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0" autoAdjust="0"/>
  </p:normalViewPr>
  <p:slideViewPr>
    <p:cSldViewPr>
      <p:cViewPr>
        <p:scale>
          <a:sx n="99" d="100"/>
          <a:sy n="99" d="100"/>
        </p:scale>
        <p:origin x="-118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8504;&#36745;&#29141;\&#25216;&#26415;&#25991;&#26723;\&#25216;&#26415;&#25991;&#20214;\JBossChina&#31038;&#21306;&#24314;&#35774;&#30456;&#20851;&#25991;&#20214;\JBoss2013&#24180;\&#12304;&#26032;&#38395;&#21015;&#34920;&#12305;&#32479;&#35745;&#34920;&#2668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8504;&#36745;&#29141;\&#25216;&#26415;&#25991;&#26723;\&#25216;&#26415;&#25991;&#20214;\JBossChina&#31038;&#21306;&#24314;&#35774;&#30456;&#20851;&#25991;&#20214;\JBoss2013&#24180;\&#12304;&#26032;&#38395;&#21015;&#34920;&#12305;&#32479;&#35745;&#34920;&#2668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8504;&#36745;&#29141;\&#25216;&#26415;&#25991;&#26723;\&#25216;&#26415;&#25991;&#20214;\JBossChina&#31038;&#21306;&#24314;&#35774;&#30456;&#20851;&#25991;&#20214;\JBoss2013&#24180;\&#12304;&#26032;&#38395;&#21015;&#34920;&#12305;&#32479;&#35745;&#34920;&#2668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28504;&#36745;&#29141;\&#25216;&#26415;&#25991;&#26723;\&#25216;&#26415;&#25991;&#20214;\JBossChina&#31038;&#21306;&#24314;&#35774;&#30456;&#20851;&#25991;&#20214;\JBoss2013&#24180;\&#12304;&#26032;&#38395;&#21015;&#34920;&#12305;&#32479;&#35745;&#34920;&#2668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>
        <c:manualLayout>
          <c:layoutTarget val="inner"/>
          <c:xMode val="edge"/>
          <c:yMode val="edge"/>
          <c:x val="5.69595181591845E-2"/>
          <c:y val="0.16275199902713514"/>
          <c:w val="0.7959680254106557"/>
          <c:h val="0.71291177857114962"/>
        </c:manualLayout>
      </c:layout>
      <c:lineChart>
        <c:grouping val="standard"/>
        <c:ser>
          <c:idx val="0"/>
          <c:order val="0"/>
          <c:tx>
            <c:strRef>
              <c:f>'2010年'!$B$3</c:f>
              <c:strCache>
                <c:ptCount val="1"/>
                <c:pt idx="0">
                  <c:v>手工注册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'2010年'!$B$4:$B$368</c:f>
              <c:numCache>
                <c:formatCode>General</c:formatCode>
                <c:ptCount val="365"/>
                <c:pt idx="0">
                  <c:v>110</c:v>
                </c:pt>
                <c:pt idx="1">
                  <c:v>122</c:v>
                </c:pt>
                <c:pt idx="2">
                  <c:v>130</c:v>
                </c:pt>
                <c:pt idx="3">
                  <c:v>135</c:v>
                </c:pt>
                <c:pt idx="4">
                  <c:v>118</c:v>
                </c:pt>
                <c:pt idx="5">
                  <c:v>61</c:v>
                </c:pt>
                <c:pt idx="6">
                  <c:v>58</c:v>
                </c:pt>
                <c:pt idx="7">
                  <c:v>102</c:v>
                </c:pt>
                <c:pt idx="8">
                  <c:v>104</c:v>
                </c:pt>
                <c:pt idx="9">
                  <c:v>115</c:v>
                </c:pt>
                <c:pt idx="10">
                  <c:v>134</c:v>
                </c:pt>
                <c:pt idx="11">
                  <c:v>141</c:v>
                </c:pt>
                <c:pt idx="12">
                  <c:v>83</c:v>
                </c:pt>
                <c:pt idx="13">
                  <c:v>84</c:v>
                </c:pt>
                <c:pt idx="14">
                  <c:v>152</c:v>
                </c:pt>
                <c:pt idx="15">
                  <c:v>179</c:v>
                </c:pt>
                <c:pt idx="16">
                  <c:v>135</c:v>
                </c:pt>
                <c:pt idx="17">
                  <c:v>89</c:v>
                </c:pt>
                <c:pt idx="18">
                  <c:v>111</c:v>
                </c:pt>
                <c:pt idx="19">
                  <c:v>59</c:v>
                </c:pt>
                <c:pt idx="20">
                  <c:v>70</c:v>
                </c:pt>
                <c:pt idx="21">
                  <c:v>83</c:v>
                </c:pt>
                <c:pt idx="22">
                  <c:v>115</c:v>
                </c:pt>
                <c:pt idx="23">
                  <c:v>119</c:v>
                </c:pt>
                <c:pt idx="24">
                  <c:v>120</c:v>
                </c:pt>
                <c:pt idx="25">
                  <c:v>97</c:v>
                </c:pt>
                <c:pt idx="26">
                  <c:v>52</c:v>
                </c:pt>
                <c:pt idx="27">
                  <c:v>73</c:v>
                </c:pt>
                <c:pt idx="28">
                  <c:v>105</c:v>
                </c:pt>
                <c:pt idx="29">
                  <c:v>106</c:v>
                </c:pt>
                <c:pt idx="30">
                  <c:v>121</c:v>
                </c:pt>
                <c:pt idx="31">
                  <c:v>132</c:v>
                </c:pt>
                <c:pt idx="32">
                  <c:v>106</c:v>
                </c:pt>
                <c:pt idx="33">
                  <c:v>60</c:v>
                </c:pt>
                <c:pt idx="34">
                  <c:v>47</c:v>
                </c:pt>
                <c:pt idx="35">
                  <c:v>101</c:v>
                </c:pt>
                <c:pt idx="36">
                  <c:v>96</c:v>
                </c:pt>
                <c:pt idx="37">
                  <c:v>109</c:v>
                </c:pt>
                <c:pt idx="38">
                  <c:v>110</c:v>
                </c:pt>
                <c:pt idx="39">
                  <c:v>126</c:v>
                </c:pt>
                <c:pt idx="40">
                  <c:v>57</c:v>
                </c:pt>
                <c:pt idx="41">
                  <c:v>41</c:v>
                </c:pt>
                <c:pt idx="42">
                  <c:v>84</c:v>
                </c:pt>
                <c:pt idx="43">
                  <c:v>91</c:v>
                </c:pt>
                <c:pt idx="44">
                  <c:v>110</c:v>
                </c:pt>
                <c:pt idx="45">
                  <c:v>91</c:v>
                </c:pt>
                <c:pt idx="46">
                  <c:v>95</c:v>
                </c:pt>
                <c:pt idx="47">
                  <c:v>44</c:v>
                </c:pt>
                <c:pt idx="48">
                  <c:v>63</c:v>
                </c:pt>
                <c:pt idx="49">
                  <c:v>90</c:v>
                </c:pt>
                <c:pt idx="50">
                  <c:v>89</c:v>
                </c:pt>
                <c:pt idx="51">
                  <c:v>108</c:v>
                </c:pt>
                <c:pt idx="52">
                  <c:v>108</c:v>
                </c:pt>
                <c:pt idx="53">
                  <c:v>99</c:v>
                </c:pt>
                <c:pt idx="54">
                  <c:v>47</c:v>
                </c:pt>
                <c:pt idx="55">
                  <c:v>38</c:v>
                </c:pt>
                <c:pt idx="56">
                  <c:v>79</c:v>
                </c:pt>
                <c:pt idx="57">
                  <c:v>74</c:v>
                </c:pt>
                <c:pt idx="58">
                  <c:v>72</c:v>
                </c:pt>
                <c:pt idx="59">
                  <c:v>84</c:v>
                </c:pt>
                <c:pt idx="60">
                  <c:v>82</c:v>
                </c:pt>
                <c:pt idx="61">
                  <c:v>47</c:v>
                </c:pt>
                <c:pt idx="62">
                  <c:v>48</c:v>
                </c:pt>
                <c:pt idx="63">
                  <c:v>80</c:v>
                </c:pt>
                <c:pt idx="64">
                  <c:v>95</c:v>
                </c:pt>
                <c:pt idx="65">
                  <c:v>69</c:v>
                </c:pt>
                <c:pt idx="66">
                  <c:v>71</c:v>
                </c:pt>
                <c:pt idx="67">
                  <c:v>64</c:v>
                </c:pt>
                <c:pt idx="68">
                  <c:v>41</c:v>
                </c:pt>
                <c:pt idx="69">
                  <c:v>41</c:v>
                </c:pt>
                <c:pt idx="70">
                  <c:v>104</c:v>
                </c:pt>
                <c:pt idx="71">
                  <c:v>67</c:v>
                </c:pt>
                <c:pt idx="72">
                  <c:v>72</c:v>
                </c:pt>
                <c:pt idx="73">
                  <c:v>53</c:v>
                </c:pt>
                <c:pt idx="74">
                  <c:v>38</c:v>
                </c:pt>
                <c:pt idx="75">
                  <c:v>35</c:v>
                </c:pt>
                <c:pt idx="76">
                  <c:v>41</c:v>
                </c:pt>
                <c:pt idx="77">
                  <c:v>60</c:v>
                </c:pt>
                <c:pt idx="78">
                  <c:v>56</c:v>
                </c:pt>
                <c:pt idx="79">
                  <c:v>55</c:v>
                </c:pt>
                <c:pt idx="80">
                  <c:v>55</c:v>
                </c:pt>
                <c:pt idx="81">
                  <c:v>66</c:v>
                </c:pt>
                <c:pt idx="82">
                  <c:v>35</c:v>
                </c:pt>
                <c:pt idx="83">
                  <c:v>56</c:v>
                </c:pt>
                <c:pt idx="84">
                  <c:v>69</c:v>
                </c:pt>
                <c:pt idx="85">
                  <c:v>34</c:v>
                </c:pt>
                <c:pt idx="86">
                  <c:v>32</c:v>
                </c:pt>
                <c:pt idx="87">
                  <c:v>32</c:v>
                </c:pt>
                <c:pt idx="88">
                  <c:v>21</c:v>
                </c:pt>
                <c:pt idx="89">
                  <c:v>33</c:v>
                </c:pt>
                <c:pt idx="90">
                  <c:v>20</c:v>
                </c:pt>
                <c:pt idx="91">
                  <c:v>27</c:v>
                </c:pt>
                <c:pt idx="92">
                  <c:v>50</c:v>
                </c:pt>
                <c:pt idx="93">
                  <c:v>52</c:v>
                </c:pt>
                <c:pt idx="94">
                  <c:v>65</c:v>
                </c:pt>
                <c:pt idx="95">
                  <c:v>71</c:v>
                </c:pt>
                <c:pt idx="96">
                  <c:v>77</c:v>
                </c:pt>
                <c:pt idx="97">
                  <c:v>58</c:v>
                </c:pt>
                <c:pt idx="98">
                  <c:v>32</c:v>
                </c:pt>
                <c:pt idx="99">
                  <c:v>24</c:v>
                </c:pt>
                <c:pt idx="100">
                  <c:v>18</c:v>
                </c:pt>
                <c:pt idx="101">
                  <c:v>44</c:v>
                </c:pt>
                <c:pt idx="102">
                  <c:v>44</c:v>
                </c:pt>
                <c:pt idx="103">
                  <c:v>58</c:v>
                </c:pt>
                <c:pt idx="104">
                  <c:v>32</c:v>
                </c:pt>
                <c:pt idx="105">
                  <c:v>58</c:v>
                </c:pt>
                <c:pt idx="106">
                  <c:v>70</c:v>
                </c:pt>
                <c:pt idx="107">
                  <c:v>62</c:v>
                </c:pt>
                <c:pt idx="108">
                  <c:v>69</c:v>
                </c:pt>
                <c:pt idx="109">
                  <c:v>79</c:v>
                </c:pt>
                <c:pt idx="110">
                  <c:v>42</c:v>
                </c:pt>
                <c:pt idx="111">
                  <c:v>41</c:v>
                </c:pt>
                <c:pt idx="112">
                  <c:v>62</c:v>
                </c:pt>
                <c:pt idx="113">
                  <c:v>55</c:v>
                </c:pt>
                <c:pt idx="114">
                  <c:v>74</c:v>
                </c:pt>
                <c:pt idx="115">
                  <c:v>65</c:v>
                </c:pt>
                <c:pt idx="116">
                  <c:v>54</c:v>
                </c:pt>
                <c:pt idx="117">
                  <c:v>30</c:v>
                </c:pt>
                <c:pt idx="118">
                  <c:v>27</c:v>
                </c:pt>
                <c:pt idx="119">
                  <c:v>51</c:v>
                </c:pt>
                <c:pt idx="120">
                  <c:v>67</c:v>
                </c:pt>
                <c:pt idx="121">
                  <c:v>61</c:v>
                </c:pt>
                <c:pt idx="122">
                  <c:v>32</c:v>
                </c:pt>
                <c:pt idx="123">
                  <c:v>27</c:v>
                </c:pt>
                <c:pt idx="124">
                  <c:v>18</c:v>
                </c:pt>
                <c:pt idx="125">
                  <c:v>19</c:v>
                </c:pt>
                <c:pt idx="126">
                  <c:v>41</c:v>
                </c:pt>
                <c:pt idx="127">
                  <c:v>31</c:v>
                </c:pt>
                <c:pt idx="128">
                  <c:v>37</c:v>
                </c:pt>
                <c:pt idx="129">
                  <c:v>37</c:v>
                </c:pt>
                <c:pt idx="130">
                  <c:v>35</c:v>
                </c:pt>
                <c:pt idx="131">
                  <c:v>20</c:v>
                </c:pt>
                <c:pt idx="132">
                  <c:v>18</c:v>
                </c:pt>
                <c:pt idx="133">
                  <c:v>32</c:v>
                </c:pt>
                <c:pt idx="134">
                  <c:v>23</c:v>
                </c:pt>
                <c:pt idx="135">
                  <c:v>31</c:v>
                </c:pt>
                <c:pt idx="136">
                  <c:v>42</c:v>
                </c:pt>
                <c:pt idx="137">
                  <c:v>33</c:v>
                </c:pt>
                <c:pt idx="138">
                  <c:v>20</c:v>
                </c:pt>
                <c:pt idx="139">
                  <c:v>15</c:v>
                </c:pt>
                <c:pt idx="140">
                  <c:v>37</c:v>
                </c:pt>
                <c:pt idx="141">
                  <c:v>32</c:v>
                </c:pt>
                <c:pt idx="142">
                  <c:v>37</c:v>
                </c:pt>
                <c:pt idx="143">
                  <c:v>32</c:v>
                </c:pt>
                <c:pt idx="144">
                  <c:v>27</c:v>
                </c:pt>
                <c:pt idx="145">
                  <c:v>17</c:v>
                </c:pt>
                <c:pt idx="146">
                  <c:v>25</c:v>
                </c:pt>
                <c:pt idx="147">
                  <c:v>32</c:v>
                </c:pt>
                <c:pt idx="148">
                  <c:v>29</c:v>
                </c:pt>
                <c:pt idx="149">
                  <c:v>29</c:v>
                </c:pt>
                <c:pt idx="150">
                  <c:v>28</c:v>
                </c:pt>
                <c:pt idx="151">
                  <c:v>33</c:v>
                </c:pt>
                <c:pt idx="152">
                  <c:v>19</c:v>
                </c:pt>
                <c:pt idx="153">
                  <c:v>17</c:v>
                </c:pt>
                <c:pt idx="154">
                  <c:v>25</c:v>
                </c:pt>
                <c:pt idx="155">
                  <c:v>33</c:v>
                </c:pt>
                <c:pt idx="156">
                  <c:v>34</c:v>
                </c:pt>
                <c:pt idx="157">
                  <c:v>36</c:v>
                </c:pt>
                <c:pt idx="158">
                  <c:v>25</c:v>
                </c:pt>
                <c:pt idx="159">
                  <c:v>17</c:v>
                </c:pt>
                <c:pt idx="160">
                  <c:v>11</c:v>
                </c:pt>
                <c:pt idx="161">
                  <c:v>26</c:v>
                </c:pt>
                <c:pt idx="162">
                  <c:v>29</c:v>
                </c:pt>
                <c:pt idx="163">
                  <c:v>26</c:v>
                </c:pt>
                <c:pt idx="164">
                  <c:v>31</c:v>
                </c:pt>
                <c:pt idx="165">
                  <c:v>36</c:v>
                </c:pt>
                <c:pt idx="166">
                  <c:v>11</c:v>
                </c:pt>
                <c:pt idx="167">
                  <c:v>13</c:v>
                </c:pt>
                <c:pt idx="168">
                  <c:v>28</c:v>
                </c:pt>
                <c:pt idx="169">
                  <c:v>37</c:v>
                </c:pt>
                <c:pt idx="170">
                  <c:v>42</c:v>
                </c:pt>
                <c:pt idx="171">
                  <c:v>35</c:v>
                </c:pt>
                <c:pt idx="172">
                  <c:v>33</c:v>
                </c:pt>
                <c:pt idx="173">
                  <c:v>14</c:v>
                </c:pt>
                <c:pt idx="174">
                  <c:v>18</c:v>
                </c:pt>
                <c:pt idx="175">
                  <c:v>26</c:v>
                </c:pt>
                <c:pt idx="176">
                  <c:v>33</c:v>
                </c:pt>
                <c:pt idx="177">
                  <c:v>34</c:v>
                </c:pt>
                <c:pt idx="178">
                  <c:v>27</c:v>
                </c:pt>
                <c:pt idx="179">
                  <c:v>21</c:v>
                </c:pt>
                <c:pt idx="180">
                  <c:v>19</c:v>
                </c:pt>
                <c:pt idx="181">
                  <c:v>21</c:v>
                </c:pt>
                <c:pt idx="182">
                  <c:v>31</c:v>
                </c:pt>
                <c:pt idx="183">
                  <c:v>34</c:v>
                </c:pt>
                <c:pt idx="184">
                  <c:v>29</c:v>
                </c:pt>
                <c:pt idx="185">
                  <c:v>28</c:v>
                </c:pt>
                <c:pt idx="186">
                  <c:v>25</c:v>
                </c:pt>
                <c:pt idx="187">
                  <c:v>19</c:v>
                </c:pt>
                <c:pt idx="188">
                  <c:v>20</c:v>
                </c:pt>
                <c:pt idx="189">
                  <c:v>23</c:v>
                </c:pt>
                <c:pt idx="190">
                  <c:v>28</c:v>
                </c:pt>
                <c:pt idx="191">
                  <c:v>29</c:v>
                </c:pt>
                <c:pt idx="192">
                  <c:v>32</c:v>
                </c:pt>
                <c:pt idx="193">
                  <c:v>22</c:v>
                </c:pt>
                <c:pt idx="194">
                  <c:v>20</c:v>
                </c:pt>
                <c:pt idx="195">
                  <c:v>20</c:v>
                </c:pt>
                <c:pt idx="196">
                  <c:v>23</c:v>
                </c:pt>
                <c:pt idx="197">
                  <c:v>26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26</c:v>
                </c:pt>
                <c:pt idx="202">
                  <c:v>22</c:v>
                </c:pt>
                <c:pt idx="203">
                  <c:v>29</c:v>
                </c:pt>
                <c:pt idx="204">
                  <c:v>35</c:v>
                </c:pt>
                <c:pt idx="205">
                  <c:v>25</c:v>
                </c:pt>
                <c:pt idx="206">
                  <c:v>43</c:v>
                </c:pt>
                <c:pt idx="207">
                  <c:v>25</c:v>
                </c:pt>
                <c:pt idx="208">
                  <c:v>17</c:v>
                </c:pt>
                <c:pt idx="209">
                  <c:v>17</c:v>
                </c:pt>
                <c:pt idx="210">
                  <c:v>27</c:v>
                </c:pt>
                <c:pt idx="211">
                  <c:v>38</c:v>
                </c:pt>
                <c:pt idx="212">
                  <c:v>30</c:v>
                </c:pt>
                <c:pt idx="213">
                  <c:v>28</c:v>
                </c:pt>
                <c:pt idx="214">
                  <c:v>24</c:v>
                </c:pt>
                <c:pt idx="215">
                  <c:v>17</c:v>
                </c:pt>
                <c:pt idx="216">
                  <c:v>23</c:v>
                </c:pt>
                <c:pt idx="217">
                  <c:v>32</c:v>
                </c:pt>
                <c:pt idx="218">
                  <c:v>26</c:v>
                </c:pt>
                <c:pt idx="219">
                  <c:v>43</c:v>
                </c:pt>
                <c:pt idx="220">
                  <c:v>38</c:v>
                </c:pt>
                <c:pt idx="221">
                  <c:v>25</c:v>
                </c:pt>
                <c:pt idx="222">
                  <c:v>14</c:v>
                </c:pt>
                <c:pt idx="223">
                  <c:v>22</c:v>
                </c:pt>
                <c:pt idx="224">
                  <c:v>24</c:v>
                </c:pt>
                <c:pt idx="225">
                  <c:v>20</c:v>
                </c:pt>
                <c:pt idx="226">
                  <c:v>32</c:v>
                </c:pt>
                <c:pt idx="227">
                  <c:v>36</c:v>
                </c:pt>
                <c:pt idx="228">
                  <c:v>29</c:v>
                </c:pt>
                <c:pt idx="229">
                  <c:v>24</c:v>
                </c:pt>
                <c:pt idx="230">
                  <c:v>17</c:v>
                </c:pt>
                <c:pt idx="231">
                  <c:v>31</c:v>
                </c:pt>
                <c:pt idx="232">
                  <c:v>32</c:v>
                </c:pt>
                <c:pt idx="233">
                  <c:v>33</c:v>
                </c:pt>
                <c:pt idx="234">
                  <c:v>47</c:v>
                </c:pt>
                <c:pt idx="235">
                  <c:v>26</c:v>
                </c:pt>
                <c:pt idx="236">
                  <c:v>18</c:v>
                </c:pt>
                <c:pt idx="237">
                  <c:v>12</c:v>
                </c:pt>
                <c:pt idx="238">
                  <c:v>20</c:v>
                </c:pt>
                <c:pt idx="239">
                  <c:v>28</c:v>
                </c:pt>
                <c:pt idx="240">
                  <c:v>27</c:v>
                </c:pt>
                <c:pt idx="241">
                  <c:v>21</c:v>
                </c:pt>
                <c:pt idx="242">
                  <c:v>17</c:v>
                </c:pt>
                <c:pt idx="243">
                  <c:v>12</c:v>
                </c:pt>
                <c:pt idx="244">
                  <c:v>15</c:v>
                </c:pt>
                <c:pt idx="245">
                  <c:v>23</c:v>
                </c:pt>
                <c:pt idx="246">
                  <c:v>42</c:v>
                </c:pt>
                <c:pt idx="247">
                  <c:v>24</c:v>
                </c:pt>
                <c:pt idx="248">
                  <c:v>43</c:v>
                </c:pt>
                <c:pt idx="249">
                  <c:v>26</c:v>
                </c:pt>
                <c:pt idx="250">
                  <c:v>21</c:v>
                </c:pt>
                <c:pt idx="251">
                  <c:v>27</c:v>
                </c:pt>
                <c:pt idx="252">
                  <c:v>26</c:v>
                </c:pt>
                <c:pt idx="253">
                  <c:v>37</c:v>
                </c:pt>
                <c:pt idx="254">
                  <c:v>26</c:v>
                </c:pt>
                <c:pt idx="255">
                  <c:v>28</c:v>
                </c:pt>
                <c:pt idx="256">
                  <c:v>29</c:v>
                </c:pt>
                <c:pt idx="257">
                  <c:v>21</c:v>
                </c:pt>
                <c:pt idx="258">
                  <c:v>31</c:v>
                </c:pt>
                <c:pt idx="259">
                  <c:v>22</c:v>
                </c:pt>
                <c:pt idx="260">
                  <c:v>30</c:v>
                </c:pt>
                <c:pt idx="261">
                  <c:v>37</c:v>
                </c:pt>
                <c:pt idx="262">
                  <c:v>40</c:v>
                </c:pt>
                <c:pt idx="263">
                  <c:v>41</c:v>
                </c:pt>
                <c:pt idx="264">
                  <c:v>18</c:v>
                </c:pt>
                <c:pt idx="265">
                  <c:v>22</c:v>
                </c:pt>
                <c:pt idx="266">
                  <c:v>29</c:v>
                </c:pt>
                <c:pt idx="267">
                  <c:v>28</c:v>
                </c:pt>
                <c:pt idx="268">
                  <c:v>39</c:v>
                </c:pt>
                <c:pt idx="269">
                  <c:v>34</c:v>
                </c:pt>
                <c:pt idx="270">
                  <c:v>16</c:v>
                </c:pt>
                <c:pt idx="271">
                  <c:v>13</c:v>
                </c:pt>
                <c:pt idx="272">
                  <c:v>14</c:v>
                </c:pt>
                <c:pt idx="273">
                  <c:v>26</c:v>
                </c:pt>
                <c:pt idx="274">
                  <c:v>30</c:v>
                </c:pt>
                <c:pt idx="275">
                  <c:v>19</c:v>
                </c:pt>
                <c:pt idx="276">
                  <c:v>24</c:v>
                </c:pt>
                <c:pt idx="277">
                  <c:v>28</c:v>
                </c:pt>
                <c:pt idx="278">
                  <c:v>10</c:v>
                </c:pt>
                <c:pt idx="279">
                  <c:v>15</c:v>
                </c:pt>
                <c:pt idx="280">
                  <c:v>25</c:v>
                </c:pt>
                <c:pt idx="281">
                  <c:v>26</c:v>
                </c:pt>
                <c:pt idx="282">
                  <c:v>32</c:v>
                </c:pt>
                <c:pt idx="283">
                  <c:v>29</c:v>
                </c:pt>
                <c:pt idx="284">
                  <c:v>28</c:v>
                </c:pt>
                <c:pt idx="285">
                  <c:v>8</c:v>
                </c:pt>
                <c:pt idx="286">
                  <c:v>16</c:v>
                </c:pt>
                <c:pt idx="287">
                  <c:v>22</c:v>
                </c:pt>
                <c:pt idx="288">
                  <c:v>22</c:v>
                </c:pt>
                <c:pt idx="289">
                  <c:v>22</c:v>
                </c:pt>
                <c:pt idx="290">
                  <c:v>13</c:v>
                </c:pt>
                <c:pt idx="291">
                  <c:v>22</c:v>
                </c:pt>
                <c:pt idx="292">
                  <c:v>9</c:v>
                </c:pt>
                <c:pt idx="293">
                  <c:v>10</c:v>
                </c:pt>
                <c:pt idx="294">
                  <c:v>15</c:v>
                </c:pt>
                <c:pt idx="295">
                  <c:v>20</c:v>
                </c:pt>
                <c:pt idx="296">
                  <c:v>15</c:v>
                </c:pt>
                <c:pt idx="297">
                  <c:v>21</c:v>
                </c:pt>
                <c:pt idx="298">
                  <c:v>16</c:v>
                </c:pt>
                <c:pt idx="299">
                  <c:v>13</c:v>
                </c:pt>
                <c:pt idx="300">
                  <c:v>11</c:v>
                </c:pt>
                <c:pt idx="301">
                  <c:v>14</c:v>
                </c:pt>
                <c:pt idx="302">
                  <c:v>17</c:v>
                </c:pt>
                <c:pt idx="303">
                  <c:v>25</c:v>
                </c:pt>
                <c:pt idx="304">
                  <c:v>25</c:v>
                </c:pt>
                <c:pt idx="305">
                  <c:v>11</c:v>
                </c:pt>
                <c:pt idx="306">
                  <c:v>6</c:v>
                </c:pt>
                <c:pt idx="307">
                  <c:v>4</c:v>
                </c:pt>
                <c:pt idx="308">
                  <c:v>14</c:v>
                </c:pt>
                <c:pt idx="309">
                  <c:v>10</c:v>
                </c:pt>
                <c:pt idx="310">
                  <c:v>12</c:v>
                </c:pt>
                <c:pt idx="311">
                  <c:v>17</c:v>
                </c:pt>
                <c:pt idx="312">
                  <c:v>10</c:v>
                </c:pt>
                <c:pt idx="313">
                  <c:v>11</c:v>
                </c:pt>
                <c:pt idx="314">
                  <c:v>5</c:v>
                </c:pt>
                <c:pt idx="315">
                  <c:v>3</c:v>
                </c:pt>
                <c:pt idx="316">
                  <c:v>4</c:v>
                </c:pt>
                <c:pt idx="317">
                  <c:v>3</c:v>
                </c:pt>
                <c:pt idx="318">
                  <c:v>6</c:v>
                </c:pt>
                <c:pt idx="319">
                  <c:v>4</c:v>
                </c:pt>
                <c:pt idx="320">
                  <c:v>3</c:v>
                </c:pt>
                <c:pt idx="321">
                  <c:v>2</c:v>
                </c:pt>
                <c:pt idx="322">
                  <c:v>6</c:v>
                </c:pt>
                <c:pt idx="323">
                  <c:v>5</c:v>
                </c:pt>
                <c:pt idx="324">
                  <c:v>12</c:v>
                </c:pt>
                <c:pt idx="325">
                  <c:v>10</c:v>
                </c:pt>
                <c:pt idx="326">
                  <c:v>22</c:v>
                </c:pt>
                <c:pt idx="327">
                  <c:v>7</c:v>
                </c:pt>
                <c:pt idx="328">
                  <c:v>8</c:v>
                </c:pt>
                <c:pt idx="329">
                  <c:v>24</c:v>
                </c:pt>
                <c:pt idx="330">
                  <c:v>25</c:v>
                </c:pt>
                <c:pt idx="331">
                  <c:v>24</c:v>
                </c:pt>
                <c:pt idx="332">
                  <c:v>21</c:v>
                </c:pt>
                <c:pt idx="333">
                  <c:v>13</c:v>
                </c:pt>
                <c:pt idx="334">
                  <c:v>7</c:v>
                </c:pt>
                <c:pt idx="335">
                  <c:v>12</c:v>
                </c:pt>
                <c:pt idx="336">
                  <c:v>23</c:v>
                </c:pt>
                <c:pt idx="337">
                  <c:v>17</c:v>
                </c:pt>
                <c:pt idx="338">
                  <c:v>24</c:v>
                </c:pt>
                <c:pt idx="339">
                  <c:v>19</c:v>
                </c:pt>
                <c:pt idx="340">
                  <c:v>17</c:v>
                </c:pt>
                <c:pt idx="341">
                  <c:v>9</c:v>
                </c:pt>
                <c:pt idx="342">
                  <c:v>20</c:v>
                </c:pt>
                <c:pt idx="343">
                  <c:v>26</c:v>
                </c:pt>
                <c:pt idx="344">
                  <c:v>15</c:v>
                </c:pt>
                <c:pt idx="345">
                  <c:v>16</c:v>
                </c:pt>
                <c:pt idx="346">
                  <c:v>30</c:v>
                </c:pt>
                <c:pt idx="347">
                  <c:v>32</c:v>
                </c:pt>
                <c:pt idx="348">
                  <c:v>20</c:v>
                </c:pt>
                <c:pt idx="349">
                  <c:v>18</c:v>
                </c:pt>
                <c:pt idx="350">
                  <c:v>35</c:v>
                </c:pt>
                <c:pt idx="351">
                  <c:v>30</c:v>
                </c:pt>
                <c:pt idx="352">
                  <c:v>33</c:v>
                </c:pt>
                <c:pt idx="353">
                  <c:v>40</c:v>
                </c:pt>
                <c:pt idx="354">
                  <c:v>39</c:v>
                </c:pt>
                <c:pt idx="355">
                  <c:v>24</c:v>
                </c:pt>
                <c:pt idx="356">
                  <c:v>15</c:v>
                </c:pt>
                <c:pt idx="357">
                  <c:v>32</c:v>
                </c:pt>
                <c:pt idx="358">
                  <c:v>35</c:v>
                </c:pt>
                <c:pt idx="359">
                  <c:v>34</c:v>
                </c:pt>
                <c:pt idx="360">
                  <c:v>26</c:v>
                </c:pt>
                <c:pt idx="361">
                  <c:v>24</c:v>
                </c:pt>
                <c:pt idx="362">
                  <c:v>14</c:v>
                </c:pt>
                <c:pt idx="363">
                  <c:v>10</c:v>
                </c:pt>
                <c:pt idx="364">
                  <c:v>13</c:v>
                </c:pt>
              </c:numCache>
            </c:numRef>
          </c:val>
        </c:ser>
        <c:ser>
          <c:idx val="1"/>
          <c:order val="1"/>
          <c:tx>
            <c:strRef>
              <c:f>'2010年'!$C$3</c:f>
              <c:strCache>
                <c:ptCount val="1"/>
                <c:pt idx="0">
                  <c:v>OpenID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'2010年'!$C$4:$C$368</c:f>
              <c:numCache>
                <c:formatCode>General</c:formatCode>
                <c:ptCount val="365"/>
                <c:pt idx="0">
                  <c:v>73</c:v>
                </c:pt>
                <c:pt idx="1">
                  <c:v>107</c:v>
                </c:pt>
                <c:pt idx="2">
                  <c:v>84</c:v>
                </c:pt>
                <c:pt idx="3">
                  <c:v>71</c:v>
                </c:pt>
                <c:pt idx="4">
                  <c:v>80</c:v>
                </c:pt>
                <c:pt idx="5">
                  <c:v>52</c:v>
                </c:pt>
                <c:pt idx="6">
                  <c:v>41</c:v>
                </c:pt>
                <c:pt idx="7">
                  <c:v>63</c:v>
                </c:pt>
                <c:pt idx="8">
                  <c:v>95</c:v>
                </c:pt>
                <c:pt idx="9">
                  <c:v>71</c:v>
                </c:pt>
                <c:pt idx="10">
                  <c:v>78</c:v>
                </c:pt>
                <c:pt idx="11">
                  <c:v>68</c:v>
                </c:pt>
                <c:pt idx="12">
                  <c:v>63</c:v>
                </c:pt>
                <c:pt idx="13">
                  <c:v>45</c:v>
                </c:pt>
                <c:pt idx="14">
                  <c:v>95</c:v>
                </c:pt>
                <c:pt idx="15">
                  <c:v>117</c:v>
                </c:pt>
                <c:pt idx="16">
                  <c:v>92</c:v>
                </c:pt>
                <c:pt idx="17">
                  <c:v>83</c:v>
                </c:pt>
                <c:pt idx="18">
                  <c:v>65</c:v>
                </c:pt>
                <c:pt idx="19">
                  <c:v>49</c:v>
                </c:pt>
                <c:pt idx="20">
                  <c:v>51</c:v>
                </c:pt>
                <c:pt idx="21">
                  <c:v>91</c:v>
                </c:pt>
                <c:pt idx="22">
                  <c:v>79</c:v>
                </c:pt>
                <c:pt idx="23">
                  <c:v>76</c:v>
                </c:pt>
                <c:pt idx="24">
                  <c:v>98</c:v>
                </c:pt>
                <c:pt idx="25">
                  <c:v>87</c:v>
                </c:pt>
                <c:pt idx="26">
                  <c:v>47</c:v>
                </c:pt>
                <c:pt idx="27">
                  <c:v>62</c:v>
                </c:pt>
                <c:pt idx="28">
                  <c:v>82</c:v>
                </c:pt>
                <c:pt idx="29">
                  <c:v>85</c:v>
                </c:pt>
                <c:pt idx="30">
                  <c:v>77</c:v>
                </c:pt>
                <c:pt idx="31">
                  <c:v>96</c:v>
                </c:pt>
                <c:pt idx="32">
                  <c:v>72</c:v>
                </c:pt>
                <c:pt idx="33">
                  <c:v>47</c:v>
                </c:pt>
                <c:pt idx="34">
                  <c:v>40</c:v>
                </c:pt>
                <c:pt idx="35">
                  <c:v>80</c:v>
                </c:pt>
                <c:pt idx="36">
                  <c:v>92</c:v>
                </c:pt>
                <c:pt idx="37">
                  <c:v>87</c:v>
                </c:pt>
                <c:pt idx="38">
                  <c:v>97</c:v>
                </c:pt>
                <c:pt idx="39">
                  <c:v>129</c:v>
                </c:pt>
                <c:pt idx="40">
                  <c:v>47</c:v>
                </c:pt>
                <c:pt idx="41">
                  <c:v>62</c:v>
                </c:pt>
                <c:pt idx="42">
                  <c:v>86</c:v>
                </c:pt>
                <c:pt idx="43">
                  <c:v>80</c:v>
                </c:pt>
                <c:pt idx="44">
                  <c:v>82</c:v>
                </c:pt>
                <c:pt idx="45">
                  <c:v>99</c:v>
                </c:pt>
                <c:pt idx="46">
                  <c:v>86</c:v>
                </c:pt>
                <c:pt idx="47">
                  <c:v>49</c:v>
                </c:pt>
                <c:pt idx="48">
                  <c:v>50</c:v>
                </c:pt>
                <c:pt idx="49">
                  <c:v>74</c:v>
                </c:pt>
                <c:pt idx="50">
                  <c:v>92</c:v>
                </c:pt>
                <c:pt idx="51">
                  <c:v>92</c:v>
                </c:pt>
                <c:pt idx="52">
                  <c:v>93</c:v>
                </c:pt>
                <c:pt idx="53">
                  <c:v>79</c:v>
                </c:pt>
                <c:pt idx="54">
                  <c:v>44</c:v>
                </c:pt>
                <c:pt idx="55">
                  <c:v>43</c:v>
                </c:pt>
                <c:pt idx="56">
                  <c:v>74</c:v>
                </c:pt>
                <c:pt idx="57">
                  <c:v>73</c:v>
                </c:pt>
                <c:pt idx="58">
                  <c:v>70</c:v>
                </c:pt>
                <c:pt idx="59">
                  <c:v>69</c:v>
                </c:pt>
                <c:pt idx="60">
                  <c:v>58</c:v>
                </c:pt>
                <c:pt idx="61">
                  <c:v>30</c:v>
                </c:pt>
                <c:pt idx="62">
                  <c:v>37</c:v>
                </c:pt>
                <c:pt idx="63">
                  <c:v>61</c:v>
                </c:pt>
                <c:pt idx="64">
                  <c:v>88</c:v>
                </c:pt>
                <c:pt idx="65">
                  <c:v>90</c:v>
                </c:pt>
                <c:pt idx="66">
                  <c:v>68</c:v>
                </c:pt>
                <c:pt idx="67">
                  <c:v>68</c:v>
                </c:pt>
                <c:pt idx="68">
                  <c:v>37</c:v>
                </c:pt>
                <c:pt idx="69">
                  <c:v>56</c:v>
                </c:pt>
                <c:pt idx="70">
                  <c:v>69</c:v>
                </c:pt>
                <c:pt idx="71">
                  <c:v>58</c:v>
                </c:pt>
                <c:pt idx="72">
                  <c:v>58</c:v>
                </c:pt>
                <c:pt idx="73">
                  <c:v>63</c:v>
                </c:pt>
                <c:pt idx="74">
                  <c:v>70</c:v>
                </c:pt>
                <c:pt idx="75">
                  <c:v>31</c:v>
                </c:pt>
                <c:pt idx="76">
                  <c:v>26</c:v>
                </c:pt>
                <c:pt idx="77">
                  <c:v>52</c:v>
                </c:pt>
                <c:pt idx="78">
                  <c:v>45</c:v>
                </c:pt>
                <c:pt idx="79">
                  <c:v>62</c:v>
                </c:pt>
                <c:pt idx="80">
                  <c:v>48</c:v>
                </c:pt>
                <c:pt idx="81">
                  <c:v>47</c:v>
                </c:pt>
                <c:pt idx="82">
                  <c:v>29</c:v>
                </c:pt>
                <c:pt idx="83">
                  <c:v>59</c:v>
                </c:pt>
                <c:pt idx="84">
                  <c:v>59</c:v>
                </c:pt>
                <c:pt idx="85">
                  <c:v>22</c:v>
                </c:pt>
                <c:pt idx="86">
                  <c:v>26</c:v>
                </c:pt>
                <c:pt idx="87">
                  <c:v>23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50</c:v>
                </c:pt>
                <c:pt idx="93">
                  <c:v>53</c:v>
                </c:pt>
                <c:pt idx="94">
                  <c:v>46</c:v>
                </c:pt>
                <c:pt idx="95">
                  <c:v>65</c:v>
                </c:pt>
                <c:pt idx="96">
                  <c:v>55</c:v>
                </c:pt>
                <c:pt idx="97">
                  <c:v>53</c:v>
                </c:pt>
                <c:pt idx="98">
                  <c:v>39</c:v>
                </c:pt>
                <c:pt idx="99">
                  <c:v>27</c:v>
                </c:pt>
                <c:pt idx="100">
                  <c:v>21</c:v>
                </c:pt>
                <c:pt idx="101">
                  <c:v>36</c:v>
                </c:pt>
                <c:pt idx="102">
                  <c:v>61</c:v>
                </c:pt>
                <c:pt idx="103">
                  <c:v>44</c:v>
                </c:pt>
                <c:pt idx="104">
                  <c:v>40</c:v>
                </c:pt>
                <c:pt idx="105">
                  <c:v>54</c:v>
                </c:pt>
                <c:pt idx="106">
                  <c:v>58</c:v>
                </c:pt>
                <c:pt idx="107">
                  <c:v>63</c:v>
                </c:pt>
                <c:pt idx="108">
                  <c:v>68</c:v>
                </c:pt>
                <c:pt idx="109">
                  <c:v>79</c:v>
                </c:pt>
                <c:pt idx="110">
                  <c:v>53</c:v>
                </c:pt>
                <c:pt idx="111">
                  <c:v>41</c:v>
                </c:pt>
                <c:pt idx="112">
                  <c:v>64</c:v>
                </c:pt>
                <c:pt idx="113">
                  <c:v>52</c:v>
                </c:pt>
                <c:pt idx="114">
                  <c:v>61</c:v>
                </c:pt>
                <c:pt idx="115">
                  <c:v>57</c:v>
                </c:pt>
                <c:pt idx="116">
                  <c:v>63</c:v>
                </c:pt>
                <c:pt idx="117">
                  <c:v>33</c:v>
                </c:pt>
                <c:pt idx="118">
                  <c:v>38</c:v>
                </c:pt>
                <c:pt idx="119">
                  <c:v>63</c:v>
                </c:pt>
                <c:pt idx="120">
                  <c:v>64</c:v>
                </c:pt>
                <c:pt idx="121">
                  <c:v>54</c:v>
                </c:pt>
                <c:pt idx="122">
                  <c:v>35</c:v>
                </c:pt>
                <c:pt idx="123">
                  <c:v>33</c:v>
                </c:pt>
                <c:pt idx="124">
                  <c:v>23</c:v>
                </c:pt>
                <c:pt idx="125">
                  <c:v>26</c:v>
                </c:pt>
                <c:pt idx="126">
                  <c:v>37</c:v>
                </c:pt>
                <c:pt idx="127">
                  <c:v>54</c:v>
                </c:pt>
                <c:pt idx="128">
                  <c:v>37</c:v>
                </c:pt>
                <c:pt idx="129">
                  <c:v>37</c:v>
                </c:pt>
                <c:pt idx="130">
                  <c:v>39</c:v>
                </c:pt>
                <c:pt idx="131">
                  <c:v>18</c:v>
                </c:pt>
                <c:pt idx="132">
                  <c:v>34</c:v>
                </c:pt>
                <c:pt idx="133">
                  <c:v>45</c:v>
                </c:pt>
                <c:pt idx="134">
                  <c:v>42</c:v>
                </c:pt>
                <c:pt idx="135">
                  <c:v>51</c:v>
                </c:pt>
                <c:pt idx="136">
                  <c:v>49</c:v>
                </c:pt>
                <c:pt idx="137">
                  <c:v>36</c:v>
                </c:pt>
                <c:pt idx="138">
                  <c:v>34</c:v>
                </c:pt>
                <c:pt idx="139">
                  <c:v>21</c:v>
                </c:pt>
                <c:pt idx="140">
                  <c:v>41</c:v>
                </c:pt>
                <c:pt idx="141">
                  <c:v>48</c:v>
                </c:pt>
                <c:pt idx="142">
                  <c:v>33</c:v>
                </c:pt>
                <c:pt idx="143">
                  <c:v>54</c:v>
                </c:pt>
                <c:pt idx="144">
                  <c:v>47</c:v>
                </c:pt>
                <c:pt idx="145">
                  <c:v>32</c:v>
                </c:pt>
                <c:pt idx="146">
                  <c:v>30</c:v>
                </c:pt>
                <c:pt idx="147">
                  <c:v>43</c:v>
                </c:pt>
                <c:pt idx="148">
                  <c:v>43</c:v>
                </c:pt>
                <c:pt idx="149">
                  <c:v>59</c:v>
                </c:pt>
                <c:pt idx="150">
                  <c:v>50</c:v>
                </c:pt>
                <c:pt idx="151">
                  <c:v>37</c:v>
                </c:pt>
                <c:pt idx="152">
                  <c:v>24</c:v>
                </c:pt>
                <c:pt idx="153">
                  <c:v>21</c:v>
                </c:pt>
                <c:pt idx="154">
                  <c:v>51</c:v>
                </c:pt>
                <c:pt idx="155">
                  <c:v>23</c:v>
                </c:pt>
                <c:pt idx="156">
                  <c:v>41</c:v>
                </c:pt>
                <c:pt idx="157">
                  <c:v>46</c:v>
                </c:pt>
                <c:pt idx="158">
                  <c:v>40</c:v>
                </c:pt>
                <c:pt idx="159">
                  <c:v>23</c:v>
                </c:pt>
                <c:pt idx="160">
                  <c:v>24</c:v>
                </c:pt>
                <c:pt idx="161">
                  <c:v>39</c:v>
                </c:pt>
                <c:pt idx="162">
                  <c:v>34</c:v>
                </c:pt>
                <c:pt idx="163">
                  <c:v>37</c:v>
                </c:pt>
                <c:pt idx="164">
                  <c:v>44</c:v>
                </c:pt>
                <c:pt idx="165">
                  <c:v>37</c:v>
                </c:pt>
                <c:pt idx="166">
                  <c:v>17</c:v>
                </c:pt>
                <c:pt idx="167">
                  <c:v>16</c:v>
                </c:pt>
                <c:pt idx="168">
                  <c:v>35</c:v>
                </c:pt>
                <c:pt idx="169">
                  <c:v>40</c:v>
                </c:pt>
                <c:pt idx="170">
                  <c:v>44</c:v>
                </c:pt>
                <c:pt idx="171">
                  <c:v>53</c:v>
                </c:pt>
                <c:pt idx="172">
                  <c:v>35</c:v>
                </c:pt>
                <c:pt idx="173">
                  <c:v>17</c:v>
                </c:pt>
                <c:pt idx="174">
                  <c:v>18</c:v>
                </c:pt>
                <c:pt idx="175">
                  <c:v>32</c:v>
                </c:pt>
                <c:pt idx="176">
                  <c:v>24</c:v>
                </c:pt>
                <c:pt idx="177">
                  <c:v>45</c:v>
                </c:pt>
                <c:pt idx="178">
                  <c:v>29</c:v>
                </c:pt>
                <c:pt idx="179">
                  <c:v>29</c:v>
                </c:pt>
                <c:pt idx="180">
                  <c:v>16</c:v>
                </c:pt>
                <c:pt idx="181">
                  <c:v>21</c:v>
                </c:pt>
                <c:pt idx="182">
                  <c:v>42</c:v>
                </c:pt>
                <c:pt idx="183">
                  <c:v>46</c:v>
                </c:pt>
                <c:pt idx="184">
                  <c:v>24</c:v>
                </c:pt>
                <c:pt idx="185">
                  <c:v>27</c:v>
                </c:pt>
                <c:pt idx="186">
                  <c:v>24</c:v>
                </c:pt>
                <c:pt idx="187">
                  <c:v>29</c:v>
                </c:pt>
                <c:pt idx="188">
                  <c:v>12</c:v>
                </c:pt>
                <c:pt idx="189">
                  <c:v>27</c:v>
                </c:pt>
                <c:pt idx="190">
                  <c:v>34</c:v>
                </c:pt>
                <c:pt idx="191">
                  <c:v>45</c:v>
                </c:pt>
                <c:pt idx="192">
                  <c:v>29</c:v>
                </c:pt>
                <c:pt idx="193">
                  <c:v>37</c:v>
                </c:pt>
                <c:pt idx="194">
                  <c:v>24</c:v>
                </c:pt>
                <c:pt idx="195">
                  <c:v>25</c:v>
                </c:pt>
                <c:pt idx="196">
                  <c:v>40</c:v>
                </c:pt>
                <c:pt idx="197">
                  <c:v>31</c:v>
                </c:pt>
                <c:pt idx="198">
                  <c:v>26</c:v>
                </c:pt>
                <c:pt idx="199">
                  <c:v>12</c:v>
                </c:pt>
                <c:pt idx="200">
                  <c:v>25</c:v>
                </c:pt>
                <c:pt idx="201">
                  <c:v>31</c:v>
                </c:pt>
                <c:pt idx="202">
                  <c:v>34</c:v>
                </c:pt>
                <c:pt idx="203">
                  <c:v>28</c:v>
                </c:pt>
                <c:pt idx="204">
                  <c:v>35</c:v>
                </c:pt>
                <c:pt idx="205">
                  <c:v>38</c:v>
                </c:pt>
                <c:pt idx="206">
                  <c:v>49</c:v>
                </c:pt>
                <c:pt idx="207">
                  <c:v>39</c:v>
                </c:pt>
                <c:pt idx="208">
                  <c:v>11</c:v>
                </c:pt>
                <c:pt idx="209">
                  <c:v>20</c:v>
                </c:pt>
                <c:pt idx="210">
                  <c:v>41</c:v>
                </c:pt>
                <c:pt idx="211">
                  <c:v>45</c:v>
                </c:pt>
                <c:pt idx="212">
                  <c:v>43</c:v>
                </c:pt>
                <c:pt idx="213">
                  <c:v>36</c:v>
                </c:pt>
                <c:pt idx="214">
                  <c:v>51</c:v>
                </c:pt>
                <c:pt idx="215">
                  <c:v>13</c:v>
                </c:pt>
                <c:pt idx="216">
                  <c:v>15</c:v>
                </c:pt>
                <c:pt idx="217">
                  <c:v>26</c:v>
                </c:pt>
                <c:pt idx="218">
                  <c:v>42</c:v>
                </c:pt>
                <c:pt idx="219">
                  <c:v>39</c:v>
                </c:pt>
                <c:pt idx="220">
                  <c:v>38</c:v>
                </c:pt>
                <c:pt idx="221">
                  <c:v>35</c:v>
                </c:pt>
                <c:pt idx="222">
                  <c:v>21</c:v>
                </c:pt>
                <c:pt idx="223">
                  <c:v>30</c:v>
                </c:pt>
                <c:pt idx="224">
                  <c:v>45</c:v>
                </c:pt>
                <c:pt idx="225">
                  <c:v>37</c:v>
                </c:pt>
                <c:pt idx="226">
                  <c:v>40</c:v>
                </c:pt>
                <c:pt idx="227">
                  <c:v>30</c:v>
                </c:pt>
                <c:pt idx="228">
                  <c:v>38</c:v>
                </c:pt>
                <c:pt idx="229">
                  <c:v>30</c:v>
                </c:pt>
                <c:pt idx="230">
                  <c:v>25</c:v>
                </c:pt>
                <c:pt idx="231">
                  <c:v>29</c:v>
                </c:pt>
                <c:pt idx="232">
                  <c:v>35</c:v>
                </c:pt>
                <c:pt idx="233">
                  <c:v>32</c:v>
                </c:pt>
                <c:pt idx="234">
                  <c:v>31</c:v>
                </c:pt>
                <c:pt idx="235">
                  <c:v>35</c:v>
                </c:pt>
                <c:pt idx="236">
                  <c:v>26</c:v>
                </c:pt>
                <c:pt idx="237">
                  <c:v>20</c:v>
                </c:pt>
                <c:pt idx="238">
                  <c:v>35</c:v>
                </c:pt>
                <c:pt idx="239">
                  <c:v>30</c:v>
                </c:pt>
                <c:pt idx="240">
                  <c:v>38</c:v>
                </c:pt>
                <c:pt idx="241">
                  <c:v>26</c:v>
                </c:pt>
                <c:pt idx="242">
                  <c:v>24</c:v>
                </c:pt>
                <c:pt idx="243">
                  <c:v>18</c:v>
                </c:pt>
                <c:pt idx="244">
                  <c:v>18</c:v>
                </c:pt>
                <c:pt idx="245">
                  <c:v>37</c:v>
                </c:pt>
                <c:pt idx="246">
                  <c:v>42</c:v>
                </c:pt>
                <c:pt idx="247">
                  <c:v>49</c:v>
                </c:pt>
                <c:pt idx="248">
                  <c:v>48</c:v>
                </c:pt>
                <c:pt idx="249">
                  <c:v>44</c:v>
                </c:pt>
                <c:pt idx="250">
                  <c:v>19</c:v>
                </c:pt>
                <c:pt idx="251">
                  <c:v>22</c:v>
                </c:pt>
                <c:pt idx="252">
                  <c:v>42</c:v>
                </c:pt>
                <c:pt idx="253">
                  <c:v>38</c:v>
                </c:pt>
                <c:pt idx="254">
                  <c:v>46</c:v>
                </c:pt>
                <c:pt idx="255">
                  <c:v>42</c:v>
                </c:pt>
                <c:pt idx="256">
                  <c:v>37</c:v>
                </c:pt>
                <c:pt idx="257">
                  <c:v>20</c:v>
                </c:pt>
                <c:pt idx="258">
                  <c:v>37</c:v>
                </c:pt>
                <c:pt idx="259">
                  <c:v>46</c:v>
                </c:pt>
                <c:pt idx="260">
                  <c:v>54</c:v>
                </c:pt>
                <c:pt idx="261">
                  <c:v>50</c:v>
                </c:pt>
                <c:pt idx="262">
                  <c:v>47</c:v>
                </c:pt>
                <c:pt idx="263">
                  <c:v>37</c:v>
                </c:pt>
                <c:pt idx="264">
                  <c:v>34</c:v>
                </c:pt>
                <c:pt idx="265">
                  <c:v>35</c:v>
                </c:pt>
                <c:pt idx="266">
                  <c:v>45</c:v>
                </c:pt>
                <c:pt idx="267">
                  <c:v>48</c:v>
                </c:pt>
                <c:pt idx="268">
                  <c:v>50</c:v>
                </c:pt>
                <c:pt idx="269">
                  <c:v>44</c:v>
                </c:pt>
                <c:pt idx="270">
                  <c:v>29</c:v>
                </c:pt>
                <c:pt idx="271">
                  <c:v>28</c:v>
                </c:pt>
                <c:pt idx="272">
                  <c:v>22</c:v>
                </c:pt>
                <c:pt idx="273">
                  <c:v>33</c:v>
                </c:pt>
                <c:pt idx="274">
                  <c:v>40</c:v>
                </c:pt>
                <c:pt idx="275">
                  <c:v>34</c:v>
                </c:pt>
                <c:pt idx="276">
                  <c:v>41</c:v>
                </c:pt>
                <c:pt idx="277">
                  <c:v>33</c:v>
                </c:pt>
                <c:pt idx="278">
                  <c:v>15</c:v>
                </c:pt>
                <c:pt idx="279">
                  <c:v>21</c:v>
                </c:pt>
                <c:pt idx="280">
                  <c:v>34</c:v>
                </c:pt>
                <c:pt idx="281">
                  <c:v>29</c:v>
                </c:pt>
                <c:pt idx="282">
                  <c:v>46</c:v>
                </c:pt>
                <c:pt idx="283">
                  <c:v>41</c:v>
                </c:pt>
                <c:pt idx="284">
                  <c:v>44</c:v>
                </c:pt>
                <c:pt idx="285">
                  <c:v>23</c:v>
                </c:pt>
                <c:pt idx="286">
                  <c:v>22</c:v>
                </c:pt>
                <c:pt idx="287">
                  <c:v>22</c:v>
                </c:pt>
                <c:pt idx="288">
                  <c:v>35</c:v>
                </c:pt>
                <c:pt idx="289">
                  <c:v>28</c:v>
                </c:pt>
                <c:pt idx="290">
                  <c:v>24</c:v>
                </c:pt>
                <c:pt idx="291">
                  <c:v>22</c:v>
                </c:pt>
                <c:pt idx="292">
                  <c:v>16</c:v>
                </c:pt>
                <c:pt idx="293">
                  <c:v>25</c:v>
                </c:pt>
                <c:pt idx="294">
                  <c:v>22</c:v>
                </c:pt>
                <c:pt idx="295">
                  <c:v>23</c:v>
                </c:pt>
                <c:pt idx="296">
                  <c:v>33</c:v>
                </c:pt>
                <c:pt idx="297">
                  <c:v>36</c:v>
                </c:pt>
                <c:pt idx="298">
                  <c:v>29</c:v>
                </c:pt>
                <c:pt idx="299">
                  <c:v>13</c:v>
                </c:pt>
                <c:pt idx="300">
                  <c:v>19</c:v>
                </c:pt>
                <c:pt idx="301">
                  <c:v>33</c:v>
                </c:pt>
                <c:pt idx="302">
                  <c:v>23</c:v>
                </c:pt>
                <c:pt idx="303">
                  <c:v>18</c:v>
                </c:pt>
                <c:pt idx="304">
                  <c:v>27</c:v>
                </c:pt>
                <c:pt idx="305">
                  <c:v>20</c:v>
                </c:pt>
                <c:pt idx="306">
                  <c:v>12</c:v>
                </c:pt>
                <c:pt idx="307">
                  <c:v>12</c:v>
                </c:pt>
                <c:pt idx="308">
                  <c:v>17</c:v>
                </c:pt>
                <c:pt idx="309">
                  <c:v>21</c:v>
                </c:pt>
                <c:pt idx="310">
                  <c:v>11</c:v>
                </c:pt>
                <c:pt idx="311">
                  <c:v>26</c:v>
                </c:pt>
                <c:pt idx="312">
                  <c:v>29</c:v>
                </c:pt>
                <c:pt idx="313">
                  <c:v>23</c:v>
                </c:pt>
                <c:pt idx="314">
                  <c:v>16</c:v>
                </c:pt>
                <c:pt idx="315">
                  <c:v>9</c:v>
                </c:pt>
                <c:pt idx="316">
                  <c:v>13</c:v>
                </c:pt>
                <c:pt idx="317">
                  <c:v>4</c:v>
                </c:pt>
                <c:pt idx="318">
                  <c:v>7</c:v>
                </c:pt>
                <c:pt idx="319">
                  <c:v>7</c:v>
                </c:pt>
                <c:pt idx="320">
                  <c:v>5</c:v>
                </c:pt>
                <c:pt idx="321">
                  <c:v>5</c:v>
                </c:pt>
                <c:pt idx="322">
                  <c:v>11</c:v>
                </c:pt>
                <c:pt idx="323">
                  <c:v>21</c:v>
                </c:pt>
                <c:pt idx="324">
                  <c:v>15</c:v>
                </c:pt>
                <c:pt idx="325">
                  <c:v>27</c:v>
                </c:pt>
                <c:pt idx="326">
                  <c:v>29</c:v>
                </c:pt>
                <c:pt idx="327">
                  <c:v>24</c:v>
                </c:pt>
                <c:pt idx="328">
                  <c:v>19</c:v>
                </c:pt>
                <c:pt idx="329">
                  <c:v>35</c:v>
                </c:pt>
                <c:pt idx="330">
                  <c:v>20</c:v>
                </c:pt>
                <c:pt idx="331">
                  <c:v>29</c:v>
                </c:pt>
                <c:pt idx="332">
                  <c:v>29</c:v>
                </c:pt>
                <c:pt idx="333">
                  <c:v>48</c:v>
                </c:pt>
                <c:pt idx="334">
                  <c:v>20</c:v>
                </c:pt>
                <c:pt idx="335">
                  <c:v>22</c:v>
                </c:pt>
                <c:pt idx="336">
                  <c:v>32</c:v>
                </c:pt>
                <c:pt idx="337">
                  <c:v>37</c:v>
                </c:pt>
                <c:pt idx="338">
                  <c:v>36</c:v>
                </c:pt>
                <c:pt idx="339">
                  <c:v>33</c:v>
                </c:pt>
                <c:pt idx="340">
                  <c:v>28</c:v>
                </c:pt>
                <c:pt idx="341">
                  <c:v>14</c:v>
                </c:pt>
                <c:pt idx="342">
                  <c:v>30</c:v>
                </c:pt>
                <c:pt idx="343">
                  <c:v>40</c:v>
                </c:pt>
                <c:pt idx="344">
                  <c:v>39</c:v>
                </c:pt>
                <c:pt idx="345">
                  <c:v>48</c:v>
                </c:pt>
                <c:pt idx="346">
                  <c:v>53</c:v>
                </c:pt>
                <c:pt idx="347">
                  <c:v>66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</c:ser>
        <c:ser>
          <c:idx val="2"/>
          <c:order val="2"/>
          <c:tx>
            <c:strRef>
              <c:f>'2010年'!$D$3</c:f>
              <c:strCache>
                <c:ptCount val="1"/>
                <c:pt idx="0">
                  <c:v>CSDN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'2010年'!$D$4:$D$368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50</c:v>
                </c:pt>
                <c:pt idx="143">
                  <c:v>126</c:v>
                </c:pt>
                <c:pt idx="144">
                  <c:v>137</c:v>
                </c:pt>
                <c:pt idx="145">
                  <c:v>52</c:v>
                </c:pt>
                <c:pt idx="146">
                  <c:v>61</c:v>
                </c:pt>
                <c:pt idx="147">
                  <c:v>111</c:v>
                </c:pt>
                <c:pt idx="148">
                  <c:v>158</c:v>
                </c:pt>
                <c:pt idx="149">
                  <c:v>119</c:v>
                </c:pt>
                <c:pt idx="150">
                  <c:v>30</c:v>
                </c:pt>
                <c:pt idx="151">
                  <c:v>174</c:v>
                </c:pt>
                <c:pt idx="152">
                  <c:v>94</c:v>
                </c:pt>
                <c:pt idx="153">
                  <c:v>101</c:v>
                </c:pt>
                <c:pt idx="154">
                  <c:v>151</c:v>
                </c:pt>
                <c:pt idx="155">
                  <c:v>185</c:v>
                </c:pt>
                <c:pt idx="156">
                  <c:v>154</c:v>
                </c:pt>
                <c:pt idx="157">
                  <c:v>182</c:v>
                </c:pt>
                <c:pt idx="158">
                  <c:v>148</c:v>
                </c:pt>
                <c:pt idx="159">
                  <c:v>83</c:v>
                </c:pt>
                <c:pt idx="160">
                  <c:v>102</c:v>
                </c:pt>
                <c:pt idx="161">
                  <c:v>167</c:v>
                </c:pt>
                <c:pt idx="162">
                  <c:v>200</c:v>
                </c:pt>
                <c:pt idx="163">
                  <c:v>165</c:v>
                </c:pt>
                <c:pt idx="164">
                  <c:v>168</c:v>
                </c:pt>
                <c:pt idx="165">
                  <c:v>164</c:v>
                </c:pt>
                <c:pt idx="166">
                  <c:v>100</c:v>
                </c:pt>
                <c:pt idx="167">
                  <c:v>107</c:v>
                </c:pt>
                <c:pt idx="168">
                  <c:v>169</c:v>
                </c:pt>
                <c:pt idx="169">
                  <c:v>196</c:v>
                </c:pt>
                <c:pt idx="170">
                  <c:v>167</c:v>
                </c:pt>
                <c:pt idx="171">
                  <c:v>148</c:v>
                </c:pt>
                <c:pt idx="172">
                  <c:v>195</c:v>
                </c:pt>
                <c:pt idx="173">
                  <c:v>89</c:v>
                </c:pt>
                <c:pt idx="174">
                  <c:v>98</c:v>
                </c:pt>
                <c:pt idx="175">
                  <c:v>158</c:v>
                </c:pt>
                <c:pt idx="176">
                  <c:v>181</c:v>
                </c:pt>
                <c:pt idx="177">
                  <c:v>157</c:v>
                </c:pt>
                <c:pt idx="178">
                  <c:v>146</c:v>
                </c:pt>
                <c:pt idx="179">
                  <c:v>179</c:v>
                </c:pt>
                <c:pt idx="180">
                  <c:v>70</c:v>
                </c:pt>
                <c:pt idx="181">
                  <c:v>100</c:v>
                </c:pt>
                <c:pt idx="182">
                  <c:v>154</c:v>
                </c:pt>
                <c:pt idx="183">
                  <c:v>177</c:v>
                </c:pt>
                <c:pt idx="184">
                  <c:v>163</c:v>
                </c:pt>
                <c:pt idx="185">
                  <c:v>193</c:v>
                </c:pt>
                <c:pt idx="186">
                  <c:v>185</c:v>
                </c:pt>
                <c:pt idx="187">
                  <c:v>87</c:v>
                </c:pt>
                <c:pt idx="188">
                  <c:v>99</c:v>
                </c:pt>
                <c:pt idx="189">
                  <c:v>148</c:v>
                </c:pt>
                <c:pt idx="190">
                  <c:v>186</c:v>
                </c:pt>
                <c:pt idx="191">
                  <c:v>165</c:v>
                </c:pt>
                <c:pt idx="192">
                  <c:v>185</c:v>
                </c:pt>
                <c:pt idx="193">
                  <c:v>164</c:v>
                </c:pt>
                <c:pt idx="194">
                  <c:v>99</c:v>
                </c:pt>
                <c:pt idx="195">
                  <c:v>109</c:v>
                </c:pt>
                <c:pt idx="196">
                  <c:v>162</c:v>
                </c:pt>
                <c:pt idx="197">
                  <c:v>168</c:v>
                </c:pt>
                <c:pt idx="198">
                  <c:v>74</c:v>
                </c:pt>
                <c:pt idx="199">
                  <c:v>73</c:v>
                </c:pt>
                <c:pt idx="200">
                  <c:v>92</c:v>
                </c:pt>
                <c:pt idx="201">
                  <c:v>146</c:v>
                </c:pt>
                <c:pt idx="202">
                  <c:v>149</c:v>
                </c:pt>
                <c:pt idx="203">
                  <c:v>167</c:v>
                </c:pt>
                <c:pt idx="204">
                  <c:v>177</c:v>
                </c:pt>
                <c:pt idx="205">
                  <c:v>198</c:v>
                </c:pt>
                <c:pt idx="206">
                  <c:v>212</c:v>
                </c:pt>
                <c:pt idx="207">
                  <c:v>195</c:v>
                </c:pt>
                <c:pt idx="208">
                  <c:v>109</c:v>
                </c:pt>
                <c:pt idx="209">
                  <c:v>117</c:v>
                </c:pt>
                <c:pt idx="210">
                  <c:v>170</c:v>
                </c:pt>
                <c:pt idx="211">
                  <c:v>189</c:v>
                </c:pt>
                <c:pt idx="212">
                  <c:v>177</c:v>
                </c:pt>
                <c:pt idx="213">
                  <c:v>207</c:v>
                </c:pt>
                <c:pt idx="214">
                  <c:v>189</c:v>
                </c:pt>
                <c:pt idx="215">
                  <c:v>103</c:v>
                </c:pt>
                <c:pt idx="216">
                  <c:v>127</c:v>
                </c:pt>
                <c:pt idx="217">
                  <c:v>186</c:v>
                </c:pt>
                <c:pt idx="218">
                  <c:v>217</c:v>
                </c:pt>
                <c:pt idx="219">
                  <c:v>229</c:v>
                </c:pt>
                <c:pt idx="220">
                  <c:v>216</c:v>
                </c:pt>
                <c:pt idx="221">
                  <c:v>213</c:v>
                </c:pt>
                <c:pt idx="222">
                  <c:v>142</c:v>
                </c:pt>
                <c:pt idx="223">
                  <c:v>145</c:v>
                </c:pt>
                <c:pt idx="224">
                  <c:v>240</c:v>
                </c:pt>
                <c:pt idx="225">
                  <c:v>219</c:v>
                </c:pt>
                <c:pt idx="226">
                  <c:v>235</c:v>
                </c:pt>
                <c:pt idx="227">
                  <c:v>249</c:v>
                </c:pt>
                <c:pt idx="228">
                  <c:v>231</c:v>
                </c:pt>
                <c:pt idx="229">
                  <c:v>127</c:v>
                </c:pt>
                <c:pt idx="230">
                  <c:v>142</c:v>
                </c:pt>
                <c:pt idx="231">
                  <c:v>226</c:v>
                </c:pt>
                <c:pt idx="232">
                  <c:v>238</c:v>
                </c:pt>
                <c:pt idx="233">
                  <c:v>231</c:v>
                </c:pt>
                <c:pt idx="234">
                  <c:v>219</c:v>
                </c:pt>
                <c:pt idx="235">
                  <c:v>227</c:v>
                </c:pt>
                <c:pt idx="236">
                  <c:v>147</c:v>
                </c:pt>
                <c:pt idx="237">
                  <c:v>124</c:v>
                </c:pt>
                <c:pt idx="238">
                  <c:v>256</c:v>
                </c:pt>
                <c:pt idx="239">
                  <c:v>249</c:v>
                </c:pt>
                <c:pt idx="240">
                  <c:v>260</c:v>
                </c:pt>
                <c:pt idx="241">
                  <c:v>207</c:v>
                </c:pt>
                <c:pt idx="242">
                  <c:v>117</c:v>
                </c:pt>
                <c:pt idx="243">
                  <c:v>101</c:v>
                </c:pt>
                <c:pt idx="244">
                  <c:v>124</c:v>
                </c:pt>
                <c:pt idx="245">
                  <c:v>198</c:v>
                </c:pt>
                <c:pt idx="246">
                  <c:v>242</c:v>
                </c:pt>
                <c:pt idx="247">
                  <c:v>230</c:v>
                </c:pt>
                <c:pt idx="248">
                  <c:v>277</c:v>
                </c:pt>
                <c:pt idx="249">
                  <c:v>249</c:v>
                </c:pt>
                <c:pt idx="250">
                  <c:v>153</c:v>
                </c:pt>
                <c:pt idx="251">
                  <c:v>136</c:v>
                </c:pt>
                <c:pt idx="252">
                  <c:v>227</c:v>
                </c:pt>
                <c:pt idx="253">
                  <c:v>206</c:v>
                </c:pt>
                <c:pt idx="254">
                  <c:v>260</c:v>
                </c:pt>
                <c:pt idx="255">
                  <c:v>246</c:v>
                </c:pt>
                <c:pt idx="256">
                  <c:v>260</c:v>
                </c:pt>
                <c:pt idx="257">
                  <c:v>137</c:v>
                </c:pt>
                <c:pt idx="258">
                  <c:v>177</c:v>
                </c:pt>
                <c:pt idx="259">
                  <c:v>229</c:v>
                </c:pt>
                <c:pt idx="260">
                  <c:v>206</c:v>
                </c:pt>
                <c:pt idx="261">
                  <c:v>180</c:v>
                </c:pt>
                <c:pt idx="262">
                  <c:v>180</c:v>
                </c:pt>
                <c:pt idx="263">
                  <c:v>182</c:v>
                </c:pt>
                <c:pt idx="264">
                  <c:v>141</c:v>
                </c:pt>
                <c:pt idx="265">
                  <c:v>126</c:v>
                </c:pt>
                <c:pt idx="266">
                  <c:v>187</c:v>
                </c:pt>
                <c:pt idx="267">
                  <c:v>191</c:v>
                </c:pt>
                <c:pt idx="268">
                  <c:v>216</c:v>
                </c:pt>
                <c:pt idx="269">
                  <c:v>199</c:v>
                </c:pt>
                <c:pt idx="270">
                  <c:v>101</c:v>
                </c:pt>
                <c:pt idx="271">
                  <c:v>77</c:v>
                </c:pt>
                <c:pt idx="272">
                  <c:v>86</c:v>
                </c:pt>
                <c:pt idx="273">
                  <c:v>147</c:v>
                </c:pt>
                <c:pt idx="274">
                  <c:v>173</c:v>
                </c:pt>
                <c:pt idx="275">
                  <c:v>151</c:v>
                </c:pt>
                <c:pt idx="276">
                  <c:v>159</c:v>
                </c:pt>
                <c:pt idx="277">
                  <c:v>146</c:v>
                </c:pt>
                <c:pt idx="278">
                  <c:v>91</c:v>
                </c:pt>
                <c:pt idx="279">
                  <c:v>92</c:v>
                </c:pt>
                <c:pt idx="280">
                  <c:v>134</c:v>
                </c:pt>
                <c:pt idx="281">
                  <c:v>178</c:v>
                </c:pt>
                <c:pt idx="282">
                  <c:v>158</c:v>
                </c:pt>
                <c:pt idx="283">
                  <c:v>144</c:v>
                </c:pt>
                <c:pt idx="284">
                  <c:v>136</c:v>
                </c:pt>
                <c:pt idx="285">
                  <c:v>101</c:v>
                </c:pt>
                <c:pt idx="286">
                  <c:v>106</c:v>
                </c:pt>
                <c:pt idx="287">
                  <c:v>164</c:v>
                </c:pt>
                <c:pt idx="288">
                  <c:v>158</c:v>
                </c:pt>
                <c:pt idx="289">
                  <c:v>148</c:v>
                </c:pt>
                <c:pt idx="290">
                  <c:v>140</c:v>
                </c:pt>
                <c:pt idx="291">
                  <c:v>148</c:v>
                </c:pt>
                <c:pt idx="292">
                  <c:v>86</c:v>
                </c:pt>
                <c:pt idx="293">
                  <c:v>92</c:v>
                </c:pt>
                <c:pt idx="294">
                  <c:v>135</c:v>
                </c:pt>
                <c:pt idx="295">
                  <c:v>137</c:v>
                </c:pt>
                <c:pt idx="296">
                  <c:v>208</c:v>
                </c:pt>
                <c:pt idx="297">
                  <c:v>632</c:v>
                </c:pt>
                <c:pt idx="298">
                  <c:v>138</c:v>
                </c:pt>
                <c:pt idx="299">
                  <c:v>90</c:v>
                </c:pt>
                <c:pt idx="300">
                  <c:v>92</c:v>
                </c:pt>
                <c:pt idx="301">
                  <c:v>143</c:v>
                </c:pt>
                <c:pt idx="302">
                  <c:v>174</c:v>
                </c:pt>
                <c:pt idx="303">
                  <c:v>168</c:v>
                </c:pt>
                <c:pt idx="304">
                  <c:v>130</c:v>
                </c:pt>
                <c:pt idx="305">
                  <c:v>136</c:v>
                </c:pt>
                <c:pt idx="306">
                  <c:v>60</c:v>
                </c:pt>
                <c:pt idx="307">
                  <c:v>72</c:v>
                </c:pt>
                <c:pt idx="308">
                  <c:v>142</c:v>
                </c:pt>
                <c:pt idx="309">
                  <c:v>141</c:v>
                </c:pt>
                <c:pt idx="310">
                  <c:v>136</c:v>
                </c:pt>
                <c:pt idx="311">
                  <c:v>128</c:v>
                </c:pt>
                <c:pt idx="312">
                  <c:v>144</c:v>
                </c:pt>
                <c:pt idx="313">
                  <c:v>86</c:v>
                </c:pt>
                <c:pt idx="314">
                  <c:v>80</c:v>
                </c:pt>
                <c:pt idx="315">
                  <c:v>49</c:v>
                </c:pt>
                <c:pt idx="316">
                  <c:v>40</c:v>
                </c:pt>
                <c:pt idx="317">
                  <c:v>32</c:v>
                </c:pt>
                <c:pt idx="318">
                  <c:v>37</c:v>
                </c:pt>
                <c:pt idx="319">
                  <c:v>32</c:v>
                </c:pt>
                <c:pt idx="320">
                  <c:v>21</c:v>
                </c:pt>
                <c:pt idx="321">
                  <c:v>30</c:v>
                </c:pt>
                <c:pt idx="322">
                  <c:v>43</c:v>
                </c:pt>
                <c:pt idx="323">
                  <c:v>90</c:v>
                </c:pt>
                <c:pt idx="324">
                  <c:v>86</c:v>
                </c:pt>
                <c:pt idx="325">
                  <c:v>124</c:v>
                </c:pt>
                <c:pt idx="326">
                  <c:v>127</c:v>
                </c:pt>
                <c:pt idx="327">
                  <c:v>91</c:v>
                </c:pt>
                <c:pt idx="328">
                  <c:v>106</c:v>
                </c:pt>
                <c:pt idx="329">
                  <c:v>163</c:v>
                </c:pt>
                <c:pt idx="330">
                  <c:v>153</c:v>
                </c:pt>
                <c:pt idx="331">
                  <c:v>179</c:v>
                </c:pt>
                <c:pt idx="332">
                  <c:v>168</c:v>
                </c:pt>
                <c:pt idx="333">
                  <c:v>150</c:v>
                </c:pt>
                <c:pt idx="334">
                  <c:v>99</c:v>
                </c:pt>
                <c:pt idx="335">
                  <c:v>120</c:v>
                </c:pt>
                <c:pt idx="336">
                  <c:v>172</c:v>
                </c:pt>
                <c:pt idx="337">
                  <c:v>178</c:v>
                </c:pt>
                <c:pt idx="338">
                  <c:v>191</c:v>
                </c:pt>
                <c:pt idx="339">
                  <c:v>213</c:v>
                </c:pt>
                <c:pt idx="340">
                  <c:v>175</c:v>
                </c:pt>
                <c:pt idx="341">
                  <c:v>82</c:v>
                </c:pt>
                <c:pt idx="342">
                  <c:v>142</c:v>
                </c:pt>
                <c:pt idx="343">
                  <c:v>197</c:v>
                </c:pt>
                <c:pt idx="344">
                  <c:v>227</c:v>
                </c:pt>
                <c:pt idx="345">
                  <c:v>221</c:v>
                </c:pt>
                <c:pt idx="346">
                  <c:v>216</c:v>
                </c:pt>
                <c:pt idx="347">
                  <c:v>219</c:v>
                </c:pt>
                <c:pt idx="348">
                  <c:v>141</c:v>
                </c:pt>
                <c:pt idx="349">
                  <c:v>122</c:v>
                </c:pt>
                <c:pt idx="350">
                  <c:v>211</c:v>
                </c:pt>
                <c:pt idx="351">
                  <c:v>243</c:v>
                </c:pt>
                <c:pt idx="352">
                  <c:v>309</c:v>
                </c:pt>
                <c:pt idx="353">
                  <c:v>206</c:v>
                </c:pt>
                <c:pt idx="354">
                  <c:v>267</c:v>
                </c:pt>
                <c:pt idx="355">
                  <c:v>519</c:v>
                </c:pt>
                <c:pt idx="356">
                  <c:v>176</c:v>
                </c:pt>
                <c:pt idx="357">
                  <c:v>411</c:v>
                </c:pt>
                <c:pt idx="358">
                  <c:v>308</c:v>
                </c:pt>
                <c:pt idx="359">
                  <c:v>250</c:v>
                </c:pt>
                <c:pt idx="360">
                  <c:v>250</c:v>
                </c:pt>
                <c:pt idx="361">
                  <c:v>232</c:v>
                </c:pt>
                <c:pt idx="362">
                  <c:v>147</c:v>
                </c:pt>
                <c:pt idx="363">
                  <c:v>133</c:v>
                </c:pt>
                <c:pt idx="364">
                  <c:v>110</c:v>
                </c:pt>
              </c:numCache>
            </c:numRef>
          </c:val>
        </c:ser>
        <c:ser>
          <c:idx val="3"/>
          <c:order val="3"/>
          <c:tx>
            <c:strRef>
              <c:f>'2010年'!$E$3</c:f>
              <c:strCache>
                <c:ptCount val="1"/>
                <c:pt idx="0">
                  <c:v>老用户登录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'2010年'!$E$4:$E$368</c:f>
              <c:numCache>
                <c:formatCode>General</c:formatCode>
                <c:ptCount val="365"/>
                <c:pt idx="0">
                  <c:v>1498</c:v>
                </c:pt>
                <c:pt idx="1">
                  <c:v>1612</c:v>
                </c:pt>
                <c:pt idx="2">
                  <c:v>1626</c:v>
                </c:pt>
                <c:pt idx="3">
                  <c:v>1654</c:v>
                </c:pt>
                <c:pt idx="4">
                  <c:v>1556</c:v>
                </c:pt>
                <c:pt idx="5">
                  <c:v>920</c:v>
                </c:pt>
                <c:pt idx="6">
                  <c:v>931</c:v>
                </c:pt>
                <c:pt idx="7">
                  <c:v>1407</c:v>
                </c:pt>
                <c:pt idx="8">
                  <c:v>1447</c:v>
                </c:pt>
                <c:pt idx="9">
                  <c:v>1432</c:v>
                </c:pt>
                <c:pt idx="10">
                  <c:v>1499</c:v>
                </c:pt>
                <c:pt idx="11">
                  <c:v>1428</c:v>
                </c:pt>
                <c:pt idx="12">
                  <c:v>823</c:v>
                </c:pt>
                <c:pt idx="13">
                  <c:v>820</c:v>
                </c:pt>
                <c:pt idx="14">
                  <c:v>1350</c:v>
                </c:pt>
                <c:pt idx="15">
                  <c:v>1337</c:v>
                </c:pt>
                <c:pt idx="16">
                  <c:v>1388</c:v>
                </c:pt>
                <c:pt idx="17">
                  <c:v>1425</c:v>
                </c:pt>
                <c:pt idx="18">
                  <c:v>1338</c:v>
                </c:pt>
                <c:pt idx="19">
                  <c:v>815</c:v>
                </c:pt>
                <c:pt idx="20">
                  <c:v>833</c:v>
                </c:pt>
                <c:pt idx="21">
                  <c:v>1365</c:v>
                </c:pt>
                <c:pt idx="22">
                  <c:v>1403</c:v>
                </c:pt>
                <c:pt idx="23">
                  <c:v>1371</c:v>
                </c:pt>
                <c:pt idx="24">
                  <c:v>1483</c:v>
                </c:pt>
                <c:pt idx="25">
                  <c:v>1513</c:v>
                </c:pt>
                <c:pt idx="26">
                  <c:v>811</c:v>
                </c:pt>
                <c:pt idx="27">
                  <c:v>887</c:v>
                </c:pt>
                <c:pt idx="28">
                  <c:v>1491</c:v>
                </c:pt>
                <c:pt idx="29">
                  <c:v>1482</c:v>
                </c:pt>
                <c:pt idx="30">
                  <c:v>1550</c:v>
                </c:pt>
                <c:pt idx="31">
                  <c:v>1609</c:v>
                </c:pt>
                <c:pt idx="32">
                  <c:v>1555</c:v>
                </c:pt>
                <c:pt idx="33">
                  <c:v>841</c:v>
                </c:pt>
                <c:pt idx="34">
                  <c:v>838</c:v>
                </c:pt>
                <c:pt idx="35">
                  <c:v>1324</c:v>
                </c:pt>
                <c:pt idx="36">
                  <c:v>1404</c:v>
                </c:pt>
                <c:pt idx="37">
                  <c:v>1420</c:v>
                </c:pt>
                <c:pt idx="38">
                  <c:v>1547</c:v>
                </c:pt>
                <c:pt idx="39">
                  <c:v>1527</c:v>
                </c:pt>
                <c:pt idx="40">
                  <c:v>802</c:v>
                </c:pt>
                <c:pt idx="41">
                  <c:v>822</c:v>
                </c:pt>
                <c:pt idx="42">
                  <c:v>1304</c:v>
                </c:pt>
                <c:pt idx="43">
                  <c:v>1307</c:v>
                </c:pt>
                <c:pt idx="44">
                  <c:v>1338</c:v>
                </c:pt>
                <c:pt idx="45">
                  <c:v>1442</c:v>
                </c:pt>
                <c:pt idx="46">
                  <c:v>1374</c:v>
                </c:pt>
                <c:pt idx="47">
                  <c:v>764</c:v>
                </c:pt>
                <c:pt idx="48">
                  <c:v>807</c:v>
                </c:pt>
                <c:pt idx="49">
                  <c:v>1195</c:v>
                </c:pt>
                <c:pt idx="50">
                  <c:v>1242</c:v>
                </c:pt>
                <c:pt idx="51">
                  <c:v>1291</c:v>
                </c:pt>
                <c:pt idx="52">
                  <c:v>1315</c:v>
                </c:pt>
                <c:pt idx="53">
                  <c:v>1179</c:v>
                </c:pt>
                <c:pt idx="54">
                  <c:v>673</c:v>
                </c:pt>
                <c:pt idx="55">
                  <c:v>701</c:v>
                </c:pt>
                <c:pt idx="56">
                  <c:v>1081</c:v>
                </c:pt>
                <c:pt idx="57">
                  <c:v>1123</c:v>
                </c:pt>
                <c:pt idx="58">
                  <c:v>1079</c:v>
                </c:pt>
                <c:pt idx="59">
                  <c:v>1147</c:v>
                </c:pt>
                <c:pt idx="60">
                  <c:v>1096</c:v>
                </c:pt>
                <c:pt idx="61">
                  <c:v>594</c:v>
                </c:pt>
                <c:pt idx="62">
                  <c:v>609</c:v>
                </c:pt>
                <c:pt idx="63">
                  <c:v>945</c:v>
                </c:pt>
                <c:pt idx="64">
                  <c:v>1016</c:v>
                </c:pt>
                <c:pt idx="65">
                  <c:v>1034</c:v>
                </c:pt>
                <c:pt idx="66">
                  <c:v>1112</c:v>
                </c:pt>
                <c:pt idx="67">
                  <c:v>1098</c:v>
                </c:pt>
                <c:pt idx="68">
                  <c:v>561</c:v>
                </c:pt>
                <c:pt idx="69">
                  <c:v>607</c:v>
                </c:pt>
                <c:pt idx="70">
                  <c:v>895</c:v>
                </c:pt>
                <c:pt idx="71">
                  <c:v>941</c:v>
                </c:pt>
                <c:pt idx="72">
                  <c:v>962</c:v>
                </c:pt>
                <c:pt idx="73">
                  <c:v>950</c:v>
                </c:pt>
                <c:pt idx="74">
                  <c:v>974</c:v>
                </c:pt>
                <c:pt idx="75">
                  <c:v>554</c:v>
                </c:pt>
                <c:pt idx="76">
                  <c:v>560</c:v>
                </c:pt>
                <c:pt idx="77">
                  <c:v>879</c:v>
                </c:pt>
                <c:pt idx="78">
                  <c:v>893</c:v>
                </c:pt>
                <c:pt idx="79">
                  <c:v>905</c:v>
                </c:pt>
                <c:pt idx="80">
                  <c:v>887</c:v>
                </c:pt>
                <c:pt idx="81">
                  <c:v>889</c:v>
                </c:pt>
                <c:pt idx="82">
                  <c:v>573</c:v>
                </c:pt>
                <c:pt idx="83">
                  <c:v>908</c:v>
                </c:pt>
                <c:pt idx="84">
                  <c:v>890</c:v>
                </c:pt>
                <c:pt idx="85">
                  <c:v>539</c:v>
                </c:pt>
                <c:pt idx="86">
                  <c:v>491</c:v>
                </c:pt>
                <c:pt idx="87">
                  <c:v>444</c:v>
                </c:pt>
                <c:pt idx="88">
                  <c:v>390</c:v>
                </c:pt>
                <c:pt idx="89">
                  <c:v>374</c:v>
                </c:pt>
                <c:pt idx="90">
                  <c:v>380</c:v>
                </c:pt>
                <c:pt idx="91">
                  <c:v>419</c:v>
                </c:pt>
                <c:pt idx="92">
                  <c:v>809</c:v>
                </c:pt>
                <c:pt idx="93">
                  <c:v>817</c:v>
                </c:pt>
                <c:pt idx="94">
                  <c:v>804</c:v>
                </c:pt>
                <c:pt idx="95">
                  <c:v>817</c:v>
                </c:pt>
                <c:pt idx="96">
                  <c:v>855</c:v>
                </c:pt>
                <c:pt idx="97">
                  <c:v>769</c:v>
                </c:pt>
                <c:pt idx="98">
                  <c:v>486</c:v>
                </c:pt>
                <c:pt idx="99">
                  <c:v>419</c:v>
                </c:pt>
                <c:pt idx="100">
                  <c:v>368</c:v>
                </c:pt>
                <c:pt idx="101">
                  <c:v>708</c:v>
                </c:pt>
                <c:pt idx="102">
                  <c:v>736</c:v>
                </c:pt>
                <c:pt idx="103">
                  <c:v>699</c:v>
                </c:pt>
                <c:pt idx="104">
                  <c:v>494</c:v>
                </c:pt>
                <c:pt idx="105">
                  <c:v>763</c:v>
                </c:pt>
                <c:pt idx="106">
                  <c:v>828</c:v>
                </c:pt>
                <c:pt idx="107">
                  <c:v>841</c:v>
                </c:pt>
                <c:pt idx="108">
                  <c:v>933</c:v>
                </c:pt>
                <c:pt idx="109">
                  <c:v>884</c:v>
                </c:pt>
                <c:pt idx="110">
                  <c:v>483</c:v>
                </c:pt>
                <c:pt idx="111">
                  <c:v>444</c:v>
                </c:pt>
                <c:pt idx="112">
                  <c:v>733</c:v>
                </c:pt>
                <c:pt idx="113">
                  <c:v>801</c:v>
                </c:pt>
                <c:pt idx="114">
                  <c:v>855</c:v>
                </c:pt>
                <c:pt idx="115">
                  <c:v>902</c:v>
                </c:pt>
                <c:pt idx="116">
                  <c:v>852</c:v>
                </c:pt>
                <c:pt idx="117">
                  <c:v>430</c:v>
                </c:pt>
                <c:pt idx="118">
                  <c:v>471</c:v>
                </c:pt>
                <c:pt idx="119">
                  <c:v>814</c:v>
                </c:pt>
                <c:pt idx="120">
                  <c:v>750</c:v>
                </c:pt>
                <c:pt idx="121">
                  <c:v>719</c:v>
                </c:pt>
                <c:pt idx="122">
                  <c:v>734</c:v>
                </c:pt>
                <c:pt idx="123">
                  <c:v>675</c:v>
                </c:pt>
                <c:pt idx="124">
                  <c:v>377</c:v>
                </c:pt>
                <c:pt idx="125">
                  <c:v>374</c:v>
                </c:pt>
                <c:pt idx="126">
                  <c:v>622</c:v>
                </c:pt>
                <c:pt idx="127">
                  <c:v>650</c:v>
                </c:pt>
                <c:pt idx="128">
                  <c:v>634</c:v>
                </c:pt>
                <c:pt idx="129">
                  <c:v>695</c:v>
                </c:pt>
                <c:pt idx="130">
                  <c:v>643</c:v>
                </c:pt>
                <c:pt idx="131">
                  <c:v>320</c:v>
                </c:pt>
                <c:pt idx="132">
                  <c:v>389</c:v>
                </c:pt>
                <c:pt idx="133">
                  <c:v>646</c:v>
                </c:pt>
                <c:pt idx="134">
                  <c:v>677</c:v>
                </c:pt>
                <c:pt idx="135">
                  <c:v>652</c:v>
                </c:pt>
                <c:pt idx="136">
                  <c:v>697</c:v>
                </c:pt>
                <c:pt idx="137">
                  <c:v>635</c:v>
                </c:pt>
                <c:pt idx="138">
                  <c:v>362</c:v>
                </c:pt>
                <c:pt idx="139">
                  <c:v>403</c:v>
                </c:pt>
                <c:pt idx="140">
                  <c:v>616</c:v>
                </c:pt>
                <c:pt idx="141">
                  <c:v>645</c:v>
                </c:pt>
                <c:pt idx="142">
                  <c:v>745</c:v>
                </c:pt>
                <c:pt idx="143">
                  <c:v>854</c:v>
                </c:pt>
                <c:pt idx="144">
                  <c:v>779</c:v>
                </c:pt>
                <c:pt idx="145">
                  <c:v>417</c:v>
                </c:pt>
                <c:pt idx="146">
                  <c:v>463</c:v>
                </c:pt>
                <c:pt idx="147">
                  <c:v>704</c:v>
                </c:pt>
                <c:pt idx="148">
                  <c:v>720</c:v>
                </c:pt>
                <c:pt idx="149">
                  <c:v>745</c:v>
                </c:pt>
                <c:pt idx="150">
                  <c:v>741</c:v>
                </c:pt>
                <c:pt idx="151">
                  <c:v>743</c:v>
                </c:pt>
                <c:pt idx="152">
                  <c:v>413</c:v>
                </c:pt>
                <c:pt idx="153">
                  <c:v>438</c:v>
                </c:pt>
                <c:pt idx="154">
                  <c:v>717</c:v>
                </c:pt>
                <c:pt idx="155">
                  <c:v>735</c:v>
                </c:pt>
                <c:pt idx="156">
                  <c:v>746</c:v>
                </c:pt>
                <c:pt idx="157">
                  <c:v>774</c:v>
                </c:pt>
                <c:pt idx="158">
                  <c:v>791</c:v>
                </c:pt>
                <c:pt idx="159">
                  <c:v>400</c:v>
                </c:pt>
                <c:pt idx="160">
                  <c:v>421</c:v>
                </c:pt>
                <c:pt idx="161">
                  <c:v>717</c:v>
                </c:pt>
                <c:pt idx="162">
                  <c:v>751</c:v>
                </c:pt>
                <c:pt idx="163">
                  <c:v>785</c:v>
                </c:pt>
                <c:pt idx="164">
                  <c:v>860</c:v>
                </c:pt>
                <c:pt idx="165">
                  <c:v>800</c:v>
                </c:pt>
                <c:pt idx="166">
                  <c:v>381</c:v>
                </c:pt>
                <c:pt idx="167">
                  <c:v>434</c:v>
                </c:pt>
                <c:pt idx="168">
                  <c:v>714</c:v>
                </c:pt>
                <c:pt idx="169">
                  <c:v>806</c:v>
                </c:pt>
                <c:pt idx="170">
                  <c:v>722</c:v>
                </c:pt>
                <c:pt idx="171">
                  <c:v>811</c:v>
                </c:pt>
                <c:pt idx="172">
                  <c:v>767</c:v>
                </c:pt>
                <c:pt idx="173">
                  <c:v>391</c:v>
                </c:pt>
                <c:pt idx="174">
                  <c:v>423</c:v>
                </c:pt>
                <c:pt idx="175">
                  <c:v>694</c:v>
                </c:pt>
                <c:pt idx="176">
                  <c:v>694</c:v>
                </c:pt>
                <c:pt idx="177">
                  <c:v>725</c:v>
                </c:pt>
                <c:pt idx="178">
                  <c:v>727</c:v>
                </c:pt>
                <c:pt idx="179">
                  <c:v>694</c:v>
                </c:pt>
                <c:pt idx="180">
                  <c:v>384</c:v>
                </c:pt>
                <c:pt idx="181">
                  <c:v>401</c:v>
                </c:pt>
                <c:pt idx="182">
                  <c:v>674</c:v>
                </c:pt>
                <c:pt idx="183">
                  <c:v>694</c:v>
                </c:pt>
                <c:pt idx="184">
                  <c:v>684</c:v>
                </c:pt>
                <c:pt idx="185">
                  <c:v>646</c:v>
                </c:pt>
                <c:pt idx="186">
                  <c:v>746</c:v>
                </c:pt>
                <c:pt idx="187">
                  <c:v>412</c:v>
                </c:pt>
                <c:pt idx="188">
                  <c:v>470</c:v>
                </c:pt>
                <c:pt idx="189">
                  <c:v>663</c:v>
                </c:pt>
                <c:pt idx="190">
                  <c:v>693</c:v>
                </c:pt>
                <c:pt idx="191">
                  <c:v>738</c:v>
                </c:pt>
                <c:pt idx="192">
                  <c:v>790</c:v>
                </c:pt>
                <c:pt idx="193">
                  <c:v>824</c:v>
                </c:pt>
                <c:pt idx="194">
                  <c:v>471</c:v>
                </c:pt>
                <c:pt idx="195">
                  <c:v>498</c:v>
                </c:pt>
                <c:pt idx="196">
                  <c:v>746</c:v>
                </c:pt>
                <c:pt idx="197">
                  <c:v>739</c:v>
                </c:pt>
                <c:pt idx="198">
                  <c:v>417</c:v>
                </c:pt>
                <c:pt idx="199">
                  <c:v>414</c:v>
                </c:pt>
                <c:pt idx="200">
                  <c:v>447</c:v>
                </c:pt>
                <c:pt idx="201">
                  <c:v>711</c:v>
                </c:pt>
                <c:pt idx="202">
                  <c:v>701</c:v>
                </c:pt>
                <c:pt idx="203">
                  <c:v>745</c:v>
                </c:pt>
                <c:pt idx="204">
                  <c:v>796</c:v>
                </c:pt>
                <c:pt idx="205">
                  <c:v>790</c:v>
                </c:pt>
                <c:pt idx="206">
                  <c:v>836</c:v>
                </c:pt>
                <c:pt idx="207">
                  <c:v>810</c:v>
                </c:pt>
                <c:pt idx="208">
                  <c:v>450</c:v>
                </c:pt>
                <c:pt idx="209">
                  <c:v>502</c:v>
                </c:pt>
                <c:pt idx="210">
                  <c:v>762</c:v>
                </c:pt>
                <c:pt idx="211">
                  <c:v>779</c:v>
                </c:pt>
                <c:pt idx="212">
                  <c:v>797</c:v>
                </c:pt>
                <c:pt idx="213">
                  <c:v>798</c:v>
                </c:pt>
                <c:pt idx="214">
                  <c:v>820</c:v>
                </c:pt>
                <c:pt idx="215">
                  <c:v>444</c:v>
                </c:pt>
                <c:pt idx="216">
                  <c:v>465</c:v>
                </c:pt>
                <c:pt idx="217">
                  <c:v>740</c:v>
                </c:pt>
                <c:pt idx="218">
                  <c:v>780</c:v>
                </c:pt>
                <c:pt idx="219">
                  <c:v>770</c:v>
                </c:pt>
                <c:pt idx="220">
                  <c:v>786</c:v>
                </c:pt>
                <c:pt idx="221">
                  <c:v>797</c:v>
                </c:pt>
                <c:pt idx="222">
                  <c:v>449</c:v>
                </c:pt>
                <c:pt idx="223">
                  <c:v>467</c:v>
                </c:pt>
                <c:pt idx="224">
                  <c:v>690</c:v>
                </c:pt>
                <c:pt idx="225">
                  <c:v>748</c:v>
                </c:pt>
                <c:pt idx="226">
                  <c:v>739</c:v>
                </c:pt>
                <c:pt idx="227">
                  <c:v>769</c:v>
                </c:pt>
                <c:pt idx="228">
                  <c:v>743</c:v>
                </c:pt>
                <c:pt idx="229">
                  <c:v>427</c:v>
                </c:pt>
                <c:pt idx="230">
                  <c:v>455</c:v>
                </c:pt>
                <c:pt idx="231">
                  <c:v>718</c:v>
                </c:pt>
                <c:pt idx="232">
                  <c:v>699</c:v>
                </c:pt>
                <c:pt idx="233">
                  <c:v>698</c:v>
                </c:pt>
                <c:pt idx="234">
                  <c:v>707</c:v>
                </c:pt>
                <c:pt idx="235">
                  <c:v>710</c:v>
                </c:pt>
                <c:pt idx="236">
                  <c:v>401</c:v>
                </c:pt>
                <c:pt idx="237">
                  <c:v>465</c:v>
                </c:pt>
                <c:pt idx="238">
                  <c:v>666</c:v>
                </c:pt>
                <c:pt idx="239">
                  <c:v>664</c:v>
                </c:pt>
                <c:pt idx="240">
                  <c:v>693</c:v>
                </c:pt>
                <c:pt idx="241">
                  <c:v>686</c:v>
                </c:pt>
                <c:pt idx="242">
                  <c:v>405</c:v>
                </c:pt>
                <c:pt idx="243">
                  <c:v>331</c:v>
                </c:pt>
                <c:pt idx="244">
                  <c:v>313</c:v>
                </c:pt>
                <c:pt idx="245">
                  <c:v>584</c:v>
                </c:pt>
                <c:pt idx="246">
                  <c:v>683</c:v>
                </c:pt>
                <c:pt idx="247">
                  <c:v>687</c:v>
                </c:pt>
                <c:pt idx="248">
                  <c:v>679</c:v>
                </c:pt>
                <c:pt idx="249">
                  <c:v>713</c:v>
                </c:pt>
                <c:pt idx="250">
                  <c:v>435</c:v>
                </c:pt>
                <c:pt idx="251">
                  <c:v>424</c:v>
                </c:pt>
                <c:pt idx="252">
                  <c:v>625</c:v>
                </c:pt>
                <c:pt idx="253">
                  <c:v>619</c:v>
                </c:pt>
                <c:pt idx="254">
                  <c:v>658</c:v>
                </c:pt>
                <c:pt idx="255">
                  <c:v>721</c:v>
                </c:pt>
                <c:pt idx="256">
                  <c:v>596</c:v>
                </c:pt>
                <c:pt idx="257">
                  <c:v>390</c:v>
                </c:pt>
                <c:pt idx="258">
                  <c:v>426</c:v>
                </c:pt>
                <c:pt idx="259">
                  <c:v>577</c:v>
                </c:pt>
                <c:pt idx="260">
                  <c:v>588</c:v>
                </c:pt>
                <c:pt idx="261">
                  <c:v>562</c:v>
                </c:pt>
                <c:pt idx="262">
                  <c:v>638</c:v>
                </c:pt>
                <c:pt idx="263">
                  <c:v>672</c:v>
                </c:pt>
                <c:pt idx="264">
                  <c:v>365</c:v>
                </c:pt>
                <c:pt idx="265">
                  <c:v>362</c:v>
                </c:pt>
                <c:pt idx="266">
                  <c:v>514</c:v>
                </c:pt>
                <c:pt idx="267">
                  <c:v>609</c:v>
                </c:pt>
                <c:pt idx="268">
                  <c:v>388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</c:ser>
        <c:ser>
          <c:idx val="4"/>
          <c:order val="4"/>
          <c:tx>
            <c:strRef>
              <c:f>'2010年'!$F$3</c:f>
              <c:strCache>
                <c:ptCount val="1"/>
                <c:pt idx="0">
                  <c:v>软件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'2010年'!$F$4:$F$368</c:f>
              <c:numCache>
                <c:formatCode>General</c:formatCode>
                <c:ptCount val="365"/>
                <c:pt idx="0">
                  <c:v>6</c:v>
                </c:pt>
                <c:pt idx="1">
                  <c:v>8</c:v>
                </c:pt>
                <c:pt idx="2">
                  <c:v>19</c:v>
                </c:pt>
                <c:pt idx="3">
                  <c:v>31</c:v>
                </c:pt>
                <c:pt idx="4">
                  <c:v>10</c:v>
                </c:pt>
                <c:pt idx="5">
                  <c:v>6</c:v>
                </c:pt>
                <c:pt idx="6">
                  <c:v>3</c:v>
                </c:pt>
                <c:pt idx="7">
                  <c:v>8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30</c:v>
                </c:pt>
                <c:pt idx="12">
                  <c:v>4</c:v>
                </c:pt>
                <c:pt idx="13">
                  <c:v>3</c:v>
                </c:pt>
                <c:pt idx="14">
                  <c:v>6</c:v>
                </c:pt>
                <c:pt idx="15">
                  <c:v>10</c:v>
                </c:pt>
                <c:pt idx="16">
                  <c:v>23</c:v>
                </c:pt>
                <c:pt idx="17">
                  <c:v>16</c:v>
                </c:pt>
                <c:pt idx="18">
                  <c:v>2</c:v>
                </c:pt>
                <c:pt idx="19">
                  <c:v>10</c:v>
                </c:pt>
                <c:pt idx="20">
                  <c:v>2</c:v>
                </c:pt>
                <c:pt idx="21">
                  <c:v>4</c:v>
                </c:pt>
                <c:pt idx="22">
                  <c:v>6</c:v>
                </c:pt>
                <c:pt idx="23">
                  <c:v>3</c:v>
                </c:pt>
                <c:pt idx="24">
                  <c:v>12</c:v>
                </c:pt>
                <c:pt idx="25">
                  <c:v>15</c:v>
                </c:pt>
                <c:pt idx="26">
                  <c:v>13</c:v>
                </c:pt>
                <c:pt idx="27">
                  <c:v>1</c:v>
                </c:pt>
                <c:pt idx="28">
                  <c:v>3</c:v>
                </c:pt>
                <c:pt idx="29">
                  <c:v>18</c:v>
                </c:pt>
                <c:pt idx="30">
                  <c:v>6</c:v>
                </c:pt>
                <c:pt idx="31">
                  <c:v>6</c:v>
                </c:pt>
                <c:pt idx="32">
                  <c:v>13</c:v>
                </c:pt>
                <c:pt idx="33">
                  <c:v>6</c:v>
                </c:pt>
                <c:pt idx="34">
                  <c:v>3</c:v>
                </c:pt>
                <c:pt idx="35">
                  <c:v>6</c:v>
                </c:pt>
                <c:pt idx="36">
                  <c:v>39</c:v>
                </c:pt>
                <c:pt idx="37">
                  <c:v>9</c:v>
                </c:pt>
                <c:pt idx="38">
                  <c:v>14</c:v>
                </c:pt>
                <c:pt idx="39">
                  <c:v>9</c:v>
                </c:pt>
                <c:pt idx="40">
                  <c:v>20</c:v>
                </c:pt>
                <c:pt idx="41">
                  <c:v>4</c:v>
                </c:pt>
                <c:pt idx="42">
                  <c:v>1</c:v>
                </c:pt>
                <c:pt idx="43">
                  <c:v>7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12</c:v>
                </c:pt>
                <c:pt idx="48">
                  <c:v>4</c:v>
                </c:pt>
                <c:pt idx="49">
                  <c:v>5</c:v>
                </c:pt>
                <c:pt idx="50">
                  <c:v>9</c:v>
                </c:pt>
                <c:pt idx="51">
                  <c:v>7</c:v>
                </c:pt>
                <c:pt idx="52">
                  <c:v>19</c:v>
                </c:pt>
                <c:pt idx="53">
                  <c:v>22</c:v>
                </c:pt>
                <c:pt idx="54">
                  <c:v>9</c:v>
                </c:pt>
                <c:pt idx="55">
                  <c:v>13</c:v>
                </c:pt>
                <c:pt idx="56">
                  <c:v>13</c:v>
                </c:pt>
                <c:pt idx="57">
                  <c:v>32</c:v>
                </c:pt>
                <c:pt idx="58">
                  <c:v>13</c:v>
                </c:pt>
                <c:pt idx="59">
                  <c:v>11</c:v>
                </c:pt>
                <c:pt idx="60">
                  <c:v>17</c:v>
                </c:pt>
                <c:pt idx="61">
                  <c:v>7</c:v>
                </c:pt>
                <c:pt idx="62">
                  <c:v>2</c:v>
                </c:pt>
                <c:pt idx="63">
                  <c:v>5</c:v>
                </c:pt>
                <c:pt idx="64">
                  <c:v>21</c:v>
                </c:pt>
                <c:pt idx="65">
                  <c:v>11</c:v>
                </c:pt>
                <c:pt idx="66">
                  <c:v>13</c:v>
                </c:pt>
                <c:pt idx="67">
                  <c:v>4</c:v>
                </c:pt>
                <c:pt idx="68">
                  <c:v>6</c:v>
                </c:pt>
                <c:pt idx="69">
                  <c:v>7</c:v>
                </c:pt>
                <c:pt idx="70">
                  <c:v>3</c:v>
                </c:pt>
                <c:pt idx="71">
                  <c:v>6</c:v>
                </c:pt>
                <c:pt idx="72">
                  <c:v>27</c:v>
                </c:pt>
                <c:pt idx="73">
                  <c:v>16</c:v>
                </c:pt>
                <c:pt idx="74">
                  <c:v>12</c:v>
                </c:pt>
                <c:pt idx="75">
                  <c:v>7</c:v>
                </c:pt>
                <c:pt idx="76">
                  <c:v>7</c:v>
                </c:pt>
                <c:pt idx="77">
                  <c:v>8</c:v>
                </c:pt>
                <c:pt idx="78">
                  <c:v>19</c:v>
                </c:pt>
                <c:pt idx="79">
                  <c:v>9</c:v>
                </c:pt>
                <c:pt idx="80">
                  <c:v>15</c:v>
                </c:pt>
                <c:pt idx="81">
                  <c:v>17</c:v>
                </c:pt>
                <c:pt idx="82">
                  <c:v>10</c:v>
                </c:pt>
                <c:pt idx="83">
                  <c:v>6</c:v>
                </c:pt>
                <c:pt idx="84">
                  <c:v>5</c:v>
                </c:pt>
                <c:pt idx="85">
                  <c:v>19</c:v>
                </c:pt>
                <c:pt idx="86">
                  <c:v>4</c:v>
                </c:pt>
                <c:pt idx="87">
                  <c:v>2</c:v>
                </c:pt>
                <c:pt idx="88">
                  <c:v>9</c:v>
                </c:pt>
                <c:pt idx="89">
                  <c:v>2</c:v>
                </c:pt>
                <c:pt idx="90">
                  <c:v>0</c:v>
                </c:pt>
                <c:pt idx="91">
                  <c:v>4</c:v>
                </c:pt>
                <c:pt idx="92">
                  <c:v>3</c:v>
                </c:pt>
                <c:pt idx="93">
                  <c:v>15</c:v>
                </c:pt>
                <c:pt idx="94">
                  <c:v>9</c:v>
                </c:pt>
                <c:pt idx="95">
                  <c:v>6</c:v>
                </c:pt>
                <c:pt idx="96">
                  <c:v>13</c:v>
                </c:pt>
                <c:pt idx="97">
                  <c:v>8</c:v>
                </c:pt>
                <c:pt idx="98">
                  <c:v>13</c:v>
                </c:pt>
                <c:pt idx="99">
                  <c:v>2</c:v>
                </c:pt>
                <c:pt idx="100">
                  <c:v>5</c:v>
                </c:pt>
                <c:pt idx="101">
                  <c:v>3</c:v>
                </c:pt>
                <c:pt idx="102">
                  <c:v>6</c:v>
                </c:pt>
                <c:pt idx="103">
                  <c:v>20</c:v>
                </c:pt>
                <c:pt idx="104">
                  <c:v>5</c:v>
                </c:pt>
                <c:pt idx="105">
                  <c:v>4</c:v>
                </c:pt>
                <c:pt idx="106">
                  <c:v>9</c:v>
                </c:pt>
                <c:pt idx="107">
                  <c:v>27</c:v>
                </c:pt>
                <c:pt idx="108">
                  <c:v>22</c:v>
                </c:pt>
                <c:pt idx="109">
                  <c:v>10</c:v>
                </c:pt>
                <c:pt idx="110">
                  <c:v>10</c:v>
                </c:pt>
                <c:pt idx="111">
                  <c:v>5</c:v>
                </c:pt>
                <c:pt idx="112">
                  <c:v>8</c:v>
                </c:pt>
                <c:pt idx="113">
                  <c:v>40</c:v>
                </c:pt>
                <c:pt idx="114">
                  <c:v>9</c:v>
                </c:pt>
                <c:pt idx="115">
                  <c:v>8</c:v>
                </c:pt>
                <c:pt idx="116">
                  <c:v>12</c:v>
                </c:pt>
                <c:pt idx="117">
                  <c:v>3</c:v>
                </c:pt>
                <c:pt idx="118">
                  <c:v>4</c:v>
                </c:pt>
                <c:pt idx="119">
                  <c:v>12</c:v>
                </c:pt>
                <c:pt idx="120">
                  <c:v>15</c:v>
                </c:pt>
                <c:pt idx="121">
                  <c:v>20</c:v>
                </c:pt>
                <c:pt idx="122">
                  <c:v>60</c:v>
                </c:pt>
                <c:pt idx="123">
                  <c:v>12</c:v>
                </c:pt>
                <c:pt idx="124">
                  <c:v>4</c:v>
                </c:pt>
                <c:pt idx="125">
                  <c:v>1</c:v>
                </c:pt>
                <c:pt idx="126">
                  <c:v>12</c:v>
                </c:pt>
                <c:pt idx="127">
                  <c:v>11</c:v>
                </c:pt>
                <c:pt idx="128">
                  <c:v>4</c:v>
                </c:pt>
                <c:pt idx="129">
                  <c:v>12</c:v>
                </c:pt>
                <c:pt idx="130">
                  <c:v>18</c:v>
                </c:pt>
                <c:pt idx="131">
                  <c:v>2</c:v>
                </c:pt>
                <c:pt idx="132">
                  <c:v>2</c:v>
                </c:pt>
                <c:pt idx="133">
                  <c:v>3</c:v>
                </c:pt>
                <c:pt idx="134">
                  <c:v>6</c:v>
                </c:pt>
                <c:pt idx="135">
                  <c:v>15</c:v>
                </c:pt>
                <c:pt idx="136">
                  <c:v>5</c:v>
                </c:pt>
                <c:pt idx="137">
                  <c:v>7</c:v>
                </c:pt>
                <c:pt idx="138">
                  <c:v>2</c:v>
                </c:pt>
                <c:pt idx="139">
                  <c:v>2</c:v>
                </c:pt>
                <c:pt idx="140">
                  <c:v>10</c:v>
                </c:pt>
                <c:pt idx="141">
                  <c:v>18</c:v>
                </c:pt>
                <c:pt idx="142">
                  <c:v>3</c:v>
                </c:pt>
                <c:pt idx="143">
                  <c:v>9</c:v>
                </c:pt>
                <c:pt idx="144">
                  <c:v>32</c:v>
                </c:pt>
                <c:pt idx="145">
                  <c:v>4</c:v>
                </c:pt>
                <c:pt idx="146">
                  <c:v>2</c:v>
                </c:pt>
                <c:pt idx="147">
                  <c:v>8</c:v>
                </c:pt>
                <c:pt idx="148">
                  <c:v>5</c:v>
                </c:pt>
                <c:pt idx="149">
                  <c:v>31</c:v>
                </c:pt>
                <c:pt idx="150">
                  <c:v>10</c:v>
                </c:pt>
                <c:pt idx="151">
                  <c:v>17</c:v>
                </c:pt>
                <c:pt idx="152">
                  <c:v>6</c:v>
                </c:pt>
                <c:pt idx="153">
                  <c:v>1</c:v>
                </c:pt>
                <c:pt idx="154">
                  <c:v>10</c:v>
                </c:pt>
                <c:pt idx="155">
                  <c:v>2</c:v>
                </c:pt>
                <c:pt idx="156">
                  <c:v>6</c:v>
                </c:pt>
                <c:pt idx="157">
                  <c:v>9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0</c:v>
                </c:pt>
                <c:pt idx="162">
                  <c:v>6</c:v>
                </c:pt>
                <c:pt idx="163">
                  <c:v>16</c:v>
                </c:pt>
                <c:pt idx="164">
                  <c:v>7</c:v>
                </c:pt>
                <c:pt idx="165">
                  <c:v>28</c:v>
                </c:pt>
                <c:pt idx="166">
                  <c:v>13</c:v>
                </c:pt>
                <c:pt idx="167">
                  <c:v>10</c:v>
                </c:pt>
                <c:pt idx="168">
                  <c:v>4</c:v>
                </c:pt>
                <c:pt idx="169">
                  <c:v>12</c:v>
                </c:pt>
                <c:pt idx="170">
                  <c:v>5</c:v>
                </c:pt>
                <c:pt idx="171">
                  <c:v>10</c:v>
                </c:pt>
                <c:pt idx="172">
                  <c:v>12</c:v>
                </c:pt>
                <c:pt idx="173">
                  <c:v>3</c:v>
                </c:pt>
                <c:pt idx="174">
                  <c:v>5</c:v>
                </c:pt>
                <c:pt idx="175">
                  <c:v>2</c:v>
                </c:pt>
                <c:pt idx="176">
                  <c:v>6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6</c:v>
                </c:pt>
                <c:pt idx="181">
                  <c:v>0</c:v>
                </c:pt>
                <c:pt idx="182">
                  <c:v>4</c:v>
                </c:pt>
                <c:pt idx="183">
                  <c:v>7</c:v>
                </c:pt>
                <c:pt idx="184">
                  <c:v>5</c:v>
                </c:pt>
                <c:pt idx="185">
                  <c:v>7</c:v>
                </c:pt>
                <c:pt idx="186">
                  <c:v>13</c:v>
                </c:pt>
                <c:pt idx="187">
                  <c:v>8</c:v>
                </c:pt>
                <c:pt idx="188">
                  <c:v>2</c:v>
                </c:pt>
                <c:pt idx="189">
                  <c:v>3</c:v>
                </c:pt>
                <c:pt idx="190">
                  <c:v>6</c:v>
                </c:pt>
                <c:pt idx="191">
                  <c:v>5</c:v>
                </c:pt>
                <c:pt idx="192">
                  <c:v>8</c:v>
                </c:pt>
                <c:pt idx="193">
                  <c:v>18</c:v>
                </c:pt>
                <c:pt idx="194">
                  <c:v>5</c:v>
                </c:pt>
                <c:pt idx="195">
                  <c:v>14</c:v>
                </c:pt>
                <c:pt idx="196">
                  <c:v>6</c:v>
                </c:pt>
                <c:pt idx="197">
                  <c:v>12</c:v>
                </c:pt>
                <c:pt idx="198">
                  <c:v>6</c:v>
                </c:pt>
                <c:pt idx="199">
                  <c:v>3</c:v>
                </c:pt>
                <c:pt idx="200">
                  <c:v>9</c:v>
                </c:pt>
                <c:pt idx="201">
                  <c:v>7</c:v>
                </c:pt>
                <c:pt idx="202">
                  <c:v>9</c:v>
                </c:pt>
                <c:pt idx="203">
                  <c:v>7</c:v>
                </c:pt>
                <c:pt idx="204">
                  <c:v>17</c:v>
                </c:pt>
                <c:pt idx="205">
                  <c:v>15</c:v>
                </c:pt>
                <c:pt idx="206">
                  <c:v>23</c:v>
                </c:pt>
                <c:pt idx="207">
                  <c:v>12</c:v>
                </c:pt>
                <c:pt idx="208">
                  <c:v>8</c:v>
                </c:pt>
                <c:pt idx="209">
                  <c:v>5</c:v>
                </c:pt>
                <c:pt idx="210">
                  <c:v>11</c:v>
                </c:pt>
                <c:pt idx="211">
                  <c:v>12</c:v>
                </c:pt>
                <c:pt idx="212">
                  <c:v>21</c:v>
                </c:pt>
                <c:pt idx="213">
                  <c:v>11</c:v>
                </c:pt>
                <c:pt idx="214">
                  <c:v>19</c:v>
                </c:pt>
                <c:pt idx="215">
                  <c:v>12</c:v>
                </c:pt>
                <c:pt idx="216">
                  <c:v>6</c:v>
                </c:pt>
                <c:pt idx="217">
                  <c:v>26</c:v>
                </c:pt>
                <c:pt idx="218">
                  <c:v>14</c:v>
                </c:pt>
                <c:pt idx="219">
                  <c:v>15</c:v>
                </c:pt>
                <c:pt idx="220">
                  <c:v>14</c:v>
                </c:pt>
                <c:pt idx="221">
                  <c:v>3</c:v>
                </c:pt>
                <c:pt idx="222">
                  <c:v>10</c:v>
                </c:pt>
                <c:pt idx="223">
                  <c:v>19</c:v>
                </c:pt>
                <c:pt idx="224">
                  <c:v>35</c:v>
                </c:pt>
                <c:pt idx="225">
                  <c:v>24</c:v>
                </c:pt>
                <c:pt idx="226">
                  <c:v>10</c:v>
                </c:pt>
                <c:pt idx="227">
                  <c:v>10</c:v>
                </c:pt>
                <c:pt idx="228">
                  <c:v>16</c:v>
                </c:pt>
                <c:pt idx="229">
                  <c:v>2</c:v>
                </c:pt>
                <c:pt idx="230">
                  <c:v>5</c:v>
                </c:pt>
                <c:pt idx="231">
                  <c:v>0</c:v>
                </c:pt>
                <c:pt idx="232">
                  <c:v>14</c:v>
                </c:pt>
                <c:pt idx="233">
                  <c:v>13</c:v>
                </c:pt>
                <c:pt idx="234">
                  <c:v>15</c:v>
                </c:pt>
                <c:pt idx="235">
                  <c:v>16</c:v>
                </c:pt>
                <c:pt idx="236">
                  <c:v>1</c:v>
                </c:pt>
                <c:pt idx="237">
                  <c:v>3</c:v>
                </c:pt>
                <c:pt idx="238">
                  <c:v>2</c:v>
                </c:pt>
                <c:pt idx="239">
                  <c:v>10</c:v>
                </c:pt>
                <c:pt idx="240">
                  <c:v>7</c:v>
                </c:pt>
                <c:pt idx="241">
                  <c:v>7</c:v>
                </c:pt>
                <c:pt idx="242">
                  <c:v>0</c:v>
                </c:pt>
                <c:pt idx="243">
                  <c:v>5</c:v>
                </c:pt>
                <c:pt idx="244">
                  <c:v>2</c:v>
                </c:pt>
                <c:pt idx="245">
                  <c:v>6</c:v>
                </c:pt>
                <c:pt idx="246">
                  <c:v>7</c:v>
                </c:pt>
                <c:pt idx="247">
                  <c:v>13</c:v>
                </c:pt>
                <c:pt idx="248">
                  <c:v>10</c:v>
                </c:pt>
                <c:pt idx="249">
                  <c:v>9</c:v>
                </c:pt>
                <c:pt idx="250">
                  <c:v>17</c:v>
                </c:pt>
                <c:pt idx="251">
                  <c:v>4</c:v>
                </c:pt>
                <c:pt idx="252">
                  <c:v>5</c:v>
                </c:pt>
                <c:pt idx="253">
                  <c:v>21</c:v>
                </c:pt>
                <c:pt idx="254">
                  <c:v>13</c:v>
                </c:pt>
                <c:pt idx="255">
                  <c:v>25</c:v>
                </c:pt>
                <c:pt idx="256">
                  <c:v>4</c:v>
                </c:pt>
                <c:pt idx="257">
                  <c:v>0</c:v>
                </c:pt>
                <c:pt idx="258">
                  <c:v>0</c:v>
                </c:pt>
                <c:pt idx="259">
                  <c:v>7</c:v>
                </c:pt>
                <c:pt idx="260">
                  <c:v>19</c:v>
                </c:pt>
                <c:pt idx="261">
                  <c:v>14</c:v>
                </c:pt>
                <c:pt idx="262">
                  <c:v>6</c:v>
                </c:pt>
                <c:pt idx="263">
                  <c:v>10</c:v>
                </c:pt>
                <c:pt idx="264">
                  <c:v>8</c:v>
                </c:pt>
                <c:pt idx="265">
                  <c:v>5</c:v>
                </c:pt>
                <c:pt idx="266">
                  <c:v>5</c:v>
                </c:pt>
                <c:pt idx="267">
                  <c:v>12</c:v>
                </c:pt>
                <c:pt idx="268">
                  <c:v>25</c:v>
                </c:pt>
                <c:pt idx="269">
                  <c:v>18</c:v>
                </c:pt>
                <c:pt idx="270">
                  <c:v>4</c:v>
                </c:pt>
                <c:pt idx="271">
                  <c:v>0</c:v>
                </c:pt>
                <c:pt idx="272">
                  <c:v>11</c:v>
                </c:pt>
                <c:pt idx="273">
                  <c:v>4</c:v>
                </c:pt>
                <c:pt idx="274">
                  <c:v>6</c:v>
                </c:pt>
                <c:pt idx="275">
                  <c:v>11</c:v>
                </c:pt>
                <c:pt idx="276">
                  <c:v>14</c:v>
                </c:pt>
                <c:pt idx="277">
                  <c:v>16</c:v>
                </c:pt>
                <c:pt idx="278">
                  <c:v>6</c:v>
                </c:pt>
                <c:pt idx="279">
                  <c:v>10</c:v>
                </c:pt>
                <c:pt idx="280">
                  <c:v>13</c:v>
                </c:pt>
                <c:pt idx="281">
                  <c:v>26</c:v>
                </c:pt>
                <c:pt idx="282">
                  <c:v>27</c:v>
                </c:pt>
                <c:pt idx="283">
                  <c:v>18</c:v>
                </c:pt>
                <c:pt idx="284">
                  <c:v>12</c:v>
                </c:pt>
                <c:pt idx="285">
                  <c:v>19</c:v>
                </c:pt>
                <c:pt idx="286">
                  <c:v>22</c:v>
                </c:pt>
                <c:pt idx="287">
                  <c:v>18</c:v>
                </c:pt>
                <c:pt idx="288">
                  <c:v>19</c:v>
                </c:pt>
                <c:pt idx="289">
                  <c:v>19</c:v>
                </c:pt>
                <c:pt idx="290">
                  <c:v>8</c:v>
                </c:pt>
                <c:pt idx="291">
                  <c:v>17</c:v>
                </c:pt>
                <c:pt idx="292">
                  <c:v>4</c:v>
                </c:pt>
                <c:pt idx="293">
                  <c:v>12</c:v>
                </c:pt>
                <c:pt idx="294">
                  <c:v>21</c:v>
                </c:pt>
                <c:pt idx="295">
                  <c:v>32</c:v>
                </c:pt>
                <c:pt idx="296">
                  <c:v>29</c:v>
                </c:pt>
                <c:pt idx="297">
                  <c:v>14</c:v>
                </c:pt>
                <c:pt idx="298">
                  <c:v>23</c:v>
                </c:pt>
                <c:pt idx="299">
                  <c:v>16</c:v>
                </c:pt>
                <c:pt idx="300">
                  <c:v>4</c:v>
                </c:pt>
                <c:pt idx="301">
                  <c:v>14</c:v>
                </c:pt>
                <c:pt idx="302">
                  <c:v>46</c:v>
                </c:pt>
                <c:pt idx="303">
                  <c:v>50</c:v>
                </c:pt>
                <c:pt idx="304">
                  <c:v>89</c:v>
                </c:pt>
                <c:pt idx="305">
                  <c:v>62</c:v>
                </c:pt>
                <c:pt idx="306">
                  <c:v>6</c:v>
                </c:pt>
                <c:pt idx="307">
                  <c:v>3</c:v>
                </c:pt>
                <c:pt idx="308">
                  <c:v>15</c:v>
                </c:pt>
                <c:pt idx="309">
                  <c:v>13</c:v>
                </c:pt>
                <c:pt idx="310">
                  <c:v>2</c:v>
                </c:pt>
                <c:pt idx="311">
                  <c:v>18</c:v>
                </c:pt>
                <c:pt idx="312">
                  <c:v>12</c:v>
                </c:pt>
                <c:pt idx="313">
                  <c:v>8</c:v>
                </c:pt>
                <c:pt idx="314">
                  <c:v>2</c:v>
                </c:pt>
                <c:pt idx="315">
                  <c:v>0</c:v>
                </c:pt>
                <c:pt idx="316">
                  <c:v>1</c:v>
                </c:pt>
                <c:pt idx="317">
                  <c:v>6</c:v>
                </c:pt>
                <c:pt idx="318">
                  <c:v>4</c:v>
                </c:pt>
                <c:pt idx="319">
                  <c:v>6</c:v>
                </c:pt>
                <c:pt idx="320">
                  <c:v>2</c:v>
                </c:pt>
                <c:pt idx="321">
                  <c:v>0</c:v>
                </c:pt>
                <c:pt idx="322">
                  <c:v>1</c:v>
                </c:pt>
                <c:pt idx="323">
                  <c:v>1</c:v>
                </c:pt>
                <c:pt idx="324">
                  <c:v>6</c:v>
                </c:pt>
                <c:pt idx="325">
                  <c:v>59</c:v>
                </c:pt>
                <c:pt idx="326">
                  <c:v>7</c:v>
                </c:pt>
                <c:pt idx="327">
                  <c:v>8</c:v>
                </c:pt>
                <c:pt idx="328">
                  <c:v>4</c:v>
                </c:pt>
                <c:pt idx="329">
                  <c:v>4</c:v>
                </c:pt>
                <c:pt idx="330">
                  <c:v>10</c:v>
                </c:pt>
                <c:pt idx="331">
                  <c:v>20</c:v>
                </c:pt>
                <c:pt idx="332">
                  <c:v>16</c:v>
                </c:pt>
                <c:pt idx="333">
                  <c:v>30</c:v>
                </c:pt>
                <c:pt idx="334">
                  <c:v>10</c:v>
                </c:pt>
                <c:pt idx="335">
                  <c:v>4</c:v>
                </c:pt>
                <c:pt idx="336">
                  <c:v>8</c:v>
                </c:pt>
                <c:pt idx="337">
                  <c:v>9</c:v>
                </c:pt>
                <c:pt idx="338">
                  <c:v>18</c:v>
                </c:pt>
                <c:pt idx="339">
                  <c:v>22</c:v>
                </c:pt>
                <c:pt idx="340">
                  <c:v>4</c:v>
                </c:pt>
                <c:pt idx="341">
                  <c:v>5</c:v>
                </c:pt>
                <c:pt idx="342">
                  <c:v>13</c:v>
                </c:pt>
                <c:pt idx="343">
                  <c:v>9</c:v>
                </c:pt>
                <c:pt idx="344">
                  <c:v>4</c:v>
                </c:pt>
                <c:pt idx="345">
                  <c:v>44</c:v>
                </c:pt>
                <c:pt idx="346">
                  <c:v>22</c:v>
                </c:pt>
                <c:pt idx="347">
                  <c:v>10</c:v>
                </c:pt>
                <c:pt idx="348">
                  <c:v>6</c:v>
                </c:pt>
                <c:pt idx="349">
                  <c:v>3</c:v>
                </c:pt>
                <c:pt idx="350">
                  <c:v>3</c:v>
                </c:pt>
                <c:pt idx="351">
                  <c:v>32</c:v>
                </c:pt>
                <c:pt idx="352">
                  <c:v>8</c:v>
                </c:pt>
                <c:pt idx="353">
                  <c:v>15</c:v>
                </c:pt>
                <c:pt idx="354">
                  <c:v>20</c:v>
                </c:pt>
                <c:pt idx="355">
                  <c:v>9</c:v>
                </c:pt>
                <c:pt idx="356">
                  <c:v>2</c:v>
                </c:pt>
                <c:pt idx="357">
                  <c:v>2</c:v>
                </c:pt>
                <c:pt idx="358">
                  <c:v>17</c:v>
                </c:pt>
                <c:pt idx="359">
                  <c:v>11</c:v>
                </c:pt>
                <c:pt idx="360">
                  <c:v>13</c:v>
                </c:pt>
                <c:pt idx="361">
                  <c:v>11</c:v>
                </c:pt>
                <c:pt idx="362">
                  <c:v>7</c:v>
                </c:pt>
                <c:pt idx="363">
                  <c:v>3</c:v>
                </c:pt>
                <c:pt idx="364">
                  <c:v>2</c:v>
                </c:pt>
              </c:numCache>
            </c:numRef>
          </c:val>
        </c:ser>
        <c:ser>
          <c:idx val="5"/>
          <c:order val="5"/>
          <c:tx>
            <c:strRef>
              <c:f>'2010年'!$G$3</c:f>
              <c:strCache>
                <c:ptCount val="1"/>
                <c:pt idx="0">
                  <c:v>新闻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'2010年'!$G$4:$G$368</c:f>
              <c:numCache>
                <c:formatCode>General</c:formatCode>
                <c:ptCount val="365"/>
                <c:pt idx="0">
                  <c:v>17</c:v>
                </c:pt>
                <c:pt idx="1">
                  <c:v>22</c:v>
                </c:pt>
                <c:pt idx="2">
                  <c:v>32</c:v>
                </c:pt>
                <c:pt idx="3">
                  <c:v>20</c:v>
                </c:pt>
                <c:pt idx="4">
                  <c:v>31</c:v>
                </c:pt>
                <c:pt idx="5">
                  <c:v>13</c:v>
                </c:pt>
                <c:pt idx="6">
                  <c:v>11</c:v>
                </c:pt>
                <c:pt idx="7">
                  <c:v>21</c:v>
                </c:pt>
                <c:pt idx="8">
                  <c:v>33</c:v>
                </c:pt>
                <c:pt idx="9">
                  <c:v>30</c:v>
                </c:pt>
                <c:pt idx="10">
                  <c:v>31</c:v>
                </c:pt>
                <c:pt idx="11">
                  <c:v>33</c:v>
                </c:pt>
                <c:pt idx="12">
                  <c:v>18</c:v>
                </c:pt>
                <c:pt idx="13">
                  <c:v>13</c:v>
                </c:pt>
                <c:pt idx="14">
                  <c:v>26</c:v>
                </c:pt>
                <c:pt idx="15">
                  <c:v>35</c:v>
                </c:pt>
                <c:pt idx="16">
                  <c:v>24</c:v>
                </c:pt>
                <c:pt idx="17">
                  <c:v>32</c:v>
                </c:pt>
                <c:pt idx="18">
                  <c:v>31</c:v>
                </c:pt>
                <c:pt idx="19">
                  <c:v>11</c:v>
                </c:pt>
                <c:pt idx="20">
                  <c:v>19</c:v>
                </c:pt>
                <c:pt idx="21">
                  <c:v>20</c:v>
                </c:pt>
                <c:pt idx="22">
                  <c:v>19</c:v>
                </c:pt>
                <c:pt idx="23">
                  <c:v>23</c:v>
                </c:pt>
                <c:pt idx="24">
                  <c:v>29</c:v>
                </c:pt>
                <c:pt idx="25">
                  <c:v>24</c:v>
                </c:pt>
                <c:pt idx="26">
                  <c:v>8</c:v>
                </c:pt>
                <c:pt idx="27">
                  <c:v>12</c:v>
                </c:pt>
                <c:pt idx="28">
                  <c:v>24</c:v>
                </c:pt>
                <c:pt idx="29">
                  <c:v>22</c:v>
                </c:pt>
                <c:pt idx="30">
                  <c:v>34</c:v>
                </c:pt>
                <c:pt idx="31">
                  <c:v>21</c:v>
                </c:pt>
                <c:pt idx="32">
                  <c:v>28</c:v>
                </c:pt>
                <c:pt idx="33">
                  <c:v>10</c:v>
                </c:pt>
                <c:pt idx="34">
                  <c:v>10</c:v>
                </c:pt>
                <c:pt idx="35">
                  <c:v>14</c:v>
                </c:pt>
                <c:pt idx="36">
                  <c:v>20</c:v>
                </c:pt>
                <c:pt idx="37">
                  <c:v>22</c:v>
                </c:pt>
                <c:pt idx="38">
                  <c:v>32</c:v>
                </c:pt>
                <c:pt idx="39">
                  <c:v>21</c:v>
                </c:pt>
                <c:pt idx="40">
                  <c:v>16</c:v>
                </c:pt>
                <c:pt idx="41">
                  <c:v>24</c:v>
                </c:pt>
                <c:pt idx="42">
                  <c:v>18</c:v>
                </c:pt>
                <c:pt idx="43">
                  <c:v>18</c:v>
                </c:pt>
                <c:pt idx="44">
                  <c:v>19</c:v>
                </c:pt>
                <c:pt idx="45">
                  <c:v>18</c:v>
                </c:pt>
                <c:pt idx="46">
                  <c:v>22</c:v>
                </c:pt>
                <c:pt idx="47">
                  <c:v>10</c:v>
                </c:pt>
                <c:pt idx="48">
                  <c:v>11</c:v>
                </c:pt>
                <c:pt idx="49">
                  <c:v>24</c:v>
                </c:pt>
                <c:pt idx="50">
                  <c:v>22</c:v>
                </c:pt>
                <c:pt idx="51">
                  <c:v>23</c:v>
                </c:pt>
                <c:pt idx="52">
                  <c:v>32</c:v>
                </c:pt>
                <c:pt idx="53">
                  <c:v>23</c:v>
                </c:pt>
                <c:pt idx="54">
                  <c:v>9</c:v>
                </c:pt>
                <c:pt idx="55">
                  <c:v>10</c:v>
                </c:pt>
                <c:pt idx="56">
                  <c:v>15</c:v>
                </c:pt>
                <c:pt idx="57">
                  <c:v>22</c:v>
                </c:pt>
                <c:pt idx="58">
                  <c:v>27</c:v>
                </c:pt>
                <c:pt idx="59">
                  <c:v>28</c:v>
                </c:pt>
                <c:pt idx="60">
                  <c:v>21</c:v>
                </c:pt>
                <c:pt idx="61">
                  <c:v>12</c:v>
                </c:pt>
                <c:pt idx="62">
                  <c:v>16</c:v>
                </c:pt>
                <c:pt idx="63">
                  <c:v>21</c:v>
                </c:pt>
                <c:pt idx="64">
                  <c:v>25</c:v>
                </c:pt>
                <c:pt idx="65">
                  <c:v>17</c:v>
                </c:pt>
                <c:pt idx="66">
                  <c:v>32</c:v>
                </c:pt>
                <c:pt idx="67">
                  <c:v>18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25</c:v>
                </c:pt>
                <c:pt idx="72">
                  <c:v>33</c:v>
                </c:pt>
                <c:pt idx="73">
                  <c:v>16</c:v>
                </c:pt>
                <c:pt idx="74">
                  <c:v>25</c:v>
                </c:pt>
                <c:pt idx="75">
                  <c:v>7</c:v>
                </c:pt>
                <c:pt idx="76">
                  <c:v>13</c:v>
                </c:pt>
                <c:pt idx="77">
                  <c:v>20</c:v>
                </c:pt>
                <c:pt idx="78">
                  <c:v>16</c:v>
                </c:pt>
                <c:pt idx="79">
                  <c:v>30</c:v>
                </c:pt>
                <c:pt idx="80">
                  <c:v>21</c:v>
                </c:pt>
                <c:pt idx="81">
                  <c:v>32</c:v>
                </c:pt>
                <c:pt idx="82">
                  <c:v>11</c:v>
                </c:pt>
                <c:pt idx="83">
                  <c:v>28</c:v>
                </c:pt>
                <c:pt idx="84">
                  <c:v>12</c:v>
                </c:pt>
                <c:pt idx="85">
                  <c:v>26</c:v>
                </c:pt>
                <c:pt idx="86">
                  <c:v>13</c:v>
                </c:pt>
                <c:pt idx="87">
                  <c:v>29</c:v>
                </c:pt>
                <c:pt idx="88">
                  <c:v>5</c:v>
                </c:pt>
                <c:pt idx="89">
                  <c:v>11</c:v>
                </c:pt>
                <c:pt idx="90">
                  <c:v>13</c:v>
                </c:pt>
                <c:pt idx="91">
                  <c:v>7</c:v>
                </c:pt>
                <c:pt idx="92">
                  <c:v>14</c:v>
                </c:pt>
                <c:pt idx="93">
                  <c:v>18</c:v>
                </c:pt>
                <c:pt idx="94">
                  <c:v>28</c:v>
                </c:pt>
                <c:pt idx="95">
                  <c:v>17</c:v>
                </c:pt>
                <c:pt idx="96">
                  <c:v>12</c:v>
                </c:pt>
                <c:pt idx="97">
                  <c:v>13</c:v>
                </c:pt>
                <c:pt idx="98">
                  <c:v>13</c:v>
                </c:pt>
                <c:pt idx="99">
                  <c:v>15</c:v>
                </c:pt>
                <c:pt idx="100">
                  <c:v>23</c:v>
                </c:pt>
                <c:pt idx="101">
                  <c:v>13</c:v>
                </c:pt>
                <c:pt idx="102">
                  <c:v>20</c:v>
                </c:pt>
                <c:pt idx="103">
                  <c:v>20</c:v>
                </c:pt>
                <c:pt idx="104">
                  <c:v>13</c:v>
                </c:pt>
                <c:pt idx="105">
                  <c:v>15</c:v>
                </c:pt>
                <c:pt idx="106">
                  <c:v>19</c:v>
                </c:pt>
                <c:pt idx="107">
                  <c:v>26</c:v>
                </c:pt>
                <c:pt idx="108">
                  <c:v>25</c:v>
                </c:pt>
                <c:pt idx="109">
                  <c:v>18</c:v>
                </c:pt>
                <c:pt idx="110">
                  <c:v>22</c:v>
                </c:pt>
                <c:pt idx="111">
                  <c:v>13</c:v>
                </c:pt>
                <c:pt idx="112">
                  <c:v>19</c:v>
                </c:pt>
                <c:pt idx="113">
                  <c:v>19</c:v>
                </c:pt>
                <c:pt idx="114">
                  <c:v>34</c:v>
                </c:pt>
                <c:pt idx="115">
                  <c:v>24</c:v>
                </c:pt>
                <c:pt idx="116">
                  <c:v>22</c:v>
                </c:pt>
                <c:pt idx="117">
                  <c:v>13</c:v>
                </c:pt>
                <c:pt idx="118">
                  <c:v>14</c:v>
                </c:pt>
                <c:pt idx="119">
                  <c:v>14</c:v>
                </c:pt>
                <c:pt idx="120">
                  <c:v>29</c:v>
                </c:pt>
                <c:pt idx="121">
                  <c:v>29</c:v>
                </c:pt>
                <c:pt idx="122">
                  <c:v>28</c:v>
                </c:pt>
                <c:pt idx="123">
                  <c:v>22</c:v>
                </c:pt>
                <c:pt idx="124">
                  <c:v>22</c:v>
                </c:pt>
                <c:pt idx="125">
                  <c:v>2</c:v>
                </c:pt>
                <c:pt idx="126">
                  <c:v>22</c:v>
                </c:pt>
                <c:pt idx="127">
                  <c:v>27</c:v>
                </c:pt>
                <c:pt idx="128">
                  <c:v>22</c:v>
                </c:pt>
                <c:pt idx="129">
                  <c:v>24</c:v>
                </c:pt>
                <c:pt idx="130">
                  <c:v>32</c:v>
                </c:pt>
                <c:pt idx="131">
                  <c:v>23</c:v>
                </c:pt>
                <c:pt idx="132">
                  <c:v>11</c:v>
                </c:pt>
                <c:pt idx="133">
                  <c:v>16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22</c:v>
                </c:pt>
                <c:pt idx="138">
                  <c:v>6</c:v>
                </c:pt>
                <c:pt idx="139">
                  <c:v>10</c:v>
                </c:pt>
                <c:pt idx="140">
                  <c:v>25</c:v>
                </c:pt>
                <c:pt idx="141">
                  <c:v>23</c:v>
                </c:pt>
                <c:pt idx="142">
                  <c:v>20</c:v>
                </c:pt>
                <c:pt idx="143">
                  <c:v>31</c:v>
                </c:pt>
                <c:pt idx="144">
                  <c:v>21</c:v>
                </c:pt>
                <c:pt idx="145">
                  <c:v>16</c:v>
                </c:pt>
                <c:pt idx="146">
                  <c:v>9</c:v>
                </c:pt>
                <c:pt idx="147">
                  <c:v>20</c:v>
                </c:pt>
                <c:pt idx="148">
                  <c:v>27</c:v>
                </c:pt>
                <c:pt idx="149">
                  <c:v>30</c:v>
                </c:pt>
                <c:pt idx="150">
                  <c:v>28</c:v>
                </c:pt>
                <c:pt idx="151">
                  <c:v>34</c:v>
                </c:pt>
                <c:pt idx="152">
                  <c:v>11</c:v>
                </c:pt>
                <c:pt idx="153">
                  <c:v>19</c:v>
                </c:pt>
                <c:pt idx="154">
                  <c:v>26</c:v>
                </c:pt>
                <c:pt idx="155">
                  <c:v>24</c:v>
                </c:pt>
                <c:pt idx="156">
                  <c:v>30</c:v>
                </c:pt>
                <c:pt idx="157">
                  <c:v>26</c:v>
                </c:pt>
                <c:pt idx="158">
                  <c:v>16</c:v>
                </c:pt>
                <c:pt idx="159">
                  <c:v>14</c:v>
                </c:pt>
                <c:pt idx="160">
                  <c:v>25</c:v>
                </c:pt>
                <c:pt idx="161">
                  <c:v>23</c:v>
                </c:pt>
                <c:pt idx="162">
                  <c:v>30</c:v>
                </c:pt>
                <c:pt idx="163">
                  <c:v>23</c:v>
                </c:pt>
                <c:pt idx="164">
                  <c:v>22</c:v>
                </c:pt>
                <c:pt idx="165">
                  <c:v>21</c:v>
                </c:pt>
                <c:pt idx="166">
                  <c:v>17</c:v>
                </c:pt>
                <c:pt idx="167">
                  <c:v>17</c:v>
                </c:pt>
                <c:pt idx="168">
                  <c:v>17</c:v>
                </c:pt>
                <c:pt idx="169">
                  <c:v>14</c:v>
                </c:pt>
                <c:pt idx="170">
                  <c:v>24</c:v>
                </c:pt>
                <c:pt idx="171">
                  <c:v>27</c:v>
                </c:pt>
                <c:pt idx="172">
                  <c:v>24</c:v>
                </c:pt>
                <c:pt idx="173">
                  <c:v>19</c:v>
                </c:pt>
                <c:pt idx="174">
                  <c:v>14</c:v>
                </c:pt>
                <c:pt idx="175">
                  <c:v>19</c:v>
                </c:pt>
                <c:pt idx="176">
                  <c:v>22</c:v>
                </c:pt>
                <c:pt idx="177">
                  <c:v>20</c:v>
                </c:pt>
                <c:pt idx="178">
                  <c:v>17</c:v>
                </c:pt>
                <c:pt idx="179">
                  <c:v>26</c:v>
                </c:pt>
                <c:pt idx="180">
                  <c:v>21</c:v>
                </c:pt>
                <c:pt idx="181">
                  <c:v>20</c:v>
                </c:pt>
                <c:pt idx="182">
                  <c:v>21</c:v>
                </c:pt>
                <c:pt idx="183">
                  <c:v>34</c:v>
                </c:pt>
                <c:pt idx="184">
                  <c:v>28</c:v>
                </c:pt>
                <c:pt idx="185">
                  <c:v>22</c:v>
                </c:pt>
                <c:pt idx="186">
                  <c:v>25</c:v>
                </c:pt>
                <c:pt idx="187">
                  <c:v>16</c:v>
                </c:pt>
                <c:pt idx="188">
                  <c:v>16</c:v>
                </c:pt>
                <c:pt idx="189">
                  <c:v>13</c:v>
                </c:pt>
                <c:pt idx="190">
                  <c:v>37</c:v>
                </c:pt>
                <c:pt idx="191">
                  <c:v>21</c:v>
                </c:pt>
                <c:pt idx="192">
                  <c:v>27</c:v>
                </c:pt>
                <c:pt idx="193">
                  <c:v>29</c:v>
                </c:pt>
                <c:pt idx="194">
                  <c:v>8</c:v>
                </c:pt>
                <c:pt idx="195">
                  <c:v>24</c:v>
                </c:pt>
                <c:pt idx="196">
                  <c:v>16</c:v>
                </c:pt>
                <c:pt idx="197">
                  <c:v>34</c:v>
                </c:pt>
                <c:pt idx="198">
                  <c:v>31</c:v>
                </c:pt>
                <c:pt idx="199">
                  <c:v>17</c:v>
                </c:pt>
                <c:pt idx="200">
                  <c:v>27</c:v>
                </c:pt>
                <c:pt idx="201">
                  <c:v>12</c:v>
                </c:pt>
                <c:pt idx="202">
                  <c:v>21</c:v>
                </c:pt>
                <c:pt idx="203">
                  <c:v>17</c:v>
                </c:pt>
                <c:pt idx="204">
                  <c:v>30</c:v>
                </c:pt>
                <c:pt idx="205">
                  <c:v>26</c:v>
                </c:pt>
                <c:pt idx="206">
                  <c:v>21</c:v>
                </c:pt>
                <c:pt idx="207">
                  <c:v>27</c:v>
                </c:pt>
                <c:pt idx="208">
                  <c:v>20</c:v>
                </c:pt>
                <c:pt idx="209">
                  <c:v>24</c:v>
                </c:pt>
                <c:pt idx="210">
                  <c:v>15</c:v>
                </c:pt>
                <c:pt idx="211">
                  <c:v>23</c:v>
                </c:pt>
                <c:pt idx="212">
                  <c:v>23</c:v>
                </c:pt>
                <c:pt idx="213">
                  <c:v>25</c:v>
                </c:pt>
                <c:pt idx="214">
                  <c:v>19</c:v>
                </c:pt>
                <c:pt idx="215">
                  <c:v>13</c:v>
                </c:pt>
                <c:pt idx="216">
                  <c:v>26</c:v>
                </c:pt>
                <c:pt idx="217">
                  <c:v>16</c:v>
                </c:pt>
                <c:pt idx="218">
                  <c:v>25</c:v>
                </c:pt>
                <c:pt idx="219">
                  <c:v>23</c:v>
                </c:pt>
                <c:pt idx="220">
                  <c:v>27</c:v>
                </c:pt>
                <c:pt idx="221">
                  <c:v>17</c:v>
                </c:pt>
                <c:pt idx="222">
                  <c:v>13</c:v>
                </c:pt>
                <c:pt idx="223">
                  <c:v>14</c:v>
                </c:pt>
                <c:pt idx="224">
                  <c:v>20</c:v>
                </c:pt>
                <c:pt idx="225">
                  <c:v>26</c:v>
                </c:pt>
                <c:pt idx="226">
                  <c:v>21</c:v>
                </c:pt>
                <c:pt idx="227">
                  <c:v>23</c:v>
                </c:pt>
                <c:pt idx="228">
                  <c:v>20</c:v>
                </c:pt>
                <c:pt idx="229">
                  <c:v>18</c:v>
                </c:pt>
                <c:pt idx="230">
                  <c:v>18</c:v>
                </c:pt>
                <c:pt idx="231">
                  <c:v>11</c:v>
                </c:pt>
                <c:pt idx="232">
                  <c:v>28</c:v>
                </c:pt>
                <c:pt idx="233">
                  <c:v>24</c:v>
                </c:pt>
                <c:pt idx="234">
                  <c:v>27</c:v>
                </c:pt>
                <c:pt idx="235">
                  <c:v>21</c:v>
                </c:pt>
                <c:pt idx="236">
                  <c:v>13</c:v>
                </c:pt>
                <c:pt idx="237">
                  <c:v>15</c:v>
                </c:pt>
                <c:pt idx="238">
                  <c:v>15</c:v>
                </c:pt>
                <c:pt idx="239">
                  <c:v>16</c:v>
                </c:pt>
                <c:pt idx="240">
                  <c:v>27</c:v>
                </c:pt>
                <c:pt idx="241">
                  <c:v>17</c:v>
                </c:pt>
                <c:pt idx="242">
                  <c:v>16</c:v>
                </c:pt>
                <c:pt idx="243">
                  <c:v>11</c:v>
                </c:pt>
                <c:pt idx="244">
                  <c:v>14</c:v>
                </c:pt>
                <c:pt idx="245">
                  <c:v>22</c:v>
                </c:pt>
                <c:pt idx="246">
                  <c:v>23</c:v>
                </c:pt>
                <c:pt idx="247">
                  <c:v>30</c:v>
                </c:pt>
                <c:pt idx="248">
                  <c:v>27</c:v>
                </c:pt>
                <c:pt idx="249">
                  <c:v>30</c:v>
                </c:pt>
                <c:pt idx="250">
                  <c:v>15</c:v>
                </c:pt>
                <c:pt idx="251">
                  <c:v>19</c:v>
                </c:pt>
                <c:pt idx="252">
                  <c:v>17</c:v>
                </c:pt>
                <c:pt idx="253">
                  <c:v>25</c:v>
                </c:pt>
                <c:pt idx="254">
                  <c:v>24</c:v>
                </c:pt>
                <c:pt idx="255">
                  <c:v>25</c:v>
                </c:pt>
                <c:pt idx="256">
                  <c:v>29</c:v>
                </c:pt>
                <c:pt idx="257">
                  <c:v>18</c:v>
                </c:pt>
                <c:pt idx="258">
                  <c:v>2</c:v>
                </c:pt>
                <c:pt idx="259">
                  <c:v>29</c:v>
                </c:pt>
                <c:pt idx="260">
                  <c:v>22</c:v>
                </c:pt>
                <c:pt idx="261">
                  <c:v>25</c:v>
                </c:pt>
                <c:pt idx="262">
                  <c:v>32</c:v>
                </c:pt>
                <c:pt idx="263">
                  <c:v>17</c:v>
                </c:pt>
                <c:pt idx="264">
                  <c:v>13</c:v>
                </c:pt>
                <c:pt idx="265">
                  <c:v>16</c:v>
                </c:pt>
                <c:pt idx="266">
                  <c:v>18</c:v>
                </c:pt>
                <c:pt idx="267">
                  <c:v>27</c:v>
                </c:pt>
                <c:pt idx="268">
                  <c:v>27</c:v>
                </c:pt>
                <c:pt idx="269">
                  <c:v>28</c:v>
                </c:pt>
                <c:pt idx="270">
                  <c:v>13</c:v>
                </c:pt>
                <c:pt idx="271">
                  <c:v>11</c:v>
                </c:pt>
                <c:pt idx="272">
                  <c:v>9</c:v>
                </c:pt>
                <c:pt idx="273">
                  <c:v>16</c:v>
                </c:pt>
                <c:pt idx="274">
                  <c:v>34</c:v>
                </c:pt>
                <c:pt idx="275">
                  <c:v>27</c:v>
                </c:pt>
                <c:pt idx="276">
                  <c:v>25</c:v>
                </c:pt>
                <c:pt idx="277">
                  <c:v>9</c:v>
                </c:pt>
                <c:pt idx="278">
                  <c:v>14</c:v>
                </c:pt>
                <c:pt idx="279">
                  <c:v>22</c:v>
                </c:pt>
                <c:pt idx="280">
                  <c:v>18</c:v>
                </c:pt>
                <c:pt idx="281">
                  <c:v>27</c:v>
                </c:pt>
                <c:pt idx="282">
                  <c:v>24</c:v>
                </c:pt>
                <c:pt idx="283">
                  <c:v>20</c:v>
                </c:pt>
                <c:pt idx="284">
                  <c:v>24</c:v>
                </c:pt>
                <c:pt idx="285">
                  <c:v>14</c:v>
                </c:pt>
                <c:pt idx="286">
                  <c:v>13</c:v>
                </c:pt>
                <c:pt idx="287">
                  <c:v>19</c:v>
                </c:pt>
                <c:pt idx="288">
                  <c:v>27</c:v>
                </c:pt>
                <c:pt idx="289">
                  <c:v>30</c:v>
                </c:pt>
                <c:pt idx="290">
                  <c:v>21</c:v>
                </c:pt>
                <c:pt idx="291">
                  <c:v>19</c:v>
                </c:pt>
                <c:pt idx="292">
                  <c:v>12</c:v>
                </c:pt>
                <c:pt idx="293">
                  <c:v>16</c:v>
                </c:pt>
                <c:pt idx="294">
                  <c:v>23</c:v>
                </c:pt>
                <c:pt idx="295">
                  <c:v>20</c:v>
                </c:pt>
                <c:pt idx="296">
                  <c:v>27</c:v>
                </c:pt>
                <c:pt idx="297">
                  <c:v>19</c:v>
                </c:pt>
                <c:pt idx="298">
                  <c:v>27</c:v>
                </c:pt>
                <c:pt idx="299">
                  <c:v>14</c:v>
                </c:pt>
                <c:pt idx="300">
                  <c:v>23</c:v>
                </c:pt>
                <c:pt idx="301">
                  <c:v>28</c:v>
                </c:pt>
                <c:pt idx="302">
                  <c:v>25</c:v>
                </c:pt>
                <c:pt idx="303">
                  <c:v>27</c:v>
                </c:pt>
                <c:pt idx="304">
                  <c:v>16</c:v>
                </c:pt>
                <c:pt idx="305">
                  <c:v>17</c:v>
                </c:pt>
                <c:pt idx="306">
                  <c:v>24</c:v>
                </c:pt>
                <c:pt idx="307">
                  <c:v>9</c:v>
                </c:pt>
                <c:pt idx="308">
                  <c:v>28</c:v>
                </c:pt>
                <c:pt idx="309">
                  <c:v>21</c:v>
                </c:pt>
                <c:pt idx="310">
                  <c:v>26</c:v>
                </c:pt>
                <c:pt idx="311">
                  <c:v>28</c:v>
                </c:pt>
                <c:pt idx="312">
                  <c:v>19</c:v>
                </c:pt>
                <c:pt idx="313">
                  <c:v>21</c:v>
                </c:pt>
                <c:pt idx="314">
                  <c:v>18</c:v>
                </c:pt>
                <c:pt idx="315">
                  <c:v>9</c:v>
                </c:pt>
                <c:pt idx="316">
                  <c:v>17</c:v>
                </c:pt>
                <c:pt idx="317">
                  <c:v>14</c:v>
                </c:pt>
                <c:pt idx="318">
                  <c:v>13</c:v>
                </c:pt>
                <c:pt idx="319">
                  <c:v>9</c:v>
                </c:pt>
                <c:pt idx="320">
                  <c:v>11</c:v>
                </c:pt>
                <c:pt idx="321">
                  <c:v>12</c:v>
                </c:pt>
                <c:pt idx="322">
                  <c:v>6</c:v>
                </c:pt>
                <c:pt idx="323">
                  <c:v>9</c:v>
                </c:pt>
                <c:pt idx="324">
                  <c:v>11</c:v>
                </c:pt>
                <c:pt idx="325">
                  <c:v>17</c:v>
                </c:pt>
                <c:pt idx="326">
                  <c:v>20</c:v>
                </c:pt>
                <c:pt idx="327">
                  <c:v>14</c:v>
                </c:pt>
                <c:pt idx="328">
                  <c:v>10</c:v>
                </c:pt>
                <c:pt idx="329">
                  <c:v>6</c:v>
                </c:pt>
                <c:pt idx="330">
                  <c:v>17</c:v>
                </c:pt>
                <c:pt idx="331">
                  <c:v>15</c:v>
                </c:pt>
                <c:pt idx="332">
                  <c:v>31</c:v>
                </c:pt>
                <c:pt idx="333">
                  <c:v>12</c:v>
                </c:pt>
                <c:pt idx="334">
                  <c:v>12</c:v>
                </c:pt>
                <c:pt idx="335">
                  <c:v>16</c:v>
                </c:pt>
                <c:pt idx="336">
                  <c:v>20</c:v>
                </c:pt>
                <c:pt idx="337">
                  <c:v>18</c:v>
                </c:pt>
                <c:pt idx="338">
                  <c:v>17</c:v>
                </c:pt>
                <c:pt idx="339">
                  <c:v>23</c:v>
                </c:pt>
                <c:pt idx="340">
                  <c:v>16</c:v>
                </c:pt>
                <c:pt idx="341">
                  <c:v>9</c:v>
                </c:pt>
                <c:pt idx="342">
                  <c:v>15</c:v>
                </c:pt>
                <c:pt idx="343">
                  <c:v>16</c:v>
                </c:pt>
                <c:pt idx="344">
                  <c:v>15</c:v>
                </c:pt>
                <c:pt idx="345">
                  <c:v>16</c:v>
                </c:pt>
                <c:pt idx="346">
                  <c:v>18</c:v>
                </c:pt>
                <c:pt idx="347">
                  <c:v>18</c:v>
                </c:pt>
                <c:pt idx="348">
                  <c:v>7</c:v>
                </c:pt>
                <c:pt idx="349">
                  <c:v>13</c:v>
                </c:pt>
                <c:pt idx="350">
                  <c:v>15</c:v>
                </c:pt>
                <c:pt idx="351">
                  <c:v>17</c:v>
                </c:pt>
                <c:pt idx="352">
                  <c:v>13</c:v>
                </c:pt>
                <c:pt idx="353">
                  <c:v>18</c:v>
                </c:pt>
                <c:pt idx="354">
                  <c:v>15</c:v>
                </c:pt>
                <c:pt idx="355">
                  <c:v>12</c:v>
                </c:pt>
                <c:pt idx="356">
                  <c:v>7</c:v>
                </c:pt>
                <c:pt idx="357">
                  <c:v>13</c:v>
                </c:pt>
                <c:pt idx="358">
                  <c:v>16</c:v>
                </c:pt>
                <c:pt idx="359">
                  <c:v>15</c:v>
                </c:pt>
                <c:pt idx="360">
                  <c:v>17</c:v>
                </c:pt>
                <c:pt idx="361">
                  <c:v>25</c:v>
                </c:pt>
                <c:pt idx="362">
                  <c:v>7</c:v>
                </c:pt>
                <c:pt idx="363">
                  <c:v>10</c:v>
                </c:pt>
                <c:pt idx="364">
                  <c:v>8</c:v>
                </c:pt>
              </c:numCache>
            </c:numRef>
          </c:val>
        </c:ser>
        <c:ser>
          <c:idx val="6"/>
          <c:order val="6"/>
          <c:tx>
            <c:strRef>
              <c:f>'2010年'!$H$3</c:f>
              <c:strCache>
                <c:ptCount val="1"/>
                <c:pt idx="0">
                  <c:v>新闻评论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'2010年'!$H$4:$H$368</c:f>
              <c:numCache>
                <c:formatCode>General</c:formatCode>
                <c:ptCount val="365"/>
                <c:pt idx="0">
                  <c:v>73</c:v>
                </c:pt>
                <c:pt idx="1">
                  <c:v>106</c:v>
                </c:pt>
                <c:pt idx="2">
                  <c:v>107</c:v>
                </c:pt>
                <c:pt idx="3">
                  <c:v>110</c:v>
                </c:pt>
                <c:pt idx="4">
                  <c:v>123</c:v>
                </c:pt>
                <c:pt idx="5">
                  <c:v>49</c:v>
                </c:pt>
                <c:pt idx="6">
                  <c:v>31</c:v>
                </c:pt>
                <c:pt idx="7">
                  <c:v>93</c:v>
                </c:pt>
                <c:pt idx="8">
                  <c:v>124</c:v>
                </c:pt>
                <c:pt idx="9">
                  <c:v>73</c:v>
                </c:pt>
                <c:pt idx="10">
                  <c:v>118</c:v>
                </c:pt>
                <c:pt idx="11">
                  <c:v>80</c:v>
                </c:pt>
                <c:pt idx="12">
                  <c:v>26</c:v>
                </c:pt>
                <c:pt idx="13">
                  <c:v>26</c:v>
                </c:pt>
                <c:pt idx="14">
                  <c:v>84</c:v>
                </c:pt>
                <c:pt idx="15">
                  <c:v>140</c:v>
                </c:pt>
                <c:pt idx="16">
                  <c:v>88</c:v>
                </c:pt>
                <c:pt idx="17">
                  <c:v>89</c:v>
                </c:pt>
                <c:pt idx="18">
                  <c:v>80</c:v>
                </c:pt>
                <c:pt idx="19">
                  <c:v>30</c:v>
                </c:pt>
                <c:pt idx="20">
                  <c:v>40</c:v>
                </c:pt>
                <c:pt idx="21">
                  <c:v>114</c:v>
                </c:pt>
                <c:pt idx="22">
                  <c:v>98</c:v>
                </c:pt>
                <c:pt idx="23">
                  <c:v>117</c:v>
                </c:pt>
                <c:pt idx="24">
                  <c:v>109</c:v>
                </c:pt>
                <c:pt idx="25">
                  <c:v>107</c:v>
                </c:pt>
                <c:pt idx="26">
                  <c:v>54</c:v>
                </c:pt>
                <c:pt idx="27">
                  <c:v>69</c:v>
                </c:pt>
                <c:pt idx="28">
                  <c:v>72</c:v>
                </c:pt>
                <c:pt idx="29">
                  <c:v>122</c:v>
                </c:pt>
                <c:pt idx="30">
                  <c:v>149</c:v>
                </c:pt>
                <c:pt idx="31">
                  <c:v>66</c:v>
                </c:pt>
                <c:pt idx="32">
                  <c:v>97</c:v>
                </c:pt>
                <c:pt idx="33">
                  <c:v>82</c:v>
                </c:pt>
                <c:pt idx="34">
                  <c:v>25</c:v>
                </c:pt>
                <c:pt idx="35">
                  <c:v>50</c:v>
                </c:pt>
                <c:pt idx="36">
                  <c:v>62</c:v>
                </c:pt>
                <c:pt idx="37">
                  <c:v>117</c:v>
                </c:pt>
                <c:pt idx="38">
                  <c:v>108</c:v>
                </c:pt>
                <c:pt idx="39">
                  <c:v>139</c:v>
                </c:pt>
                <c:pt idx="40">
                  <c:v>68</c:v>
                </c:pt>
                <c:pt idx="41">
                  <c:v>44</c:v>
                </c:pt>
                <c:pt idx="42">
                  <c:v>64</c:v>
                </c:pt>
                <c:pt idx="43">
                  <c:v>85</c:v>
                </c:pt>
                <c:pt idx="44">
                  <c:v>82</c:v>
                </c:pt>
                <c:pt idx="45">
                  <c:v>97</c:v>
                </c:pt>
                <c:pt idx="46">
                  <c:v>77</c:v>
                </c:pt>
                <c:pt idx="47">
                  <c:v>19</c:v>
                </c:pt>
                <c:pt idx="48">
                  <c:v>55</c:v>
                </c:pt>
                <c:pt idx="49">
                  <c:v>67</c:v>
                </c:pt>
                <c:pt idx="50">
                  <c:v>68</c:v>
                </c:pt>
                <c:pt idx="51">
                  <c:v>97</c:v>
                </c:pt>
                <c:pt idx="52">
                  <c:v>110</c:v>
                </c:pt>
                <c:pt idx="53">
                  <c:v>70</c:v>
                </c:pt>
                <c:pt idx="54">
                  <c:v>40</c:v>
                </c:pt>
                <c:pt idx="55">
                  <c:v>58</c:v>
                </c:pt>
                <c:pt idx="56">
                  <c:v>78</c:v>
                </c:pt>
                <c:pt idx="57">
                  <c:v>165</c:v>
                </c:pt>
                <c:pt idx="58">
                  <c:v>234</c:v>
                </c:pt>
                <c:pt idx="59">
                  <c:v>149</c:v>
                </c:pt>
                <c:pt idx="60">
                  <c:v>99</c:v>
                </c:pt>
                <c:pt idx="61">
                  <c:v>28</c:v>
                </c:pt>
                <c:pt idx="62">
                  <c:v>34</c:v>
                </c:pt>
                <c:pt idx="63">
                  <c:v>123</c:v>
                </c:pt>
                <c:pt idx="64">
                  <c:v>99</c:v>
                </c:pt>
                <c:pt idx="65">
                  <c:v>82</c:v>
                </c:pt>
                <c:pt idx="66">
                  <c:v>73</c:v>
                </c:pt>
                <c:pt idx="67">
                  <c:v>74</c:v>
                </c:pt>
                <c:pt idx="68">
                  <c:v>36</c:v>
                </c:pt>
                <c:pt idx="69">
                  <c:v>28</c:v>
                </c:pt>
                <c:pt idx="70">
                  <c:v>68</c:v>
                </c:pt>
                <c:pt idx="71">
                  <c:v>84</c:v>
                </c:pt>
                <c:pt idx="72">
                  <c:v>50</c:v>
                </c:pt>
                <c:pt idx="73">
                  <c:v>61</c:v>
                </c:pt>
                <c:pt idx="74">
                  <c:v>71</c:v>
                </c:pt>
                <c:pt idx="75">
                  <c:v>10</c:v>
                </c:pt>
                <c:pt idx="76">
                  <c:v>20</c:v>
                </c:pt>
                <c:pt idx="77">
                  <c:v>67</c:v>
                </c:pt>
                <c:pt idx="78">
                  <c:v>42</c:v>
                </c:pt>
                <c:pt idx="79">
                  <c:v>61</c:v>
                </c:pt>
                <c:pt idx="80">
                  <c:v>57</c:v>
                </c:pt>
                <c:pt idx="81">
                  <c:v>82</c:v>
                </c:pt>
                <c:pt idx="82">
                  <c:v>34</c:v>
                </c:pt>
                <c:pt idx="83">
                  <c:v>62</c:v>
                </c:pt>
                <c:pt idx="84">
                  <c:v>64</c:v>
                </c:pt>
                <c:pt idx="85">
                  <c:v>34</c:v>
                </c:pt>
                <c:pt idx="86">
                  <c:v>15</c:v>
                </c:pt>
                <c:pt idx="87">
                  <c:v>37</c:v>
                </c:pt>
                <c:pt idx="88">
                  <c:v>28</c:v>
                </c:pt>
                <c:pt idx="89">
                  <c:v>10</c:v>
                </c:pt>
                <c:pt idx="90">
                  <c:v>12</c:v>
                </c:pt>
                <c:pt idx="91">
                  <c:v>11</c:v>
                </c:pt>
                <c:pt idx="92">
                  <c:v>35</c:v>
                </c:pt>
                <c:pt idx="93">
                  <c:v>35</c:v>
                </c:pt>
                <c:pt idx="94">
                  <c:v>61</c:v>
                </c:pt>
                <c:pt idx="95">
                  <c:v>33</c:v>
                </c:pt>
                <c:pt idx="96">
                  <c:v>45</c:v>
                </c:pt>
                <c:pt idx="97">
                  <c:v>47</c:v>
                </c:pt>
                <c:pt idx="98">
                  <c:v>42</c:v>
                </c:pt>
                <c:pt idx="99">
                  <c:v>25</c:v>
                </c:pt>
                <c:pt idx="100">
                  <c:v>12</c:v>
                </c:pt>
                <c:pt idx="101">
                  <c:v>34</c:v>
                </c:pt>
                <c:pt idx="102">
                  <c:v>67</c:v>
                </c:pt>
                <c:pt idx="103">
                  <c:v>52</c:v>
                </c:pt>
                <c:pt idx="104">
                  <c:v>9</c:v>
                </c:pt>
                <c:pt idx="105">
                  <c:v>50</c:v>
                </c:pt>
                <c:pt idx="106">
                  <c:v>68</c:v>
                </c:pt>
                <c:pt idx="107">
                  <c:v>67</c:v>
                </c:pt>
                <c:pt idx="108">
                  <c:v>82</c:v>
                </c:pt>
                <c:pt idx="109">
                  <c:v>48</c:v>
                </c:pt>
                <c:pt idx="110">
                  <c:v>24</c:v>
                </c:pt>
                <c:pt idx="111">
                  <c:v>15</c:v>
                </c:pt>
                <c:pt idx="112">
                  <c:v>68</c:v>
                </c:pt>
                <c:pt idx="113">
                  <c:v>45</c:v>
                </c:pt>
                <c:pt idx="114">
                  <c:v>68</c:v>
                </c:pt>
                <c:pt idx="115">
                  <c:v>54</c:v>
                </c:pt>
                <c:pt idx="116">
                  <c:v>89</c:v>
                </c:pt>
                <c:pt idx="117">
                  <c:v>35</c:v>
                </c:pt>
                <c:pt idx="118">
                  <c:v>16</c:v>
                </c:pt>
                <c:pt idx="119">
                  <c:v>62</c:v>
                </c:pt>
                <c:pt idx="120">
                  <c:v>44</c:v>
                </c:pt>
                <c:pt idx="121">
                  <c:v>48</c:v>
                </c:pt>
                <c:pt idx="122">
                  <c:v>160</c:v>
                </c:pt>
                <c:pt idx="123">
                  <c:v>69</c:v>
                </c:pt>
                <c:pt idx="124">
                  <c:v>39</c:v>
                </c:pt>
                <c:pt idx="125">
                  <c:v>12</c:v>
                </c:pt>
                <c:pt idx="126">
                  <c:v>39</c:v>
                </c:pt>
                <c:pt idx="127">
                  <c:v>41</c:v>
                </c:pt>
                <c:pt idx="128">
                  <c:v>49</c:v>
                </c:pt>
                <c:pt idx="129">
                  <c:v>45</c:v>
                </c:pt>
                <c:pt idx="130">
                  <c:v>62</c:v>
                </c:pt>
                <c:pt idx="131">
                  <c:v>13</c:v>
                </c:pt>
                <c:pt idx="132">
                  <c:v>22</c:v>
                </c:pt>
                <c:pt idx="133">
                  <c:v>62</c:v>
                </c:pt>
                <c:pt idx="134">
                  <c:v>19</c:v>
                </c:pt>
                <c:pt idx="135">
                  <c:v>37</c:v>
                </c:pt>
                <c:pt idx="136">
                  <c:v>47</c:v>
                </c:pt>
                <c:pt idx="137">
                  <c:v>41</c:v>
                </c:pt>
                <c:pt idx="138">
                  <c:v>20</c:v>
                </c:pt>
                <c:pt idx="139">
                  <c:v>20</c:v>
                </c:pt>
                <c:pt idx="140">
                  <c:v>43</c:v>
                </c:pt>
                <c:pt idx="141">
                  <c:v>45</c:v>
                </c:pt>
                <c:pt idx="142">
                  <c:v>33</c:v>
                </c:pt>
                <c:pt idx="143">
                  <c:v>33</c:v>
                </c:pt>
                <c:pt idx="144">
                  <c:v>47</c:v>
                </c:pt>
                <c:pt idx="145">
                  <c:v>18</c:v>
                </c:pt>
                <c:pt idx="146">
                  <c:v>23</c:v>
                </c:pt>
                <c:pt idx="147">
                  <c:v>41</c:v>
                </c:pt>
                <c:pt idx="148">
                  <c:v>30</c:v>
                </c:pt>
                <c:pt idx="149">
                  <c:v>25</c:v>
                </c:pt>
                <c:pt idx="150">
                  <c:v>39</c:v>
                </c:pt>
                <c:pt idx="151">
                  <c:v>52</c:v>
                </c:pt>
                <c:pt idx="152">
                  <c:v>26</c:v>
                </c:pt>
                <c:pt idx="153">
                  <c:v>26</c:v>
                </c:pt>
                <c:pt idx="154">
                  <c:v>38</c:v>
                </c:pt>
                <c:pt idx="155">
                  <c:v>48</c:v>
                </c:pt>
                <c:pt idx="156">
                  <c:v>43</c:v>
                </c:pt>
                <c:pt idx="157">
                  <c:v>57</c:v>
                </c:pt>
                <c:pt idx="158">
                  <c:v>49</c:v>
                </c:pt>
                <c:pt idx="159">
                  <c:v>20</c:v>
                </c:pt>
                <c:pt idx="160">
                  <c:v>16</c:v>
                </c:pt>
                <c:pt idx="161">
                  <c:v>27</c:v>
                </c:pt>
                <c:pt idx="162">
                  <c:v>36</c:v>
                </c:pt>
                <c:pt idx="163">
                  <c:v>34</c:v>
                </c:pt>
                <c:pt idx="164">
                  <c:v>33</c:v>
                </c:pt>
                <c:pt idx="165">
                  <c:v>43</c:v>
                </c:pt>
                <c:pt idx="166">
                  <c:v>12</c:v>
                </c:pt>
                <c:pt idx="167">
                  <c:v>12</c:v>
                </c:pt>
                <c:pt idx="168">
                  <c:v>13</c:v>
                </c:pt>
                <c:pt idx="169">
                  <c:v>17</c:v>
                </c:pt>
                <c:pt idx="170">
                  <c:v>65</c:v>
                </c:pt>
                <c:pt idx="171">
                  <c:v>61</c:v>
                </c:pt>
                <c:pt idx="172">
                  <c:v>27</c:v>
                </c:pt>
                <c:pt idx="173">
                  <c:v>22</c:v>
                </c:pt>
                <c:pt idx="174">
                  <c:v>24</c:v>
                </c:pt>
                <c:pt idx="175">
                  <c:v>62</c:v>
                </c:pt>
                <c:pt idx="176">
                  <c:v>54</c:v>
                </c:pt>
                <c:pt idx="177">
                  <c:v>50</c:v>
                </c:pt>
                <c:pt idx="178">
                  <c:v>55</c:v>
                </c:pt>
                <c:pt idx="179">
                  <c:v>52</c:v>
                </c:pt>
                <c:pt idx="180">
                  <c:v>24</c:v>
                </c:pt>
                <c:pt idx="181">
                  <c:v>28</c:v>
                </c:pt>
                <c:pt idx="182">
                  <c:v>32</c:v>
                </c:pt>
                <c:pt idx="183">
                  <c:v>44</c:v>
                </c:pt>
                <c:pt idx="184">
                  <c:v>46</c:v>
                </c:pt>
                <c:pt idx="185">
                  <c:v>40</c:v>
                </c:pt>
                <c:pt idx="186">
                  <c:v>35</c:v>
                </c:pt>
                <c:pt idx="187">
                  <c:v>38</c:v>
                </c:pt>
                <c:pt idx="188">
                  <c:v>20</c:v>
                </c:pt>
                <c:pt idx="189">
                  <c:v>12</c:v>
                </c:pt>
                <c:pt idx="190">
                  <c:v>27</c:v>
                </c:pt>
                <c:pt idx="191">
                  <c:v>38</c:v>
                </c:pt>
                <c:pt idx="192">
                  <c:v>64</c:v>
                </c:pt>
                <c:pt idx="193">
                  <c:v>41</c:v>
                </c:pt>
                <c:pt idx="194">
                  <c:v>37</c:v>
                </c:pt>
                <c:pt idx="195">
                  <c:v>50</c:v>
                </c:pt>
                <c:pt idx="196">
                  <c:v>38</c:v>
                </c:pt>
                <c:pt idx="197">
                  <c:v>45</c:v>
                </c:pt>
                <c:pt idx="198">
                  <c:v>23</c:v>
                </c:pt>
                <c:pt idx="199">
                  <c:v>8</c:v>
                </c:pt>
                <c:pt idx="200">
                  <c:v>15</c:v>
                </c:pt>
                <c:pt idx="201">
                  <c:v>36</c:v>
                </c:pt>
                <c:pt idx="202">
                  <c:v>23</c:v>
                </c:pt>
                <c:pt idx="203">
                  <c:v>69</c:v>
                </c:pt>
                <c:pt idx="204">
                  <c:v>42</c:v>
                </c:pt>
                <c:pt idx="205">
                  <c:v>19</c:v>
                </c:pt>
                <c:pt idx="206">
                  <c:v>48</c:v>
                </c:pt>
                <c:pt idx="207">
                  <c:v>38</c:v>
                </c:pt>
                <c:pt idx="208">
                  <c:v>9</c:v>
                </c:pt>
                <c:pt idx="209">
                  <c:v>7</c:v>
                </c:pt>
                <c:pt idx="210">
                  <c:v>18</c:v>
                </c:pt>
                <c:pt idx="211">
                  <c:v>40</c:v>
                </c:pt>
                <c:pt idx="212">
                  <c:v>64</c:v>
                </c:pt>
                <c:pt idx="213">
                  <c:v>54</c:v>
                </c:pt>
                <c:pt idx="214">
                  <c:v>26</c:v>
                </c:pt>
                <c:pt idx="215">
                  <c:v>14</c:v>
                </c:pt>
                <c:pt idx="216">
                  <c:v>23</c:v>
                </c:pt>
                <c:pt idx="217">
                  <c:v>22</c:v>
                </c:pt>
                <c:pt idx="218">
                  <c:v>49</c:v>
                </c:pt>
                <c:pt idx="219">
                  <c:v>46</c:v>
                </c:pt>
                <c:pt idx="220">
                  <c:v>55</c:v>
                </c:pt>
                <c:pt idx="221">
                  <c:v>28</c:v>
                </c:pt>
                <c:pt idx="222">
                  <c:v>25</c:v>
                </c:pt>
                <c:pt idx="223">
                  <c:v>30</c:v>
                </c:pt>
                <c:pt idx="224">
                  <c:v>44</c:v>
                </c:pt>
                <c:pt idx="225">
                  <c:v>22</c:v>
                </c:pt>
                <c:pt idx="226">
                  <c:v>21</c:v>
                </c:pt>
                <c:pt idx="227">
                  <c:v>45</c:v>
                </c:pt>
                <c:pt idx="228">
                  <c:v>49</c:v>
                </c:pt>
                <c:pt idx="229">
                  <c:v>15</c:v>
                </c:pt>
                <c:pt idx="230">
                  <c:v>24</c:v>
                </c:pt>
                <c:pt idx="231">
                  <c:v>32</c:v>
                </c:pt>
                <c:pt idx="232">
                  <c:v>41</c:v>
                </c:pt>
                <c:pt idx="233">
                  <c:v>40</c:v>
                </c:pt>
                <c:pt idx="234">
                  <c:v>39</c:v>
                </c:pt>
                <c:pt idx="235">
                  <c:v>39</c:v>
                </c:pt>
                <c:pt idx="236">
                  <c:v>9</c:v>
                </c:pt>
                <c:pt idx="237">
                  <c:v>11</c:v>
                </c:pt>
                <c:pt idx="238">
                  <c:v>39</c:v>
                </c:pt>
                <c:pt idx="239">
                  <c:v>36</c:v>
                </c:pt>
                <c:pt idx="240">
                  <c:v>31</c:v>
                </c:pt>
                <c:pt idx="241">
                  <c:v>27</c:v>
                </c:pt>
                <c:pt idx="242">
                  <c:v>21</c:v>
                </c:pt>
                <c:pt idx="243">
                  <c:v>9</c:v>
                </c:pt>
                <c:pt idx="244">
                  <c:v>8</c:v>
                </c:pt>
                <c:pt idx="245">
                  <c:v>63</c:v>
                </c:pt>
                <c:pt idx="246">
                  <c:v>51</c:v>
                </c:pt>
                <c:pt idx="247">
                  <c:v>31</c:v>
                </c:pt>
                <c:pt idx="248">
                  <c:v>27</c:v>
                </c:pt>
                <c:pt idx="249">
                  <c:v>37</c:v>
                </c:pt>
                <c:pt idx="250">
                  <c:v>27</c:v>
                </c:pt>
                <c:pt idx="251">
                  <c:v>7</c:v>
                </c:pt>
                <c:pt idx="252">
                  <c:v>39</c:v>
                </c:pt>
                <c:pt idx="253">
                  <c:v>39</c:v>
                </c:pt>
                <c:pt idx="254">
                  <c:v>28</c:v>
                </c:pt>
                <c:pt idx="255">
                  <c:v>34</c:v>
                </c:pt>
                <c:pt idx="256">
                  <c:v>38</c:v>
                </c:pt>
                <c:pt idx="257">
                  <c:v>21</c:v>
                </c:pt>
                <c:pt idx="258">
                  <c:v>3</c:v>
                </c:pt>
                <c:pt idx="259">
                  <c:v>12</c:v>
                </c:pt>
                <c:pt idx="260">
                  <c:v>26</c:v>
                </c:pt>
                <c:pt idx="261">
                  <c:v>28</c:v>
                </c:pt>
                <c:pt idx="262">
                  <c:v>18</c:v>
                </c:pt>
                <c:pt idx="263">
                  <c:v>18</c:v>
                </c:pt>
                <c:pt idx="264">
                  <c:v>20</c:v>
                </c:pt>
                <c:pt idx="265">
                  <c:v>20</c:v>
                </c:pt>
                <c:pt idx="266">
                  <c:v>12</c:v>
                </c:pt>
                <c:pt idx="267">
                  <c:v>20</c:v>
                </c:pt>
                <c:pt idx="268">
                  <c:v>36</c:v>
                </c:pt>
                <c:pt idx="269">
                  <c:v>44</c:v>
                </c:pt>
                <c:pt idx="270">
                  <c:v>7</c:v>
                </c:pt>
                <c:pt idx="271">
                  <c:v>9</c:v>
                </c:pt>
                <c:pt idx="272">
                  <c:v>12</c:v>
                </c:pt>
                <c:pt idx="273">
                  <c:v>21</c:v>
                </c:pt>
                <c:pt idx="274">
                  <c:v>71</c:v>
                </c:pt>
                <c:pt idx="275">
                  <c:v>23</c:v>
                </c:pt>
                <c:pt idx="276">
                  <c:v>20</c:v>
                </c:pt>
                <c:pt idx="277">
                  <c:v>19</c:v>
                </c:pt>
                <c:pt idx="278">
                  <c:v>8</c:v>
                </c:pt>
                <c:pt idx="279">
                  <c:v>4</c:v>
                </c:pt>
                <c:pt idx="280">
                  <c:v>16</c:v>
                </c:pt>
                <c:pt idx="281">
                  <c:v>24</c:v>
                </c:pt>
                <c:pt idx="282">
                  <c:v>10</c:v>
                </c:pt>
                <c:pt idx="283">
                  <c:v>26</c:v>
                </c:pt>
                <c:pt idx="284">
                  <c:v>17</c:v>
                </c:pt>
                <c:pt idx="285">
                  <c:v>19</c:v>
                </c:pt>
                <c:pt idx="286">
                  <c:v>7</c:v>
                </c:pt>
                <c:pt idx="287">
                  <c:v>9</c:v>
                </c:pt>
                <c:pt idx="288">
                  <c:v>3</c:v>
                </c:pt>
                <c:pt idx="289">
                  <c:v>13</c:v>
                </c:pt>
                <c:pt idx="290">
                  <c:v>6</c:v>
                </c:pt>
                <c:pt idx="291">
                  <c:v>10</c:v>
                </c:pt>
                <c:pt idx="292">
                  <c:v>4</c:v>
                </c:pt>
                <c:pt idx="293">
                  <c:v>11</c:v>
                </c:pt>
                <c:pt idx="294">
                  <c:v>14</c:v>
                </c:pt>
                <c:pt idx="295">
                  <c:v>3</c:v>
                </c:pt>
                <c:pt idx="296">
                  <c:v>12</c:v>
                </c:pt>
                <c:pt idx="297">
                  <c:v>36</c:v>
                </c:pt>
                <c:pt idx="298">
                  <c:v>18</c:v>
                </c:pt>
                <c:pt idx="299">
                  <c:v>4</c:v>
                </c:pt>
                <c:pt idx="300">
                  <c:v>2</c:v>
                </c:pt>
                <c:pt idx="301">
                  <c:v>18</c:v>
                </c:pt>
                <c:pt idx="302">
                  <c:v>17</c:v>
                </c:pt>
                <c:pt idx="303">
                  <c:v>18</c:v>
                </c:pt>
                <c:pt idx="304">
                  <c:v>9</c:v>
                </c:pt>
                <c:pt idx="305">
                  <c:v>15</c:v>
                </c:pt>
                <c:pt idx="306">
                  <c:v>3</c:v>
                </c:pt>
                <c:pt idx="307">
                  <c:v>5</c:v>
                </c:pt>
                <c:pt idx="308">
                  <c:v>7</c:v>
                </c:pt>
                <c:pt idx="309">
                  <c:v>5</c:v>
                </c:pt>
                <c:pt idx="310">
                  <c:v>4</c:v>
                </c:pt>
                <c:pt idx="311">
                  <c:v>10</c:v>
                </c:pt>
                <c:pt idx="312">
                  <c:v>11</c:v>
                </c:pt>
                <c:pt idx="313">
                  <c:v>4</c:v>
                </c:pt>
                <c:pt idx="314">
                  <c:v>3</c:v>
                </c:pt>
                <c:pt idx="315">
                  <c:v>4</c:v>
                </c:pt>
                <c:pt idx="316">
                  <c:v>7</c:v>
                </c:pt>
                <c:pt idx="317">
                  <c:v>3</c:v>
                </c:pt>
                <c:pt idx="318">
                  <c:v>3</c:v>
                </c:pt>
                <c:pt idx="319">
                  <c:v>0</c:v>
                </c:pt>
                <c:pt idx="320">
                  <c:v>1</c:v>
                </c:pt>
                <c:pt idx="321">
                  <c:v>1</c:v>
                </c:pt>
                <c:pt idx="322">
                  <c:v>3</c:v>
                </c:pt>
                <c:pt idx="323">
                  <c:v>5</c:v>
                </c:pt>
                <c:pt idx="324">
                  <c:v>7</c:v>
                </c:pt>
                <c:pt idx="325">
                  <c:v>14</c:v>
                </c:pt>
                <c:pt idx="326">
                  <c:v>7</c:v>
                </c:pt>
                <c:pt idx="327">
                  <c:v>4</c:v>
                </c:pt>
                <c:pt idx="328">
                  <c:v>1</c:v>
                </c:pt>
                <c:pt idx="329">
                  <c:v>9</c:v>
                </c:pt>
                <c:pt idx="330">
                  <c:v>3</c:v>
                </c:pt>
                <c:pt idx="331">
                  <c:v>5</c:v>
                </c:pt>
                <c:pt idx="332">
                  <c:v>8</c:v>
                </c:pt>
                <c:pt idx="333">
                  <c:v>18</c:v>
                </c:pt>
                <c:pt idx="334">
                  <c:v>2</c:v>
                </c:pt>
                <c:pt idx="335">
                  <c:v>3</c:v>
                </c:pt>
                <c:pt idx="336">
                  <c:v>12</c:v>
                </c:pt>
                <c:pt idx="337">
                  <c:v>15</c:v>
                </c:pt>
                <c:pt idx="338">
                  <c:v>9</c:v>
                </c:pt>
                <c:pt idx="339">
                  <c:v>25</c:v>
                </c:pt>
                <c:pt idx="340">
                  <c:v>12</c:v>
                </c:pt>
                <c:pt idx="341">
                  <c:v>3</c:v>
                </c:pt>
                <c:pt idx="342">
                  <c:v>7</c:v>
                </c:pt>
                <c:pt idx="343">
                  <c:v>15</c:v>
                </c:pt>
                <c:pt idx="344">
                  <c:v>12</c:v>
                </c:pt>
                <c:pt idx="345">
                  <c:v>5</c:v>
                </c:pt>
                <c:pt idx="346">
                  <c:v>10</c:v>
                </c:pt>
                <c:pt idx="347">
                  <c:v>18</c:v>
                </c:pt>
                <c:pt idx="348">
                  <c:v>9</c:v>
                </c:pt>
                <c:pt idx="349">
                  <c:v>5</c:v>
                </c:pt>
                <c:pt idx="350">
                  <c:v>28</c:v>
                </c:pt>
                <c:pt idx="351">
                  <c:v>18</c:v>
                </c:pt>
                <c:pt idx="352">
                  <c:v>17</c:v>
                </c:pt>
                <c:pt idx="353">
                  <c:v>17</c:v>
                </c:pt>
                <c:pt idx="354">
                  <c:v>12</c:v>
                </c:pt>
                <c:pt idx="355">
                  <c:v>17</c:v>
                </c:pt>
                <c:pt idx="356">
                  <c:v>5</c:v>
                </c:pt>
                <c:pt idx="357">
                  <c:v>15</c:v>
                </c:pt>
                <c:pt idx="358">
                  <c:v>18</c:v>
                </c:pt>
                <c:pt idx="359">
                  <c:v>9</c:v>
                </c:pt>
                <c:pt idx="360">
                  <c:v>3</c:v>
                </c:pt>
                <c:pt idx="361">
                  <c:v>12</c:v>
                </c:pt>
                <c:pt idx="362">
                  <c:v>1</c:v>
                </c:pt>
                <c:pt idx="363">
                  <c:v>8</c:v>
                </c:pt>
                <c:pt idx="364">
                  <c:v>5</c:v>
                </c:pt>
              </c:numCache>
            </c:numRef>
          </c:val>
        </c:ser>
        <c:ser>
          <c:idx val="7"/>
          <c:order val="7"/>
          <c:tx>
            <c:strRef>
              <c:f>'2010年'!$I$3</c:f>
              <c:strCache>
                <c:ptCount val="1"/>
                <c:pt idx="0">
                  <c:v>话题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'2010年'!$I$4:$I$368</c:f>
              <c:numCache>
                <c:formatCode>General</c:formatCode>
                <c:ptCount val="365"/>
                <c:pt idx="0">
                  <c:v>27</c:v>
                </c:pt>
                <c:pt idx="1">
                  <c:v>26</c:v>
                </c:pt>
                <c:pt idx="2">
                  <c:v>33</c:v>
                </c:pt>
                <c:pt idx="3">
                  <c:v>47</c:v>
                </c:pt>
                <c:pt idx="4">
                  <c:v>37</c:v>
                </c:pt>
                <c:pt idx="5">
                  <c:v>15</c:v>
                </c:pt>
                <c:pt idx="6">
                  <c:v>17</c:v>
                </c:pt>
                <c:pt idx="7">
                  <c:v>41</c:v>
                </c:pt>
                <c:pt idx="8">
                  <c:v>42</c:v>
                </c:pt>
                <c:pt idx="9">
                  <c:v>38</c:v>
                </c:pt>
                <c:pt idx="10">
                  <c:v>43</c:v>
                </c:pt>
                <c:pt idx="11">
                  <c:v>37</c:v>
                </c:pt>
                <c:pt idx="12">
                  <c:v>18</c:v>
                </c:pt>
                <c:pt idx="13">
                  <c:v>16</c:v>
                </c:pt>
                <c:pt idx="14">
                  <c:v>40</c:v>
                </c:pt>
                <c:pt idx="15">
                  <c:v>43</c:v>
                </c:pt>
                <c:pt idx="16">
                  <c:v>45</c:v>
                </c:pt>
                <c:pt idx="17">
                  <c:v>42</c:v>
                </c:pt>
                <c:pt idx="18">
                  <c:v>44</c:v>
                </c:pt>
                <c:pt idx="19">
                  <c:v>19</c:v>
                </c:pt>
                <c:pt idx="20">
                  <c:v>21</c:v>
                </c:pt>
                <c:pt idx="21">
                  <c:v>39</c:v>
                </c:pt>
                <c:pt idx="22">
                  <c:v>42</c:v>
                </c:pt>
                <c:pt idx="23">
                  <c:v>37</c:v>
                </c:pt>
                <c:pt idx="24">
                  <c:v>36</c:v>
                </c:pt>
                <c:pt idx="25">
                  <c:v>27</c:v>
                </c:pt>
                <c:pt idx="26">
                  <c:v>11</c:v>
                </c:pt>
                <c:pt idx="27">
                  <c:v>17</c:v>
                </c:pt>
                <c:pt idx="28">
                  <c:v>29</c:v>
                </c:pt>
                <c:pt idx="29">
                  <c:v>43</c:v>
                </c:pt>
                <c:pt idx="30">
                  <c:v>38</c:v>
                </c:pt>
                <c:pt idx="31">
                  <c:v>41</c:v>
                </c:pt>
                <c:pt idx="32">
                  <c:v>25</c:v>
                </c:pt>
                <c:pt idx="33">
                  <c:v>13</c:v>
                </c:pt>
                <c:pt idx="34">
                  <c:v>12</c:v>
                </c:pt>
                <c:pt idx="35">
                  <c:v>34</c:v>
                </c:pt>
                <c:pt idx="36">
                  <c:v>45</c:v>
                </c:pt>
                <c:pt idx="37">
                  <c:v>41</c:v>
                </c:pt>
                <c:pt idx="38">
                  <c:v>26</c:v>
                </c:pt>
                <c:pt idx="39">
                  <c:v>36</c:v>
                </c:pt>
                <c:pt idx="40">
                  <c:v>8</c:v>
                </c:pt>
                <c:pt idx="41">
                  <c:v>12</c:v>
                </c:pt>
                <c:pt idx="42">
                  <c:v>24</c:v>
                </c:pt>
                <c:pt idx="43">
                  <c:v>30</c:v>
                </c:pt>
                <c:pt idx="44">
                  <c:v>32</c:v>
                </c:pt>
                <c:pt idx="45">
                  <c:v>35</c:v>
                </c:pt>
                <c:pt idx="46">
                  <c:v>39</c:v>
                </c:pt>
                <c:pt idx="47">
                  <c:v>21</c:v>
                </c:pt>
                <c:pt idx="48">
                  <c:v>25</c:v>
                </c:pt>
                <c:pt idx="49">
                  <c:v>31</c:v>
                </c:pt>
                <c:pt idx="50">
                  <c:v>35</c:v>
                </c:pt>
                <c:pt idx="51">
                  <c:v>39</c:v>
                </c:pt>
                <c:pt idx="52">
                  <c:v>27</c:v>
                </c:pt>
                <c:pt idx="53">
                  <c:v>31</c:v>
                </c:pt>
                <c:pt idx="54">
                  <c:v>17</c:v>
                </c:pt>
                <c:pt idx="55">
                  <c:v>19</c:v>
                </c:pt>
                <c:pt idx="56">
                  <c:v>42</c:v>
                </c:pt>
                <c:pt idx="57">
                  <c:v>53</c:v>
                </c:pt>
                <c:pt idx="58">
                  <c:v>31</c:v>
                </c:pt>
                <c:pt idx="59">
                  <c:v>39</c:v>
                </c:pt>
                <c:pt idx="60">
                  <c:v>28</c:v>
                </c:pt>
                <c:pt idx="61">
                  <c:v>13</c:v>
                </c:pt>
                <c:pt idx="62">
                  <c:v>18</c:v>
                </c:pt>
                <c:pt idx="63">
                  <c:v>35</c:v>
                </c:pt>
                <c:pt idx="64">
                  <c:v>41</c:v>
                </c:pt>
                <c:pt idx="65">
                  <c:v>33</c:v>
                </c:pt>
                <c:pt idx="66">
                  <c:v>33</c:v>
                </c:pt>
                <c:pt idx="67">
                  <c:v>28</c:v>
                </c:pt>
                <c:pt idx="68">
                  <c:v>9</c:v>
                </c:pt>
                <c:pt idx="69">
                  <c:v>11</c:v>
                </c:pt>
                <c:pt idx="70">
                  <c:v>22</c:v>
                </c:pt>
                <c:pt idx="71">
                  <c:v>15</c:v>
                </c:pt>
                <c:pt idx="72">
                  <c:v>20</c:v>
                </c:pt>
                <c:pt idx="73">
                  <c:v>26</c:v>
                </c:pt>
                <c:pt idx="74">
                  <c:v>23</c:v>
                </c:pt>
                <c:pt idx="75">
                  <c:v>14</c:v>
                </c:pt>
                <c:pt idx="76">
                  <c:v>11</c:v>
                </c:pt>
                <c:pt idx="77">
                  <c:v>30</c:v>
                </c:pt>
                <c:pt idx="78">
                  <c:v>26</c:v>
                </c:pt>
                <c:pt idx="79">
                  <c:v>34</c:v>
                </c:pt>
                <c:pt idx="80">
                  <c:v>24</c:v>
                </c:pt>
                <c:pt idx="81">
                  <c:v>25</c:v>
                </c:pt>
                <c:pt idx="82">
                  <c:v>16</c:v>
                </c:pt>
                <c:pt idx="83">
                  <c:v>24</c:v>
                </c:pt>
                <c:pt idx="84">
                  <c:v>22</c:v>
                </c:pt>
                <c:pt idx="85">
                  <c:v>10</c:v>
                </c:pt>
                <c:pt idx="86">
                  <c:v>7</c:v>
                </c:pt>
                <c:pt idx="87">
                  <c:v>3</c:v>
                </c:pt>
                <c:pt idx="88">
                  <c:v>8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18</c:v>
                </c:pt>
                <c:pt idx="93">
                  <c:v>30</c:v>
                </c:pt>
                <c:pt idx="94">
                  <c:v>31</c:v>
                </c:pt>
                <c:pt idx="95">
                  <c:v>20</c:v>
                </c:pt>
                <c:pt idx="96">
                  <c:v>29</c:v>
                </c:pt>
                <c:pt idx="97">
                  <c:v>25</c:v>
                </c:pt>
                <c:pt idx="98">
                  <c:v>13</c:v>
                </c:pt>
                <c:pt idx="99">
                  <c:v>8</c:v>
                </c:pt>
                <c:pt idx="100">
                  <c:v>11</c:v>
                </c:pt>
                <c:pt idx="101">
                  <c:v>15</c:v>
                </c:pt>
                <c:pt idx="102">
                  <c:v>23</c:v>
                </c:pt>
                <c:pt idx="103">
                  <c:v>22</c:v>
                </c:pt>
                <c:pt idx="104">
                  <c:v>24</c:v>
                </c:pt>
                <c:pt idx="105">
                  <c:v>24</c:v>
                </c:pt>
                <c:pt idx="106">
                  <c:v>37</c:v>
                </c:pt>
                <c:pt idx="107">
                  <c:v>29</c:v>
                </c:pt>
                <c:pt idx="108">
                  <c:v>27</c:v>
                </c:pt>
                <c:pt idx="109">
                  <c:v>31</c:v>
                </c:pt>
                <c:pt idx="110">
                  <c:v>29</c:v>
                </c:pt>
                <c:pt idx="111">
                  <c:v>3</c:v>
                </c:pt>
                <c:pt idx="112">
                  <c:v>22</c:v>
                </c:pt>
                <c:pt idx="113">
                  <c:v>41</c:v>
                </c:pt>
                <c:pt idx="114">
                  <c:v>24</c:v>
                </c:pt>
                <c:pt idx="115">
                  <c:v>24</c:v>
                </c:pt>
                <c:pt idx="116">
                  <c:v>36</c:v>
                </c:pt>
                <c:pt idx="117">
                  <c:v>12</c:v>
                </c:pt>
                <c:pt idx="118">
                  <c:v>9</c:v>
                </c:pt>
                <c:pt idx="119">
                  <c:v>21</c:v>
                </c:pt>
                <c:pt idx="120">
                  <c:v>22</c:v>
                </c:pt>
                <c:pt idx="121">
                  <c:v>25</c:v>
                </c:pt>
                <c:pt idx="122">
                  <c:v>22</c:v>
                </c:pt>
                <c:pt idx="123">
                  <c:v>20</c:v>
                </c:pt>
                <c:pt idx="124">
                  <c:v>7</c:v>
                </c:pt>
                <c:pt idx="125">
                  <c:v>9</c:v>
                </c:pt>
                <c:pt idx="126">
                  <c:v>20</c:v>
                </c:pt>
                <c:pt idx="127">
                  <c:v>25</c:v>
                </c:pt>
                <c:pt idx="128">
                  <c:v>14</c:v>
                </c:pt>
                <c:pt idx="129">
                  <c:v>45</c:v>
                </c:pt>
                <c:pt idx="130">
                  <c:v>18</c:v>
                </c:pt>
                <c:pt idx="131">
                  <c:v>16</c:v>
                </c:pt>
                <c:pt idx="132">
                  <c:v>4</c:v>
                </c:pt>
                <c:pt idx="133">
                  <c:v>23</c:v>
                </c:pt>
                <c:pt idx="134">
                  <c:v>16</c:v>
                </c:pt>
                <c:pt idx="135">
                  <c:v>19</c:v>
                </c:pt>
                <c:pt idx="136">
                  <c:v>29</c:v>
                </c:pt>
                <c:pt idx="137">
                  <c:v>23</c:v>
                </c:pt>
                <c:pt idx="138">
                  <c:v>8</c:v>
                </c:pt>
                <c:pt idx="139">
                  <c:v>5</c:v>
                </c:pt>
                <c:pt idx="140">
                  <c:v>28</c:v>
                </c:pt>
                <c:pt idx="141">
                  <c:v>26</c:v>
                </c:pt>
                <c:pt idx="142">
                  <c:v>39</c:v>
                </c:pt>
                <c:pt idx="143">
                  <c:v>28</c:v>
                </c:pt>
                <c:pt idx="144">
                  <c:v>22</c:v>
                </c:pt>
                <c:pt idx="145">
                  <c:v>23</c:v>
                </c:pt>
                <c:pt idx="146">
                  <c:v>7</c:v>
                </c:pt>
                <c:pt idx="147">
                  <c:v>15</c:v>
                </c:pt>
                <c:pt idx="148">
                  <c:v>24</c:v>
                </c:pt>
                <c:pt idx="149">
                  <c:v>28</c:v>
                </c:pt>
                <c:pt idx="150">
                  <c:v>26</c:v>
                </c:pt>
                <c:pt idx="151">
                  <c:v>28</c:v>
                </c:pt>
                <c:pt idx="152">
                  <c:v>11</c:v>
                </c:pt>
                <c:pt idx="153">
                  <c:v>5</c:v>
                </c:pt>
                <c:pt idx="154">
                  <c:v>21</c:v>
                </c:pt>
                <c:pt idx="155">
                  <c:v>19</c:v>
                </c:pt>
                <c:pt idx="156">
                  <c:v>29</c:v>
                </c:pt>
                <c:pt idx="157">
                  <c:v>14</c:v>
                </c:pt>
                <c:pt idx="158">
                  <c:v>27</c:v>
                </c:pt>
                <c:pt idx="159">
                  <c:v>7</c:v>
                </c:pt>
                <c:pt idx="160">
                  <c:v>6</c:v>
                </c:pt>
                <c:pt idx="161">
                  <c:v>10</c:v>
                </c:pt>
                <c:pt idx="162">
                  <c:v>32</c:v>
                </c:pt>
                <c:pt idx="163">
                  <c:v>23</c:v>
                </c:pt>
                <c:pt idx="164">
                  <c:v>28</c:v>
                </c:pt>
                <c:pt idx="165">
                  <c:v>19</c:v>
                </c:pt>
                <c:pt idx="166">
                  <c:v>7</c:v>
                </c:pt>
                <c:pt idx="167">
                  <c:v>14</c:v>
                </c:pt>
                <c:pt idx="168">
                  <c:v>18</c:v>
                </c:pt>
                <c:pt idx="169">
                  <c:v>20</c:v>
                </c:pt>
                <c:pt idx="170">
                  <c:v>33</c:v>
                </c:pt>
                <c:pt idx="171">
                  <c:v>32</c:v>
                </c:pt>
                <c:pt idx="172">
                  <c:v>22</c:v>
                </c:pt>
                <c:pt idx="173">
                  <c:v>11</c:v>
                </c:pt>
                <c:pt idx="174">
                  <c:v>11</c:v>
                </c:pt>
                <c:pt idx="175">
                  <c:v>17</c:v>
                </c:pt>
                <c:pt idx="176">
                  <c:v>16</c:v>
                </c:pt>
                <c:pt idx="177">
                  <c:v>20</c:v>
                </c:pt>
                <c:pt idx="178">
                  <c:v>24</c:v>
                </c:pt>
                <c:pt idx="179">
                  <c:v>18</c:v>
                </c:pt>
                <c:pt idx="180">
                  <c:v>16</c:v>
                </c:pt>
                <c:pt idx="181">
                  <c:v>9</c:v>
                </c:pt>
                <c:pt idx="182">
                  <c:v>18</c:v>
                </c:pt>
                <c:pt idx="183">
                  <c:v>22</c:v>
                </c:pt>
                <c:pt idx="184">
                  <c:v>20</c:v>
                </c:pt>
                <c:pt idx="185">
                  <c:v>27</c:v>
                </c:pt>
                <c:pt idx="186">
                  <c:v>18</c:v>
                </c:pt>
                <c:pt idx="187">
                  <c:v>6</c:v>
                </c:pt>
                <c:pt idx="188">
                  <c:v>16</c:v>
                </c:pt>
                <c:pt idx="189">
                  <c:v>19</c:v>
                </c:pt>
                <c:pt idx="190">
                  <c:v>18</c:v>
                </c:pt>
                <c:pt idx="191">
                  <c:v>19</c:v>
                </c:pt>
                <c:pt idx="192">
                  <c:v>13</c:v>
                </c:pt>
                <c:pt idx="193">
                  <c:v>30</c:v>
                </c:pt>
                <c:pt idx="194">
                  <c:v>5</c:v>
                </c:pt>
                <c:pt idx="195">
                  <c:v>21</c:v>
                </c:pt>
                <c:pt idx="196">
                  <c:v>25</c:v>
                </c:pt>
                <c:pt idx="197">
                  <c:v>31</c:v>
                </c:pt>
                <c:pt idx="198">
                  <c:v>8</c:v>
                </c:pt>
                <c:pt idx="199">
                  <c:v>11</c:v>
                </c:pt>
                <c:pt idx="200">
                  <c:v>8</c:v>
                </c:pt>
                <c:pt idx="201">
                  <c:v>14</c:v>
                </c:pt>
                <c:pt idx="202">
                  <c:v>21</c:v>
                </c:pt>
                <c:pt idx="203">
                  <c:v>26</c:v>
                </c:pt>
                <c:pt idx="204">
                  <c:v>25</c:v>
                </c:pt>
                <c:pt idx="205">
                  <c:v>33</c:v>
                </c:pt>
                <c:pt idx="206">
                  <c:v>33</c:v>
                </c:pt>
                <c:pt idx="207">
                  <c:v>19</c:v>
                </c:pt>
                <c:pt idx="208">
                  <c:v>15</c:v>
                </c:pt>
                <c:pt idx="209">
                  <c:v>6</c:v>
                </c:pt>
                <c:pt idx="210">
                  <c:v>16</c:v>
                </c:pt>
                <c:pt idx="211">
                  <c:v>21</c:v>
                </c:pt>
                <c:pt idx="212">
                  <c:v>29</c:v>
                </c:pt>
                <c:pt idx="213">
                  <c:v>14</c:v>
                </c:pt>
                <c:pt idx="214">
                  <c:v>15</c:v>
                </c:pt>
                <c:pt idx="215">
                  <c:v>10</c:v>
                </c:pt>
                <c:pt idx="216">
                  <c:v>13</c:v>
                </c:pt>
                <c:pt idx="217">
                  <c:v>21</c:v>
                </c:pt>
                <c:pt idx="218">
                  <c:v>12</c:v>
                </c:pt>
                <c:pt idx="219">
                  <c:v>13</c:v>
                </c:pt>
                <c:pt idx="220">
                  <c:v>31</c:v>
                </c:pt>
                <c:pt idx="221">
                  <c:v>13</c:v>
                </c:pt>
                <c:pt idx="222">
                  <c:v>12</c:v>
                </c:pt>
                <c:pt idx="223">
                  <c:v>11</c:v>
                </c:pt>
                <c:pt idx="224">
                  <c:v>21</c:v>
                </c:pt>
                <c:pt idx="225">
                  <c:v>18</c:v>
                </c:pt>
                <c:pt idx="226">
                  <c:v>19</c:v>
                </c:pt>
                <c:pt idx="227">
                  <c:v>40</c:v>
                </c:pt>
                <c:pt idx="228">
                  <c:v>27</c:v>
                </c:pt>
                <c:pt idx="229">
                  <c:v>11</c:v>
                </c:pt>
                <c:pt idx="230">
                  <c:v>10</c:v>
                </c:pt>
                <c:pt idx="231">
                  <c:v>16</c:v>
                </c:pt>
                <c:pt idx="232">
                  <c:v>17</c:v>
                </c:pt>
                <c:pt idx="233">
                  <c:v>31</c:v>
                </c:pt>
                <c:pt idx="234">
                  <c:v>16</c:v>
                </c:pt>
                <c:pt idx="235">
                  <c:v>13</c:v>
                </c:pt>
                <c:pt idx="236">
                  <c:v>5</c:v>
                </c:pt>
                <c:pt idx="237">
                  <c:v>11</c:v>
                </c:pt>
                <c:pt idx="238">
                  <c:v>18</c:v>
                </c:pt>
                <c:pt idx="239">
                  <c:v>14</c:v>
                </c:pt>
                <c:pt idx="240">
                  <c:v>14</c:v>
                </c:pt>
                <c:pt idx="241">
                  <c:v>10</c:v>
                </c:pt>
                <c:pt idx="242">
                  <c:v>10</c:v>
                </c:pt>
                <c:pt idx="243">
                  <c:v>15</c:v>
                </c:pt>
                <c:pt idx="244">
                  <c:v>4</c:v>
                </c:pt>
                <c:pt idx="245">
                  <c:v>8</c:v>
                </c:pt>
                <c:pt idx="246">
                  <c:v>22</c:v>
                </c:pt>
                <c:pt idx="247">
                  <c:v>21</c:v>
                </c:pt>
                <c:pt idx="248">
                  <c:v>17</c:v>
                </c:pt>
                <c:pt idx="249">
                  <c:v>20</c:v>
                </c:pt>
                <c:pt idx="250">
                  <c:v>26</c:v>
                </c:pt>
                <c:pt idx="251">
                  <c:v>6</c:v>
                </c:pt>
                <c:pt idx="252">
                  <c:v>28</c:v>
                </c:pt>
                <c:pt idx="253">
                  <c:v>15</c:v>
                </c:pt>
                <c:pt idx="254">
                  <c:v>29</c:v>
                </c:pt>
                <c:pt idx="255">
                  <c:v>29</c:v>
                </c:pt>
                <c:pt idx="256">
                  <c:v>7</c:v>
                </c:pt>
                <c:pt idx="257">
                  <c:v>4</c:v>
                </c:pt>
                <c:pt idx="258">
                  <c:v>17</c:v>
                </c:pt>
                <c:pt idx="259">
                  <c:v>28</c:v>
                </c:pt>
                <c:pt idx="260">
                  <c:v>38</c:v>
                </c:pt>
                <c:pt idx="261">
                  <c:v>17</c:v>
                </c:pt>
                <c:pt idx="262">
                  <c:v>18</c:v>
                </c:pt>
                <c:pt idx="263">
                  <c:v>33</c:v>
                </c:pt>
                <c:pt idx="264">
                  <c:v>19</c:v>
                </c:pt>
                <c:pt idx="265">
                  <c:v>17</c:v>
                </c:pt>
                <c:pt idx="266">
                  <c:v>14</c:v>
                </c:pt>
                <c:pt idx="267">
                  <c:v>20</c:v>
                </c:pt>
                <c:pt idx="268">
                  <c:v>14</c:v>
                </c:pt>
                <c:pt idx="269">
                  <c:v>11</c:v>
                </c:pt>
                <c:pt idx="270">
                  <c:v>8</c:v>
                </c:pt>
                <c:pt idx="271">
                  <c:v>5</c:v>
                </c:pt>
                <c:pt idx="272">
                  <c:v>1</c:v>
                </c:pt>
                <c:pt idx="273">
                  <c:v>9</c:v>
                </c:pt>
                <c:pt idx="274">
                  <c:v>9</c:v>
                </c:pt>
                <c:pt idx="275">
                  <c:v>13</c:v>
                </c:pt>
                <c:pt idx="276">
                  <c:v>12</c:v>
                </c:pt>
                <c:pt idx="277">
                  <c:v>15</c:v>
                </c:pt>
                <c:pt idx="278">
                  <c:v>13</c:v>
                </c:pt>
                <c:pt idx="279">
                  <c:v>5</c:v>
                </c:pt>
                <c:pt idx="280">
                  <c:v>11</c:v>
                </c:pt>
                <c:pt idx="281">
                  <c:v>8</c:v>
                </c:pt>
                <c:pt idx="282">
                  <c:v>16</c:v>
                </c:pt>
                <c:pt idx="283">
                  <c:v>13</c:v>
                </c:pt>
                <c:pt idx="284">
                  <c:v>14</c:v>
                </c:pt>
                <c:pt idx="285">
                  <c:v>11</c:v>
                </c:pt>
                <c:pt idx="286">
                  <c:v>4</c:v>
                </c:pt>
                <c:pt idx="287">
                  <c:v>12</c:v>
                </c:pt>
                <c:pt idx="288">
                  <c:v>16</c:v>
                </c:pt>
                <c:pt idx="289">
                  <c:v>11</c:v>
                </c:pt>
                <c:pt idx="290">
                  <c:v>6</c:v>
                </c:pt>
                <c:pt idx="291">
                  <c:v>8</c:v>
                </c:pt>
                <c:pt idx="292">
                  <c:v>5</c:v>
                </c:pt>
                <c:pt idx="293">
                  <c:v>4</c:v>
                </c:pt>
                <c:pt idx="294">
                  <c:v>12</c:v>
                </c:pt>
                <c:pt idx="295">
                  <c:v>10</c:v>
                </c:pt>
                <c:pt idx="296">
                  <c:v>11</c:v>
                </c:pt>
                <c:pt idx="297">
                  <c:v>9</c:v>
                </c:pt>
                <c:pt idx="298">
                  <c:v>12</c:v>
                </c:pt>
                <c:pt idx="299">
                  <c:v>7</c:v>
                </c:pt>
                <c:pt idx="300">
                  <c:v>9</c:v>
                </c:pt>
                <c:pt idx="301">
                  <c:v>16</c:v>
                </c:pt>
                <c:pt idx="302">
                  <c:v>8</c:v>
                </c:pt>
                <c:pt idx="303">
                  <c:v>14</c:v>
                </c:pt>
                <c:pt idx="304">
                  <c:v>12</c:v>
                </c:pt>
                <c:pt idx="305">
                  <c:v>6</c:v>
                </c:pt>
                <c:pt idx="306">
                  <c:v>3</c:v>
                </c:pt>
                <c:pt idx="307">
                  <c:v>13</c:v>
                </c:pt>
                <c:pt idx="308">
                  <c:v>14</c:v>
                </c:pt>
                <c:pt idx="309">
                  <c:v>11</c:v>
                </c:pt>
                <c:pt idx="310">
                  <c:v>14</c:v>
                </c:pt>
                <c:pt idx="311">
                  <c:v>5</c:v>
                </c:pt>
                <c:pt idx="312">
                  <c:v>6</c:v>
                </c:pt>
                <c:pt idx="313">
                  <c:v>7</c:v>
                </c:pt>
                <c:pt idx="314">
                  <c:v>2</c:v>
                </c:pt>
                <c:pt idx="315">
                  <c:v>3</c:v>
                </c:pt>
                <c:pt idx="316">
                  <c:v>3</c:v>
                </c:pt>
                <c:pt idx="317">
                  <c:v>1</c:v>
                </c:pt>
                <c:pt idx="318">
                  <c:v>4</c:v>
                </c:pt>
                <c:pt idx="319">
                  <c:v>0</c:v>
                </c:pt>
                <c:pt idx="320">
                  <c:v>1</c:v>
                </c:pt>
                <c:pt idx="321">
                  <c:v>3</c:v>
                </c:pt>
                <c:pt idx="322">
                  <c:v>3</c:v>
                </c:pt>
                <c:pt idx="323">
                  <c:v>0</c:v>
                </c:pt>
                <c:pt idx="324">
                  <c:v>5</c:v>
                </c:pt>
                <c:pt idx="325">
                  <c:v>17</c:v>
                </c:pt>
                <c:pt idx="326">
                  <c:v>12</c:v>
                </c:pt>
                <c:pt idx="327">
                  <c:v>3</c:v>
                </c:pt>
                <c:pt idx="328">
                  <c:v>4</c:v>
                </c:pt>
                <c:pt idx="329">
                  <c:v>7</c:v>
                </c:pt>
                <c:pt idx="330">
                  <c:v>10</c:v>
                </c:pt>
                <c:pt idx="331">
                  <c:v>16</c:v>
                </c:pt>
                <c:pt idx="332">
                  <c:v>4</c:v>
                </c:pt>
                <c:pt idx="333">
                  <c:v>21</c:v>
                </c:pt>
                <c:pt idx="334">
                  <c:v>11</c:v>
                </c:pt>
                <c:pt idx="335">
                  <c:v>8</c:v>
                </c:pt>
                <c:pt idx="336">
                  <c:v>11</c:v>
                </c:pt>
                <c:pt idx="337">
                  <c:v>14</c:v>
                </c:pt>
                <c:pt idx="338">
                  <c:v>7</c:v>
                </c:pt>
                <c:pt idx="339">
                  <c:v>22</c:v>
                </c:pt>
                <c:pt idx="340">
                  <c:v>7</c:v>
                </c:pt>
                <c:pt idx="341">
                  <c:v>8</c:v>
                </c:pt>
                <c:pt idx="342">
                  <c:v>7</c:v>
                </c:pt>
                <c:pt idx="343">
                  <c:v>9</c:v>
                </c:pt>
                <c:pt idx="344">
                  <c:v>16</c:v>
                </c:pt>
                <c:pt idx="345">
                  <c:v>6</c:v>
                </c:pt>
                <c:pt idx="346">
                  <c:v>14</c:v>
                </c:pt>
                <c:pt idx="347">
                  <c:v>8</c:v>
                </c:pt>
                <c:pt idx="348">
                  <c:v>3</c:v>
                </c:pt>
                <c:pt idx="349">
                  <c:v>6</c:v>
                </c:pt>
                <c:pt idx="350">
                  <c:v>4</c:v>
                </c:pt>
                <c:pt idx="351">
                  <c:v>12</c:v>
                </c:pt>
                <c:pt idx="352">
                  <c:v>9</c:v>
                </c:pt>
                <c:pt idx="353">
                  <c:v>19</c:v>
                </c:pt>
                <c:pt idx="354">
                  <c:v>9</c:v>
                </c:pt>
                <c:pt idx="355">
                  <c:v>5</c:v>
                </c:pt>
                <c:pt idx="356">
                  <c:v>4</c:v>
                </c:pt>
                <c:pt idx="357">
                  <c:v>12</c:v>
                </c:pt>
                <c:pt idx="358">
                  <c:v>13</c:v>
                </c:pt>
                <c:pt idx="359">
                  <c:v>8</c:v>
                </c:pt>
                <c:pt idx="360">
                  <c:v>14</c:v>
                </c:pt>
                <c:pt idx="361">
                  <c:v>10</c:v>
                </c:pt>
                <c:pt idx="362">
                  <c:v>8</c:v>
                </c:pt>
                <c:pt idx="363">
                  <c:v>5</c:v>
                </c:pt>
                <c:pt idx="364">
                  <c:v>5</c:v>
                </c:pt>
              </c:numCache>
            </c:numRef>
          </c:val>
        </c:ser>
        <c:ser>
          <c:idx val="8"/>
          <c:order val="8"/>
          <c:tx>
            <c:strRef>
              <c:f>'2010年'!$J$3</c:f>
              <c:strCache>
                <c:ptCount val="1"/>
                <c:pt idx="0">
                  <c:v>回帖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'2010年'!$J$4:$J$368</c:f>
              <c:numCache>
                <c:formatCode>General</c:formatCode>
                <c:ptCount val="365"/>
                <c:pt idx="0">
                  <c:v>273</c:v>
                </c:pt>
                <c:pt idx="1">
                  <c:v>302</c:v>
                </c:pt>
                <c:pt idx="2">
                  <c:v>292</c:v>
                </c:pt>
                <c:pt idx="3">
                  <c:v>372</c:v>
                </c:pt>
                <c:pt idx="4">
                  <c:v>267</c:v>
                </c:pt>
                <c:pt idx="5">
                  <c:v>126</c:v>
                </c:pt>
                <c:pt idx="6">
                  <c:v>136</c:v>
                </c:pt>
                <c:pt idx="7">
                  <c:v>210</c:v>
                </c:pt>
                <c:pt idx="8">
                  <c:v>222</c:v>
                </c:pt>
                <c:pt idx="9">
                  <c:v>247</c:v>
                </c:pt>
                <c:pt idx="10">
                  <c:v>305</c:v>
                </c:pt>
                <c:pt idx="11">
                  <c:v>214</c:v>
                </c:pt>
                <c:pt idx="12">
                  <c:v>101</c:v>
                </c:pt>
                <c:pt idx="13">
                  <c:v>105</c:v>
                </c:pt>
                <c:pt idx="14">
                  <c:v>243</c:v>
                </c:pt>
                <c:pt idx="15">
                  <c:v>257</c:v>
                </c:pt>
                <c:pt idx="16">
                  <c:v>244</c:v>
                </c:pt>
                <c:pt idx="17">
                  <c:v>318</c:v>
                </c:pt>
                <c:pt idx="18">
                  <c:v>258</c:v>
                </c:pt>
                <c:pt idx="19">
                  <c:v>108</c:v>
                </c:pt>
                <c:pt idx="20">
                  <c:v>130</c:v>
                </c:pt>
                <c:pt idx="21">
                  <c:v>279</c:v>
                </c:pt>
                <c:pt idx="22">
                  <c:v>299</c:v>
                </c:pt>
                <c:pt idx="23">
                  <c:v>298</c:v>
                </c:pt>
                <c:pt idx="24">
                  <c:v>260</c:v>
                </c:pt>
                <c:pt idx="25">
                  <c:v>228</c:v>
                </c:pt>
                <c:pt idx="26">
                  <c:v>111</c:v>
                </c:pt>
                <c:pt idx="27">
                  <c:v>135</c:v>
                </c:pt>
                <c:pt idx="28">
                  <c:v>180</c:v>
                </c:pt>
                <c:pt idx="29">
                  <c:v>255</c:v>
                </c:pt>
                <c:pt idx="30">
                  <c:v>330</c:v>
                </c:pt>
                <c:pt idx="31">
                  <c:v>243</c:v>
                </c:pt>
                <c:pt idx="32">
                  <c:v>210</c:v>
                </c:pt>
                <c:pt idx="33">
                  <c:v>63</c:v>
                </c:pt>
                <c:pt idx="34">
                  <c:v>68</c:v>
                </c:pt>
                <c:pt idx="35">
                  <c:v>150</c:v>
                </c:pt>
                <c:pt idx="36">
                  <c:v>228</c:v>
                </c:pt>
                <c:pt idx="37">
                  <c:v>287</c:v>
                </c:pt>
                <c:pt idx="38">
                  <c:v>261</c:v>
                </c:pt>
                <c:pt idx="39">
                  <c:v>286</c:v>
                </c:pt>
                <c:pt idx="40">
                  <c:v>80</c:v>
                </c:pt>
                <c:pt idx="41">
                  <c:v>101</c:v>
                </c:pt>
                <c:pt idx="42">
                  <c:v>244</c:v>
                </c:pt>
                <c:pt idx="43">
                  <c:v>169</c:v>
                </c:pt>
                <c:pt idx="44">
                  <c:v>234</c:v>
                </c:pt>
                <c:pt idx="45">
                  <c:v>238</c:v>
                </c:pt>
                <c:pt idx="46">
                  <c:v>266</c:v>
                </c:pt>
                <c:pt idx="47">
                  <c:v>119</c:v>
                </c:pt>
                <c:pt idx="48">
                  <c:v>128</c:v>
                </c:pt>
                <c:pt idx="49">
                  <c:v>190</c:v>
                </c:pt>
                <c:pt idx="50">
                  <c:v>306</c:v>
                </c:pt>
                <c:pt idx="51">
                  <c:v>243</c:v>
                </c:pt>
                <c:pt idx="52">
                  <c:v>180</c:v>
                </c:pt>
                <c:pt idx="53">
                  <c:v>263</c:v>
                </c:pt>
                <c:pt idx="54">
                  <c:v>111</c:v>
                </c:pt>
                <c:pt idx="55">
                  <c:v>75</c:v>
                </c:pt>
                <c:pt idx="56">
                  <c:v>246</c:v>
                </c:pt>
                <c:pt idx="57">
                  <c:v>289</c:v>
                </c:pt>
                <c:pt idx="58">
                  <c:v>259</c:v>
                </c:pt>
                <c:pt idx="59">
                  <c:v>184</c:v>
                </c:pt>
                <c:pt idx="60">
                  <c:v>194</c:v>
                </c:pt>
                <c:pt idx="61">
                  <c:v>95</c:v>
                </c:pt>
                <c:pt idx="62">
                  <c:v>148</c:v>
                </c:pt>
                <c:pt idx="63">
                  <c:v>309</c:v>
                </c:pt>
                <c:pt idx="64">
                  <c:v>304</c:v>
                </c:pt>
                <c:pt idx="65">
                  <c:v>176</c:v>
                </c:pt>
                <c:pt idx="66">
                  <c:v>182</c:v>
                </c:pt>
                <c:pt idx="67">
                  <c:v>204</c:v>
                </c:pt>
                <c:pt idx="68">
                  <c:v>67</c:v>
                </c:pt>
                <c:pt idx="69">
                  <c:v>88</c:v>
                </c:pt>
                <c:pt idx="70">
                  <c:v>152</c:v>
                </c:pt>
                <c:pt idx="71">
                  <c:v>132</c:v>
                </c:pt>
                <c:pt idx="72">
                  <c:v>161</c:v>
                </c:pt>
                <c:pt idx="73">
                  <c:v>154</c:v>
                </c:pt>
                <c:pt idx="74">
                  <c:v>144</c:v>
                </c:pt>
                <c:pt idx="75">
                  <c:v>39</c:v>
                </c:pt>
                <c:pt idx="76">
                  <c:v>74</c:v>
                </c:pt>
                <c:pt idx="77">
                  <c:v>186</c:v>
                </c:pt>
                <c:pt idx="78">
                  <c:v>149</c:v>
                </c:pt>
                <c:pt idx="79">
                  <c:v>201</c:v>
                </c:pt>
                <c:pt idx="80">
                  <c:v>213</c:v>
                </c:pt>
                <c:pt idx="81">
                  <c:v>161</c:v>
                </c:pt>
                <c:pt idx="82">
                  <c:v>72</c:v>
                </c:pt>
                <c:pt idx="83">
                  <c:v>149</c:v>
                </c:pt>
                <c:pt idx="84">
                  <c:v>173</c:v>
                </c:pt>
                <c:pt idx="85">
                  <c:v>56</c:v>
                </c:pt>
                <c:pt idx="86">
                  <c:v>46</c:v>
                </c:pt>
                <c:pt idx="87">
                  <c:v>48</c:v>
                </c:pt>
                <c:pt idx="88">
                  <c:v>68</c:v>
                </c:pt>
                <c:pt idx="89">
                  <c:v>54</c:v>
                </c:pt>
                <c:pt idx="90">
                  <c:v>46</c:v>
                </c:pt>
                <c:pt idx="91">
                  <c:v>42</c:v>
                </c:pt>
                <c:pt idx="92">
                  <c:v>209</c:v>
                </c:pt>
                <c:pt idx="93">
                  <c:v>255</c:v>
                </c:pt>
                <c:pt idx="94">
                  <c:v>186</c:v>
                </c:pt>
                <c:pt idx="95">
                  <c:v>177</c:v>
                </c:pt>
                <c:pt idx="96">
                  <c:v>189</c:v>
                </c:pt>
                <c:pt idx="97">
                  <c:v>175</c:v>
                </c:pt>
                <c:pt idx="98">
                  <c:v>79</c:v>
                </c:pt>
                <c:pt idx="99">
                  <c:v>50</c:v>
                </c:pt>
                <c:pt idx="100">
                  <c:v>62</c:v>
                </c:pt>
                <c:pt idx="101">
                  <c:v>142</c:v>
                </c:pt>
                <c:pt idx="102">
                  <c:v>231</c:v>
                </c:pt>
                <c:pt idx="103">
                  <c:v>157</c:v>
                </c:pt>
                <c:pt idx="104">
                  <c:v>101</c:v>
                </c:pt>
                <c:pt idx="105">
                  <c:v>231</c:v>
                </c:pt>
                <c:pt idx="106">
                  <c:v>209</c:v>
                </c:pt>
                <c:pt idx="107">
                  <c:v>155</c:v>
                </c:pt>
                <c:pt idx="108">
                  <c:v>260</c:v>
                </c:pt>
                <c:pt idx="109">
                  <c:v>155</c:v>
                </c:pt>
                <c:pt idx="110">
                  <c:v>72</c:v>
                </c:pt>
                <c:pt idx="111">
                  <c:v>64</c:v>
                </c:pt>
                <c:pt idx="112">
                  <c:v>220</c:v>
                </c:pt>
                <c:pt idx="113">
                  <c:v>144</c:v>
                </c:pt>
                <c:pt idx="114">
                  <c:v>162</c:v>
                </c:pt>
                <c:pt idx="115">
                  <c:v>134</c:v>
                </c:pt>
                <c:pt idx="116">
                  <c:v>206</c:v>
                </c:pt>
                <c:pt idx="117">
                  <c:v>58</c:v>
                </c:pt>
                <c:pt idx="118">
                  <c:v>61</c:v>
                </c:pt>
                <c:pt idx="119">
                  <c:v>163</c:v>
                </c:pt>
                <c:pt idx="120">
                  <c:v>182</c:v>
                </c:pt>
                <c:pt idx="121">
                  <c:v>124</c:v>
                </c:pt>
                <c:pt idx="122">
                  <c:v>156</c:v>
                </c:pt>
                <c:pt idx="123">
                  <c:v>101</c:v>
                </c:pt>
                <c:pt idx="124">
                  <c:v>46</c:v>
                </c:pt>
                <c:pt idx="125">
                  <c:v>57</c:v>
                </c:pt>
                <c:pt idx="126">
                  <c:v>140</c:v>
                </c:pt>
                <c:pt idx="127">
                  <c:v>163</c:v>
                </c:pt>
                <c:pt idx="128">
                  <c:v>131</c:v>
                </c:pt>
                <c:pt idx="129">
                  <c:v>151</c:v>
                </c:pt>
                <c:pt idx="130">
                  <c:v>118</c:v>
                </c:pt>
                <c:pt idx="131">
                  <c:v>48</c:v>
                </c:pt>
                <c:pt idx="132">
                  <c:v>65</c:v>
                </c:pt>
                <c:pt idx="133">
                  <c:v>136</c:v>
                </c:pt>
                <c:pt idx="134">
                  <c:v>137</c:v>
                </c:pt>
                <c:pt idx="135">
                  <c:v>134</c:v>
                </c:pt>
                <c:pt idx="136">
                  <c:v>140</c:v>
                </c:pt>
                <c:pt idx="137">
                  <c:v>102</c:v>
                </c:pt>
                <c:pt idx="138">
                  <c:v>55</c:v>
                </c:pt>
                <c:pt idx="139">
                  <c:v>57</c:v>
                </c:pt>
                <c:pt idx="140">
                  <c:v>131</c:v>
                </c:pt>
                <c:pt idx="141">
                  <c:v>124</c:v>
                </c:pt>
                <c:pt idx="142">
                  <c:v>153</c:v>
                </c:pt>
                <c:pt idx="143">
                  <c:v>119</c:v>
                </c:pt>
                <c:pt idx="144">
                  <c:v>146</c:v>
                </c:pt>
                <c:pt idx="145">
                  <c:v>64</c:v>
                </c:pt>
                <c:pt idx="146">
                  <c:v>58</c:v>
                </c:pt>
                <c:pt idx="147">
                  <c:v>137</c:v>
                </c:pt>
                <c:pt idx="148">
                  <c:v>130</c:v>
                </c:pt>
                <c:pt idx="149">
                  <c:v>158</c:v>
                </c:pt>
                <c:pt idx="150">
                  <c:v>114</c:v>
                </c:pt>
                <c:pt idx="151">
                  <c:v>103</c:v>
                </c:pt>
                <c:pt idx="152">
                  <c:v>35</c:v>
                </c:pt>
                <c:pt idx="153">
                  <c:v>43</c:v>
                </c:pt>
                <c:pt idx="154">
                  <c:v>111</c:v>
                </c:pt>
                <c:pt idx="155">
                  <c:v>132</c:v>
                </c:pt>
                <c:pt idx="156">
                  <c:v>125</c:v>
                </c:pt>
                <c:pt idx="157">
                  <c:v>109</c:v>
                </c:pt>
                <c:pt idx="158">
                  <c:v>142</c:v>
                </c:pt>
                <c:pt idx="159">
                  <c:v>32</c:v>
                </c:pt>
                <c:pt idx="160">
                  <c:v>46</c:v>
                </c:pt>
                <c:pt idx="161">
                  <c:v>72</c:v>
                </c:pt>
                <c:pt idx="162">
                  <c:v>137</c:v>
                </c:pt>
                <c:pt idx="163">
                  <c:v>141</c:v>
                </c:pt>
                <c:pt idx="164">
                  <c:v>116</c:v>
                </c:pt>
                <c:pt idx="165">
                  <c:v>109</c:v>
                </c:pt>
                <c:pt idx="166">
                  <c:v>52</c:v>
                </c:pt>
                <c:pt idx="167">
                  <c:v>68</c:v>
                </c:pt>
                <c:pt idx="168">
                  <c:v>91</c:v>
                </c:pt>
                <c:pt idx="169">
                  <c:v>115</c:v>
                </c:pt>
                <c:pt idx="170">
                  <c:v>138</c:v>
                </c:pt>
                <c:pt idx="171">
                  <c:v>124</c:v>
                </c:pt>
                <c:pt idx="172">
                  <c:v>98</c:v>
                </c:pt>
                <c:pt idx="173">
                  <c:v>35</c:v>
                </c:pt>
                <c:pt idx="174">
                  <c:v>60</c:v>
                </c:pt>
                <c:pt idx="175">
                  <c:v>86</c:v>
                </c:pt>
                <c:pt idx="176">
                  <c:v>103</c:v>
                </c:pt>
                <c:pt idx="177">
                  <c:v>100</c:v>
                </c:pt>
                <c:pt idx="178">
                  <c:v>122</c:v>
                </c:pt>
                <c:pt idx="179">
                  <c:v>62</c:v>
                </c:pt>
                <c:pt idx="180">
                  <c:v>100</c:v>
                </c:pt>
                <c:pt idx="181">
                  <c:v>56</c:v>
                </c:pt>
                <c:pt idx="182">
                  <c:v>119</c:v>
                </c:pt>
                <c:pt idx="183">
                  <c:v>98</c:v>
                </c:pt>
                <c:pt idx="184">
                  <c:v>138</c:v>
                </c:pt>
                <c:pt idx="185">
                  <c:v>110</c:v>
                </c:pt>
                <c:pt idx="186">
                  <c:v>100</c:v>
                </c:pt>
                <c:pt idx="187">
                  <c:v>57</c:v>
                </c:pt>
                <c:pt idx="188">
                  <c:v>48</c:v>
                </c:pt>
                <c:pt idx="189">
                  <c:v>103</c:v>
                </c:pt>
                <c:pt idx="190">
                  <c:v>70</c:v>
                </c:pt>
                <c:pt idx="191">
                  <c:v>92</c:v>
                </c:pt>
                <c:pt idx="192">
                  <c:v>127</c:v>
                </c:pt>
                <c:pt idx="193">
                  <c:v>144</c:v>
                </c:pt>
                <c:pt idx="194">
                  <c:v>43</c:v>
                </c:pt>
                <c:pt idx="195">
                  <c:v>73</c:v>
                </c:pt>
                <c:pt idx="196">
                  <c:v>116</c:v>
                </c:pt>
                <c:pt idx="197">
                  <c:v>117</c:v>
                </c:pt>
                <c:pt idx="198">
                  <c:v>74</c:v>
                </c:pt>
                <c:pt idx="199">
                  <c:v>89</c:v>
                </c:pt>
                <c:pt idx="200">
                  <c:v>53</c:v>
                </c:pt>
                <c:pt idx="201">
                  <c:v>102</c:v>
                </c:pt>
                <c:pt idx="202">
                  <c:v>88</c:v>
                </c:pt>
                <c:pt idx="203">
                  <c:v>180</c:v>
                </c:pt>
                <c:pt idx="204">
                  <c:v>206</c:v>
                </c:pt>
                <c:pt idx="205">
                  <c:v>116</c:v>
                </c:pt>
                <c:pt idx="206">
                  <c:v>126</c:v>
                </c:pt>
                <c:pt idx="207">
                  <c:v>135</c:v>
                </c:pt>
                <c:pt idx="208">
                  <c:v>32</c:v>
                </c:pt>
                <c:pt idx="209">
                  <c:v>50</c:v>
                </c:pt>
                <c:pt idx="210">
                  <c:v>89</c:v>
                </c:pt>
                <c:pt idx="211">
                  <c:v>110</c:v>
                </c:pt>
                <c:pt idx="212">
                  <c:v>103</c:v>
                </c:pt>
                <c:pt idx="213">
                  <c:v>94</c:v>
                </c:pt>
                <c:pt idx="214">
                  <c:v>67</c:v>
                </c:pt>
                <c:pt idx="215">
                  <c:v>46</c:v>
                </c:pt>
                <c:pt idx="216">
                  <c:v>28</c:v>
                </c:pt>
                <c:pt idx="217">
                  <c:v>85</c:v>
                </c:pt>
                <c:pt idx="218">
                  <c:v>93</c:v>
                </c:pt>
                <c:pt idx="219">
                  <c:v>75</c:v>
                </c:pt>
                <c:pt idx="220">
                  <c:v>93</c:v>
                </c:pt>
                <c:pt idx="221">
                  <c:v>80</c:v>
                </c:pt>
                <c:pt idx="222">
                  <c:v>42</c:v>
                </c:pt>
                <c:pt idx="223">
                  <c:v>33</c:v>
                </c:pt>
                <c:pt idx="224">
                  <c:v>76</c:v>
                </c:pt>
                <c:pt idx="225">
                  <c:v>56</c:v>
                </c:pt>
                <c:pt idx="226">
                  <c:v>72</c:v>
                </c:pt>
                <c:pt idx="227">
                  <c:v>128</c:v>
                </c:pt>
                <c:pt idx="228">
                  <c:v>97</c:v>
                </c:pt>
                <c:pt idx="229">
                  <c:v>44</c:v>
                </c:pt>
                <c:pt idx="230">
                  <c:v>40</c:v>
                </c:pt>
                <c:pt idx="231">
                  <c:v>115</c:v>
                </c:pt>
                <c:pt idx="232">
                  <c:v>95</c:v>
                </c:pt>
                <c:pt idx="233">
                  <c:v>110</c:v>
                </c:pt>
                <c:pt idx="234">
                  <c:v>77</c:v>
                </c:pt>
                <c:pt idx="235">
                  <c:v>65</c:v>
                </c:pt>
                <c:pt idx="236">
                  <c:v>22</c:v>
                </c:pt>
                <c:pt idx="237">
                  <c:v>81</c:v>
                </c:pt>
                <c:pt idx="238">
                  <c:v>69</c:v>
                </c:pt>
                <c:pt idx="239">
                  <c:v>74</c:v>
                </c:pt>
                <c:pt idx="240">
                  <c:v>57</c:v>
                </c:pt>
                <c:pt idx="241">
                  <c:v>76</c:v>
                </c:pt>
                <c:pt idx="242">
                  <c:v>32</c:v>
                </c:pt>
                <c:pt idx="243">
                  <c:v>43</c:v>
                </c:pt>
                <c:pt idx="244">
                  <c:v>42</c:v>
                </c:pt>
                <c:pt idx="245">
                  <c:v>89</c:v>
                </c:pt>
                <c:pt idx="246">
                  <c:v>83</c:v>
                </c:pt>
                <c:pt idx="247">
                  <c:v>105</c:v>
                </c:pt>
                <c:pt idx="248">
                  <c:v>79</c:v>
                </c:pt>
                <c:pt idx="249">
                  <c:v>75</c:v>
                </c:pt>
                <c:pt idx="250">
                  <c:v>30</c:v>
                </c:pt>
                <c:pt idx="251">
                  <c:v>27</c:v>
                </c:pt>
                <c:pt idx="252">
                  <c:v>71</c:v>
                </c:pt>
                <c:pt idx="253">
                  <c:v>77</c:v>
                </c:pt>
                <c:pt idx="254">
                  <c:v>68</c:v>
                </c:pt>
                <c:pt idx="255">
                  <c:v>100</c:v>
                </c:pt>
                <c:pt idx="256">
                  <c:v>28</c:v>
                </c:pt>
                <c:pt idx="257">
                  <c:v>19</c:v>
                </c:pt>
                <c:pt idx="258">
                  <c:v>40</c:v>
                </c:pt>
                <c:pt idx="259">
                  <c:v>50</c:v>
                </c:pt>
                <c:pt idx="260">
                  <c:v>57</c:v>
                </c:pt>
                <c:pt idx="261">
                  <c:v>71</c:v>
                </c:pt>
                <c:pt idx="262">
                  <c:v>76</c:v>
                </c:pt>
                <c:pt idx="263">
                  <c:v>105</c:v>
                </c:pt>
                <c:pt idx="264">
                  <c:v>43</c:v>
                </c:pt>
                <c:pt idx="265">
                  <c:v>48</c:v>
                </c:pt>
                <c:pt idx="266">
                  <c:v>54</c:v>
                </c:pt>
                <c:pt idx="267">
                  <c:v>97</c:v>
                </c:pt>
                <c:pt idx="268">
                  <c:v>84</c:v>
                </c:pt>
                <c:pt idx="269">
                  <c:v>89</c:v>
                </c:pt>
                <c:pt idx="270">
                  <c:v>41</c:v>
                </c:pt>
                <c:pt idx="271">
                  <c:v>10</c:v>
                </c:pt>
                <c:pt idx="272">
                  <c:v>9</c:v>
                </c:pt>
                <c:pt idx="273">
                  <c:v>35</c:v>
                </c:pt>
                <c:pt idx="274">
                  <c:v>45</c:v>
                </c:pt>
                <c:pt idx="275">
                  <c:v>51</c:v>
                </c:pt>
                <c:pt idx="276">
                  <c:v>43</c:v>
                </c:pt>
                <c:pt idx="277">
                  <c:v>43</c:v>
                </c:pt>
                <c:pt idx="278">
                  <c:v>29</c:v>
                </c:pt>
                <c:pt idx="279">
                  <c:v>22</c:v>
                </c:pt>
                <c:pt idx="280">
                  <c:v>31</c:v>
                </c:pt>
                <c:pt idx="281">
                  <c:v>49</c:v>
                </c:pt>
                <c:pt idx="282">
                  <c:v>73</c:v>
                </c:pt>
                <c:pt idx="283">
                  <c:v>34</c:v>
                </c:pt>
                <c:pt idx="284">
                  <c:v>23</c:v>
                </c:pt>
                <c:pt idx="285">
                  <c:v>1</c:v>
                </c:pt>
                <c:pt idx="286">
                  <c:v>11</c:v>
                </c:pt>
                <c:pt idx="287">
                  <c:v>23</c:v>
                </c:pt>
                <c:pt idx="288">
                  <c:v>19</c:v>
                </c:pt>
                <c:pt idx="289">
                  <c:v>31</c:v>
                </c:pt>
                <c:pt idx="290">
                  <c:v>20</c:v>
                </c:pt>
                <c:pt idx="291">
                  <c:v>23</c:v>
                </c:pt>
                <c:pt idx="292">
                  <c:v>14</c:v>
                </c:pt>
                <c:pt idx="293">
                  <c:v>17</c:v>
                </c:pt>
                <c:pt idx="294">
                  <c:v>21</c:v>
                </c:pt>
                <c:pt idx="295">
                  <c:v>24</c:v>
                </c:pt>
                <c:pt idx="296">
                  <c:v>27</c:v>
                </c:pt>
                <c:pt idx="297">
                  <c:v>28</c:v>
                </c:pt>
                <c:pt idx="298">
                  <c:v>24</c:v>
                </c:pt>
                <c:pt idx="299">
                  <c:v>14</c:v>
                </c:pt>
                <c:pt idx="300">
                  <c:v>13</c:v>
                </c:pt>
                <c:pt idx="301">
                  <c:v>18</c:v>
                </c:pt>
                <c:pt idx="302">
                  <c:v>21</c:v>
                </c:pt>
                <c:pt idx="303">
                  <c:v>21</c:v>
                </c:pt>
                <c:pt idx="304">
                  <c:v>29</c:v>
                </c:pt>
                <c:pt idx="305">
                  <c:v>22</c:v>
                </c:pt>
                <c:pt idx="306">
                  <c:v>6</c:v>
                </c:pt>
                <c:pt idx="307">
                  <c:v>10</c:v>
                </c:pt>
                <c:pt idx="308">
                  <c:v>14</c:v>
                </c:pt>
                <c:pt idx="309">
                  <c:v>22</c:v>
                </c:pt>
                <c:pt idx="310">
                  <c:v>29</c:v>
                </c:pt>
                <c:pt idx="311">
                  <c:v>35</c:v>
                </c:pt>
                <c:pt idx="312">
                  <c:v>34</c:v>
                </c:pt>
                <c:pt idx="313">
                  <c:v>18</c:v>
                </c:pt>
                <c:pt idx="314">
                  <c:v>27</c:v>
                </c:pt>
                <c:pt idx="315">
                  <c:v>4</c:v>
                </c:pt>
                <c:pt idx="316">
                  <c:v>2</c:v>
                </c:pt>
                <c:pt idx="317">
                  <c:v>5</c:v>
                </c:pt>
                <c:pt idx="318">
                  <c:v>6</c:v>
                </c:pt>
                <c:pt idx="319">
                  <c:v>5</c:v>
                </c:pt>
                <c:pt idx="320">
                  <c:v>4</c:v>
                </c:pt>
                <c:pt idx="321">
                  <c:v>8</c:v>
                </c:pt>
                <c:pt idx="322">
                  <c:v>9</c:v>
                </c:pt>
                <c:pt idx="323">
                  <c:v>17</c:v>
                </c:pt>
                <c:pt idx="324">
                  <c:v>13</c:v>
                </c:pt>
                <c:pt idx="325">
                  <c:v>16</c:v>
                </c:pt>
                <c:pt idx="326">
                  <c:v>34</c:v>
                </c:pt>
                <c:pt idx="327">
                  <c:v>9</c:v>
                </c:pt>
                <c:pt idx="328">
                  <c:v>16</c:v>
                </c:pt>
                <c:pt idx="329">
                  <c:v>43</c:v>
                </c:pt>
                <c:pt idx="330">
                  <c:v>41</c:v>
                </c:pt>
                <c:pt idx="331">
                  <c:v>43</c:v>
                </c:pt>
                <c:pt idx="332">
                  <c:v>50</c:v>
                </c:pt>
                <c:pt idx="333">
                  <c:v>82</c:v>
                </c:pt>
                <c:pt idx="334">
                  <c:v>11</c:v>
                </c:pt>
                <c:pt idx="335">
                  <c:v>11</c:v>
                </c:pt>
                <c:pt idx="336">
                  <c:v>33</c:v>
                </c:pt>
                <c:pt idx="337">
                  <c:v>39</c:v>
                </c:pt>
                <c:pt idx="338">
                  <c:v>40</c:v>
                </c:pt>
                <c:pt idx="339">
                  <c:v>75</c:v>
                </c:pt>
                <c:pt idx="340">
                  <c:v>44</c:v>
                </c:pt>
                <c:pt idx="341">
                  <c:v>14</c:v>
                </c:pt>
                <c:pt idx="342">
                  <c:v>23</c:v>
                </c:pt>
                <c:pt idx="343">
                  <c:v>51</c:v>
                </c:pt>
                <c:pt idx="344">
                  <c:v>48</c:v>
                </c:pt>
                <c:pt idx="345">
                  <c:v>48</c:v>
                </c:pt>
                <c:pt idx="346">
                  <c:v>57</c:v>
                </c:pt>
                <c:pt idx="347">
                  <c:v>67</c:v>
                </c:pt>
                <c:pt idx="348">
                  <c:v>20</c:v>
                </c:pt>
                <c:pt idx="349">
                  <c:v>35</c:v>
                </c:pt>
                <c:pt idx="350">
                  <c:v>78</c:v>
                </c:pt>
                <c:pt idx="351">
                  <c:v>65</c:v>
                </c:pt>
                <c:pt idx="352">
                  <c:v>30</c:v>
                </c:pt>
                <c:pt idx="353">
                  <c:v>37</c:v>
                </c:pt>
                <c:pt idx="354">
                  <c:v>24</c:v>
                </c:pt>
                <c:pt idx="355">
                  <c:v>5</c:v>
                </c:pt>
                <c:pt idx="356">
                  <c:v>11</c:v>
                </c:pt>
                <c:pt idx="357">
                  <c:v>43</c:v>
                </c:pt>
                <c:pt idx="358">
                  <c:v>19</c:v>
                </c:pt>
                <c:pt idx="359">
                  <c:v>21</c:v>
                </c:pt>
                <c:pt idx="360">
                  <c:v>18</c:v>
                </c:pt>
                <c:pt idx="361">
                  <c:v>33</c:v>
                </c:pt>
                <c:pt idx="362">
                  <c:v>18</c:v>
                </c:pt>
                <c:pt idx="363">
                  <c:v>12</c:v>
                </c:pt>
                <c:pt idx="364">
                  <c:v>9</c:v>
                </c:pt>
              </c:numCache>
            </c:numRef>
          </c:val>
        </c:ser>
        <c:ser>
          <c:idx val="9"/>
          <c:order val="9"/>
          <c:tx>
            <c:strRef>
              <c:f>'2010年'!$K$3</c:f>
              <c:strCache>
                <c:ptCount val="1"/>
                <c:pt idx="0">
                  <c:v>代码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'2010年'!$K$4:$K$368</c:f>
              <c:numCache>
                <c:formatCode>General</c:formatCode>
                <c:ptCount val="365"/>
                <c:pt idx="0">
                  <c:v>7</c:v>
                </c:pt>
                <c:pt idx="1">
                  <c:v>31</c:v>
                </c:pt>
                <c:pt idx="2">
                  <c:v>14</c:v>
                </c:pt>
                <c:pt idx="3">
                  <c:v>17</c:v>
                </c:pt>
                <c:pt idx="4">
                  <c:v>39</c:v>
                </c:pt>
                <c:pt idx="5">
                  <c:v>10</c:v>
                </c:pt>
                <c:pt idx="6">
                  <c:v>11</c:v>
                </c:pt>
                <c:pt idx="7">
                  <c:v>15</c:v>
                </c:pt>
                <c:pt idx="8">
                  <c:v>17</c:v>
                </c:pt>
                <c:pt idx="9">
                  <c:v>26</c:v>
                </c:pt>
                <c:pt idx="10">
                  <c:v>44</c:v>
                </c:pt>
                <c:pt idx="11">
                  <c:v>26</c:v>
                </c:pt>
                <c:pt idx="12">
                  <c:v>10</c:v>
                </c:pt>
                <c:pt idx="13">
                  <c:v>66</c:v>
                </c:pt>
                <c:pt idx="14">
                  <c:v>35</c:v>
                </c:pt>
                <c:pt idx="15">
                  <c:v>75</c:v>
                </c:pt>
                <c:pt idx="16">
                  <c:v>23</c:v>
                </c:pt>
                <c:pt idx="17">
                  <c:v>16</c:v>
                </c:pt>
                <c:pt idx="18">
                  <c:v>7</c:v>
                </c:pt>
                <c:pt idx="19">
                  <c:v>4</c:v>
                </c:pt>
                <c:pt idx="20">
                  <c:v>2</c:v>
                </c:pt>
                <c:pt idx="21">
                  <c:v>11</c:v>
                </c:pt>
                <c:pt idx="22">
                  <c:v>10</c:v>
                </c:pt>
                <c:pt idx="23">
                  <c:v>11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3</c:v>
                </c:pt>
                <c:pt idx="28">
                  <c:v>5</c:v>
                </c:pt>
                <c:pt idx="29">
                  <c:v>31</c:v>
                </c:pt>
                <c:pt idx="30">
                  <c:v>14</c:v>
                </c:pt>
                <c:pt idx="31">
                  <c:v>9</c:v>
                </c:pt>
                <c:pt idx="32">
                  <c:v>43</c:v>
                </c:pt>
                <c:pt idx="33">
                  <c:v>5</c:v>
                </c:pt>
                <c:pt idx="34">
                  <c:v>21</c:v>
                </c:pt>
                <c:pt idx="35">
                  <c:v>2</c:v>
                </c:pt>
                <c:pt idx="36">
                  <c:v>19</c:v>
                </c:pt>
                <c:pt idx="37">
                  <c:v>40</c:v>
                </c:pt>
                <c:pt idx="38">
                  <c:v>24</c:v>
                </c:pt>
                <c:pt idx="39">
                  <c:v>53</c:v>
                </c:pt>
                <c:pt idx="40">
                  <c:v>54</c:v>
                </c:pt>
                <c:pt idx="41">
                  <c:v>5</c:v>
                </c:pt>
                <c:pt idx="42">
                  <c:v>67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44</c:v>
                </c:pt>
                <c:pt idx="47">
                  <c:v>34</c:v>
                </c:pt>
                <c:pt idx="48">
                  <c:v>9</c:v>
                </c:pt>
                <c:pt idx="49">
                  <c:v>13</c:v>
                </c:pt>
                <c:pt idx="50">
                  <c:v>14</c:v>
                </c:pt>
                <c:pt idx="51">
                  <c:v>25</c:v>
                </c:pt>
                <c:pt idx="52">
                  <c:v>12</c:v>
                </c:pt>
                <c:pt idx="53">
                  <c:v>21</c:v>
                </c:pt>
                <c:pt idx="54">
                  <c:v>5</c:v>
                </c:pt>
                <c:pt idx="55">
                  <c:v>9</c:v>
                </c:pt>
                <c:pt idx="56">
                  <c:v>17</c:v>
                </c:pt>
                <c:pt idx="57">
                  <c:v>38</c:v>
                </c:pt>
                <c:pt idx="58">
                  <c:v>22</c:v>
                </c:pt>
                <c:pt idx="59">
                  <c:v>44</c:v>
                </c:pt>
                <c:pt idx="60">
                  <c:v>41</c:v>
                </c:pt>
                <c:pt idx="61">
                  <c:v>6</c:v>
                </c:pt>
                <c:pt idx="62">
                  <c:v>17</c:v>
                </c:pt>
                <c:pt idx="63">
                  <c:v>55</c:v>
                </c:pt>
                <c:pt idx="64">
                  <c:v>39</c:v>
                </c:pt>
                <c:pt idx="65">
                  <c:v>90</c:v>
                </c:pt>
                <c:pt idx="66">
                  <c:v>213</c:v>
                </c:pt>
                <c:pt idx="67">
                  <c:v>53</c:v>
                </c:pt>
                <c:pt idx="68">
                  <c:v>22</c:v>
                </c:pt>
                <c:pt idx="69">
                  <c:v>10</c:v>
                </c:pt>
                <c:pt idx="70">
                  <c:v>39</c:v>
                </c:pt>
                <c:pt idx="71">
                  <c:v>28</c:v>
                </c:pt>
                <c:pt idx="72">
                  <c:v>24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</c:ser>
        <c:ser>
          <c:idx val="10"/>
          <c:order val="10"/>
          <c:tx>
            <c:strRef>
              <c:f>'2010年'!$L$3</c:f>
              <c:strCache>
                <c:ptCount val="1"/>
                <c:pt idx="0">
                  <c:v>代码评论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'2010年'!$L$4:$L$368</c:f>
              <c:numCache>
                <c:formatCode>General</c:formatCode>
                <c:ptCount val="365"/>
                <c:pt idx="0">
                  <c:v>28</c:v>
                </c:pt>
                <c:pt idx="1">
                  <c:v>49</c:v>
                </c:pt>
                <c:pt idx="2">
                  <c:v>52</c:v>
                </c:pt>
                <c:pt idx="3">
                  <c:v>31</c:v>
                </c:pt>
                <c:pt idx="4">
                  <c:v>33</c:v>
                </c:pt>
                <c:pt idx="5">
                  <c:v>44</c:v>
                </c:pt>
                <c:pt idx="6">
                  <c:v>29</c:v>
                </c:pt>
                <c:pt idx="7">
                  <c:v>34</c:v>
                </c:pt>
                <c:pt idx="8">
                  <c:v>46</c:v>
                </c:pt>
                <c:pt idx="9">
                  <c:v>43</c:v>
                </c:pt>
                <c:pt idx="10">
                  <c:v>46</c:v>
                </c:pt>
                <c:pt idx="11">
                  <c:v>30</c:v>
                </c:pt>
                <c:pt idx="12">
                  <c:v>15</c:v>
                </c:pt>
                <c:pt idx="13">
                  <c:v>27</c:v>
                </c:pt>
                <c:pt idx="14">
                  <c:v>38</c:v>
                </c:pt>
                <c:pt idx="15">
                  <c:v>71</c:v>
                </c:pt>
                <c:pt idx="16">
                  <c:v>77</c:v>
                </c:pt>
                <c:pt idx="17">
                  <c:v>14</c:v>
                </c:pt>
                <c:pt idx="18">
                  <c:v>6</c:v>
                </c:pt>
                <c:pt idx="19">
                  <c:v>5</c:v>
                </c:pt>
                <c:pt idx="20">
                  <c:v>11</c:v>
                </c:pt>
                <c:pt idx="21">
                  <c:v>5</c:v>
                </c:pt>
                <c:pt idx="22">
                  <c:v>12</c:v>
                </c:pt>
                <c:pt idx="23">
                  <c:v>8</c:v>
                </c:pt>
                <c:pt idx="24">
                  <c:v>14</c:v>
                </c:pt>
                <c:pt idx="25">
                  <c:v>7</c:v>
                </c:pt>
                <c:pt idx="26">
                  <c:v>4</c:v>
                </c:pt>
                <c:pt idx="27">
                  <c:v>2</c:v>
                </c:pt>
                <c:pt idx="28">
                  <c:v>16</c:v>
                </c:pt>
                <c:pt idx="29">
                  <c:v>21</c:v>
                </c:pt>
                <c:pt idx="30">
                  <c:v>10</c:v>
                </c:pt>
                <c:pt idx="31">
                  <c:v>8</c:v>
                </c:pt>
                <c:pt idx="32">
                  <c:v>10</c:v>
                </c:pt>
                <c:pt idx="33">
                  <c:v>1</c:v>
                </c:pt>
                <c:pt idx="34">
                  <c:v>5</c:v>
                </c:pt>
                <c:pt idx="35">
                  <c:v>12</c:v>
                </c:pt>
                <c:pt idx="36">
                  <c:v>16</c:v>
                </c:pt>
                <c:pt idx="37">
                  <c:v>12</c:v>
                </c:pt>
                <c:pt idx="38">
                  <c:v>5</c:v>
                </c:pt>
                <c:pt idx="39">
                  <c:v>20</c:v>
                </c:pt>
                <c:pt idx="40">
                  <c:v>2</c:v>
                </c:pt>
                <c:pt idx="41">
                  <c:v>6</c:v>
                </c:pt>
                <c:pt idx="42">
                  <c:v>14</c:v>
                </c:pt>
                <c:pt idx="43">
                  <c:v>6</c:v>
                </c:pt>
                <c:pt idx="44">
                  <c:v>6</c:v>
                </c:pt>
                <c:pt idx="45">
                  <c:v>8</c:v>
                </c:pt>
                <c:pt idx="46">
                  <c:v>27</c:v>
                </c:pt>
                <c:pt idx="47">
                  <c:v>6</c:v>
                </c:pt>
                <c:pt idx="48">
                  <c:v>11</c:v>
                </c:pt>
                <c:pt idx="49">
                  <c:v>20</c:v>
                </c:pt>
                <c:pt idx="50">
                  <c:v>33</c:v>
                </c:pt>
                <c:pt idx="51">
                  <c:v>25</c:v>
                </c:pt>
                <c:pt idx="52">
                  <c:v>29</c:v>
                </c:pt>
                <c:pt idx="53">
                  <c:v>28</c:v>
                </c:pt>
                <c:pt idx="54">
                  <c:v>5</c:v>
                </c:pt>
                <c:pt idx="55">
                  <c:v>8</c:v>
                </c:pt>
                <c:pt idx="56">
                  <c:v>13</c:v>
                </c:pt>
                <c:pt idx="57">
                  <c:v>14</c:v>
                </c:pt>
                <c:pt idx="58">
                  <c:v>18</c:v>
                </c:pt>
                <c:pt idx="59">
                  <c:v>29</c:v>
                </c:pt>
                <c:pt idx="60">
                  <c:v>11</c:v>
                </c:pt>
                <c:pt idx="61">
                  <c:v>5</c:v>
                </c:pt>
                <c:pt idx="62">
                  <c:v>22</c:v>
                </c:pt>
                <c:pt idx="63">
                  <c:v>25</c:v>
                </c:pt>
                <c:pt idx="64">
                  <c:v>22</c:v>
                </c:pt>
                <c:pt idx="65">
                  <c:v>28</c:v>
                </c:pt>
                <c:pt idx="66">
                  <c:v>9</c:v>
                </c:pt>
                <c:pt idx="67">
                  <c:v>23</c:v>
                </c:pt>
                <c:pt idx="68">
                  <c:v>24</c:v>
                </c:pt>
                <c:pt idx="69">
                  <c:v>7</c:v>
                </c:pt>
                <c:pt idx="70">
                  <c:v>41</c:v>
                </c:pt>
                <c:pt idx="71">
                  <c:v>2</c:v>
                </c:pt>
                <c:pt idx="72">
                  <c:v>16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</c:ser>
        <c:ser>
          <c:idx val="11"/>
          <c:order val="11"/>
          <c:tx>
            <c:strRef>
              <c:f>'2010年'!$M$3</c:f>
              <c:strCache>
                <c:ptCount val="1"/>
                <c:pt idx="0">
                  <c:v>博客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'2010年'!$M$4:$M$368</c:f>
              <c:numCache>
                <c:formatCode>General</c:formatCode>
                <c:ptCount val="365"/>
                <c:pt idx="0">
                  <c:v>31</c:v>
                </c:pt>
                <c:pt idx="1">
                  <c:v>43</c:v>
                </c:pt>
                <c:pt idx="2">
                  <c:v>41</c:v>
                </c:pt>
                <c:pt idx="3">
                  <c:v>23</c:v>
                </c:pt>
                <c:pt idx="4">
                  <c:v>24</c:v>
                </c:pt>
                <c:pt idx="5">
                  <c:v>11</c:v>
                </c:pt>
                <c:pt idx="6">
                  <c:v>22</c:v>
                </c:pt>
                <c:pt idx="7">
                  <c:v>20</c:v>
                </c:pt>
                <c:pt idx="8">
                  <c:v>30</c:v>
                </c:pt>
                <c:pt idx="9">
                  <c:v>13</c:v>
                </c:pt>
                <c:pt idx="10">
                  <c:v>50</c:v>
                </c:pt>
                <c:pt idx="11">
                  <c:v>15</c:v>
                </c:pt>
                <c:pt idx="12">
                  <c:v>32</c:v>
                </c:pt>
                <c:pt idx="13">
                  <c:v>27</c:v>
                </c:pt>
                <c:pt idx="14">
                  <c:v>32</c:v>
                </c:pt>
                <c:pt idx="15">
                  <c:v>23</c:v>
                </c:pt>
                <c:pt idx="16">
                  <c:v>33</c:v>
                </c:pt>
                <c:pt idx="17">
                  <c:v>34</c:v>
                </c:pt>
                <c:pt idx="18">
                  <c:v>19</c:v>
                </c:pt>
                <c:pt idx="19">
                  <c:v>10</c:v>
                </c:pt>
                <c:pt idx="20">
                  <c:v>27</c:v>
                </c:pt>
                <c:pt idx="21">
                  <c:v>33</c:v>
                </c:pt>
                <c:pt idx="22">
                  <c:v>19</c:v>
                </c:pt>
                <c:pt idx="23">
                  <c:v>22</c:v>
                </c:pt>
                <c:pt idx="24">
                  <c:v>95</c:v>
                </c:pt>
                <c:pt idx="25">
                  <c:v>36</c:v>
                </c:pt>
                <c:pt idx="26">
                  <c:v>13</c:v>
                </c:pt>
                <c:pt idx="27">
                  <c:v>7</c:v>
                </c:pt>
                <c:pt idx="28">
                  <c:v>28</c:v>
                </c:pt>
                <c:pt idx="29">
                  <c:v>26</c:v>
                </c:pt>
                <c:pt idx="30">
                  <c:v>35</c:v>
                </c:pt>
                <c:pt idx="31">
                  <c:v>27</c:v>
                </c:pt>
                <c:pt idx="32">
                  <c:v>32</c:v>
                </c:pt>
                <c:pt idx="33">
                  <c:v>18</c:v>
                </c:pt>
                <c:pt idx="34">
                  <c:v>13</c:v>
                </c:pt>
                <c:pt idx="35">
                  <c:v>21</c:v>
                </c:pt>
                <c:pt idx="36">
                  <c:v>40</c:v>
                </c:pt>
                <c:pt idx="37">
                  <c:v>44</c:v>
                </c:pt>
                <c:pt idx="38">
                  <c:v>19</c:v>
                </c:pt>
                <c:pt idx="39">
                  <c:v>17</c:v>
                </c:pt>
                <c:pt idx="40">
                  <c:v>9</c:v>
                </c:pt>
                <c:pt idx="41">
                  <c:v>9</c:v>
                </c:pt>
                <c:pt idx="42">
                  <c:v>35</c:v>
                </c:pt>
                <c:pt idx="43">
                  <c:v>20</c:v>
                </c:pt>
                <c:pt idx="44">
                  <c:v>25</c:v>
                </c:pt>
                <c:pt idx="45">
                  <c:v>37</c:v>
                </c:pt>
                <c:pt idx="46">
                  <c:v>23</c:v>
                </c:pt>
                <c:pt idx="47">
                  <c:v>19</c:v>
                </c:pt>
                <c:pt idx="48">
                  <c:v>19</c:v>
                </c:pt>
                <c:pt idx="49">
                  <c:v>33</c:v>
                </c:pt>
                <c:pt idx="50">
                  <c:v>38</c:v>
                </c:pt>
                <c:pt idx="51">
                  <c:v>22</c:v>
                </c:pt>
                <c:pt idx="52">
                  <c:v>29</c:v>
                </c:pt>
                <c:pt idx="53">
                  <c:v>31</c:v>
                </c:pt>
                <c:pt idx="54">
                  <c:v>13</c:v>
                </c:pt>
                <c:pt idx="55">
                  <c:v>20</c:v>
                </c:pt>
                <c:pt idx="56">
                  <c:v>26</c:v>
                </c:pt>
                <c:pt idx="57">
                  <c:v>22</c:v>
                </c:pt>
                <c:pt idx="58">
                  <c:v>16</c:v>
                </c:pt>
                <c:pt idx="59">
                  <c:v>45</c:v>
                </c:pt>
                <c:pt idx="60">
                  <c:v>19</c:v>
                </c:pt>
                <c:pt idx="61">
                  <c:v>19</c:v>
                </c:pt>
                <c:pt idx="62">
                  <c:v>11</c:v>
                </c:pt>
                <c:pt idx="63">
                  <c:v>34</c:v>
                </c:pt>
                <c:pt idx="64">
                  <c:v>19</c:v>
                </c:pt>
                <c:pt idx="65">
                  <c:v>21</c:v>
                </c:pt>
                <c:pt idx="66">
                  <c:v>15</c:v>
                </c:pt>
                <c:pt idx="67">
                  <c:v>10</c:v>
                </c:pt>
                <c:pt idx="68">
                  <c:v>6</c:v>
                </c:pt>
                <c:pt idx="69">
                  <c:v>9</c:v>
                </c:pt>
                <c:pt idx="70">
                  <c:v>26</c:v>
                </c:pt>
                <c:pt idx="71">
                  <c:v>7</c:v>
                </c:pt>
                <c:pt idx="72">
                  <c:v>8</c:v>
                </c:pt>
                <c:pt idx="73">
                  <c:v>20</c:v>
                </c:pt>
                <c:pt idx="74">
                  <c:v>16</c:v>
                </c:pt>
                <c:pt idx="75">
                  <c:v>1</c:v>
                </c:pt>
                <c:pt idx="76">
                  <c:v>24</c:v>
                </c:pt>
                <c:pt idx="77">
                  <c:v>24</c:v>
                </c:pt>
                <c:pt idx="78">
                  <c:v>23</c:v>
                </c:pt>
                <c:pt idx="79">
                  <c:v>14</c:v>
                </c:pt>
                <c:pt idx="80">
                  <c:v>14</c:v>
                </c:pt>
                <c:pt idx="81">
                  <c:v>5</c:v>
                </c:pt>
                <c:pt idx="82">
                  <c:v>9</c:v>
                </c:pt>
                <c:pt idx="83">
                  <c:v>26</c:v>
                </c:pt>
                <c:pt idx="84">
                  <c:v>39</c:v>
                </c:pt>
                <c:pt idx="85">
                  <c:v>5</c:v>
                </c:pt>
                <c:pt idx="86">
                  <c:v>5</c:v>
                </c:pt>
                <c:pt idx="87">
                  <c:v>7</c:v>
                </c:pt>
                <c:pt idx="88">
                  <c:v>1</c:v>
                </c:pt>
                <c:pt idx="89">
                  <c:v>7</c:v>
                </c:pt>
                <c:pt idx="90">
                  <c:v>3</c:v>
                </c:pt>
                <c:pt idx="91">
                  <c:v>11</c:v>
                </c:pt>
                <c:pt idx="92">
                  <c:v>8</c:v>
                </c:pt>
                <c:pt idx="93">
                  <c:v>6</c:v>
                </c:pt>
                <c:pt idx="94">
                  <c:v>12</c:v>
                </c:pt>
                <c:pt idx="95">
                  <c:v>19</c:v>
                </c:pt>
                <c:pt idx="96">
                  <c:v>9</c:v>
                </c:pt>
                <c:pt idx="97">
                  <c:v>35</c:v>
                </c:pt>
                <c:pt idx="98">
                  <c:v>25</c:v>
                </c:pt>
                <c:pt idx="99">
                  <c:v>20</c:v>
                </c:pt>
                <c:pt idx="100">
                  <c:v>2</c:v>
                </c:pt>
                <c:pt idx="101">
                  <c:v>40</c:v>
                </c:pt>
                <c:pt idx="102">
                  <c:v>26</c:v>
                </c:pt>
                <c:pt idx="103">
                  <c:v>11</c:v>
                </c:pt>
                <c:pt idx="104">
                  <c:v>8</c:v>
                </c:pt>
                <c:pt idx="105">
                  <c:v>12</c:v>
                </c:pt>
                <c:pt idx="106">
                  <c:v>25</c:v>
                </c:pt>
                <c:pt idx="107">
                  <c:v>41</c:v>
                </c:pt>
                <c:pt idx="108">
                  <c:v>53</c:v>
                </c:pt>
                <c:pt idx="109">
                  <c:v>28</c:v>
                </c:pt>
                <c:pt idx="110">
                  <c:v>13</c:v>
                </c:pt>
                <c:pt idx="111">
                  <c:v>23</c:v>
                </c:pt>
                <c:pt idx="112">
                  <c:v>14</c:v>
                </c:pt>
                <c:pt idx="113">
                  <c:v>11</c:v>
                </c:pt>
                <c:pt idx="114">
                  <c:v>9</c:v>
                </c:pt>
                <c:pt idx="115">
                  <c:v>6</c:v>
                </c:pt>
                <c:pt idx="116">
                  <c:v>12</c:v>
                </c:pt>
                <c:pt idx="117">
                  <c:v>6</c:v>
                </c:pt>
                <c:pt idx="118">
                  <c:v>37</c:v>
                </c:pt>
                <c:pt idx="119">
                  <c:v>8</c:v>
                </c:pt>
                <c:pt idx="120">
                  <c:v>16</c:v>
                </c:pt>
                <c:pt idx="121">
                  <c:v>22</c:v>
                </c:pt>
                <c:pt idx="122">
                  <c:v>7</c:v>
                </c:pt>
                <c:pt idx="123">
                  <c:v>8</c:v>
                </c:pt>
                <c:pt idx="124">
                  <c:v>4</c:v>
                </c:pt>
                <c:pt idx="125">
                  <c:v>15</c:v>
                </c:pt>
                <c:pt idx="126">
                  <c:v>12</c:v>
                </c:pt>
                <c:pt idx="127">
                  <c:v>24</c:v>
                </c:pt>
                <c:pt idx="128">
                  <c:v>24</c:v>
                </c:pt>
                <c:pt idx="129">
                  <c:v>21</c:v>
                </c:pt>
                <c:pt idx="130">
                  <c:v>67</c:v>
                </c:pt>
                <c:pt idx="131">
                  <c:v>23</c:v>
                </c:pt>
                <c:pt idx="132">
                  <c:v>3</c:v>
                </c:pt>
                <c:pt idx="133">
                  <c:v>8</c:v>
                </c:pt>
                <c:pt idx="134">
                  <c:v>16</c:v>
                </c:pt>
                <c:pt idx="135">
                  <c:v>22</c:v>
                </c:pt>
                <c:pt idx="136">
                  <c:v>5</c:v>
                </c:pt>
                <c:pt idx="137">
                  <c:v>15</c:v>
                </c:pt>
                <c:pt idx="138">
                  <c:v>4</c:v>
                </c:pt>
                <c:pt idx="139">
                  <c:v>3</c:v>
                </c:pt>
                <c:pt idx="140">
                  <c:v>13</c:v>
                </c:pt>
                <c:pt idx="141">
                  <c:v>39</c:v>
                </c:pt>
                <c:pt idx="142">
                  <c:v>45</c:v>
                </c:pt>
                <c:pt idx="143">
                  <c:v>13</c:v>
                </c:pt>
                <c:pt idx="144">
                  <c:v>22</c:v>
                </c:pt>
                <c:pt idx="145">
                  <c:v>2</c:v>
                </c:pt>
                <c:pt idx="146">
                  <c:v>2</c:v>
                </c:pt>
                <c:pt idx="147">
                  <c:v>9</c:v>
                </c:pt>
                <c:pt idx="148">
                  <c:v>7</c:v>
                </c:pt>
                <c:pt idx="149">
                  <c:v>5</c:v>
                </c:pt>
                <c:pt idx="150">
                  <c:v>11</c:v>
                </c:pt>
                <c:pt idx="151">
                  <c:v>17</c:v>
                </c:pt>
                <c:pt idx="152">
                  <c:v>1</c:v>
                </c:pt>
                <c:pt idx="153">
                  <c:v>27</c:v>
                </c:pt>
                <c:pt idx="154">
                  <c:v>11</c:v>
                </c:pt>
                <c:pt idx="155">
                  <c:v>11</c:v>
                </c:pt>
                <c:pt idx="156">
                  <c:v>32</c:v>
                </c:pt>
                <c:pt idx="157">
                  <c:v>5</c:v>
                </c:pt>
                <c:pt idx="158">
                  <c:v>7</c:v>
                </c:pt>
                <c:pt idx="159">
                  <c:v>6</c:v>
                </c:pt>
                <c:pt idx="160">
                  <c:v>2</c:v>
                </c:pt>
                <c:pt idx="161">
                  <c:v>12</c:v>
                </c:pt>
                <c:pt idx="162">
                  <c:v>19</c:v>
                </c:pt>
                <c:pt idx="163">
                  <c:v>37</c:v>
                </c:pt>
                <c:pt idx="164">
                  <c:v>31</c:v>
                </c:pt>
                <c:pt idx="165">
                  <c:v>7</c:v>
                </c:pt>
                <c:pt idx="166">
                  <c:v>3</c:v>
                </c:pt>
                <c:pt idx="167">
                  <c:v>2</c:v>
                </c:pt>
                <c:pt idx="168">
                  <c:v>19</c:v>
                </c:pt>
                <c:pt idx="169">
                  <c:v>9</c:v>
                </c:pt>
                <c:pt idx="170">
                  <c:v>5</c:v>
                </c:pt>
                <c:pt idx="171">
                  <c:v>12</c:v>
                </c:pt>
                <c:pt idx="172">
                  <c:v>10</c:v>
                </c:pt>
                <c:pt idx="173">
                  <c:v>10</c:v>
                </c:pt>
                <c:pt idx="174">
                  <c:v>4</c:v>
                </c:pt>
                <c:pt idx="175">
                  <c:v>5</c:v>
                </c:pt>
                <c:pt idx="176">
                  <c:v>19</c:v>
                </c:pt>
                <c:pt idx="177">
                  <c:v>17</c:v>
                </c:pt>
                <c:pt idx="178">
                  <c:v>20</c:v>
                </c:pt>
                <c:pt idx="179">
                  <c:v>7</c:v>
                </c:pt>
                <c:pt idx="180">
                  <c:v>2</c:v>
                </c:pt>
                <c:pt idx="181">
                  <c:v>9</c:v>
                </c:pt>
                <c:pt idx="182">
                  <c:v>6</c:v>
                </c:pt>
                <c:pt idx="183">
                  <c:v>74</c:v>
                </c:pt>
                <c:pt idx="184">
                  <c:v>3</c:v>
                </c:pt>
                <c:pt idx="185">
                  <c:v>17</c:v>
                </c:pt>
                <c:pt idx="186">
                  <c:v>14</c:v>
                </c:pt>
                <c:pt idx="187">
                  <c:v>4</c:v>
                </c:pt>
                <c:pt idx="188">
                  <c:v>2</c:v>
                </c:pt>
                <c:pt idx="189">
                  <c:v>5</c:v>
                </c:pt>
                <c:pt idx="190">
                  <c:v>13</c:v>
                </c:pt>
                <c:pt idx="191">
                  <c:v>34</c:v>
                </c:pt>
                <c:pt idx="192">
                  <c:v>15</c:v>
                </c:pt>
                <c:pt idx="193">
                  <c:v>24</c:v>
                </c:pt>
                <c:pt idx="194">
                  <c:v>4</c:v>
                </c:pt>
                <c:pt idx="195">
                  <c:v>12</c:v>
                </c:pt>
                <c:pt idx="196">
                  <c:v>4</c:v>
                </c:pt>
                <c:pt idx="197">
                  <c:v>6</c:v>
                </c:pt>
                <c:pt idx="198">
                  <c:v>12</c:v>
                </c:pt>
                <c:pt idx="199">
                  <c:v>2</c:v>
                </c:pt>
                <c:pt idx="200">
                  <c:v>11</c:v>
                </c:pt>
                <c:pt idx="201">
                  <c:v>12</c:v>
                </c:pt>
                <c:pt idx="202">
                  <c:v>22</c:v>
                </c:pt>
                <c:pt idx="203">
                  <c:v>19</c:v>
                </c:pt>
                <c:pt idx="204">
                  <c:v>14</c:v>
                </c:pt>
                <c:pt idx="205">
                  <c:v>8</c:v>
                </c:pt>
                <c:pt idx="206">
                  <c:v>9</c:v>
                </c:pt>
                <c:pt idx="207">
                  <c:v>10</c:v>
                </c:pt>
                <c:pt idx="208">
                  <c:v>9</c:v>
                </c:pt>
                <c:pt idx="209">
                  <c:v>4</c:v>
                </c:pt>
                <c:pt idx="210">
                  <c:v>21</c:v>
                </c:pt>
                <c:pt idx="211">
                  <c:v>16</c:v>
                </c:pt>
                <c:pt idx="212">
                  <c:v>14</c:v>
                </c:pt>
                <c:pt idx="213">
                  <c:v>10</c:v>
                </c:pt>
                <c:pt idx="214">
                  <c:v>35</c:v>
                </c:pt>
                <c:pt idx="215">
                  <c:v>5</c:v>
                </c:pt>
                <c:pt idx="216">
                  <c:v>3</c:v>
                </c:pt>
                <c:pt idx="217">
                  <c:v>12</c:v>
                </c:pt>
                <c:pt idx="218">
                  <c:v>12</c:v>
                </c:pt>
                <c:pt idx="219">
                  <c:v>15</c:v>
                </c:pt>
                <c:pt idx="220">
                  <c:v>12</c:v>
                </c:pt>
                <c:pt idx="221">
                  <c:v>16</c:v>
                </c:pt>
                <c:pt idx="222">
                  <c:v>19</c:v>
                </c:pt>
                <c:pt idx="223">
                  <c:v>6</c:v>
                </c:pt>
                <c:pt idx="224">
                  <c:v>10</c:v>
                </c:pt>
                <c:pt idx="225">
                  <c:v>32</c:v>
                </c:pt>
                <c:pt idx="226">
                  <c:v>15</c:v>
                </c:pt>
                <c:pt idx="227">
                  <c:v>11</c:v>
                </c:pt>
                <c:pt idx="228">
                  <c:v>28</c:v>
                </c:pt>
                <c:pt idx="229">
                  <c:v>13</c:v>
                </c:pt>
                <c:pt idx="230">
                  <c:v>11</c:v>
                </c:pt>
                <c:pt idx="231">
                  <c:v>14</c:v>
                </c:pt>
                <c:pt idx="232">
                  <c:v>109</c:v>
                </c:pt>
                <c:pt idx="233">
                  <c:v>9</c:v>
                </c:pt>
                <c:pt idx="234">
                  <c:v>136</c:v>
                </c:pt>
                <c:pt idx="235">
                  <c:v>4</c:v>
                </c:pt>
                <c:pt idx="236">
                  <c:v>3</c:v>
                </c:pt>
                <c:pt idx="237">
                  <c:v>12</c:v>
                </c:pt>
                <c:pt idx="238">
                  <c:v>12</c:v>
                </c:pt>
                <c:pt idx="239">
                  <c:v>6</c:v>
                </c:pt>
                <c:pt idx="240">
                  <c:v>12</c:v>
                </c:pt>
                <c:pt idx="241">
                  <c:v>7</c:v>
                </c:pt>
                <c:pt idx="242">
                  <c:v>12</c:v>
                </c:pt>
                <c:pt idx="243">
                  <c:v>3</c:v>
                </c:pt>
                <c:pt idx="244">
                  <c:v>2</c:v>
                </c:pt>
                <c:pt idx="245">
                  <c:v>8</c:v>
                </c:pt>
                <c:pt idx="246">
                  <c:v>24</c:v>
                </c:pt>
                <c:pt idx="247">
                  <c:v>10</c:v>
                </c:pt>
                <c:pt idx="248">
                  <c:v>33</c:v>
                </c:pt>
                <c:pt idx="249">
                  <c:v>2</c:v>
                </c:pt>
                <c:pt idx="250">
                  <c:v>9</c:v>
                </c:pt>
                <c:pt idx="251">
                  <c:v>5</c:v>
                </c:pt>
                <c:pt idx="252">
                  <c:v>10</c:v>
                </c:pt>
                <c:pt idx="253">
                  <c:v>19</c:v>
                </c:pt>
                <c:pt idx="254">
                  <c:v>29</c:v>
                </c:pt>
                <c:pt idx="255">
                  <c:v>26</c:v>
                </c:pt>
                <c:pt idx="256">
                  <c:v>6</c:v>
                </c:pt>
                <c:pt idx="257">
                  <c:v>4</c:v>
                </c:pt>
                <c:pt idx="258">
                  <c:v>6</c:v>
                </c:pt>
                <c:pt idx="259">
                  <c:v>54</c:v>
                </c:pt>
                <c:pt idx="260">
                  <c:v>9</c:v>
                </c:pt>
                <c:pt idx="261">
                  <c:v>23</c:v>
                </c:pt>
                <c:pt idx="262">
                  <c:v>17</c:v>
                </c:pt>
                <c:pt idx="263">
                  <c:v>10</c:v>
                </c:pt>
                <c:pt idx="264">
                  <c:v>13</c:v>
                </c:pt>
                <c:pt idx="265">
                  <c:v>24</c:v>
                </c:pt>
                <c:pt idx="266">
                  <c:v>29</c:v>
                </c:pt>
                <c:pt idx="267">
                  <c:v>16</c:v>
                </c:pt>
                <c:pt idx="268">
                  <c:v>14</c:v>
                </c:pt>
                <c:pt idx="269">
                  <c:v>19</c:v>
                </c:pt>
                <c:pt idx="270">
                  <c:v>7</c:v>
                </c:pt>
                <c:pt idx="271">
                  <c:v>6</c:v>
                </c:pt>
                <c:pt idx="272">
                  <c:v>3</c:v>
                </c:pt>
                <c:pt idx="273">
                  <c:v>11</c:v>
                </c:pt>
                <c:pt idx="274">
                  <c:v>13</c:v>
                </c:pt>
                <c:pt idx="275">
                  <c:v>5</c:v>
                </c:pt>
                <c:pt idx="276">
                  <c:v>23</c:v>
                </c:pt>
                <c:pt idx="277">
                  <c:v>33</c:v>
                </c:pt>
                <c:pt idx="278">
                  <c:v>42</c:v>
                </c:pt>
                <c:pt idx="279">
                  <c:v>6</c:v>
                </c:pt>
                <c:pt idx="280">
                  <c:v>11</c:v>
                </c:pt>
                <c:pt idx="281">
                  <c:v>25</c:v>
                </c:pt>
                <c:pt idx="282">
                  <c:v>181</c:v>
                </c:pt>
                <c:pt idx="283">
                  <c:v>6</c:v>
                </c:pt>
                <c:pt idx="284">
                  <c:v>3</c:v>
                </c:pt>
                <c:pt idx="285">
                  <c:v>2</c:v>
                </c:pt>
                <c:pt idx="286">
                  <c:v>2</c:v>
                </c:pt>
                <c:pt idx="287">
                  <c:v>6</c:v>
                </c:pt>
                <c:pt idx="288">
                  <c:v>62</c:v>
                </c:pt>
                <c:pt idx="289">
                  <c:v>7</c:v>
                </c:pt>
                <c:pt idx="290">
                  <c:v>3</c:v>
                </c:pt>
                <c:pt idx="291">
                  <c:v>37</c:v>
                </c:pt>
                <c:pt idx="292">
                  <c:v>3</c:v>
                </c:pt>
                <c:pt idx="293">
                  <c:v>3</c:v>
                </c:pt>
                <c:pt idx="294">
                  <c:v>8</c:v>
                </c:pt>
                <c:pt idx="295">
                  <c:v>12</c:v>
                </c:pt>
                <c:pt idx="296">
                  <c:v>30</c:v>
                </c:pt>
                <c:pt idx="297">
                  <c:v>5</c:v>
                </c:pt>
                <c:pt idx="298">
                  <c:v>9</c:v>
                </c:pt>
                <c:pt idx="299">
                  <c:v>4</c:v>
                </c:pt>
                <c:pt idx="300">
                  <c:v>2</c:v>
                </c:pt>
                <c:pt idx="301">
                  <c:v>8</c:v>
                </c:pt>
                <c:pt idx="302">
                  <c:v>9</c:v>
                </c:pt>
                <c:pt idx="303">
                  <c:v>10</c:v>
                </c:pt>
                <c:pt idx="304">
                  <c:v>9</c:v>
                </c:pt>
                <c:pt idx="305">
                  <c:v>3</c:v>
                </c:pt>
                <c:pt idx="306">
                  <c:v>1</c:v>
                </c:pt>
                <c:pt idx="307">
                  <c:v>4</c:v>
                </c:pt>
                <c:pt idx="308">
                  <c:v>9</c:v>
                </c:pt>
                <c:pt idx="309">
                  <c:v>22</c:v>
                </c:pt>
                <c:pt idx="310">
                  <c:v>4</c:v>
                </c:pt>
                <c:pt idx="311">
                  <c:v>8</c:v>
                </c:pt>
                <c:pt idx="312">
                  <c:v>52</c:v>
                </c:pt>
                <c:pt idx="313">
                  <c:v>7</c:v>
                </c:pt>
                <c:pt idx="314">
                  <c:v>36</c:v>
                </c:pt>
                <c:pt idx="315">
                  <c:v>3</c:v>
                </c:pt>
                <c:pt idx="316">
                  <c:v>3</c:v>
                </c:pt>
                <c:pt idx="317">
                  <c:v>2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10</c:v>
                </c:pt>
                <c:pt idx="326">
                  <c:v>1</c:v>
                </c:pt>
                <c:pt idx="327">
                  <c:v>4</c:v>
                </c:pt>
                <c:pt idx="328">
                  <c:v>4</c:v>
                </c:pt>
                <c:pt idx="329">
                  <c:v>5</c:v>
                </c:pt>
                <c:pt idx="330">
                  <c:v>7</c:v>
                </c:pt>
                <c:pt idx="331">
                  <c:v>5</c:v>
                </c:pt>
                <c:pt idx="332">
                  <c:v>32</c:v>
                </c:pt>
                <c:pt idx="333">
                  <c:v>4</c:v>
                </c:pt>
                <c:pt idx="334">
                  <c:v>5</c:v>
                </c:pt>
                <c:pt idx="335">
                  <c:v>0</c:v>
                </c:pt>
                <c:pt idx="336">
                  <c:v>8</c:v>
                </c:pt>
                <c:pt idx="337">
                  <c:v>7</c:v>
                </c:pt>
                <c:pt idx="338">
                  <c:v>21</c:v>
                </c:pt>
                <c:pt idx="339">
                  <c:v>10</c:v>
                </c:pt>
                <c:pt idx="340">
                  <c:v>0</c:v>
                </c:pt>
                <c:pt idx="341">
                  <c:v>10</c:v>
                </c:pt>
                <c:pt idx="342">
                  <c:v>2</c:v>
                </c:pt>
                <c:pt idx="343">
                  <c:v>11</c:v>
                </c:pt>
                <c:pt idx="344">
                  <c:v>67</c:v>
                </c:pt>
                <c:pt idx="345">
                  <c:v>45</c:v>
                </c:pt>
                <c:pt idx="346">
                  <c:v>19</c:v>
                </c:pt>
                <c:pt idx="347">
                  <c:v>3</c:v>
                </c:pt>
                <c:pt idx="348">
                  <c:v>25</c:v>
                </c:pt>
                <c:pt idx="349">
                  <c:v>2</c:v>
                </c:pt>
                <c:pt idx="350">
                  <c:v>1</c:v>
                </c:pt>
                <c:pt idx="351">
                  <c:v>0</c:v>
                </c:pt>
                <c:pt idx="352">
                  <c:v>29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1</c:v>
                </c:pt>
                <c:pt idx="357">
                  <c:v>2</c:v>
                </c:pt>
                <c:pt idx="358">
                  <c:v>1</c:v>
                </c:pt>
                <c:pt idx="359">
                  <c:v>22</c:v>
                </c:pt>
                <c:pt idx="360">
                  <c:v>4</c:v>
                </c:pt>
                <c:pt idx="361">
                  <c:v>2</c:v>
                </c:pt>
                <c:pt idx="362">
                  <c:v>0</c:v>
                </c:pt>
                <c:pt idx="363">
                  <c:v>0</c:v>
                </c:pt>
                <c:pt idx="364">
                  <c:v>12</c:v>
                </c:pt>
              </c:numCache>
            </c:numRef>
          </c:val>
        </c:ser>
        <c:ser>
          <c:idx val="12"/>
          <c:order val="12"/>
          <c:tx>
            <c:strRef>
              <c:f>'2010年'!$N$3</c:f>
              <c:strCache>
                <c:ptCount val="1"/>
                <c:pt idx="0">
                  <c:v>博客评论</c:v>
                </c:pt>
              </c:strCache>
            </c:strRef>
          </c:tx>
          <c:cat>
            <c:numRef>
              <c:f>'2010年'!$A$4:$A$368</c:f>
              <c:numCache>
                <c:formatCode>yyyy/m/d</c:formatCode>
                <c:ptCount val="365"/>
                <c:pt idx="0">
                  <c:v>40543</c:v>
                </c:pt>
                <c:pt idx="1">
                  <c:v>40542</c:v>
                </c:pt>
                <c:pt idx="2">
                  <c:v>40541</c:v>
                </c:pt>
                <c:pt idx="3">
                  <c:v>40540</c:v>
                </c:pt>
                <c:pt idx="4">
                  <c:v>40539</c:v>
                </c:pt>
                <c:pt idx="5">
                  <c:v>40538</c:v>
                </c:pt>
                <c:pt idx="6">
                  <c:v>40537</c:v>
                </c:pt>
                <c:pt idx="7">
                  <c:v>40536</c:v>
                </c:pt>
                <c:pt idx="8">
                  <c:v>40535</c:v>
                </c:pt>
                <c:pt idx="9">
                  <c:v>40534</c:v>
                </c:pt>
                <c:pt idx="10">
                  <c:v>40533</c:v>
                </c:pt>
                <c:pt idx="11">
                  <c:v>40532</c:v>
                </c:pt>
                <c:pt idx="12">
                  <c:v>40531</c:v>
                </c:pt>
                <c:pt idx="13">
                  <c:v>40530</c:v>
                </c:pt>
                <c:pt idx="14">
                  <c:v>40529</c:v>
                </c:pt>
                <c:pt idx="15">
                  <c:v>40528</c:v>
                </c:pt>
                <c:pt idx="16">
                  <c:v>40527</c:v>
                </c:pt>
                <c:pt idx="17">
                  <c:v>40526</c:v>
                </c:pt>
                <c:pt idx="18">
                  <c:v>40525</c:v>
                </c:pt>
                <c:pt idx="19">
                  <c:v>40524</c:v>
                </c:pt>
                <c:pt idx="20">
                  <c:v>40523</c:v>
                </c:pt>
                <c:pt idx="21">
                  <c:v>40522</c:v>
                </c:pt>
                <c:pt idx="22">
                  <c:v>40521</c:v>
                </c:pt>
                <c:pt idx="23">
                  <c:v>40520</c:v>
                </c:pt>
                <c:pt idx="24">
                  <c:v>40519</c:v>
                </c:pt>
                <c:pt idx="25">
                  <c:v>40518</c:v>
                </c:pt>
                <c:pt idx="26">
                  <c:v>40517</c:v>
                </c:pt>
                <c:pt idx="27">
                  <c:v>40516</c:v>
                </c:pt>
                <c:pt idx="28">
                  <c:v>40515</c:v>
                </c:pt>
                <c:pt idx="29">
                  <c:v>40514</c:v>
                </c:pt>
                <c:pt idx="30">
                  <c:v>40513</c:v>
                </c:pt>
                <c:pt idx="31">
                  <c:v>40512</c:v>
                </c:pt>
                <c:pt idx="32">
                  <c:v>40511</c:v>
                </c:pt>
                <c:pt idx="33">
                  <c:v>40510</c:v>
                </c:pt>
                <c:pt idx="34">
                  <c:v>40509</c:v>
                </c:pt>
                <c:pt idx="35">
                  <c:v>40508</c:v>
                </c:pt>
                <c:pt idx="36">
                  <c:v>40507</c:v>
                </c:pt>
                <c:pt idx="37">
                  <c:v>40506</c:v>
                </c:pt>
                <c:pt idx="38">
                  <c:v>40505</c:v>
                </c:pt>
                <c:pt idx="39">
                  <c:v>40504</c:v>
                </c:pt>
                <c:pt idx="40">
                  <c:v>40503</c:v>
                </c:pt>
                <c:pt idx="41">
                  <c:v>40502</c:v>
                </c:pt>
                <c:pt idx="42">
                  <c:v>40501</c:v>
                </c:pt>
                <c:pt idx="43">
                  <c:v>40500</c:v>
                </c:pt>
                <c:pt idx="44">
                  <c:v>40499</c:v>
                </c:pt>
                <c:pt idx="45">
                  <c:v>40498</c:v>
                </c:pt>
                <c:pt idx="46">
                  <c:v>40497</c:v>
                </c:pt>
                <c:pt idx="47">
                  <c:v>40496</c:v>
                </c:pt>
                <c:pt idx="48">
                  <c:v>40495</c:v>
                </c:pt>
                <c:pt idx="49">
                  <c:v>40494</c:v>
                </c:pt>
                <c:pt idx="50">
                  <c:v>40493</c:v>
                </c:pt>
                <c:pt idx="51">
                  <c:v>40492</c:v>
                </c:pt>
                <c:pt idx="52">
                  <c:v>40491</c:v>
                </c:pt>
                <c:pt idx="53">
                  <c:v>40490</c:v>
                </c:pt>
                <c:pt idx="54">
                  <c:v>40489</c:v>
                </c:pt>
                <c:pt idx="55">
                  <c:v>40488</c:v>
                </c:pt>
                <c:pt idx="56">
                  <c:v>40487</c:v>
                </c:pt>
                <c:pt idx="57">
                  <c:v>40486</c:v>
                </c:pt>
                <c:pt idx="58">
                  <c:v>40485</c:v>
                </c:pt>
                <c:pt idx="59">
                  <c:v>40484</c:v>
                </c:pt>
                <c:pt idx="60">
                  <c:v>40483</c:v>
                </c:pt>
                <c:pt idx="61">
                  <c:v>40482</c:v>
                </c:pt>
                <c:pt idx="62">
                  <c:v>40481</c:v>
                </c:pt>
                <c:pt idx="63">
                  <c:v>40480</c:v>
                </c:pt>
                <c:pt idx="64">
                  <c:v>40479</c:v>
                </c:pt>
                <c:pt idx="65">
                  <c:v>40478</c:v>
                </c:pt>
                <c:pt idx="66">
                  <c:v>40477</c:v>
                </c:pt>
                <c:pt idx="67">
                  <c:v>40476</c:v>
                </c:pt>
                <c:pt idx="68">
                  <c:v>40475</c:v>
                </c:pt>
                <c:pt idx="69">
                  <c:v>40474</c:v>
                </c:pt>
                <c:pt idx="70">
                  <c:v>40473</c:v>
                </c:pt>
                <c:pt idx="71">
                  <c:v>40472</c:v>
                </c:pt>
                <c:pt idx="72">
                  <c:v>40471</c:v>
                </c:pt>
                <c:pt idx="73">
                  <c:v>40470</c:v>
                </c:pt>
                <c:pt idx="74">
                  <c:v>40469</c:v>
                </c:pt>
                <c:pt idx="75">
                  <c:v>40468</c:v>
                </c:pt>
                <c:pt idx="76">
                  <c:v>40467</c:v>
                </c:pt>
                <c:pt idx="77">
                  <c:v>40466</c:v>
                </c:pt>
                <c:pt idx="78">
                  <c:v>40465</c:v>
                </c:pt>
                <c:pt idx="79">
                  <c:v>40464</c:v>
                </c:pt>
                <c:pt idx="80">
                  <c:v>40463</c:v>
                </c:pt>
                <c:pt idx="81">
                  <c:v>40462</c:v>
                </c:pt>
                <c:pt idx="82">
                  <c:v>40461</c:v>
                </c:pt>
                <c:pt idx="83">
                  <c:v>40460</c:v>
                </c:pt>
                <c:pt idx="84">
                  <c:v>40459</c:v>
                </c:pt>
                <c:pt idx="85">
                  <c:v>40458</c:v>
                </c:pt>
                <c:pt idx="86">
                  <c:v>40457</c:v>
                </c:pt>
                <c:pt idx="87">
                  <c:v>40456</c:v>
                </c:pt>
                <c:pt idx="88">
                  <c:v>40455</c:v>
                </c:pt>
                <c:pt idx="89">
                  <c:v>40454</c:v>
                </c:pt>
                <c:pt idx="90">
                  <c:v>40453</c:v>
                </c:pt>
                <c:pt idx="91">
                  <c:v>40452</c:v>
                </c:pt>
                <c:pt idx="92">
                  <c:v>40451</c:v>
                </c:pt>
                <c:pt idx="93">
                  <c:v>40450</c:v>
                </c:pt>
                <c:pt idx="94">
                  <c:v>40449</c:v>
                </c:pt>
                <c:pt idx="95">
                  <c:v>40448</c:v>
                </c:pt>
                <c:pt idx="96">
                  <c:v>40447</c:v>
                </c:pt>
                <c:pt idx="97">
                  <c:v>40446</c:v>
                </c:pt>
                <c:pt idx="98">
                  <c:v>40445</c:v>
                </c:pt>
                <c:pt idx="99">
                  <c:v>40444</c:v>
                </c:pt>
                <c:pt idx="100">
                  <c:v>40443</c:v>
                </c:pt>
                <c:pt idx="101">
                  <c:v>40442</c:v>
                </c:pt>
                <c:pt idx="102">
                  <c:v>40441</c:v>
                </c:pt>
                <c:pt idx="103">
                  <c:v>40440</c:v>
                </c:pt>
                <c:pt idx="104">
                  <c:v>40439</c:v>
                </c:pt>
                <c:pt idx="105">
                  <c:v>40438</c:v>
                </c:pt>
                <c:pt idx="106">
                  <c:v>40437</c:v>
                </c:pt>
                <c:pt idx="107">
                  <c:v>40436</c:v>
                </c:pt>
                <c:pt idx="108">
                  <c:v>40435</c:v>
                </c:pt>
                <c:pt idx="109">
                  <c:v>40434</c:v>
                </c:pt>
                <c:pt idx="110">
                  <c:v>40433</c:v>
                </c:pt>
                <c:pt idx="111">
                  <c:v>40432</c:v>
                </c:pt>
                <c:pt idx="112">
                  <c:v>40431</c:v>
                </c:pt>
                <c:pt idx="113">
                  <c:v>40430</c:v>
                </c:pt>
                <c:pt idx="114">
                  <c:v>40429</c:v>
                </c:pt>
                <c:pt idx="115">
                  <c:v>40428</c:v>
                </c:pt>
                <c:pt idx="116">
                  <c:v>40427</c:v>
                </c:pt>
                <c:pt idx="117">
                  <c:v>40426</c:v>
                </c:pt>
                <c:pt idx="118">
                  <c:v>40425</c:v>
                </c:pt>
                <c:pt idx="119">
                  <c:v>40424</c:v>
                </c:pt>
                <c:pt idx="120">
                  <c:v>40423</c:v>
                </c:pt>
                <c:pt idx="121">
                  <c:v>40422</c:v>
                </c:pt>
                <c:pt idx="122">
                  <c:v>40421</c:v>
                </c:pt>
                <c:pt idx="123">
                  <c:v>40420</c:v>
                </c:pt>
                <c:pt idx="124">
                  <c:v>40419</c:v>
                </c:pt>
                <c:pt idx="125">
                  <c:v>40418</c:v>
                </c:pt>
                <c:pt idx="126">
                  <c:v>40417</c:v>
                </c:pt>
                <c:pt idx="127">
                  <c:v>40416</c:v>
                </c:pt>
                <c:pt idx="128">
                  <c:v>40415</c:v>
                </c:pt>
                <c:pt idx="129">
                  <c:v>40414</c:v>
                </c:pt>
                <c:pt idx="130">
                  <c:v>40413</c:v>
                </c:pt>
                <c:pt idx="131">
                  <c:v>40412</c:v>
                </c:pt>
                <c:pt idx="132">
                  <c:v>40411</c:v>
                </c:pt>
                <c:pt idx="133">
                  <c:v>40410</c:v>
                </c:pt>
                <c:pt idx="134">
                  <c:v>40409</c:v>
                </c:pt>
                <c:pt idx="135">
                  <c:v>40408</c:v>
                </c:pt>
                <c:pt idx="136">
                  <c:v>40407</c:v>
                </c:pt>
                <c:pt idx="137">
                  <c:v>40406</c:v>
                </c:pt>
                <c:pt idx="138">
                  <c:v>40405</c:v>
                </c:pt>
                <c:pt idx="139">
                  <c:v>40404</c:v>
                </c:pt>
                <c:pt idx="140">
                  <c:v>40403</c:v>
                </c:pt>
                <c:pt idx="141">
                  <c:v>40402</c:v>
                </c:pt>
                <c:pt idx="142">
                  <c:v>40401</c:v>
                </c:pt>
                <c:pt idx="143">
                  <c:v>40400</c:v>
                </c:pt>
                <c:pt idx="144">
                  <c:v>40399</c:v>
                </c:pt>
                <c:pt idx="145">
                  <c:v>40398</c:v>
                </c:pt>
                <c:pt idx="146">
                  <c:v>40397</c:v>
                </c:pt>
                <c:pt idx="147">
                  <c:v>40396</c:v>
                </c:pt>
                <c:pt idx="148">
                  <c:v>40395</c:v>
                </c:pt>
                <c:pt idx="149">
                  <c:v>40394</c:v>
                </c:pt>
                <c:pt idx="150">
                  <c:v>40393</c:v>
                </c:pt>
                <c:pt idx="151">
                  <c:v>40392</c:v>
                </c:pt>
                <c:pt idx="152">
                  <c:v>40391</c:v>
                </c:pt>
                <c:pt idx="153">
                  <c:v>40390</c:v>
                </c:pt>
                <c:pt idx="154">
                  <c:v>40389</c:v>
                </c:pt>
                <c:pt idx="155">
                  <c:v>40388</c:v>
                </c:pt>
                <c:pt idx="156">
                  <c:v>40387</c:v>
                </c:pt>
                <c:pt idx="157">
                  <c:v>40386</c:v>
                </c:pt>
                <c:pt idx="158">
                  <c:v>40385</c:v>
                </c:pt>
                <c:pt idx="159">
                  <c:v>40384</c:v>
                </c:pt>
                <c:pt idx="160">
                  <c:v>40383</c:v>
                </c:pt>
                <c:pt idx="161">
                  <c:v>40382</c:v>
                </c:pt>
                <c:pt idx="162">
                  <c:v>40381</c:v>
                </c:pt>
                <c:pt idx="163">
                  <c:v>40380</c:v>
                </c:pt>
                <c:pt idx="164">
                  <c:v>40379</c:v>
                </c:pt>
                <c:pt idx="165">
                  <c:v>40378</c:v>
                </c:pt>
                <c:pt idx="166">
                  <c:v>40377</c:v>
                </c:pt>
                <c:pt idx="167">
                  <c:v>40376</c:v>
                </c:pt>
                <c:pt idx="168">
                  <c:v>40375</c:v>
                </c:pt>
                <c:pt idx="169">
                  <c:v>40374</c:v>
                </c:pt>
                <c:pt idx="170">
                  <c:v>40373</c:v>
                </c:pt>
                <c:pt idx="171">
                  <c:v>40372</c:v>
                </c:pt>
                <c:pt idx="172">
                  <c:v>40371</c:v>
                </c:pt>
                <c:pt idx="173">
                  <c:v>40370</c:v>
                </c:pt>
                <c:pt idx="174">
                  <c:v>40369</c:v>
                </c:pt>
                <c:pt idx="175">
                  <c:v>40368</c:v>
                </c:pt>
                <c:pt idx="176">
                  <c:v>40367</c:v>
                </c:pt>
                <c:pt idx="177">
                  <c:v>40366</c:v>
                </c:pt>
                <c:pt idx="178">
                  <c:v>40365</c:v>
                </c:pt>
                <c:pt idx="179">
                  <c:v>40364</c:v>
                </c:pt>
                <c:pt idx="180">
                  <c:v>40363</c:v>
                </c:pt>
                <c:pt idx="181">
                  <c:v>40362</c:v>
                </c:pt>
                <c:pt idx="182">
                  <c:v>40361</c:v>
                </c:pt>
                <c:pt idx="183">
                  <c:v>40360</c:v>
                </c:pt>
                <c:pt idx="184">
                  <c:v>40359</c:v>
                </c:pt>
                <c:pt idx="185">
                  <c:v>40358</c:v>
                </c:pt>
                <c:pt idx="186">
                  <c:v>40357</c:v>
                </c:pt>
                <c:pt idx="187">
                  <c:v>40356</c:v>
                </c:pt>
                <c:pt idx="188">
                  <c:v>40355</c:v>
                </c:pt>
                <c:pt idx="189">
                  <c:v>40354</c:v>
                </c:pt>
                <c:pt idx="190">
                  <c:v>40353</c:v>
                </c:pt>
                <c:pt idx="191">
                  <c:v>40352</c:v>
                </c:pt>
                <c:pt idx="192">
                  <c:v>40351</c:v>
                </c:pt>
                <c:pt idx="193">
                  <c:v>40350</c:v>
                </c:pt>
                <c:pt idx="194">
                  <c:v>40349</c:v>
                </c:pt>
                <c:pt idx="195">
                  <c:v>40348</c:v>
                </c:pt>
                <c:pt idx="196">
                  <c:v>40347</c:v>
                </c:pt>
                <c:pt idx="197">
                  <c:v>40346</c:v>
                </c:pt>
                <c:pt idx="198">
                  <c:v>40345</c:v>
                </c:pt>
                <c:pt idx="199">
                  <c:v>40344</c:v>
                </c:pt>
                <c:pt idx="200">
                  <c:v>40343</c:v>
                </c:pt>
                <c:pt idx="201">
                  <c:v>40342</c:v>
                </c:pt>
                <c:pt idx="202">
                  <c:v>40341</c:v>
                </c:pt>
                <c:pt idx="203">
                  <c:v>40340</c:v>
                </c:pt>
                <c:pt idx="204">
                  <c:v>40339</c:v>
                </c:pt>
                <c:pt idx="205">
                  <c:v>40338</c:v>
                </c:pt>
                <c:pt idx="206">
                  <c:v>40337</c:v>
                </c:pt>
                <c:pt idx="207">
                  <c:v>40336</c:v>
                </c:pt>
                <c:pt idx="208">
                  <c:v>40335</c:v>
                </c:pt>
                <c:pt idx="209">
                  <c:v>40334</c:v>
                </c:pt>
                <c:pt idx="210">
                  <c:v>40333</c:v>
                </c:pt>
                <c:pt idx="211">
                  <c:v>40332</c:v>
                </c:pt>
                <c:pt idx="212">
                  <c:v>40331</c:v>
                </c:pt>
                <c:pt idx="213">
                  <c:v>40330</c:v>
                </c:pt>
                <c:pt idx="214">
                  <c:v>40329</c:v>
                </c:pt>
                <c:pt idx="215">
                  <c:v>40328</c:v>
                </c:pt>
                <c:pt idx="216">
                  <c:v>40327</c:v>
                </c:pt>
                <c:pt idx="217">
                  <c:v>40326</c:v>
                </c:pt>
                <c:pt idx="218">
                  <c:v>40325</c:v>
                </c:pt>
                <c:pt idx="219">
                  <c:v>40324</c:v>
                </c:pt>
                <c:pt idx="220">
                  <c:v>40323</c:v>
                </c:pt>
                <c:pt idx="221">
                  <c:v>40322</c:v>
                </c:pt>
                <c:pt idx="222">
                  <c:v>40321</c:v>
                </c:pt>
                <c:pt idx="223">
                  <c:v>40320</c:v>
                </c:pt>
                <c:pt idx="224">
                  <c:v>40319</c:v>
                </c:pt>
                <c:pt idx="225">
                  <c:v>40318</c:v>
                </c:pt>
                <c:pt idx="226">
                  <c:v>40317</c:v>
                </c:pt>
                <c:pt idx="227">
                  <c:v>40316</c:v>
                </c:pt>
                <c:pt idx="228">
                  <c:v>40315</c:v>
                </c:pt>
                <c:pt idx="229">
                  <c:v>40314</c:v>
                </c:pt>
                <c:pt idx="230">
                  <c:v>40313</c:v>
                </c:pt>
                <c:pt idx="231">
                  <c:v>40312</c:v>
                </c:pt>
                <c:pt idx="232">
                  <c:v>40311</c:v>
                </c:pt>
                <c:pt idx="233">
                  <c:v>40310</c:v>
                </c:pt>
                <c:pt idx="234">
                  <c:v>40309</c:v>
                </c:pt>
                <c:pt idx="235">
                  <c:v>40308</c:v>
                </c:pt>
                <c:pt idx="236">
                  <c:v>40307</c:v>
                </c:pt>
                <c:pt idx="237">
                  <c:v>40306</c:v>
                </c:pt>
                <c:pt idx="238">
                  <c:v>40305</c:v>
                </c:pt>
                <c:pt idx="239">
                  <c:v>40304</c:v>
                </c:pt>
                <c:pt idx="240">
                  <c:v>40303</c:v>
                </c:pt>
                <c:pt idx="241">
                  <c:v>40302</c:v>
                </c:pt>
                <c:pt idx="242">
                  <c:v>40301</c:v>
                </c:pt>
                <c:pt idx="243">
                  <c:v>40300</c:v>
                </c:pt>
                <c:pt idx="244">
                  <c:v>40299</c:v>
                </c:pt>
                <c:pt idx="245">
                  <c:v>40298</c:v>
                </c:pt>
                <c:pt idx="246">
                  <c:v>40297</c:v>
                </c:pt>
                <c:pt idx="247">
                  <c:v>40296</c:v>
                </c:pt>
                <c:pt idx="248">
                  <c:v>40295</c:v>
                </c:pt>
                <c:pt idx="249">
                  <c:v>40294</c:v>
                </c:pt>
                <c:pt idx="250">
                  <c:v>40293</c:v>
                </c:pt>
                <c:pt idx="251">
                  <c:v>40292</c:v>
                </c:pt>
                <c:pt idx="252">
                  <c:v>40291</c:v>
                </c:pt>
                <c:pt idx="253">
                  <c:v>40290</c:v>
                </c:pt>
                <c:pt idx="254">
                  <c:v>40289</c:v>
                </c:pt>
                <c:pt idx="255">
                  <c:v>40288</c:v>
                </c:pt>
                <c:pt idx="256">
                  <c:v>40287</c:v>
                </c:pt>
                <c:pt idx="257">
                  <c:v>40286</c:v>
                </c:pt>
                <c:pt idx="258">
                  <c:v>40285</c:v>
                </c:pt>
                <c:pt idx="259">
                  <c:v>40284</c:v>
                </c:pt>
                <c:pt idx="260">
                  <c:v>40283</c:v>
                </c:pt>
                <c:pt idx="261">
                  <c:v>40282</c:v>
                </c:pt>
                <c:pt idx="262">
                  <c:v>40281</c:v>
                </c:pt>
                <c:pt idx="263">
                  <c:v>40280</c:v>
                </c:pt>
                <c:pt idx="264">
                  <c:v>40279</c:v>
                </c:pt>
                <c:pt idx="265">
                  <c:v>40278</c:v>
                </c:pt>
                <c:pt idx="266">
                  <c:v>40277</c:v>
                </c:pt>
                <c:pt idx="267">
                  <c:v>40276</c:v>
                </c:pt>
                <c:pt idx="268">
                  <c:v>40275</c:v>
                </c:pt>
                <c:pt idx="269">
                  <c:v>40274</c:v>
                </c:pt>
                <c:pt idx="270">
                  <c:v>40273</c:v>
                </c:pt>
                <c:pt idx="271">
                  <c:v>40272</c:v>
                </c:pt>
                <c:pt idx="272">
                  <c:v>40271</c:v>
                </c:pt>
                <c:pt idx="273">
                  <c:v>40270</c:v>
                </c:pt>
                <c:pt idx="274">
                  <c:v>40269</c:v>
                </c:pt>
                <c:pt idx="275">
                  <c:v>40268</c:v>
                </c:pt>
                <c:pt idx="276">
                  <c:v>40267</c:v>
                </c:pt>
                <c:pt idx="277">
                  <c:v>40266</c:v>
                </c:pt>
                <c:pt idx="278">
                  <c:v>40265</c:v>
                </c:pt>
                <c:pt idx="279">
                  <c:v>40264</c:v>
                </c:pt>
                <c:pt idx="280">
                  <c:v>40263</c:v>
                </c:pt>
                <c:pt idx="281">
                  <c:v>40262</c:v>
                </c:pt>
                <c:pt idx="282">
                  <c:v>40261</c:v>
                </c:pt>
                <c:pt idx="283">
                  <c:v>40260</c:v>
                </c:pt>
                <c:pt idx="284">
                  <c:v>40259</c:v>
                </c:pt>
                <c:pt idx="285">
                  <c:v>40258</c:v>
                </c:pt>
                <c:pt idx="286">
                  <c:v>40257</c:v>
                </c:pt>
                <c:pt idx="287">
                  <c:v>40256</c:v>
                </c:pt>
                <c:pt idx="288">
                  <c:v>40255</c:v>
                </c:pt>
                <c:pt idx="289">
                  <c:v>40254</c:v>
                </c:pt>
                <c:pt idx="290">
                  <c:v>40253</c:v>
                </c:pt>
                <c:pt idx="291">
                  <c:v>40252</c:v>
                </c:pt>
                <c:pt idx="292">
                  <c:v>40251</c:v>
                </c:pt>
                <c:pt idx="293">
                  <c:v>40250</c:v>
                </c:pt>
                <c:pt idx="294">
                  <c:v>40249</c:v>
                </c:pt>
                <c:pt idx="295">
                  <c:v>40248</c:v>
                </c:pt>
                <c:pt idx="296">
                  <c:v>40247</c:v>
                </c:pt>
                <c:pt idx="297">
                  <c:v>40246</c:v>
                </c:pt>
                <c:pt idx="298">
                  <c:v>40245</c:v>
                </c:pt>
                <c:pt idx="299">
                  <c:v>40244</c:v>
                </c:pt>
                <c:pt idx="300">
                  <c:v>40243</c:v>
                </c:pt>
                <c:pt idx="301">
                  <c:v>40242</c:v>
                </c:pt>
                <c:pt idx="302">
                  <c:v>40241</c:v>
                </c:pt>
                <c:pt idx="303">
                  <c:v>40240</c:v>
                </c:pt>
                <c:pt idx="304">
                  <c:v>40239</c:v>
                </c:pt>
                <c:pt idx="305">
                  <c:v>40238</c:v>
                </c:pt>
                <c:pt idx="306">
                  <c:v>40237</c:v>
                </c:pt>
                <c:pt idx="307">
                  <c:v>40236</c:v>
                </c:pt>
                <c:pt idx="308">
                  <c:v>40235</c:v>
                </c:pt>
                <c:pt idx="309">
                  <c:v>40234</c:v>
                </c:pt>
                <c:pt idx="310">
                  <c:v>40233</c:v>
                </c:pt>
                <c:pt idx="311">
                  <c:v>40232</c:v>
                </c:pt>
                <c:pt idx="312">
                  <c:v>40231</c:v>
                </c:pt>
                <c:pt idx="313">
                  <c:v>40230</c:v>
                </c:pt>
                <c:pt idx="314">
                  <c:v>40229</c:v>
                </c:pt>
                <c:pt idx="315">
                  <c:v>40228</c:v>
                </c:pt>
                <c:pt idx="316">
                  <c:v>40227</c:v>
                </c:pt>
                <c:pt idx="317">
                  <c:v>40226</c:v>
                </c:pt>
                <c:pt idx="318">
                  <c:v>40225</c:v>
                </c:pt>
                <c:pt idx="319">
                  <c:v>40224</c:v>
                </c:pt>
                <c:pt idx="320">
                  <c:v>40223</c:v>
                </c:pt>
                <c:pt idx="321">
                  <c:v>40222</c:v>
                </c:pt>
                <c:pt idx="322">
                  <c:v>40221</c:v>
                </c:pt>
                <c:pt idx="323">
                  <c:v>40220</c:v>
                </c:pt>
                <c:pt idx="324">
                  <c:v>40219</c:v>
                </c:pt>
                <c:pt idx="325">
                  <c:v>40218</c:v>
                </c:pt>
                <c:pt idx="326">
                  <c:v>40217</c:v>
                </c:pt>
                <c:pt idx="327">
                  <c:v>40216</c:v>
                </c:pt>
                <c:pt idx="328">
                  <c:v>40215</c:v>
                </c:pt>
                <c:pt idx="329">
                  <c:v>40214</c:v>
                </c:pt>
                <c:pt idx="330">
                  <c:v>40213</c:v>
                </c:pt>
                <c:pt idx="331">
                  <c:v>40212</c:v>
                </c:pt>
                <c:pt idx="332">
                  <c:v>40211</c:v>
                </c:pt>
                <c:pt idx="333">
                  <c:v>40210</c:v>
                </c:pt>
                <c:pt idx="334">
                  <c:v>40209</c:v>
                </c:pt>
                <c:pt idx="335">
                  <c:v>40208</c:v>
                </c:pt>
                <c:pt idx="336">
                  <c:v>40207</c:v>
                </c:pt>
                <c:pt idx="337">
                  <c:v>40206</c:v>
                </c:pt>
                <c:pt idx="338">
                  <c:v>40205</c:v>
                </c:pt>
                <c:pt idx="339">
                  <c:v>40204</c:v>
                </c:pt>
                <c:pt idx="340">
                  <c:v>40203</c:v>
                </c:pt>
                <c:pt idx="341">
                  <c:v>40202</c:v>
                </c:pt>
                <c:pt idx="342">
                  <c:v>40201</c:v>
                </c:pt>
                <c:pt idx="343">
                  <c:v>40200</c:v>
                </c:pt>
                <c:pt idx="344">
                  <c:v>40199</c:v>
                </c:pt>
                <c:pt idx="345">
                  <c:v>40198</c:v>
                </c:pt>
                <c:pt idx="346">
                  <c:v>40197</c:v>
                </c:pt>
                <c:pt idx="347">
                  <c:v>40196</c:v>
                </c:pt>
                <c:pt idx="348">
                  <c:v>40195</c:v>
                </c:pt>
                <c:pt idx="349">
                  <c:v>40194</c:v>
                </c:pt>
                <c:pt idx="350">
                  <c:v>40193</c:v>
                </c:pt>
                <c:pt idx="351">
                  <c:v>40192</c:v>
                </c:pt>
                <c:pt idx="352">
                  <c:v>40191</c:v>
                </c:pt>
                <c:pt idx="353">
                  <c:v>40190</c:v>
                </c:pt>
                <c:pt idx="354">
                  <c:v>40189</c:v>
                </c:pt>
                <c:pt idx="355">
                  <c:v>40188</c:v>
                </c:pt>
                <c:pt idx="356">
                  <c:v>40187</c:v>
                </c:pt>
                <c:pt idx="357">
                  <c:v>40186</c:v>
                </c:pt>
                <c:pt idx="358">
                  <c:v>40185</c:v>
                </c:pt>
                <c:pt idx="359">
                  <c:v>40184</c:v>
                </c:pt>
                <c:pt idx="360">
                  <c:v>40183</c:v>
                </c:pt>
                <c:pt idx="361">
                  <c:v>40182</c:v>
                </c:pt>
                <c:pt idx="362">
                  <c:v>40181</c:v>
                </c:pt>
                <c:pt idx="363">
                  <c:v>40180</c:v>
                </c:pt>
                <c:pt idx="364">
                  <c:v>40179</c:v>
                </c:pt>
              </c:numCache>
            </c:numRef>
          </c:cat>
          <c:val>
            <c:numRef>
              <c:f>'2010年'!$N$4:$N$368</c:f>
              <c:numCache>
                <c:formatCode>General</c:formatCode>
                <c:ptCount val="365"/>
                <c:pt idx="0">
                  <c:v>6</c:v>
                </c:pt>
                <c:pt idx="1">
                  <c:v>8</c:v>
                </c:pt>
                <c:pt idx="2">
                  <c:v>4</c:v>
                </c:pt>
                <c:pt idx="3">
                  <c:v>8</c:v>
                </c:pt>
                <c:pt idx="4">
                  <c:v>11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7</c:v>
                </c:pt>
                <c:pt idx="10">
                  <c:v>5</c:v>
                </c:pt>
                <c:pt idx="11">
                  <c:v>5</c:v>
                </c:pt>
                <c:pt idx="12">
                  <c:v>1</c:v>
                </c:pt>
                <c:pt idx="13">
                  <c:v>1</c:v>
                </c:pt>
                <c:pt idx="14">
                  <c:v>4</c:v>
                </c:pt>
                <c:pt idx="15">
                  <c:v>6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2</c:v>
                </c:pt>
                <c:pt idx="24">
                  <c:v>2</c:v>
                </c:pt>
                <c:pt idx="25">
                  <c:v>17</c:v>
                </c:pt>
                <c:pt idx="26">
                  <c:v>4</c:v>
                </c:pt>
                <c:pt idx="27">
                  <c:v>1</c:v>
                </c:pt>
                <c:pt idx="28">
                  <c:v>7</c:v>
                </c:pt>
                <c:pt idx="29">
                  <c:v>6</c:v>
                </c:pt>
                <c:pt idx="30">
                  <c:v>8</c:v>
                </c:pt>
                <c:pt idx="31">
                  <c:v>9</c:v>
                </c:pt>
                <c:pt idx="32">
                  <c:v>5</c:v>
                </c:pt>
                <c:pt idx="33">
                  <c:v>2</c:v>
                </c:pt>
                <c:pt idx="34">
                  <c:v>2</c:v>
                </c:pt>
                <c:pt idx="35">
                  <c:v>4</c:v>
                </c:pt>
                <c:pt idx="36">
                  <c:v>5</c:v>
                </c:pt>
                <c:pt idx="37">
                  <c:v>3</c:v>
                </c:pt>
                <c:pt idx="38">
                  <c:v>7</c:v>
                </c:pt>
                <c:pt idx="39">
                  <c:v>9</c:v>
                </c:pt>
                <c:pt idx="40">
                  <c:v>3</c:v>
                </c:pt>
                <c:pt idx="41">
                  <c:v>3</c:v>
                </c:pt>
                <c:pt idx="42">
                  <c:v>5</c:v>
                </c:pt>
                <c:pt idx="43">
                  <c:v>8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5</c:v>
                </c:pt>
                <c:pt idx="48">
                  <c:v>5</c:v>
                </c:pt>
                <c:pt idx="49">
                  <c:v>2</c:v>
                </c:pt>
                <c:pt idx="50">
                  <c:v>8</c:v>
                </c:pt>
                <c:pt idx="51">
                  <c:v>9</c:v>
                </c:pt>
                <c:pt idx="52">
                  <c:v>4</c:v>
                </c:pt>
                <c:pt idx="53">
                  <c:v>5</c:v>
                </c:pt>
                <c:pt idx="54">
                  <c:v>3</c:v>
                </c:pt>
                <c:pt idx="55">
                  <c:v>1</c:v>
                </c:pt>
                <c:pt idx="56">
                  <c:v>7</c:v>
                </c:pt>
                <c:pt idx="57">
                  <c:v>6</c:v>
                </c:pt>
                <c:pt idx="58">
                  <c:v>8</c:v>
                </c:pt>
                <c:pt idx="59">
                  <c:v>5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7</c:v>
                </c:pt>
                <c:pt idx="64">
                  <c:v>8</c:v>
                </c:pt>
                <c:pt idx="65">
                  <c:v>3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7</c:v>
                </c:pt>
                <c:pt idx="71">
                  <c:v>2</c:v>
                </c:pt>
                <c:pt idx="72">
                  <c:v>3</c:v>
                </c:pt>
                <c:pt idx="73">
                  <c:v>11</c:v>
                </c:pt>
                <c:pt idx="74">
                  <c:v>1</c:v>
                </c:pt>
                <c:pt idx="75">
                  <c:v>5</c:v>
                </c:pt>
                <c:pt idx="76">
                  <c:v>3</c:v>
                </c:pt>
                <c:pt idx="77">
                  <c:v>4</c:v>
                </c:pt>
                <c:pt idx="78">
                  <c:v>1</c:v>
                </c:pt>
                <c:pt idx="79">
                  <c:v>1</c:v>
                </c:pt>
                <c:pt idx="80">
                  <c:v>3</c:v>
                </c:pt>
                <c:pt idx="81">
                  <c:v>4</c:v>
                </c:pt>
                <c:pt idx="82">
                  <c:v>4</c:v>
                </c:pt>
                <c:pt idx="83">
                  <c:v>9</c:v>
                </c:pt>
                <c:pt idx="84">
                  <c:v>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2</c:v>
                </c:pt>
                <c:pt idx="90">
                  <c:v>0</c:v>
                </c:pt>
                <c:pt idx="91">
                  <c:v>1</c:v>
                </c:pt>
                <c:pt idx="92">
                  <c:v>3</c:v>
                </c:pt>
                <c:pt idx="93">
                  <c:v>9</c:v>
                </c:pt>
                <c:pt idx="94">
                  <c:v>7</c:v>
                </c:pt>
                <c:pt idx="95">
                  <c:v>6</c:v>
                </c:pt>
                <c:pt idx="96">
                  <c:v>1</c:v>
                </c:pt>
                <c:pt idx="97">
                  <c:v>3</c:v>
                </c:pt>
                <c:pt idx="98">
                  <c:v>4</c:v>
                </c:pt>
                <c:pt idx="99">
                  <c:v>1</c:v>
                </c:pt>
                <c:pt idx="100">
                  <c:v>3</c:v>
                </c:pt>
                <c:pt idx="101">
                  <c:v>1</c:v>
                </c:pt>
                <c:pt idx="102">
                  <c:v>6</c:v>
                </c:pt>
                <c:pt idx="103">
                  <c:v>4</c:v>
                </c:pt>
                <c:pt idx="104">
                  <c:v>0</c:v>
                </c:pt>
                <c:pt idx="105">
                  <c:v>36</c:v>
                </c:pt>
                <c:pt idx="106">
                  <c:v>13</c:v>
                </c:pt>
                <c:pt idx="107">
                  <c:v>8</c:v>
                </c:pt>
                <c:pt idx="108">
                  <c:v>4</c:v>
                </c:pt>
                <c:pt idx="109">
                  <c:v>2</c:v>
                </c:pt>
                <c:pt idx="110">
                  <c:v>4</c:v>
                </c:pt>
                <c:pt idx="111">
                  <c:v>3</c:v>
                </c:pt>
                <c:pt idx="112">
                  <c:v>6</c:v>
                </c:pt>
                <c:pt idx="113">
                  <c:v>4</c:v>
                </c:pt>
                <c:pt idx="114">
                  <c:v>6</c:v>
                </c:pt>
                <c:pt idx="115">
                  <c:v>5</c:v>
                </c:pt>
                <c:pt idx="116">
                  <c:v>4</c:v>
                </c:pt>
                <c:pt idx="117">
                  <c:v>1</c:v>
                </c:pt>
                <c:pt idx="118">
                  <c:v>2</c:v>
                </c:pt>
                <c:pt idx="119">
                  <c:v>12</c:v>
                </c:pt>
                <c:pt idx="120">
                  <c:v>8</c:v>
                </c:pt>
                <c:pt idx="121">
                  <c:v>2</c:v>
                </c:pt>
                <c:pt idx="122">
                  <c:v>1</c:v>
                </c:pt>
                <c:pt idx="123">
                  <c:v>6</c:v>
                </c:pt>
                <c:pt idx="124">
                  <c:v>5</c:v>
                </c:pt>
                <c:pt idx="125">
                  <c:v>0</c:v>
                </c:pt>
                <c:pt idx="126">
                  <c:v>3</c:v>
                </c:pt>
                <c:pt idx="127">
                  <c:v>3</c:v>
                </c:pt>
                <c:pt idx="128">
                  <c:v>9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7</c:v>
                </c:pt>
                <c:pt idx="133">
                  <c:v>3</c:v>
                </c:pt>
                <c:pt idx="134">
                  <c:v>1</c:v>
                </c:pt>
                <c:pt idx="135">
                  <c:v>1</c:v>
                </c:pt>
                <c:pt idx="136">
                  <c:v>4</c:v>
                </c:pt>
                <c:pt idx="137">
                  <c:v>3</c:v>
                </c:pt>
                <c:pt idx="138">
                  <c:v>0</c:v>
                </c:pt>
                <c:pt idx="139">
                  <c:v>3</c:v>
                </c:pt>
                <c:pt idx="140">
                  <c:v>1</c:v>
                </c:pt>
                <c:pt idx="141">
                  <c:v>2</c:v>
                </c:pt>
                <c:pt idx="142">
                  <c:v>5</c:v>
                </c:pt>
                <c:pt idx="143">
                  <c:v>4</c:v>
                </c:pt>
                <c:pt idx="144">
                  <c:v>1</c:v>
                </c:pt>
                <c:pt idx="145">
                  <c:v>0</c:v>
                </c:pt>
                <c:pt idx="146">
                  <c:v>1</c:v>
                </c:pt>
                <c:pt idx="147">
                  <c:v>4</c:v>
                </c:pt>
                <c:pt idx="148">
                  <c:v>3</c:v>
                </c:pt>
                <c:pt idx="149">
                  <c:v>4</c:v>
                </c:pt>
                <c:pt idx="150">
                  <c:v>10</c:v>
                </c:pt>
                <c:pt idx="151">
                  <c:v>3</c:v>
                </c:pt>
                <c:pt idx="152">
                  <c:v>1</c:v>
                </c:pt>
                <c:pt idx="153">
                  <c:v>2</c:v>
                </c:pt>
                <c:pt idx="154">
                  <c:v>7</c:v>
                </c:pt>
                <c:pt idx="155">
                  <c:v>2</c:v>
                </c:pt>
                <c:pt idx="156">
                  <c:v>5</c:v>
                </c:pt>
                <c:pt idx="157">
                  <c:v>4</c:v>
                </c:pt>
                <c:pt idx="158">
                  <c:v>3</c:v>
                </c:pt>
                <c:pt idx="159">
                  <c:v>1</c:v>
                </c:pt>
                <c:pt idx="160">
                  <c:v>0</c:v>
                </c:pt>
                <c:pt idx="161">
                  <c:v>1</c:v>
                </c:pt>
                <c:pt idx="162">
                  <c:v>5</c:v>
                </c:pt>
                <c:pt idx="163">
                  <c:v>2</c:v>
                </c:pt>
                <c:pt idx="164">
                  <c:v>0</c:v>
                </c:pt>
                <c:pt idx="165">
                  <c:v>4</c:v>
                </c:pt>
                <c:pt idx="166">
                  <c:v>0</c:v>
                </c:pt>
                <c:pt idx="167">
                  <c:v>1</c:v>
                </c:pt>
                <c:pt idx="168">
                  <c:v>4</c:v>
                </c:pt>
                <c:pt idx="169">
                  <c:v>0</c:v>
                </c:pt>
                <c:pt idx="170">
                  <c:v>1</c:v>
                </c:pt>
                <c:pt idx="171">
                  <c:v>4</c:v>
                </c:pt>
                <c:pt idx="172">
                  <c:v>0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4</c:v>
                </c:pt>
                <c:pt idx="177">
                  <c:v>0</c:v>
                </c:pt>
                <c:pt idx="178">
                  <c:v>3</c:v>
                </c:pt>
                <c:pt idx="179">
                  <c:v>0</c:v>
                </c:pt>
                <c:pt idx="180">
                  <c:v>3</c:v>
                </c:pt>
                <c:pt idx="181">
                  <c:v>2</c:v>
                </c:pt>
                <c:pt idx="182">
                  <c:v>5</c:v>
                </c:pt>
                <c:pt idx="183">
                  <c:v>8</c:v>
                </c:pt>
                <c:pt idx="184">
                  <c:v>1</c:v>
                </c:pt>
                <c:pt idx="185">
                  <c:v>5</c:v>
                </c:pt>
                <c:pt idx="186">
                  <c:v>3</c:v>
                </c:pt>
                <c:pt idx="187">
                  <c:v>2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2</c:v>
                </c:pt>
                <c:pt idx="193">
                  <c:v>5</c:v>
                </c:pt>
                <c:pt idx="194">
                  <c:v>0</c:v>
                </c:pt>
                <c:pt idx="195">
                  <c:v>4</c:v>
                </c:pt>
                <c:pt idx="196">
                  <c:v>2</c:v>
                </c:pt>
                <c:pt idx="197">
                  <c:v>3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4</c:v>
                </c:pt>
                <c:pt idx="202">
                  <c:v>3</c:v>
                </c:pt>
                <c:pt idx="203">
                  <c:v>4</c:v>
                </c:pt>
                <c:pt idx="204">
                  <c:v>5</c:v>
                </c:pt>
                <c:pt idx="205">
                  <c:v>0</c:v>
                </c:pt>
                <c:pt idx="206">
                  <c:v>3</c:v>
                </c:pt>
                <c:pt idx="207">
                  <c:v>3</c:v>
                </c:pt>
                <c:pt idx="208">
                  <c:v>1</c:v>
                </c:pt>
                <c:pt idx="209">
                  <c:v>2</c:v>
                </c:pt>
                <c:pt idx="210">
                  <c:v>5</c:v>
                </c:pt>
                <c:pt idx="211">
                  <c:v>2</c:v>
                </c:pt>
                <c:pt idx="212">
                  <c:v>5</c:v>
                </c:pt>
                <c:pt idx="213">
                  <c:v>4</c:v>
                </c:pt>
                <c:pt idx="214">
                  <c:v>2</c:v>
                </c:pt>
                <c:pt idx="215">
                  <c:v>0</c:v>
                </c:pt>
                <c:pt idx="216">
                  <c:v>2</c:v>
                </c:pt>
                <c:pt idx="217">
                  <c:v>0</c:v>
                </c:pt>
                <c:pt idx="218">
                  <c:v>3</c:v>
                </c:pt>
                <c:pt idx="219">
                  <c:v>1</c:v>
                </c:pt>
                <c:pt idx="220">
                  <c:v>2</c:v>
                </c:pt>
                <c:pt idx="221">
                  <c:v>1</c:v>
                </c:pt>
                <c:pt idx="222">
                  <c:v>2</c:v>
                </c:pt>
                <c:pt idx="223">
                  <c:v>1</c:v>
                </c:pt>
                <c:pt idx="224">
                  <c:v>0</c:v>
                </c:pt>
                <c:pt idx="225">
                  <c:v>2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0</c:v>
                </c:pt>
                <c:pt idx="230">
                  <c:v>2</c:v>
                </c:pt>
                <c:pt idx="231">
                  <c:v>1</c:v>
                </c:pt>
                <c:pt idx="232">
                  <c:v>3</c:v>
                </c:pt>
                <c:pt idx="233">
                  <c:v>0</c:v>
                </c:pt>
                <c:pt idx="234">
                  <c:v>1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5</c:v>
                </c:pt>
                <c:pt idx="239">
                  <c:v>0</c:v>
                </c:pt>
                <c:pt idx="240">
                  <c:v>1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6</c:v>
                </c:pt>
                <c:pt idx="245">
                  <c:v>7</c:v>
                </c:pt>
                <c:pt idx="246">
                  <c:v>5</c:v>
                </c:pt>
                <c:pt idx="247">
                  <c:v>2</c:v>
                </c:pt>
                <c:pt idx="248">
                  <c:v>4</c:v>
                </c:pt>
                <c:pt idx="249">
                  <c:v>4</c:v>
                </c:pt>
                <c:pt idx="250">
                  <c:v>3</c:v>
                </c:pt>
                <c:pt idx="251">
                  <c:v>2</c:v>
                </c:pt>
                <c:pt idx="252">
                  <c:v>3</c:v>
                </c:pt>
                <c:pt idx="253">
                  <c:v>4</c:v>
                </c:pt>
                <c:pt idx="254">
                  <c:v>4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2</c:v>
                </c:pt>
                <c:pt idx="259">
                  <c:v>6</c:v>
                </c:pt>
                <c:pt idx="260">
                  <c:v>0</c:v>
                </c:pt>
                <c:pt idx="261">
                  <c:v>2</c:v>
                </c:pt>
                <c:pt idx="262">
                  <c:v>5</c:v>
                </c:pt>
                <c:pt idx="263">
                  <c:v>9</c:v>
                </c:pt>
                <c:pt idx="264">
                  <c:v>2</c:v>
                </c:pt>
                <c:pt idx="265">
                  <c:v>2</c:v>
                </c:pt>
                <c:pt idx="266">
                  <c:v>0</c:v>
                </c:pt>
                <c:pt idx="267">
                  <c:v>7</c:v>
                </c:pt>
                <c:pt idx="268">
                  <c:v>2</c:v>
                </c:pt>
                <c:pt idx="269">
                  <c:v>1</c:v>
                </c:pt>
                <c:pt idx="270">
                  <c:v>2</c:v>
                </c:pt>
                <c:pt idx="271">
                  <c:v>0</c:v>
                </c:pt>
                <c:pt idx="272">
                  <c:v>2</c:v>
                </c:pt>
                <c:pt idx="273">
                  <c:v>3</c:v>
                </c:pt>
                <c:pt idx="274">
                  <c:v>4</c:v>
                </c:pt>
                <c:pt idx="275">
                  <c:v>2</c:v>
                </c:pt>
                <c:pt idx="276">
                  <c:v>1</c:v>
                </c:pt>
                <c:pt idx="277">
                  <c:v>1</c:v>
                </c:pt>
                <c:pt idx="278">
                  <c:v>0</c:v>
                </c:pt>
                <c:pt idx="279">
                  <c:v>1</c:v>
                </c:pt>
                <c:pt idx="280">
                  <c:v>0</c:v>
                </c:pt>
                <c:pt idx="281">
                  <c:v>2</c:v>
                </c:pt>
                <c:pt idx="282">
                  <c:v>1</c:v>
                </c:pt>
                <c:pt idx="283">
                  <c:v>0</c:v>
                </c:pt>
                <c:pt idx="284">
                  <c:v>2</c:v>
                </c:pt>
                <c:pt idx="285">
                  <c:v>0</c:v>
                </c:pt>
                <c:pt idx="286">
                  <c:v>1</c:v>
                </c:pt>
                <c:pt idx="287">
                  <c:v>0</c:v>
                </c:pt>
                <c:pt idx="288">
                  <c:v>2</c:v>
                </c:pt>
                <c:pt idx="289">
                  <c:v>3</c:v>
                </c:pt>
                <c:pt idx="290">
                  <c:v>2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2</c:v>
                </c:pt>
                <c:pt idx="302">
                  <c:v>0</c:v>
                </c:pt>
                <c:pt idx="303">
                  <c:v>2</c:v>
                </c:pt>
                <c:pt idx="304">
                  <c:v>3</c:v>
                </c:pt>
                <c:pt idx="305">
                  <c:v>0</c:v>
                </c:pt>
                <c:pt idx="306">
                  <c:v>0</c:v>
                </c:pt>
                <c:pt idx="307">
                  <c:v>2</c:v>
                </c:pt>
                <c:pt idx="308">
                  <c:v>3</c:v>
                </c:pt>
                <c:pt idx="309">
                  <c:v>1</c:v>
                </c:pt>
                <c:pt idx="310">
                  <c:v>1</c:v>
                </c:pt>
                <c:pt idx="311">
                  <c:v>2</c:v>
                </c:pt>
                <c:pt idx="312">
                  <c:v>1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4</c:v>
                </c:pt>
                <c:pt idx="326">
                  <c:v>0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3</c:v>
                </c:pt>
                <c:pt idx="331">
                  <c:v>0</c:v>
                </c:pt>
                <c:pt idx="332">
                  <c:v>3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3</c:v>
                </c:pt>
                <c:pt idx="337">
                  <c:v>1</c:v>
                </c:pt>
                <c:pt idx="338">
                  <c:v>3</c:v>
                </c:pt>
                <c:pt idx="339">
                  <c:v>5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2</c:v>
                </c:pt>
                <c:pt idx="358">
                  <c:v>0</c:v>
                </c:pt>
                <c:pt idx="359">
                  <c:v>0</c:v>
                </c:pt>
                <c:pt idx="360">
                  <c:v>2</c:v>
                </c:pt>
                <c:pt idx="361">
                  <c:v>3</c:v>
                </c:pt>
                <c:pt idx="362">
                  <c:v>1</c:v>
                </c:pt>
                <c:pt idx="363">
                  <c:v>0</c:v>
                </c:pt>
                <c:pt idx="364">
                  <c:v>1</c:v>
                </c:pt>
              </c:numCache>
            </c:numRef>
          </c:val>
        </c:ser>
        <c:marker val="1"/>
        <c:axId val="46396544"/>
        <c:axId val="46398080"/>
      </c:lineChart>
      <c:dateAx>
        <c:axId val="46396544"/>
        <c:scaling>
          <c:orientation val="minMax"/>
        </c:scaling>
        <c:axPos val="b"/>
        <c:numFmt formatCode="yyyy/m/d" sourceLinked="1"/>
        <c:tickLblPos val="nextTo"/>
        <c:txPr>
          <a:bodyPr/>
          <a:lstStyle/>
          <a:p>
            <a:pPr>
              <a:defRPr sz="900" baseline="0"/>
            </a:pPr>
            <a:endParaRPr lang="zh-CN"/>
          </a:p>
        </c:txPr>
        <c:crossAx val="46398080"/>
        <c:crosses val="autoZero"/>
        <c:auto val="1"/>
        <c:lblOffset val="100"/>
      </c:dateAx>
      <c:valAx>
        <c:axId val="46398080"/>
        <c:scaling>
          <c:orientation val="minMax"/>
        </c:scaling>
        <c:axPos val="l"/>
        <c:majorGridlines/>
        <c:numFmt formatCode="General" sourceLinked="1"/>
        <c:tickLblPos val="nextTo"/>
        <c:crossAx val="4639654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'2011年'!$B$3</c:f>
              <c:strCache>
                <c:ptCount val="1"/>
                <c:pt idx="0">
                  <c:v>手工注册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'2011年'!$B$4:$B$368</c:f>
              <c:numCache>
                <c:formatCode>General</c:formatCode>
                <c:ptCount val="365"/>
                <c:pt idx="0">
                  <c:v>271</c:v>
                </c:pt>
                <c:pt idx="1">
                  <c:v>353</c:v>
                </c:pt>
                <c:pt idx="2">
                  <c:v>346</c:v>
                </c:pt>
                <c:pt idx="3">
                  <c:v>352</c:v>
                </c:pt>
                <c:pt idx="4">
                  <c:v>368</c:v>
                </c:pt>
                <c:pt idx="5">
                  <c:v>319</c:v>
                </c:pt>
                <c:pt idx="6">
                  <c:v>194</c:v>
                </c:pt>
                <c:pt idx="7">
                  <c:v>169</c:v>
                </c:pt>
                <c:pt idx="8">
                  <c:v>329</c:v>
                </c:pt>
                <c:pt idx="9">
                  <c:v>349</c:v>
                </c:pt>
                <c:pt idx="10">
                  <c:v>336</c:v>
                </c:pt>
                <c:pt idx="11">
                  <c:v>406</c:v>
                </c:pt>
                <c:pt idx="12">
                  <c:v>343</c:v>
                </c:pt>
                <c:pt idx="13">
                  <c:v>179</c:v>
                </c:pt>
                <c:pt idx="14">
                  <c:v>195</c:v>
                </c:pt>
                <c:pt idx="15">
                  <c:v>354</c:v>
                </c:pt>
                <c:pt idx="16">
                  <c:v>380</c:v>
                </c:pt>
                <c:pt idx="17">
                  <c:v>330</c:v>
                </c:pt>
                <c:pt idx="18">
                  <c:v>380</c:v>
                </c:pt>
                <c:pt idx="19">
                  <c:v>281</c:v>
                </c:pt>
                <c:pt idx="20">
                  <c:v>209</c:v>
                </c:pt>
                <c:pt idx="21">
                  <c:v>200</c:v>
                </c:pt>
                <c:pt idx="22">
                  <c:v>292</c:v>
                </c:pt>
                <c:pt idx="23">
                  <c:v>343</c:v>
                </c:pt>
                <c:pt idx="24">
                  <c:v>339</c:v>
                </c:pt>
                <c:pt idx="25">
                  <c:v>374</c:v>
                </c:pt>
                <c:pt idx="26">
                  <c:v>339</c:v>
                </c:pt>
                <c:pt idx="27">
                  <c:v>200</c:v>
                </c:pt>
                <c:pt idx="28">
                  <c:v>194</c:v>
                </c:pt>
                <c:pt idx="29">
                  <c:v>265</c:v>
                </c:pt>
                <c:pt idx="30">
                  <c:v>347</c:v>
                </c:pt>
                <c:pt idx="31">
                  <c:v>332</c:v>
                </c:pt>
                <c:pt idx="32">
                  <c:v>329</c:v>
                </c:pt>
                <c:pt idx="33">
                  <c:v>343</c:v>
                </c:pt>
                <c:pt idx="34">
                  <c:v>193</c:v>
                </c:pt>
                <c:pt idx="35">
                  <c:v>202</c:v>
                </c:pt>
                <c:pt idx="36">
                  <c:v>289</c:v>
                </c:pt>
                <c:pt idx="37">
                  <c:v>359</c:v>
                </c:pt>
                <c:pt idx="38">
                  <c:v>376</c:v>
                </c:pt>
                <c:pt idx="39">
                  <c:v>365</c:v>
                </c:pt>
                <c:pt idx="40">
                  <c:v>287</c:v>
                </c:pt>
                <c:pt idx="41">
                  <c:v>197</c:v>
                </c:pt>
                <c:pt idx="42">
                  <c:v>217</c:v>
                </c:pt>
                <c:pt idx="43">
                  <c:v>290</c:v>
                </c:pt>
                <c:pt idx="44">
                  <c:v>357</c:v>
                </c:pt>
                <c:pt idx="45">
                  <c:v>352</c:v>
                </c:pt>
                <c:pt idx="46">
                  <c:v>342</c:v>
                </c:pt>
                <c:pt idx="47">
                  <c:v>314</c:v>
                </c:pt>
                <c:pt idx="48">
                  <c:v>171</c:v>
                </c:pt>
                <c:pt idx="49">
                  <c:v>184</c:v>
                </c:pt>
                <c:pt idx="50">
                  <c:v>247</c:v>
                </c:pt>
                <c:pt idx="51">
                  <c:v>328</c:v>
                </c:pt>
                <c:pt idx="52">
                  <c:v>356</c:v>
                </c:pt>
                <c:pt idx="53">
                  <c:v>342</c:v>
                </c:pt>
                <c:pt idx="54">
                  <c:v>316</c:v>
                </c:pt>
                <c:pt idx="55">
                  <c:v>207</c:v>
                </c:pt>
                <c:pt idx="56">
                  <c:v>183</c:v>
                </c:pt>
                <c:pt idx="57">
                  <c:v>297</c:v>
                </c:pt>
                <c:pt idx="58">
                  <c:v>364</c:v>
                </c:pt>
                <c:pt idx="59">
                  <c:v>322</c:v>
                </c:pt>
                <c:pt idx="60">
                  <c:v>331</c:v>
                </c:pt>
                <c:pt idx="61">
                  <c:v>295</c:v>
                </c:pt>
                <c:pt idx="62">
                  <c:v>170</c:v>
                </c:pt>
                <c:pt idx="63">
                  <c:v>173</c:v>
                </c:pt>
                <c:pt idx="64">
                  <c:v>274</c:v>
                </c:pt>
                <c:pt idx="65">
                  <c:v>323</c:v>
                </c:pt>
                <c:pt idx="66">
                  <c:v>292</c:v>
                </c:pt>
                <c:pt idx="67">
                  <c:v>287</c:v>
                </c:pt>
                <c:pt idx="68">
                  <c:v>328</c:v>
                </c:pt>
                <c:pt idx="69">
                  <c:v>182</c:v>
                </c:pt>
                <c:pt idx="70">
                  <c:v>161</c:v>
                </c:pt>
                <c:pt idx="71">
                  <c:v>272</c:v>
                </c:pt>
                <c:pt idx="72">
                  <c:v>315</c:v>
                </c:pt>
                <c:pt idx="73">
                  <c:v>323</c:v>
                </c:pt>
                <c:pt idx="74">
                  <c:v>288</c:v>
                </c:pt>
                <c:pt idx="75">
                  <c:v>278</c:v>
                </c:pt>
                <c:pt idx="76">
                  <c:v>153</c:v>
                </c:pt>
                <c:pt idx="77">
                  <c:v>163</c:v>
                </c:pt>
                <c:pt idx="78">
                  <c:v>228</c:v>
                </c:pt>
                <c:pt idx="79">
                  <c:v>311</c:v>
                </c:pt>
                <c:pt idx="80">
                  <c:v>285</c:v>
                </c:pt>
                <c:pt idx="81">
                  <c:v>296</c:v>
                </c:pt>
                <c:pt idx="82">
                  <c:v>280</c:v>
                </c:pt>
                <c:pt idx="83">
                  <c:v>297</c:v>
                </c:pt>
                <c:pt idx="84">
                  <c:v>237</c:v>
                </c:pt>
                <c:pt idx="85">
                  <c:v>142</c:v>
                </c:pt>
                <c:pt idx="86">
                  <c:v>114</c:v>
                </c:pt>
                <c:pt idx="87">
                  <c:v>97</c:v>
                </c:pt>
                <c:pt idx="88">
                  <c:v>108</c:v>
                </c:pt>
                <c:pt idx="89">
                  <c:v>73</c:v>
                </c:pt>
                <c:pt idx="90">
                  <c:v>85</c:v>
                </c:pt>
                <c:pt idx="91">
                  <c:v>95</c:v>
                </c:pt>
                <c:pt idx="92">
                  <c:v>193</c:v>
                </c:pt>
                <c:pt idx="93">
                  <c:v>232</c:v>
                </c:pt>
                <c:pt idx="94">
                  <c:v>287</c:v>
                </c:pt>
                <c:pt idx="95">
                  <c:v>253</c:v>
                </c:pt>
                <c:pt idx="96">
                  <c:v>215</c:v>
                </c:pt>
                <c:pt idx="97">
                  <c:v>138</c:v>
                </c:pt>
                <c:pt idx="98">
                  <c:v>171</c:v>
                </c:pt>
                <c:pt idx="99">
                  <c:v>274</c:v>
                </c:pt>
                <c:pt idx="100">
                  <c:v>256</c:v>
                </c:pt>
                <c:pt idx="101">
                  <c:v>257</c:v>
                </c:pt>
                <c:pt idx="102">
                  <c:v>293</c:v>
                </c:pt>
                <c:pt idx="103">
                  <c:v>253</c:v>
                </c:pt>
                <c:pt idx="104">
                  <c:v>143</c:v>
                </c:pt>
                <c:pt idx="105">
                  <c:v>175</c:v>
                </c:pt>
                <c:pt idx="106">
                  <c:v>273</c:v>
                </c:pt>
                <c:pt idx="107">
                  <c:v>307</c:v>
                </c:pt>
                <c:pt idx="108">
                  <c:v>318</c:v>
                </c:pt>
                <c:pt idx="109">
                  <c:v>233</c:v>
                </c:pt>
                <c:pt idx="110">
                  <c:v>101</c:v>
                </c:pt>
                <c:pt idx="111">
                  <c:v>100</c:v>
                </c:pt>
                <c:pt idx="112">
                  <c:v>96</c:v>
                </c:pt>
                <c:pt idx="113">
                  <c:v>215</c:v>
                </c:pt>
                <c:pt idx="114">
                  <c:v>260</c:v>
                </c:pt>
                <c:pt idx="115">
                  <c:v>291</c:v>
                </c:pt>
                <c:pt idx="116">
                  <c:v>282</c:v>
                </c:pt>
                <c:pt idx="117">
                  <c:v>282</c:v>
                </c:pt>
                <c:pt idx="118">
                  <c:v>131</c:v>
                </c:pt>
                <c:pt idx="119">
                  <c:v>146</c:v>
                </c:pt>
                <c:pt idx="120">
                  <c:v>216</c:v>
                </c:pt>
                <c:pt idx="121">
                  <c:v>227</c:v>
                </c:pt>
                <c:pt idx="122">
                  <c:v>264</c:v>
                </c:pt>
                <c:pt idx="123">
                  <c:v>273</c:v>
                </c:pt>
                <c:pt idx="124">
                  <c:v>227</c:v>
                </c:pt>
                <c:pt idx="125">
                  <c:v>113</c:v>
                </c:pt>
                <c:pt idx="126">
                  <c:v>117</c:v>
                </c:pt>
                <c:pt idx="127">
                  <c:v>198</c:v>
                </c:pt>
                <c:pt idx="128">
                  <c:v>216</c:v>
                </c:pt>
                <c:pt idx="129">
                  <c:v>259</c:v>
                </c:pt>
                <c:pt idx="130">
                  <c:v>240</c:v>
                </c:pt>
                <c:pt idx="131">
                  <c:v>234</c:v>
                </c:pt>
                <c:pt idx="132">
                  <c:v>115</c:v>
                </c:pt>
                <c:pt idx="133">
                  <c:v>112</c:v>
                </c:pt>
                <c:pt idx="134">
                  <c:v>219</c:v>
                </c:pt>
                <c:pt idx="135">
                  <c:v>235</c:v>
                </c:pt>
                <c:pt idx="136">
                  <c:v>261</c:v>
                </c:pt>
                <c:pt idx="137">
                  <c:v>251</c:v>
                </c:pt>
                <c:pt idx="138">
                  <c:v>240</c:v>
                </c:pt>
                <c:pt idx="139">
                  <c:v>95</c:v>
                </c:pt>
                <c:pt idx="140">
                  <c:v>130</c:v>
                </c:pt>
                <c:pt idx="141">
                  <c:v>204</c:v>
                </c:pt>
                <c:pt idx="142">
                  <c:v>231</c:v>
                </c:pt>
                <c:pt idx="143">
                  <c:v>232</c:v>
                </c:pt>
                <c:pt idx="144">
                  <c:v>213</c:v>
                </c:pt>
                <c:pt idx="145">
                  <c:v>250</c:v>
                </c:pt>
                <c:pt idx="146">
                  <c:v>128</c:v>
                </c:pt>
                <c:pt idx="147">
                  <c:v>100</c:v>
                </c:pt>
                <c:pt idx="148">
                  <c:v>239</c:v>
                </c:pt>
                <c:pt idx="149">
                  <c:v>283</c:v>
                </c:pt>
                <c:pt idx="150">
                  <c:v>290</c:v>
                </c:pt>
                <c:pt idx="151">
                  <c:v>245</c:v>
                </c:pt>
                <c:pt idx="152">
                  <c:v>219</c:v>
                </c:pt>
                <c:pt idx="153">
                  <c:v>98</c:v>
                </c:pt>
                <c:pt idx="154">
                  <c:v>130</c:v>
                </c:pt>
                <c:pt idx="155">
                  <c:v>234</c:v>
                </c:pt>
                <c:pt idx="156">
                  <c:v>253</c:v>
                </c:pt>
                <c:pt idx="157">
                  <c:v>239</c:v>
                </c:pt>
                <c:pt idx="158">
                  <c:v>262</c:v>
                </c:pt>
                <c:pt idx="159">
                  <c:v>231</c:v>
                </c:pt>
                <c:pt idx="160">
                  <c:v>104</c:v>
                </c:pt>
                <c:pt idx="161">
                  <c:v>139</c:v>
                </c:pt>
                <c:pt idx="162">
                  <c:v>262</c:v>
                </c:pt>
                <c:pt idx="163">
                  <c:v>274</c:v>
                </c:pt>
                <c:pt idx="164">
                  <c:v>304</c:v>
                </c:pt>
                <c:pt idx="165">
                  <c:v>277</c:v>
                </c:pt>
                <c:pt idx="166">
                  <c:v>254</c:v>
                </c:pt>
                <c:pt idx="167">
                  <c:v>136</c:v>
                </c:pt>
                <c:pt idx="168">
                  <c:v>152</c:v>
                </c:pt>
                <c:pt idx="169">
                  <c:v>261</c:v>
                </c:pt>
                <c:pt idx="170">
                  <c:v>258</c:v>
                </c:pt>
                <c:pt idx="171">
                  <c:v>291</c:v>
                </c:pt>
                <c:pt idx="172">
                  <c:v>287</c:v>
                </c:pt>
                <c:pt idx="173">
                  <c:v>202</c:v>
                </c:pt>
                <c:pt idx="174">
                  <c:v>146</c:v>
                </c:pt>
                <c:pt idx="175">
                  <c:v>162</c:v>
                </c:pt>
                <c:pt idx="176">
                  <c:v>254</c:v>
                </c:pt>
                <c:pt idx="177">
                  <c:v>274</c:v>
                </c:pt>
                <c:pt idx="178">
                  <c:v>283</c:v>
                </c:pt>
                <c:pt idx="179">
                  <c:v>250</c:v>
                </c:pt>
                <c:pt idx="180">
                  <c:v>269</c:v>
                </c:pt>
                <c:pt idx="181">
                  <c:v>116</c:v>
                </c:pt>
                <c:pt idx="182">
                  <c:v>123</c:v>
                </c:pt>
                <c:pt idx="183">
                  <c:v>234</c:v>
                </c:pt>
                <c:pt idx="184">
                  <c:v>269</c:v>
                </c:pt>
                <c:pt idx="185">
                  <c:v>257</c:v>
                </c:pt>
                <c:pt idx="186">
                  <c:v>243</c:v>
                </c:pt>
                <c:pt idx="187">
                  <c:v>261</c:v>
                </c:pt>
                <c:pt idx="188">
                  <c:v>140</c:v>
                </c:pt>
                <c:pt idx="189">
                  <c:v>151</c:v>
                </c:pt>
                <c:pt idx="190">
                  <c:v>299</c:v>
                </c:pt>
                <c:pt idx="191">
                  <c:v>264</c:v>
                </c:pt>
                <c:pt idx="192">
                  <c:v>272</c:v>
                </c:pt>
                <c:pt idx="193">
                  <c:v>265</c:v>
                </c:pt>
                <c:pt idx="194">
                  <c:v>241</c:v>
                </c:pt>
                <c:pt idx="195">
                  <c:v>143</c:v>
                </c:pt>
                <c:pt idx="196">
                  <c:v>139</c:v>
                </c:pt>
                <c:pt idx="197">
                  <c:v>246</c:v>
                </c:pt>
                <c:pt idx="198">
                  <c:v>240</c:v>
                </c:pt>
                <c:pt idx="199">
                  <c:v>252</c:v>
                </c:pt>
                <c:pt idx="200">
                  <c:v>256</c:v>
                </c:pt>
                <c:pt idx="201">
                  <c:v>228</c:v>
                </c:pt>
                <c:pt idx="202">
                  <c:v>148</c:v>
                </c:pt>
                <c:pt idx="203">
                  <c:v>145</c:v>
                </c:pt>
                <c:pt idx="204">
                  <c:v>258</c:v>
                </c:pt>
                <c:pt idx="205">
                  <c:v>273</c:v>
                </c:pt>
                <c:pt idx="206">
                  <c:v>265</c:v>
                </c:pt>
                <c:pt idx="207">
                  <c:v>242</c:v>
                </c:pt>
                <c:pt idx="208">
                  <c:v>138</c:v>
                </c:pt>
                <c:pt idx="209">
                  <c:v>100</c:v>
                </c:pt>
                <c:pt idx="210">
                  <c:v>121</c:v>
                </c:pt>
                <c:pt idx="211">
                  <c:v>210</c:v>
                </c:pt>
                <c:pt idx="212">
                  <c:v>271</c:v>
                </c:pt>
                <c:pt idx="213">
                  <c:v>249</c:v>
                </c:pt>
                <c:pt idx="214">
                  <c:v>295</c:v>
                </c:pt>
                <c:pt idx="215">
                  <c:v>243</c:v>
                </c:pt>
                <c:pt idx="216">
                  <c:v>139</c:v>
                </c:pt>
                <c:pt idx="217">
                  <c:v>146</c:v>
                </c:pt>
                <c:pt idx="218">
                  <c:v>262</c:v>
                </c:pt>
                <c:pt idx="219">
                  <c:v>268</c:v>
                </c:pt>
                <c:pt idx="220">
                  <c:v>308</c:v>
                </c:pt>
                <c:pt idx="221">
                  <c:v>279</c:v>
                </c:pt>
                <c:pt idx="222">
                  <c:v>233</c:v>
                </c:pt>
                <c:pt idx="223">
                  <c:v>155</c:v>
                </c:pt>
                <c:pt idx="224">
                  <c:v>156</c:v>
                </c:pt>
                <c:pt idx="225">
                  <c:v>259</c:v>
                </c:pt>
                <c:pt idx="226">
                  <c:v>249</c:v>
                </c:pt>
                <c:pt idx="227">
                  <c:v>267</c:v>
                </c:pt>
                <c:pt idx="228">
                  <c:v>260</c:v>
                </c:pt>
                <c:pt idx="229">
                  <c:v>298</c:v>
                </c:pt>
                <c:pt idx="230">
                  <c:v>153</c:v>
                </c:pt>
                <c:pt idx="231">
                  <c:v>190</c:v>
                </c:pt>
                <c:pt idx="232">
                  <c:v>232</c:v>
                </c:pt>
                <c:pt idx="233">
                  <c:v>275</c:v>
                </c:pt>
                <c:pt idx="234">
                  <c:v>255</c:v>
                </c:pt>
                <c:pt idx="235">
                  <c:v>257</c:v>
                </c:pt>
                <c:pt idx="236">
                  <c:v>243</c:v>
                </c:pt>
                <c:pt idx="237">
                  <c:v>153</c:v>
                </c:pt>
                <c:pt idx="238">
                  <c:v>153</c:v>
                </c:pt>
                <c:pt idx="239">
                  <c:v>237</c:v>
                </c:pt>
                <c:pt idx="240">
                  <c:v>273</c:v>
                </c:pt>
                <c:pt idx="241">
                  <c:v>266</c:v>
                </c:pt>
                <c:pt idx="242">
                  <c:v>225</c:v>
                </c:pt>
                <c:pt idx="243">
                  <c:v>108</c:v>
                </c:pt>
                <c:pt idx="244">
                  <c:v>86</c:v>
                </c:pt>
                <c:pt idx="245">
                  <c:v>117</c:v>
                </c:pt>
                <c:pt idx="246">
                  <c:v>233</c:v>
                </c:pt>
                <c:pt idx="247">
                  <c:v>239</c:v>
                </c:pt>
                <c:pt idx="248">
                  <c:v>241</c:v>
                </c:pt>
                <c:pt idx="249">
                  <c:v>250</c:v>
                </c:pt>
                <c:pt idx="250">
                  <c:v>226</c:v>
                </c:pt>
                <c:pt idx="251">
                  <c:v>136</c:v>
                </c:pt>
                <c:pt idx="252">
                  <c:v>143</c:v>
                </c:pt>
                <c:pt idx="253">
                  <c:v>222</c:v>
                </c:pt>
                <c:pt idx="254">
                  <c:v>267</c:v>
                </c:pt>
                <c:pt idx="255">
                  <c:v>239</c:v>
                </c:pt>
                <c:pt idx="256">
                  <c:v>248</c:v>
                </c:pt>
                <c:pt idx="257">
                  <c:v>233</c:v>
                </c:pt>
                <c:pt idx="258">
                  <c:v>148</c:v>
                </c:pt>
                <c:pt idx="259">
                  <c:v>155</c:v>
                </c:pt>
                <c:pt idx="260">
                  <c:v>227</c:v>
                </c:pt>
                <c:pt idx="261">
                  <c:v>245</c:v>
                </c:pt>
                <c:pt idx="262">
                  <c:v>280</c:v>
                </c:pt>
                <c:pt idx="263">
                  <c:v>252</c:v>
                </c:pt>
                <c:pt idx="264">
                  <c:v>210</c:v>
                </c:pt>
                <c:pt idx="265">
                  <c:v>153</c:v>
                </c:pt>
                <c:pt idx="266">
                  <c:v>146</c:v>
                </c:pt>
                <c:pt idx="267">
                  <c:v>199</c:v>
                </c:pt>
                <c:pt idx="268">
                  <c:v>259</c:v>
                </c:pt>
                <c:pt idx="269">
                  <c:v>224</c:v>
                </c:pt>
                <c:pt idx="270">
                  <c:v>132</c:v>
                </c:pt>
                <c:pt idx="271">
                  <c:v>137</c:v>
                </c:pt>
                <c:pt idx="272">
                  <c:v>117</c:v>
                </c:pt>
                <c:pt idx="273">
                  <c:v>235</c:v>
                </c:pt>
                <c:pt idx="274">
                  <c:v>211</c:v>
                </c:pt>
                <c:pt idx="275">
                  <c:v>231</c:v>
                </c:pt>
                <c:pt idx="276">
                  <c:v>223</c:v>
                </c:pt>
                <c:pt idx="277">
                  <c:v>212</c:v>
                </c:pt>
                <c:pt idx="278">
                  <c:v>212</c:v>
                </c:pt>
                <c:pt idx="279">
                  <c:v>118</c:v>
                </c:pt>
                <c:pt idx="280">
                  <c:v>131</c:v>
                </c:pt>
                <c:pt idx="281">
                  <c:v>250</c:v>
                </c:pt>
                <c:pt idx="282">
                  <c:v>236</c:v>
                </c:pt>
                <c:pt idx="283">
                  <c:v>206</c:v>
                </c:pt>
                <c:pt idx="284">
                  <c:v>213</c:v>
                </c:pt>
                <c:pt idx="285">
                  <c:v>212</c:v>
                </c:pt>
                <c:pt idx="286">
                  <c:v>115</c:v>
                </c:pt>
                <c:pt idx="287">
                  <c:v>140</c:v>
                </c:pt>
                <c:pt idx="288">
                  <c:v>200</c:v>
                </c:pt>
                <c:pt idx="289">
                  <c:v>206</c:v>
                </c:pt>
                <c:pt idx="290">
                  <c:v>237</c:v>
                </c:pt>
                <c:pt idx="291">
                  <c:v>215</c:v>
                </c:pt>
                <c:pt idx="292">
                  <c:v>240</c:v>
                </c:pt>
                <c:pt idx="293">
                  <c:v>144</c:v>
                </c:pt>
                <c:pt idx="294">
                  <c:v>149</c:v>
                </c:pt>
                <c:pt idx="295">
                  <c:v>213</c:v>
                </c:pt>
                <c:pt idx="296">
                  <c:v>213</c:v>
                </c:pt>
                <c:pt idx="297">
                  <c:v>219</c:v>
                </c:pt>
                <c:pt idx="298">
                  <c:v>204</c:v>
                </c:pt>
                <c:pt idx="299">
                  <c:v>162</c:v>
                </c:pt>
                <c:pt idx="300">
                  <c:v>123</c:v>
                </c:pt>
                <c:pt idx="301">
                  <c:v>96</c:v>
                </c:pt>
                <c:pt idx="302">
                  <c:v>188</c:v>
                </c:pt>
                <c:pt idx="303">
                  <c:v>185</c:v>
                </c:pt>
                <c:pt idx="304">
                  <c:v>190</c:v>
                </c:pt>
                <c:pt idx="305">
                  <c:v>167</c:v>
                </c:pt>
                <c:pt idx="306">
                  <c:v>177</c:v>
                </c:pt>
                <c:pt idx="307">
                  <c:v>88</c:v>
                </c:pt>
                <c:pt idx="308">
                  <c:v>99</c:v>
                </c:pt>
                <c:pt idx="309">
                  <c:v>153</c:v>
                </c:pt>
                <c:pt idx="310">
                  <c:v>165</c:v>
                </c:pt>
                <c:pt idx="311">
                  <c:v>154</c:v>
                </c:pt>
                <c:pt idx="312">
                  <c:v>154</c:v>
                </c:pt>
                <c:pt idx="313">
                  <c:v>121</c:v>
                </c:pt>
                <c:pt idx="314">
                  <c:v>61</c:v>
                </c:pt>
                <c:pt idx="315">
                  <c:v>73</c:v>
                </c:pt>
                <c:pt idx="316">
                  <c:v>130</c:v>
                </c:pt>
                <c:pt idx="317">
                  <c:v>113</c:v>
                </c:pt>
                <c:pt idx="318">
                  <c:v>131</c:v>
                </c:pt>
                <c:pt idx="319">
                  <c:v>90</c:v>
                </c:pt>
                <c:pt idx="320">
                  <c:v>120</c:v>
                </c:pt>
                <c:pt idx="321">
                  <c:v>49</c:v>
                </c:pt>
                <c:pt idx="322">
                  <c:v>129</c:v>
                </c:pt>
                <c:pt idx="323">
                  <c:v>120</c:v>
                </c:pt>
                <c:pt idx="324">
                  <c:v>111</c:v>
                </c:pt>
                <c:pt idx="325">
                  <c:v>74</c:v>
                </c:pt>
                <c:pt idx="326">
                  <c:v>33</c:v>
                </c:pt>
                <c:pt idx="327">
                  <c:v>32</c:v>
                </c:pt>
                <c:pt idx="328">
                  <c:v>25</c:v>
                </c:pt>
                <c:pt idx="329">
                  <c:v>24</c:v>
                </c:pt>
                <c:pt idx="330">
                  <c:v>17</c:v>
                </c:pt>
                <c:pt idx="331">
                  <c:v>16</c:v>
                </c:pt>
                <c:pt idx="332">
                  <c:v>19</c:v>
                </c:pt>
                <c:pt idx="333">
                  <c:v>29</c:v>
                </c:pt>
                <c:pt idx="334">
                  <c:v>47</c:v>
                </c:pt>
                <c:pt idx="335">
                  <c:v>70</c:v>
                </c:pt>
                <c:pt idx="336">
                  <c:v>43</c:v>
                </c:pt>
                <c:pt idx="337">
                  <c:v>89</c:v>
                </c:pt>
                <c:pt idx="338">
                  <c:v>112</c:v>
                </c:pt>
                <c:pt idx="339">
                  <c:v>99</c:v>
                </c:pt>
                <c:pt idx="340">
                  <c:v>101</c:v>
                </c:pt>
                <c:pt idx="341">
                  <c:v>103</c:v>
                </c:pt>
                <c:pt idx="342">
                  <c:v>57</c:v>
                </c:pt>
                <c:pt idx="343">
                  <c:v>51</c:v>
                </c:pt>
                <c:pt idx="344">
                  <c:v>120</c:v>
                </c:pt>
                <c:pt idx="345">
                  <c:v>98</c:v>
                </c:pt>
                <c:pt idx="346">
                  <c:v>121</c:v>
                </c:pt>
                <c:pt idx="347">
                  <c:v>125</c:v>
                </c:pt>
                <c:pt idx="348">
                  <c:v>121</c:v>
                </c:pt>
                <c:pt idx="349">
                  <c:v>77</c:v>
                </c:pt>
                <c:pt idx="350">
                  <c:v>72</c:v>
                </c:pt>
                <c:pt idx="351">
                  <c:v>140</c:v>
                </c:pt>
                <c:pt idx="352">
                  <c:v>146</c:v>
                </c:pt>
                <c:pt idx="353">
                  <c:v>115</c:v>
                </c:pt>
                <c:pt idx="354">
                  <c:v>134</c:v>
                </c:pt>
                <c:pt idx="355">
                  <c:v>103</c:v>
                </c:pt>
                <c:pt idx="356">
                  <c:v>68</c:v>
                </c:pt>
                <c:pt idx="357">
                  <c:v>76</c:v>
                </c:pt>
                <c:pt idx="358">
                  <c:v>136</c:v>
                </c:pt>
                <c:pt idx="359">
                  <c:v>116</c:v>
                </c:pt>
                <c:pt idx="360">
                  <c:v>146</c:v>
                </c:pt>
                <c:pt idx="361">
                  <c:v>112</c:v>
                </c:pt>
                <c:pt idx="362">
                  <c:v>70</c:v>
                </c:pt>
                <c:pt idx="363">
                  <c:v>53</c:v>
                </c:pt>
                <c:pt idx="364">
                  <c:v>47</c:v>
                </c:pt>
              </c:numCache>
            </c:numRef>
          </c:val>
        </c:ser>
        <c:ser>
          <c:idx val="1"/>
          <c:order val="1"/>
          <c:tx>
            <c:strRef>
              <c:f>'2011年'!$C$3</c:f>
              <c:strCache>
                <c:ptCount val="1"/>
                <c:pt idx="0">
                  <c:v>OpenID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'2011年'!$C$4:$C$368</c:f>
              <c:numCache>
                <c:formatCode>General</c:formatCode>
                <c:ptCount val="365"/>
                <c:pt idx="0">
                  <c:v>93</c:v>
                </c:pt>
                <c:pt idx="1">
                  <c:v>109</c:v>
                </c:pt>
                <c:pt idx="2">
                  <c:v>98</c:v>
                </c:pt>
                <c:pt idx="3">
                  <c:v>96</c:v>
                </c:pt>
                <c:pt idx="4">
                  <c:v>89</c:v>
                </c:pt>
                <c:pt idx="5">
                  <c:v>118</c:v>
                </c:pt>
                <c:pt idx="6">
                  <c:v>68</c:v>
                </c:pt>
                <c:pt idx="7">
                  <c:v>61</c:v>
                </c:pt>
                <c:pt idx="8">
                  <c:v>111</c:v>
                </c:pt>
                <c:pt idx="9">
                  <c:v>121</c:v>
                </c:pt>
                <c:pt idx="10">
                  <c:v>120</c:v>
                </c:pt>
                <c:pt idx="11">
                  <c:v>142</c:v>
                </c:pt>
                <c:pt idx="12">
                  <c:v>111</c:v>
                </c:pt>
                <c:pt idx="13">
                  <c:v>63</c:v>
                </c:pt>
                <c:pt idx="14">
                  <c:v>69</c:v>
                </c:pt>
                <c:pt idx="15">
                  <c:v>91</c:v>
                </c:pt>
                <c:pt idx="16">
                  <c:v>114</c:v>
                </c:pt>
                <c:pt idx="17">
                  <c:v>118</c:v>
                </c:pt>
                <c:pt idx="18">
                  <c:v>112</c:v>
                </c:pt>
                <c:pt idx="19">
                  <c:v>113</c:v>
                </c:pt>
                <c:pt idx="20">
                  <c:v>55</c:v>
                </c:pt>
                <c:pt idx="21">
                  <c:v>72</c:v>
                </c:pt>
                <c:pt idx="22">
                  <c:v>79</c:v>
                </c:pt>
                <c:pt idx="23">
                  <c:v>114</c:v>
                </c:pt>
                <c:pt idx="24">
                  <c:v>126</c:v>
                </c:pt>
                <c:pt idx="25">
                  <c:v>118</c:v>
                </c:pt>
                <c:pt idx="26">
                  <c:v>117</c:v>
                </c:pt>
                <c:pt idx="27">
                  <c:v>75</c:v>
                </c:pt>
                <c:pt idx="28">
                  <c:v>59</c:v>
                </c:pt>
                <c:pt idx="29">
                  <c:v>103</c:v>
                </c:pt>
                <c:pt idx="30">
                  <c:v>114</c:v>
                </c:pt>
                <c:pt idx="31">
                  <c:v>131</c:v>
                </c:pt>
                <c:pt idx="32">
                  <c:v>130</c:v>
                </c:pt>
                <c:pt idx="33">
                  <c:v>115</c:v>
                </c:pt>
                <c:pt idx="34">
                  <c:v>53</c:v>
                </c:pt>
                <c:pt idx="35">
                  <c:v>53</c:v>
                </c:pt>
                <c:pt idx="36">
                  <c:v>97</c:v>
                </c:pt>
                <c:pt idx="37">
                  <c:v>133</c:v>
                </c:pt>
                <c:pt idx="38">
                  <c:v>125</c:v>
                </c:pt>
                <c:pt idx="39">
                  <c:v>88</c:v>
                </c:pt>
                <c:pt idx="40">
                  <c:v>106</c:v>
                </c:pt>
                <c:pt idx="41">
                  <c:v>65</c:v>
                </c:pt>
                <c:pt idx="42">
                  <c:v>59</c:v>
                </c:pt>
                <c:pt idx="43">
                  <c:v>114</c:v>
                </c:pt>
                <c:pt idx="44">
                  <c:v>123</c:v>
                </c:pt>
                <c:pt idx="45">
                  <c:v>98</c:v>
                </c:pt>
                <c:pt idx="46">
                  <c:v>139</c:v>
                </c:pt>
                <c:pt idx="47">
                  <c:v>107</c:v>
                </c:pt>
                <c:pt idx="48">
                  <c:v>55</c:v>
                </c:pt>
                <c:pt idx="49">
                  <c:v>54</c:v>
                </c:pt>
                <c:pt idx="50">
                  <c:v>95</c:v>
                </c:pt>
                <c:pt idx="51">
                  <c:v>91</c:v>
                </c:pt>
                <c:pt idx="52">
                  <c:v>102</c:v>
                </c:pt>
                <c:pt idx="53">
                  <c:v>101</c:v>
                </c:pt>
                <c:pt idx="54">
                  <c:v>79</c:v>
                </c:pt>
                <c:pt idx="55">
                  <c:v>49</c:v>
                </c:pt>
                <c:pt idx="56">
                  <c:v>56</c:v>
                </c:pt>
                <c:pt idx="57">
                  <c:v>107</c:v>
                </c:pt>
                <c:pt idx="58">
                  <c:v>98</c:v>
                </c:pt>
                <c:pt idx="59">
                  <c:v>108</c:v>
                </c:pt>
                <c:pt idx="60">
                  <c:v>88</c:v>
                </c:pt>
                <c:pt idx="61">
                  <c:v>91</c:v>
                </c:pt>
                <c:pt idx="62">
                  <c:v>60</c:v>
                </c:pt>
                <c:pt idx="63">
                  <c:v>59</c:v>
                </c:pt>
                <c:pt idx="64">
                  <c:v>76</c:v>
                </c:pt>
                <c:pt idx="65">
                  <c:v>86</c:v>
                </c:pt>
                <c:pt idx="66">
                  <c:v>99</c:v>
                </c:pt>
                <c:pt idx="67">
                  <c:v>119</c:v>
                </c:pt>
                <c:pt idx="68">
                  <c:v>80</c:v>
                </c:pt>
                <c:pt idx="69">
                  <c:v>73</c:v>
                </c:pt>
                <c:pt idx="70">
                  <c:v>58</c:v>
                </c:pt>
                <c:pt idx="71">
                  <c:v>109</c:v>
                </c:pt>
                <c:pt idx="72">
                  <c:v>107</c:v>
                </c:pt>
                <c:pt idx="73">
                  <c:v>117</c:v>
                </c:pt>
                <c:pt idx="74">
                  <c:v>96</c:v>
                </c:pt>
                <c:pt idx="75">
                  <c:v>98</c:v>
                </c:pt>
                <c:pt idx="76">
                  <c:v>52</c:v>
                </c:pt>
                <c:pt idx="77">
                  <c:v>49</c:v>
                </c:pt>
                <c:pt idx="78">
                  <c:v>100</c:v>
                </c:pt>
                <c:pt idx="79">
                  <c:v>98</c:v>
                </c:pt>
                <c:pt idx="80">
                  <c:v>122</c:v>
                </c:pt>
                <c:pt idx="81">
                  <c:v>102</c:v>
                </c:pt>
                <c:pt idx="82">
                  <c:v>117</c:v>
                </c:pt>
                <c:pt idx="83">
                  <c:v>101</c:v>
                </c:pt>
                <c:pt idx="84">
                  <c:v>76</c:v>
                </c:pt>
                <c:pt idx="85">
                  <c:v>62</c:v>
                </c:pt>
                <c:pt idx="86">
                  <c:v>53</c:v>
                </c:pt>
                <c:pt idx="87">
                  <c:v>30</c:v>
                </c:pt>
                <c:pt idx="88">
                  <c:v>31</c:v>
                </c:pt>
                <c:pt idx="89">
                  <c:v>33</c:v>
                </c:pt>
                <c:pt idx="90">
                  <c:v>39</c:v>
                </c:pt>
                <c:pt idx="91">
                  <c:v>34</c:v>
                </c:pt>
                <c:pt idx="92">
                  <c:v>69</c:v>
                </c:pt>
                <c:pt idx="93">
                  <c:v>84</c:v>
                </c:pt>
                <c:pt idx="94">
                  <c:v>120</c:v>
                </c:pt>
                <c:pt idx="95">
                  <c:v>95</c:v>
                </c:pt>
                <c:pt idx="96">
                  <c:v>86</c:v>
                </c:pt>
                <c:pt idx="97">
                  <c:v>56</c:v>
                </c:pt>
                <c:pt idx="98">
                  <c:v>60</c:v>
                </c:pt>
                <c:pt idx="99">
                  <c:v>92</c:v>
                </c:pt>
                <c:pt idx="100">
                  <c:v>131</c:v>
                </c:pt>
                <c:pt idx="101">
                  <c:v>101</c:v>
                </c:pt>
                <c:pt idx="102">
                  <c:v>110</c:v>
                </c:pt>
                <c:pt idx="103">
                  <c:v>98</c:v>
                </c:pt>
                <c:pt idx="104">
                  <c:v>49</c:v>
                </c:pt>
                <c:pt idx="105">
                  <c:v>55</c:v>
                </c:pt>
                <c:pt idx="106">
                  <c:v>102</c:v>
                </c:pt>
                <c:pt idx="107">
                  <c:v>99</c:v>
                </c:pt>
                <c:pt idx="108">
                  <c:v>123</c:v>
                </c:pt>
                <c:pt idx="109">
                  <c:v>106</c:v>
                </c:pt>
                <c:pt idx="110">
                  <c:v>40</c:v>
                </c:pt>
                <c:pt idx="111">
                  <c:v>34</c:v>
                </c:pt>
                <c:pt idx="112">
                  <c:v>40</c:v>
                </c:pt>
                <c:pt idx="113">
                  <c:v>76</c:v>
                </c:pt>
                <c:pt idx="114">
                  <c:v>72</c:v>
                </c:pt>
                <c:pt idx="115">
                  <c:v>111</c:v>
                </c:pt>
                <c:pt idx="116">
                  <c:v>91</c:v>
                </c:pt>
                <c:pt idx="117">
                  <c:v>167</c:v>
                </c:pt>
                <c:pt idx="118">
                  <c:v>46</c:v>
                </c:pt>
                <c:pt idx="119">
                  <c:v>52</c:v>
                </c:pt>
                <c:pt idx="120">
                  <c:v>74</c:v>
                </c:pt>
                <c:pt idx="121">
                  <c:v>101</c:v>
                </c:pt>
                <c:pt idx="122">
                  <c:v>95</c:v>
                </c:pt>
                <c:pt idx="123">
                  <c:v>97</c:v>
                </c:pt>
                <c:pt idx="124">
                  <c:v>90</c:v>
                </c:pt>
                <c:pt idx="125">
                  <c:v>29</c:v>
                </c:pt>
                <c:pt idx="126">
                  <c:v>52</c:v>
                </c:pt>
                <c:pt idx="127">
                  <c:v>70</c:v>
                </c:pt>
                <c:pt idx="128">
                  <c:v>69</c:v>
                </c:pt>
                <c:pt idx="129">
                  <c:v>84</c:v>
                </c:pt>
                <c:pt idx="130">
                  <c:v>79</c:v>
                </c:pt>
                <c:pt idx="131">
                  <c:v>82</c:v>
                </c:pt>
                <c:pt idx="132">
                  <c:v>38</c:v>
                </c:pt>
                <c:pt idx="133">
                  <c:v>41</c:v>
                </c:pt>
                <c:pt idx="134">
                  <c:v>73</c:v>
                </c:pt>
                <c:pt idx="135">
                  <c:v>99</c:v>
                </c:pt>
                <c:pt idx="136">
                  <c:v>81</c:v>
                </c:pt>
                <c:pt idx="137">
                  <c:v>86</c:v>
                </c:pt>
                <c:pt idx="138">
                  <c:v>108</c:v>
                </c:pt>
                <c:pt idx="139">
                  <c:v>44</c:v>
                </c:pt>
                <c:pt idx="140">
                  <c:v>38</c:v>
                </c:pt>
                <c:pt idx="141">
                  <c:v>79</c:v>
                </c:pt>
                <c:pt idx="142">
                  <c:v>73</c:v>
                </c:pt>
                <c:pt idx="143">
                  <c:v>96</c:v>
                </c:pt>
                <c:pt idx="144">
                  <c:v>98</c:v>
                </c:pt>
                <c:pt idx="145">
                  <c:v>84</c:v>
                </c:pt>
                <c:pt idx="146">
                  <c:v>46</c:v>
                </c:pt>
                <c:pt idx="147">
                  <c:v>56</c:v>
                </c:pt>
                <c:pt idx="148">
                  <c:v>100</c:v>
                </c:pt>
                <c:pt idx="149">
                  <c:v>92</c:v>
                </c:pt>
                <c:pt idx="150">
                  <c:v>110</c:v>
                </c:pt>
                <c:pt idx="151">
                  <c:v>79</c:v>
                </c:pt>
                <c:pt idx="152">
                  <c:v>90</c:v>
                </c:pt>
                <c:pt idx="153">
                  <c:v>45</c:v>
                </c:pt>
                <c:pt idx="154">
                  <c:v>53</c:v>
                </c:pt>
                <c:pt idx="155">
                  <c:v>74</c:v>
                </c:pt>
                <c:pt idx="156">
                  <c:v>80</c:v>
                </c:pt>
                <c:pt idx="157">
                  <c:v>86</c:v>
                </c:pt>
                <c:pt idx="158">
                  <c:v>95</c:v>
                </c:pt>
                <c:pt idx="159">
                  <c:v>60</c:v>
                </c:pt>
                <c:pt idx="160">
                  <c:v>29</c:v>
                </c:pt>
                <c:pt idx="161">
                  <c:v>45</c:v>
                </c:pt>
                <c:pt idx="162">
                  <c:v>73</c:v>
                </c:pt>
                <c:pt idx="163">
                  <c:v>61</c:v>
                </c:pt>
                <c:pt idx="164">
                  <c:v>72</c:v>
                </c:pt>
                <c:pt idx="165">
                  <c:v>67</c:v>
                </c:pt>
                <c:pt idx="166">
                  <c:v>86</c:v>
                </c:pt>
                <c:pt idx="167">
                  <c:v>45</c:v>
                </c:pt>
                <c:pt idx="168">
                  <c:v>58</c:v>
                </c:pt>
                <c:pt idx="169">
                  <c:v>103</c:v>
                </c:pt>
                <c:pt idx="170">
                  <c:v>82</c:v>
                </c:pt>
                <c:pt idx="171">
                  <c:v>81</c:v>
                </c:pt>
                <c:pt idx="172">
                  <c:v>83</c:v>
                </c:pt>
                <c:pt idx="173">
                  <c:v>62</c:v>
                </c:pt>
                <c:pt idx="174">
                  <c:v>34</c:v>
                </c:pt>
                <c:pt idx="175">
                  <c:v>49</c:v>
                </c:pt>
                <c:pt idx="176">
                  <c:v>90</c:v>
                </c:pt>
                <c:pt idx="177">
                  <c:v>97</c:v>
                </c:pt>
                <c:pt idx="178">
                  <c:v>73</c:v>
                </c:pt>
                <c:pt idx="179">
                  <c:v>92</c:v>
                </c:pt>
                <c:pt idx="180">
                  <c:v>77</c:v>
                </c:pt>
                <c:pt idx="181">
                  <c:v>32</c:v>
                </c:pt>
                <c:pt idx="182">
                  <c:v>38</c:v>
                </c:pt>
                <c:pt idx="183">
                  <c:v>76</c:v>
                </c:pt>
                <c:pt idx="184">
                  <c:v>69</c:v>
                </c:pt>
                <c:pt idx="185">
                  <c:v>90</c:v>
                </c:pt>
                <c:pt idx="186">
                  <c:v>79</c:v>
                </c:pt>
                <c:pt idx="187">
                  <c:v>59</c:v>
                </c:pt>
                <c:pt idx="188">
                  <c:v>41</c:v>
                </c:pt>
                <c:pt idx="189">
                  <c:v>46</c:v>
                </c:pt>
                <c:pt idx="190">
                  <c:v>90</c:v>
                </c:pt>
                <c:pt idx="191">
                  <c:v>81</c:v>
                </c:pt>
                <c:pt idx="192">
                  <c:v>67</c:v>
                </c:pt>
                <c:pt idx="193">
                  <c:v>91</c:v>
                </c:pt>
                <c:pt idx="194">
                  <c:v>71</c:v>
                </c:pt>
                <c:pt idx="195">
                  <c:v>57</c:v>
                </c:pt>
                <c:pt idx="196">
                  <c:v>47</c:v>
                </c:pt>
                <c:pt idx="197">
                  <c:v>72</c:v>
                </c:pt>
                <c:pt idx="198">
                  <c:v>82</c:v>
                </c:pt>
                <c:pt idx="199">
                  <c:v>84</c:v>
                </c:pt>
                <c:pt idx="200">
                  <c:v>90</c:v>
                </c:pt>
                <c:pt idx="201">
                  <c:v>64</c:v>
                </c:pt>
                <c:pt idx="202">
                  <c:v>45</c:v>
                </c:pt>
                <c:pt idx="203">
                  <c:v>38</c:v>
                </c:pt>
                <c:pt idx="204">
                  <c:v>82</c:v>
                </c:pt>
                <c:pt idx="205">
                  <c:v>67</c:v>
                </c:pt>
                <c:pt idx="206">
                  <c:v>92</c:v>
                </c:pt>
                <c:pt idx="207">
                  <c:v>70</c:v>
                </c:pt>
                <c:pt idx="208">
                  <c:v>35</c:v>
                </c:pt>
                <c:pt idx="209">
                  <c:v>27</c:v>
                </c:pt>
                <c:pt idx="210">
                  <c:v>36</c:v>
                </c:pt>
                <c:pt idx="211">
                  <c:v>57</c:v>
                </c:pt>
                <c:pt idx="212">
                  <c:v>60</c:v>
                </c:pt>
                <c:pt idx="213">
                  <c:v>56</c:v>
                </c:pt>
                <c:pt idx="214">
                  <c:v>69</c:v>
                </c:pt>
                <c:pt idx="215">
                  <c:v>81</c:v>
                </c:pt>
                <c:pt idx="216">
                  <c:v>41</c:v>
                </c:pt>
                <c:pt idx="217">
                  <c:v>26</c:v>
                </c:pt>
                <c:pt idx="218">
                  <c:v>68</c:v>
                </c:pt>
                <c:pt idx="219">
                  <c:v>108</c:v>
                </c:pt>
                <c:pt idx="220">
                  <c:v>81</c:v>
                </c:pt>
                <c:pt idx="221">
                  <c:v>73</c:v>
                </c:pt>
                <c:pt idx="222">
                  <c:v>82</c:v>
                </c:pt>
                <c:pt idx="223">
                  <c:v>39</c:v>
                </c:pt>
                <c:pt idx="224">
                  <c:v>41</c:v>
                </c:pt>
                <c:pt idx="225">
                  <c:v>68</c:v>
                </c:pt>
                <c:pt idx="226">
                  <c:v>84</c:v>
                </c:pt>
                <c:pt idx="227">
                  <c:v>68</c:v>
                </c:pt>
                <c:pt idx="228">
                  <c:v>85</c:v>
                </c:pt>
                <c:pt idx="229">
                  <c:v>87</c:v>
                </c:pt>
                <c:pt idx="230">
                  <c:v>41</c:v>
                </c:pt>
                <c:pt idx="231">
                  <c:v>45</c:v>
                </c:pt>
                <c:pt idx="232">
                  <c:v>72</c:v>
                </c:pt>
                <c:pt idx="233">
                  <c:v>80</c:v>
                </c:pt>
                <c:pt idx="234">
                  <c:v>84</c:v>
                </c:pt>
                <c:pt idx="235">
                  <c:v>83</c:v>
                </c:pt>
                <c:pt idx="236">
                  <c:v>69</c:v>
                </c:pt>
                <c:pt idx="237">
                  <c:v>61</c:v>
                </c:pt>
                <c:pt idx="238">
                  <c:v>44</c:v>
                </c:pt>
                <c:pt idx="239">
                  <c:v>86</c:v>
                </c:pt>
                <c:pt idx="240">
                  <c:v>78</c:v>
                </c:pt>
                <c:pt idx="241">
                  <c:v>79</c:v>
                </c:pt>
                <c:pt idx="242">
                  <c:v>92</c:v>
                </c:pt>
                <c:pt idx="243">
                  <c:v>33</c:v>
                </c:pt>
                <c:pt idx="244">
                  <c:v>39</c:v>
                </c:pt>
                <c:pt idx="245">
                  <c:v>32</c:v>
                </c:pt>
                <c:pt idx="246">
                  <c:v>48</c:v>
                </c:pt>
                <c:pt idx="247">
                  <c:v>84</c:v>
                </c:pt>
                <c:pt idx="248">
                  <c:v>65</c:v>
                </c:pt>
                <c:pt idx="249">
                  <c:v>56</c:v>
                </c:pt>
                <c:pt idx="250">
                  <c:v>61</c:v>
                </c:pt>
                <c:pt idx="251">
                  <c:v>37</c:v>
                </c:pt>
                <c:pt idx="252">
                  <c:v>36</c:v>
                </c:pt>
                <c:pt idx="253">
                  <c:v>49</c:v>
                </c:pt>
                <c:pt idx="254">
                  <c:v>77</c:v>
                </c:pt>
                <c:pt idx="255">
                  <c:v>75</c:v>
                </c:pt>
                <c:pt idx="256">
                  <c:v>71</c:v>
                </c:pt>
                <c:pt idx="257">
                  <c:v>67</c:v>
                </c:pt>
                <c:pt idx="258">
                  <c:v>39</c:v>
                </c:pt>
                <c:pt idx="259">
                  <c:v>41</c:v>
                </c:pt>
                <c:pt idx="260">
                  <c:v>71</c:v>
                </c:pt>
                <c:pt idx="261">
                  <c:v>77</c:v>
                </c:pt>
                <c:pt idx="262">
                  <c:v>95</c:v>
                </c:pt>
                <c:pt idx="263">
                  <c:v>83</c:v>
                </c:pt>
                <c:pt idx="264">
                  <c:v>79</c:v>
                </c:pt>
                <c:pt idx="265">
                  <c:v>58</c:v>
                </c:pt>
                <c:pt idx="266">
                  <c:v>37</c:v>
                </c:pt>
                <c:pt idx="267">
                  <c:v>82</c:v>
                </c:pt>
                <c:pt idx="268">
                  <c:v>45</c:v>
                </c:pt>
                <c:pt idx="269">
                  <c:v>60</c:v>
                </c:pt>
                <c:pt idx="270">
                  <c:v>29</c:v>
                </c:pt>
                <c:pt idx="271">
                  <c:v>22</c:v>
                </c:pt>
                <c:pt idx="272">
                  <c:v>28</c:v>
                </c:pt>
                <c:pt idx="273">
                  <c:v>30</c:v>
                </c:pt>
                <c:pt idx="274">
                  <c:v>48</c:v>
                </c:pt>
                <c:pt idx="275">
                  <c:v>70</c:v>
                </c:pt>
                <c:pt idx="276">
                  <c:v>83</c:v>
                </c:pt>
                <c:pt idx="277">
                  <c:v>90</c:v>
                </c:pt>
                <c:pt idx="278">
                  <c:v>104</c:v>
                </c:pt>
                <c:pt idx="279">
                  <c:v>38</c:v>
                </c:pt>
                <c:pt idx="280">
                  <c:v>49</c:v>
                </c:pt>
                <c:pt idx="281">
                  <c:v>79</c:v>
                </c:pt>
                <c:pt idx="282">
                  <c:v>83</c:v>
                </c:pt>
                <c:pt idx="283">
                  <c:v>84</c:v>
                </c:pt>
                <c:pt idx="284">
                  <c:v>92</c:v>
                </c:pt>
                <c:pt idx="285">
                  <c:v>77</c:v>
                </c:pt>
                <c:pt idx="286">
                  <c:v>43</c:v>
                </c:pt>
                <c:pt idx="287">
                  <c:v>55</c:v>
                </c:pt>
                <c:pt idx="288">
                  <c:v>80</c:v>
                </c:pt>
                <c:pt idx="289">
                  <c:v>80</c:v>
                </c:pt>
                <c:pt idx="290">
                  <c:v>93</c:v>
                </c:pt>
                <c:pt idx="291">
                  <c:v>73</c:v>
                </c:pt>
                <c:pt idx="292">
                  <c:v>83</c:v>
                </c:pt>
                <c:pt idx="293">
                  <c:v>43</c:v>
                </c:pt>
                <c:pt idx="294">
                  <c:v>56</c:v>
                </c:pt>
                <c:pt idx="295">
                  <c:v>54</c:v>
                </c:pt>
                <c:pt idx="296">
                  <c:v>84</c:v>
                </c:pt>
                <c:pt idx="297">
                  <c:v>74</c:v>
                </c:pt>
                <c:pt idx="298">
                  <c:v>69</c:v>
                </c:pt>
                <c:pt idx="299">
                  <c:v>64</c:v>
                </c:pt>
                <c:pt idx="300">
                  <c:v>33</c:v>
                </c:pt>
                <c:pt idx="301">
                  <c:v>35</c:v>
                </c:pt>
                <c:pt idx="302">
                  <c:v>60</c:v>
                </c:pt>
                <c:pt idx="303">
                  <c:v>55</c:v>
                </c:pt>
                <c:pt idx="304">
                  <c:v>67</c:v>
                </c:pt>
                <c:pt idx="305">
                  <c:v>79</c:v>
                </c:pt>
                <c:pt idx="306">
                  <c:v>78</c:v>
                </c:pt>
                <c:pt idx="307">
                  <c:v>39</c:v>
                </c:pt>
                <c:pt idx="308">
                  <c:v>44</c:v>
                </c:pt>
                <c:pt idx="309">
                  <c:v>68</c:v>
                </c:pt>
                <c:pt idx="310">
                  <c:v>70</c:v>
                </c:pt>
                <c:pt idx="311">
                  <c:v>72</c:v>
                </c:pt>
                <c:pt idx="312">
                  <c:v>52</c:v>
                </c:pt>
                <c:pt idx="313">
                  <c:v>49</c:v>
                </c:pt>
                <c:pt idx="314">
                  <c:v>26</c:v>
                </c:pt>
                <c:pt idx="315">
                  <c:v>29</c:v>
                </c:pt>
                <c:pt idx="316">
                  <c:v>58</c:v>
                </c:pt>
                <c:pt idx="317">
                  <c:v>52</c:v>
                </c:pt>
                <c:pt idx="318">
                  <c:v>57</c:v>
                </c:pt>
                <c:pt idx="319">
                  <c:v>49</c:v>
                </c:pt>
                <c:pt idx="320">
                  <c:v>55</c:v>
                </c:pt>
                <c:pt idx="321">
                  <c:v>38</c:v>
                </c:pt>
                <c:pt idx="322">
                  <c:v>63</c:v>
                </c:pt>
                <c:pt idx="323">
                  <c:v>69</c:v>
                </c:pt>
                <c:pt idx="324">
                  <c:v>69</c:v>
                </c:pt>
                <c:pt idx="325">
                  <c:v>51</c:v>
                </c:pt>
                <c:pt idx="326">
                  <c:v>32</c:v>
                </c:pt>
                <c:pt idx="327">
                  <c:v>20</c:v>
                </c:pt>
                <c:pt idx="328">
                  <c:v>20</c:v>
                </c:pt>
                <c:pt idx="329">
                  <c:v>10</c:v>
                </c:pt>
                <c:pt idx="330">
                  <c:v>6</c:v>
                </c:pt>
                <c:pt idx="331">
                  <c:v>9</c:v>
                </c:pt>
                <c:pt idx="332">
                  <c:v>10</c:v>
                </c:pt>
                <c:pt idx="333">
                  <c:v>12</c:v>
                </c:pt>
                <c:pt idx="334">
                  <c:v>31</c:v>
                </c:pt>
                <c:pt idx="335">
                  <c:v>23</c:v>
                </c:pt>
                <c:pt idx="336">
                  <c:v>33</c:v>
                </c:pt>
                <c:pt idx="337">
                  <c:v>51</c:v>
                </c:pt>
                <c:pt idx="338">
                  <c:v>56</c:v>
                </c:pt>
                <c:pt idx="339">
                  <c:v>65</c:v>
                </c:pt>
                <c:pt idx="340">
                  <c:v>64</c:v>
                </c:pt>
                <c:pt idx="341">
                  <c:v>60</c:v>
                </c:pt>
                <c:pt idx="342">
                  <c:v>33</c:v>
                </c:pt>
                <c:pt idx="343">
                  <c:v>48</c:v>
                </c:pt>
                <c:pt idx="344">
                  <c:v>64</c:v>
                </c:pt>
                <c:pt idx="345">
                  <c:v>58</c:v>
                </c:pt>
                <c:pt idx="346">
                  <c:v>78</c:v>
                </c:pt>
                <c:pt idx="347">
                  <c:v>69</c:v>
                </c:pt>
                <c:pt idx="348">
                  <c:v>53</c:v>
                </c:pt>
                <c:pt idx="349">
                  <c:v>36</c:v>
                </c:pt>
                <c:pt idx="350">
                  <c:v>54</c:v>
                </c:pt>
                <c:pt idx="351">
                  <c:v>79</c:v>
                </c:pt>
                <c:pt idx="352">
                  <c:v>66</c:v>
                </c:pt>
                <c:pt idx="353">
                  <c:v>52</c:v>
                </c:pt>
                <c:pt idx="354">
                  <c:v>79</c:v>
                </c:pt>
                <c:pt idx="355">
                  <c:v>64</c:v>
                </c:pt>
                <c:pt idx="356">
                  <c:v>35</c:v>
                </c:pt>
                <c:pt idx="357">
                  <c:v>37</c:v>
                </c:pt>
                <c:pt idx="358">
                  <c:v>60</c:v>
                </c:pt>
                <c:pt idx="359">
                  <c:v>65</c:v>
                </c:pt>
                <c:pt idx="360">
                  <c:v>85</c:v>
                </c:pt>
                <c:pt idx="361">
                  <c:v>85</c:v>
                </c:pt>
                <c:pt idx="362">
                  <c:v>54</c:v>
                </c:pt>
                <c:pt idx="363">
                  <c:v>32</c:v>
                </c:pt>
                <c:pt idx="364">
                  <c:v>52</c:v>
                </c:pt>
              </c:numCache>
            </c:numRef>
          </c:val>
        </c:ser>
        <c:ser>
          <c:idx val="2"/>
          <c:order val="2"/>
          <c:tx>
            <c:strRef>
              <c:f>'2011年'!$D$3</c:f>
              <c:strCache>
                <c:ptCount val="1"/>
                <c:pt idx="0">
                  <c:v>CSDN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'2011年'!$D$4:$D$368</c:f>
              <c:numCache>
                <c:formatCode>General</c:formatCode>
                <c:ptCount val="36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</c:ser>
        <c:ser>
          <c:idx val="3"/>
          <c:order val="3"/>
          <c:tx>
            <c:strRef>
              <c:f>'2011年'!$E$3</c:f>
              <c:strCache>
                <c:ptCount val="1"/>
                <c:pt idx="0">
                  <c:v>老用户登录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'2011年'!$E$4:$E$368</c:f>
              <c:numCache>
                <c:formatCode>General</c:formatCode>
                <c:ptCount val="365"/>
                <c:pt idx="0">
                  <c:v>4950</c:v>
                </c:pt>
                <c:pt idx="1">
                  <c:v>5624</c:v>
                </c:pt>
                <c:pt idx="2">
                  <c:v>5771</c:v>
                </c:pt>
                <c:pt idx="3">
                  <c:v>6151</c:v>
                </c:pt>
                <c:pt idx="4">
                  <c:v>5966</c:v>
                </c:pt>
                <c:pt idx="5">
                  <c:v>5941</c:v>
                </c:pt>
                <c:pt idx="6">
                  <c:v>2173</c:v>
                </c:pt>
                <c:pt idx="7">
                  <c:v>2319</c:v>
                </c:pt>
                <c:pt idx="8">
                  <c:v>3951</c:v>
                </c:pt>
                <c:pt idx="9">
                  <c:v>4163</c:v>
                </c:pt>
                <c:pt idx="10">
                  <c:v>4449</c:v>
                </c:pt>
                <c:pt idx="11">
                  <c:v>4187</c:v>
                </c:pt>
                <c:pt idx="12">
                  <c:v>4004</c:v>
                </c:pt>
                <c:pt idx="13">
                  <c:v>2167</c:v>
                </c:pt>
                <c:pt idx="14">
                  <c:v>2304</c:v>
                </c:pt>
                <c:pt idx="15">
                  <c:v>3851</c:v>
                </c:pt>
                <c:pt idx="16">
                  <c:v>4081</c:v>
                </c:pt>
                <c:pt idx="17">
                  <c:v>4358</c:v>
                </c:pt>
                <c:pt idx="18">
                  <c:v>4064</c:v>
                </c:pt>
                <c:pt idx="19">
                  <c:v>4129</c:v>
                </c:pt>
                <c:pt idx="20">
                  <c:v>2282</c:v>
                </c:pt>
                <c:pt idx="21">
                  <c:v>2461</c:v>
                </c:pt>
                <c:pt idx="22">
                  <c:v>3942</c:v>
                </c:pt>
                <c:pt idx="23">
                  <c:v>4205</c:v>
                </c:pt>
                <c:pt idx="24">
                  <c:v>4209</c:v>
                </c:pt>
                <c:pt idx="25">
                  <c:v>4048</c:v>
                </c:pt>
                <c:pt idx="26">
                  <c:v>4028</c:v>
                </c:pt>
                <c:pt idx="27">
                  <c:v>2143</c:v>
                </c:pt>
                <c:pt idx="28">
                  <c:v>2282</c:v>
                </c:pt>
                <c:pt idx="29">
                  <c:v>3684</c:v>
                </c:pt>
                <c:pt idx="30">
                  <c:v>4105</c:v>
                </c:pt>
                <c:pt idx="31">
                  <c:v>3889</c:v>
                </c:pt>
                <c:pt idx="32">
                  <c:v>4025</c:v>
                </c:pt>
                <c:pt idx="33">
                  <c:v>3874</c:v>
                </c:pt>
                <c:pt idx="34">
                  <c:v>2142</c:v>
                </c:pt>
                <c:pt idx="35">
                  <c:v>2192</c:v>
                </c:pt>
                <c:pt idx="36">
                  <c:v>3664</c:v>
                </c:pt>
                <c:pt idx="37">
                  <c:v>3933</c:v>
                </c:pt>
                <c:pt idx="38">
                  <c:v>3718</c:v>
                </c:pt>
                <c:pt idx="39">
                  <c:v>3624</c:v>
                </c:pt>
                <c:pt idx="40">
                  <c:v>3600</c:v>
                </c:pt>
                <c:pt idx="41">
                  <c:v>1973</c:v>
                </c:pt>
                <c:pt idx="42">
                  <c:v>2195</c:v>
                </c:pt>
                <c:pt idx="43">
                  <c:v>3401</c:v>
                </c:pt>
                <c:pt idx="44">
                  <c:v>3743</c:v>
                </c:pt>
                <c:pt idx="45">
                  <c:v>3480</c:v>
                </c:pt>
                <c:pt idx="46">
                  <c:v>3532</c:v>
                </c:pt>
                <c:pt idx="47">
                  <c:v>3423</c:v>
                </c:pt>
                <c:pt idx="48">
                  <c:v>1965</c:v>
                </c:pt>
                <c:pt idx="49">
                  <c:v>1987</c:v>
                </c:pt>
                <c:pt idx="50">
                  <c:v>3118</c:v>
                </c:pt>
                <c:pt idx="51">
                  <c:v>3532</c:v>
                </c:pt>
                <c:pt idx="52">
                  <c:v>3613</c:v>
                </c:pt>
                <c:pt idx="53">
                  <c:v>3553</c:v>
                </c:pt>
                <c:pt idx="54">
                  <c:v>3516</c:v>
                </c:pt>
                <c:pt idx="55">
                  <c:v>2046</c:v>
                </c:pt>
                <c:pt idx="56">
                  <c:v>2180</c:v>
                </c:pt>
                <c:pt idx="57">
                  <c:v>3405</c:v>
                </c:pt>
                <c:pt idx="58">
                  <c:v>3602</c:v>
                </c:pt>
                <c:pt idx="59">
                  <c:v>3460</c:v>
                </c:pt>
                <c:pt idx="60">
                  <c:v>3429</c:v>
                </c:pt>
                <c:pt idx="61">
                  <c:v>3283</c:v>
                </c:pt>
                <c:pt idx="62">
                  <c:v>1816</c:v>
                </c:pt>
                <c:pt idx="63">
                  <c:v>1982</c:v>
                </c:pt>
                <c:pt idx="64">
                  <c:v>3232</c:v>
                </c:pt>
                <c:pt idx="65">
                  <c:v>3537</c:v>
                </c:pt>
                <c:pt idx="66">
                  <c:v>3516</c:v>
                </c:pt>
                <c:pt idx="67">
                  <c:v>3588</c:v>
                </c:pt>
                <c:pt idx="68">
                  <c:v>3575</c:v>
                </c:pt>
                <c:pt idx="69">
                  <c:v>1990</c:v>
                </c:pt>
                <c:pt idx="70">
                  <c:v>2127</c:v>
                </c:pt>
                <c:pt idx="71">
                  <c:v>3270</c:v>
                </c:pt>
                <c:pt idx="72">
                  <c:v>3481</c:v>
                </c:pt>
                <c:pt idx="73">
                  <c:v>3405</c:v>
                </c:pt>
                <c:pt idx="74">
                  <c:v>3337</c:v>
                </c:pt>
                <c:pt idx="75">
                  <c:v>3197</c:v>
                </c:pt>
                <c:pt idx="76">
                  <c:v>1839</c:v>
                </c:pt>
                <c:pt idx="77">
                  <c:v>1841</c:v>
                </c:pt>
                <c:pt idx="78">
                  <c:v>2944</c:v>
                </c:pt>
                <c:pt idx="79">
                  <c:v>3140</c:v>
                </c:pt>
                <c:pt idx="80">
                  <c:v>3036</c:v>
                </c:pt>
                <c:pt idx="81">
                  <c:v>3085</c:v>
                </c:pt>
                <c:pt idx="82">
                  <c:v>3027</c:v>
                </c:pt>
                <c:pt idx="83">
                  <c:v>3038</c:v>
                </c:pt>
                <c:pt idx="84">
                  <c:v>2946</c:v>
                </c:pt>
                <c:pt idx="85">
                  <c:v>1735</c:v>
                </c:pt>
                <c:pt idx="86">
                  <c:v>1486</c:v>
                </c:pt>
                <c:pt idx="87">
                  <c:v>1218</c:v>
                </c:pt>
                <c:pt idx="88">
                  <c:v>1151</c:v>
                </c:pt>
                <c:pt idx="89">
                  <c:v>1122</c:v>
                </c:pt>
                <c:pt idx="90">
                  <c:v>1102</c:v>
                </c:pt>
                <c:pt idx="91">
                  <c:v>1254</c:v>
                </c:pt>
                <c:pt idx="92">
                  <c:v>2626</c:v>
                </c:pt>
                <c:pt idx="93">
                  <c:v>3128</c:v>
                </c:pt>
                <c:pt idx="94">
                  <c:v>3162</c:v>
                </c:pt>
                <c:pt idx="95">
                  <c:v>3226</c:v>
                </c:pt>
                <c:pt idx="96">
                  <c:v>3156</c:v>
                </c:pt>
                <c:pt idx="97">
                  <c:v>1772</c:v>
                </c:pt>
                <c:pt idx="98">
                  <c:v>1933</c:v>
                </c:pt>
                <c:pt idx="99">
                  <c:v>2997</c:v>
                </c:pt>
                <c:pt idx="100">
                  <c:v>3158</c:v>
                </c:pt>
                <c:pt idx="101">
                  <c:v>3168</c:v>
                </c:pt>
                <c:pt idx="102">
                  <c:v>3285</c:v>
                </c:pt>
                <c:pt idx="103">
                  <c:v>3106</c:v>
                </c:pt>
                <c:pt idx="104">
                  <c:v>1872</c:v>
                </c:pt>
                <c:pt idx="105">
                  <c:v>2057</c:v>
                </c:pt>
                <c:pt idx="106">
                  <c:v>3224</c:v>
                </c:pt>
                <c:pt idx="107">
                  <c:v>3342</c:v>
                </c:pt>
                <c:pt idx="108">
                  <c:v>3199</c:v>
                </c:pt>
                <c:pt idx="109">
                  <c:v>3068</c:v>
                </c:pt>
                <c:pt idx="110">
                  <c:v>1520</c:v>
                </c:pt>
                <c:pt idx="111">
                  <c:v>1396</c:v>
                </c:pt>
                <c:pt idx="112">
                  <c:v>1498</c:v>
                </c:pt>
                <c:pt idx="113">
                  <c:v>2692</c:v>
                </c:pt>
                <c:pt idx="114">
                  <c:v>2955</c:v>
                </c:pt>
                <c:pt idx="115">
                  <c:v>3025</c:v>
                </c:pt>
                <c:pt idx="116">
                  <c:v>2864</c:v>
                </c:pt>
                <c:pt idx="117">
                  <c:v>2865</c:v>
                </c:pt>
                <c:pt idx="118">
                  <c:v>1568</c:v>
                </c:pt>
                <c:pt idx="119">
                  <c:v>1688</c:v>
                </c:pt>
                <c:pt idx="120">
                  <c:v>2685</c:v>
                </c:pt>
                <c:pt idx="121">
                  <c:v>2891</c:v>
                </c:pt>
                <c:pt idx="122">
                  <c:v>2940</c:v>
                </c:pt>
                <c:pt idx="123">
                  <c:v>3008</c:v>
                </c:pt>
                <c:pt idx="124">
                  <c:v>2908</c:v>
                </c:pt>
                <c:pt idx="125">
                  <c:v>1610</c:v>
                </c:pt>
                <c:pt idx="126">
                  <c:v>1701</c:v>
                </c:pt>
                <c:pt idx="127">
                  <c:v>2743</c:v>
                </c:pt>
                <c:pt idx="128">
                  <c:v>2949</c:v>
                </c:pt>
                <c:pt idx="129">
                  <c:v>2890</c:v>
                </c:pt>
                <c:pt idx="130">
                  <c:v>2896</c:v>
                </c:pt>
                <c:pt idx="131">
                  <c:v>2791</c:v>
                </c:pt>
                <c:pt idx="132">
                  <c:v>1627</c:v>
                </c:pt>
                <c:pt idx="133">
                  <c:v>1692</c:v>
                </c:pt>
                <c:pt idx="134">
                  <c:v>2797</c:v>
                </c:pt>
                <c:pt idx="135">
                  <c:v>2988</c:v>
                </c:pt>
                <c:pt idx="136">
                  <c:v>3011</c:v>
                </c:pt>
                <c:pt idx="137">
                  <c:v>3031</c:v>
                </c:pt>
                <c:pt idx="138">
                  <c:v>2867</c:v>
                </c:pt>
                <c:pt idx="139">
                  <c:v>1591</c:v>
                </c:pt>
                <c:pt idx="140">
                  <c:v>1715</c:v>
                </c:pt>
                <c:pt idx="141">
                  <c:v>2730</c:v>
                </c:pt>
                <c:pt idx="142">
                  <c:v>2918</c:v>
                </c:pt>
                <c:pt idx="143">
                  <c:v>2911</c:v>
                </c:pt>
                <c:pt idx="144">
                  <c:v>3006</c:v>
                </c:pt>
                <c:pt idx="145">
                  <c:v>2918</c:v>
                </c:pt>
                <c:pt idx="146">
                  <c:v>1606</c:v>
                </c:pt>
                <c:pt idx="147">
                  <c:v>1710</c:v>
                </c:pt>
                <c:pt idx="148">
                  <c:v>2779</c:v>
                </c:pt>
                <c:pt idx="149">
                  <c:v>3052</c:v>
                </c:pt>
                <c:pt idx="150">
                  <c:v>3074</c:v>
                </c:pt>
                <c:pt idx="151">
                  <c:v>2984</c:v>
                </c:pt>
                <c:pt idx="152">
                  <c:v>2919</c:v>
                </c:pt>
                <c:pt idx="153">
                  <c:v>1643</c:v>
                </c:pt>
                <c:pt idx="154">
                  <c:v>1755</c:v>
                </c:pt>
                <c:pt idx="155">
                  <c:v>2869</c:v>
                </c:pt>
                <c:pt idx="156">
                  <c:v>2950</c:v>
                </c:pt>
                <c:pt idx="157">
                  <c:v>3055</c:v>
                </c:pt>
                <c:pt idx="158">
                  <c:v>2911</c:v>
                </c:pt>
                <c:pt idx="159">
                  <c:v>2893</c:v>
                </c:pt>
                <c:pt idx="160">
                  <c:v>1638</c:v>
                </c:pt>
                <c:pt idx="161">
                  <c:v>1688</c:v>
                </c:pt>
                <c:pt idx="162">
                  <c:v>2707</c:v>
                </c:pt>
                <c:pt idx="163">
                  <c:v>2829</c:v>
                </c:pt>
                <c:pt idx="164">
                  <c:v>2841</c:v>
                </c:pt>
                <c:pt idx="165">
                  <c:v>2870</c:v>
                </c:pt>
                <c:pt idx="166">
                  <c:v>2804</c:v>
                </c:pt>
                <c:pt idx="167">
                  <c:v>1643</c:v>
                </c:pt>
                <c:pt idx="168">
                  <c:v>1698</c:v>
                </c:pt>
                <c:pt idx="169">
                  <c:v>2757</c:v>
                </c:pt>
                <c:pt idx="170">
                  <c:v>2857</c:v>
                </c:pt>
                <c:pt idx="171">
                  <c:v>3122</c:v>
                </c:pt>
                <c:pt idx="172">
                  <c:v>3075</c:v>
                </c:pt>
                <c:pt idx="173">
                  <c:v>2631</c:v>
                </c:pt>
                <c:pt idx="174">
                  <c:v>1663</c:v>
                </c:pt>
                <c:pt idx="175">
                  <c:v>1763</c:v>
                </c:pt>
                <c:pt idx="176">
                  <c:v>2784</c:v>
                </c:pt>
                <c:pt idx="177">
                  <c:v>2929</c:v>
                </c:pt>
                <c:pt idx="178">
                  <c:v>2985</c:v>
                </c:pt>
                <c:pt idx="179">
                  <c:v>2846</c:v>
                </c:pt>
                <c:pt idx="180">
                  <c:v>2709</c:v>
                </c:pt>
                <c:pt idx="181">
                  <c:v>1514</c:v>
                </c:pt>
                <c:pt idx="182">
                  <c:v>1603</c:v>
                </c:pt>
                <c:pt idx="183">
                  <c:v>2515</c:v>
                </c:pt>
                <c:pt idx="184">
                  <c:v>2645</c:v>
                </c:pt>
                <c:pt idx="185">
                  <c:v>2972</c:v>
                </c:pt>
                <c:pt idx="186">
                  <c:v>2819</c:v>
                </c:pt>
                <c:pt idx="187">
                  <c:v>2806</c:v>
                </c:pt>
                <c:pt idx="188">
                  <c:v>1585</c:v>
                </c:pt>
                <c:pt idx="189">
                  <c:v>1732</c:v>
                </c:pt>
                <c:pt idx="190">
                  <c:v>2632</c:v>
                </c:pt>
                <c:pt idx="191">
                  <c:v>2625</c:v>
                </c:pt>
                <c:pt idx="192">
                  <c:v>2806</c:v>
                </c:pt>
                <c:pt idx="193">
                  <c:v>2882</c:v>
                </c:pt>
                <c:pt idx="194">
                  <c:v>2725</c:v>
                </c:pt>
                <c:pt idx="195">
                  <c:v>1595</c:v>
                </c:pt>
                <c:pt idx="196">
                  <c:v>1713</c:v>
                </c:pt>
                <c:pt idx="197">
                  <c:v>2661</c:v>
                </c:pt>
                <c:pt idx="198">
                  <c:v>2725</c:v>
                </c:pt>
                <c:pt idx="199">
                  <c:v>2943</c:v>
                </c:pt>
                <c:pt idx="200">
                  <c:v>2815</c:v>
                </c:pt>
                <c:pt idx="201">
                  <c:v>2699</c:v>
                </c:pt>
                <c:pt idx="202">
                  <c:v>1611</c:v>
                </c:pt>
                <c:pt idx="203">
                  <c:v>1654</c:v>
                </c:pt>
                <c:pt idx="204">
                  <c:v>2616</c:v>
                </c:pt>
                <c:pt idx="205">
                  <c:v>2716</c:v>
                </c:pt>
                <c:pt idx="206">
                  <c:v>2705</c:v>
                </c:pt>
                <c:pt idx="207">
                  <c:v>2719</c:v>
                </c:pt>
                <c:pt idx="208">
                  <c:v>1515</c:v>
                </c:pt>
                <c:pt idx="209">
                  <c:v>1286</c:v>
                </c:pt>
                <c:pt idx="210">
                  <c:v>1435</c:v>
                </c:pt>
                <c:pt idx="211">
                  <c:v>2447</c:v>
                </c:pt>
                <c:pt idx="212">
                  <c:v>2612</c:v>
                </c:pt>
                <c:pt idx="213">
                  <c:v>2779</c:v>
                </c:pt>
                <c:pt idx="214">
                  <c:v>2733</c:v>
                </c:pt>
                <c:pt idx="215">
                  <c:v>2657</c:v>
                </c:pt>
                <c:pt idx="216">
                  <c:v>1591</c:v>
                </c:pt>
                <c:pt idx="217">
                  <c:v>1665</c:v>
                </c:pt>
                <c:pt idx="218">
                  <c:v>2479</c:v>
                </c:pt>
                <c:pt idx="219">
                  <c:v>2627</c:v>
                </c:pt>
                <c:pt idx="220">
                  <c:v>2578</c:v>
                </c:pt>
                <c:pt idx="221">
                  <c:v>2666</c:v>
                </c:pt>
                <c:pt idx="222">
                  <c:v>2650</c:v>
                </c:pt>
                <c:pt idx="223">
                  <c:v>1557</c:v>
                </c:pt>
                <c:pt idx="224">
                  <c:v>1556</c:v>
                </c:pt>
                <c:pt idx="225">
                  <c:v>2415</c:v>
                </c:pt>
                <c:pt idx="226">
                  <c:v>2525</c:v>
                </c:pt>
                <c:pt idx="227">
                  <c:v>2575</c:v>
                </c:pt>
                <c:pt idx="228">
                  <c:v>2603</c:v>
                </c:pt>
                <c:pt idx="229">
                  <c:v>2517</c:v>
                </c:pt>
                <c:pt idx="230">
                  <c:v>1435</c:v>
                </c:pt>
                <c:pt idx="231">
                  <c:v>1523</c:v>
                </c:pt>
                <c:pt idx="232">
                  <c:v>2354</c:v>
                </c:pt>
                <c:pt idx="233">
                  <c:v>2357</c:v>
                </c:pt>
                <c:pt idx="234">
                  <c:v>2332</c:v>
                </c:pt>
                <c:pt idx="235">
                  <c:v>2304</c:v>
                </c:pt>
                <c:pt idx="236">
                  <c:v>2317</c:v>
                </c:pt>
                <c:pt idx="237">
                  <c:v>1356</c:v>
                </c:pt>
                <c:pt idx="238">
                  <c:v>1432</c:v>
                </c:pt>
                <c:pt idx="239">
                  <c:v>2227</c:v>
                </c:pt>
                <c:pt idx="240">
                  <c:v>2243</c:v>
                </c:pt>
                <c:pt idx="241">
                  <c:v>2358</c:v>
                </c:pt>
                <c:pt idx="242">
                  <c:v>2252</c:v>
                </c:pt>
                <c:pt idx="243">
                  <c:v>1207</c:v>
                </c:pt>
                <c:pt idx="244">
                  <c:v>1006</c:v>
                </c:pt>
                <c:pt idx="245">
                  <c:v>1162</c:v>
                </c:pt>
                <c:pt idx="246">
                  <c:v>2249</c:v>
                </c:pt>
                <c:pt idx="247">
                  <c:v>2417</c:v>
                </c:pt>
                <c:pt idx="248">
                  <c:v>2420</c:v>
                </c:pt>
                <c:pt idx="249">
                  <c:v>2687</c:v>
                </c:pt>
                <c:pt idx="250">
                  <c:v>2451</c:v>
                </c:pt>
                <c:pt idx="251">
                  <c:v>1413</c:v>
                </c:pt>
                <c:pt idx="252">
                  <c:v>1449</c:v>
                </c:pt>
                <c:pt idx="253">
                  <c:v>2245</c:v>
                </c:pt>
                <c:pt idx="254">
                  <c:v>2346</c:v>
                </c:pt>
                <c:pt idx="255">
                  <c:v>2331</c:v>
                </c:pt>
                <c:pt idx="256">
                  <c:v>2449</c:v>
                </c:pt>
                <c:pt idx="257">
                  <c:v>2379</c:v>
                </c:pt>
                <c:pt idx="258">
                  <c:v>1356</c:v>
                </c:pt>
                <c:pt idx="259">
                  <c:v>1455</c:v>
                </c:pt>
                <c:pt idx="260">
                  <c:v>2231</c:v>
                </c:pt>
                <c:pt idx="261">
                  <c:v>2354</c:v>
                </c:pt>
                <c:pt idx="262">
                  <c:v>2346</c:v>
                </c:pt>
                <c:pt idx="263">
                  <c:v>2397</c:v>
                </c:pt>
                <c:pt idx="264">
                  <c:v>2481</c:v>
                </c:pt>
                <c:pt idx="265">
                  <c:v>1449</c:v>
                </c:pt>
                <c:pt idx="266">
                  <c:v>1480</c:v>
                </c:pt>
                <c:pt idx="267">
                  <c:v>2124</c:v>
                </c:pt>
                <c:pt idx="268">
                  <c:v>2193</c:v>
                </c:pt>
                <c:pt idx="269">
                  <c:v>2163</c:v>
                </c:pt>
                <c:pt idx="270">
                  <c:v>1324</c:v>
                </c:pt>
                <c:pt idx="271">
                  <c:v>1177</c:v>
                </c:pt>
                <c:pt idx="272">
                  <c:v>1149</c:v>
                </c:pt>
                <c:pt idx="273">
                  <c:v>1976</c:v>
                </c:pt>
                <c:pt idx="274">
                  <c:v>2116</c:v>
                </c:pt>
                <c:pt idx="275">
                  <c:v>2114</c:v>
                </c:pt>
                <c:pt idx="276">
                  <c:v>2006</c:v>
                </c:pt>
                <c:pt idx="277">
                  <c:v>2179</c:v>
                </c:pt>
                <c:pt idx="278">
                  <c:v>2013</c:v>
                </c:pt>
                <c:pt idx="279">
                  <c:v>1171</c:v>
                </c:pt>
                <c:pt idx="280">
                  <c:v>1195</c:v>
                </c:pt>
                <c:pt idx="281">
                  <c:v>1879</c:v>
                </c:pt>
                <c:pt idx="282">
                  <c:v>1958</c:v>
                </c:pt>
                <c:pt idx="283">
                  <c:v>2021</c:v>
                </c:pt>
                <c:pt idx="284">
                  <c:v>2143</c:v>
                </c:pt>
                <c:pt idx="285">
                  <c:v>2074</c:v>
                </c:pt>
                <c:pt idx="286">
                  <c:v>1206</c:v>
                </c:pt>
                <c:pt idx="287">
                  <c:v>1264</c:v>
                </c:pt>
                <c:pt idx="288">
                  <c:v>1916</c:v>
                </c:pt>
                <c:pt idx="289">
                  <c:v>1933</c:v>
                </c:pt>
                <c:pt idx="290">
                  <c:v>1876</c:v>
                </c:pt>
                <c:pt idx="291">
                  <c:v>2002</c:v>
                </c:pt>
                <c:pt idx="292">
                  <c:v>2094</c:v>
                </c:pt>
                <c:pt idx="293">
                  <c:v>1249</c:v>
                </c:pt>
                <c:pt idx="294">
                  <c:v>1236</c:v>
                </c:pt>
                <c:pt idx="295">
                  <c:v>1716</c:v>
                </c:pt>
                <c:pt idx="296">
                  <c:v>1741</c:v>
                </c:pt>
                <c:pt idx="297">
                  <c:v>1762</c:v>
                </c:pt>
                <c:pt idx="298">
                  <c:v>1736</c:v>
                </c:pt>
                <c:pt idx="299">
                  <c:v>1766</c:v>
                </c:pt>
                <c:pt idx="300">
                  <c:v>937</c:v>
                </c:pt>
                <c:pt idx="301">
                  <c:v>1026</c:v>
                </c:pt>
                <c:pt idx="302">
                  <c:v>1569</c:v>
                </c:pt>
                <c:pt idx="303">
                  <c:v>1683</c:v>
                </c:pt>
                <c:pt idx="304">
                  <c:v>1809</c:v>
                </c:pt>
                <c:pt idx="305">
                  <c:v>1843</c:v>
                </c:pt>
                <c:pt idx="306">
                  <c:v>1968</c:v>
                </c:pt>
                <c:pt idx="307">
                  <c:v>1046</c:v>
                </c:pt>
                <c:pt idx="308">
                  <c:v>1101</c:v>
                </c:pt>
                <c:pt idx="309">
                  <c:v>1757</c:v>
                </c:pt>
                <c:pt idx="310">
                  <c:v>1711</c:v>
                </c:pt>
                <c:pt idx="311">
                  <c:v>1881</c:v>
                </c:pt>
                <c:pt idx="312">
                  <c:v>1720</c:v>
                </c:pt>
                <c:pt idx="313">
                  <c:v>1764</c:v>
                </c:pt>
                <c:pt idx="314">
                  <c:v>962</c:v>
                </c:pt>
                <c:pt idx="315">
                  <c:v>1013</c:v>
                </c:pt>
                <c:pt idx="316">
                  <c:v>1621</c:v>
                </c:pt>
                <c:pt idx="317">
                  <c:v>1562</c:v>
                </c:pt>
                <c:pt idx="318">
                  <c:v>1573</c:v>
                </c:pt>
                <c:pt idx="319">
                  <c:v>1571</c:v>
                </c:pt>
                <c:pt idx="320">
                  <c:v>1522</c:v>
                </c:pt>
                <c:pt idx="321">
                  <c:v>845</c:v>
                </c:pt>
                <c:pt idx="322">
                  <c:v>1412</c:v>
                </c:pt>
                <c:pt idx="323">
                  <c:v>1417</c:v>
                </c:pt>
                <c:pt idx="324">
                  <c:v>1349</c:v>
                </c:pt>
                <c:pt idx="325">
                  <c:v>1105</c:v>
                </c:pt>
                <c:pt idx="326">
                  <c:v>586</c:v>
                </c:pt>
                <c:pt idx="327">
                  <c:v>497</c:v>
                </c:pt>
                <c:pt idx="328">
                  <c:v>393</c:v>
                </c:pt>
                <c:pt idx="329">
                  <c:v>401</c:v>
                </c:pt>
                <c:pt idx="330">
                  <c:v>395</c:v>
                </c:pt>
                <c:pt idx="331">
                  <c:v>439</c:v>
                </c:pt>
                <c:pt idx="332">
                  <c:v>400</c:v>
                </c:pt>
                <c:pt idx="333">
                  <c:v>608</c:v>
                </c:pt>
                <c:pt idx="334">
                  <c:v>800</c:v>
                </c:pt>
                <c:pt idx="335">
                  <c:v>976</c:v>
                </c:pt>
                <c:pt idx="336">
                  <c:v>861</c:v>
                </c:pt>
                <c:pt idx="337">
                  <c:v>1388</c:v>
                </c:pt>
                <c:pt idx="338">
                  <c:v>1508</c:v>
                </c:pt>
                <c:pt idx="339">
                  <c:v>1611</c:v>
                </c:pt>
                <c:pt idx="340">
                  <c:v>1633</c:v>
                </c:pt>
                <c:pt idx="341">
                  <c:v>1656</c:v>
                </c:pt>
                <c:pt idx="342">
                  <c:v>931</c:v>
                </c:pt>
                <c:pt idx="343">
                  <c:v>990</c:v>
                </c:pt>
                <c:pt idx="344">
                  <c:v>1553</c:v>
                </c:pt>
                <c:pt idx="345">
                  <c:v>1571</c:v>
                </c:pt>
                <c:pt idx="346">
                  <c:v>1652</c:v>
                </c:pt>
                <c:pt idx="347">
                  <c:v>1696</c:v>
                </c:pt>
                <c:pt idx="348">
                  <c:v>1647</c:v>
                </c:pt>
                <c:pt idx="349">
                  <c:v>922</c:v>
                </c:pt>
                <c:pt idx="350">
                  <c:v>1010</c:v>
                </c:pt>
                <c:pt idx="351">
                  <c:v>1601</c:v>
                </c:pt>
                <c:pt idx="352">
                  <c:v>1697</c:v>
                </c:pt>
                <c:pt idx="353">
                  <c:v>1699</c:v>
                </c:pt>
                <c:pt idx="354">
                  <c:v>1708</c:v>
                </c:pt>
                <c:pt idx="355">
                  <c:v>1719</c:v>
                </c:pt>
                <c:pt idx="356">
                  <c:v>996</c:v>
                </c:pt>
                <c:pt idx="357">
                  <c:v>1060</c:v>
                </c:pt>
                <c:pt idx="358">
                  <c:v>1664</c:v>
                </c:pt>
                <c:pt idx="359">
                  <c:v>1667</c:v>
                </c:pt>
                <c:pt idx="360">
                  <c:v>1668</c:v>
                </c:pt>
                <c:pt idx="361">
                  <c:v>1788</c:v>
                </c:pt>
                <c:pt idx="362">
                  <c:v>1073</c:v>
                </c:pt>
                <c:pt idx="363">
                  <c:v>839</c:v>
                </c:pt>
                <c:pt idx="364">
                  <c:v>821</c:v>
                </c:pt>
              </c:numCache>
            </c:numRef>
          </c:val>
        </c:ser>
        <c:ser>
          <c:idx val="4"/>
          <c:order val="4"/>
          <c:tx>
            <c:strRef>
              <c:f>'2011年'!$F$3</c:f>
              <c:strCache>
                <c:ptCount val="1"/>
                <c:pt idx="0">
                  <c:v>软件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'2011年'!$F$4:$F$368</c:f>
              <c:numCache>
                <c:formatCode>General</c:formatCode>
                <c:ptCount val="365"/>
                <c:pt idx="0">
                  <c:v>5</c:v>
                </c:pt>
                <c:pt idx="1">
                  <c:v>6</c:v>
                </c:pt>
                <c:pt idx="2">
                  <c:v>11</c:v>
                </c:pt>
                <c:pt idx="3">
                  <c:v>3</c:v>
                </c:pt>
                <c:pt idx="4">
                  <c:v>9</c:v>
                </c:pt>
                <c:pt idx="5">
                  <c:v>15</c:v>
                </c:pt>
                <c:pt idx="6">
                  <c:v>0</c:v>
                </c:pt>
                <c:pt idx="7">
                  <c:v>1</c:v>
                </c:pt>
                <c:pt idx="8">
                  <c:v>14</c:v>
                </c:pt>
                <c:pt idx="9">
                  <c:v>8</c:v>
                </c:pt>
                <c:pt idx="10">
                  <c:v>4</c:v>
                </c:pt>
                <c:pt idx="11">
                  <c:v>12</c:v>
                </c:pt>
                <c:pt idx="12">
                  <c:v>6</c:v>
                </c:pt>
                <c:pt idx="13">
                  <c:v>4</c:v>
                </c:pt>
                <c:pt idx="14">
                  <c:v>7</c:v>
                </c:pt>
                <c:pt idx="15">
                  <c:v>3</c:v>
                </c:pt>
                <c:pt idx="16">
                  <c:v>19</c:v>
                </c:pt>
                <c:pt idx="17">
                  <c:v>8</c:v>
                </c:pt>
                <c:pt idx="18">
                  <c:v>9</c:v>
                </c:pt>
                <c:pt idx="19">
                  <c:v>7</c:v>
                </c:pt>
                <c:pt idx="20">
                  <c:v>66</c:v>
                </c:pt>
                <c:pt idx="21">
                  <c:v>4</c:v>
                </c:pt>
                <c:pt idx="22">
                  <c:v>6</c:v>
                </c:pt>
                <c:pt idx="23">
                  <c:v>4</c:v>
                </c:pt>
                <c:pt idx="24">
                  <c:v>15</c:v>
                </c:pt>
                <c:pt idx="25">
                  <c:v>18</c:v>
                </c:pt>
                <c:pt idx="26">
                  <c:v>10</c:v>
                </c:pt>
                <c:pt idx="27">
                  <c:v>12</c:v>
                </c:pt>
                <c:pt idx="28">
                  <c:v>28</c:v>
                </c:pt>
                <c:pt idx="29">
                  <c:v>11</c:v>
                </c:pt>
                <c:pt idx="30">
                  <c:v>8</c:v>
                </c:pt>
                <c:pt idx="31">
                  <c:v>7</c:v>
                </c:pt>
                <c:pt idx="32">
                  <c:v>13</c:v>
                </c:pt>
                <c:pt idx="33">
                  <c:v>12</c:v>
                </c:pt>
                <c:pt idx="34">
                  <c:v>9</c:v>
                </c:pt>
                <c:pt idx="35">
                  <c:v>2</c:v>
                </c:pt>
                <c:pt idx="36">
                  <c:v>4</c:v>
                </c:pt>
                <c:pt idx="37">
                  <c:v>9</c:v>
                </c:pt>
                <c:pt idx="38">
                  <c:v>12</c:v>
                </c:pt>
                <c:pt idx="39">
                  <c:v>11</c:v>
                </c:pt>
                <c:pt idx="40">
                  <c:v>14</c:v>
                </c:pt>
                <c:pt idx="41">
                  <c:v>3</c:v>
                </c:pt>
                <c:pt idx="42">
                  <c:v>1</c:v>
                </c:pt>
                <c:pt idx="43">
                  <c:v>13</c:v>
                </c:pt>
                <c:pt idx="44">
                  <c:v>5</c:v>
                </c:pt>
                <c:pt idx="45">
                  <c:v>11</c:v>
                </c:pt>
                <c:pt idx="46">
                  <c:v>39</c:v>
                </c:pt>
                <c:pt idx="47">
                  <c:v>9</c:v>
                </c:pt>
                <c:pt idx="48">
                  <c:v>12</c:v>
                </c:pt>
                <c:pt idx="49">
                  <c:v>5</c:v>
                </c:pt>
                <c:pt idx="50">
                  <c:v>2</c:v>
                </c:pt>
                <c:pt idx="51">
                  <c:v>10</c:v>
                </c:pt>
                <c:pt idx="52">
                  <c:v>4</c:v>
                </c:pt>
                <c:pt idx="53">
                  <c:v>1</c:v>
                </c:pt>
                <c:pt idx="54">
                  <c:v>4</c:v>
                </c:pt>
                <c:pt idx="55">
                  <c:v>0</c:v>
                </c:pt>
                <c:pt idx="56">
                  <c:v>7</c:v>
                </c:pt>
                <c:pt idx="57">
                  <c:v>7</c:v>
                </c:pt>
                <c:pt idx="58">
                  <c:v>4</c:v>
                </c:pt>
                <c:pt idx="59">
                  <c:v>19</c:v>
                </c:pt>
                <c:pt idx="60">
                  <c:v>12</c:v>
                </c:pt>
                <c:pt idx="61">
                  <c:v>9</c:v>
                </c:pt>
                <c:pt idx="62">
                  <c:v>4</c:v>
                </c:pt>
                <c:pt idx="63">
                  <c:v>7</c:v>
                </c:pt>
                <c:pt idx="64">
                  <c:v>9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5</c:v>
                </c:pt>
                <c:pt idx="69">
                  <c:v>4</c:v>
                </c:pt>
                <c:pt idx="70">
                  <c:v>10</c:v>
                </c:pt>
                <c:pt idx="71">
                  <c:v>7</c:v>
                </c:pt>
                <c:pt idx="72">
                  <c:v>11</c:v>
                </c:pt>
                <c:pt idx="73">
                  <c:v>6</c:v>
                </c:pt>
                <c:pt idx="74">
                  <c:v>6</c:v>
                </c:pt>
                <c:pt idx="75">
                  <c:v>13</c:v>
                </c:pt>
                <c:pt idx="76">
                  <c:v>6</c:v>
                </c:pt>
                <c:pt idx="77">
                  <c:v>4</c:v>
                </c:pt>
                <c:pt idx="78">
                  <c:v>3</c:v>
                </c:pt>
                <c:pt idx="79">
                  <c:v>26</c:v>
                </c:pt>
                <c:pt idx="80">
                  <c:v>10</c:v>
                </c:pt>
                <c:pt idx="81">
                  <c:v>6</c:v>
                </c:pt>
                <c:pt idx="82">
                  <c:v>7</c:v>
                </c:pt>
                <c:pt idx="83">
                  <c:v>12</c:v>
                </c:pt>
                <c:pt idx="84">
                  <c:v>13</c:v>
                </c:pt>
                <c:pt idx="85">
                  <c:v>7</c:v>
                </c:pt>
                <c:pt idx="86">
                  <c:v>2</c:v>
                </c:pt>
                <c:pt idx="87">
                  <c:v>0</c:v>
                </c:pt>
                <c:pt idx="88">
                  <c:v>1</c:v>
                </c:pt>
                <c:pt idx="89">
                  <c:v>2</c:v>
                </c:pt>
                <c:pt idx="90">
                  <c:v>5</c:v>
                </c:pt>
                <c:pt idx="91">
                  <c:v>6</c:v>
                </c:pt>
                <c:pt idx="92">
                  <c:v>4</c:v>
                </c:pt>
                <c:pt idx="93">
                  <c:v>9</c:v>
                </c:pt>
                <c:pt idx="94">
                  <c:v>12</c:v>
                </c:pt>
                <c:pt idx="95">
                  <c:v>2</c:v>
                </c:pt>
                <c:pt idx="96">
                  <c:v>8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13</c:v>
                </c:pt>
                <c:pt idx="101">
                  <c:v>20</c:v>
                </c:pt>
                <c:pt idx="102">
                  <c:v>10</c:v>
                </c:pt>
                <c:pt idx="103">
                  <c:v>5</c:v>
                </c:pt>
                <c:pt idx="104">
                  <c:v>3</c:v>
                </c:pt>
                <c:pt idx="105">
                  <c:v>5</c:v>
                </c:pt>
                <c:pt idx="106">
                  <c:v>7</c:v>
                </c:pt>
                <c:pt idx="107">
                  <c:v>13</c:v>
                </c:pt>
                <c:pt idx="108">
                  <c:v>13</c:v>
                </c:pt>
                <c:pt idx="109">
                  <c:v>4</c:v>
                </c:pt>
                <c:pt idx="110">
                  <c:v>2</c:v>
                </c:pt>
                <c:pt idx="111">
                  <c:v>0</c:v>
                </c:pt>
                <c:pt idx="112">
                  <c:v>9</c:v>
                </c:pt>
                <c:pt idx="113">
                  <c:v>2</c:v>
                </c:pt>
                <c:pt idx="114">
                  <c:v>14</c:v>
                </c:pt>
                <c:pt idx="115">
                  <c:v>25</c:v>
                </c:pt>
                <c:pt idx="116">
                  <c:v>12</c:v>
                </c:pt>
                <c:pt idx="117">
                  <c:v>10</c:v>
                </c:pt>
                <c:pt idx="118">
                  <c:v>9</c:v>
                </c:pt>
                <c:pt idx="119">
                  <c:v>9</c:v>
                </c:pt>
                <c:pt idx="120">
                  <c:v>1</c:v>
                </c:pt>
                <c:pt idx="121">
                  <c:v>6</c:v>
                </c:pt>
                <c:pt idx="122">
                  <c:v>14</c:v>
                </c:pt>
                <c:pt idx="123">
                  <c:v>4</c:v>
                </c:pt>
                <c:pt idx="124">
                  <c:v>3</c:v>
                </c:pt>
                <c:pt idx="125">
                  <c:v>5</c:v>
                </c:pt>
                <c:pt idx="126">
                  <c:v>3</c:v>
                </c:pt>
                <c:pt idx="127">
                  <c:v>5</c:v>
                </c:pt>
                <c:pt idx="128">
                  <c:v>9</c:v>
                </c:pt>
                <c:pt idx="129">
                  <c:v>14</c:v>
                </c:pt>
                <c:pt idx="130">
                  <c:v>11</c:v>
                </c:pt>
                <c:pt idx="131">
                  <c:v>14</c:v>
                </c:pt>
                <c:pt idx="132">
                  <c:v>1</c:v>
                </c:pt>
                <c:pt idx="133">
                  <c:v>5</c:v>
                </c:pt>
                <c:pt idx="134">
                  <c:v>3</c:v>
                </c:pt>
                <c:pt idx="135">
                  <c:v>4</c:v>
                </c:pt>
                <c:pt idx="136">
                  <c:v>11</c:v>
                </c:pt>
                <c:pt idx="137">
                  <c:v>11</c:v>
                </c:pt>
                <c:pt idx="138">
                  <c:v>8</c:v>
                </c:pt>
                <c:pt idx="139">
                  <c:v>4</c:v>
                </c:pt>
                <c:pt idx="140">
                  <c:v>9</c:v>
                </c:pt>
                <c:pt idx="141">
                  <c:v>7</c:v>
                </c:pt>
                <c:pt idx="142">
                  <c:v>11</c:v>
                </c:pt>
                <c:pt idx="143">
                  <c:v>14</c:v>
                </c:pt>
                <c:pt idx="144">
                  <c:v>5</c:v>
                </c:pt>
                <c:pt idx="145">
                  <c:v>11</c:v>
                </c:pt>
                <c:pt idx="146">
                  <c:v>3</c:v>
                </c:pt>
                <c:pt idx="147">
                  <c:v>0</c:v>
                </c:pt>
                <c:pt idx="148">
                  <c:v>18</c:v>
                </c:pt>
                <c:pt idx="149">
                  <c:v>16</c:v>
                </c:pt>
                <c:pt idx="150">
                  <c:v>8</c:v>
                </c:pt>
                <c:pt idx="151">
                  <c:v>11</c:v>
                </c:pt>
                <c:pt idx="152">
                  <c:v>12</c:v>
                </c:pt>
                <c:pt idx="153">
                  <c:v>6</c:v>
                </c:pt>
                <c:pt idx="154">
                  <c:v>2</c:v>
                </c:pt>
                <c:pt idx="155">
                  <c:v>2</c:v>
                </c:pt>
                <c:pt idx="156">
                  <c:v>7</c:v>
                </c:pt>
                <c:pt idx="157">
                  <c:v>9</c:v>
                </c:pt>
                <c:pt idx="158">
                  <c:v>7</c:v>
                </c:pt>
                <c:pt idx="159">
                  <c:v>2</c:v>
                </c:pt>
                <c:pt idx="160">
                  <c:v>7</c:v>
                </c:pt>
                <c:pt idx="161">
                  <c:v>2</c:v>
                </c:pt>
                <c:pt idx="162">
                  <c:v>1</c:v>
                </c:pt>
                <c:pt idx="163">
                  <c:v>19</c:v>
                </c:pt>
                <c:pt idx="164">
                  <c:v>12</c:v>
                </c:pt>
                <c:pt idx="165">
                  <c:v>6</c:v>
                </c:pt>
                <c:pt idx="166">
                  <c:v>2</c:v>
                </c:pt>
                <c:pt idx="167">
                  <c:v>0</c:v>
                </c:pt>
                <c:pt idx="168">
                  <c:v>0</c:v>
                </c:pt>
                <c:pt idx="169">
                  <c:v>7</c:v>
                </c:pt>
                <c:pt idx="170">
                  <c:v>11</c:v>
                </c:pt>
                <c:pt idx="171">
                  <c:v>11</c:v>
                </c:pt>
                <c:pt idx="172">
                  <c:v>5</c:v>
                </c:pt>
                <c:pt idx="173">
                  <c:v>3</c:v>
                </c:pt>
                <c:pt idx="174">
                  <c:v>3</c:v>
                </c:pt>
                <c:pt idx="175">
                  <c:v>4</c:v>
                </c:pt>
                <c:pt idx="176">
                  <c:v>3</c:v>
                </c:pt>
                <c:pt idx="177">
                  <c:v>10</c:v>
                </c:pt>
                <c:pt idx="178">
                  <c:v>3</c:v>
                </c:pt>
                <c:pt idx="179">
                  <c:v>11</c:v>
                </c:pt>
                <c:pt idx="180">
                  <c:v>5</c:v>
                </c:pt>
                <c:pt idx="181">
                  <c:v>1</c:v>
                </c:pt>
                <c:pt idx="182">
                  <c:v>1</c:v>
                </c:pt>
                <c:pt idx="183">
                  <c:v>4</c:v>
                </c:pt>
                <c:pt idx="184">
                  <c:v>6</c:v>
                </c:pt>
                <c:pt idx="185">
                  <c:v>5</c:v>
                </c:pt>
                <c:pt idx="186">
                  <c:v>23</c:v>
                </c:pt>
                <c:pt idx="187">
                  <c:v>7</c:v>
                </c:pt>
                <c:pt idx="188">
                  <c:v>1</c:v>
                </c:pt>
                <c:pt idx="189">
                  <c:v>0</c:v>
                </c:pt>
                <c:pt idx="190">
                  <c:v>7</c:v>
                </c:pt>
                <c:pt idx="191">
                  <c:v>11</c:v>
                </c:pt>
                <c:pt idx="192">
                  <c:v>13</c:v>
                </c:pt>
                <c:pt idx="193">
                  <c:v>12</c:v>
                </c:pt>
                <c:pt idx="194">
                  <c:v>14</c:v>
                </c:pt>
                <c:pt idx="195">
                  <c:v>4</c:v>
                </c:pt>
                <c:pt idx="196">
                  <c:v>3</c:v>
                </c:pt>
                <c:pt idx="197">
                  <c:v>8</c:v>
                </c:pt>
                <c:pt idx="198">
                  <c:v>5</c:v>
                </c:pt>
                <c:pt idx="199">
                  <c:v>7</c:v>
                </c:pt>
                <c:pt idx="200">
                  <c:v>14</c:v>
                </c:pt>
                <c:pt idx="201">
                  <c:v>9</c:v>
                </c:pt>
                <c:pt idx="202">
                  <c:v>16</c:v>
                </c:pt>
                <c:pt idx="203">
                  <c:v>7</c:v>
                </c:pt>
                <c:pt idx="204">
                  <c:v>18</c:v>
                </c:pt>
                <c:pt idx="205">
                  <c:v>9</c:v>
                </c:pt>
                <c:pt idx="206">
                  <c:v>9</c:v>
                </c:pt>
                <c:pt idx="207">
                  <c:v>12</c:v>
                </c:pt>
                <c:pt idx="208">
                  <c:v>4</c:v>
                </c:pt>
                <c:pt idx="209">
                  <c:v>1</c:v>
                </c:pt>
                <c:pt idx="210">
                  <c:v>2</c:v>
                </c:pt>
                <c:pt idx="211">
                  <c:v>9</c:v>
                </c:pt>
                <c:pt idx="212">
                  <c:v>5</c:v>
                </c:pt>
                <c:pt idx="213">
                  <c:v>7</c:v>
                </c:pt>
                <c:pt idx="214">
                  <c:v>11</c:v>
                </c:pt>
                <c:pt idx="215">
                  <c:v>10</c:v>
                </c:pt>
                <c:pt idx="216">
                  <c:v>3</c:v>
                </c:pt>
                <c:pt idx="217">
                  <c:v>1</c:v>
                </c:pt>
                <c:pt idx="218">
                  <c:v>4</c:v>
                </c:pt>
                <c:pt idx="219">
                  <c:v>5</c:v>
                </c:pt>
                <c:pt idx="220">
                  <c:v>5</c:v>
                </c:pt>
                <c:pt idx="221">
                  <c:v>17</c:v>
                </c:pt>
                <c:pt idx="222">
                  <c:v>8</c:v>
                </c:pt>
                <c:pt idx="223">
                  <c:v>6</c:v>
                </c:pt>
                <c:pt idx="224">
                  <c:v>0</c:v>
                </c:pt>
                <c:pt idx="225">
                  <c:v>9</c:v>
                </c:pt>
                <c:pt idx="226">
                  <c:v>5</c:v>
                </c:pt>
                <c:pt idx="227">
                  <c:v>11</c:v>
                </c:pt>
                <c:pt idx="228">
                  <c:v>8</c:v>
                </c:pt>
                <c:pt idx="229">
                  <c:v>7</c:v>
                </c:pt>
                <c:pt idx="230">
                  <c:v>5</c:v>
                </c:pt>
                <c:pt idx="231">
                  <c:v>6</c:v>
                </c:pt>
                <c:pt idx="232">
                  <c:v>12</c:v>
                </c:pt>
                <c:pt idx="233">
                  <c:v>2</c:v>
                </c:pt>
                <c:pt idx="234">
                  <c:v>8</c:v>
                </c:pt>
                <c:pt idx="235">
                  <c:v>12</c:v>
                </c:pt>
                <c:pt idx="236">
                  <c:v>6</c:v>
                </c:pt>
                <c:pt idx="237">
                  <c:v>3</c:v>
                </c:pt>
                <c:pt idx="238">
                  <c:v>6</c:v>
                </c:pt>
                <c:pt idx="239">
                  <c:v>2</c:v>
                </c:pt>
                <c:pt idx="240">
                  <c:v>9</c:v>
                </c:pt>
                <c:pt idx="241">
                  <c:v>6</c:v>
                </c:pt>
                <c:pt idx="242">
                  <c:v>11</c:v>
                </c:pt>
                <c:pt idx="243">
                  <c:v>2</c:v>
                </c:pt>
                <c:pt idx="244">
                  <c:v>1</c:v>
                </c:pt>
                <c:pt idx="245">
                  <c:v>0</c:v>
                </c:pt>
                <c:pt idx="246">
                  <c:v>6</c:v>
                </c:pt>
                <c:pt idx="247">
                  <c:v>4</c:v>
                </c:pt>
                <c:pt idx="248">
                  <c:v>10</c:v>
                </c:pt>
                <c:pt idx="249">
                  <c:v>5</c:v>
                </c:pt>
                <c:pt idx="250">
                  <c:v>7</c:v>
                </c:pt>
                <c:pt idx="251">
                  <c:v>3</c:v>
                </c:pt>
                <c:pt idx="252">
                  <c:v>7</c:v>
                </c:pt>
                <c:pt idx="253">
                  <c:v>1</c:v>
                </c:pt>
                <c:pt idx="254">
                  <c:v>9</c:v>
                </c:pt>
                <c:pt idx="255">
                  <c:v>7</c:v>
                </c:pt>
                <c:pt idx="256">
                  <c:v>8</c:v>
                </c:pt>
                <c:pt idx="257">
                  <c:v>9</c:v>
                </c:pt>
                <c:pt idx="258">
                  <c:v>8</c:v>
                </c:pt>
                <c:pt idx="259">
                  <c:v>0</c:v>
                </c:pt>
                <c:pt idx="260">
                  <c:v>4</c:v>
                </c:pt>
                <c:pt idx="261">
                  <c:v>6</c:v>
                </c:pt>
                <c:pt idx="262">
                  <c:v>9</c:v>
                </c:pt>
                <c:pt idx="263">
                  <c:v>16</c:v>
                </c:pt>
                <c:pt idx="264">
                  <c:v>8</c:v>
                </c:pt>
                <c:pt idx="265">
                  <c:v>3</c:v>
                </c:pt>
                <c:pt idx="266">
                  <c:v>3</c:v>
                </c:pt>
                <c:pt idx="267">
                  <c:v>5</c:v>
                </c:pt>
                <c:pt idx="268">
                  <c:v>5</c:v>
                </c:pt>
                <c:pt idx="269">
                  <c:v>10</c:v>
                </c:pt>
                <c:pt idx="270">
                  <c:v>2</c:v>
                </c:pt>
                <c:pt idx="271">
                  <c:v>9</c:v>
                </c:pt>
                <c:pt idx="272">
                  <c:v>8</c:v>
                </c:pt>
                <c:pt idx="273">
                  <c:v>0</c:v>
                </c:pt>
                <c:pt idx="274">
                  <c:v>18</c:v>
                </c:pt>
                <c:pt idx="275">
                  <c:v>15</c:v>
                </c:pt>
                <c:pt idx="276">
                  <c:v>12</c:v>
                </c:pt>
                <c:pt idx="277">
                  <c:v>10</c:v>
                </c:pt>
                <c:pt idx="278">
                  <c:v>21</c:v>
                </c:pt>
                <c:pt idx="279">
                  <c:v>4</c:v>
                </c:pt>
                <c:pt idx="280">
                  <c:v>1</c:v>
                </c:pt>
                <c:pt idx="281">
                  <c:v>3</c:v>
                </c:pt>
                <c:pt idx="282">
                  <c:v>9</c:v>
                </c:pt>
                <c:pt idx="283">
                  <c:v>9</c:v>
                </c:pt>
                <c:pt idx="284">
                  <c:v>20</c:v>
                </c:pt>
                <c:pt idx="285">
                  <c:v>8</c:v>
                </c:pt>
                <c:pt idx="286">
                  <c:v>12</c:v>
                </c:pt>
                <c:pt idx="287">
                  <c:v>5</c:v>
                </c:pt>
                <c:pt idx="288">
                  <c:v>1</c:v>
                </c:pt>
                <c:pt idx="289">
                  <c:v>7</c:v>
                </c:pt>
                <c:pt idx="290">
                  <c:v>8</c:v>
                </c:pt>
                <c:pt idx="291">
                  <c:v>31</c:v>
                </c:pt>
                <c:pt idx="292">
                  <c:v>8</c:v>
                </c:pt>
                <c:pt idx="293">
                  <c:v>10</c:v>
                </c:pt>
                <c:pt idx="294">
                  <c:v>1</c:v>
                </c:pt>
                <c:pt idx="295">
                  <c:v>4</c:v>
                </c:pt>
                <c:pt idx="296">
                  <c:v>1</c:v>
                </c:pt>
                <c:pt idx="297">
                  <c:v>9</c:v>
                </c:pt>
                <c:pt idx="298">
                  <c:v>9</c:v>
                </c:pt>
                <c:pt idx="299">
                  <c:v>11</c:v>
                </c:pt>
                <c:pt idx="300">
                  <c:v>12</c:v>
                </c:pt>
                <c:pt idx="301">
                  <c:v>6</c:v>
                </c:pt>
                <c:pt idx="302">
                  <c:v>2</c:v>
                </c:pt>
                <c:pt idx="303">
                  <c:v>5</c:v>
                </c:pt>
                <c:pt idx="304">
                  <c:v>8</c:v>
                </c:pt>
                <c:pt idx="305">
                  <c:v>14</c:v>
                </c:pt>
                <c:pt idx="306">
                  <c:v>12</c:v>
                </c:pt>
                <c:pt idx="307">
                  <c:v>5</c:v>
                </c:pt>
                <c:pt idx="308">
                  <c:v>5</c:v>
                </c:pt>
                <c:pt idx="309">
                  <c:v>3</c:v>
                </c:pt>
                <c:pt idx="310">
                  <c:v>13</c:v>
                </c:pt>
                <c:pt idx="311">
                  <c:v>8</c:v>
                </c:pt>
                <c:pt idx="312">
                  <c:v>9</c:v>
                </c:pt>
                <c:pt idx="313">
                  <c:v>15</c:v>
                </c:pt>
                <c:pt idx="314">
                  <c:v>9</c:v>
                </c:pt>
                <c:pt idx="315">
                  <c:v>8</c:v>
                </c:pt>
                <c:pt idx="316">
                  <c:v>4</c:v>
                </c:pt>
                <c:pt idx="317">
                  <c:v>14</c:v>
                </c:pt>
                <c:pt idx="318">
                  <c:v>7</c:v>
                </c:pt>
                <c:pt idx="319">
                  <c:v>9</c:v>
                </c:pt>
                <c:pt idx="320">
                  <c:v>5</c:v>
                </c:pt>
                <c:pt idx="321">
                  <c:v>7</c:v>
                </c:pt>
                <c:pt idx="322">
                  <c:v>8</c:v>
                </c:pt>
                <c:pt idx="323">
                  <c:v>17</c:v>
                </c:pt>
                <c:pt idx="324">
                  <c:v>14</c:v>
                </c:pt>
                <c:pt idx="325">
                  <c:v>5</c:v>
                </c:pt>
                <c:pt idx="326">
                  <c:v>4</c:v>
                </c:pt>
                <c:pt idx="327">
                  <c:v>6</c:v>
                </c:pt>
                <c:pt idx="328">
                  <c:v>9</c:v>
                </c:pt>
                <c:pt idx="329">
                  <c:v>6</c:v>
                </c:pt>
                <c:pt idx="330">
                  <c:v>2</c:v>
                </c:pt>
                <c:pt idx="331">
                  <c:v>7</c:v>
                </c:pt>
                <c:pt idx="332">
                  <c:v>6</c:v>
                </c:pt>
                <c:pt idx="333">
                  <c:v>5</c:v>
                </c:pt>
                <c:pt idx="334">
                  <c:v>4</c:v>
                </c:pt>
                <c:pt idx="335">
                  <c:v>1</c:v>
                </c:pt>
                <c:pt idx="336">
                  <c:v>0</c:v>
                </c:pt>
                <c:pt idx="337">
                  <c:v>9</c:v>
                </c:pt>
                <c:pt idx="338">
                  <c:v>6</c:v>
                </c:pt>
                <c:pt idx="339">
                  <c:v>8</c:v>
                </c:pt>
                <c:pt idx="340">
                  <c:v>11</c:v>
                </c:pt>
                <c:pt idx="341">
                  <c:v>6</c:v>
                </c:pt>
                <c:pt idx="342">
                  <c:v>26</c:v>
                </c:pt>
                <c:pt idx="343">
                  <c:v>2</c:v>
                </c:pt>
                <c:pt idx="344">
                  <c:v>6</c:v>
                </c:pt>
                <c:pt idx="345">
                  <c:v>19</c:v>
                </c:pt>
                <c:pt idx="346">
                  <c:v>11</c:v>
                </c:pt>
                <c:pt idx="347">
                  <c:v>27</c:v>
                </c:pt>
                <c:pt idx="348">
                  <c:v>6</c:v>
                </c:pt>
                <c:pt idx="349">
                  <c:v>4</c:v>
                </c:pt>
                <c:pt idx="350">
                  <c:v>5</c:v>
                </c:pt>
                <c:pt idx="351">
                  <c:v>4</c:v>
                </c:pt>
                <c:pt idx="352">
                  <c:v>4</c:v>
                </c:pt>
                <c:pt idx="353">
                  <c:v>10</c:v>
                </c:pt>
                <c:pt idx="354">
                  <c:v>14</c:v>
                </c:pt>
                <c:pt idx="355">
                  <c:v>10</c:v>
                </c:pt>
                <c:pt idx="356">
                  <c:v>4</c:v>
                </c:pt>
                <c:pt idx="357">
                  <c:v>4</c:v>
                </c:pt>
                <c:pt idx="358">
                  <c:v>3</c:v>
                </c:pt>
                <c:pt idx="359">
                  <c:v>5</c:v>
                </c:pt>
                <c:pt idx="360">
                  <c:v>14</c:v>
                </c:pt>
                <c:pt idx="361">
                  <c:v>17</c:v>
                </c:pt>
                <c:pt idx="362">
                  <c:v>16</c:v>
                </c:pt>
                <c:pt idx="363">
                  <c:v>3</c:v>
                </c:pt>
                <c:pt idx="364">
                  <c:v>0</c:v>
                </c:pt>
              </c:numCache>
            </c:numRef>
          </c:val>
        </c:ser>
        <c:ser>
          <c:idx val="5"/>
          <c:order val="5"/>
          <c:tx>
            <c:strRef>
              <c:f>'2011年'!$G$3</c:f>
              <c:strCache>
                <c:ptCount val="1"/>
                <c:pt idx="0">
                  <c:v>新闻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'2011年'!$G$4:$G$368</c:f>
              <c:numCache>
                <c:formatCode>General</c:formatCode>
                <c:ptCount val="365"/>
                <c:pt idx="0">
                  <c:v>20</c:v>
                </c:pt>
                <c:pt idx="1">
                  <c:v>26</c:v>
                </c:pt>
                <c:pt idx="2">
                  <c:v>27</c:v>
                </c:pt>
                <c:pt idx="3">
                  <c:v>19</c:v>
                </c:pt>
                <c:pt idx="4">
                  <c:v>22</c:v>
                </c:pt>
                <c:pt idx="5">
                  <c:v>22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30</c:v>
                </c:pt>
                <c:pt idx="10">
                  <c:v>32</c:v>
                </c:pt>
                <c:pt idx="11">
                  <c:v>39</c:v>
                </c:pt>
                <c:pt idx="12">
                  <c:v>34</c:v>
                </c:pt>
                <c:pt idx="13">
                  <c:v>11</c:v>
                </c:pt>
                <c:pt idx="14">
                  <c:v>19</c:v>
                </c:pt>
                <c:pt idx="15">
                  <c:v>27</c:v>
                </c:pt>
                <c:pt idx="16">
                  <c:v>29</c:v>
                </c:pt>
                <c:pt idx="17">
                  <c:v>27</c:v>
                </c:pt>
                <c:pt idx="18">
                  <c:v>30</c:v>
                </c:pt>
                <c:pt idx="19">
                  <c:v>23</c:v>
                </c:pt>
                <c:pt idx="20">
                  <c:v>12</c:v>
                </c:pt>
                <c:pt idx="21">
                  <c:v>28</c:v>
                </c:pt>
                <c:pt idx="22">
                  <c:v>26</c:v>
                </c:pt>
                <c:pt idx="23">
                  <c:v>31</c:v>
                </c:pt>
                <c:pt idx="24">
                  <c:v>26</c:v>
                </c:pt>
                <c:pt idx="25">
                  <c:v>40</c:v>
                </c:pt>
                <c:pt idx="26">
                  <c:v>36</c:v>
                </c:pt>
                <c:pt idx="27">
                  <c:v>13</c:v>
                </c:pt>
                <c:pt idx="28">
                  <c:v>15</c:v>
                </c:pt>
                <c:pt idx="29">
                  <c:v>32</c:v>
                </c:pt>
                <c:pt idx="30">
                  <c:v>37</c:v>
                </c:pt>
                <c:pt idx="31">
                  <c:v>30</c:v>
                </c:pt>
                <c:pt idx="32">
                  <c:v>38</c:v>
                </c:pt>
                <c:pt idx="33">
                  <c:v>35</c:v>
                </c:pt>
                <c:pt idx="34">
                  <c:v>20</c:v>
                </c:pt>
                <c:pt idx="35">
                  <c:v>29</c:v>
                </c:pt>
                <c:pt idx="36">
                  <c:v>25</c:v>
                </c:pt>
                <c:pt idx="37">
                  <c:v>29</c:v>
                </c:pt>
                <c:pt idx="38">
                  <c:v>39</c:v>
                </c:pt>
                <c:pt idx="39">
                  <c:v>33</c:v>
                </c:pt>
                <c:pt idx="40">
                  <c:v>31</c:v>
                </c:pt>
                <c:pt idx="41">
                  <c:v>13</c:v>
                </c:pt>
                <c:pt idx="42">
                  <c:v>23</c:v>
                </c:pt>
                <c:pt idx="43">
                  <c:v>33</c:v>
                </c:pt>
                <c:pt idx="44">
                  <c:v>30</c:v>
                </c:pt>
                <c:pt idx="45">
                  <c:v>36</c:v>
                </c:pt>
                <c:pt idx="46">
                  <c:v>41</c:v>
                </c:pt>
                <c:pt idx="47">
                  <c:v>31</c:v>
                </c:pt>
                <c:pt idx="48">
                  <c:v>22</c:v>
                </c:pt>
                <c:pt idx="49">
                  <c:v>26</c:v>
                </c:pt>
                <c:pt idx="50">
                  <c:v>20</c:v>
                </c:pt>
                <c:pt idx="51">
                  <c:v>33</c:v>
                </c:pt>
                <c:pt idx="52">
                  <c:v>43</c:v>
                </c:pt>
                <c:pt idx="53">
                  <c:v>33</c:v>
                </c:pt>
                <c:pt idx="54">
                  <c:v>27</c:v>
                </c:pt>
                <c:pt idx="55">
                  <c:v>15</c:v>
                </c:pt>
                <c:pt idx="56">
                  <c:v>23</c:v>
                </c:pt>
                <c:pt idx="57">
                  <c:v>23</c:v>
                </c:pt>
                <c:pt idx="58">
                  <c:v>43</c:v>
                </c:pt>
                <c:pt idx="59">
                  <c:v>31</c:v>
                </c:pt>
                <c:pt idx="60">
                  <c:v>32</c:v>
                </c:pt>
                <c:pt idx="61">
                  <c:v>30</c:v>
                </c:pt>
                <c:pt idx="62">
                  <c:v>20</c:v>
                </c:pt>
                <c:pt idx="63">
                  <c:v>21</c:v>
                </c:pt>
                <c:pt idx="64">
                  <c:v>22</c:v>
                </c:pt>
                <c:pt idx="65">
                  <c:v>20</c:v>
                </c:pt>
                <c:pt idx="66">
                  <c:v>32</c:v>
                </c:pt>
                <c:pt idx="67">
                  <c:v>38</c:v>
                </c:pt>
                <c:pt idx="68">
                  <c:v>36</c:v>
                </c:pt>
                <c:pt idx="69">
                  <c:v>17</c:v>
                </c:pt>
                <c:pt idx="70">
                  <c:v>18</c:v>
                </c:pt>
                <c:pt idx="71">
                  <c:v>34</c:v>
                </c:pt>
                <c:pt idx="72">
                  <c:v>32</c:v>
                </c:pt>
                <c:pt idx="73">
                  <c:v>40</c:v>
                </c:pt>
                <c:pt idx="74">
                  <c:v>41</c:v>
                </c:pt>
                <c:pt idx="75">
                  <c:v>21</c:v>
                </c:pt>
                <c:pt idx="76">
                  <c:v>20</c:v>
                </c:pt>
                <c:pt idx="77">
                  <c:v>20</c:v>
                </c:pt>
                <c:pt idx="78">
                  <c:v>25</c:v>
                </c:pt>
                <c:pt idx="79">
                  <c:v>45</c:v>
                </c:pt>
                <c:pt idx="80">
                  <c:v>30</c:v>
                </c:pt>
                <c:pt idx="81">
                  <c:v>28</c:v>
                </c:pt>
                <c:pt idx="82">
                  <c:v>24</c:v>
                </c:pt>
                <c:pt idx="83">
                  <c:v>28</c:v>
                </c:pt>
                <c:pt idx="84">
                  <c:v>24</c:v>
                </c:pt>
                <c:pt idx="85">
                  <c:v>21</c:v>
                </c:pt>
                <c:pt idx="86">
                  <c:v>31</c:v>
                </c:pt>
                <c:pt idx="87">
                  <c:v>15</c:v>
                </c:pt>
                <c:pt idx="88">
                  <c:v>21</c:v>
                </c:pt>
                <c:pt idx="89">
                  <c:v>30</c:v>
                </c:pt>
                <c:pt idx="90">
                  <c:v>18</c:v>
                </c:pt>
                <c:pt idx="91">
                  <c:v>30</c:v>
                </c:pt>
                <c:pt idx="92">
                  <c:v>25</c:v>
                </c:pt>
                <c:pt idx="93">
                  <c:v>36</c:v>
                </c:pt>
                <c:pt idx="94">
                  <c:v>32</c:v>
                </c:pt>
                <c:pt idx="95">
                  <c:v>31</c:v>
                </c:pt>
                <c:pt idx="96">
                  <c:v>32</c:v>
                </c:pt>
                <c:pt idx="97">
                  <c:v>14</c:v>
                </c:pt>
                <c:pt idx="98">
                  <c:v>21</c:v>
                </c:pt>
                <c:pt idx="99">
                  <c:v>32</c:v>
                </c:pt>
                <c:pt idx="100">
                  <c:v>33</c:v>
                </c:pt>
                <c:pt idx="101">
                  <c:v>27</c:v>
                </c:pt>
                <c:pt idx="102">
                  <c:v>36</c:v>
                </c:pt>
                <c:pt idx="103">
                  <c:v>27</c:v>
                </c:pt>
                <c:pt idx="104">
                  <c:v>19</c:v>
                </c:pt>
                <c:pt idx="105">
                  <c:v>22</c:v>
                </c:pt>
                <c:pt idx="106">
                  <c:v>26</c:v>
                </c:pt>
                <c:pt idx="107">
                  <c:v>37</c:v>
                </c:pt>
                <c:pt idx="108">
                  <c:v>26</c:v>
                </c:pt>
                <c:pt idx="109">
                  <c:v>34</c:v>
                </c:pt>
                <c:pt idx="110">
                  <c:v>30</c:v>
                </c:pt>
                <c:pt idx="111">
                  <c:v>11</c:v>
                </c:pt>
                <c:pt idx="112">
                  <c:v>21</c:v>
                </c:pt>
                <c:pt idx="113">
                  <c:v>22</c:v>
                </c:pt>
                <c:pt idx="114">
                  <c:v>33</c:v>
                </c:pt>
                <c:pt idx="115">
                  <c:v>27</c:v>
                </c:pt>
                <c:pt idx="116">
                  <c:v>23</c:v>
                </c:pt>
                <c:pt idx="117">
                  <c:v>35</c:v>
                </c:pt>
                <c:pt idx="118">
                  <c:v>16</c:v>
                </c:pt>
                <c:pt idx="119">
                  <c:v>25</c:v>
                </c:pt>
                <c:pt idx="120">
                  <c:v>18</c:v>
                </c:pt>
                <c:pt idx="121">
                  <c:v>31</c:v>
                </c:pt>
                <c:pt idx="122">
                  <c:v>36</c:v>
                </c:pt>
                <c:pt idx="123">
                  <c:v>34</c:v>
                </c:pt>
                <c:pt idx="124">
                  <c:v>27</c:v>
                </c:pt>
                <c:pt idx="125">
                  <c:v>14</c:v>
                </c:pt>
                <c:pt idx="126">
                  <c:v>13</c:v>
                </c:pt>
                <c:pt idx="127">
                  <c:v>25</c:v>
                </c:pt>
                <c:pt idx="128">
                  <c:v>24</c:v>
                </c:pt>
                <c:pt idx="129">
                  <c:v>19</c:v>
                </c:pt>
                <c:pt idx="130">
                  <c:v>29</c:v>
                </c:pt>
                <c:pt idx="131">
                  <c:v>30</c:v>
                </c:pt>
                <c:pt idx="132">
                  <c:v>9</c:v>
                </c:pt>
                <c:pt idx="133">
                  <c:v>21</c:v>
                </c:pt>
                <c:pt idx="134">
                  <c:v>33</c:v>
                </c:pt>
                <c:pt idx="135">
                  <c:v>22</c:v>
                </c:pt>
                <c:pt idx="136">
                  <c:v>31</c:v>
                </c:pt>
                <c:pt idx="137">
                  <c:v>28</c:v>
                </c:pt>
                <c:pt idx="138">
                  <c:v>20</c:v>
                </c:pt>
                <c:pt idx="139">
                  <c:v>16</c:v>
                </c:pt>
                <c:pt idx="140">
                  <c:v>25</c:v>
                </c:pt>
                <c:pt idx="141">
                  <c:v>19</c:v>
                </c:pt>
                <c:pt idx="142">
                  <c:v>23</c:v>
                </c:pt>
                <c:pt idx="143">
                  <c:v>30</c:v>
                </c:pt>
                <c:pt idx="144">
                  <c:v>26</c:v>
                </c:pt>
                <c:pt idx="145">
                  <c:v>30</c:v>
                </c:pt>
                <c:pt idx="146">
                  <c:v>20</c:v>
                </c:pt>
                <c:pt idx="147">
                  <c:v>23</c:v>
                </c:pt>
                <c:pt idx="148">
                  <c:v>21</c:v>
                </c:pt>
                <c:pt idx="149">
                  <c:v>41</c:v>
                </c:pt>
                <c:pt idx="150">
                  <c:v>35</c:v>
                </c:pt>
                <c:pt idx="151">
                  <c:v>23</c:v>
                </c:pt>
                <c:pt idx="152">
                  <c:v>41</c:v>
                </c:pt>
                <c:pt idx="153">
                  <c:v>15</c:v>
                </c:pt>
                <c:pt idx="154">
                  <c:v>13</c:v>
                </c:pt>
                <c:pt idx="155">
                  <c:v>24</c:v>
                </c:pt>
                <c:pt idx="156">
                  <c:v>31</c:v>
                </c:pt>
                <c:pt idx="157">
                  <c:v>38</c:v>
                </c:pt>
                <c:pt idx="158">
                  <c:v>34</c:v>
                </c:pt>
                <c:pt idx="159">
                  <c:v>21</c:v>
                </c:pt>
                <c:pt idx="160">
                  <c:v>17</c:v>
                </c:pt>
                <c:pt idx="161">
                  <c:v>24</c:v>
                </c:pt>
                <c:pt idx="162">
                  <c:v>38</c:v>
                </c:pt>
                <c:pt idx="163">
                  <c:v>26</c:v>
                </c:pt>
                <c:pt idx="164">
                  <c:v>22</c:v>
                </c:pt>
                <c:pt idx="165">
                  <c:v>43</c:v>
                </c:pt>
                <c:pt idx="166">
                  <c:v>33</c:v>
                </c:pt>
                <c:pt idx="167">
                  <c:v>19</c:v>
                </c:pt>
                <c:pt idx="168">
                  <c:v>22</c:v>
                </c:pt>
                <c:pt idx="169">
                  <c:v>25</c:v>
                </c:pt>
                <c:pt idx="170">
                  <c:v>26</c:v>
                </c:pt>
                <c:pt idx="171">
                  <c:v>43</c:v>
                </c:pt>
                <c:pt idx="172">
                  <c:v>30</c:v>
                </c:pt>
                <c:pt idx="173">
                  <c:v>42</c:v>
                </c:pt>
                <c:pt idx="174">
                  <c:v>14</c:v>
                </c:pt>
                <c:pt idx="175">
                  <c:v>27</c:v>
                </c:pt>
                <c:pt idx="176">
                  <c:v>30</c:v>
                </c:pt>
                <c:pt idx="177">
                  <c:v>33</c:v>
                </c:pt>
                <c:pt idx="178">
                  <c:v>34</c:v>
                </c:pt>
                <c:pt idx="179">
                  <c:v>32</c:v>
                </c:pt>
                <c:pt idx="180">
                  <c:v>27</c:v>
                </c:pt>
                <c:pt idx="181">
                  <c:v>20</c:v>
                </c:pt>
                <c:pt idx="182">
                  <c:v>24</c:v>
                </c:pt>
                <c:pt idx="183">
                  <c:v>32</c:v>
                </c:pt>
                <c:pt idx="184">
                  <c:v>30</c:v>
                </c:pt>
                <c:pt idx="185">
                  <c:v>26</c:v>
                </c:pt>
                <c:pt idx="186">
                  <c:v>42</c:v>
                </c:pt>
                <c:pt idx="187">
                  <c:v>29</c:v>
                </c:pt>
                <c:pt idx="188">
                  <c:v>20</c:v>
                </c:pt>
                <c:pt idx="189">
                  <c:v>22</c:v>
                </c:pt>
                <c:pt idx="190">
                  <c:v>27</c:v>
                </c:pt>
                <c:pt idx="191">
                  <c:v>17</c:v>
                </c:pt>
                <c:pt idx="192">
                  <c:v>36</c:v>
                </c:pt>
                <c:pt idx="193">
                  <c:v>36</c:v>
                </c:pt>
                <c:pt idx="194">
                  <c:v>25</c:v>
                </c:pt>
                <c:pt idx="195">
                  <c:v>19</c:v>
                </c:pt>
                <c:pt idx="196">
                  <c:v>22</c:v>
                </c:pt>
                <c:pt idx="197">
                  <c:v>23</c:v>
                </c:pt>
                <c:pt idx="198">
                  <c:v>27</c:v>
                </c:pt>
                <c:pt idx="199">
                  <c:v>29</c:v>
                </c:pt>
                <c:pt idx="200">
                  <c:v>27</c:v>
                </c:pt>
                <c:pt idx="201">
                  <c:v>29</c:v>
                </c:pt>
                <c:pt idx="202">
                  <c:v>16</c:v>
                </c:pt>
                <c:pt idx="203">
                  <c:v>22</c:v>
                </c:pt>
                <c:pt idx="204">
                  <c:v>29</c:v>
                </c:pt>
                <c:pt idx="205">
                  <c:v>33</c:v>
                </c:pt>
                <c:pt idx="206">
                  <c:v>28</c:v>
                </c:pt>
                <c:pt idx="207">
                  <c:v>32</c:v>
                </c:pt>
                <c:pt idx="208">
                  <c:v>36</c:v>
                </c:pt>
                <c:pt idx="209">
                  <c:v>31</c:v>
                </c:pt>
                <c:pt idx="210">
                  <c:v>27</c:v>
                </c:pt>
                <c:pt idx="211">
                  <c:v>27</c:v>
                </c:pt>
                <c:pt idx="212">
                  <c:v>35</c:v>
                </c:pt>
                <c:pt idx="213">
                  <c:v>44</c:v>
                </c:pt>
                <c:pt idx="214">
                  <c:v>22</c:v>
                </c:pt>
                <c:pt idx="215">
                  <c:v>24</c:v>
                </c:pt>
                <c:pt idx="216">
                  <c:v>17</c:v>
                </c:pt>
                <c:pt idx="217">
                  <c:v>15</c:v>
                </c:pt>
                <c:pt idx="218">
                  <c:v>32</c:v>
                </c:pt>
                <c:pt idx="219">
                  <c:v>35</c:v>
                </c:pt>
                <c:pt idx="220">
                  <c:v>28</c:v>
                </c:pt>
                <c:pt idx="221">
                  <c:v>32</c:v>
                </c:pt>
                <c:pt idx="222">
                  <c:v>36</c:v>
                </c:pt>
                <c:pt idx="223">
                  <c:v>23</c:v>
                </c:pt>
                <c:pt idx="224">
                  <c:v>13</c:v>
                </c:pt>
                <c:pt idx="225">
                  <c:v>18</c:v>
                </c:pt>
                <c:pt idx="226">
                  <c:v>30</c:v>
                </c:pt>
                <c:pt idx="227">
                  <c:v>21</c:v>
                </c:pt>
                <c:pt idx="228">
                  <c:v>27</c:v>
                </c:pt>
                <c:pt idx="229">
                  <c:v>25</c:v>
                </c:pt>
                <c:pt idx="230">
                  <c:v>16</c:v>
                </c:pt>
                <c:pt idx="231">
                  <c:v>16</c:v>
                </c:pt>
                <c:pt idx="232">
                  <c:v>36</c:v>
                </c:pt>
                <c:pt idx="233">
                  <c:v>32</c:v>
                </c:pt>
                <c:pt idx="234">
                  <c:v>37</c:v>
                </c:pt>
                <c:pt idx="235">
                  <c:v>24</c:v>
                </c:pt>
                <c:pt idx="236">
                  <c:v>29</c:v>
                </c:pt>
                <c:pt idx="237">
                  <c:v>21</c:v>
                </c:pt>
                <c:pt idx="238">
                  <c:v>17</c:v>
                </c:pt>
                <c:pt idx="239">
                  <c:v>21</c:v>
                </c:pt>
                <c:pt idx="240">
                  <c:v>25</c:v>
                </c:pt>
                <c:pt idx="241">
                  <c:v>25</c:v>
                </c:pt>
                <c:pt idx="242">
                  <c:v>26</c:v>
                </c:pt>
                <c:pt idx="243">
                  <c:v>22</c:v>
                </c:pt>
                <c:pt idx="244">
                  <c:v>17</c:v>
                </c:pt>
                <c:pt idx="245">
                  <c:v>20</c:v>
                </c:pt>
                <c:pt idx="246">
                  <c:v>29</c:v>
                </c:pt>
                <c:pt idx="247">
                  <c:v>31</c:v>
                </c:pt>
                <c:pt idx="248">
                  <c:v>32</c:v>
                </c:pt>
                <c:pt idx="249">
                  <c:v>30</c:v>
                </c:pt>
                <c:pt idx="250">
                  <c:v>19</c:v>
                </c:pt>
                <c:pt idx="251">
                  <c:v>11</c:v>
                </c:pt>
                <c:pt idx="252">
                  <c:v>12</c:v>
                </c:pt>
                <c:pt idx="253">
                  <c:v>22</c:v>
                </c:pt>
                <c:pt idx="254">
                  <c:v>27</c:v>
                </c:pt>
                <c:pt idx="255">
                  <c:v>26</c:v>
                </c:pt>
                <c:pt idx="256">
                  <c:v>35</c:v>
                </c:pt>
                <c:pt idx="257">
                  <c:v>31</c:v>
                </c:pt>
                <c:pt idx="258">
                  <c:v>20</c:v>
                </c:pt>
                <c:pt idx="259">
                  <c:v>20</c:v>
                </c:pt>
                <c:pt idx="260">
                  <c:v>16</c:v>
                </c:pt>
                <c:pt idx="261">
                  <c:v>29</c:v>
                </c:pt>
                <c:pt idx="262">
                  <c:v>25</c:v>
                </c:pt>
                <c:pt idx="263">
                  <c:v>44</c:v>
                </c:pt>
                <c:pt idx="264">
                  <c:v>24</c:v>
                </c:pt>
                <c:pt idx="265">
                  <c:v>22</c:v>
                </c:pt>
                <c:pt idx="266">
                  <c:v>31</c:v>
                </c:pt>
                <c:pt idx="267">
                  <c:v>21</c:v>
                </c:pt>
                <c:pt idx="268">
                  <c:v>36</c:v>
                </c:pt>
                <c:pt idx="269">
                  <c:v>30</c:v>
                </c:pt>
                <c:pt idx="270">
                  <c:v>27</c:v>
                </c:pt>
                <c:pt idx="271">
                  <c:v>18</c:v>
                </c:pt>
                <c:pt idx="272">
                  <c:v>20</c:v>
                </c:pt>
                <c:pt idx="273">
                  <c:v>23</c:v>
                </c:pt>
                <c:pt idx="274">
                  <c:v>22</c:v>
                </c:pt>
                <c:pt idx="275">
                  <c:v>33</c:v>
                </c:pt>
                <c:pt idx="276">
                  <c:v>30</c:v>
                </c:pt>
                <c:pt idx="277">
                  <c:v>42</c:v>
                </c:pt>
                <c:pt idx="278">
                  <c:v>34</c:v>
                </c:pt>
                <c:pt idx="279">
                  <c:v>22</c:v>
                </c:pt>
                <c:pt idx="280">
                  <c:v>16</c:v>
                </c:pt>
                <c:pt idx="281">
                  <c:v>24</c:v>
                </c:pt>
                <c:pt idx="282">
                  <c:v>31</c:v>
                </c:pt>
                <c:pt idx="283">
                  <c:v>31</c:v>
                </c:pt>
                <c:pt idx="284">
                  <c:v>39</c:v>
                </c:pt>
                <c:pt idx="285">
                  <c:v>31</c:v>
                </c:pt>
                <c:pt idx="286">
                  <c:v>30</c:v>
                </c:pt>
                <c:pt idx="287">
                  <c:v>23</c:v>
                </c:pt>
                <c:pt idx="288">
                  <c:v>26</c:v>
                </c:pt>
                <c:pt idx="289">
                  <c:v>37</c:v>
                </c:pt>
                <c:pt idx="290">
                  <c:v>29</c:v>
                </c:pt>
                <c:pt idx="291">
                  <c:v>44</c:v>
                </c:pt>
                <c:pt idx="292">
                  <c:v>23</c:v>
                </c:pt>
                <c:pt idx="293">
                  <c:v>15</c:v>
                </c:pt>
                <c:pt idx="294">
                  <c:v>19</c:v>
                </c:pt>
                <c:pt idx="295">
                  <c:v>18</c:v>
                </c:pt>
                <c:pt idx="296">
                  <c:v>27</c:v>
                </c:pt>
                <c:pt idx="297">
                  <c:v>33</c:v>
                </c:pt>
                <c:pt idx="298">
                  <c:v>26</c:v>
                </c:pt>
                <c:pt idx="299">
                  <c:v>36</c:v>
                </c:pt>
                <c:pt idx="300">
                  <c:v>15</c:v>
                </c:pt>
                <c:pt idx="301">
                  <c:v>26</c:v>
                </c:pt>
                <c:pt idx="302">
                  <c:v>32</c:v>
                </c:pt>
                <c:pt idx="303">
                  <c:v>38</c:v>
                </c:pt>
                <c:pt idx="304">
                  <c:v>34</c:v>
                </c:pt>
                <c:pt idx="305">
                  <c:v>47</c:v>
                </c:pt>
                <c:pt idx="306">
                  <c:v>41</c:v>
                </c:pt>
                <c:pt idx="307">
                  <c:v>20</c:v>
                </c:pt>
                <c:pt idx="308">
                  <c:v>20</c:v>
                </c:pt>
                <c:pt idx="309">
                  <c:v>26</c:v>
                </c:pt>
                <c:pt idx="310">
                  <c:v>35</c:v>
                </c:pt>
                <c:pt idx="311">
                  <c:v>25</c:v>
                </c:pt>
                <c:pt idx="312">
                  <c:v>31</c:v>
                </c:pt>
                <c:pt idx="313">
                  <c:v>26</c:v>
                </c:pt>
                <c:pt idx="314">
                  <c:v>14</c:v>
                </c:pt>
                <c:pt idx="315">
                  <c:v>25</c:v>
                </c:pt>
                <c:pt idx="316">
                  <c:v>26</c:v>
                </c:pt>
                <c:pt idx="317">
                  <c:v>31</c:v>
                </c:pt>
                <c:pt idx="318">
                  <c:v>42</c:v>
                </c:pt>
                <c:pt idx="319">
                  <c:v>23</c:v>
                </c:pt>
                <c:pt idx="320">
                  <c:v>27</c:v>
                </c:pt>
                <c:pt idx="321">
                  <c:v>15</c:v>
                </c:pt>
                <c:pt idx="322">
                  <c:v>17</c:v>
                </c:pt>
                <c:pt idx="323">
                  <c:v>34</c:v>
                </c:pt>
                <c:pt idx="324">
                  <c:v>39</c:v>
                </c:pt>
                <c:pt idx="325">
                  <c:v>28</c:v>
                </c:pt>
                <c:pt idx="326">
                  <c:v>24</c:v>
                </c:pt>
                <c:pt idx="327">
                  <c:v>17</c:v>
                </c:pt>
                <c:pt idx="328">
                  <c:v>14</c:v>
                </c:pt>
                <c:pt idx="329">
                  <c:v>22</c:v>
                </c:pt>
                <c:pt idx="330">
                  <c:v>15</c:v>
                </c:pt>
                <c:pt idx="331">
                  <c:v>18</c:v>
                </c:pt>
                <c:pt idx="332">
                  <c:v>26</c:v>
                </c:pt>
                <c:pt idx="333">
                  <c:v>25</c:v>
                </c:pt>
                <c:pt idx="334">
                  <c:v>18</c:v>
                </c:pt>
                <c:pt idx="335">
                  <c:v>13</c:v>
                </c:pt>
                <c:pt idx="336">
                  <c:v>12</c:v>
                </c:pt>
                <c:pt idx="337">
                  <c:v>18</c:v>
                </c:pt>
                <c:pt idx="338">
                  <c:v>29</c:v>
                </c:pt>
                <c:pt idx="339">
                  <c:v>26</c:v>
                </c:pt>
                <c:pt idx="340">
                  <c:v>28</c:v>
                </c:pt>
                <c:pt idx="341">
                  <c:v>19</c:v>
                </c:pt>
                <c:pt idx="342">
                  <c:v>23</c:v>
                </c:pt>
                <c:pt idx="343">
                  <c:v>15</c:v>
                </c:pt>
                <c:pt idx="344">
                  <c:v>25</c:v>
                </c:pt>
                <c:pt idx="345">
                  <c:v>26</c:v>
                </c:pt>
                <c:pt idx="346">
                  <c:v>26</c:v>
                </c:pt>
                <c:pt idx="347">
                  <c:v>35</c:v>
                </c:pt>
                <c:pt idx="348">
                  <c:v>29</c:v>
                </c:pt>
                <c:pt idx="349">
                  <c:v>13</c:v>
                </c:pt>
                <c:pt idx="350">
                  <c:v>13</c:v>
                </c:pt>
                <c:pt idx="351">
                  <c:v>23</c:v>
                </c:pt>
                <c:pt idx="352">
                  <c:v>24</c:v>
                </c:pt>
                <c:pt idx="353">
                  <c:v>39</c:v>
                </c:pt>
                <c:pt idx="354">
                  <c:v>24</c:v>
                </c:pt>
                <c:pt idx="355">
                  <c:v>34</c:v>
                </c:pt>
                <c:pt idx="356">
                  <c:v>24</c:v>
                </c:pt>
                <c:pt idx="357">
                  <c:v>17</c:v>
                </c:pt>
                <c:pt idx="358">
                  <c:v>14</c:v>
                </c:pt>
                <c:pt idx="359">
                  <c:v>19</c:v>
                </c:pt>
                <c:pt idx="360">
                  <c:v>25</c:v>
                </c:pt>
                <c:pt idx="361">
                  <c:v>40</c:v>
                </c:pt>
                <c:pt idx="362">
                  <c:v>25</c:v>
                </c:pt>
                <c:pt idx="363">
                  <c:v>14</c:v>
                </c:pt>
                <c:pt idx="364">
                  <c:v>5</c:v>
                </c:pt>
              </c:numCache>
            </c:numRef>
          </c:val>
        </c:ser>
        <c:ser>
          <c:idx val="6"/>
          <c:order val="6"/>
          <c:tx>
            <c:strRef>
              <c:f>'2011年'!$H$3</c:f>
              <c:strCache>
                <c:ptCount val="1"/>
                <c:pt idx="0">
                  <c:v>新闻评论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'2011年'!$H$4:$H$368</c:f>
              <c:numCache>
                <c:formatCode>General</c:formatCode>
                <c:ptCount val="365"/>
                <c:pt idx="0">
                  <c:v>181</c:v>
                </c:pt>
                <c:pt idx="1">
                  <c:v>237</c:v>
                </c:pt>
                <c:pt idx="2">
                  <c:v>146</c:v>
                </c:pt>
                <c:pt idx="3">
                  <c:v>298</c:v>
                </c:pt>
                <c:pt idx="4">
                  <c:v>264</c:v>
                </c:pt>
                <c:pt idx="5">
                  <c:v>232</c:v>
                </c:pt>
                <c:pt idx="6">
                  <c:v>78</c:v>
                </c:pt>
                <c:pt idx="7">
                  <c:v>90</c:v>
                </c:pt>
                <c:pt idx="8">
                  <c:v>234</c:v>
                </c:pt>
                <c:pt idx="9">
                  <c:v>242</c:v>
                </c:pt>
                <c:pt idx="10">
                  <c:v>244</c:v>
                </c:pt>
                <c:pt idx="11">
                  <c:v>288</c:v>
                </c:pt>
                <c:pt idx="12">
                  <c:v>149</c:v>
                </c:pt>
                <c:pt idx="13">
                  <c:v>74</c:v>
                </c:pt>
                <c:pt idx="14">
                  <c:v>107</c:v>
                </c:pt>
                <c:pt idx="15">
                  <c:v>242</c:v>
                </c:pt>
                <c:pt idx="16">
                  <c:v>171</c:v>
                </c:pt>
                <c:pt idx="17">
                  <c:v>186</c:v>
                </c:pt>
                <c:pt idx="18">
                  <c:v>152</c:v>
                </c:pt>
                <c:pt idx="19">
                  <c:v>186</c:v>
                </c:pt>
                <c:pt idx="20">
                  <c:v>75</c:v>
                </c:pt>
                <c:pt idx="21">
                  <c:v>105</c:v>
                </c:pt>
                <c:pt idx="22">
                  <c:v>215</c:v>
                </c:pt>
                <c:pt idx="23">
                  <c:v>252</c:v>
                </c:pt>
                <c:pt idx="24">
                  <c:v>350</c:v>
                </c:pt>
                <c:pt idx="25">
                  <c:v>385</c:v>
                </c:pt>
                <c:pt idx="26">
                  <c:v>282</c:v>
                </c:pt>
                <c:pt idx="27">
                  <c:v>71</c:v>
                </c:pt>
                <c:pt idx="28">
                  <c:v>112</c:v>
                </c:pt>
                <c:pt idx="29">
                  <c:v>188</c:v>
                </c:pt>
                <c:pt idx="30">
                  <c:v>224</c:v>
                </c:pt>
                <c:pt idx="31">
                  <c:v>259</c:v>
                </c:pt>
                <c:pt idx="32">
                  <c:v>159</c:v>
                </c:pt>
                <c:pt idx="33">
                  <c:v>180</c:v>
                </c:pt>
                <c:pt idx="34">
                  <c:v>64</c:v>
                </c:pt>
                <c:pt idx="35">
                  <c:v>106</c:v>
                </c:pt>
                <c:pt idx="36">
                  <c:v>238</c:v>
                </c:pt>
                <c:pt idx="37">
                  <c:v>163</c:v>
                </c:pt>
                <c:pt idx="38">
                  <c:v>310</c:v>
                </c:pt>
                <c:pt idx="39">
                  <c:v>325</c:v>
                </c:pt>
                <c:pt idx="40">
                  <c:v>215</c:v>
                </c:pt>
                <c:pt idx="41">
                  <c:v>89</c:v>
                </c:pt>
                <c:pt idx="42">
                  <c:v>111</c:v>
                </c:pt>
                <c:pt idx="43">
                  <c:v>269</c:v>
                </c:pt>
                <c:pt idx="44">
                  <c:v>168</c:v>
                </c:pt>
                <c:pt idx="45">
                  <c:v>213</c:v>
                </c:pt>
                <c:pt idx="46">
                  <c:v>245</c:v>
                </c:pt>
                <c:pt idx="47">
                  <c:v>190</c:v>
                </c:pt>
                <c:pt idx="48">
                  <c:v>65</c:v>
                </c:pt>
                <c:pt idx="49">
                  <c:v>53</c:v>
                </c:pt>
                <c:pt idx="50">
                  <c:v>155</c:v>
                </c:pt>
                <c:pt idx="51">
                  <c:v>216</c:v>
                </c:pt>
                <c:pt idx="52">
                  <c:v>281</c:v>
                </c:pt>
                <c:pt idx="53">
                  <c:v>239</c:v>
                </c:pt>
                <c:pt idx="54">
                  <c:v>231</c:v>
                </c:pt>
                <c:pt idx="55">
                  <c:v>97</c:v>
                </c:pt>
                <c:pt idx="56">
                  <c:v>115</c:v>
                </c:pt>
                <c:pt idx="57">
                  <c:v>193</c:v>
                </c:pt>
                <c:pt idx="58">
                  <c:v>213</c:v>
                </c:pt>
                <c:pt idx="59">
                  <c:v>172</c:v>
                </c:pt>
                <c:pt idx="60">
                  <c:v>195</c:v>
                </c:pt>
                <c:pt idx="61">
                  <c:v>218</c:v>
                </c:pt>
                <c:pt idx="62">
                  <c:v>71</c:v>
                </c:pt>
                <c:pt idx="63">
                  <c:v>54</c:v>
                </c:pt>
                <c:pt idx="64">
                  <c:v>135</c:v>
                </c:pt>
                <c:pt idx="65">
                  <c:v>134</c:v>
                </c:pt>
                <c:pt idx="66">
                  <c:v>271</c:v>
                </c:pt>
                <c:pt idx="67">
                  <c:v>257</c:v>
                </c:pt>
                <c:pt idx="68">
                  <c:v>249</c:v>
                </c:pt>
                <c:pt idx="69">
                  <c:v>81</c:v>
                </c:pt>
                <c:pt idx="70">
                  <c:v>100</c:v>
                </c:pt>
                <c:pt idx="71">
                  <c:v>268</c:v>
                </c:pt>
                <c:pt idx="72">
                  <c:v>166</c:v>
                </c:pt>
                <c:pt idx="73">
                  <c:v>271</c:v>
                </c:pt>
                <c:pt idx="74">
                  <c:v>212</c:v>
                </c:pt>
                <c:pt idx="75">
                  <c:v>153</c:v>
                </c:pt>
                <c:pt idx="76">
                  <c:v>52</c:v>
                </c:pt>
                <c:pt idx="77">
                  <c:v>54</c:v>
                </c:pt>
                <c:pt idx="78">
                  <c:v>232</c:v>
                </c:pt>
                <c:pt idx="79">
                  <c:v>276</c:v>
                </c:pt>
                <c:pt idx="80">
                  <c:v>172</c:v>
                </c:pt>
                <c:pt idx="81">
                  <c:v>233</c:v>
                </c:pt>
                <c:pt idx="82">
                  <c:v>139</c:v>
                </c:pt>
                <c:pt idx="83">
                  <c:v>166</c:v>
                </c:pt>
                <c:pt idx="84">
                  <c:v>154</c:v>
                </c:pt>
                <c:pt idx="85">
                  <c:v>71</c:v>
                </c:pt>
                <c:pt idx="86">
                  <c:v>146</c:v>
                </c:pt>
                <c:pt idx="87">
                  <c:v>59</c:v>
                </c:pt>
                <c:pt idx="88">
                  <c:v>77</c:v>
                </c:pt>
                <c:pt idx="89">
                  <c:v>50</c:v>
                </c:pt>
                <c:pt idx="90">
                  <c:v>79</c:v>
                </c:pt>
                <c:pt idx="91">
                  <c:v>62</c:v>
                </c:pt>
                <c:pt idx="92">
                  <c:v>228</c:v>
                </c:pt>
                <c:pt idx="93">
                  <c:v>146</c:v>
                </c:pt>
                <c:pt idx="94">
                  <c:v>186</c:v>
                </c:pt>
                <c:pt idx="95">
                  <c:v>205</c:v>
                </c:pt>
                <c:pt idx="96">
                  <c:v>107</c:v>
                </c:pt>
                <c:pt idx="97">
                  <c:v>43</c:v>
                </c:pt>
                <c:pt idx="98">
                  <c:v>51</c:v>
                </c:pt>
                <c:pt idx="99">
                  <c:v>243</c:v>
                </c:pt>
                <c:pt idx="100">
                  <c:v>186</c:v>
                </c:pt>
                <c:pt idx="101">
                  <c:v>166</c:v>
                </c:pt>
                <c:pt idx="102">
                  <c:v>189</c:v>
                </c:pt>
                <c:pt idx="103">
                  <c:v>154</c:v>
                </c:pt>
                <c:pt idx="104">
                  <c:v>88</c:v>
                </c:pt>
                <c:pt idx="105">
                  <c:v>97</c:v>
                </c:pt>
                <c:pt idx="106">
                  <c:v>158</c:v>
                </c:pt>
                <c:pt idx="107">
                  <c:v>145</c:v>
                </c:pt>
                <c:pt idx="108">
                  <c:v>161</c:v>
                </c:pt>
                <c:pt idx="109">
                  <c:v>146</c:v>
                </c:pt>
                <c:pt idx="110">
                  <c:v>63</c:v>
                </c:pt>
                <c:pt idx="111">
                  <c:v>43</c:v>
                </c:pt>
                <c:pt idx="112">
                  <c:v>83</c:v>
                </c:pt>
                <c:pt idx="113">
                  <c:v>125</c:v>
                </c:pt>
                <c:pt idx="114">
                  <c:v>222</c:v>
                </c:pt>
                <c:pt idx="115">
                  <c:v>114</c:v>
                </c:pt>
                <c:pt idx="116">
                  <c:v>188</c:v>
                </c:pt>
                <c:pt idx="117">
                  <c:v>221</c:v>
                </c:pt>
                <c:pt idx="118">
                  <c:v>55</c:v>
                </c:pt>
                <c:pt idx="119">
                  <c:v>87</c:v>
                </c:pt>
                <c:pt idx="120">
                  <c:v>136</c:v>
                </c:pt>
                <c:pt idx="121">
                  <c:v>133</c:v>
                </c:pt>
                <c:pt idx="122">
                  <c:v>164</c:v>
                </c:pt>
                <c:pt idx="123">
                  <c:v>163</c:v>
                </c:pt>
                <c:pt idx="124">
                  <c:v>190</c:v>
                </c:pt>
                <c:pt idx="125">
                  <c:v>45</c:v>
                </c:pt>
                <c:pt idx="126">
                  <c:v>72</c:v>
                </c:pt>
                <c:pt idx="127">
                  <c:v>105</c:v>
                </c:pt>
                <c:pt idx="128">
                  <c:v>129</c:v>
                </c:pt>
                <c:pt idx="129">
                  <c:v>96</c:v>
                </c:pt>
                <c:pt idx="130">
                  <c:v>162</c:v>
                </c:pt>
                <c:pt idx="131">
                  <c:v>162</c:v>
                </c:pt>
                <c:pt idx="132">
                  <c:v>92</c:v>
                </c:pt>
                <c:pt idx="133">
                  <c:v>56</c:v>
                </c:pt>
                <c:pt idx="134">
                  <c:v>221</c:v>
                </c:pt>
                <c:pt idx="135">
                  <c:v>131</c:v>
                </c:pt>
                <c:pt idx="136">
                  <c:v>215</c:v>
                </c:pt>
                <c:pt idx="137">
                  <c:v>203</c:v>
                </c:pt>
                <c:pt idx="138">
                  <c:v>201</c:v>
                </c:pt>
                <c:pt idx="139">
                  <c:v>57</c:v>
                </c:pt>
                <c:pt idx="140">
                  <c:v>73</c:v>
                </c:pt>
                <c:pt idx="141">
                  <c:v>147</c:v>
                </c:pt>
                <c:pt idx="142">
                  <c:v>118</c:v>
                </c:pt>
                <c:pt idx="143">
                  <c:v>117</c:v>
                </c:pt>
                <c:pt idx="144">
                  <c:v>97</c:v>
                </c:pt>
                <c:pt idx="145">
                  <c:v>183</c:v>
                </c:pt>
                <c:pt idx="146">
                  <c:v>49</c:v>
                </c:pt>
                <c:pt idx="147">
                  <c:v>61</c:v>
                </c:pt>
                <c:pt idx="148">
                  <c:v>137</c:v>
                </c:pt>
                <c:pt idx="149">
                  <c:v>196</c:v>
                </c:pt>
                <c:pt idx="150">
                  <c:v>153</c:v>
                </c:pt>
                <c:pt idx="151">
                  <c:v>133</c:v>
                </c:pt>
                <c:pt idx="152">
                  <c:v>155</c:v>
                </c:pt>
                <c:pt idx="153">
                  <c:v>83</c:v>
                </c:pt>
                <c:pt idx="154">
                  <c:v>100</c:v>
                </c:pt>
                <c:pt idx="155">
                  <c:v>153</c:v>
                </c:pt>
                <c:pt idx="156">
                  <c:v>241</c:v>
                </c:pt>
                <c:pt idx="157">
                  <c:v>235</c:v>
                </c:pt>
                <c:pt idx="158">
                  <c:v>249</c:v>
                </c:pt>
                <c:pt idx="159">
                  <c:v>137</c:v>
                </c:pt>
                <c:pt idx="160">
                  <c:v>94</c:v>
                </c:pt>
                <c:pt idx="161">
                  <c:v>84</c:v>
                </c:pt>
                <c:pt idx="162">
                  <c:v>224</c:v>
                </c:pt>
                <c:pt idx="163">
                  <c:v>118</c:v>
                </c:pt>
                <c:pt idx="164">
                  <c:v>168</c:v>
                </c:pt>
                <c:pt idx="165">
                  <c:v>270</c:v>
                </c:pt>
                <c:pt idx="166">
                  <c:v>123</c:v>
                </c:pt>
                <c:pt idx="167">
                  <c:v>71</c:v>
                </c:pt>
                <c:pt idx="168">
                  <c:v>75</c:v>
                </c:pt>
                <c:pt idx="169">
                  <c:v>178</c:v>
                </c:pt>
                <c:pt idx="170">
                  <c:v>132</c:v>
                </c:pt>
                <c:pt idx="171">
                  <c:v>139</c:v>
                </c:pt>
                <c:pt idx="172">
                  <c:v>249</c:v>
                </c:pt>
                <c:pt idx="173">
                  <c:v>138</c:v>
                </c:pt>
                <c:pt idx="174">
                  <c:v>82</c:v>
                </c:pt>
                <c:pt idx="175">
                  <c:v>109</c:v>
                </c:pt>
                <c:pt idx="176">
                  <c:v>188</c:v>
                </c:pt>
                <c:pt idx="177">
                  <c:v>260</c:v>
                </c:pt>
                <c:pt idx="178">
                  <c:v>285</c:v>
                </c:pt>
                <c:pt idx="179">
                  <c:v>161</c:v>
                </c:pt>
                <c:pt idx="180">
                  <c:v>218</c:v>
                </c:pt>
                <c:pt idx="181">
                  <c:v>62</c:v>
                </c:pt>
                <c:pt idx="182">
                  <c:v>66</c:v>
                </c:pt>
                <c:pt idx="183">
                  <c:v>172</c:v>
                </c:pt>
                <c:pt idx="184">
                  <c:v>177</c:v>
                </c:pt>
                <c:pt idx="185">
                  <c:v>187</c:v>
                </c:pt>
                <c:pt idx="186">
                  <c:v>170</c:v>
                </c:pt>
                <c:pt idx="187">
                  <c:v>251</c:v>
                </c:pt>
                <c:pt idx="188">
                  <c:v>54</c:v>
                </c:pt>
                <c:pt idx="189">
                  <c:v>160</c:v>
                </c:pt>
                <c:pt idx="190">
                  <c:v>163</c:v>
                </c:pt>
                <c:pt idx="191">
                  <c:v>170</c:v>
                </c:pt>
                <c:pt idx="192">
                  <c:v>156</c:v>
                </c:pt>
                <c:pt idx="193">
                  <c:v>213</c:v>
                </c:pt>
                <c:pt idx="194">
                  <c:v>181</c:v>
                </c:pt>
                <c:pt idx="195">
                  <c:v>82</c:v>
                </c:pt>
                <c:pt idx="196">
                  <c:v>123</c:v>
                </c:pt>
                <c:pt idx="197">
                  <c:v>155</c:v>
                </c:pt>
                <c:pt idx="198">
                  <c:v>153</c:v>
                </c:pt>
                <c:pt idx="199">
                  <c:v>209</c:v>
                </c:pt>
                <c:pt idx="200">
                  <c:v>140</c:v>
                </c:pt>
                <c:pt idx="201">
                  <c:v>166</c:v>
                </c:pt>
                <c:pt idx="202">
                  <c:v>43</c:v>
                </c:pt>
                <c:pt idx="203">
                  <c:v>110</c:v>
                </c:pt>
                <c:pt idx="204">
                  <c:v>109</c:v>
                </c:pt>
                <c:pt idx="205">
                  <c:v>152</c:v>
                </c:pt>
                <c:pt idx="206">
                  <c:v>220</c:v>
                </c:pt>
                <c:pt idx="207">
                  <c:v>138</c:v>
                </c:pt>
                <c:pt idx="208">
                  <c:v>95</c:v>
                </c:pt>
                <c:pt idx="209">
                  <c:v>71</c:v>
                </c:pt>
                <c:pt idx="210">
                  <c:v>84</c:v>
                </c:pt>
                <c:pt idx="211">
                  <c:v>130</c:v>
                </c:pt>
                <c:pt idx="212">
                  <c:v>218</c:v>
                </c:pt>
                <c:pt idx="213">
                  <c:v>259</c:v>
                </c:pt>
                <c:pt idx="214">
                  <c:v>129</c:v>
                </c:pt>
                <c:pt idx="215">
                  <c:v>156</c:v>
                </c:pt>
                <c:pt idx="216">
                  <c:v>97</c:v>
                </c:pt>
                <c:pt idx="217">
                  <c:v>99</c:v>
                </c:pt>
                <c:pt idx="218">
                  <c:v>128</c:v>
                </c:pt>
                <c:pt idx="219">
                  <c:v>215</c:v>
                </c:pt>
                <c:pt idx="220">
                  <c:v>166</c:v>
                </c:pt>
                <c:pt idx="221">
                  <c:v>241</c:v>
                </c:pt>
                <c:pt idx="222">
                  <c:v>169</c:v>
                </c:pt>
                <c:pt idx="223">
                  <c:v>66</c:v>
                </c:pt>
                <c:pt idx="224">
                  <c:v>67</c:v>
                </c:pt>
                <c:pt idx="225">
                  <c:v>181</c:v>
                </c:pt>
                <c:pt idx="226">
                  <c:v>194</c:v>
                </c:pt>
                <c:pt idx="227">
                  <c:v>138</c:v>
                </c:pt>
                <c:pt idx="228">
                  <c:v>237</c:v>
                </c:pt>
                <c:pt idx="229">
                  <c:v>160</c:v>
                </c:pt>
                <c:pt idx="230">
                  <c:v>64</c:v>
                </c:pt>
                <c:pt idx="231">
                  <c:v>66</c:v>
                </c:pt>
                <c:pt idx="232">
                  <c:v>171</c:v>
                </c:pt>
                <c:pt idx="233">
                  <c:v>242</c:v>
                </c:pt>
                <c:pt idx="234">
                  <c:v>161</c:v>
                </c:pt>
                <c:pt idx="235">
                  <c:v>123</c:v>
                </c:pt>
                <c:pt idx="236">
                  <c:v>161</c:v>
                </c:pt>
                <c:pt idx="237">
                  <c:v>61</c:v>
                </c:pt>
                <c:pt idx="238">
                  <c:v>59</c:v>
                </c:pt>
                <c:pt idx="239">
                  <c:v>98</c:v>
                </c:pt>
                <c:pt idx="240">
                  <c:v>142</c:v>
                </c:pt>
                <c:pt idx="241">
                  <c:v>135</c:v>
                </c:pt>
                <c:pt idx="242">
                  <c:v>125</c:v>
                </c:pt>
                <c:pt idx="243">
                  <c:v>70</c:v>
                </c:pt>
                <c:pt idx="244">
                  <c:v>54</c:v>
                </c:pt>
                <c:pt idx="245">
                  <c:v>67</c:v>
                </c:pt>
                <c:pt idx="246">
                  <c:v>157</c:v>
                </c:pt>
                <c:pt idx="247">
                  <c:v>169</c:v>
                </c:pt>
                <c:pt idx="248">
                  <c:v>130</c:v>
                </c:pt>
                <c:pt idx="249">
                  <c:v>162</c:v>
                </c:pt>
                <c:pt idx="250">
                  <c:v>178</c:v>
                </c:pt>
                <c:pt idx="251">
                  <c:v>64</c:v>
                </c:pt>
                <c:pt idx="252">
                  <c:v>77</c:v>
                </c:pt>
                <c:pt idx="253">
                  <c:v>140</c:v>
                </c:pt>
                <c:pt idx="254">
                  <c:v>174</c:v>
                </c:pt>
                <c:pt idx="255">
                  <c:v>132</c:v>
                </c:pt>
                <c:pt idx="256">
                  <c:v>124</c:v>
                </c:pt>
                <c:pt idx="257">
                  <c:v>129</c:v>
                </c:pt>
                <c:pt idx="258">
                  <c:v>62</c:v>
                </c:pt>
                <c:pt idx="259">
                  <c:v>80</c:v>
                </c:pt>
                <c:pt idx="260">
                  <c:v>113</c:v>
                </c:pt>
                <c:pt idx="261">
                  <c:v>139</c:v>
                </c:pt>
                <c:pt idx="262">
                  <c:v>135</c:v>
                </c:pt>
                <c:pt idx="263">
                  <c:v>181</c:v>
                </c:pt>
                <c:pt idx="264">
                  <c:v>128</c:v>
                </c:pt>
                <c:pt idx="265">
                  <c:v>82</c:v>
                </c:pt>
                <c:pt idx="266">
                  <c:v>63</c:v>
                </c:pt>
                <c:pt idx="267">
                  <c:v>176</c:v>
                </c:pt>
                <c:pt idx="268">
                  <c:v>207</c:v>
                </c:pt>
                <c:pt idx="269">
                  <c:v>114</c:v>
                </c:pt>
                <c:pt idx="270">
                  <c:v>57</c:v>
                </c:pt>
                <c:pt idx="271">
                  <c:v>80</c:v>
                </c:pt>
                <c:pt idx="272">
                  <c:v>54</c:v>
                </c:pt>
                <c:pt idx="273">
                  <c:v>125</c:v>
                </c:pt>
                <c:pt idx="274">
                  <c:v>90</c:v>
                </c:pt>
                <c:pt idx="275">
                  <c:v>191</c:v>
                </c:pt>
                <c:pt idx="276">
                  <c:v>152</c:v>
                </c:pt>
                <c:pt idx="277">
                  <c:v>195</c:v>
                </c:pt>
                <c:pt idx="278">
                  <c:v>150</c:v>
                </c:pt>
                <c:pt idx="279">
                  <c:v>79</c:v>
                </c:pt>
                <c:pt idx="280">
                  <c:v>49</c:v>
                </c:pt>
                <c:pt idx="281">
                  <c:v>166</c:v>
                </c:pt>
                <c:pt idx="282">
                  <c:v>206</c:v>
                </c:pt>
                <c:pt idx="283">
                  <c:v>214</c:v>
                </c:pt>
                <c:pt idx="284">
                  <c:v>164</c:v>
                </c:pt>
                <c:pt idx="285">
                  <c:v>147</c:v>
                </c:pt>
                <c:pt idx="286">
                  <c:v>89</c:v>
                </c:pt>
                <c:pt idx="287">
                  <c:v>103</c:v>
                </c:pt>
                <c:pt idx="288">
                  <c:v>150</c:v>
                </c:pt>
                <c:pt idx="289">
                  <c:v>110</c:v>
                </c:pt>
                <c:pt idx="290">
                  <c:v>170</c:v>
                </c:pt>
                <c:pt idx="291">
                  <c:v>252</c:v>
                </c:pt>
                <c:pt idx="292">
                  <c:v>126</c:v>
                </c:pt>
                <c:pt idx="293">
                  <c:v>31</c:v>
                </c:pt>
                <c:pt idx="294">
                  <c:v>86</c:v>
                </c:pt>
                <c:pt idx="295">
                  <c:v>165</c:v>
                </c:pt>
                <c:pt idx="296">
                  <c:v>152</c:v>
                </c:pt>
                <c:pt idx="297">
                  <c:v>184</c:v>
                </c:pt>
                <c:pt idx="298">
                  <c:v>188</c:v>
                </c:pt>
                <c:pt idx="299">
                  <c:v>184</c:v>
                </c:pt>
                <c:pt idx="300">
                  <c:v>27</c:v>
                </c:pt>
                <c:pt idx="301">
                  <c:v>90</c:v>
                </c:pt>
                <c:pt idx="302">
                  <c:v>189</c:v>
                </c:pt>
                <c:pt idx="303">
                  <c:v>159</c:v>
                </c:pt>
                <c:pt idx="304">
                  <c:v>117</c:v>
                </c:pt>
                <c:pt idx="305">
                  <c:v>147</c:v>
                </c:pt>
                <c:pt idx="306">
                  <c:v>186</c:v>
                </c:pt>
                <c:pt idx="307">
                  <c:v>25</c:v>
                </c:pt>
                <c:pt idx="308">
                  <c:v>42</c:v>
                </c:pt>
                <c:pt idx="309">
                  <c:v>146</c:v>
                </c:pt>
                <c:pt idx="310">
                  <c:v>97</c:v>
                </c:pt>
                <c:pt idx="311">
                  <c:v>145</c:v>
                </c:pt>
                <c:pt idx="312">
                  <c:v>126</c:v>
                </c:pt>
                <c:pt idx="313">
                  <c:v>109</c:v>
                </c:pt>
                <c:pt idx="314">
                  <c:v>34</c:v>
                </c:pt>
                <c:pt idx="315">
                  <c:v>44</c:v>
                </c:pt>
                <c:pt idx="316">
                  <c:v>84</c:v>
                </c:pt>
                <c:pt idx="317">
                  <c:v>96</c:v>
                </c:pt>
                <c:pt idx="318">
                  <c:v>132</c:v>
                </c:pt>
                <c:pt idx="319">
                  <c:v>58</c:v>
                </c:pt>
                <c:pt idx="320">
                  <c:v>47</c:v>
                </c:pt>
                <c:pt idx="321">
                  <c:v>32</c:v>
                </c:pt>
                <c:pt idx="322">
                  <c:v>70</c:v>
                </c:pt>
                <c:pt idx="323">
                  <c:v>90</c:v>
                </c:pt>
                <c:pt idx="324">
                  <c:v>74</c:v>
                </c:pt>
                <c:pt idx="325">
                  <c:v>63</c:v>
                </c:pt>
                <c:pt idx="326">
                  <c:v>20</c:v>
                </c:pt>
                <c:pt idx="327">
                  <c:v>11</c:v>
                </c:pt>
                <c:pt idx="328">
                  <c:v>21</c:v>
                </c:pt>
                <c:pt idx="329">
                  <c:v>12</c:v>
                </c:pt>
                <c:pt idx="330">
                  <c:v>8</c:v>
                </c:pt>
                <c:pt idx="331">
                  <c:v>19</c:v>
                </c:pt>
                <c:pt idx="332">
                  <c:v>7</c:v>
                </c:pt>
                <c:pt idx="333">
                  <c:v>25</c:v>
                </c:pt>
                <c:pt idx="334">
                  <c:v>14</c:v>
                </c:pt>
                <c:pt idx="335">
                  <c:v>40</c:v>
                </c:pt>
                <c:pt idx="336">
                  <c:v>53</c:v>
                </c:pt>
                <c:pt idx="337">
                  <c:v>138</c:v>
                </c:pt>
                <c:pt idx="338">
                  <c:v>72</c:v>
                </c:pt>
                <c:pt idx="339">
                  <c:v>119</c:v>
                </c:pt>
                <c:pt idx="340">
                  <c:v>173</c:v>
                </c:pt>
                <c:pt idx="341">
                  <c:v>111</c:v>
                </c:pt>
                <c:pt idx="342">
                  <c:v>63</c:v>
                </c:pt>
                <c:pt idx="343">
                  <c:v>53</c:v>
                </c:pt>
                <c:pt idx="344">
                  <c:v>102</c:v>
                </c:pt>
                <c:pt idx="345">
                  <c:v>69</c:v>
                </c:pt>
                <c:pt idx="346">
                  <c:v>120</c:v>
                </c:pt>
                <c:pt idx="347">
                  <c:v>80</c:v>
                </c:pt>
                <c:pt idx="348">
                  <c:v>115</c:v>
                </c:pt>
                <c:pt idx="349">
                  <c:v>32</c:v>
                </c:pt>
                <c:pt idx="350">
                  <c:v>64</c:v>
                </c:pt>
                <c:pt idx="351">
                  <c:v>118</c:v>
                </c:pt>
                <c:pt idx="352">
                  <c:v>152</c:v>
                </c:pt>
                <c:pt idx="353">
                  <c:v>84</c:v>
                </c:pt>
                <c:pt idx="354">
                  <c:v>90</c:v>
                </c:pt>
                <c:pt idx="355">
                  <c:v>124</c:v>
                </c:pt>
                <c:pt idx="356">
                  <c:v>40</c:v>
                </c:pt>
                <c:pt idx="357">
                  <c:v>34</c:v>
                </c:pt>
                <c:pt idx="358">
                  <c:v>77</c:v>
                </c:pt>
                <c:pt idx="359">
                  <c:v>69</c:v>
                </c:pt>
                <c:pt idx="360">
                  <c:v>78</c:v>
                </c:pt>
                <c:pt idx="361">
                  <c:v>88</c:v>
                </c:pt>
                <c:pt idx="362">
                  <c:v>61</c:v>
                </c:pt>
                <c:pt idx="363">
                  <c:v>41</c:v>
                </c:pt>
                <c:pt idx="364">
                  <c:v>37</c:v>
                </c:pt>
              </c:numCache>
            </c:numRef>
          </c:val>
        </c:ser>
        <c:ser>
          <c:idx val="7"/>
          <c:order val="7"/>
          <c:tx>
            <c:strRef>
              <c:f>'2011年'!$I$3</c:f>
              <c:strCache>
                <c:ptCount val="1"/>
                <c:pt idx="0">
                  <c:v>话题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'2011年'!$I$4:$I$368</c:f>
              <c:numCache>
                <c:formatCode>General</c:formatCode>
                <c:ptCount val="365"/>
                <c:pt idx="0">
                  <c:v>57</c:v>
                </c:pt>
                <c:pt idx="1">
                  <c:v>61</c:v>
                </c:pt>
                <c:pt idx="2">
                  <c:v>99</c:v>
                </c:pt>
                <c:pt idx="3">
                  <c:v>65</c:v>
                </c:pt>
                <c:pt idx="4">
                  <c:v>85</c:v>
                </c:pt>
                <c:pt idx="5">
                  <c:v>69</c:v>
                </c:pt>
                <c:pt idx="6">
                  <c:v>20</c:v>
                </c:pt>
                <c:pt idx="7">
                  <c:v>19</c:v>
                </c:pt>
                <c:pt idx="8">
                  <c:v>48</c:v>
                </c:pt>
                <c:pt idx="9">
                  <c:v>85</c:v>
                </c:pt>
                <c:pt idx="10">
                  <c:v>77</c:v>
                </c:pt>
                <c:pt idx="11">
                  <c:v>74</c:v>
                </c:pt>
                <c:pt idx="12">
                  <c:v>83</c:v>
                </c:pt>
                <c:pt idx="13">
                  <c:v>27</c:v>
                </c:pt>
                <c:pt idx="14">
                  <c:v>32</c:v>
                </c:pt>
                <c:pt idx="15">
                  <c:v>66</c:v>
                </c:pt>
                <c:pt idx="16">
                  <c:v>69</c:v>
                </c:pt>
                <c:pt idx="17">
                  <c:v>84</c:v>
                </c:pt>
                <c:pt idx="18">
                  <c:v>86</c:v>
                </c:pt>
                <c:pt idx="19">
                  <c:v>80</c:v>
                </c:pt>
                <c:pt idx="20">
                  <c:v>28</c:v>
                </c:pt>
                <c:pt idx="21">
                  <c:v>37</c:v>
                </c:pt>
                <c:pt idx="22">
                  <c:v>51</c:v>
                </c:pt>
                <c:pt idx="23">
                  <c:v>65</c:v>
                </c:pt>
                <c:pt idx="24">
                  <c:v>92</c:v>
                </c:pt>
                <c:pt idx="25">
                  <c:v>65</c:v>
                </c:pt>
                <c:pt idx="26">
                  <c:v>63</c:v>
                </c:pt>
                <c:pt idx="27">
                  <c:v>21</c:v>
                </c:pt>
                <c:pt idx="28">
                  <c:v>37</c:v>
                </c:pt>
                <c:pt idx="29">
                  <c:v>59</c:v>
                </c:pt>
                <c:pt idx="30">
                  <c:v>79</c:v>
                </c:pt>
                <c:pt idx="31">
                  <c:v>65</c:v>
                </c:pt>
                <c:pt idx="32">
                  <c:v>75</c:v>
                </c:pt>
                <c:pt idx="33">
                  <c:v>64</c:v>
                </c:pt>
                <c:pt idx="34">
                  <c:v>43</c:v>
                </c:pt>
                <c:pt idx="35">
                  <c:v>25</c:v>
                </c:pt>
                <c:pt idx="36">
                  <c:v>73</c:v>
                </c:pt>
                <c:pt idx="37">
                  <c:v>71</c:v>
                </c:pt>
                <c:pt idx="38">
                  <c:v>100</c:v>
                </c:pt>
                <c:pt idx="39">
                  <c:v>64</c:v>
                </c:pt>
                <c:pt idx="40">
                  <c:v>97</c:v>
                </c:pt>
                <c:pt idx="41">
                  <c:v>29</c:v>
                </c:pt>
                <c:pt idx="42">
                  <c:v>34</c:v>
                </c:pt>
                <c:pt idx="43">
                  <c:v>55</c:v>
                </c:pt>
                <c:pt idx="44">
                  <c:v>89</c:v>
                </c:pt>
                <c:pt idx="45">
                  <c:v>81</c:v>
                </c:pt>
                <c:pt idx="46">
                  <c:v>63</c:v>
                </c:pt>
                <c:pt idx="47">
                  <c:v>81</c:v>
                </c:pt>
                <c:pt idx="48">
                  <c:v>62</c:v>
                </c:pt>
                <c:pt idx="49">
                  <c:v>27</c:v>
                </c:pt>
                <c:pt idx="50">
                  <c:v>52</c:v>
                </c:pt>
                <c:pt idx="51">
                  <c:v>61</c:v>
                </c:pt>
                <c:pt idx="52">
                  <c:v>84</c:v>
                </c:pt>
                <c:pt idx="53">
                  <c:v>79</c:v>
                </c:pt>
                <c:pt idx="54">
                  <c:v>75</c:v>
                </c:pt>
                <c:pt idx="55">
                  <c:v>34</c:v>
                </c:pt>
                <c:pt idx="56">
                  <c:v>35</c:v>
                </c:pt>
                <c:pt idx="57">
                  <c:v>57</c:v>
                </c:pt>
                <c:pt idx="58">
                  <c:v>81</c:v>
                </c:pt>
                <c:pt idx="59">
                  <c:v>81</c:v>
                </c:pt>
                <c:pt idx="60">
                  <c:v>58</c:v>
                </c:pt>
                <c:pt idx="61">
                  <c:v>67</c:v>
                </c:pt>
                <c:pt idx="62">
                  <c:v>36</c:v>
                </c:pt>
                <c:pt idx="63">
                  <c:v>17</c:v>
                </c:pt>
                <c:pt idx="64">
                  <c:v>66</c:v>
                </c:pt>
                <c:pt idx="65">
                  <c:v>70</c:v>
                </c:pt>
                <c:pt idx="66">
                  <c:v>93</c:v>
                </c:pt>
                <c:pt idx="67">
                  <c:v>79</c:v>
                </c:pt>
                <c:pt idx="68">
                  <c:v>45</c:v>
                </c:pt>
                <c:pt idx="69">
                  <c:v>38</c:v>
                </c:pt>
                <c:pt idx="70">
                  <c:v>39</c:v>
                </c:pt>
                <c:pt idx="71">
                  <c:v>70</c:v>
                </c:pt>
                <c:pt idx="72">
                  <c:v>49</c:v>
                </c:pt>
                <c:pt idx="73">
                  <c:v>67</c:v>
                </c:pt>
                <c:pt idx="74">
                  <c:v>68</c:v>
                </c:pt>
                <c:pt idx="75">
                  <c:v>57</c:v>
                </c:pt>
                <c:pt idx="76">
                  <c:v>33</c:v>
                </c:pt>
                <c:pt idx="77">
                  <c:v>23</c:v>
                </c:pt>
                <c:pt idx="78">
                  <c:v>48</c:v>
                </c:pt>
                <c:pt idx="79">
                  <c:v>76</c:v>
                </c:pt>
                <c:pt idx="80">
                  <c:v>80</c:v>
                </c:pt>
                <c:pt idx="81">
                  <c:v>62</c:v>
                </c:pt>
                <c:pt idx="82">
                  <c:v>67</c:v>
                </c:pt>
                <c:pt idx="83">
                  <c:v>72</c:v>
                </c:pt>
                <c:pt idx="84">
                  <c:v>63</c:v>
                </c:pt>
                <c:pt idx="85">
                  <c:v>25</c:v>
                </c:pt>
                <c:pt idx="86">
                  <c:v>17</c:v>
                </c:pt>
                <c:pt idx="87">
                  <c:v>15</c:v>
                </c:pt>
                <c:pt idx="88">
                  <c:v>21</c:v>
                </c:pt>
                <c:pt idx="89">
                  <c:v>14</c:v>
                </c:pt>
                <c:pt idx="90">
                  <c:v>12</c:v>
                </c:pt>
                <c:pt idx="91">
                  <c:v>40</c:v>
                </c:pt>
                <c:pt idx="92">
                  <c:v>33</c:v>
                </c:pt>
                <c:pt idx="93">
                  <c:v>69</c:v>
                </c:pt>
                <c:pt idx="94">
                  <c:v>84</c:v>
                </c:pt>
                <c:pt idx="95">
                  <c:v>70</c:v>
                </c:pt>
                <c:pt idx="96">
                  <c:v>63</c:v>
                </c:pt>
                <c:pt idx="97">
                  <c:v>39</c:v>
                </c:pt>
                <c:pt idx="98">
                  <c:v>30</c:v>
                </c:pt>
                <c:pt idx="99">
                  <c:v>53</c:v>
                </c:pt>
                <c:pt idx="100">
                  <c:v>71</c:v>
                </c:pt>
                <c:pt idx="101">
                  <c:v>71</c:v>
                </c:pt>
                <c:pt idx="102">
                  <c:v>80</c:v>
                </c:pt>
                <c:pt idx="103">
                  <c:v>64</c:v>
                </c:pt>
                <c:pt idx="104">
                  <c:v>49</c:v>
                </c:pt>
                <c:pt idx="105">
                  <c:v>36</c:v>
                </c:pt>
                <c:pt idx="106">
                  <c:v>52</c:v>
                </c:pt>
                <c:pt idx="107">
                  <c:v>72</c:v>
                </c:pt>
                <c:pt idx="108">
                  <c:v>58</c:v>
                </c:pt>
                <c:pt idx="109">
                  <c:v>55</c:v>
                </c:pt>
                <c:pt idx="110">
                  <c:v>18</c:v>
                </c:pt>
                <c:pt idx="111">
                  <c:v>32</c:v>
                </c:pt>
                <c:pt idx="112">
                  <c:v>27</c:v>
                </c:pt>
                <c:pt idx="113">
                  <c:v>48</c:v>
                </c:pt>
                <c:pt idx="114">
                  <c:v>86</c:v>
                </c:pt>
                <c:pt idx="115">
                  <c:v>88</c:v>
                </c:pt>
                <c:pt idx="116">
                  <c:v>82</c:v>
                </c:pt>
                <c:pt idx="117">
                  <c:v>68</c:v>
                </c:pt>
                <c:pt idx="118">
                  <c:v>14</c:v>
                </c:pt>
                <c:pt idx="119">
                  <c:v>26</c:v>
                </c:pt>
                <c:pt idx="120">
                  <c:v>53</c:v>
                </c:pt>
                <c:pt idx="121">
                  <c:v>57</c:v>
                </c:pt>
                <c:pt idx="122">
                  <c:v>61</c:v>
                </c:pt>
                <c:pt idx="123">
                  <c:v>58</c:v>
                </c:pt>
                <c:pt idx="124">
                  <c:v>66</c:v>
                </c:pt>
                <c:pt idx="125">
                  <c:v>21</c:v>
                </c:pt>
                <c:pt idx="126">
                  <c:v>25</c:v>
                </c:pt>
                <c:pt idx="127">
                  <c:v>56</c:v>
                </c:pt>
                <c:pt idx="128">
                  <c:v>52</c:v>
                </c:pt>
                <c:pt idx="129">
                  <c:v>77</c:v>
                </c:pt>
                <c:pt idx="130">
                  <c:v>61</c:v>
                </c:pt>
                <c:pt idx="131">
                  <c:v>69</c:v>
                </c:pt>
                <c:pt idx="132">
                  <c:v>17</c:v>
                </c:pt>
                <c:pt idx="133">
                  <c:v>35</c:v>
                </c:pt>
                <c:pt idx="134">
                  <c:v>56</c:v>
                </c:pt>
                <c:pt idx="135">
                  <c:v>51</c:v>
                </c:pt>
                <c:pt idx="136">
                  <c:v>67</c:v>
                </c:pt>
                <c:pt idx="137">
                  <c:v>61</c:v>
                </c:pt>
                <c:pt idx="138">
                  <c:v>68</c:v>
                </c:pt>
                <c:pt idx="139">
                  <c:v>19</c:v>
                </c:pt>
                <c:pt idx="140">
                  <c:v>31</c:v>
                </c:pt>
                <c:pt idx="141">
                  <c:v>48</c:v>
                </c:pt>
                <c:pt idx="142">
                  <c:v>73</c:v>
                </c:pt>
                <c:pt idx="143">
                  <c:v>50</c:v>
                </c:pt>
                <c:pt idx="144">
                  <c:v>47</c:v>
                </c:pt>
                <c:pt idx="145">
                  <c:v>68</c:v>
                </c:pt>
                <c:pt idx="146">
                  <c:v>27</c:v>
                </c:pt>
                <c:pt idx="147">
                  <c:v>32</c:v>
                </c:pt>
                <c:pt idx="148">
                  <c:v>52</c:v>
                </c:pt>
                <c:pt idx="149">
                  <c:v>69</c:v>
                </c:pt>
                <c:pt idx="150">
                  <c:v>87</c:v>
                </c:pt>
                <c:pt idx="151">
                  <c:v>69</c:v>
                </c:pt>
                <c:pt idx="152">
                  <c:v>54</c:v>
                </c:pt>
                <c:pt idx="153">
                  <c:v>23</c:v>
                </c:pt>
                <c:pt idx="154">
                  <c:v>22</c:v>
                </c:pt>
                <c:pt idx="155">
                  <c:v>49</c:v>
                </c:pt>
                <c:pt idx="156">
                  <c:v>62</c:v>
                </c:pt>
                <c:pt idx="157">
                  <c:v>54</c:v>
                </c:pt>
                <c:pt idx="158">
                  <c:v>61</c:v>
                </c:pt>
                <c:pt idx="159">
                  <c:v>64</c:v>
                </c:pt>
                <c:pt idx="160">
                  <c:v>18</c:v>
                </c:pt>
                <c:pt idx="161">
                  <c:v>36</c:v>
                </c:pt>
                <c:pt idx="162">
                  <c:v>50</c:v>
                </c:pt>
                <c:pt idx="163">
                  <c:v>49</c:v>
                </c:pt>
                <c:pt idx="164">
                  <c:v>72</c:v>
                </c:pt>
                <c:pt idx="165">
                  <c:v>54</c:v>
                </c:pt>
                <c:pt idx="166">
                  <c:v>76</c:v>
                </c:pt>
                <c:pt idx="167">
                  <c:v>43</c:v>
                </c:pt>
                <c:pt idx="168">
                  <c:v>48</c:v>
                </c:pt>
                <c:pt idx="169">
                  <c:v>85</c:v>
                </c:pt>
                <c:pt idx="170">
                  <c:v>65</c:v>
                </c:pt>
                <c:pt idx="171">
                  <c:v>81</c:v>
                </c:pt>
                <c:pt idx="172">
                  <c:v>68</c:v>
                </c:pt>
                <c:pt idx="173">
                  <c:v>44</c:v>
                </c:pt>
                <c:pt idx="174">
                  <c:v>23</c:v>
                </c:pt>
                <c:pt idx="175">
                  <c:v>36</c:v>
                </c:pt>
                <c:pt idx="176">
                  <c:v>54</c:v>
                </c:pt>
                <c:pt idx="177">
                  <c:v>62</c:v>
                </c:pt>
                <c:pt idx="178">
                  <c:v>75</c:v>
                </c:pt>
                <c:pt idx="179">
                  <c:v>43</c:v>
                </c:pt>
                <c:pt idx="180">
                  <c:v>58</c:v>
                </c:pt>
                <c:pt idx="181">
                  <c:v>19</c:v>
                </c:pt>
                <c:pt idx="182">
                  <c:v>30</c:v>
                </c:pt>
                <c:pt idx="183">
                  <c:v>52</c:v>
                </c:pt>
                <c:pt idx="184">
                  <c:v>69</c:v>
                </c:pt>
                <c:pt idx="185">
                  <c:v>57</c:v>
                </c:pt>
                <c:pt idx="186">
                  <c:v>62</c:v>
                </c:pt>
                <c:pt idx="187">
                  <c:v>64</c:v>
                </c:pt>
                <c:pt idx="188">
                  <c:v>43</c:v>
                </c:pt>
                <c:pt idx="189">
                  <c:v>32</c:v>
                </c:pt>
                <c:pt idx="190">
                  <c:v>75</c:v>
                </c:pt>
                <c:pt idx="191">
                  <c:v>65</c:v>
                </c:pt>
                <c:pt idx="192">
                  <c:v>63</c:v>
                </c:pt>
                <c:pt idx="193">
                  <c:v>54</c:v>
                </c:pt>
                <c:pt idx="194">
                  <c:v>56</c:v>
                </c:pt>
                <c:pt idx="195">
                  <c:v>41</c:v>
                </c:pt>
                <c:pt idx="196">
                  <c:v>43</c:v>
                </c:pt>
                <c:pt idx="197">
                  <c:v>42</c:v>
                </c:pt>
                <c:pt idx="198">
                  <c:v>59</c:v>
                </c:pt>
                <c:pt idx="199">
                  <c:v>54</c:v>
                </c:pt>
                <c:pt idx="200">
                  <c:v>75</c:v>
                </c:pt>
                <c:pt idx="201">
                  <c:v>55</c:v>
                </c:pt>
                <c:pt idx="202">
                  <c:v>25</c:v>
                </c:pt>
                <c:pt idx="203">
                  <c:v>45</c:v>
                </c:pt>
                <c:pt idx="204">
                  <c:v>70</c:v>
                </c:pt>
                <c:pt idx="205">
                  <c:v>68</c:v>
                </c:pt>
                <c:pt idx="206">
                  <c:v>69</c:v>
                </c:pt>
                <c:pt idx="207">
                  <c:v>48</c:v>
                </c:pt>
                <c:pt idx="208">
                  <c:v>21</c:v>
                </c:pt>
                <c:pt idx="209">
                  <c:v>30</c:v>
                </c:pt>
                <c:pt idx="210">
                  <c:v>26</c:v>
                </c:pt>
                <c:pt idx="211">
                  <c:v>57</c:v>
                </c:pt>
                <c:pt idx="212">
                  <c:v>47</c:v>
                </c:pt>
                <c:pt idx="213">
                  <c:v>73</c:v>
                </c:pt>
                <c:pt idx="214">
                  <c:v>57</c:v>
                </c:pt>
                <c:pt idx="215">
                  <c:v>49</c:v>
                </c:pt>
                <c:pt idx="216">
                  <c:v>39</c:v>
                </c:pt>
                <c:pt idx="217">
                  <c:v>45</c:v>
                </c:pt>
                <c:pt idx="218">
                  <c:v>57</c:v>
                </c:pt>
                <c:pt idx="219">
                  <c:v>41</c:v>
                </c:pt>
                <c:pt idx="220">
                  <c:v>54</c:v>
                </c:pt>
                <c:pt idx="221">
                  <c:v>68</c:v>
                </c:pt>
                <c:pt idx="222">
                  <c:v>62</c:v>
                </c:pt>
                <c:pt idx="223">
                  <c:v>25</c:v>
                </c:pt>
                <c:pt idx="224">
                  <c:v>27</c:v>
                </c:pt>
                <c:pt idx="225">
                  <c:v>45</c:v>
                </c:pt>
                <c:pt idx="226">
                  <c:v>63</c:v>
                </c:pt>
                <c:pt idx="227">
                  <c:v>63</c:v>
                </c:pt>
                <c:pt idx="228">
                  <c:v>53</c:v>
                </c:pt>
                <c:pt idx="229">
                  <c:v>42</c:v>
                </c:pt>
                <c:pt idx="230">
                  <c:v>32</c:v>
                </c:pt>
                <c:pt idx="231">
                  <c:v>29</c:v>
                </c:pt>
                <c:pt idx="232">
                  <c:v>54</c:v>
                </c:pt>
                <c:pt idx="233">
                  <c:v>53</c:v>
                </c:pt>
                <c:pt idx="234">
                  <c:v>54</c:v>
                </c:pt>
                <c:pt idx="235">
                  <c:v>57</c:v>
                </c:pt>
                <c:pt idx="236">
                  <c:v>58</c:v>
                </c:pt>
                <c:pt idx="237">
                  <c:v>27</c:v>
                </c:pt>
                <c:pt idx="238">
                  <c:v>21</c:v>
                </c:pt>
                <c:pt idx="239">
                  <c:v>45</c:v>
                </c:pt>
                <c:pt idx="240">
                  <c:v>39</c:v>
                </c:pt>
                <c:pt idx="241">
                  <c:v>38</c:v>
                </c:pt>
                <c:pt idx="242">
                  <c:v>44</c:v>
                </c:pt>
                <c:pt idx="243">
                  <c:v>16</c:v>
                </c:pt>
                <c:pt idx="244">
                  <c:v>10</c:v>
                </c:pt>
                <c:pt idx="245">
                  <c:v>17</c:v>
                </c:pt>
                <c:pt idx="246">
                  <c:v>44</c:v>
                </c:pt>
                <c:pt idx="247">
                  <c:v>55</c:v>
                </c:pt>
                <c:pt idx="248">
                  <c:v>51</c:v>
                </c:pt>
                <c:pt idx="249">
                  <c:v>38</c:v>
                </c:pt>
                <c:pt idx="250">
                  <c:v>43</c:v>
                </c:pt>
                <c:pt idx="251">
                  <c:v>27</c:v>
                </c:pt>
                <c:pt idx="252">
                  <c:v>30</c:v>
                </c:pt>
                <c:pt idx="253">
                  <c:v>43</c:v>
                </c:pt>
                <c:pt idx="254">
                  <c:v>43</c:v>
                </c:pt>
                <c:pt idx="255">
                  <c:v>49</c:v>
                </c:pt>
                <c:pt idx="256">
                  <c:v>58</c:v>
                </c:pt>
                <c:pt idx="257">
                  <c:v>53</c:v>
                </c:pt>
                <c:pt idx="258">
                  <c:v>16</c:v>
                </c:pt>
                <c:pt idx="259">
                  <c:v>22</c:v>
                </c:pt>
                <c:pt idx="260">
                  <c:v>47</c:v>
                </c:pt>
                <c:pt idx="261">
                  <c:v>55</c:v>
                </c:pt>
                <c:pt idx="262">
                  <c:v>49</c:v>
                </c:pt>
                <c:pt idx="263">
                  <c:v>45</c:v>
                </c:pt>
                <c:pt idx="264">
                  <c:v>56</c:v>
                </c:pt>
                <c:pt idx="265">
                  <c:v>25</c:v>
                </c:pt>
                <c:pt idx="266">
                  <c:v>35</c:v>
                </c:pt>
                <c:pt idx="267">
                  <c:v>39</c:v>
                </c:pt>
                <c:pt idx="268">
                  <c:v>46</c:v>
                </c:pt>
                <c:pt idx="269">
                  <c:v>30</c:v>
                </c:pt>
                <c:pt idx="270">
                  <c:v>16</c:v>
                </c:pt>
                <c:pt idx="271">
                  <c:v>24</c:v>
                </c:pt>
                <c:pt idx="272">
                  <c:v>22</c:v>
                </c:pt>
                <c:pt idx="273">
                  <c:v>47</c:v>
                </c:pt>
                <c:pt idx="274">
                  <c:v>58</c:v>
                </c:pt>
                <c:pt idx="275">
                  <c:v>59</c:v>
                </c:pt>
                <c:pt idx="276">
                  <c:v>42</c:v>
                </c:pt>
                <c:pt idx="277">
                  <c:v>56</c:v>
                </c:pt>
                <c:pt idx="278">
                  <c:v>37</c:v>
                </c:pt>
                <c:pt idx="279">
                  <c:v>35</c:v>
                </c:pt>
                <c:pt idx="280">
                  <c:v>14</c:v>
                </c:pt>
                <c:pt idx="281">
                  <c:v>48</c:v>
                </c:pt>
                <c:pt idx="282">
                  <c:v>53</c:v>
                </c:pt>
                <c:pt idx="283">
                  <c:v>53</c:v>
                </c:pt>
                <c:pt idx="284">
                  <c:v>40</c:v>
                </c:pt>
                <c:pt idx="285">
                  <c:v>36</c:v>
                </c:pt>
                <c:pt idx="286">
                  <c:v>29</c:v>
                </c:pt>
                <c:pt idx="287">
                  <c:v>29</c:v>
                </c:pt>
                <c:pt idx="288">
                  <c:v>47</c:v>
                </c:pt>
                <c:pt idx="289">
                  <c:v>52</c:v>
                </c:pt>
                <c:pt idx="290">
                  <c:v>50</c:v>
                </c:pt>
                <c:pt idx="291">
                  <c:v>40</c:v>
                </c:pt>
                <c:pt idx="292">
                  <c:v>45</c:v>
                </c:pt>
                <c:pt idx="293">
                  <c:v>32</c:v>
                </c:pt>
                <c:pt idx="294">
                  <c:v>33</c:v>
                </c:pt>
                <c:pt idx="295">
                  <c:v>44</c:v>
                </c:pt>
                <c:pt idx="296">
                  <c:v>56</c:v>
                </c:pt>
                <c:pt idx="297">
                  <c:v>43</c:v>
                </c:pt>
                <c:pt idx="298">
                  <c:v>43</c:v>
                </c:pt>
                <c:pt idx="299">
                  <c:v>34</c:v>
                </c:pt>
                <c:pt idx="300">
                  <c:v>19</c:v>
                </c:pt>
                <c:pt idx="301">
                  <c:v>18</c:v>
                </c:pt>
                <c:pt idx="302">
                  <c:v>32</c:v>
                </c:pt>
                <c:pt idx="303">
                  <c:v>35</c:v>
                </c:pt>
                <c:pt idx="304">
                  <c:v>44</c:v>
                </c:pt>
                <c:pt idx="305">
                  <c:v>38</c:v>
                </c:pt>
                <c:pt idx="306">
                  <c:v>40</c:v>
                </c:pt>
                <c:pt idx="307">
                  <c:v>15</c:v>
                </c:pt>
                <c:pt idx="308">
                  <c:v>21</c:v>
                </c:pt>
                <c:pt idx="309">
                  <c:v>32</c:v>
                </c:pt>
                <c:pt idx="310">
                  <c:v>35</c:v>
                </c:pt>
                <c:pt idx="311">
                  <c:v>46</c:v>
                </c:pt>
                <c:pt idx="312">
                  <c:v>42</c:v>
                </c:pt>
                <c:pt idx="313">
                  <c:v>27</c:v>
                </c:pt>
                <c:pt idx="314">
                  <c:v>16</c:v>
                </c:pt>
                <c:pt idx="315">
                  <c:v>21</c:v>
                </c:pt>
                <c:pt idx="316">
                  <c:v>38</c:v>
                </c:pt>
                <c:pt idx="317">
                  <c:v>34</c:v>
                </c:pt>
                <c:pt idx="318">
                  <c:v>29</c:v>
                </c:pt>
                <c:pt idx="319">
                  <c:v>30</c:v>
                </c:pt>
                <c:pt idx="320">
                  <c:v>38</c:v>
                </c:pt>
                <c:pt idx="321">
                  <c:v>14</c:v>
                </c:pt>
                <c:pt idx="322">
                  <c:v>35</c:v>
                </c:pt>
                <c:pt idx="323">
                  <c:v>26</c:v>
                </c:pt>
                <c:pt idx="324">
                  <c:v>30</c:v>
                </c:pt>
                <c:pt idx="325">
                  <c:v>21</c:v>
                </c:pt>
                <c:pt idx="326">
                  <c:v>6</c:v>
                </c:pt>
                <c:pt idx="327">
                  <c:v>2</c:v>
                </c:pt>
                <c:pt idx="328">
                  <c:v>5</c:v>
                </c:pt>
                <c:pt idx="329">
                  <c:v>10</c:v>
                </c:pt>
                <c:pt idx="330">
                  <c:v>6</c:v>
                </c:pt>
                <c:pt idx="331">
                  <c:v>9</c:v>
                </c:pt>
                <c:pt idx="332">
                  <c:v>8</c:v>
                </c:pt>
                <c:pt idx="333">
                  <c:v>5</c:v>
                </c:pt>
                <c:pt idx="334">
                  <c:v>20</c:v>
                </c:pt>
                <c:pt idx="335">
                  <c:v>11</c:v>
                </c:pt>
                <c:pt idx="336">
                  <c:v>12</c:v>
                </c:pt>
                <c:pt idx="337">
                  <c:v>25</c:v>
                </c:pt>
                <c:pt idx="338">
                  <c:v>45</c:v>
                </c:pt>
                <c:pt idx="339">
                  <c:v>34</c:v>
                </c:pt>
                <c:pt idx="340">
                  <c:v>28</c:v>
                </c:pt>
                <c:pt idx="341">
                  <c:v>26</c:v>
                </c:pt>
                <c:pt idx="342">
                  <c:v>16</c:v>
                </c:pt>
                <c:pt idx="343">
                  <c:v>23</c:v>
                </c:pt>
                <c:pt idx="344">
                  <c:v>24</c:v>
                </c:pt>
                <c:pt idx="345">
                  <c:v>34</c:v>
                </c:pt>
                <c:pt idx="346">
                  <c:v>49</c:v>
                </c:pt>
                <c:pt idx="347">
                  <c:v>47</c:v>
                </c:pt>
                <c:pt idx="348">
                  <c:v>30</c:v>
                </c:pt>
                <c:pt idx="349">
                  <c:v>25</c:v>
                </c:pt>
                <c:pt idx="350">
                  <c:v>17</c:v>
                </c:pt>
                <c:pt idx="351">
                  <c:v>42</c:v>
                </c:pt>
                <c:pt idx="352">
                  <c:v>45</c:v>
                </c:pt>
                <c:pt idx="353">
                  <c:v>45</c:v>
                </c:pt>
                <c:pt idx="354">
                  <c:v>43</c:v>
                </c:pt>
                <c:pt idx="355">
                  <c:v>44</c:v>
                </c:pt>
                <c:pt idx="356">
                  <c:v>22</c:v>
                </c:pt>
                <c:pt idx="357">
                  <c:v>22</c:v>
                </c:pt>
                <c:pt idx="358">
                  <c:v>45</c:v>
                </c:pt>
                <c:pt idx="359">
                  <c:v>39</c:v>
                </c:pt>
                <c:pt idx="360">
                  <c:v>46</c:v>
                </c:pt>
                <c:pt idx="361">
                  <c:v>39</c:v>
                </c:pt>
                <c:pt idx="362">
                  <c:v>28</c:v>
                </c:pt>
                <c:pt idx="363">
                  <c:v>13</c:v>
                </c:pt>
                <c:pt idx="364">
                  <c:v>17</c:v>
                </c:pt>
              </c:numCache>
            </c:numRef>
          </c:val>
        </c:ser>
        <c:ser>
          <c:idx val="8"/>
          <c:order val="8"/>
          <c:tx>
            <c:strRef>
              <c:f>'2011年'!$J$3</c:f>
              <c:strCache>
                <c:ptCount val="1"/>
                <c:pt idx="0">
                  <c:v>回帖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'2011年'!$J$4:$J$368</c:f>
              <c:numCache>
                <c:formatCode>General</c:formatCode>
                <c:ptCount val="365"/>
                <c:pt idx="0">
                  <c:v>337</c:v>
                </c:pt>
                <c:pt idx="1">
                  <c:v>390</c:v>
                </c:pt>
                <c:pt idx="2">
                  <c:v>403</c:v>
                </c:pt>
                <c:pt idx="3">
                  <c:v>404</c:v>
                </c:pt>
                <c:pt idx="4">
                  <c:v>390</c:v>
                </c:pt>
                <c:pt idx="5">
                  <c:v>388</c:v>
                </c:pt>
                <c:pt idx="6">
                  <c:v>130</c:v>
                </c:pt>
                <c:pt idx="7">
                  <c:v>151</c:v>
                </c:pt>
                <c:pt idx="8">
                  <c:v>372</c:v>
                </c:pt>
                <c:pt idx="9">
                  <c:v>486</c:v>
                </c:pt>
                <c:pt idx="10">
                  <c:v>410</c:v>
                </c:pt>
                <c:pt idx="11">
                  <c:v>407</c:v>
                </c:pt>
                <c:pt idx="12">
                  <c:v>386</c:v>
                </c:pt>
                <c:pt idx="13">
                  <c:v>120</c:v>
                </c:pt>
                <c:pt idx="14">
                  <c:v>128</c:v>
                </c:pt>
                <c:pt idx="15">
                  <c:v>266</c:v>
                </c:pt>
                <c:pt idx="16">
                  <c:v>331</c:v>
                </c:pt>
                <c:pt idx="17">
                  <c:v>326</c:v>
                </c:pt>
                <c:pt idx="18">
                  <c:v>338</c:v>
                </c:pt>
                <c:pt idx="19">
                  <c:v>368</c:v>
                </c:pt>
                <c:pt idx="20">
                  <c:v>141</c:v>
                </c:pt>
                <c:pt idx="21">
                  <c:v>131</c:v>
                </c:pt>
                <c:pt idx="22">
                  <c:v>314</c:v>
                </c:pt>
                <c:pt idx="23">
                  <c:v>334</c:v>
                </c:pt>
                <c:pt idx="24">
                  <c:v>339</c:v>
                </c:pt>
                <c:pt idx="25">
                  <c:v>388</c:v>
                </c:pt>
                <c:pt idx="26">
                  <c:v>242</c:v>
                </c:pt>
                <c:pt idx="27">
                  <c:v>99</c:v>
                </c:pt>
                <c:pt idx="28">
                  <c:v>140</c:v>
                </c:pt>
                <c:pt idx="29">
                  <c:v>370</c:v>
                </c:pt>
                <c:pt idx="30">
                  <c:v>314</c:v>
                </c:pt>
                <c:pt idx="31">
                  <c:v>354</c:v>
                </c:pt>
                <c:pt idx="32">
                  <c:v>394</c:v>
                </c:pt>
                <c:pt idx="33">
                  <c:v>347</c:v>
                </c:pt>
                <c:pt idx="34">
                  <c:v>128</c:v>
                </c:pt>
                <c:pt idx="35">
                  <c:v>186</c:v>
                </c:pt>
                <c:pt idx="36">
                  <c:v>340</c:v>
                </c:pt>
                <c:pt idx="37">
                  <c:v>365</c:v>
                </c:pt>
                <c:pt idx="38">
                  <c:v>381</c:v>
                </c:pt>
                <c:pt idx="39">
                  <c:v>355</c:v>
                </c:pt>
                <c:pt idx="40">
                  <c:v>374</c:v>
                </c:pt>
                <c:pt idx="41">
                  <c:v>182</c:v>
                </c:pt>
                <c:pt idx="42">
                  <c:v>211</c:v>
                </c:pt>
                <c:pt idx="43">
                  <c:v>437</c:v>
                </c:pt>
                <c:pt idx="44">
                  <c:v>436</c:v>
                </c:pt>
                <c:pt idx="45">
                  <c:v>355</c:v>
                </c:pt>
                <c:pt idx="46">
                  <c:v>322</c:v>
                </c:pt>
                <c:pt idx="47">
                  <c:v>399</c:v>
                </c:pt>
                <c:pt idx="48">
                  <c:v>185</c:v>
                </c:pt>
                <c:pt idx="49">
                  <c:v>194</c:v>
                </c:pt>
                <c:pt idx="50">
                  <c:v>327</c:v>
                </c:pt>
                <c:pt idx="51">
                  <c:v>339</c:v>
                </c:pt>
                <c:pt idx="52">
                  <c:v>347</c:v>
                </c:pt>
                <c:pt idx="53">
                  <c:v>445</c:v>
                </c:pt>
                <c:pt idx="54">
                  <c:v>377</c:v>
                </c:pt>
                <c:pt idx="55">
                  <c:v>241</c:v>
                </c:pt>
                <c:pt idx="56">
                  <c:v>227</c:v>
                </c:pt>
                <c:pt idx="57">
                  <c:v>444</c:v>
                </c:pt>
                <c:pt idx="58">
                  <c:v>325</c:v>
                </c:pt>
                <c:pt idx="59">
                  <c:v>410</c:v>
                </c:pt>
                <c:pt idx="60">
                  <c:v>361</c:v>
                </c:pt>
                <c:pt idx="61">
                  <c:v>371</c:v>
                </c:pt>
                <c:pt idx="62">
                  <c:v>151</c:v>
                </c:pt>
                <c:pt idx="63">
                  <c:v>157</c:v>
                </c:pt>
                <c:pt idx="64">
                  <c:v>443</c:v>
                </c:pt>
                <c:pt idx="65">
                  <c:v>514</c:v>
                </c:pt>
                <c:pt idx="66">
                  <c:v>402</c:v>
                </c:pt>
                <c:pt idx="67">
                  <c:v>380</c:v>
                </c:pt>
                <c:pt idx="68">
                  <c:v>310</c:v>
                </c:pt>
                <c:pt idx="69">
                  <c:v>182</c:v>
                </c:pt>
                <c:pt idx="70">
                  <c:v>216</c:v>
                </c:pt>
                <c:pt idx="71">
                  <c:v>335</c:v>
                </c:pt>
                <c:pt idx="72">
                  <c:v>392</c:v>
                </c:pt>
                <c:pt idx="73">
                  <c:v>405</c:v>
                </c:pt>
                <c:pt idx="74">
                  <c:v>419</c:v>
                </c:pt>
                <c:pt idx="75">
                  <c:v>377</c:v>
                </c:pt>
                <c:pt idx="76">
                  <c:v>159</c:v>
                </c:pt>
                <c:pt idx="77">
                  <c:v>124</c:v>
                </c:pt>
                <c:pt idx="78">
                  <c:v>406</c:v>
                </c:pt>
                <c:pt idx="79">
                  <c:v>380</c:v>
                </c:pt>
                <c:pt idx="80">
                  <c:v>431</c:v>
                </c:pt>
                <c:pt idx="81">
                  <c:v>296</c:v>
                </c:pt>
                <c:pt idx="82">
                  <c:v>337</c:v>
                </c:pt>
                <c:pt idx="83">
                  <c:v>263</c:v>
                </c:pt>
                <c:pt idx="84">
                  <c:v>315</c:v>
                </c:pt>
                <c:pt idx="85">
                  <c:v>110</c:v>
                </c:pt>
                <c:pt idx="86">
                  <c:v>108</c:v>
                </c:pt>
                <c:pt idx="87">
                  <c:v>70</c:v>
                </c:pt>
                <c:pt idx="88">
                  <c:v>93</c:v>
                </c:pt>
                <c:pt idx="89">
                  <c:v>54</c:v>
                </c:pt>
                <c:pt idx="90">
                  <c:v>59</c:v>
                </c:pt>
                <c:pt idx="91">
                  <c:v>85</c:v>
                </c:pt>
                <c:pt idx="92">
                  <c:v>248</c:v>
                </c:pt>
                <c:pt idx="93">
                  <c:v>402</c:v>
                </c:pt>
                <c:pt idx="94">
                  <c:v>397</c:v>
                </c:pt>
                <c:pt idx="95">
                  <c:v>310</c:v>
                </c:pt>
                <c:pt idx="96">
                  <c:v>297</c:v>
                </c:pt>
                <c:pt idx="97">
                  <c:v>87</c:v>
                </c:pt>
                <c:pt idx="98">
                  <c:v>183</c:v>
                </c:pt>
                <c:pt idx="99">
                  <c:v>257</c:v>
                </c:pt>
                <c:pt idx="100">
                  <c:v>342</c:v>
                </c:pt>
                <c:pt idx="101">
                  <c:v>308</c:v>
                </c:pt>
                <c:pt idx="102">
                  <c:v>323</c:v>
                </c:pt>
                <c:pt idx="103">
                  <c:v>293</c:v>
                </c:pt>
                <c:pt idx="104">
                  <c:v>149</c:v>
                </c:pt>
                <c:pt idx="105">
                  <c:v>119</c:v>
                </c:pt>
                <c:pt idx="106">
                  <c:v>288</c:v>
                </c:pt>
                <c:pt idx="107">
                  <c:v>308</c:v>
                </c:pt>
                <c:pt idx="108">
                  <c:v>335</c:v>
                </c:pt>
                <c:pt idx="109">
                  <c:v>259</c:v>
                </c:pt>
                <c:pt idx="110">
                  <c:v>94</c:v>
                </c:pt>
                <c:pt idx="111">
                  <c:v>125</c:v>
                </c:pt>
                <c:pt idx="112">
                  <c:v>130</c:v>
                </c:pt>
                <c:pt idx="113">
                  <c:v>367</c:v>
                </c:pt>
                <c:pt idx="114">
                  <c:v>326</c:v>
                </c:pt>
                <c:pt idx="115">
                  <c:v>255</c:v>
                </c:pt>
                <c:pt idx="116">
                  <c:v>246</c:v>
                </c:pt>
                <c:pt idx="117">
                  <c:v>310</c:v>
                </c:pt>
                <c:pt idx="118">
                  <c:v>183</c:v>
                </c:pt>
                <c:pt idx="119">
                  <c:v>160</c:v>
                </c:pt>
                <c:pt idx="120">
                  <c:v>314</c:v>
                </c:pt>
                <c:pt idx="121">
                  <c:v>320</c:v>
                </c:pt>
                <c:pt idx="122">
                  <c:v>329</c:v>
                </c:pt>
                <c:pt idx="123">
                  <c:v>372</c:v>
                </c:pt>
                <c:pt idx="124">
                  <c:v>525</c:v>
                </c:pt>
                <c:pt idx="125">
                  <c:v>193</c:v>
                </c:pt>
                <c:pt idx="126">
                  <c:v>198</c:v>
                </c:pt>
                <c:pt idx="127">
                  <c:v>348</c:v>
                </c:pt>
                <c:pt idx="128">
                  <c:v>270</c:v>
                </c:pt>
                <c:pt idx="129">
                  <c:v>446</c:v>
                </c:pt>
                <c:pt idx="130">
                  <c:v>579</c:v>
                </c:pt>
                <c:pt idx="131">
                  <c:v>373</c:v>
                </c:pt>
                <c:pt idx="132">
                  <c:v>161</c:v>
                </c:pt>
                <c:pt idx="133">
                  <c:v>185</c:v>
                </c:pt>
                <c:pt idx="134">
                  <c:v>324</c:v>
                </c:pt>
                <c:pt idx="135">
                  <c:v>300</c:v>
                </c:pt>
                <c:pt idx="136">
                  <c:v>376</c:v>
                </c:pt>
                <c:pt idx="137">
                  <c:v>352</c:v>
                </c:pt>
                <c:pt idx="138">
                  <c:v>350</c:v>
                </c:pt>
                <c:pt idx="139">
                  <c:v>130</c:v>
                </c:pt>
                <c:pt idx="140">
                  <c:v>163</c:v>
                </c:pt>
                <c:pt idx="141">
                  <c:v>252</c:v>
                </c:pt>
                <c:pt idx="142">
                  <c:v>298</c:v>
                </c:pt>
                <c:pt idx="143">
                  <c:v>232</c:v>
                </c:pt>
                <c:pt idx="144">
                  <c:v>278</c:v>
                </c:pt>
                <c:pt idx="145">
                  <c:v>300</c:v>
                </c:pt>
                <c:pt idx="146">
                  <c:v>187</c:v>
                </c:pt>
                <c:pt idx="147">
                  <c:v>220</c:v>
                </c:pt>
                <c:pt idx="148">
                  <c:v>355</c:v>
                </c:pt>
                <c:pt idx="149">
                  <c:v>386</c:v>
                </c:pt>
                <c:pt idx="150">
                  <c:v>368</c:v>
                </c:pt>
                <c:pt idx="151">
                  <c:v>338</c:v>
                </c:pt>
                <c:pt idx="152">
                  <c:v>315</c:v>
                </c:pt>
                <c:pt idx="153">
                  <c:v>147</c:v>
                </c:pt>
                <c:pt idx="154">
                  <c:v>123</c:v>
                </c:pt>
                <c:pt idx="155">
                  <c:v>429</c:v>
                </c:pt>
                <c:pt idx="156">
                  <c:v>323</c:v>
                </c:pt>
                <c:pt idx="157">
                  <c:v>257</c:v>
                </c:pt>
                <c:pt idx="158">
                  <c:v>327</c:v>
                </c:pt>
                <c:pt idx="159">
                  <c:v>412</c:v>
                </c:pt>
                <c:pt idx="160">
                  <c:v>124</c:v>
                </c:pt>
                <c:pt idx="161">
                  <c:v>188</c:v>
                </c:pt>
                <c:pt idx="162">
                  <c:v>280</c:v>
                </c:pt>
                <c:pt idx="163">
                  <c:v>329</c:v>
                </c:pt>
                <c:pt idx="164">
                  <c:v>477</c:v>
                </c:pt>
                <c:pt idx="165">
                  <c:v>336</c:v>
                </c:pt>
                <c:pt idx="166">
                  <c:v>421</c:v>
                </c:pt>
                <c:pt idx="167">
                  <c:v>156</c:v>
                </c:pt>
                <c:pt idx="168">
                  <c:v>226</c:v>
                </c:pt>
                <c:pt idx="169">
                  <c:v>459</c:v>
                </c:pt>
                <c:pt idx="170">
                  <c:v>503</c:v>
                </c:pt>
                <c:pt idx="171">
                  <c:v>529</c:v>
                </c:pt>
                <c:pt idx="172">
                  <c:v>387</c:v>
                </c:pt>
                <c:pt idx="173">
                  <c:v>249</c:v>
                </c:pt>
                <c:pt idx="174">
                  <c:v>209</c:v>
                </c:pt>
                <c:pt idx="175">
                  <c:v>294</c:v>
                </c:pt>
                <c:pt idx="176">
                  <c:v>380</c:v>
                </c:pt>
                <c:pt idx="177">
                  <c:v>385</c:v>
                </c:pt>
                <c:pt idx="178">
                  <c:v>384</c:v>
                </c:pt>
                <c:pt idx="179">
                  <c:v>309</c:v>
                </c:pt>
                <c:pt idx="180">
                  <c:v>304</c:v>
                </c:pt>
                <c:pt idx="181">
                  <c:v>166</c:v>
                </c:pt>
                <c:pt idx="182">
                  <c:v>195</c:v>
                </c:pt>
                <c:pt idx="183">
                  <c:v>302</c:v>
                </c:pt>
                <c:pt idx="184">
                  <c:v>421</c:v>
                </c:pt>
                <c:pt idx="185">
                  <c:v>386</c:v>
                </c:pt>
                <c:pt idx="186">
                  <c:v>486</c:v>
                </c:pt>
                <c:pt idx="187">
                  <c:v>491</c:v>
                </c:pt>
                <c:pt idx="188">
                  <c:v>168</c:v>
                </c:pt>
                <c:pt idx="189">
                  <c:v>216</c:v>
                </c:pt>
                <c:pt idx="190">
                  <c:v>416</c:v>
                </c:pt>
                <c:pt idx="191">
                  <c:v>441</c:v>
                </c:pt>
                <c:pt idx="192">
                  <c:v>383</c:v>
                </c:pt>
                <c:pt idx="193">
                  <c:v>422</c:v>
                </c:pt>
                <c:pt idx="194">
                  <c:v>404</c:v>
                </c:pt>
                <c:pt idx="195">
                  <c:v>189</c:v>
                </c:pt>
                <c:pt idx="196">
                  <c:v>254</c:v>
                </c:pt>
                <c:pt idx="197">
                  <c:v>431</c:v>
                </c:pt>
                <c:pt idx="198">
                  <c:v>491</c:v>
                </c:pt>
                <c:pt idx="199">
                  <c:v>442</c:v>
                </c:pt>
                <c:pt idx="200">
                  <c:v>396</c:v>
                </c:pt>
                <c:pt idx="201">
                  <c:v>411</c:v>
                </c:pt>
                <c:pt idx="202">
                  <c:v>181</c:v>
                </c:pt>
                <c:pt idx="203">
                  <c:v>197</c:v>
                </c:pt>
                <c:pt idx="204">
                  <c:v>371</c:v>
                </c:pt>
                <c:pt idx="205">
                  <c:v>409</c:v>
                </c:pt>
                <c:pt idx="206">
                  <c:v>491</c:v>
                </c:pt>
                <c:pt idx="207">
                  <c:v>367</c:v>
                </c:pt>
                <c:pt idx="208">
                  <c:v>157</c:v>
                </c:pt>
                <c:pt idx="209">
                  <c:v>130</c:v>
                </c:pt>
                <c:pt idx="210">
                  <c:v>175</c:v>
                </c:pt>
                <c:pt idx="211">
                  <c:v>418</c:v>
                </c:pt>
                <c:pt idx="212">
                  <c:v>376</c:v>
                </c:pt>
                <c:pt idx="213">
                  <c:v>478</c:v>
                </c:pt>
                <c:pt idx="214">
                  <c:v>382</c:v>
                </c:pt>
                <c:pt idx="215">
                  <c:v>412</c:v>
                </c:pt>
                <c:pt idx="216">
                  <c:v>221</c:v>
                </c:pt>
                <c:pt idx="217">
                  <c:v>250</c:v>
                </c:pt>
                <c:pt idx="218">
                  <c:v>422</c:v>
                </c:pt>
                <c:pt idx="219">
                  <c:v>282</c:v>
                </c:pt>
                <c:pt idx="220">
                  <c:v>383</c:v>
                </c:pt>
                <c:pt idx="221">
                  <c:v>412</c:v>
                </c:pt>
                <c:pt idx="222">
                  <c:v>261</c:v>
                </c:pt>
                <c:pt idx="223">
                  <c:v>159</c:v>
                </c:pt>
                <c:pt idx="224">
                  <c:v>151</c:v>
                </c:pt>
                <c:pt idx="225">
                  <c:v>356</c:v>
                </c:pt>
                <c:pt idx="226">
                  <c:v>379</c:v>
                </c:pt>
                <c:pt idx="227">
                  <c:v>491</c:v>
                </c:pt>
                <c:pt idx="228">
                  <c:v>356</c:v>
                </c:pt>
                <c:pt idx="229">
                  <c:v>244</c:v>
                </c:pt>
                <c:pt idx="230">
                  <c:v>208</c:v>
                </c:pt>
                <c:pt idx="231">
                  <c:v>187</c:v>
                </c:pt>
                <c:pt idx="232">
                  <c:v>366</c:v>
                </c:pt>
                <c:pt idx="233">
                  <c:v>342</c:v>
                </c:pt>
                <c:pt idx="234">
                  <c:v>395</c:v>
                </c:pt>
                <c:pt idx="235">
                  <c:v>332</c:v>
                </c:pt>
                <c:pt idx="236">
                  <c:v>323</c:v>
                </c:pt>
                <c:pt idx="237">
                  <c:v>109</c:v>
                </c:pt>
                <c:pt idx="238">
                  <c:v>134</c:v>
                </c:pt>
                <c:pt idx="239">
                  <c:v>338</c:v>
                </c:pt>
                <c:pt idx="240">
                  <c:v>222</c:v>
                </c:pt>
                <c:pt idx="241">
                  <c:v>230</c:v>
                </c:pt>
                <c:pt idx="242">
                  <c:v>314</c:v>
                </c:pt>
                <c:pt idx="243">
                  <c:v>165</c:v>
                </c:pt>
                <c:pt idx="244">
                  <c:v>111</c:v>
                </c:pt>
                <c:pt idx="245">
                  <c:v>149</c:v>
                </c:pt>
                <c:pt idx="246">
                  <c:v>360</c:v>
                </c:pt>
                <c:pt idx="247">
                  <c:v>413</c:v>
                </c:pt>
                <c:pt idx="248">
                  <c:v>332</c:v>
                </c:pt>
                <c:pt idx="249">
                  <c:v>275</c:v>
                </c:pt>
                <c:pt idx="250">
                  <c:v>273</c:v>
                </c:pt>
                <c:pt idx="251">
                  <c:v>200</c:v>
                </c:pt>
                <c:pt idx="252">
                  <c:v>260</c:v>
                </c:pt>
                <c:pt idx="253">
                  <c:v>507</c:v>
                </c:pt>
                <c:pt idx="254">
                  <c:v>329</c:v>
                </c:pt>
                <c:pt idx="255">
                  <c:v>367</c:v>
                </c:pt>
                <c:pt idx="256">
                  <c:v>257</c:v>
                </c:pt>
                <c:pt idx="257">
                  <c:v>223</c:v>
                </c:pt>
                <c:pt idx="258">
                  <c:v>136</c:v>
                </c:pt>
                <c:pt idx="259">
                  <c:v>191</c:v>
                </c:pt>
                <c:pt idx="260">
                  <c:v>596</c:v>
                </c:pt>
                <c:pt idx="261">
                  <c:v>581</c:v>
                </c:pt>
                <c:pt idx="262">
                  <c:v>333</c:v>
                </c:pt>
                <c:pt idx="263">
                  <c:v>320</c:v>
                </c:pt>
                <c:pt idx="264">
                  <c:v>352</c:v>
                </c:pt>
                <c:pt idx="265">
                  <c:v>193</c:v>
                </c:pt>
                <c:pt idx="266">
                  <c:v>187</c:v>
                </c:pt>
                <c:pt idx="267">
                  <c:v>315</c:v>
                </c:pt>
                <c:pt idx="268">
                  <c:v>234</c:v>
                </c:pt>
                <c:pt idx="269">
                  <c:v>238</c:v>
                </c:pt>
                <c:pt idx="270">
                  <c:v>130</c:v>
                </c:pt>
                <c:pt idx="271">
                  <c:v>97</c:v>
                </c:pt>
                <c:pt idx="272">
                  <c:v>140</c:v>
                </c:pt>
                <c:pt idx="273">
                  <c:v>312</c:v>
                </c:pt>
                <c:pt idx="274">
                  <c:v>335</c:v>
                </c:pt>
                <c:pt idx="275">
                  <c:v>319</c:v>
                </c:pt>
                <c:pt idx="276">
                  <c:v>312</c:v>
                </c:pt>
                <c:pt idx="277">
                  <c:v>331</c:v>
                </c:pt>
                <c:pt idx="278">
                  <c:v>310</c:v>
                </c:pt>
                <c:pt idx="279">
                  <c:v>157</c:v>
                </c:pt>
                <c:pt idx="280">
                  <c:v>91</c:v>
                </c:pt>
                <c:pt idx="281">
                  <c:v>307</c:v>
                </c:pt>
                <c:pt idx="282">
                  <c:v>241</c:v>
                </c:pt>
                <c:pt idx="283">
                  <c:v>272</c:v>
                </c:pt>
                <c:pt idx="284">
                  <c:v>307</c:v>
                </c:pt>
                <c:pt idx="285">
                  <c:v>270</c:v>
                </c:pt>
                <c:pt idx="286">
                  <c:v>153</c:v>
                </c:pt>
                <c:pt idx="287">
                  <c:v>193</c:v>
                </c:pt>
                <c:pt idx="288">
                  <c:v>266</c:v>
                </c:pt>
                <c:pt idx="289">
                  <c:v>376</c:v>
                </c:pt>
                <c:pt idx="290">
                  <c:v>314</c:v>
                </c:pt>
                <c:pt idx="291">
                  <c:v>268</c:v>
                </c:pt>
                <c:pt idx="292">
                  <c:v>289</c:v>
                </c:pt>
                <c:pt idx="293">
                  <c:v>198</c:v>
                </c:pt>
                <c:pt idx="294">
                  <c:v>179</c:v>
                </c:pt>
                <c:pt idx="295">
                  <c:v>292</c:v>
                </c:pt>
                <c:pt idx="296">
                  <c:v>342</c:v>
                </c:pt>
                <c:pt idx="297">
                  <c:v>243</c:v>
                </c:pt>
                <c:pt idx="298">
                  <c:v>308</c:v>
                </c:pt>
                <c:pt idx="299">
                  <c:v>225</c:v>
                </c:pt>
                <c:pt idx="300">
                  <c:v>86</c:v>
                </c:pt>
                <c:pt idx="301">
                  <c:v>109</c:v>
                </c:pt>
                <c:pt idx="302">
                  <c:v>231</c:v>
                </c:pt>
                <c:pt idx="303">
                  <c:v>193</c:v>
                </c:pt>
                <c:pt idx="304">
                  <c:v>231</c:v>
                </c:pt>
                <c:pt idx="305">
                  <c:v>196</c:v>
                </c:pt>
                <c:pt idx="306">
                  <c:v>228</c:v>
                </c:pt>
                <c:pt idx="307">
                  <c:v>73</c:v>
                </c:pt>
                <c:pt idx="308">
                  <c:v>103</c:v>
                </c:pt>
                <c:pt idx="309">
                  <c:v>200</c:v>
                </c:pt>
                <c:pt idx="310">
                  <c:v>215</c:v>
                </c:pt>
                <c:pt idx="311">
                  <c:v>236</c:v>
                </c:pt>
                <c:pt idx="312">
                  <c:v>235</c:v>
                </c:pt>
                <c:pt idx="313">
                  <c:v>166</c:v>
                </c:pt>
                <c:pt idx="314">
                  <c:v>66</c:v>
                </c:pt>
                <c:pt idx="315">
                  <c:v>79</c:v>
                </c:pt>
                <c:pt idx="316">
                  <c:v>199</c:v>
                </c:pt>
                <c:pt idx="317">
                  <c:v>178</c:v>
                </c:pt>
                <c:pt idx="318">
                  <c:v>195</c:v>
                </c:pt>
                <c:pt idx="319">
                  <c:v>228</c:v>
                </c:pt>
                <c:pt idx="320">
                  <c:v>242</c:v>
                </c:pt>
                <c:pt idx="321">
                  <c:v>67</c:v>
                </c:pt>
                <c:pt idx="322">
                  <c:v>198</c:v>
                </c:pt>
                <c:pt idx="323">
                  <c:v>202</c:v>
                </c:pt>
                <c:pt idx="324">
                  <c:v>165</c:v>
                </c:pt>
                <c:pt idx="325">
                  <c:v>144</c:v>
                </c:pt>
                <c:pt idx="326">
                  <c:v>24</c:v>
                </c:pt>
                <c:pt idx="327">
                  <c:v>40</c:v>
                </c:pt>
                <c:pt idx="328">
                  <c:v>27</c:v>
                </c:pt>
                <c:pt idx="329">
                  <c:v>34</c:v>
                </c:pt>
                <c:pt idx="330">
                  <c:v>18</c:v>
                </c:pt>
                <c:pt idx="331">
                  <c:v>32</c:v>
                </c:pt>
                <c:pt idx="332">
                  <c:v>25</c:v>
                </c:pt>
                <c:pt idx="333">
                  <c:v>37</c:v>
                </c:pt>
                <c:pt idx="334">
                  <c:v>105</c:v>
                </c:pt>
                <c:pt idx="335">
                  <c:v>87</c:v>
                </c:pt>
                <c:pt idx="336">
                  <c:v>73</c:v>
                </c:pt>
                <c:pt idx="337">
                  <c:v>215</c:v>
                </c:pt>
                <c:pt idx="338">
                  <c:v>287</c:v>
                </c:pt>
                <c:pt idx="339">
                  <c:v>233</c:v>
                </c:pt>
                <c:pt idx="340">
                  <c:v>205</c:v>
                </c:pt>
                <c:pt idx="341">
                  <c:v>201</c:v>
                </c:pt>
                <c:pt idx="342">
                  <c:v>93</c:v>
                </c:pt>
                <c:pt idx="343">
                  <c:v>105</c:v>
                </c:pt>
                <c:pt idx="344">
                  <c:v>228</c:v>
                </c:pt>
                <c:pt idx="345">
                  <c:v>208</c:v>
                </c:pt>
                <c:pt idx="346">
                  <c:v>353</c:v>
                </c:pt>
                <c:pt idx="347">
                  <c:v>268</c:v>
                </c:pt>
                <c:pt idx="348">
                  <c:v>236</c:v>
                </c:pt>
                <c:pt idx="349">
                  <c:v>100</c:v>
                </c:pt>
                <c:pt idx="350">
                  <c:v>110</c:v>
                </c:pt>
                <c:pt idx="351">
                  <c:v>307</c:v>
                </c:pt>
                <c:pt idx="352">
                  <c:v>309</c:v>
                </c:pt>
                <c:pt idx="353">
                  <c:v>308</c:v>
                </c:pt>
                <c:pt idx="354">
                  <c:v>254</c:v>
                </c:pt>
                <c:pt idx="355">
                  <c:v>256</c:v>
                </c:pt>
                <c:pt idx="356">
                  <c:v>102</c:v>
                </c:pt>
                <c:pt idx="357">
                  <c:v>119</c:v>
                </c:pt>
                <c:pt idx="358">
                  <c:v>278</c:v>
                </c:pt>
                <c:pt idx="359">
                  <c:v>241</c:v>
                </c:pt>
                <c:pt idx="360">
                  <c:v>245</c:v>
                </c:pt>
                <c:pt idx="361">
                  <c:v>255</c:v>
                </c:pt>
                <c:pt idx="362">
                  <c:v>124</c:v>
                </c:pt>
                <c:pt idx="363">
                  <c:v>98</c:v>
                </c:pt>
                <c:pt idx="364">
                  <c:v>94</c:v>
                </c:pt>
              </c:numCache>
            </c:numRef>
          </c:val>
        </c:ser>
        <c:ser>
          <c:idx val="9"/>
          <c:order val="9"/>
          <c:tx>
            <c:strRef>
              <c:f>'2011年'!$K$3</c:f>
              <c:strCache>
                <c:ptCount val="1"/>
                <c:pt idx="0">
                  <c:v>代码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'2011年'!$K$4:$K$368</c:f>
              <c:numCache>
                <c:formatCode>General</c:formatCode>
                <c:ptCount val="365"/>
                <c:pt idx="0">
                  <c:v>15</c:v>
                </c:pt>
                <c:pt idx="1">
                  <c:v>11</c:v>
                </c:pt>
                <c:pt idx="2">
                  <c:v>13</c:v>
                </c:pt>
                <c:pt idx="3">
                  <c:v>10</c:v>
                </c:pt>
                <c:pt idx="4">
                  <c:v>30</c:v>
                </c:pt>
                <c:pt idx="5">
                  <c:v>13</c:v>
                </c:pt>
                <c:pt idx="6">
                  <c:v>10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  <c:pt idx="10">
                  <c:v>9</c:v>
                </c:pt>
                <c:pt idx="11">
                  <c:v>18</c:v>
                </c:pt>
                <c:pt idx="12">
                  <c:v>19</c:v>
                </c:pt>
                <c:pt idx="13">
                  <c:v>7</c:v>
                </c:pt>
                <c:pt idx="14">
                  <c:v>9</c:v>
                </c:pt>
                <c:pt idx="15">
                  <c:v>13</c:v>
                </c:pt>
                <c:pt idx="16">
                  <c:v>10</c:v>
                </c:pt>
                <c:pt idx="17">
                  <c:v>19</c:v>
                </c:pt>
                <c:pt idx="18">
                  <c:v>14</c:v>
                </c:pt>
                <c:pt idx="19">
                  <c:v>6</c:v>
                </c:pt>
                <c:pt idx="20">
                  <c:v>6</c:v>
                </c:pt>
                <c:pt idx="21">
                  <c:v>5</c:v>
                </c:pt>
                <c:pt idx="22">
                  <c:v>27</c:v>
                </c:pt>
                <c:pt idx="23">
                  <c:v>26</c:v>
                </c:pt>
                <c:pt idx="24">
                  <c:v>26</c:v>
                </c:pt>
                <c:pt idx="25">
                  <c:v>13</c:v>
                </c:pt>
                <c:pt idx="26">
                  <c:v>16</c:v>
                </c:pt>
                <c:pt idx="27">
                  <c:v>8</c:v>
                </c:pt>
                <c:pt idx="28">
                  <c:v>5</c:v>
                </c:pt>
                <c:pt idx="29">
                  <c:v>11</c:v>
                </c:pt>
                <c:pt idx="30">
                  <c:v>12</c:v>
                </c:pt>
                <c:pt idx="31">
                  <c:v>14</c:v>
                </c:pt>
                <c:pt idx="32">
                  <c:v>10</c:v>
                </c:pt>
                <c:pt idx="33">
                  <c:v>17</c:v>
                </c:pt>
                <c:pt idx="34">
                  <c:v>21</c:v>
                </c:pt>
                <c:pt idx="35">
                  <c:v>7</c:v>
                </c:pt>
                <c:pt idx="36">
                  <c:v>13</c:v>
                </c:pt>
                <c:pt idx="37">
                  <c:v>12</c:v>
                </c:pt>
                <c:pt idx="38">
                  <c:v>30</c:v>
                </c:pt>
                <c:pt idx="39">
                  <c:v>23</c:v>
                </c:pt>
                <c:pt idx="40">
                  <c:v>8</c:v>
                </c:pt>
                <c:pt idx="41">
                  <c:v>7</c:v>
                </c:pt>
                <c:pt idx="42">
                  <c:v>8</c:v>
                </c:pt>
                <c:pt idx="43">
                  <c:v>14</c:v>
                </c:pt>
                <c:pt idx="44">
                  <c:v>15</c:v>
                </c:pt>
                <c:pt idx="45">
                  <c:v>12</c:v>
                </c:pt>
                <c:pt idx="46">
                  <c:v>8</c:v>
                </c:pt>
                <c:pt idx="47">
                  <c:v>13</c:v>
                </c:pt>
                <c:pt idx="48">
                  <c:v>7</c:v>
                </c:pt>
                <c:pt idx="49">
                  <c:v>6</c:v>
                </c:pt>
                <c:pt idx="50">
                  <c:v>11</c:v>
                </c:pt>
                <c:pt idx="51">
                  <c:v>16</c:v>
                </c:pt>
                <c:pt idx="52">
                  <c:v>12</c:v>
                </c:pt>
                <c:pt idx="53">
                  <c:v>15</c:v>
                </c:pt>
                <c:pt idx="54">
                  <c:v>12</c:v>
                </c:pt>
                <c:pt idx="55">
                  <c:v>12</c:v>
                </c:pt>
                <c:pt idx="56">
                  <c:v>7</c:v>
                </c:pt>
                <c:pt idx="57">
                  <c:v>25</c:v>
                </c:pt>
                <c:pt idx="58">
                  <c:v>11</c:v>
                </c:pt>
                <c:pt idx="59">
                  <c:v>21</c:v>
                </c:pt>
                <c:pt idx="60">
                  <c:v>11</c:v>
                </c:pt>
                <c:pt idx="61">
                  <c:v>8</c:v>
                </c:pt>
                <c:pt idx="62">
                  <c:v>6</c:v>
                </c:pt>
                <c:pt idx="63">
                  <c:v>9</c:v>
                </c:pt>
                <c:pt idx="64">
                  <c:v>11</c:v>
                </c:pt>
                <c:pt idx="65">
                  <c:v>12</c:v>
                </c:pt>
                <c:pt idx="66">
                  <c:v>6</c:v>
                </c:pt>
                <c:pt idx="67">
                  <c:v>10</c:v>
                </c:pt>
                <c:pt idx="68">
                  <c:v>11</c:v>
                </c:pt>
                <c:pt idx="69">
                  <c:v>10</c:v>
                </c:pt>
                <c:pt idx="70">
                  <c:v>9</c:v>
                </c:pt>
                <c:pt idx="71">
                  <c:v>8</c:v>
                </c:pt>
                <c:pt idx="72">
                  <c:v>26</c:v>
                </c:pt>
                <c:pt idx="73">
                  <c:v>13</c:v>
                </c:pt>
                <c:pt idx="74">
                  <c:v>13</c:v>
                </c:pt>
                <c:pt idx="75">
                  <c:v>10</c:v>
                </c:pt>
                <c:pt idx="76">
                  <c:v>9</c:v>
                </c:pt>
                <c:pt idx="77">
                  <c:v>11</c:v>
                </c:pt>
                <c:pt idx="78">
                  <c:v>12</c:v>
                </c:pt>
                <c:pt idx="79">
                  <c:v>9</c:v>
                </c:pt>
                <c:pt idx="80">
                  <c:v>16</c:v>
                </c:pt>
                <c:pt idx="81">
                  <c:v>7</c:v>
                </c:pt>
                <c:pt idx="82">
                  <c:v>8</c:v>
                </c:pt>
                <c:pt idx="83">
                  <c:v>7</c:v>
                </c:pt>
                <c:pt idx="84">
                  <c:v>16</c:v>
                </c:pt>
                <c:pt idx="85">
                  <c:v>3</c:v>
                </c:pt>
                <c:pt idx="86">
                  <c:v>8</c:v>
                </c:pt>
                <c:pt idx="87">
                  <c:v>3</c:v>
                </c:pt>
                <c:pt idx="88">
                  <c:v>4</c:v>
                </c:pt>
                <c:pt idx="89">
                  <c:v>8</c:v>
                </c:pt>
                <c:pt idx="90">
                  <c:v>5</c:v>
                </c:pt>
                <c:pt idx="91">
                  <c:v>6</c:v>
                </c:pt>
                <c:pt idx="92">
                  <c:v>8</c:v>
                </c:pt>
                <c:pt idx="93">
                  <c:v>8</c:v>
                </c:pt>
                <c:pt idx="94">
                  <c:v>28</c:v>
                </c:pt>
                <c:pt idx="95">
                  <c:v>6</c:v>
                </c:pt>
                <c:pt idx="96">
                  <c:v>7</c:v>
                </c:pt>
                <c:pt idx="97">
                  <c:v>6</c:v>
                </c:pt>
                <c:pt idx="98">
                  <c:v>7</c:v>
                </c:pt>
                <c:pt idx="99">
                  <c:v>14</c:v>
                </c:pt>
                <c:pt idx="100">
                  <c:v>13</c:v>
                </c:pt>
                <c:pt idx="101">
                  <c:v>21</c:v>
                </c:pt>
                <c:pt idx="102">
                  <c:v>14</c:v>
                </c:pt>
                <c:pt idx="103">
                  <c:v>6</c:v>
                </c:pt>
                <c:pt idx="104">
                  <c:v>6</c:v>
                </c:pt>
                <c:pt idx="105">
                  <c:v>5</c:v>
                </c:pt>
                <c:pt idx="106">
                  <c:v>8</c:v>
                </c:pt>
                <c:pt idx="107">
                  <c:v>22</c:v>
                </c:pt>
                <c:pt idx="108">
                  <c:v>10</c:v>
                </c:pt>
                <c:pt idx="109">
                  <c:v>13</c:v>
                </c:pt>
                <c:pt idx="110">
                  <c:v>9</c:v>
                </c:pt>
                <c:pt idx="111">
                  <c:v>7</c:v>
                </c:pt>
                <c:pt idx="112">
                  <c:v>2</c:v>
                </c:pt>
                <c:pt idx="113">
                  <c:v>13</c:v>
                </c:pt>
                <c:pt idx="114">
                  <c:v>12</c:v>
                </c:pt>
                <c:pt idx="115">
                  <c:v>16</c:v>
                </c:pt>
                <c:pt idx="116">
                  <c:v>43</c:v>
                </c:pt>
                <c:pt idx="117">
                  <c:v>10</c:v>
                </c:pt>
                <c:pt idx="118">
                  <c:v>4</c:v>
                </c:pt>
                <c:pt idx="119">
                  <c:v>2</c:v>
                </c:pt>
                <c:pt idx="120">
                  <c:v>13</c:v>
                </c:pt>
                <c:pt idx="121">
                  <c:v>15</c:v>
                </c:pt>
                <c:pt idx="122">
                  <c:v>7</c:v>
                </c:pt>
                <c:pt idx="123">
                  <c:v>5</c:v>
                </c:pt>
                <c:pt idx="124">
                  <c:v>7</c:v>
                </c:pt>
                <c:pt idx="125">
                  <c:v>8</c:v>
                </c:pt>
                <c:pt idx="126">
                  <c:v>4</c:v>
                </c:pt>
                <c:pt idx="127">
                  <c:v>16</c:v>
                </c:pt>
                <c:pt idx="128">
                  <c:v>17</c:v>
                </c:pt>
                <c:pt idx="129">
                  <c:v>10</c:v>
                </c:pt>
                <c:pt idx="130">
                  <c:v>6</c:v>
                </c:pt>
                <c:pt idx="131">
                  <c:v>7</c:v>
                </c:pt>
                <c:pt idx="132">
                  <c:v>5</c:v>
                </c:pt>
                <c:pt idx="133">
                  <c:v>3</c:v>
                </c:pt>
                <c:pt idx="134">
                  <c:v>8</c:v>
                </c:pt>
                <c:pt idx="135">
                  <c:v>17</c:v>
                </c:pt>
                <c:pt idx="136">
                  <c:v>19</c:v>
                </c:pt>
                <c:pt idx="137">
                  <c:v>28</c:v>
                </c:pt>
                <c:pt idx="138">
                  <c:v>30</c:v>
                </c:pt>
                <c:pt idx="139">
                  <c:v>4</c:v>
                </c:pt>
                <c:pt idx="140">
                  <c:v>5</c:v>
                </c:pt>
                <c:pt idx="141">
                  <c:v>27</c:v>
                </c:pt>
                <c:pt idx="142">
                  <c:v>27</c:v>
                </c:pt>
                <c:pt idx="143">
                  <c:v>20</c:v>
                </c:pt>
                <c:pt idx="144">
                  <c:v>19</c:v>
                </c:pt>
                <c:pt idx="145">
                  <c:v>16</c:v>
                </c:pt>
                <c:pt idx="146">
                  <c:v>2</c:v>
                </c:pt>
                <c:pt idx="147">
                  <c:v>7</c:v>
                </c:pt>
                <c:pt idx="148">
                  <c:v>10</c:v>
                </c:pt>
                <c:pt idx="149">
                  <c:v>20</c:v>
                </c:pt>
                <c:pt idx="150">
                  <c:v>21</c:v>
                </c:pt>
                <c:pt idx="151">
                  <c:v>25</c:v>
                </c:pt>
                <c:pt idx="152">
                  <c:v>14</c:v>
                </c:pt>
                <c:pt idx="153">
                  <c:v>15</c:v>
                </c:pt>
                <c:pt idx="154">
                  <c:v>5</c:v>
                </c:pt>
                <c:pt idx="155">
                  <c:v>18</c:v>
                </c:pt>
                <c:pt idx="156">
                  <c:v>18</c:v>
                </c:pt>
                <c:pt idx="157">
                  <c:v>17</c:v>
                </c:pt>
                <c:pt idx="158">
                  <c:v>20</c:v>
                </c:pt>
                <c:pt idx="159">
                  <c:v>13</c:v>
                </c:pt>
                <c:pt idx="160">
                  <c:v>8</c:v>
                </c:pt>
                <c:pt idx="161">
                  <c:v>6</c:v>
                </c:pt>
                <c:pt idx="162">
                  <c:v>13</c:v>
                </c:pt>
                <c:pt idx="163">
                  <c:v>16</c:v>
                </c:pt>
                <c:pt idx="164">
                  <c:v>4</c:v>
                </c:pt>
                <c:pt idx="165">
                  <c:v>15</c:v>
                </c:pt>
                <c:pt idx="166">
                  <c:v>14</c:v>
                </c:pt>
                <c:pt idx="167">
                  <c:v>14</c:v>
                </c:pt>
                <c:pt idx="168">
                  <c:v>9</c:v>
                </c:pt>
                <c:pt idx="169">
                  <c:v>25</c:v>
                </c:pt>
                <c:pt idx="170">
                  <c:v>10</c:v>
                </c:pt>
                <c:pt idx="171">
                  <c:v>6</c:v>
                </c:pt>
                <c:pt idx="172">
                  <c:v>18</c:v>
                </c:pt>
                <c:pt idx="173">
                  <c:v>8</c:v>
                </c:pt>
                <c:pt idx="174">
                  <c:v>8</c:v>
                </c:pt>
                <c:pt idx="175">
                  <c:v>2</c:v>
                </c:pt>
                <c:pt idx="176">
                  <c:v>7</c:v>
                </c:pt>
                <c:pt idx="177">
                  <c:v>10</c:v>
                </c:pt>
                <c:pt idx="178">
                  <c:v>5</c:v>
                </c:pt>
                <c:pt idx="179">
                  <c:v>14</c:v>
                </c:pt>
                <c:pt idx="180">
                  <c:v>18</c:v>
                </c:pt>
                <c:pt idx="181">
                  <c:v>5</c:v>
                </c:pt>
                <c:pt idx="182">
                  <c:v>6</c:v>
                </c:pt>
                <c:pt idx="183">
                  <c:v>9</c:v>
                </c:pt>
                <c:pt idx="184">
                  <c:v>13</c:v>
                </c:pt>
                <c:pt idx="185">
                  <c:v>38</c:v>
                </c:pt>
                <c:pt idx="186">
                  <c:v>7</c:v>
                </c:pt>
                <c:pt idx="187">
                  <c:v>10</c:v>
                </c:pt>
                <c:pt idx="188">
                  <c:v>6</c:v>
                </c:pt>
                <c:pt idx="189">
                  <c:v>6</c:v>
                </c:pt>
                <c:pt idx="190">
                  <c:v>15</c:v>
                </c:pt>
                <c:pt idx="191">
                  <c:v>8</c:v>
                </c:pt>
                <c:pt idx="192">
                  <c:v>14</c:v>
                </c:pt>
                <c:pt idx="193">
                  <c:v>14</c:v>
                </c:pt>
                <c:pt idx="194">
                  <c:v>9</c:v>
                </c:pt>
                <c:pt idx="195">
                  <c:v>13</c:v>
                </c:pt>
                <c:pt idx="196">
                  <c:v>9</c:v>
                </c:pt>
                <c:pt idx="197">
                  <c:v>23</c:v>
                </c:pt>
                <c:pt idx="198">
                  <c:v>13</c:v>
                </c:pt>
                <c:pt idx="199">
                  <c:v>13</c:v>
                </c:pt>
                <c:pt idx="200">
                  <c:v>11</c:v>
                </c:pt>
                <c:pt idx="201">
                  <c:v>19</c:v>
                </c:pt>
                <c:pt idx="202">
                  <c:v>9</c:v>
                </c:pt>
                <c:pt idx="203">
                  <c:v>12</c:v>
                </c:pt>
                <c:pt idx="204">
                  <c:v>12</c:v>
                </c:pt>
                <c:pt idx="205">
                  <c:v>9</c:v>
                </c:pt>
                <c:pt idx="206">
                  <c:v>16</c:v>
                </c:pt>
                <c:pt idx="207">
                  <c:v>11</c:v>
                </c:pt>
                <c:pt idx="208">
                  <c:v>3</c:v>
                </c:pt>
                <c:pt idx="209">
                  <c:v>6</c:v>
                </c:pt>
                <c:pt idx="210">
                  <c:v>9</c:v>
                </c:pt>
                <c:pt idx="211">
                  <c:v>10</c:v>
                </c:pt>
                <c:pt idx="212">
                  <c:v>17</c:v>
                </c:pt>
                <c:pt idx="213">
                  <c:v>12</c:v>
                </c:pt>
                <c:pt idx="214">
                  <c:v>12</c:v>
                </c:pt>
                <c:pt idx="215">
                  <c:v>10</c:v>
                </c:pt>
                <c:pt idx="216">
                  <c:v>11</c:v>
                </c:pt>
                <c:pt idx="217">
                  <c:v>7</c:v>
                </c:pt>
                <c:pt idx="218">
                  <c:v>17</c:v>
                </c:pt>
                <c:pt idx="219">
                  <c:v>12</c:v>
                </c:pt>
                <c:pt idx="220">
                  <c:v>11</c:v>
                </c:pt>
                <c:pt idx="221">
                  <c:v>13</c:v>
                </c:pt>
                <c:pt idx="222">
                  <c:v>9</c:v>
                </c:pt>
                <c:pt idx="223">
                  <c:v>10</c:v>
                </c:pt>
                <c:pt idx="224">
                  <c:v>5</c:v>
                </c:pt>
                <c:pt idx="225">
                  <c:v>11</c:v>
                </c:pt>
                <c:pt idx="226">
                  <c:v>17</c:v>
                </c:pt>
                <c:pt idx="227">
                  <c:v>18</c:v>
                </c:pt>
                <c:pt idx="228">
                  <c:v>22</c:v>
                </c:pt>
                <c:pt idx="229">
                  <c:v>13</c:v>
                </c:pt>
                <c:pt idx="230">
                  <c:v>4</c:v>
                </c:pt>
                <c:pt idx="231">
                  <c:v>8</c:v>
                </c:pt>
                <c:pt idx="232">
                  <c:v>14</c:v>
                </c:pt>
                <c:pt idx="233">
                  <c:v>28</c:v>
                </c:pt>
                <c:pt idx="234">
                  <c:v>15</c:v>
                </c:pt>
                <c:pt idx="235">
                  <c:v>16</c:v>
                </c:pt>
                <c:pt idx="236">
                  <c:v>11</c:v>
                </c:pt>
                <c:pt idx="237">
                  <c:v>17</c:v>
                </c:pt>
                <c:pt idx="238">
                  <c:v>6</c:v>
                </c:pt>
                <c:pt idx="239">
                  <c:v>5</c:v>
                </c:pt>
                <c:pt idx="240">
                  <c:v>12</c:v>
                </c:pt>
                <c:pt idx="241">
                  <c:v>17</c:v>
                </c:pt>
                <c:pt idx="242">
                  <c:v>13</c:v>
                </c:pt>
                <c:pt idx="243">
                  <c:v>10</c:v>
                </c:pt>
                <c:pt idx="244">
                  <c:v>5</c:v>
                </c:pt>
                <c:pt idx="245">
                  <c:v>3</c:v>
                </c:pt>
                <c:pt idx="246">
                  <c:v>12</c:v>
                </c:pt>
                <c:pt idx="247">
                  <c:v>11</c:v>
                </c:pt>
                <c:pt idx="248">
                  <c:v>25</c:v>
                </c:pt>
                <c:pt idx="249">
                  <c:v>10</c:v>
                </c:pt>
                <c:pt idx="250">
                  <c:v>6</c:v>
                </c:pt>
                <c:pt idx="251">
                  <c:v>4</c:v>
                </c:pt>
                <c:pt idx="252">
                  <c:v>4</c:v>
                </c:pt>
                <c:pt idx="253">
                  <c:v>9</c:v>
                </c:pt>
                <c:pt idx="254">
                  <c:v>12</c:v>
                </c:pt>
                <c:pt idx="255">
                  <c:v>13</c:v>
                </c:pt>
                <c:pt idx="256">
                  <c:v>11</c:v>
                </c:pt>
                <c:pt idx="257">
                  <c:v>13</c:v>
                </c:pt>
                <c:pt idx="258">
                  <c:v>4</c:v>
                </c:pt>
                <c:pt idx="259">
                  <c:v>11</c:v>
                </c:pt>
                <c:pt idx="260">
                  <c:v>4</c:v>
                </c:pt>
                <c:pt idx="261">
                  <c:v>13</c:v>
                </c:pt>
                <c:pt idx="262">
                  <c:v>21</c:v>
                </c:pt>
                <c:pt idx="263">
                  <c:v>10</c:v>
                </c:pt>
                <c:pt idx="264">
                  <c:v>11</c:v>
                </c:pt>
                <c:pt idx="265">
                  <c:v>16</c:v>
                </c:pt>
                <c:pt idx="266">
                  <c:v>9</c:v>
                </c:pt>
                <c:pt idx="267">
                  <c:v>14</c:v>
                </c:pt>
                <c:pt idx="268">
                  <c:v>6</c:v>
                </c:pt>
                <c:pt idx="269">
                  <c:v>12</c:v>
                </c:pt>
                <c:pt idx="270">
                  <c:v>4</c:v>
                </c:pt>
                <c:pt idx="271">
                  <c:v>2</c:v>
                </c:pt>
                <c:pt idx="272">
                  <c:v>4</c:v>
                </c:pt>
                <c:pt idx="273">
                  <c:v>8</c:v>
                </c:pt>
                <c:pt idx="274">
                  <c:v>12</c:v>
                </c:pt>
                <c:pt idx="275">
                  <c:v>11</c:v>
                </c:pt>
                <c:pt idx="276">
                  <c:v>18</c:v>
                </c:pt>
                <c:pt idx="277">
                  <c:v>11</c:v>
                </c:pt>
                <c:pt idx="278">
                  <c:v>14</c:v>
                </c:pt>
                <c:pt idx="279">
                  <c:v>4</c:v>
                </c:pt>
                <c:pt idx="280">
                  <c:v>20</c:v>
                </c:pt>
                <c:pt idx="281">
                  <c:v>9</c:v>
                </c:pt>
                <c:pt idx="282">
                  <c:v>13</c:v>
                </c:pt>
                <c:pt idx="283">
                  <c:v>5</c:v>
                </c:pt>
                <c:pt idx="284">
                  <c:v>9</c:v>
                </c:pt>
                <c:pt idx="285">
                  <c:v>10</c:v>
                </c:pt>
                <c:pt idx="286">
                  <c:v>10</c:v>
                </c:pt>
                <c:pt idx="287">
                  <c:v>2</c:v>
                </c:pt>
                <c:pt idx="288">
                  <c:v>6</c:v>
                </c:pt>
                <c:pt idx="289">
                  <c:v>6</c:v>
                </c:pt>
                <c:pt idx="290">
                  <c:v>9</c:v>
                </c:pt>
                <c:pt idx="291">
                  <c:v>3</c:v>
                </c:pt>
                <c:pt idx="292">
                  <c:v>5</c:v>
                </c:pt>
                <c:pt idx="293">
                  <c:v>7</c:v>
                </c:pt>
                <c:pt idx="294">
                  <c:v>19</c:v>
                </c:pt>
                <c:pt idx="295">
                  <c:v>5</c:v>
                </c:pt>
                <c:pt idx="296">
                  <c:v>8</c:v>
                </c:pt>
                <c:pt idx="297">
                  <c:v>7</c:v>
                </c:pt>
                <c:pt idx="298">
                  <c:v>13</c:v>
                </c:pt>
                <c:pt idx="299">
                  <c:v>12</c:v>
                </c:pt>
                <c:pt idx="300">
                  <c:v>3</c:v>
                </c:pt>
                <c:pt idx="301">
                  <c:v>2</c:v>
                </c:pt>
                <c:pt idx="302">
                  <c:v>8</c:v>
                </c:pt>
                <c:pt idx="303">
                  <c:v>17</c:v>
                </c:pt>
                <c:pt idx="304">
                  <c:v>10</c:v>
                </c:pt>
                <c:pt idx="305">
                  <c:v>12</c:v>
                </c:pt>
                <c:pt idx="306">
                  <c:v>8</c:v>
                </c:pt>
                <c:pt idx="307">
                  <c:v>2</c:v>
                </c:pt>
                <c:pt idx="308">
                  <c:v>2</c:v>
                </c:pt>
                <c:pt idx="309">
                  <c:v>9</c:v>
                </c:pt>
                <c:pt idx="310">
                  <c:v>5</c:v>
                </c:pt>
                <c:pt idx="311">
                  <c:v>5</c:v>
                </c:pt>
                <c:pt idx="312">
                  <c:v>14</c:v>
                </c:pt>
                <c:pt idx="313">
                  <c:v>6</c:v>
                </c:pt>
                <c:pt idx="314">
                  <c:v>7</c:v>
                </c:pt>
                <c:pt idx="315">
                  <c:v>13</c:v>
                </c:pt>
                <c:pt idx="316">
                  <c:v>8</c:v>
                </c:pt>
                <c:pt idx="317">
                  <c:v>4</c:v>
                </c:pt>
                <c:pt idx="318">
                  <c:v>10</c:v>
                </c:pt>
                <c:pt idx="319">
                  <c:v>5</c:v>
                </c:pt>
                <c:pt idx="320">
                  <c:v>13</c:v>
                </c:pt>
                <c:pt idx="321">
                  <c:v>1</c:v>
                </c:pt>
                <c:pt idx="322">
                  <c:v>4</c:v>
                </c:pt>
                <c:pt idx="323">
                  <c:v>6</c:v>
                </c:pt>
                <c:pt idx="324">
                  <c:v>7</c:v>
                </c:pt>
                <c:pt idx="325">
                  <c:v>10</c:v>
                </c:pt>
                <c:pt idx="326">
                  <c:v>4</c:v>
                </c:pt>
                <c:pt idx="327">
                  <c:v>9</c:v>
                </c:pt>
                <c:pt idx="328">
                  <c:v>9</c:v>
                </c:pt>
                <c:pt idx="329">
                  <c:v>3</c:v>
                </c:pt>
                <c:pt idx="330">
                  <c:v>5</c:v>
                </c:pt>
                <c:pt idx="331">
                  <c:v>0</c:v>
                </c:pt>
                <c:pt idx="332">
                  <c:v>2</c:v>
                </c:pt>
                <c:pt idx="333">
                  <c:v>3</c:v>
                </c:pt>
                <c:pt idx="334">
                  <c:v>6</c:v>
                </c:pt>
                <c:pt idx="335">
                  <c:v>1</c:v>
                </c:pt>
                <c:pt idx="336">
                  <c:v>3</c:v>
                </c:pt>
                <c:pt idx="337">
                  <c:v>9</c:v>
                </c:pt>
                <c:pt idx="338">
                  <c:v>51</c:v>
                </c:pt>
                <c:pt idx="339">
                  <c:v>6</c:v>
                </c:pt>
                <c:pt idx="340">
                  <c:v>46</c:v>
                </c:pt>
                <c:pt idx="341">
                  <c:v>5</c:v>
                </c:pt>
                <c:pt idx="342">
                  <c:v>5</c:v>
                </c:pt>
                <c:pt idx="343">
                  <c:v>72</c:v>
                </c:pt>
                <c:pt idx="344">
                  <c:v>12</c:v>
                </c:pt>
                <c:pt idx="345">
                  <c:v>27</c:v>
                </c:pt>
                <c:pt idx="346">
                  <c:v>29</c:v>
                </c:pt>
                <c:pt idx="347">
                  <c:v>6</c:v>
                </c:pt>
                <c:pt idx="348">
                  <c:v>5</c:v>
                </c:pt>
                <c:pt idx="349">
                  <c:v>4</c:v>
                </c:pt>
                <c:pt idx="350">
                  <c:v>3</c:v>
                </c:pt>
                <c:pt idx="351">
                  <c:v>5</c:v>
                </c:pt>
                <c:pt idx="352">
                  <c:v>7</c:v>
                </c:pt>
                <c:pt idx="353">
                  <c:v>31</c:v>
                </c:pt>
                <c:pt idx="354">
                  <c:v>7</c:v>
                </c:pt>
                <c:pt idx="355">
                  <c:v>9</c:v>
                </c:pt>
                <c:pt idx="356">
                  <c:v>1</c:v>
                </c:pt>
                <c:pt idx="357">
                  <c:v>0</c:v>
                </c:pt>
                <c:pt idx="358">
                  <c:v>15</c:v>
                </c:pt>
                <c:pt idx="359">
                  <c:v>13</c:v>
                </c:pt>
                <c:pt idx="360">
                  <c:v>10</c:v>
                </c:pt>
                <c:pt idx="361">
                  <c:v>12</c:v>
                </c:pt>
                <c:pt idx="362">
                  <c:v>14</c:v>
                </c:pt>
                <c:pt idx="363">
                  <c:v>5</c:v>
                </c:pt>
                <c:pt idx="364">
                  <c:v>2</c:v>
                </c:pt>
              </c:numCache>
            </c:numRef>
          </c:val>
        </c:ser>
        <c:ser>
          <c:idx val="10"/>
          <c:order val="10"/>
          <c:tx>
            <c:strRef>
              <c:f>'2011年'!$L$3</c:f>
              <c:strCache>
                <c:ptCount val="1"/>
                <c:pt idx="0">
                  <c:v>代码评论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'2011年'!$L$4:$L$368</c:f>
              <c:numCache>
                <c:formatCode>General</c:formatCode>
                <c:ptCount val="365"/>
                <c:pt idx="0">
                  <c:v>80</c:v>
                </c:pt>
                <c:pt idx="1">
                  <c:v>61</c:v>
                </c:pt>
                <c:pt idx="2">
                  <c:v>39</c:v>
                </c:pt>
                <c:pt idx="3">
                  <c:v>51</c:v>
                </c:pt>
                <c:pt idx="4">
                  <c:v>59</c:v>
                </c:pt>
                <c:pt idx="5">
                  <c:v>54</c:v>
                </c:pt>
                <c:pt idx="6">
                  <c:v>23</c:v>
                </c:pt>
                <c:pt idx="7">
                  <c:v>29</c:v>
                </c:pt>
                <c:pt idx="8">
                  <c:v>82</c:v>
                </c:pt>
                <c:pt idx="9">
                  <c:v>95</c:v>
                </c:pt>
                <c:pt idx="10">
                  <c:v>90</c:v>
                </c:pt>
                <c:pt idx="11">
                  <c:v>55</c:v>
                </c:pt>
                <c:pt idx="12">
                  <c:v>60</c:v>
                </c:pt>
                <c:pt idx="13">
                  <c:v>21</c:v>
                </c:pt>
                <c:pt idx="14">
                  <c:v>21</c:v>
                </c:pt>
                <c:pt idx="15">
                  <c:v>71</c:v>
                </c:pt>
                <c:pt idx="16">
                  <c:v>45</c:v>
                </c:pt>
                <c:pt idx="17">
                  <c:v>33</c:v>
                </c:pt>
                <c:pt idx="18">
                  <c:v>44</c:v>
                </c:pt>
                <c:pt idx="19">
                  <c:v>47</c:v>
                </c:pt>
                <c:pt idx="20">
                  <c:v>28</c:v>
                </c:pt>
                <c:pt idx="21">
                  <c:v>27</c:v>
                </c:pt>
                <c:pt idx="22">
                  <c:v>37</c:v>
                </c:pt>
                <c:pt idx="23">
                  <c:v>34</c:v>
                </c:pt>
                <c:pt idx="24">
                  <c:v>45</c:v>
                </c:pt>
                <c:pt idx="25">
                  <c:v>56</c:v>
                </c:pt>
                <c:pt idx="26">
                  <c:v>49</c:v>
                </c:pt>
                <c:pt idx="27">
                  <c:v>44</c:v>
                </c:pt>
                <c:pt idx="28">
                  <c:v>22</c:v>
                </c:pt>
                <c:pt idx="29">
                  <c:v>31</c:v>
                </c:pt>
                <c:pt idx="30">
                  <c:v>46</c:v>
                </c:pt>
                <c:pt idx="31">
                  <c:v>46</c:v>
                </c:pt>
                <c:pt idx="32">
                  <c:v>52</c:v>
                </c:pt>
                <c:pt idx="33">
                  <c:v>91</c:v>
                </c:pt>
                <c:pt idx="34">
                  <c:v>19</c:v>
                </c:pt>
                <c:pt idx="35">
                  <c:v>33</c:v>
                </c:pt>
                <c:pt idx="36">
                  <c:v>45</c:v>
                </c:pt>
                <c:pt idx="37">
                  <c:v>39</c:v>
                </c:pt>
                <c:pt idx="38">
                  <c:v>70</c:v>
                </c:pt>
                <c:pt idx="39">
                  <c:v>40</c:v>
                </c:pt>
                <c:pt idx="40">
                  <c:v>46</c:v>
                </c:pt>
                <c:pt idx="41">
                  <c:v>34</c:v>
                </c:pt>
                <c:pt idx="42">
                  <c:v>27</c:v>
                </c:pt>
                <c:pt idx="43">
                  <c:v>40</c:v>
                </c:pt>
                <c:pt idx="44">
                  <c:v>67</c:v>
                </c:pt>
                <c:pt idx="45">
                  <c:v>28</c:v>
                </c:pt>
                <c:pt idx="46">
                  <c:v>48</c:v>
                </c:pt>
                <c:pt idx="47">
                  <c:v>64</c:v>
                </c:pt>
                <c:pt idx="48">
                  <c:v>28</c:v>
                </c:pt>
                <c:pt idx="49">
                  <c:v>37</c:v>
                </c:pt>
                <c:pt idx="50">
                  <c:v>47</c:v>
                </c:pt>
                <c:pt idx="51">
                  <c:v>43</c:v>
                </c:pt>
                <c:pt idx="52">
                  <c:v>53</c:v>
                </c:pt>
                <c:pt idx="53">
                  <c:v>46</c:v>
                </c:pt>
                <c:pt idx="54">
                  <c:v>40</c:v>
                </c:pt>
                <c:pt idx="55">
                  <c:v>22</c:v>
                </c:pt>
                <c:pt idx="56">
                  <c:v>32</c:v>
                </c:pt>
                <c:pt idx="57">
                  <c:v>65</c:v>
                </c:pt>
                <c:pt idx="58">
                  <c:v>22</c:v>
                </c:pt>
                <c:pt idx="59">
                  <c:v>61</c:v>
                </c:pt>
                <c:pt idx="60">
                  <c:v>58</c:v>
                </c:pt>
                <c:pt idx="61">
                  <c:v>46</c:v>
                </c:pt>
                <c:pt idx="62">
                  <c:v>19</c:v>
                </c:pt>
                <c:pt idx="63">
                  <c:v>22</c:v>
                </c:pt>
                <c:pt idx="64">
                  <c:v>42</c:v>
                </c:pt>
                <c:pt idx="65">
                  <c:v>40</c:v>
                </c:pt>
                <c:pt idx="66">
                  <c:v>37</c:v>
                </c:pt>
                <c:pt idx="67">
                  <c:v>50</c:v>
                </c:pt>
                <c:pt idx="68">
                  <c:v>54</c:v>
                </c:pt>
                <c:pt idx="69">
                  <c:v>47</c:v>
                </c:pt>
                <c:pt idx="70">
                  <c:v>36</c:v>
                </c:pt>
                <c:pt idx="71">
                  <c:v>47</c:v>
                </c:pt>
                <c:pt idx="72">
                  <c:v>43</c:v>
                </c:pt>
                <c:pt idx="73">
                  <c:v>38</c:v>
                </c:pt>
                <c:pt idx="74">
                  <c:v>28</c:v>
                </c:pt>
                <c:pt idx="75">
                  <c:v>16</c:v>
                </c:pt>
                <c:pt idx="76">
                  <c:v>10</c:v>
                </c:pt>
                <c:pt idx="77">
                  <c:v>24</c:v>
                </c:pt>
                <c:pt idx="78">
                  <c:v>35</c:v>
                </c:pt>
                <c:pt idx="79">
                  <c:v>32</c:v>
                </c:pt>
                <c:pt idx="80">
                  <c:v>42</c:v>
                </c:pt>
                <c:pt idx="81">
                  <c:v>28</c:v>
                </c:pt>
                <c:pt idx="82">
                  <c:v>24</c:v>
                </c:pt>
                <c:pt idx="83">
                  <c:v>31</c:v>
                </c:pt>
                <c:pt idx="84">
                  <c:v>41</c:v>
                </c:pt>
                <c:pt idx="85">
                  <c:v>22</c:v>
                </c:pt>
                <c:pt idx="86">
                  <c:v>21</c:v>
                </c:pt>
                <c:pt idx="87">
                  <c:v>18</c:v>
                </c:pt>
                <c:pt idx="88">
                  <c:v>17</c:v>
                </c:pt>
                <c:pt idx="89">
                  <c:v>11</c:v>
                </c:pt>
                <c:pt idx="90">
                  <c:v>8</c:v>
                </c:pt>
                <c:pt idx="91">
                  <c:v>10</c:v>
                </c:pt>
                <c:pt idx="92">
                  <c:v>38</c:v>
                </c:pt>
                <c:pt idx="93">
                  <c:v>49</c:v>
                </c:pt>
                <c:pt idx="94">
                  <c:v>38</c:v>
                </c:pt>
                <c:pt idx="95">
                  <c:v>37</c:v>
                </c:pt>
                <c:pt idx="96">
                  <c:v>29</c:v>
                </c:pt>
                <c:pt idx="97">
                  <c:v>18</c:v>
                </c:pt>
                <c:pt idx="98">
                  <c:v>16</c:v>
                </c:pt>
                <c:pt idx="99">
                  <c:v>35</c:v>
                </c:pt>
                <c:pt idx="100">
                  <c:v>37</c:v>
                </c:pt>
                <c:pt idx="101">
                  <c:v>61</c:v>
                </c:pt>
                <c:pt idx="102">
                  <c:v>20</c:v>
                </c:pt>
                <c:pt idx="103">
                  <c:v>24</c:v>
                </c:pt>
                <c:pt idx="104">
                  <c:v>10</c:v>
                </c:pt>
                <c:pt idx="105">
                  <c:v>19</c:v>
                </c:pt>
                <c:pt idx="106">
                  <c:v>37</c:v>
                </c:pt>
                <c:pt idx="107">
                  <c:v>36</c:v>
                </c:pt>
                <c:pt idx="108">
                  <c:v>54</c:v>
                </c:pt>
                <c:pt idx="109">
                  <c:v>28</c:v>
                </c:pt>
                <c:pt idx="110">
                  <c:v>19</c:v>
                </c:pt>
                <c:pt idx="111">
                  <c:v>16</c:v>
                </c:pt>
                <c:pt idx="112">
                  <c:v>26</c:v>
                </c:pt>
                <c:pt idx="113">
                  <c:v>34</c:v>
                </c:pt>
                <c:pt idx="114">
                  <c:v>26</c:v>
                </c:pt>
                <c:pt idx="115">
                  <c:v>45</c:v>
                </c:pt>
                <c:pt idx="116">
                  <c:v>25</c:v>
                </c:pt>
                <c:pt idx="117">
                  <c:v>31</c:v>
                </c:pt>
                <c:pt idx="118">
                  <c:v>20</c:v>
                </c:pt>
                <c:pt idx="119">
                  <c:v>26</c:v>
                </c:pt>
                <c:pt idx="120">
                  <c:v>40</c:v>
                </c:pt>
                <c:pt idx="121">
                  <c:v>33</c:v>
                </c:pt>
                <c:pt idx="122">
                  <c:v>52</c:v>
                </c:pt>
                <c:pt idx="123">
                  <c:v>33</c:v>
                </c:pt>
                <c:pt idx="124">
                  <c:v>45</c:v>
                </c:pt>
                <c:pt idx="125">
                  <c:v>19</c:v>
                </c:pt>
                <c:pt idx="126">
                  <c:v>22</c:v>
                </c:pt>
                <c:pt idx="127">
                  <c:v>59</c:v>
                </c:pt>
                <c:pt idx="128">
                  <c:v>25</c:v>
                </c:pt>
                <c:pt idx="129">
                  <c:v>36</c:v>
                </c:pt>
                <c:pt idx="130">
                  <c:v>54</c:v>
                </c:pt>
                <c:pt idx="131">
                  <c:v>51</c:v>
                </c:pt>
                <c:pt idx="132">
                  <c:v>21</c:v>
                </c:pt>
                <c:pt idx="133">
                  <c:v>19</c:v>
                </c:pt>
                <c:pt idx="134">
                  <c:v>33</c:v>
                </c:pt>
                <c:pt idx="135">
                  <c:v>39</c:v>
                </c:pt>
                <c:pt idx="136">
                  <c:v>25</c:v>
                </c:pt>
                <c:pt idx="137">
                  <c:v>33</c:v>
                </c:pt>
                <c:pt idx="138">
                  <c:v>25</c:v>
                </c:pt>
                <c:pt idx="139">
                  <c:v>13</c:v>
                </c:pt>
                <c:pt idx="140">
                  <c:v>13</c:v>
                </c:pt>
                <c:pt idx="141">
                  <c:v>37</c:v>
                </c:pt>
                <c:pt idx="142">
                  <c:v>39</c:v>
                </c:pt>
                <c:pt idx="143">
                  <c:v>50</c:v>
                </c:pt>
                <c:pt idx="144">
                  <c:v>53</c:v>
                </c:pt>
                <c:pt idx="145">
                  <c:v>32</c:v>
                </c:pt>
                <c:pt idx="146">
                  <c:v>9</c:v>
                </c:pt>
                <c:pt idx="147">
                  <c:v>19</c:v>
                </c:pt>
                <c:pt idx="148">
                  <c:v>43</c:v>
                </c:pt>
                <c:pt idx="149">
                  <c:v>30</c:v>
                </c:pt>
                <c:pt idx="150">
                  <c:v>33</c:v>
                </c:pt>
                <c:pt idx="151">
                  <c:v>53</c:v>
                </c:pt>
                <c:pt idx="152">
                  <c:v>48</c:v>
                </c:pt>
                <c:pt idx="153">
                  <c:v>29</c:v>
                </c:pt>
                <c:pt idx="154">
                  <c:v>20</c:v>
                </c:pt>
                <c:pt idx="155">
                  <c:v>42</c:v>
                </c:pt>
                <c:pt idx="156">
                  <c:v>55</c:v>
                </c:pt>
                <c:pt idx="157">
                  <c:v>27</c:v>
                </c:pt>
                <c:pt idx="158">
                  <c:v>30</c:v>
                </c:pt>
                <c:pt idx="159">
                  <c:v>29</c:v>
                </c:pt>
                <c:pt idx="160">
                  <c:v>36</c:v>
                </c:pt>
                <c:pt idx="161">
                  <c:v>29</c:v>
                </c:pt>
                <c:pt idx="162">
                  <c:v>52</c:v>
                </c:pt>
                <c:pt idx="163">
                  <c:v>44</c:v>
                </c:pt>
                <c:pt idx="164">
                  <c:v>40</c:v>
                </c:pt>
                <c:pt idx="165">
                  <c:v>62</c:v>
                </c:pt>
                <c:pt idx="166">
                  <c:v>48</c:v>
                </c:pt>
                <c:pt idx="167">
                  <c:v>32</c:v>
                </c:pt>
                <c:pt idx="168">
                  <c:v>33</c:v>
                </c:pt>
                <c:pt idx="169">
                  <c:v>61</c:v>
                </c:pt>
                <c:pt idx="170">
                  <c:v>34</c:v>
                </c:pt>
                <c:pt idx="171">
                  <c:v>49</c:v>
                </c:pt>
                <c:pt idx="172">
                  <c:v>60</c:v>
                </c:pt>
                <c:pt idx="173">
                  <c:v>35</c:v>
                </c:pt>
                <c:pt idx="174">
                  <c:v>20</c:v>
                </c:pt>
                <c:pt idx="175">
                  <c:v>46</c:v>
                </c:pt>
                <c:pt idx="176">
                  <c:v>47</c:v>
                </c:pt>
                <c:pt idx="177">
                  <c:v>42</c:v>
                </c:pt>
                <c:pt idx="178">
                  <c:v>24</c:v>
                </c:pt>
                <c:pt idx="179">
                  <c:v>44</c:v>
                </c:pt>
                <c:pt idx="180">
                  <c:v>40</c:v>
                </c:pt>
                <c:pt idx="181">
                  <c:v>19</c:v>
                </c:pt>
                <c:pt idx="182">
                  <c:v>42</c:v>
                </c:pt>
                <c:pt idx="183">
                  <c:v>52</c:v>
                </c:pt>
                <c:pt idx="184">
                  <c:v>36</c:v>
                </c:pt>
                <c:pt idx="185">
                  <c:v>46</c:v>
                </c:pt>
                <c:pt idx="186">
                  <c:v>53</c:v>
                </c:pt>
                <c:pt idx="187">
                  <c:v>33</c:v>
                </c:pt>
                <c:pt idx="188">
                  <c:v>37</c:v>
                </c:pt>
                <c:pt idx="189">
                  <c:v>24</c:v>
                </c:pt>
                <c:pt idx="190">
                  <c:v>66</c:v>
                </c:pt>
                <c:pt idx="191">
                  <c:v>52</c:v>
                </c:pt>
                <c:pt idx="192">
                  <c:v>39</c:v>
                </c:pt>
                <c:pt idx="193">
                  <c:v>44</c:v>
                </c:pt>
                <c:pt idx="194">
                  <c:v>43</c:v>
                </c:pt>
                <c:pt idx="195">
                  <c:v>45</c:v>
                </c:pt>
                <c:pt idx="196">
                  <c:v>33</c:v>
                </c:pt>
                <c:pt idx="197">
                  <c:v>56</c:v>
                </c:pt>
                <c:pt idx="198">
                  <c:v>46</c:v>
                </c:pt>
                <c:pt idx="199">
                  <c:v>58</c:v>
                </c:pt>
                <c:pt idx="200">
                  <c:v>42</c:v>
                </c:pt>
                <c:pt idx="201">
                  <c:v>47</c:v>
                </c:pt>
                <c:pt idx="202">
                  <c:v>23</c:v>
                </c:pt>
                <c:pt idx="203">
                  <c:v>35</c:v>
                </c:pt>
                <c:pt idx="204">
                  <c:v>38</c:v>
                </c:pt>
                <c:pt idx="205">
                  <c:v>58</c:v>
                </c:pt>
                <c:pt idx="206">
                  <c:v>38</c:v>
                </c:pt>
                <c:pt idx="207">
                  <c:v>50</c:v>
                </c:pt>
                <c:pt idx="208">
                  <c:v>11</c:v>
                </c:pt>
                <c:pt idx="209">
                  <c:v>22</c:v>
                </c:pt>
                <c:pt idx="210">
                  <c:v>29</c:v>
                </c:pt>
                <c:pt idx="211">
                  <c:v>33</c:v>
                </c:pt>
                <c:pt idx="212">
                  <c:v>67</c:v>
                </c:pt>
                <c:pt idx="213">
                  <c:v>51</c:v>
                </c:pt>
                <c:pt idx="214">
                  <c:v>47</c:v>
                </c:pt>
                <c:pt idx="215">
                  <c:v>41</c:v>
                </c:pt>
                <c:pt idx="216">
                  <c:v>38</c:v>
                </c:pt>
                <c:pt idx="217">
                  <c:v>33</c:v>
                </c:pt>
                <c:pt idx="218">
                  <c:v>48</c:v>
                </c:pt>
                <c:pt idx="219">
                  <c:v>45</c:v>
                </c:pt>
                <c:pt idx="220">
                  <c:v>39</c:v>
                </c:pt>
                <c:pt idx="221">
                  <c:v>41</c:v>
                </c:pt>
                <c:pt idx="222">
                  <c:v>49</c:v>
                </c:pt>
                <c:pt idx="223">
                  <c:v>29</c:v>
                </c:pt>
                <c:pt idx="224">
                  <c:v>22</c:v>
                </c:pt>
                <c:pt idx="225">
                  <c:v>37</c:v>
                </c:pt>
                <c:pt idx="226">
                  <c:v>40</c:v>
                </c:pt>
                <c:pt idx="227">
                  <c:v>31</c:v>
                </c:pt>
                <c:pt idx="228">
                  <c:v>37</c:v>
                </c:pt>
                <c:pt idx="229">
                  <c:v>36</c:v>
                </c:pt>
                <c:pt idx="230">
                  <c:v>18</c:v>
                </c:pt>
                <c:pt idx="231">
                  <c:v>20</c:v>
                </c:pt>
                <c:pt idx="232">
                  <c:v>23</c:v>
                </c:pt>
                <c:pt idx="233">
                  <c:v>28</c:v>
                </c:pt>
                <c:pt idx="234">
                  <c:v>23</c:v>
                </c:pt>
                <c:pt idx="235">
                  <c:v>24</c:v>
                </c:pt>
                <c:pt idx="236">
                  <c:v>34</c:v>
                </c:pt>
                <c:pt idx="237">
                  <c:v>23</c:v>
                </c:pt>
                <c:pt idx="238">
                  <c:v>12</c:v>
                </c:pt>
                <c:pt idx="239">
                  <c:v>36</c:v>
                </c:pt>
                <c:pt idx="240">
                  <c:v>44</c:v>
                </c:pt>
                <c:pt idx="241">
                  <c:v>52</c:v>
                </c:pt>
                <c:pt idx="242">
                  <c:v>23</c:v>
                </c:pt>
                <c:pt idx="243">
                  <c:v>16</c:v>
                </c:pt>
                <c:pt idx="244">
                  <c:v>13</c:v>
                </c:pt>
                <c:pt idx="245">
                  <c:v>18</c:v>
                </c:pt>
                <c:pt idx="246">
                  <c:v>30</c:v>
                </c:pt>
                <c:pt idx="247">
                  <c:v>35</c:v>
                </c:pt>
                <c:pt idx="248">
                  <c:v>40</c:v>
                </c:pt>
                <c:pt idx="249">
                  <c:v>28</c:v>
                </c:pt>
                <c:pt idx="250">
                  <c:v>28</c:v>
                </c:pt>
                <c:pt idx="251">
                  <c:v>13</c:v>
                </c:pt>
                <c:pt idx="252">
                  <c:v>22</c:v>
                </c:pt>
                <c:pt idx="253">
                  <c:v>31</c:v>
                </c:pt>
                <c:pt idx="254">
                  <c:v>20</c:v>
                </c:pt>
                <c:pt idx="255">
                  <c:v>33</c:v>
                </c:pt>
                <c:pt idx="256">
                  <c:v>41</c:v>
                </c:pt>
                <c:pt idx="257">
                  <c:v>57</c:v>
                </c:pt>
                <c:pt idx="258">
                  <c:v>41</c:v>
                </c:pt>
                <c:pt idx="259">
                  <c:v>24</c:v>
                </c:pt>
                <c:pt idx="260">
                  <c:v>38</c:v>
                </c:pt>
                <c:pt idx="261">
                  <c:v>33</c:v>
                </c:pt>
                <c:pt idx="262">
                  <c:v>50</c:v>
                </c:pt>
                <c:pt idx="263">
                  <c:v>58</c:v>
                </c:pt>
                <c:pt idx="264">
                  <c:v>48</c:v>
                </c:pt>
                <c:pt idx="265">
                  <c:v>24</c:v>
                </c:pt>
                <c:pt idx="266">
                  <c:v>17</c:v>
                </c:pt>
                <c:pt idx="267">
                  <c:v>48</c:v>
                </c:pt>
                <c:pt idx="268">
                  <c:v>36</c:v>
                </c:pt>
                <c:pt idx="269">
                  <c:v>35</c:v>
                </c:pt>
                <c:pt idx="270">
                  <c:v>16</c:v>
                </c:pt>
                <c:pt idx="271">
                  <c:v>21</c:v>
                </c:pt>
                <c:pt idx="272">
                  <c:v>13</c:v>
                </c:pt>
                <c:pt idx="273">
                  <c:v>39</c:v>
                </c:pt>
                <c:pt idx="274">
                  <c:v>43</c:v>
                </c:pt>
                <c:pt idx="275">
                  <c:v>48</c:v>
                </c:pt>
                <c:pt idx="276">
                  <c:v>36</c:v>
                </c:pt>
                <c:pt idx="277">
                  <c:v>31</c:v>
                </c:pt>
                <c:pt idx="278">
                  <c:v>29</c:v>
                </c:pt>
                <c:pt idx="279">
                  <c:v>25</c:v>
                </c:pt>
                <c:pt idx="280">
                  <c:v>51</c:v>
                </c:pt>
                <c:pt idx="281">
                  <c:v>32</c:v>
                </c:pt>
                <c:pt idx="282">
                  <c:v>79</c:v>
                </c:pt>
                <c:pt idx="283">
                  <c:v>40</c:v>
                </c:pt>
                <c:pt idx="284">
                  <c:v>26</c:v>
                </c:pt>
                <c:pt idx="285">
                  <c:v>58</c:v>
                </c:pt>
                <c:pt idx="286">
                  <c:v>10</c:v>
                </c:pt>
                <c:pt idx="287">
                  <c:v>22</c:v>
                </c:pt>
                <c:pt idx="288">
                  <c:v>42</c:v>
                </c:pt>
                <c:pt idx="289">
                  <c:v>17</c:v>
                </c:pt>
                <c:pt idx="290">
                  <c:v>29</c:v>
                </c:pt>
                <c:pt idx="291">
                  <c:v>22</c:v>
                </c:pt>
                <c:pt idx="292">
                  <c:v>36</c:v>
                </c:pt>
                <c:pt idx="293">
                  <c:v>13</c:v>
                </c:pt>
                <c:pt idx="294">
                  <c:v>23</c:v>
                </c:pt>
                <c:pt idx="295">
                  <c:v>27</c:v>
                </c:pt>
                <c:pt idx="296">
                  <c:v>42</c:v>
                </c:pt>
                <c:pt idx="297">
                  <c:v>42</c:v>
                </c:pt>
                <c:pt idx="298">
                  <c:v>40</c:v>
                </c:pt>
                <c:pt idx="299">
                  <c:v>17</c:v>
                </c:pt>
                <c:pt idx="300">
                  <c:v>14</c:v>
                </c:pt>
                <c:pt idx="301">
                  <c:v>18</c:v>
                </c:pt>
                <c:pt idx="302">
                  <c:v>38</c:v>
                </c:pt>
                <c:pt idx="303">
                  <c:v>23</c:v>
                </c:pt>
                <c:pt idx="304">
                  <c:v>12</c:v>
                </c:pt>
                <c:pt idx="305">
                  <c:v>18</c:v>
                </c:pt>
                <c:pt idx="306">
                  <c:v>22</c:v>
                </c:pt>
                <c:pt idx="307">
                  <c:v>7</c:v>
                </c:pt>
                <c:pt idx="308">
                  <c:v>14</c:v>
                </c:pt>
                <c:pt idx="309">
                  <c:v>41</c:v>
                </c:pt>
                <c:pt idx="310">
                  <c:v>28</c:v>
                </c:pt>
                <c:pt idx="311">
                  <c:v>30</c:v>
                </c:pt>
                <c:pt idx="312">
                  <c:v>36</c:v>
                </c:pt>
                <c:pt idx="313">
                  <c:v>38</c:v>
                </c:pt>
                <c:pt idx="314">
                  <c:v>11</c:v>
                </c:pt>
                <c:pt idx="315">
                  <c:v>7</c:v>
                </c:pt>
                <c:pt idx="316">
                  <c:v>5</c:v>
                </c:pt>
                <c:pt idx="317">
                  <c:v>12</c:v>
                </c:pt>
                <c:pt idx="318">
                  <c:v>13</c:v>
                </c:pt>
                <c:pt idx="319">
                  <c:v>15</c:v>
                </c:pt>
                <c:pt idx="320">
                  <c:v>15</c:v>
                </c:pt>
                <c:pt idx="321">
                  <c:v>0</c:v>
                </c:pt>
                <c:pt idx="322">
                  <c:v>7</c:v>
                </c:pt>
                <c:pt idx="323">
                  <c:v>14</c:v>
                </c:pt>
                <c:pt idx="324">
                  <c:v>21</c:v>
                </c:pt>
                <c:pt idx="325">
                  <c:v>11</c:v>
                </c:pt>
                <c:pt idx="326">
                  <c:v>9</c:v>
                </c:pt>
                <c:pt idx="327">
                  <c:v>1</c:v>
                </c:pt>
                <c:pt idx="328">
                  <c:v>3</c:v>
                </c:pt>
                <c:pt idx="329">
                  <c:v>3</c:v>
                </c:pt>
                <c:pt idx="330">
                  <c:v>1</c:v>
                </c:pt>
                <c:pt idx="331">
                  <c:v>6</c:v>
                </c:pt>
                <c:pt idx="332">
                  <c:v>5</c:v>
                </c:pt>
                <c:pt idx="333">
                  <c:v>5</c:v>
                </c:pt>
                <c:pt idx="334">
                  <c:v>9</c:v>
                </c:pt>
                <c:pt idx="335">
                  <c:v>14</c:v>
                </c:pt>
                <c:pt idx="336">
                  <c:v>4</c:v>
                </c:pt>
                <c:pt idx="337">
                  <c:v>17</c:v>
                </c:pt>
                <c:pt idx="338">
                  <c:v>49</c:v>
                </c:pt>
                <c:pt idx="339">
                  <c:v>33</c:v>
                </c:pt>
                <c:pt idx="340">
                  <c:v>25</c:v>
                </c:pt>
                <c:pt idx="341">
                  <c:v>16</c:v>
                </c:pt>
                <c:pt idx="342">
                  <c:v>7</c:v>
                </c:pt>
                <c:pt idx="343">
                  <c:v>16</c:v>
                </c:pt>
                <c:pt idx="344">
                  <c:v>26</c:v>
                </c:pt>
                <c:pt idx="345">
                  <c:v>21</c:v>
                </c:pt>
                <c:pt idx="346">
                  <c:v>28</c:v>
                </c:pt>
                <c:pt idx="347">
                  <c:v>21</c:v>
                </c:pt>
                <c:pt idx="348">
                  <c:v>16</c:v>
                </c:pt>
                <c:pt idx="349">
                  <c:v>6</c:v>
                </c:pt>
                <c:pt idx="350">
                  <c:v>14</c:v>
                </c:pt>
                <c:pt idx="351">
                  <c:v>17</c:v>
                </c:pt>
                <c:pt idx="352">
                  <c:v>36</c:v>
                </c:pt>
                <c:pt idx="353">
                  <c:v>20</c:v>
                </c:pt>
                <c:pt idx="354">
                  <c:v>59</c:v>
                </c:pt>
                <c:pt idx="355">
                  <c:v>32</c:v>
                </c:pt>
                <c:pt idx="356">
                  <c:v>10</c:v>
                </c:pt>
                <c:pt idx="357">
                  <c:v>12</c:v>
                </c:pt>
                <c:pt idx="358">
                  <c:v>32</c:v>
                </c:pt>
                <c:pt idx="359">
                  <c:v>45</c:v>
                </c:pt>
                <c:pt idx="360">
                  <c:v>44</c:v>
                </c:pt>
                <c:pt idx="361">
                  <c:v>34</c:v>
                </c:pt>
                <c:pt idx="362">
                  <c:v>15</c:v>
                </c:pt>
                <c:pt idx="363">
                  <c:v>30</c:v>
                </c:pt>
                <c:pt idx="364">
                  <c:v>12</c:v>
                </c:pt>
              </c:numCache>
            </c:numRef>
          </c:val>
        </c:ser>
        <c:ser>
          <c:idx val="11"/>
          <c:order val="11"/>
          <c:tx>
            <c:strRef>
              <c:f>'2011年'!$M$3</c:f>
              <c:strCache>
                <c:ptCount val="1"/>
                <c:pt idx="0">
                  <c:v>博客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'2011年'!$M$4:$M$368</c:f>
              <c:numCache>
                <c:formatCode>General</c:formatCode>
                <c:ptCount val="365"/>
                <c:pt idx="0">
                  <c:v>33</c:v>
                </c:pt>
                <c:pt idx="1">
                  <c:v>48</c:v>
                </c:pt>
                <c:pt idx="2">
                  <c:v>41</c:v>
                </c:pt>
                <c:pt idx="3">
                  <c:v>44</c:v>
                </c:pt>
                <c:pt idx="4">
                  <c:v>46</c:v>
                </c:pt>
                <c:pt idx="5">
                  <c:v>44</c:v>
                </c:pt>
                <c:pt idx="6">
                  <c:v>24</c:v>
                </c:pt>
                <c:pt idx="7">
                  <c:v>72</c:v>
                </c:pt>
                <c:pt idx="8">
                  <c:v>42</c:v>
                </c:pt>
                <c:pt idx="9">
                  <c:v>45</c:v>
                </c:pt>
                <c:pt idx="10">
                  <c:v>57</c:v>
                </c:pt>
                <c:pt idx="11">
                  <c:v>69</c:v>
                </c:pt>
                <c:pt idx="12">
                  <c:v>46</c:v>
                </c:pt>
                <c:pt idx="13">
                  <c:v>24</c:v>
                </c:pt>
                <c:pt idx="14">
                  <c:v>35</c:v>
                </c:pt>
                <c:pt idx="15">
                  <c:v>41</c:v>
                </c:pt>
                <c:pt idx="16">
                  <c:v>50</c:v>
                </c:pt>
                <c:pt idx="17">
                  <c:v>71</c:v>
                </c:pt>
                <c:pt idx="18">
                  <c:v>55</c:v>
                </c:pt>
                <c:pt idx="19">
                  <c:v>51</c:v>
                </c:pt>
                <c:pt idx="20">
                  <c:v>29</c:v>
                </c:pt>
                <c:pt idx="21">
                  <c:v>58</c:v>
                </c:pt>
                <c:pt idx="22">
                  <c:v>65</c:v>
                </c:pt>
                <c:pt idx="23">
                  <c:v>83</c:v>
                </c:pt>
                <c:pt idx="24">
                  <c:v>54</c:v>
                </c:pt>
                <c:pt idx="25">
                  <c:v>47</c:v>
                </c:pt>
                <c:pt idx="26">
                  <c:v>40</c:v>
                </c:pt>
                <c:pt idx="27">
                  <c:v>41</c:v>
                </c:pt>
                <c:pt idx="28">
                  <c:v>47</c:v>
                </c:pt>
                <c:pt idx="29">
                  <c:v>42</c:v>
                </c:pt>
                <c:pt idx="30">
                  <c:v>50</c:v>
                </c:pt>
                <c:pt idx="31">
                  <c:v>47</c:v>
                </c:pt>
                <c:pt idx="32">
                  <c:v>65</c:v>
                </c:pt>
                <c:pt idx="33">
                  <c:v>42</c:v>
                </c:pt>
                <c:pt idx="34">
                  <c:v>21</c:v>
                </c:pt>
                <c:pt idx="35">
                  <c:v>15</c:v>
                </c:pt>
                <c:pt idx="36">
                  <c:v>39</c:v>
                </c:pt>
                <c:pt idx="37">
                  <c:v>36</c:v>
                </c:pt>
                <c:pt idx="38">
                  <c:v>44</c:v>
                </c:pt>
                <c:pt idx="39">
                  <c:v>31</c:v>
                </c:pt>
                <c:pt idx="40">
                  <c:v>46</c:v>
                </c:pt>
                <c:pt idx="41">
                  <c:v>26</c:v>
                </c:pt>
                <c:pt idx="42">
                  <c:v>23</c:v>
                </c:pt>
                <c:pt idx="43">
                  <c:v>36</c:v>
                </c:pt>
                <c:pt idx="44">
                  <c:v>50</c:v>
                </c:pt>
                <c:pt idx="45">
                  <c:v>50</c:v>
                </c:pt>
                <c:pt idx="46">
                  <c:v>38</c:v>
                </c:pt>
                <c:pt idx="47">
                  <c:v>49</c:v>
                </c:pt>
                <c:pt idx="48">
                  <c:v>15</c:v>
                </c:pt>
                <c:pt idx="49">
                  <c:v>18</c:v>
                </c:pt>
                <c:pt idx="50">
                  <c:v>35</c:v>
                </c:pt>
                <c:pt idx="51">
                  <c:v>48</c:v>
                </c:pt>
                <c:pt idx="52">
                  <c:v>40</c:v>
                </c:pt>
                <c:pt idx="53">
                  <c:v>45</c:v>
                </c:pt>
                <c:pt idx="54">
                  <c:v>50</c:v>
                </c:pt>
                <c:pt idx="55">
                  <c:v>24</c:v>
                </c:pt>
                <c:pt idx="56">
                  <c:v>31</c:v>
                </c:pt>
                <c:pt idx="57">
                  <c:v>46</c:v>
                </c:pt>
                <c:pt idx="58">
                  <c:v>50</c:v>
                </c:pt>
                <c:pt idx="59">
                  <c:v>67</c:v>
                </c:pt>
                <c:pt idx="60">
                  <c:v>60</c:v>
                </c:pt>
                <c:pt idx="61">
                  <c:v>37</c:v>
                </c:pt>
                <c:pt idx="62">
                  <c:v>16</c:v>
                </c:pt>
                <c:pt idx="63">
                  <c:v>28</c:v>
                </c:pt>
                <c:pt idx="64">
                  <c:v>53</c:v>
                </c:pt>
                <c:pt idx="65">
                  <c:v>54</c:v>
                </c:pt>
                <c:pt idx="66">
                  <c:v>50</c:v>
                </c:pt>
                <c:pt idx="67">
                  <c:v>60</c:v>
                </c:pt>
                <c:pt idx="68">
                  <c:v>75</c:v>
                </c:pt>
                <c:pt idx="69">
                  <c:v>39</c:v>
                </c:pt>
                <c:pt idx="70">
                  <c:v>27</c:v>
                </c:pt>
                <c:pt idx="71">
                  <c:v>50</c:v>
                </c:pt>
                <c:pt idx="72">
                  <c:v>45</c:v>
                </c:pt>
                <c:pt idx="73">
                  <c:v>57</c:v>
                </c:pt>
                <c:pt idx="74">
                  <c:v>42</c:v>
                </c:pt>
                <c:pt idx="75">
                  <c:v>29</c:v>
                </c:pt>
                <c:pt idx="76">
                  <c:v>13</c:v>
                </c:pt>
                <c:pt idx="77">
                  <c:v>31</c:v>
                </c:pt>
                <c:pt idx="78">
                  <c:v>65</c:v>
                </c:pt>
                <c:pt idx="79">
                  <c:v>39</c:v>
                </c:pt>
                <c:pt idx="80">
                  <c:v>44</c:v>
                </c:pt>
                <c:pt idx="81">
                  <c:v>35</c:v>
                </c:pt>
                <c:pt idx="82">
                  <c:v>34</c:v>
                </c:pt>
                <c:pt idx="83">
                  <c:v>39</c:v>
                </c:pt>
                <c:pt idx="84">
                  <c:v>43</c:v>
                </c:pt>
                <c:pt idx="85">
                  <c:v>43</c:v>
                </c:pt>
                <c:pt idx="86">
                  <c:v>13</c:v>
                </c:pt>
                <c:pt idx="87">
                  <c:v>17</c:v>
                </c:pt>
                <c:pt idx="88">
                  <c:v>23</c:v>
                </c:pt>
                <c:pt idx="89">
                  <c:v>14</c:v>
                </c:pt>
                <c:pt idx="90">
                  <c:v>12</c:v>
                </c:pt>
                <c:pt idx="91">
                  <c:v>14</c:v>
                </c:pt>
                <c:pt idx="92">
                  <c:v>29</c:v>
                </c:pt>
                <c:pt idx="93">
                  <c:v>31</c:v>
                </c:pt>
                <c:pt idx="94">
                  <c:v>46</c:v>
                </c:pt>
                <c:pt idx="95">
                  <c:v>30</c:v>
                </c:pt>
                <c:pt idx="96">
                  <c:v>37</c:v>
                </c:pt>
                <c:pt idx="97">
                  <c:v>41</c:v>
                </c:pt>
                <c:pt idx="98">
                  <c:v>18</c:v>
                </c:pt>
                <c:pt idx="99">
                  <c:v>41</c:v>
                </c:pt>
                <c:pt idx="100">
                  <c:v>54</c:v>
                </c:pt>
                <c:pt idx="101">
                  <c:v>36</c:v>
                </c:pt>
                <c:pt idx="102">
                  <c:v>40</c:v>
                </c:pt>
                <c:pt idx="103">
                  <c:v>23</c:v>
                </c:pt>
                <c:pt idx="104">
                  <c:v>18</c:v>
                </c:pt>
                <c:pt idx="105">
                  <c:v>19</c:v>
                </c:pt>
                <c:pt idx="106">
                  <c:v>28</c:v>
                </c:pt>
                <c:pt idx="107">
                  <c:v>46</c:v>
                </c:pt>
                <c:pt idx="108">
                  <c:v>43</c:v>
                </c:pt>
                <c:pt idx="109">
                  <c:v>35</c:v>
                </c:pt>
                <c:pt idx="110">
                  <c:v>13</c:v>
                </c:pt>
                <c:pt idx="111">
                  <c:v>14</c:v>
                </c:pt>
                <c:pt idx="112">
                  <c:v>21</c:v>
                </c:pt>
                <c:pt idx="113">
                  <c:v>35</c:v>
                </c:pt>
                <c:pt idx="114">
                  <c:v>39</c:v>
                </c:pt>
                <c:pt idx="115">
                  <c:v>42</c:v>
                </c:pt>
                <c:pt idx="116">
                  <c:v>33</c:v>
                </c:pt>
                <c:pt idx="117">
                  <c:v>24</c:v>
                </c:pt>
                <c:pt idx="118">
                  <c:v>15</c:v>
                </c:pt>
                <c:pt idx="119">
                  <c:v>18</c:v>
                </c:pt>
                <c:pt idx="120">
                  <c:v>37</c:v>
                </c:pt>
                <c:pt idx="121">
                  <c:v>44</c:v>
                </c:pt>
                <c:pt idx="122">
                  <c:v>30</c:v>
                </c:pt>
                <c:pt idx="123">
                  <c:v>53</c:v>
                </c:pt>
                <c:pt idx="124">
                  <c:v>33</c:v>
                </c:pt>
                <c:pt idx="125">
                  <c:v>41</c:v>
                </c:pt>
                <c:pt idx="126">
                  <c:v>17</c:v>
                </c:pt>
                <c:pt idx="127">
                  <c:v>23</c:v>
                </c:pt>
                <c:pt idx="128">
                  <c:v>39</c:v>
                </c:pt>
                <c:pt idx="129">
                  <c:v>36</c:v>
                </c:pt>
                <c:pt idx="130">
                  <c:v>41</c:v>
                </c:pt>
                <c:pt idx="131">
                  <c:v>27</c:v>
                </c:pt>
                <c:pt idx="132">
                  <c:v>24</c:v>
                </c:pt>
                <c:pt idx="133">
                  <c:v>27</c:v>
                </c:pt>
                <c:pt idx="134">
                  <c:v>40</c:v>
                </c:pt>
                <c:pt idx="135">
                  <c:v>50</c:v>
                </c:pt>
                <c:pt idx="136">
                  <c:v>48</c:v>
                </c:pt>
                <c:pt idx="137">
                  <c:v>48</c:v>
                </c:pt>
                <c:pt idx="138">
                  <c:v>32</c:v>
                </c:pt>
                <c:pt idx="139">
                  <c:v>26</c:v>
                </c:pt>
                <c:pt idx="140">
                  <c:v>26</c:v>
                </c:pt>
                <c:pt idx="141">
                  <c:v>47</c:v>
                </c:pt>
                <c:pt idx="142">
                  <c:v>28</c:v>
                </c:pt>
                <c:pt idx="143">
                  <c:v>37</c:v>
                </c:pt>
                <c:pt idx="144">
                  <c:v>35</c:v>
                </c:pt>
                <c:pt idx="145">
                  <c:v>38</c:v>
                </c:pt>
                <c:pt idx="146">
                  <c:v>14</c:v>
                </c:pt>
                <c:pt idx="147">
                  <c:v>42</c:v>
                </c:pt>
                <c:pt idx="148">
                  <c:v>41</c:v>
                </c:pt>
                <c:pt idx="149">
                  <c:v>48</c:v>
                </c:pt>
                <c:pt idx="150">
                  <c:v>68</c:v>
                </c:pt>
                <c:pt idx="151">
                  <c:v>37</c:v>
                </c:pt>
                <c:pt idx="152">
                  <c:v>49</c:v>
                </c:pt>
                <c:pt idx="153">
                  <c:v>17</c:v>
                </c:pt>
                <c:pt idx="154">
                  <c:v>22</c:v>
                </c:pt>
                <c:pt idx="155">
                  <c:v>65</c:v>
                </c:pt>
                <c:pt idx="156">
                  <c:v>40</c:v>
                </c:pt>
                <c:pt idx="157">
                  <c:v>47</c:v>
                </c:pt>
                <c:pt idx="158">
                  <c:v>43</c:v>
                </c:pt>
                <c:pt idx="159">
                  <c:v>62</c:v>
                </c:pt>
                <c:pt idx="160">
                  <c:v>20</c:v>
                </c:pt>
                <c:pt idx="161">
                  <c:v>18</c:v>
                </c:pt>
                <c:pt idx="162">
                  <c:v>46</c:v>
                </c:pt>
                <c:pt idx="163">
                  <c:v>66</c:v>
                </c:pt>
                <c:pt idx="164">
                  <c:v>49</c:v>
                </c:pt>
                <c:pt idx="165">
                  <c:v>27</c:v>
                </c:pt>
                <c:pt idx="166">
                  <c:v>32</c:v>
                </c:pt>
                <c:pt idx="167">
                  <c:v>10</c:v>
                </c:pt>
                <c:pt idx="168">
                  <c:v>15</c:v>
                </c:pt>
                <c:pt idx="169">
                  <c:v>51</c:v>
                </c:pt>
                <c:pt idx="170">
                  <c:v>44</c:v>
                </c:pt>
                <c:pt idx="171">
                  <c:v>32</c:v>
                </c:pt>
                <c:pt idx="172">
                  <c:v>67</c:v>
                </c:pt>
                <c:pt idx="173">
                  <c:v>27</c:v>
                </c:pt>
                <c:pt idx="174">
                  <c:v>33</c:v>
                </c:pt>
                <c:pt idx="175">
                  <c:v>20</c:v>
                </c:pt>
                <c:pt idx="176">
                  <c:v>39</c:v>
                </c:pt>
                <c:pt idx="177">
                  <c:v>38</c:v>
                </c:pt>
                <c:pt idx="178">
                  <c:v>26</c:v>
                </c:pt>
                <c:pt idx="179">
                  <c:v>33</c:v>
                </c:pt>
                <c:pt idx="180">
                  <c:v>56</c:v>
                </c:pt>
                <c:pt idx="181">
                  <c:v>21</c:v>
                </c:pt>
                <c:pt idx="182">
                  <c:v>23</c:v>
                </c:pt>
                <c:pt idx="183">
                  <c:v>40</c:v>
                </c:pt>
                <c:pt idx="184">
                  <c:v>44</c:v>
                </c:pt>
                <c:pt idx="185">
                  <c:v>43</c:v>
                </c:pt>
                <c:pt idx="186">
                  <c:v>41</c:v>
                </c:pt>
                <c:pt idx="187">
                  <c:v>34</c:v>
                </c:pt>
                <c:pt idx="188">
                  <c:v>24</c:v>
                </c:pt>
                <c:pt idx="189">
                  <c:v>20</c:v>
                </c:pt>
                <c:pt idx="190">
                  <c:v>32</c:v>
                </c:pt>
                <c:pt idx="191">
                  <c:v>49</c:v>
                </c:pt>
                <c:pt idx="192">
                  <c:v>30</c:v>
                </c:pt>
                <c:pt idx="193">
                  <c:v>38</c:v>
                </c:pt>
                <c:pt idx="194">
                  <c:v>31</c:v>
                </c:pt>
                <c:pt idx="195">
                  <c:v>12</c:v>
                </c:pt>
                <c:pt idx="196">
                  <c:v>24</c:v>
                </c:pt>
                <c:pt idx="197">
                  <c:v>36</c:v>
                </c:pt>
                <c:pt idx="198">
                  <c:v>58</c:v>
                </c:pt>
                <c:pt idx="199">
                  <c:v>38</c:v>
                </c:pt>
                <c:pt idx="200">
                  <c:v>47</c:v>
                </c:pt>
                <c:pt idx="201">
                  <c:v>26</c:v>
                </c:pt>
                <c:pt idx="202">
                  <c:v>19</c:v>
                </c:pt>
                <c:pt idx="203">
                  <c:v>15</c:v>
                </c:pt>
                <c:pt idx="204">
                  <c:v>27</c:v>
                </c:pt>
                <c:pt idx="205">
                  <c:v>31</c:v>
                </c:pt>
                <c:pt idx="206">
                  <c:v>40</c:v>
                </c:pt>
                <c:pt idx="207">
                  <c:v>30</c:v>
                </c:pt>
                <c:pt idx="208">
                  <c:v>10</c:v>
                </c:pt>
                <c:pt idx="209">
                  <c:v>14</c:v>
                </c:pt>
                <c:pt idx="210">
                  <c:v>18</c:v>
                </c:pt>
                <c:pt idx="211">
                  <c:v>47</c:v>
                </c:pt>
                <c:pt idx="212">
                  <c:v>32</c:v>
                </c:pt>
                <c:pt idx="213">
                  <c:v>48</c:v>
                </c:pt>
                <c:pt idx="214">
                  <c:v>48</c:v>
                </c:pt>
                <c:pt idx="215">
                  <c:v>32</c:v>
                </c:pt>
                <c:pt idx="216">
                  <c:v>12</c:v>
                </c:pt>
                <c:pt idx="217">
                  <c:v>16</c:v>
                </c:pt>
                <c:pt idx="218">
                  <c:v>43</c:v>
                </c:pt>
                <c:pt idx="219">
                  <c:v>34</c:v>
                </c:pt>
                <c:pt idx="220">
                  <c:v>24</c:v>
                </c:pt>
                <c:pt idx="221">
                  <c:v>24</c:v>
                </c:pt>
                <c:pt idx="222">
                  <c:v>21</c:v>
                </c:pt>
                <c:pt idx="223">
                  <c:v>13</c:v>
                </c:pt>
                <c:pt idx="224">
                  <c:v>30</c:v>
                </c:pt>
                <c:pt idx="225">
                  <c:v>27</c:v>
                </c:pt>
                <c:pt idx="226">
                  <c:v>38</c:v>
                </c:pt>
                <c:pt idx="227">
                  <c:v>40</c:v>
                </c:pt>
                <c:pt idx="228">
                  <c:v>28</c:v>
                </c:pt>
                <c:pt idx="229">
                  <c:v>23</c:v>
                </c:pt>
                <c:pt idx="230">
                  <c:v>20</c:v>
                </c:pt>
                <c:pt idx="231">
                  <c:v>21</c:v>
                </c:pt>
                <c:pt idx="232">
                  <c:v>48</c:v>
                </c:pt>
                <c:pt idx="233">
                  <c:v>25</c:v>
                </c:pt>
                <c:pt idx="234">
                  <c:v>166</c:v>
                </c:pt>
                <c:pt idx="235">
                  <c:v>44</c:v>
                </c:pt>
                <c:pt idx="236">
                  <c:v>22</c:v>
                </c:pt>
                <c:pt idx="237">
                  <c:v>7</c:v>
                </c:pt>
                <c:pt idx="238">
                  <c:v>31</c:v>
                </c:pt>
                <c:pt idx="239">
                  <c:v>23</c:v>
                </c:pt>
                <c:pt idx="240">
                  <c:v>29</c:v>
                </c:pt>
                <c:pt idx="241">
                  <c:v>31</c:v>
                </c:pt>
                <c:pt idx="242">
                  <c:v>32</c:v>
                </c:pt>
                <c:pt idx="243">
                  <c:v>15</c:v>
                </c:pt>
                <c:pt idx="244">
                  <c:v>10</c:v>
                </c:pt>
                <c:pt idx="245">
                  <c:v>12</c:v>
                </c:pt>
                <c:pt idx="246">
                  <c:v>25</c:v>
                </c:pt>
                <c:pt idx="247">
                  <c:v>38</c:v>
                </c:pt>
                <c:pt idx="248">
                  <c:v>23</c:v>
                </c:pt>
                <c:pt idx="249">
                  <c:v>29</c:v>
                </c:pt>
                <c:pt idx="250">
                  <c:v>16</c:v>
                </c:pt>
                <c:pt idx="251">
                  <c:v>37</c:v>
                </c:pt>
                <c:pt idx="252">
                  <c:v>18</c:v>
                </c:pt>
                <c:pt idx="253">
                  <c:v>32</c:v>
                </c:pt>
                <c:pt idx="254">
                  <c:v>32</c:v>
                </c:pt>
                <c:pt idx="255">
                  <c:v>40</c:v>
                </c:pt>
                <c:pt idx="256">
                  <c:v>21</c:v>
                </c:pt>
                <c:pt idx="257">
                  <c:v>25</c:v>
                </c:pt>
                <c:pt idx="258">
                  <c:v>21</c:v>
                </c:pt>
                <c:pt idx="259">
                  <c:v>15</c:v>
                </c:pt>
                <c:pt idx="260">
                  <c:v>38</c:v>
                </c:pt>
                <c:pt idx="261">
                  <c:v>52</c:v>
                </c:pt>
                <c:pt idx="262">
                  <c:v>23</c:v>
                </c:pt>
                <c:pt idx="263">
                  <c:v>33</c:v>
                </c:pt>
                <c:pt idx="264">
                  <c:v>28</c:v>
                </c:pt>
                <c:pt idx="265">
                  <c:v>32</c:v>
                </c:pt>
                <c:pt idx="266">
                  <c:v>27</c:v>
                </c:pt>
                <c:pt idx="267">
                  <c:v>33</c:v>
                </c:pt>
                <c:pt idx="268">
                  <c:v>27</c:v>
                </c:pt>
                <c:pt idx="269">
                  <c:v>28</c:v>
                </c:pt>
                <c:pt idx="270">
                  <c:v>19</c:v>
                </c:pt>
                <c:pt idx="271">
                  <c:v>29</c:v>
                </c:pt>
                <c:pt idx="272">
                  <c:v>26</c:v>
                </c:pt>
                <c:pt idx="273">
                  <c:v>30</c:v>
                </c:pt>
                <c:pt idx="274">
                  <c:v>57</c:v>
                </c:pt>
                <c:pt idx="275">
                  <c:v>49</c:v>
                </c:pt>
                <c:pt idx="276">
                  <c:v>33</c:v>
                </c:pt>
                <c:pt idx="277">
                  <c:v>32</c:v>
                </c:pt>
                <c:pt idx="278">
                  <c:v>39</c:v>
                </c:pt>
                <c:pt idx="279">
                  <c:v>43</c:v>
                </c:pt>
                <c:pt idx="280">
                  <c:v>20</c:v>
                </c:pt>
                <c:pt idx="281">
                  <c:v>43</c:v>
                </c:pt>
                <c:pt idx="282">
                  <c:v>41</c:v>
                </c:pt>
                <c:pt idx="283">
                  <c:v>20</c:v>
                </c:pt>
                <c:pt idx="284">
                  <c:v>61</c:v>
                </c:pt>
                <c:pt idx="285">
                  <c:v>24</c:v>
                </c:pt>
                <c:pt idx="286">
                  <c:v>18</c:v>
                </c:pt>
                <c:pt idx="287">
                  <c:v>26</c:v>
                </c:pt>
                <c:pt idx="288">
                  <c:v>30</c:v>
                </c:pt>
                <c:pt idx="289">
                  <c:v>29</c:v>
                </c:pt>
                <c:pt idx="290">
                  <c:v>37</c:v>
                </c:pt>
                <c:pt idx="291">
                  <c:v>23</c:v>
                </c:pt>
                <c:pt idx="292">
                  <c:v>30</c:v>
                </c:pt>
                <c:pt idx="293">
                  <c:v>13</c:v>
                </c:pt>
                <c:pt idx="294">
                  <c:v>14</c:v>
                </c:pt>
                <c:pt idx="295">
                  <c:v>22</c:v>
                </c:pt>
                <c:pt idx="296">
                  <c:v>39</c:v>
                </c:pt>
                <c:pt idx="297">
                  <c:v>22</c:v>
                </c:pt>
                <c:pt idx="298">
                  <c:v>16</c:v>
                </c:pt>
                <c:pt idx="299">
                  <c:v>24</c:v>
                </c:pt>
                <c:pt idx="300">
                  <c:v>10</c:v>
                </c:pt>
                <c:pt idx="301">
                  <c:v>10</c:v>
                </c:pt>
                <c:pt idx="302">
                  <c:v>23</c:v>
                </c:pt>
                <c:pt idx="303">
                  <c:v>24</c:v>
                </c:pt>
                <c:pt idx="304">
                  <c:v>27</c:v>
                </c:pt>
                <c:pt idx="305">
                  <c:v>19</c:v>
                </c:pt>
                <c:pt idx="306">
                  <c:v>26</c:v>
                </c:pt>
                <c:pt idx="307">
                  <c:v>20</c:v>
                </c:pt>
                <c:pt idx="308">
                  <c:v>41</c:v>
                </c:pt>
                <c:pt idx="309">
                  <c:v>29</c:v>
                </c:pt>
                <c:pt idx="310">
                  <c:v>28</c:v>
                </c:pt>
                <c:pt idx="311">
                  <c:v>18</c:v>
                </c:pt>
                <c:pt idx="312">
                  <c:v>16</c:v>
                </c:pt>
                <c:pt idx="313">
                  <c:v>38</c:v>
                </c:pt>
                <c:pt idx="314">
                  <c:v>12</c:v>
                </c:pt>
                <c:pt idx="315">
                  <c:v>12</c:v>
                </c:pt>
                <c:pt idx="316">
                  <c:v>20</c:v>
                </c:pt>
                <c:pt idx="317">
                  <c:v>12</c:v>
                </c:pt>
                <c:pt idx="318">
                  <c:v>25</c:v>
                </c:pt>
                <c:pt idx="319">
                  <c:v>16</c:v>
                </c:pt>
                <c:pt idx="320">
                  <c:v>16</c:v>
                </c:pt>
                <c:pt idx="321">
                  <c:v>25</c:v>
                </c:pt>
                <c:pt idx="322">
                  <c:v>8</c:v>
                </c:pt>
                <c:pt idx="323">
                  <c:v>21</c:v>
                </c:pt>
                <c:pt idx="324">
                  <c:v>31</c:v>
                </c:pt>
                <c:pt idx="325">
                  <c:v>11</c:v>
                </c:pt>
                <c:pt idx="326">
                  <c:v>14</c:v>
                </c:pt>
                <c:pt idx="327">
                  <c:v>6</c:v>
                </c:pt>
                <c:pt idx="328">
                  <c:v>17</c:v>
                </c:pt>
                <c:pt idx="329">
                  <c:v>6</c:v>
                </c:pt>
                <c:pt idx="330">
                  <c:v>5</c:v>
                </c:pt>
                <c:pt idx="331">
                  <c:v>4</c:v>
                </c:pt>
                <c:pt idx="332">
                  <c:v>0</c:v>
                </c:pt>
                <c:pt idx="333">
                  <c:v>7</c:v>
                </c:pt>
                <c:pt idx="334">
                  <c:v>16</c:v>
                </c:pt>
                <c:pt idx="335">
                  <c:v>28</c:v>
                </c:pt>
                <c:pt idx="336">
                  <c:v>13</c:v>
                </c:pt>
                <c:pt idx="337">
                  <c:v>18</c:v>
                </c:pt>
                <c:pt idx="338">
                  <c:v>28</c:v>
                </c:pt>
                <c:pt idx="339">
                  <c:v>21</c:v>
                </c:pt>
                <c:pt idx="340">
                  <c:v>23</c:v>
                </c:pt>
                <c:pt idx="341">
                  <c:v>14</c:v>
                </c:pt>
                <c:pt idx="342">
                  <c:v>17</c:v>
                </c:pt>
                <c:pt idx="343">
                  <c:v>8</c:v>
                </c:pt>
                <c:pt idx="344">
                  <c:v>23</c:v>
                </c:pt>
                <c:pt idx="345">
                  <c:v>21</c:v>
                </c:pt>
                <c:pt idx="346">
                  <c:v>21</c:v>
                </c:pt>
                <c:pt idx="347">
                  <c:v>33</c:v>
                </c:pt>
                <c:pt idx="348">
                  <c:v>27</c:v>
                </c:pt>
                <c:pt idx="349">
                  <c:v>10</c:v>
                </c:pt>
                <c:pt idx="350">
                  <c:v>14</c:v>
                </c:pt>
                <c:pt idx="351">
                  <c:v>30</c:v>
                </c:pt>
                <c:pt idx="352">
                  <c:v>31</c:v>
                </c:pt>
                <c:pt idx="353">
                  <c:v>31</c:v>
                </c:pt>
                <c:pt idx="354">
                  <c:v>27</c:v>
                </c:pt>
                <c:pt idx="355">
                  <c:v>33</c:v>
                </c:pt>
                <c:pt idx="356">
                  <c:v>12</c:v>
                </c:pt>
                <c:pt idx="357">
                  <c:v>24</c:v>
                </c:pt>
                <c:pt idx="358">
                  <c:v>34</c:v>
                </c:pt>
                <c:pt idx="359">
                  <c:v>24</c:v>
                </c:pt>
                <c:pt idx="360">
                  <c:v>23</c:v>
                </c:pt>
                <c:pt idx="361">
                  <c:v>30</c:v>
                </c:pt>
                <c:pt idx="362">
                  <c:v>9</c:v>
                </c:pt>
                <c:pt idx="363">
                  <c:v>11</c:v>
                </c:pt>
                <c:pt idx="364">
                  <c:v>5</c:v>
                </c:pt>
              </c:numCache>
            </c:numRef>
          </c:val>
        </c:ser>
        <c:ser>
          <c:idx val="12"/>
          <c:order val="12"/>
          <c:tx>
            <c:strRef>
              <c:f>'2011年'!$N$3</c:f>
              <c:strCache>
                <c:ptCount val="1"/>
                <c:pt idx="0">
                  <c:v>博客评论</c:v>
                </c:pt>
              </c:strCache>
            </c:strRef>
          </c:tx>
          <c:cat>
            <c:numRef>
              <c:f>'2011年'!$A$4:$A$368</c:f>
              <c:numCache>
                <c:formatCode>yyyy/m/d</c:formatCode>
                <c:ptCount val="365"/>
                <c:pt idx="0">
                  <c:v>40908</c:v>
                </c:pt>
                <c:pt idx="1">
                  <c:v>40907</c:v>
                </c:pt>
                <c:pt idx="2">
                  <c:v>40906</c:v>
                </c:pt>
                <c:pt idx="3">
                  <c:v>40905</c:v>
                </c:pt>
                <c:pt idx="4">
                  <c:v>40904</c:v>
                </c:pt>
                <c:pt idx="5">
                  <c:v>40903</c:v>
                </c:pt>
                <c:pt idx="6">
                  <c:v>40902</c:v>
                </c:pt>
                <c:pt idx="7">
                  <c:v>40901</c:v>
                </c:pt>
                <c:pt idx="8">
                  <c:v>40900</c:v>
                </c:pt>
                <c:pt idx="9">
                  <c:v>40899</c:v>
                </c:pt>
                <c:pt idx="10">
                  <c:v>40898</c:v>
                </c:pt>
                <c:pt idx="11">
                  <c:v>40897</c:v>
                </c:pt>
                <c:pt idx="12">
                  <c:v>40896</c:v>
                </c:pt>
                <c:pt idx="13">
                  <c:v>40895</c:v>
                </c:pt>
                <c:pt idx="14">
                  <c:v>40894</c:v>
                </c:pt>
                <c:pt idx="15">
                  <c:v>40893</c:v>
                </c:pt>
                <c:pt idx="16">
                  <c:v>40892</c:v>
                </c:pt>
                <c:pt idx="17">
                  <c:v>40891</c:v>
                </c:pt>
                <c:pt idx="18">
                  <c:v>40890</c:v>
                </c:pt>
                <c:pt idx="19">
                  <c:v>40889</c:v>
                </c:pt>
                <c:pt idx="20">
                  <c:v>40888</c:v>
                </c:pt>
                <c:pt idx="21">
                  <c:v>40887</c:v>
                </c:pt>
                <c:pt idx="22">
                  <c:v>40886</c:v>
                </c:pt>
                <c:pt idx="23">
                  <c:v>40885</c:v>
                </c:pt>
                <c:pt idx="24">
                  <c:v>40884</c:v>
                </c:pt>
                <c:pt idx="25">
                  <c:v>40883</c:v>
                </c:pt>
                <c:pt idx="26">
                  <c:v>40882</c:v>
                </c:pt>
                <c:pt idx="27">
                  <c:v>40881</c:v>
                </c:pt>
                <c:pt idx="28">
                  <c:v>40880</c:v>
                </c:pt>
                <c:pt idx="29">
                  <c:v>40879</c:v>
                </c:pt>
                <c:pt idx="30">
                  <c:v>40878</c:v>
                </c:pt>
                <c:pt idx="31">
                  <c:v>40877</c:v>
                </c:pt>
                <c:pt idx="32">
                  <c:v>40876</c:v>
                </c:pt>
                <c:pt idx="33">
                  <c:v>40875</c:v>
                </c:pt>
                <c:pt idx="34">
                  <c:v>40874</c:v>
                </c:pt>
                <c:pt idx="35">
                  <c:v>40873</c:v>
                </c:pt>
                <c:pt idx="36">
                  <c:v>40872</c:v>
                </c:pt>
                <c:pt idx="37">
                  <c:v>40871</c:v>
                </c:pt>
                <c:pt idx="38">
                  <c:v>40870</c:v>
                </c:pt>
                <c:pt idx="39">
                  <c:v>40869</c:v>
                </c:pt>
                <c:pt idx="40">
                  <c:v>40868</c:v>
                </c:pt>
                <c:pt idx="41">
                  <c:v>40867</c:v>
                </c:pt>
                <c:pt idx="42">
                  <c:v>40866</c:v>
                </c:pt>
                <c:pt idx="43">
                  <c:v>40865</c:v>
                </c:pt>
                <c:pt idx="44">
                  <c:v>40864</c:v>
                </c:pt>
                <c:pt idx="45">
                  <c:v>40863</c:v>
                </c:pt>
                <c:pt idx="46">
                  <c:v>40862</c:v>
                </c:pt>
                <c:pt idx="47">
                  <c:v>40861</c:v>
                </c:pt>
                <c:pt idx="48">
                  <c:v>40860</c:v>
                </c:pt>
                <c:pt idx="49">
                  <c:v>40859</c:v>
                </c:pt>
                <c:pt idx="50">
                  <c:v>40858</c:v>
                </c:pt>
                <c:pt idx="51">
                  <c:v>40857</c:v>
                </c:pt>
                <c:pt idx="52">
                  <c:v>40856</c:v>
                </c:pt>
                <c:pt idx="53">
                  <c:v>40855</c:v>
                </c:pt>
                <c:pt idx="54">
                  <c:v>40854</c:v>
                </c:pt>
                <c:pt idx="55">
                  <c:v>40853</c:v>
                </c:pt>
                <c:pt idx="56">
                  <c:v>40852</c:v>
                </c:pt>
                <c:pt idx="57">
                  <c:v>40851</c:v>
                </c:pt>
                <c:pt idx="58">
                  <c:v>40850</c:v>
                </c:pt>
                <c:pt idx="59">
                  <c:v>40849</c:v>
                </c:pt>
                <c:pt idx="60">
                  <c:v>40848</c:v>
                </c:pt>
                <c:pt idx="61">
                  <c:v>40847</c:v>
                </c:pt>
                <c:pt idx="62">
                  <c:v>40846</c:v>
                </c:pt>
                <c:pt idx="63">
                  <c:v>40845</c:v>
                </c:pt>
                <c:pt idx="64">
                  <c:v>40844</c:v>
                </c:pt>
                <c:pt idx="65">
                  <c:v>40843</c:v>
                </c:pt>
                <c:pt idx="66">
                  <c:v>40842</c:v>
                </c:pt>
                <c:pt idx="67">
                  <c:v>40841</c:v>
                </c:pt>
                <c:pt idx="68">
                  <c:v>40840</c:v>
                </c:pt>
                <c:pt idx="69">
                  <c:v>40839</c:v>
                </c:pt>
                <c:pt idx="70">
                  <c:v>40838</c:v>
                </c:pt>
                <c:pt idx="71">
                  <c:v>40837</c:v>
                </c:pt>
                <c:pt idx="72">
                  <c:v>40836</c:v>
                </c:pt>
                <c:pt idx="73">
                  <c:v>40835</c:v>
                </c:pt>
                <c:pt idx="74">
                  <c:v>40834</c:v>
                </c:pt>
                <c:pt idx="75">
                  <c:v>40833</c:v>
                </c:pt>
                <c:pt idx="76">
                  <c:v>40832</c:v>
                </c:pt>
                <c:pt idx="77">
                  <c:v>40831</c:v>
                </c:pt>
                <c:pt idx="78">
                  <c:v>40830</c:v>
                </c:pt>
                <c:pt idx="79">
                  <c:v>40829</c:v>
                </c:pt>
                <c:pt idx="80">
                  <c:v>40828</c:v>
                </c:pt>
                <c:pt idx="81">
                  <c:v>40827</c:v>
                </c:pt>
                <c:pt idx="82">
                  <c:v>40826</c:v>
                </c:pt>
                <c:pt idx="83">
                  <c:v>40825</c:v>
                </c:pt>
                <c:pt idx="84">
                  <c:v>40824</c:v>
                </c:pt>
                <c:pt idx="85">
                  <c:v>40823</c:v>
                </c:pt>
                <c:pt idx="86">
                  <c:v>40822</c:v>
                </c:pt>
                <c:pt idx="87">
                  <c:v>40821</c:v>
                </c:pt>
                <c:pt idx="88">
                  <c:v>40820</c:v>
                </c:pt>
                <c:pt idx="89">
                  <c:v>40819</c:v>
                </c:pt>
                <c:pt idx="90">
                  <c:v>40818</c:v>
                </c:pt>
                <c:pt idx="91">
                  <c:v>40817</c:v>
                </c:pt>
                <c:pt idx="92">
                  <c:v>40816</c:v>
                </c:pt>
                <c:pt idx="93">
                  <c:v>40815</c:v>
                </c:pt>
                <c:pt idx="94">
                  <c:v>40814</c:v>
                </c:pt>
                <c:pt idx="95">
                  <c:v>40813</c:v>
                </c:pt>
                <c:pt idx="96">
                  <c:v>40812</c:v>
                </c:pt>
                <c:pt idx="97">
                  <c:v>40811</c:v>
                </c:pt>
                <c:pt idx="98">
                  <c:v>40810</c:v>
                </c:pt>
                <c:pt idx="99">
                  <c:v>40809</c:v>
                </c:pt>
                <c:pt idx="100">
                  <c:v>40808</c:v>
                </c:pt>
                <c:pt idx="101">
                  <c:v>40807</c:v>
                </c:pt>
                <c:pt idx="102">
                  <c:v>40806</c:v>
                </c:pt>
                <c:pt idx="103">
                  <c:v>40805</c:v>
                </c:pt>
                <c:pt idx="104">
                  <c:v>40804</c:v>
                </c:pt>
                <c:pt idx="105">
                  <c:v>40803</c:v>
                </c:pt>
                <c:pt idx="106">
                  <c:v>40802</c:v>
                </c:pt>
                <c:pt idx="107">
                  <c:v>40801</c:v>
                </c:pt>
                <c:pt idx="108">
                  <c:v>40800</c:v>
                </c:pt>
                <c:pt idx="109">
                  <c:v>40799</c:v>
                </c:pt>
                <c:pt idx="110">
                  <c:v>40798</c:v>
                </c:pt>
                <c:pt idx="111">
                  <c:v>40797</c:v>
                </c:pt>
                <c:pt idx="112">
                  <c:v>40796</c:v>
                </c:pt>
                <c:pt idx="113">
                  <c:v>40795</c:v>
                </c:pt>
                <c:pt idx="114">
                  <c:v>40794</c:v>
                </c:pt>
                <c:pt idx="115">
                  <c:v>40793</c:v>
                </c:pt>
                <c:pt idx="116">
                  <c:v>40792</c:v>
                </c:pt>
                <c:pt idx="117">
                  <c:v>40791</c:v>
                </c:pt>
                <c:pt idx="118">
                  <c:v>40790</c:v>
                </c:pt>
                <c:pt idx="119">
                  <c:v>40789</c:v>
                </c:pt>
                <c:pt idx="120">
                  <c:v>40788</c:v>
                </c:pt>
                <c:pt idx="121">
                  <c:v>40787</c:v>
                </c:pt>
                <c:pt idx="122">
                  <c:v>40786</c:v>
                </c:pt>
                <c:pt idx="123">
                  <c:v>40785</c:v>
                </c:pt>
                <c:pt idx="124">
                  <c:v>40784</c:v>
                </c:pt>
                <c:pt idx="125">
                  <c:v>40783</c:v>
                </c:pt>
                <c:pt idx="126">
                  <c:v>40782</c:v>
                </c:pt>
                <c:pt idx="127">
                  <c:v>40781</c:v>
                </c:pt>
                <c:pt idx="128">
                  <c:v>40780</c:v>
                </c:pt>
                <c:pt idx="129">
                  <c:v>40779</c:v>
                </c:pt>
                <c:pt idx="130">
                  <c:v>40778</c:v>
                </c:pt>
                <c:pt idx="131">
                  <c:v>40777</c:v>
                </c:pt>
                <c:pt idx="132">
                  <c:v>40776</c:v>
                </c:pt>
                <c:pt idx="133">
                  <c:v>40775</c:v>
                </c:pt>
                <c:pt idx="134">
                  <c:v>40774</c:v>
                </c:pt>
                <c:pt idx="135">
                  <c:v>40773</c:v>
                </c:pt>
                <c:pt idx="136">
                  <c:v>40772</c:v>
                </c:pt>
                <c:pt idx="137">
                  <c:v>40771</c:v>
                </c:pt>
                <c:pt idx="138">
                  <c:v>40770</c:v>
                </c:pt>
                <c:pt idx="139">
                  <c:v>40769</c:v>
                </c:pt>
                <c:pt idx="140">
                  <c:v>40768</c:v>
                </c:pt>
                <c:pt idx="141">
                  <c:v>40767</c:v>
                </c:pt>
                <c:pt idx="142">
                  <c:v>40766</c:v>
                </c:pt>
                <c:pt idx="143">
                  <c:v>40765</c:v>
                </c:pt>
                <c:pt idx="144">
                  <c:v>40764</c:v>
                </c:pt>
                <c:pt idx="145">
                  <c:v>40763</c:v>
                </c:pt>
                <c:pt idx="146">
                  <c:v>40762</c:v>
                </c:pt>
                <c:pt idx="147">
                  <c:v>40761</c:v>
                </c:pt>
                <c:pt idx="148">
                  <c:v>40760</c:v>
                </c:pt>
                <c:pt idx="149">
                  <c:v>40759</c:v>
                </c:pt>
                <c:pt idx="150">
                  <c:v>40758</c:v>
                </c:pt>
                <c:pt idx="151">
                  <c:v>40757</c:v>
                </c:pt>
                <c:pt idx="152">
                  <c:v>40756</c:v>
                </c:pt>
                <c:pt idx="153">
                  <c:v>40755</c:v>
                </c:pt>
                <c:pt idx="154">
                  <c:v>40754</c:v>
                </c:pt>
                <c:pt idx="155">
                  <c:v>40753</c:v>
                </c:pt>
                <c:pt idx="156">
                  <c:v>40752</c:v>
                </c:pt>
                <c:pt idx="157">
                  <c:v>40751</c:v>
                </c:pt>
                <c:pt idx="158">
                  <c:v>40750</c:v>
                </c:pt>
                <c:pt idx="159">
                  <c:v>40749</c:v>
                </c:pt>
                <c:pt idx="160">
                  <c:v>40748</c:v>
                </c:pt>
                <c:pt idx="161">
                  <c:v>40747</c:v>
                </c:pt>
                <c:pt idx="162">
                  <c:v>40746</c:v>
                </c:pt>
                <c:pt idx="163">
                  <c:v>40745</c:v>
                </c:pt>
                <c:pt idx="164">
                  <c:v>40744</c:v>
                </c:pt>
                <c:pt idx="165">
                  <c:v>40743</c:v>
                </c:pt>
                <c:pt idx="166">
                  <c:v>40742</c:v>
                </c:pt>
                <c:pt idx="167">
                  <c:v>40741</c:v>
                </c:pt>
                <c:pt idx="168">
                  <c:v>40740</c:v>
                </c:pt>
                <c:pt idx="169">
                  <c:v>40739</c:v>
                </c:pt>
                <c:pt idx="170">
                  <c:v>40738</c:v>
                </c:pt>
                <c:pt idx="171">
                  <c:v>40737</c:v>
                </c:pt>
                <c:pt idx="172">
                  <c:v>40736</c:v>
                </c:pt>
                <c:pt idx="173">
                  <c:v>40735</c:v>
                </c:pt>
                <c:pt idx="174">
                  <c:v>40734</c:v>
                </c:pt>
                <c:pt idx="175">
                  <c:v>40733</c:v>
                </c:pt>
                <c:pt idx="176">
                  <c:v>40732</c:v>
                </c:pt>
                <c:pt idx="177">
                  <c:v>40731</c:v>
                </c:pt>
                <c:pt idx="178">
                  <c:v>40730</c:v>
                </c:pt>
                <c:pt idx="179">
                  <c:v>40729</c:v>
                </c:pt>
                <c:pt idx="180">
                  <c:v>40728</c:v>
                </c:pt>
                <c:pt idx="181">
                  <c:v>40727</c:v>
                </c:pt>
                <c:pt idx="182">
                  <c:v>40726</c:v>
                </c:pt>
                <c:pt idx="183">
                  <c:v>40725</c:v>
                </c:pt>
                <c:pt idx="184">
                  <c:v>40724</c:v>
                </c:pt>
                <c:pt idx="185">
                  <c:v>40723</c:v>
                </c:pt>
                <c:pt idx="186">
                  <c:v>40722</c:v>
                </c:pt>
                <c:pt idx="187">
                  <c:v>40721</c:v>
                </c:pt>
                <c:pt idx="188">
                  <c:v>40720</c:v>
                </c:pt>
                <c:pt idx="189">
                  <c:v>40719</c:v>
                </c:pt>
                <c:pt idx="190">
                  <c:v>40718</c:v>
                </c:pt>
                <c:pt idx="191">
                  <c:v>40717</c:v>
                </c:pt>
                <c:pt idx="192">
                  <c:v>40716</c:v>
                </c:pt>
                <c:pt idx="193">
                  <c:v>40715</c:v>
                </c:pt>
                <c:pt idx="194">
                  <c:v>40714</c:v>
                </c:pt>
                <c:pt idx="195">
                  <c:v>40713</c:v>
                </c:pt>
                <c:pt idx="196">
                  <c:v>40712</c:v>
                </c:pt>
                <c:pt idx="197">
                  <c:v>40711</c:v>
                </c:pt>
                <c:pt idx="198">
                  <c:v>40710</c:v>
                </c:pt>
                <c:pt idx="199">
                  <c:v>40709</c:v>
                </c:pt>
                <c:pt idx="200">
                  <c:v>40708</c:v>
                </c:pt>
                <c:pt idx="201">
                  <c:v>40707</c:v>
                </c:pt>
                <c:pt idx="202">
                  <c:v>40706</c:v>
                </c:pt>
                <c:pt idx="203">
                  <c:v>40705</c:v>
                </c:pt>
                <c:pt idx="204">
                  <c:v>40704</c:v>
                </c:pt>
                <c:pt idx="205">
                  <c:v>40703</c:v>
                </c:pt>
                <c:pt idx="206">
                  <c:v>40702</c:v>
                </c:pt>
                <c:pt idx="207">
                  <c:v>40701</c:v>
                </c:pt>
                <c:pt idx="208">
                  <c:v>40700</c:v>
                </c:pt>
                <c:pt idx="209">
                  <c:v>40699</c:v>
                </c:pt>
                <c:pt idx="210">
                  <c:v>40698</c:v>
                </c:pt>
                <c:pt idx="211">
                  <c:v>40697</c:v>
                </c:pt>
                <c:pt idx="212">
                  <c:v>40696</c:v>
                </c:pt>
                <c:pt idx="213">
                  <c:v>40695</c:v>
                </c:pt>
                <c:pt idx="214">
                  <c:v>40694</c:v>
                </c:pt>
                <c:pt idx="215">
                  <c:v>40693</c:v>
                </c:pt>
                <c:pt idx="216">
                  <c:v>40692</c:v>
                </c:pt>
                <c:pt idx="217">
                  <c:v>40691</c:v>
                </c:pt>
                <c:pt idx="218">
                  <c:v>40690</c:v>
                </c:pt>
                <c:pt idx="219">
                  <c:v>40689</c:v>
                </c:pt>
                <c:pt idx="220">
                  <c:v>40688</c:v>
                </c:pt>
                <c:pt idx="221">
                  <c:v>40687</c:v>
                </c:pt>
                <c:pt idx="222">
                  <c:v>40686</c:v>
                </c:pt>
                <c:pt idx="223">
                  <c:v>40685</c:v>
                </c:pt>
                <c:pt idx="224">
                  <c:v>40684</c:v>
                </c:pt>
                <c:pt idx="225">
                  <c:v>40683</c:v>
                </c:pt>
                <c:pt idx="226">
                  <c:v>40682</c:v>
                </c:pt>
                <c:pt idx="227">
                  <c:v>40681</c:v>
                </c:pt>
                <c:pt idx="228">
                  <c:v>40680</c:v>
                </c:pt>
                <c:pt idx="229">
                  <c:v>40679</c:v>
                </c:pt>
                <c:pt idx="230">
                  <c:v>40678</c:v>
                </c:pt>
                <c:pt idx="231">
                  <c:v>40677</c:v>
                </c:pt>
                <c:pt idx="232">
                  <c:v>40676</c:v>
                </c:pt>
                <c:pt idx="233">
                  <c:v>40675</c:v>
                </c:pt>
                <c:pt idx="234">
                  <c:v>40674</c:v>
                </c:pt>
                <c:pt idx="235">
                  <c:v>40673</c:v>
                </c:pt>
                <c:pt idx="236">
                  <c:v>40672</c:v>
                </c:pt>
                <c:pt idx="237">
                  <c:v>40671</c:v>
                </c:pt>
                <c:pt idx="238">
                  <c:v>40670</c:v>
                </c:pt>
                <c:pt idx="239">
                  <c:v>40669</c:v>
                </c:pt>
                <c:pt idx="240">
                  <c:v>40668</c:v>
                </c:pt>
                <c:pt idx="241">
                  <c:v>40667</c:v>
                </c:pt>
                <c:pt idx="242">
                  <c:v>40666</c:v>
                </c:pt>
                <c:pt idx="243">
                  <c:v>40665</c:v>
                </c:pt>
                <c:pt idx="244">
                  <c:v>40664</c:v>
                </c:pt>
                <c:pt idx="245">
                  <c:v>40663</c:v>
                </c:pt>
                <c:pt idx="246">
                  <c:v>40662</c:v>
                </c:pt>
                <c:pt idx="247">
                  <c:v>40661</c:v>
                </c:pt>
                <c:pt idx="248">
                  <c:v>40660</c:v>
                </c:pt>
                <c:pt idx="249">
                  <c:v>40659</c:v>
                </c:pt>
                <c:pt idx="250">
                  <c:v>40658</c:v>
                </c:pt>
                <c:pt idx="251">
                  <c:v>40657</c:v>
                </c:pt>
                <c:pt idx="252">
                  <c:v>40656</c:v>
                </c:pt>
                <c:pt idx="253">
                  <c:v>40655</c:v>
                </c:pt>
                <c:pt idx="254">
                  <c:v>40654</c:v>
                </c:pt>
                <c:pt idx="255">
                  <c:v>40653</c:v>
                </c:pt>
                <c:pt idx="256">
                  <c:v>40652</c:v>
                </c:pt>
                <c:pt idx="257">
                  <c:v>40651</c:v>
                </c:pt>
                <c:pt idx="258">
                  <c:v>40650</c:v>
                </c:pt>
                <c:pt idx="259">
                  <c:v>40649</c:v>
                </c:pt>
                <c:pt idx="260">
                  <c:v>40648</c:v>
                </c:pt>
                <c:pt idx="261">
                  <c:v>40647</c:v>
                </c:pt>
                <c:pt idx="262">
                  <c:v>40646</c:v>
                </c:pt>
                <c:pt idx="263">
                  <c:v>40645</c:v>
                </c:pt>
                <c:pt idx="264">
                  <c:v>40644</c:v>
                </c:pt>
                <c:pt idx="265">
                  <c:v>40643</c:v>
                </c:pt>
                <c:pt idx="266">
                  <c:v>40642</c:v>
                </c:pt>
                <c:pt idx="267">
                  <c:v>40641</c:v>
                </c:pt>
                <c:pt idx="268">
                  <c:v>40640</c:v>
                </c:pt>
                <c:pt idx="269">
                  <c:v>40639</c:v>
                </c:pt>
                <c:pt idx="270">
                  <c:v>40638</c:v>
                </c:pt>
                <c:pt idx="271">
                  <c:v>40637</c:v>
                </c:pt>
                <c:pt idx="272">
                  <c:v>40636</c:v>
                </c:pt>
                <c:pt idx="273">
                  <c:v>40635</c:v>
                </c:pt>
                <c:pt idx="274">
                  <c:v>40634</c:v>
                </c:pt>
                <c:pt idx="275">
                  <c:v>40633</c:v>
                </c:pt>
                <c:pt idx="276">
                  <c:v>40632</c:v>
                </c:pt>
                <c:pt idx="277">
                  <c:v>40631</c:v>
                </c:pt>
                <c:pt idx="278">
                  <c:v>40630</c:v>
                </c:pt>
                <c:pt idx="279">
                  <c:v>40629</c:v>
                </c:pt>
                <c:pt idx="280">
                  <c:v>40628</c:v>
                </c:pt>
                <c:pt idx="281">
                  <c:v>40627</c:v>
                </c:pt>
                <c:pt idx="282">
                  <c:v>40626</c:v>
                </c:pt>
                <c:pt idx="283">
                  <c:v>40625</c:v>
                </c:pt>
                <c:pt idx="284">
                  <c:v>40624</c:v>
                </c:pt>
                <c:pt idx="285">
                  <c:v>40623</c:v>
                </c:pt>
                <c:pt idx="286">
                  <c:v>40622</c:v>
                </c:pt>
                <c:pt idx="287">
                  <c:v>40621</c:v>
                </c:pt>
                <c:pt idx="288">
                  <c:v>40620</c:v>
                </c:pt>
                <c:pt idx="289">
                  <c:v>40619</c:v>
                </c:pt>
                <c:pt idx="290">
                  <c:v>40618</c:v>
                </c:pt>
                <c:pt idx="291">
                  <c:v>40617</c:v>
                </c:pt>
                <c:pt idx="292">
                  <c:v>40616</c:v>
                </c:pt>
                <c:pt idx="293">
                  <c:v>40615</c:v>
                </c:pt>
                <c:pt idx="294">
                  <c:v>40614</c:v>
                </c:pt>
                <c:pt idx="295">
                  <c:v>40613</c:v>
                </c:pt>
                <c:pt idx="296">
                  <c:v>40612</c:v>
                </c:pt>
                <c:pt idx="297">
                  <c:v>40611</c:v>
                </c:pt>
                <c:pt idx="298">
                  <c:v>40610</c:v>
                </c:pt>
                <c:pt idx="299">
                  <c:v>40609</c:v>
                </c:pt>
                <c:pt idx="300">
                  <c:v>40608</c:v>
                </c:pt>
                <c:pt idx="301">
                  <c:v>40607</c:v>
                </c:pt>
                <c:pt idx="302">
                  <c:v>40606</c:v>
                </c:pt>
                <c:pt idx="303">
                  <c:v>40605</c:v>
                </c:pt>
                <c:pt idx="304">
                  <c:v>40604</c:v>
                </c:pt>
                <c:pt idx="305">
                  <c:v>40603</c:v>
                </c:pt>
                <c:pt idx="306">
                  <c:v>40602</c:v>
                </c:pt>
                <c:pt idx="307">
                  <c:v>40601</c:v>
                </c:pt>
                <c:pt idx="308">
                  <c:v>40600</c:v>
                </c:pt>
                <c:pt idx="309">
                  <c:v>40599</c:v>
                </c:pt>
                <c:pt idx="310">
                  <c:v>40598</c:v>
                </c:pt>
                <c:pt idx="311">
                  <c:v>40597</c:v>
                </c:pt>
                <c:pt idx="312">
                  <c:v>40596</c:v>
                </c:pt>
                <c:pt idx="313">
                  <c:v>40595</c:v>
                </c:pt>
                <c:pt idx="314">
                  <c:v>40594</c:v>
                </c:pt>
                <c:pt idx="315">
                  <c:v>40593</c:v>
                </c:pt>
                <c:pt idx="316">
                  <c:v>40592</c:v>
                </c:pt>
                <c:pt idx="317">
                  <c:v>40591</c:v>
                </c:pt>
                <c:pt idx="318">
                  <c:v>40590</c:v>
                </c:pt>
                <c:pt idx="319">
                  <c:v>40589</c:v>
                </c:pt>
                <c:pt idx="320">
                  <c:v>40588</c:v>
                </c:pt>
                <c:pt idx="321">
                  <c:v>40587</c:v>
                </c:pt>
                <c:pt idx="322">
                  <c:v>40586</c:v>
                </c:pt>
                <c:pt idx="323">
                  <c:v>40585</c:v>
                </c:pt>
                <c:pt idx="324">
                  <c:v>40584</c:v>
                </c:pt>
                <c:pt idx="325">
                  <c:v>40583</c:v>
                </c:pt>
                <c:pt idx="326">
                  <c:v>40582</c:v>
                </c:pt>
                <c:pt idx="327">
                  <c:v>40581</c:v>
                </c:pt>
                <c:pt idx="328">
                  <c:v>40580</c:v>
                </c:pt>
                <c:pt idx="329">
                  <c:v>40579</c:v>
                </c:pt>
                <c:pt idx="330">
                  <c:v>40578</c:v>
                </c:pt>
                <c:pt idx="331">
                  <c:v>40577</c:v>
                </c:pt>
                <c:pt idx="332">
                  <c:v>40576</c:v>
                </c:pt>
                <c:pt idx="333">
                  <c:v>40575</c:v>
                </c:pt>
                <c:pt idx="334">
                  <c:v>40574</c:v>
                </c:pt>
                <c:pt idx="335">
                  <c:v>40573</c:v>
                </c:pt>
                <c:pt idx="336">
                  <c:v>40572</c:v>
                </c:pt>
                <c:pt idx="337">
                  <c:v>40571</c:v>
                </c:pt>
                <c:pt idx="338">
                  <c:v>40570</c:v>
                </c:pt>
                <c:pt idx="339">
                  <c:v>40569</c:v>
                </c:pt>
                <c:pt idx="340">
                  <c:v>40568</c:v>
                </c:pt>
                <c:pt idx="341">
                  <c:v>40567</c:v>
                </c:pt>
                <c:pt idx="342">
                  <c:v>40566</c:v>
                </c:pt>
                <c:pt idx="343">
                  <c:v>40565</c:v>
                </c:pt>
                <c:pt idx="344">
                  <c:v>40564</c:v>
                </c:pt>
                <c:pt idx="345">
                  <c:v>40563</c:v>
                </c:pt>
                <c:pt idx="346">
                  <c:v>40562</c:v>
                </c:pt>
                <c:pt idx="347">
                  <c:v>40561</c:v>
                </c:pt>
                <c:pt idx="348">
                  <c:v>40560</c:v>
                </c:pt>
                <c:pt idx="349">
                  <c:v>40559</c:v>
                </c:pt>
                <c:pt idx="350">
                  <c:v>40558</c:v>
                </c:pt>
                <c:pt idx="351">
                  <c:v>40557</c:v>
                </c:pt>
                <c:pt idx="352">
                  <c:v>40556</c:v>
                </c:pt>
                <c:pt idx="353">
                  <c:v>40555</c:v>
                </c:pt>
                <c:pt idx="354">
                  <c:v>40554</c:v>
                </c:pt>
                <c:pt idx="355">
                  <c:v>40553</c:v>
                </c:pt>
                <c:pt idx="356">
                  <c:v>40552</c:v>
                </c:pt>
                <c:pt idx="357">
                  <c:v>40551</c:v>
                </c:pt>
                <c:pt idx="358">
                  <c:v>40550</c:v>
                </c:pt>
                <c:pt idx="359">
                  <c:v>40549</c:v>
                </c:pt>
                <c:pt idx="360">
                  <c:v>40548</c:v>
                </c:pt>
                <c:pt idx="361">
                  <c:v>40547</c:v>
                </c:pt>
                <c:pt idx="362">
                  <c:v>40546</c:v>
                </c:pt>
                <c:pt idx="363">
                  <c:v>40545</c:v>
                </c:pt>
                <c:pt idx="364">
                  <c:v>40544</c:v>
                </c:pt>
              </c:numCache>
            </c:numRef>
          </c:cat>
          <c:val>
            <c:numRef>
              <c:f>'2011年'!$N$4:$N$368</c:f>
              <c:numCache>
                <c:formatCode>General</c:formatCode>
                <c:ptCount val="365"/>
                <c:pt idx="0">
                  <c:v>20</c:v>
                </c:pt>
                <c:pt idx="1">
                  <c:v>31</c:v>
                </c:pt>
                <c:pt idx="2">
                  <c:v>4</c:v>
                </c:pt>
                <c:pt idx="3">
                  <c:v>9</c:v>
                </c:pt>
                <c:pt idx="4">
                  <c:v>19</c:v>
                </c:pt>
                <c:pt idx="5">
                  <c:v>20</c:v>
                </c:pt>
                <c:pt idx="6">
                  <c:v>12</c:v>
                </c:pt>
                <c:pt idx="7">
                  <c:v>9</c:v>
                </c:pt>
                <c:pt idx="8">
                  <c:v>8</c:v>
                </c:pt>
                <c:pt idx="9">
                  <c:v>14</c:v>
                </c:pt>
                <c:pt idx="10">
                  <c:v>10</c:v>
                </c:pt>
                <c:pt idx="11">
                  <c:v>6</c:v>
                </c:pt>
                <c:pt idx="12">
                  <c:v>7</c:v>
                </c:pt>
                <c:pt idx="13">
                  <c:v>8</c:v>
                </c:pt>
                <c:pt idx="14">
                  <c:v>12</c:v>
                </c:pt>
                <c:pt idx="15">
                  <c:v>7</c:v>
                </c:pt>
                <c:pt idx="16">
                  <c:v>18</c:v>
                </c:pt>
                <c:pt idx="17">
                  <c:v>21</c:v>
                </c:pt>
                <c:pt idx="18">
                  <c:v>14</c:v>
                </c:pt>
                <c:pt idx="19">
                  <c:v>11</c:v>
                </c:pt>
                <c:pt idx="20">
                  <c:v>8</c:v>
                </c:pt>
                <c:pt idx="21">
                  <c:v>14</c:v>
                </c:pt>
                <c:pt idx="22">
                  <c:v>17</c:v>
                </c:pt>
                <c:pt idx="23">
                  <c:v>17</c:v>
                </c:pt>
                <c:pt idx="24">
                  <c:v>8</c:v>
                </c:pt>
                <c:pt idx="25">
                  <c:v>8</c:v>
                </c:pt>
                <c:pt idx="26">
                  <c:v>6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14</c:v>
                </c:pt>
                <c:pt idx="31">
                  <c:v>12</c:v>
                </c:pt>
                <c:pt idx="32">
                  <c:v>6</c:v>
                </c:pt>
                <c:pt idx="33">
                  <c:v>14</c:v>
                </c:pt>
                <c:pt idx="34">
                  <c:v>4</c:v>
                </c:pt>
                <c:pt idx="35">
                  <c:v>6</c:v>
                </c:pt>
                <c:pt idx="36">
                  <c:v>14</c:v>
                </c:pt>
                <c:pt idx="37">
                  <c:v>9</c:v>
                </c:pt>
                <c:pt idx="38">
                  <c:v>10</c:v>
                </c:pt>
                <c:pt idx="39">
                  <c:v>8</c:v>
                </c:pt>
                <c:pt idx="40">
                  <c:v>21</c:v>
                </c:pt>
                <c:pt idx="41">
                  <c:v>8</c:v>
                </c:pt>
                <c:pt idx="42">
                  <c:v>7</c:v>
                </c:pt>
                <c:pt idx="43">
                  <c:v>9</c:v>
                </c:pt>
                <c:pt idx="44">
                  <c:v>24</c:v>
                </c:pt>
                <c:pt idx="45">
                  <c:v>24</c:v>
                </c:pt>
                <c:pt idx="46">
                  <c:v>21</c:v>
                </c:pt>
                <c:pt idx="47">
                  <c:v>8</c:v>
                </c:pt>
                <c:pt idx="48">
                  <c:v>7</c:v>
                </c:pt>
                <c:pt idx="49">
                  <c:v>6</c:v>
                </c:pt>
                <c:pt idx="50">
                  <c:v>11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10</c:v>
                </c:pt>
                <c:pt idx="55">
                  <c:v>5</c:v>
                </c:pt>
                <c:pt idx="56">
                  <c:v>4</c:v>
                </c:pt>
                <c:pt idx="57">
                  <c:v>11</c:v>
                </c:pt>
                <c:pt idx="58">
                  <c:v>11</c:v>
                </c:pt>
                <c:pt idx="59">
                  <c:v>9</c:v>
                </c:pt>
                <c:pt idx="60">
                  <c:v>3</c:v>
                </c:pt>
                <c:pt idx="61">
                  <c:v>6</c:v>
                </c:pt>
                <c:pt idx="62">
                  <c:v>4</c:v>
                </c:pt>
                <c:pt idx="63">
                  <c:v>1</c:v>
                </c:pt>
                <c:pt idx="64">
                  <c:v>5</c:v>
                </c:pt>
                <c:pt idx="65">
                  <c:v>21</c:v>
                </c:pt>
                <c:pt idx="66">
                  <c:v>12</c:v>
                </c:pt>
                <c:pt idx="67">
                  <c:v>8</c:v>
                </c:pt>
                <c:pt idx="68">
                  <c:v>9</c:v>
                </c:pt>
                <c:pt idx="69">
                  <c:v>8</c:v>
                </c:pt>
                <c:pt idx="70">
                  <c:v>4</c:v>
                </c:pt>
                <c:pt idx="71">
                  <c:v>20</c:v>
                </c:pt>
                <c:pt idx="72">
                  <c:v>11</c:v>
                </c:pt>
                <c:pt idx="73">
                  <c:v>7</c:v>
                </c:pt>
                <c:pt idx="74">
                  <c:v>15</c:v>
                </c:pt>
                <c:pt idx="75">
                  <c:v>9</c:v>
                </c:pt>
                <c:pt idx="76">
                  <c:v>6</c:v>
                </c:pt>
                <c:pt idx="77">
                  <c:v>5</c:v>
                </c:pt>
                <c:pt idx="78">
                  <c:v>8</c:v>
                </c:pt>
                <c:pt idx="79">
                  <c:v>14</c:v>
                </c:pt>
                <c:pt idx="80">
                  <c:v>15</c:v>
                </c:pt>
                <c:pt idx="81">
                  <c:v>14</c:v>
                </c:pt>
                <c:pt idx="82">
                  <c:v>33</c:v>
                </c:pt>
                <c:pt idx="83">
                  <c:v>21</c:v>
                </c:pt>
                <c:pt idx="84">
                  <c:v>9</c:v>
                </c:pt>
                <c:pt idx="85">
                  <c:v>1</c:v>
                </c:pt>
                <c:pt idx="86">
                  <c:v>5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7</c:v>
                </c:pt>
                <c:pt idx="94">
                  <c:v>16</c:v>
                </c:pt>
                <c:pt idx="95">
                  <c:v>1</c:v>
                </c:pt>
                <c:pt idx="96">
                  <c:v>8</c:v>
                </c:pt>
                <c:pt idx="97">
                  <c:v>3</c:v>
                </c:pt>
                <c:pt idx="98">
                  <c:v>2</c:v>
                </c:pt>
                <c:pt idx="99">
                  <c:v>5</c:v>
                </c:pt>
                <c:pt idx="100">
                  <c:v>18</c:v>
                </c:pt>
                <c:pt idx="101">
                  <c:v>13</c:v>
                </c:pt>
                <c:pt idx="102">
                  <c:v>5</c:v>
                </c:pt>
                <c:pt idx="103">
                  <c:v>8</c:v>
                </c:pt>
                <c:pt idx="104">
                  <c:v>3</c:v>
                </c:pt>
                <c:pt idx="105">
                  <c:v>8</c:v>
                </c:pt>
                <c:pt idx="106">
                  <c:v>5</c:v>
                </c:pt>
                <c:pt idx="107">
                  <c:v>19</c:v>
                </c:pt>
                <c:pt idx="108">
                  <c:v>5</c:v>
                </c:pt>
                <c:pt idx="109">
                  <c:v>19</c:v>
                </c:pt>
                <c:pt idx="110">
                  <c:v>5</c:v>
                </c:pt>
                <c:pt idx="111">
                  <c:v>2</c:v>
                </c:pt>
                <c:pt idx="112">
                  <c:v>2</c:v>
                </c:pt>
                <c:pt idx="113">
                  <c:v>17</c:v>
                </c:pt>
                <c:pt idx="114">
                  <c:v>15</c:v>
                </c:pt>
                <c:pt idx="115">
                  <c:v>6</c:v>
                </c:pt>
                <c:pt idx="116">
                  <c:v>10</c:v>
                </c:pt>
                <c:pt idx="117">
                  <c:v>11</c:v>
                </c:pt>
                <c:pt idx="118">
                  <c:v>0</c:v>
                </c:pt>
                <c:pt idx="119">
                  <c:v>6</c:v>
                </c:pt>
                <c:pt idx="120">
                  <c:v>14</c:v>
                </c:pt>
                <c:pt idx="121">
                  <c:v>6</c:v>
                </c:pt>
                <c:pt idx="122">
                  <c:v>10</c:v>
                </c:pt>
                <c:pt idx="123">
                  <c:v>8</c:v>
                </c:pt>
                <c:pt idx="124">
                  <c:v>14</c:v>
                </c:pt>
                <c:pt idx="125">
                  <c:v>14</c:v>
                </c:pt>
                <c:pt idx="126">
                  <c:v>11</c:v>
                </c:pt>
                <c:pt idx="127">
                  <c:v>17</c:v>
                </c:pt>
                <c:pt idx="128">
                  <c:v>19</c:v>
                </c:pt>
                <c:pt idx="129">
                  <c:v>13</c:v>
                </c:pt>
                <c:pt idx="130">
                  <c:v>13</c:v>
                </c:pt>
                <c:pt idx="131">
                  <c:v>8</c:v>
                </c:pt>
                <c:pt idx="132">
                  <c:v>4</c:v>
                </c:pt>
                <c:pt idx="133">
                  <c:v>8</c:v>
                </c:pt>
                <c:pt idx="134">
                  <c:v>12</c:v>
                </c:pt>
                <c:pt idx="135">
                  <c:v>4</c:v>
                </c:pt>
                <c:pt idx="136">
                  <c:v>24</c:v>
                </c:pt>
                <c:pt idx="137">
                  <c:v>9</c:v>
                </c:pt>
                <c:pt idx="138">
                  <c:v>2</c:v>
                </c:pt>
                <c:pt idx="139">
                  <c:v>3</c:v>
                </c:pt>
                <c:pt idx="140">
                  <c:v>5</c:v>
                </c:pt>
                <c:pt idx="141">
                  <c:v>6</c:v>
                </c:pt>
                <c:pt idx="142">
                  <c:v>6</c:v>
                </c:pt>
                <c:pt idx="143">
                  <c:v>13</c:v>
                </c:pt>
                <c:pt idx="144">
                  <c:v>10</c:v>
                </c:pt>
                <c:pt idx="145">
                  <c:v>10</c:v>
                </c:pt>
                <c:pt idx="146">
                  <c:v>7</c:v>
                </c:pt>
                <c:pt idx="147">
                  <c:v>10</c:v>
                </c:pt>
                <c:pt idx="148">
                  <c:v>11</c:v>
                </c:pt>
                <c:pt idx="149">
                  <c:v>10</c:v>
                </c:pt>
                <c:pt idx="150">
                  <c:v>12</c:v>
                </c:pt>
                <c:pt idx="151">
                  <c:v>24</c:v>
                </c:pt>
                <c:pt idx="152">
                  <c:v>17</c:v>
                </c:pt>
                <c:pt idx="153">
                  <c:v>5</c:v>
                </c:pt>
                <c:pt idx="154">
                  <c:v>6</c:v>
                </c:pt>
                <c:pt idx="155">
                  <c:v>11</c:v>
                </c:pt>
                <c:pt idx="156">
                  <c:v>8</c:v>
                </c:pt>
                <c:pt idx="157">
                  <c:v>10</c:v>
                </c:pt>
                <c:pt idx="158">
                  <c:v>12</c:v>
                </c:pt>
                <c:pt idx="159">
                  <c:v>7</c:v>
                </c:pt>
                <c:pt idx="160">
                  <c:v>3</c:v>
                </c:pt>
                <c:pt idx="161">
                  <c:v>3</c:v>
                </c:pt>
                <c:pt idx="162">
                  <c:v>6</c:v>
                </c:pt>
                <c:pt idx="163">
                  <c:v>13</c:v>
                </c:pt>
                <c:pt idx="164">
                  <c:v>10</c:v>
                </c:pt>
                <c:pt idx="165">
                  <c:v>23</c:v>
                </c:pt>
                <c:pt idx="166">
                  <c:v>17</c:v>
                </c:pt>
                <c:pt idx="167">
                  <c:v>8</c:v>
                </c:pt>
                <c:pt idx="168">
                  <c:v>2</c:v>
                </c:pt>
                <c:pt idx="169">
                  <c:v>23</c:v>
                </c:pt>
                <c:pt idx="170">
                  <c:v>8</c:v>
                </c:pt>
                <c:pt idx="171">
                  <c:v>22</c:v>
                </c:pt>
                <c:pt idx="172">
                  <c:v>24</c:v>
                </c:pt>
                <c:pt idx="173">
                  <c:v>4</c:v>
                </c:pt>
                <c:pt idx="174">
                  <c:v>3</c:v>
                </c:pt>
                <c:pt idx="175">
                  <c:v>4</c:v>
                </c:pt>
                <c:pt idx="176">
                  <c:v>12</c:v>
                </c:pt>
                <c:pt idx="177">
                  <c:v>8</c:v>
                </c:pt>
                <c:pt idx="178">
                  <c:v>8</c:v>
                </c:pt>
                <c:pt idx="179">
                  <c:v>7</c:v>
                </c:pt>
                <c:pt idx="180">
                  <c:v>25</c:v>
                </c:pt>
                <c:pt idx="181">
                  <c:v>4</c:v>
                </c:pt>
                <c:pt idx="182">
                  <c:v>3</c:v>
                </c:pt>
                <c:pt idx="183">
                  <c:v>5</c:v>
                </c:pt>
                <c:pt idx="184">
                  <c:v>15</c:v>
                </c:pt>
                <c:pt idx="185">
                  <c:v>9</c:v>
                </c:pt>
                <c:pt idx="186">
                  <c:v>12</c:v>
                </c:pt>
                <c:pt idx="187">
                  <c:v>5</c:v>
                </c:pt>
                <c:pt idx="188">
                  <c:v>10</c:v>
                </c:pt>
                <c:pt idx="189">
                  <c:v>7</c:v>
                </c:pt>
                <c:pt idx="190">
                  <c:v>13</c:v>
                </c:pt>
                <c:pt idx="191">
                  <c:v>14</c:v>
                </c:pt>
                <c:pt idx="192">
                  <c:v>20</c:v>
                </c:pt>
                <c:pt idx="193">
                  <c:v>21</c:v>
                </c:pt>
                <c:pt idx="194">
                  <c:v>8</c:v>
                </c:pt>
                <c:pt idx="195">
                  <c:v>8</c:v>
                </c:pt>
                <c:pt idx="196">
                  <c:v>7</c:v>
                </c:pt>
                <c:pt idx="197">
                  <c:v>21</c:v>
                </c:pt>
                <c:pt idx="198">
                  <c:v>11</c:v>
                </c:pt>
                <c:pt idx="199">
                  <c:v>19</c:v>
                </c:pt>
                <c:pt idx="200">
                  <c:v>5</c:v>
                </c:pt>
                <c:pt idx="201">
                  <c:v>2</c:v>
                </c:pt>
                <c:pt idx="202">
                  <c:v>11</c:v>
                </c:pt>
                <c:pt idx="203">
                  <c:v>4</c:v>
                </c:pt>
                <c:pt idx="204">
                  <c:v>14</c:v>
                </c:pt>
                <c:pt idx="205">
                  <c:v>15</c:v>
                </c:pt>
                <c:pt idx="206">
                  <c:v>10</c:v>
                </c:pt>
                <c:pt idx="207">
                  <c:v>13</c:v>
                </c:pt>
                <c:pt idx="208">
                  <c:v>4</c:v>
                </c:pt>
                <c:pt idx="209">
                  <c:v>5</c:v>
                </c:pt>
                <c:pt idx="210">
                  <c:v>2</c:v>
                </c:pt>
                <c:pt idx="211">
                  <c:v>16</c:v>
                </c:pt>
                <c:pt idx="212">
                  <c:v>11</c:v>
                </c:pt>
                <c:pt idx="213">
                  <c:v>11</c:v>
                </c:pt>
                <c:pt idx="214">
                  <c:v>13</c:v>
                </c:pt>
                <c:pt idx="215">
                  <c:v>8</c:v>
                </c:pt>
                <c:pt idx="216">
                  <c:v>7</c:v>
                </c:pt>
                <c:pt idx="217">
                  <c:v>9</c:v>
                </c:pt>
                <c:pt idx="218">
                  <c:v>12</c:v>
                </c:pt>
                <c:pt idx="219">
                  <c:v>15</c:v>
                </c:pt>
                <c:pt idx="220">
                  <c:v>2</c:v>
                </c:pt>
                <c:pt idx="221">
                  <c:v>17</c:v>
                </c:pt>
                <c:pt idx="222">
                  <c:v>7</c:v>
                </c:pt>
                <c:pt idx="223">
                  <c:v>7</c:v>
                </c:pt>
                <c:pt idx="224">
                  <c:v>5</c:v>
                </c:pt>
                <c:pt idx="225">
                  <c:v>8</c:v>
                </c:pt>
                <c:pt idx="226">
                  <c:v>10</c:v>
                </c:pt>
                <c:pt idx="227">
                  <c:v>4</c:v>
                </c:pt>
                <c:pt idx="228">
                  <c:v>2</c:v>
                </c:pt>
                <c:pt idx="229">
                  <c:v>4</c:v>
                </c:pt>
                <c:pt idx="230">
                  <c:v>5</c:v>
                </c:pt>
                <c:pt idx="231">
                  <c:v>6</c:v>
                </c:pt>
                <c:pt idx="232">
                  <c:v>7</c:v>
                </c:pt>
                <c:pt idx="233">
                  <c:v>19</c:v>
                </c:pt>
                <c:pt idx="234">
                  <c:v>10</c:v>
                </c:pt>
                <c:pt idx="235">
                  <c:v>13</c:v>
                </c:pt>
                <c:pt idx="236">
                  <c:v>21</c:v>
                </c:pt>
                <c:pt idx="237">
                  <c:v>3</c:v>
                </c:pt>
                <c:pt idx="238">
                  <c:v>3</c:v>
                </c:pt>
                <c:pt idx="239">
                  <c:v>8</c:v>
                </c:pt>
                <c:pt idx="240">
                  <c:v>7</c:v>
                </c:pt>
                <c:pt idx="241">
                  <c:v>6</c:v>
                </c:pt>
                <c:pt idx="242">
                  <c:v>7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13</c:v>
                </c:pt>
                <c:pt idx="247">
                  <c:v>13</c:v>
                </c:pt>
                <c:pt idx="248">
                  <c:v>11</c:v>
                </c:pt>
                <c:pt idx="249">
                  <c:v>9</c:v>
                </c:pt>
                <c:pt idx="250">
                  <c:v>12</c:v>
                </c:pt>
                <c:pt idx="251">
                  <c:v>9</c:v>
                </c:pt>
                <c:pt idx="252">
                  <c:v>3</c:v>
                </c:pt>
                <c:pt idx="253">
                  <c:v>12</c:v>
                </c:pt>
                <c:pt idx="254">
                  <c:v>16</c:v>
                </c:pt>
                <c:pt idx="255">
                  <c:v>8</c:v>
                </c:pt>
                <c:pt idx="256">
                  <c:v>14</c:v>
                </c:pt>
                <c:pt idx="257">
                  <c:v>12</c:v>
                </c:pt>
                <c:pt idx="258">
                  <c:v>10</c:v>
                </c:pt>
                <c:pt idx="259">
                  <c:v>9</c:v>
                </c:pt>
                <c:pt idx="260">
                  <c:v>18</c:v>
                </c:pt>
                <c:pt idx="261">
                  <c:v>9</c:v>
                </c:pt>
                <c:pt idx="262">
                  <c:v>7</c:v>
                </c:pt>
                <c:pt idx="263">
                  <c:v>8</c:v>
                </c:pt>
                <c:pt idx="264">
                  <c:v>11</c:v>
                </c:pt>
                <c:pt idx="265">
                  <c:v>9</c:v>
                </c:pt>
                <c:pt idx="266">
                  <c:v>5</c:v>
                </c:pt>
                <c:pt idx="267">
                  <c:v>7</c:v>
                </c:pt>
                <c:pt idx="268">
                  <c:v>6</c:v>
                </c:pt>
                <c:pt idx="269">
                  <c:v>7</c:v>
                </c:pt>
                <c:pt idx="270">
                  <c:v>3</c:v>
                </c:pt>
                <c:pt idx="271">
                  <c:v>9</c:v>
                </c:pt>
                <c:pt idx="272">
                  <c:v>7</c:v>
                </c:pt>
                <c:pt idx="273">
                  <c:v>6</c:v>
                </c:pt>
                <c:pt idx="274">
                  <c:v>2</c:v>
                </c:pt>
                <c:pt idx="275">
                  <c:v>7</c:v>
                </c:pt>
                <c:pt idx="276">
                  <c:v>21</c:v>
                </c:pt>
                <c:pt idx="277">
                  <c:v>7</c:v>
                </c:pt>
                <c:pt idx="278">
                  <c:v>5</c:v>
                </c:pt>
                <c:pt idx="279">
                  <c:v>3</c:v>
                </c:pt>
                <c:pt idx="280">
                  <c:v>3</c:v>
                </c:pt>
                <c:pt idx="281">
                  <c:v>6</c:v>
                </c:pt>
                <c:pt idx="282">
                  <c:v>13</c:v>
                </c:pt>
                <c:pt idx="283">
                  <c:v>12</c:v>
                </c:pt>
                <c:pt idx="284">
                  <c:v>11</c:v>
                </c:pt>
                <c:pt idx="285">
                  <c:v>8</c:v>
                </c:pt>
                <c:pt idx="286">
                  <c:v>7</c:v>
                </c:pt>
                <c:pt idx="287">
                  <c:v>11</c:v>
                </c:pt>
                <c:pt idx="288">
                  <c:v>8</c:v>
                </c:pt>
                <c:pt idx="289">
                  <c:v>6</c:v>
                </c:pt>
                <c:pt idx="290">
                  <c:v>15</c:v>
                </c:pt>
                <c:pt idx="291">
                  <c:v>4</c:v>
                </c:pt>
                <c:pt idx="292">
                  <c:v>8</c:v>
                </c:pt>
                <c:pt idx="293">
                  <c:v>4</c:v>
                </c:pt>
                <c:pt idx="294">
                  <c:v>12</c:v>
                </c:pt>
                <c:pt idx="295">
                  <c:v>4</c:v>
                </c:pt>
                <c:pt idx="296">
                  <c:v>7</c:v>
                </c:pt>
                <c:pt idx="297">
                  <c:v>1</c:v>
                </c:pt>
                <c:pt idx="298">
                  <c:v>9</c:v>
                </c:pt>
                <c:pt idx="299">
                  <c:v>9</c:v>
                </c:pt>
                <c:pt idx="300">
                  <c:v>3</c:v>
                </c:pt>
                <c:pt idx="301">
                  <c:v>0</c:v>
                </c:pt>
                <c:pt idx="302">
                  <c:v>8</c:v>
                </c:pt>
                <c:pt idx="303">
                  <c:v>2</c:v>
                </c:pt>
                <c:pt idx="304">
                  <c:v>5</c:v>
                </c:pt>
                <c:pt idx="305">
                  <c:v>2</c:v>
                </c:pt>
                <c:pt idx="306">
                  <c:v>5</c:v>
                </c:pt>
                <c:pt idx="307">
                  <c:v>5</c:v>
                </c:pt>
                <c:pt idx="308">
                  <c:v>5</c:v>
                </c:pt>
                <c:pt idx="309">
                  <c:v>5</c:v>
                </c:pt>
                <c:pt idx="310">
                  <c:v>4</c:v>
                </c:pt>
                <c:pt idx="311">
                  <c:v>8</c:v>
                </c:pt>
                <c:pt idx="312">
                  <c:v>5</c:v>
                </c:pt>
                <c:pt idx="313">
                  <c:v>2</c:v>
                </c:pt>
                <c:pt idx="314">
                  <c:v>6</c:v>
                </c:pt>
                <c:pt idx="315">
                  <c:v>3</c:v>
                </c:pt>
                <c:pt idx="316">
                  <c:v>6</c:v>
                </c:pt>
                <c:pt idx="317">
                  <c:v>7</c:v>
                </c:pt>
                <c:pt idx="318">
                  <c:v>8</c:v>
                </c:pt>
                <c:pt idx="319">
                  <c:v>2</c:v>
                </c:pt>
                <c:pt idx="320">
                  <c:v>7</c:v>
                </c:pt>
                <c:pt idx="321">
                  <c:v>6</c:v>
                </c:pt>
                <c:pt idx="322">
                  <c:v>3</c:v>
                </c:pt>
                <c:pt idx="323">
                  <c:v>2</c:v>
                </c:pt>
                <c:pt idx="324">
                  <c:v>0</c:v>
                </c:pt>
                <c:pt idx="325">
                  <c:v>3</c:v>
                </c:pt>
                <c:pt idx="326">
                  <c:v>0</c:v>
                </c:pt>
                <c:pt idx="327">
                  <c:v>2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0</c:v>
                </c:pt>
                <c:pt idx="332">
                  <c:v>1</c:v>
                </c:pt>
                <c:pt idx="333">
                  <c:v>1</c:v>
                </c:pt>
                <c:pt idx="334">
                  <c:v>0</c:v>
                </c:pt>
                <c:pt idx="335">
                  <c:v>1</c:v>
                </c:pt>
                <c:pt idx="336">
                  <c:v>2</c:v>
                </c:pt>
                <c:pt idx="337">
                  <c:v>6</c:v>
                </c:pt>
                <c:pt idx="338">
                  <c:v>4</c:v>
                </c:pt>
                <c:pt idx="339">
                  <c:v>7</c:v>
                </c:pt>
                <c:pt idx="340">
                  <c:v>10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3</c:v>
                </c:pt>
                <c:pt idx="345">
                  <c:v>3</c:v>
                </c:pt>
                <c:pt idx="346">
                  <c:v>2</c:v>
                </c:pt>
                <c:pt idx="347">
                  <c:v>2</c:v>
                </c:pt>
                <c:pt idx="348">
                  <c:v>5</c:v>
                </c:pt>
                <c:pt idx="349">
                  <c:v>0</c:v>
                </c:pt>
                <c:pt idx="350">
                  <c:v>1</c:v>
                </c:pt>
                <c:pt idx="351">
                  <c:v>2</c:v>
                </c:pt>
                <c:pt idx="352">
                  <c:v>3</c:v>
                </c:pt>
                <c:pt idx="353">
                  <c:v>9</c:v>
                </c:pt>
                <c:pt idx="354">
                  <c:v>11</c:v>
                </c:pt>
                <c:pt idx="355">
                  <c:v>4</c:v>
                </c:pt>
                <c:pt idx="356">
                  <c:v>3</c:v>
                </c:pt>
                <c:pt idx="357">
                  <c:v>4</c:v>
                </c:pt>
                <c:pt idx="358">
                  <c:v>12</c:v>
                </c:pt>
                <c:pt idx="359">
                  <c:v>1</c:v>
                </c:pt>
                <c:pt idx="360">
                  <c:v>7</c:v>
                </c:pt>
                <c:pt idx="361">
                  <c:v>13</c:v>
                </c:pt>
                <c:pt idx="362">
                  <c:v>4</c:v>
                </c:pt>
                <c:pt idx="363">
                  <c:v>0</c:v>
                </c:pt>
                <c:pt idx="364">
                  <c:v>4</c:v>
                </c:pt>
              </c:numCache>
            </c:numRef>
          </c:val>
        </c:ser>
        <c:marker val="1"/>
        <c:axId val="47339776"/>
        <c:axId val="47374336"/>
      </c:lineChart>
      <c:dateAx>
        <c:axId val="47339776"/>
        <c:scaling>
          <c:orientation val="minMax"/>
        </c:scaling>
        <c:axPos val="b"/>
        <c:numFmt formatCode="yyyy/m/d" sourceLinked="1"/>
        <c:tickLblPos val="nextTo"/>
        <c:crossAx val="47374336"/>
        <c:crosses val="autoZero"/>
        <c:auto val="1"/>
        <c:lblOffset val="100"/>
      </c:dateAx>
      <c:valAx>
        <c:axId val="47374336"/>
        <c:scaling>
          <c:orientation val="minMax"/>
        </c:scaling>
        <c:axPos val="l"/>
        <c:majorGridlines/>
        <c:numFmt formatCode="General" sourceLinked="1"/>
        <c:tickLblPos val="nextTo"/>
        <c:crossAx val="473397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'2012年'!$B$3</c:f>
              <c:strCache>
                <c:ptCount val="1"/>
                <c:pt idx="0">
                  <c:v>手工注册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'2012年'!$B$4:$B$369</c:f>
              <c:numCache>
                <c:formatCode>General</c:formatCode>
                <c:ptCount val="366"/>
                <c:pt idx="0">
                  <c:v>256</c:v>
                </c:pt>
                <c:pt idx="1">
                  <c:v>190</c:v>
                </c:pt>
                <c:pt idx="2">
                  <c:v>297</c:v>
                </c:pt>
                <c:pt idx="3">
                  <c:v>414</c:v>
                </c:pt>
                <c:pt idx="4">
                  <c:v>487</c:v>
                </c:pt>
                <c:pt idx="5">
                  <c:v>464</c:v>
                </c:pt>
                <c:pt idx="6">
                  <c:v>583</c:v>
                </c:pt>
                <c:pt idx="7">
                  <c:v>545</c:v>
                </c:pt>
                <c:pt idx="8">
                  <c:v>231</c:v>
                </c:pt>
                <c:pt idx="9">
                  <c:v>269</c:v>
                </c:pt>
                <c:pt idx="10">
                  <c:v>412</c:v>
                </c:pt>
                <c:pt idx="11">
                  <c:v>459</c:v>
                </c:pt>
                <c:pt idx="12">
                  <c:v>436</c:v>
                </c:pt>
                <c:pt idx="13">
                  <c:v>503</c:v>
                </c:pt>
                <c:pt idx="14">
                  <c:v>493</c:v>
                </c:pt>
                <c:pt idx="15">
                  <c:v>223</c:v>
                </c:pt>
                <c:pt idx="16">
                  <c:v>661</c:v>
                </c:pt>
                <c:pt idx="17">
                  <c:v>606</c:v>
                </c:pt>
                <c:pt idx="18">
                  <c:v>609</c:v>
                </c:pt>
                <c:pt idx="19">
                  <c:v>569</c:v>
                </c:pt>
                <c:pt idx="20">
                  <c:v>693</c:v>
                </c:pt>
                <c:pt idx="21">
                  <c:v>616</c:v>
                </c:pt>
                <c:pt idx="22">
                  <c:v>256</c:v>
                </c:pt>
                <c:pt idx="23">
                  <c:v>324</c:v>
                </c:pt>
                <c:pt idx="24">
                  <c:v>581</c:v>
                </c:pt>
                <c:pt idx="25">
                  <c:v>391</c:v>
                </c:pt>
                <c:pt idx="26">
                  <c:v>446</c:v>
                </c:pt>
                <c:pt idx="27">
                  <c:v>423</c:v>
                </c:pt>
                <c:pt idx="28">
                  <c:v>376</c:v>
                </c:pt>
                <c:pt idx="29">
                  <c:v>239</c:v>
                </c:pt>
                <c:pt idx="30">
                  <c:v>263</c:v>
                </c:pt>
                <c:pt idx="31">
                  <c:v>394</c:v>
                </c:pt>
                <c:pt idx="32">
                  <c:v>446</c:v>
                </c:pt>
                <c:pt idx="33">
                  <c:v>406</c:v>
                </c:pt>
                <c:pt idx="34">
                  <c:v>460</c:v>
                </c:pt>
                <c:pt idx="35">
                  <c:v>436</c:v>
                </c:pt>
                <c:pt idx="36">
                  <c:v>267</c:v>
                </c:pt>
                <c:pt idx="37">
                  <c:v>271</c:v>
                </c:pt>
                <c:pt idx="38">
                  <c:v>466</c:v>
                </c:pt>
                <c:pt idx="39">
                  <c:v>492</c:v>
                </c:pt>
                <c:pt idx="40">
                  <c:v>478</c:v>
                </c:pt>
                <c:pt idx="41">
                  <c:v>482</c:v>
                </c:pt>
                <c:pt idx="42">
                  <c:v>457</c:v>
                </c:pt>
                <c:pt idx="43">
                  <c:v>299</c:v>
                </c:pt>
                <c:pt idx="44">
                  <c:v>258</c:v>
                </c:pt>
                <c:pt idx="45">
                  <c:v>473</c:v>
                </c:pt>
                <c:pt idx="46">
                  <c:v>428</c:v>
                </c:pt>
                <c:pt idx="47">
                  <c:v>463</c:v>
                </c:pt>
                <c:pt idx="48">
                  <c:v>434</c:v>
                </c:pt>
                <c:pt idx="49">
                  <c:v>406</c:v>
                </c:pt>
                <c:pt idx="50">
                  <c:v>229</c:v>
                </c:pt>
                <c:pt idx="51">
                  <c:v>241</c:v>
                </c:pt>
                <c:pt idx="52">
                  <c:v>403</c:v>
                </c:pt>
                <c:pt idx="53">
                  <c:v>449</c:v>
                </c:pt>
                <c:pt idx="54">
                  <c:v>448</c:v>
                </c:pt>
                <c:pt idx="55">
                  <c:v>519</c:v>
                </c:pt>
                <c:pt idx="56">
                  <c:v>443</c:v>
                </c:pt>
                <c:pt idx="57">
                  <c:v>260</c:v>
                </c:pt>
                <c:pt idx="58">
                  <c:v>274</c:v>
                </c:pt>
                <c:pt idx="59">
                  <c:v>478</c:v>
                </c:pt>
                <c:pt idx="60">
                  <c:v>450</c:v>
                </c:pt>
                <c:pt idx="61">
                  <c:v>489</c:v>
                </c:pt>
                <c:pt idx="62">
                  <c:v>472</c:v>
                </c:pt>
                <c:pt idx="63">
                  <c:v>455</c:v>
                </c:pt>
                <c:pt idx="64">
                  <c:v>265</c:v>
                </c:pt>
                <c:pt idx="65">
                  <c:v>265</c:v>
                </c:pt>
                <c:pt idx="66">
                  <c:v>394</c:v>
                </c:pt>
                <c:pt idx="67">
                  <c:v>442</c:v>
                </c:pt>
                <c:pt idx="68">
                  <c:v>468</c:v>
                </c:pt>
                <c:pt idx="69">
                  <c:v>457</c:v>
                </c:pt>
                <c:pt idx="70">
                  <c:v>441</c:v>
                </c:pt>
                <c:pt idx="71">
                  <c:v>256</c:v>
                </c:pt>
                <c:pt idx="72">
                  <c:v>238</c:v>
                </c:pt>
                <c:pt idx="73">
                  <c:v>402</c:v>
                </c:pt>
                <c:pt idx="74">
                  <c:v>422</c:v>
                </c:pt>
                <c:pt idx="75">
                  <c:v>408</c:v>
                </c:pt>
                <c:pt idx="76">
                  <c:v>491</c:v>
                </c:pt>
                <c:pt idx="77">
                  <c:v>407</c:v>
                </c:pt>
                <c:pt idx="78">
                  <c:v>240</c:v>
                </c:pt>
                <c:pt idx="79">
                  <c:v>251</c:v>
                </c:pt>
                <c:pt idx="80">
                  <c:v>380</c:v>
                </c:pt>
                <c:pt idx="81">
                  <c:v>394</c:v>
                </c:pt>
                <c:pt idx="82">
                  <c:v>430</c:v>
                </c:pt>
                <c:pt idx="83">
                  <c:v>445</c:v>
                </c:pt>
                <c:pt idx="84">
                  <c:v>423</c:v>
                </c:pt>
                <c:pt idx="85">
                  <c:v>222</c:v>
                </c:pt>
                <c:pt idx="86">
                  <c:v>192</c:v>
                </c:pt>
                <c:pt idx="87">
                  <c:v>179</c:v>
                </c:pt>
                <c:pt idx="88">
                  <c:v>143</c:v>
                </c:pt>
                <c:pt idx="89">
                  <c:v>123</c:v>
                </c:pt>
                <c:pt idx="90">
                  <c:v>128</c:v>
                </c:pt>
                <c:pt idx="91">
                  <c:v>124</c:v>
                </c:pt>
                <c:pt idx="92">
                  <c:v>118</c:v>
                </c:pt>
                <c:pt idx="93">
                  <c:v>282</c:v>
                </c:pt>
                <c:pt idx="94">
                  <c:v>398</c:v>
                </c:pt>
                <c:pt idx="95">
                  <c:v>441</c:v>
                </c:pt>
                <c:pt idx="96">
                  <c:v>418</c:v>
                </c:pt>
                <c:pt idx="97">
                  <c:v>363</c:v>
                </c:pt>
                <c:pt idx="98">
                  <c:v>372</c:v>
                </c:pt>
                <c:pt idx="99">
                  <c:v>221</c:v>
                </c:pt>
                <c:pt idx="100">
                  <c:v>229</c:v>
                </c:pt>
                <c:pt idx="101">
                  <c:v>365</c:v>
                </c:pt>
                <c:pt idx="102">
                  <c:v>427</c:v>
                </c:pt>
                <c:pt idx="103">
                  <c:v>418</c:v>
                </c:pt>
                <c:pt idx="104">
                  <c:v>347</c:v>
                </c:pt>
                <c:pt idx="105">
                  <c:v>388</c:v>
                </c:pt>
                <c:pt idx="106">
                  <c:v>213</c:v>
                </c:pt>
                <c:pt idx="107">
                  <c:v>211</c:v>
                </c:pt>
                <c:pt idx="108">
                  <c:v>355</c:v>
                </c:pt>
                <c:pt idx="109">
                  <c:v>412</c:v>
                </c:pt>
                <c:pt idx="110">
                  <c:v>484</c:v>
                </c:pt>
                <c:pt idx="111">
                  <c:v>477</c:v>
                </c:pt>
                <c:pt idx="112">
                  <c:v>455</c:v>
                </c:pt>
                <c:pt idx="113">
                  <c:v>240</c:v>
                </c:pt>
                <c:pt idx="114">
                  <c:v>270</c:v>
                </c:pt>
                <c:pt idx="115">
                  <c:v>456</c:v>
                </c:pt>
                <c:pt idx="116">
                  <c:v>462</c:v>
                </c:pt>
                <c:pt idx="117">
                  <c:v>449</c:v>
                </c:pt>
                <c:pt idx="118">
                  <c:v>471</c:v>
                </c:pt>
                <c:pt idx="119">
                  <c:v>446</c:v>
                </c:pt>
                <c:pt idx="120">
                  <c:v>244</c:v>
                </c:pt>
                <c:pt idx="121">
                  <c:v>217</c:v>
                </c:pt>
                <c:pt idx="122">
                  <c:v>456</c:v>
                </c:pt>
                <c:pt idx="123">
                  <c:v>402</c:v>
                </c:pt>
                <c:pt idx="124">
                  <c:v>456</c:v>
                </c:pt>
                <c:pt idx="125">
                  <c:v>422</c:v>
                </c:pt>
                <c:pt idx="126">
                  <c:v>395</c:v>
                </c:pt>
                <c:pt idx="127">
                  <c:v>179</c:v>
                </c:pt>
                <c:pt idx="128">
                  <c:v>198</c:v>
                </c:pt>
                <c:pt idx="129">
                  <c:v>405</c:v>
                </c:pt>
                <c:pt idx="130">
                  <c:v>395</c:v>
                </c:pt>
                <c:pt idx="131">
                  <c:v>408</c:v>
                </c:pt>
                <c:pt idx="132">
                  <c:v>384</c:v>
                </c:pt>
                <c:pt idx="133">
                  <c:v>445</c:v>
                </c:pt>
                <c:pt idx="134">
                  <c:v>192</c:v>
                </c:pt>
                <c:pt idx="135">
                  <c:v>192</c:v>
                </c:pt>
                <c:pt idx="136">
                  <c:v>449</c:v>
                </c:pt>
                <c:pt idx="137">
                  <c:v>402</c:v>
                </c:pt>
                <c:pt idx="138">
                  <c:v>393</c:v>
                </c:pt>
                <c:pt idx="139">
                  <c:v>407</c:v>
                </c:pt>
                <c:pt idx="140">
                  <c:v>398</c:v>
                </c:pt>
                <c:pt idx="141">
                  <c:v>208</c:v>
                </c:pt>
                <c:pt idx="142">
                  <c:v>222</c:v>
                </c:pt>
                <c:pt idx="143">
                  <c:v>363</c:v>
                </c:pt>
                <c:pt idx="144">
                  <c:v>438</c:v>
                </c:pt>
                <c:pt idx="145">
                  <c:v>480</c:v>
                </c:pt>
                <c:pt idx="146">
                  <c:v>485</c:v>
                </c:pt>
                <c:pt idx="147">
                  <c:v>425</c:v>
                </c:pt>
                <c:pt idx="148">
                  <c:v>184</c:v>
                </c:pt>
                <c:pt idx="149">
                  <c:v>198</c:v>
                </c:pt>
                <c:pt idx="150">
                  <c:v>368</c:v>
                </c:pt>
                <c:pt idx="151">
                  <c:v>379</c:v>
                </c:pt>
                <c:pt idx="152">
                  <c:v>408</c:v>
                </c:pt>
                <c:pt idx="153">
                  <c:v>429</c:v>
                </c:pt>
                <c:pt idx="154">
                  <c:v>357</c:v>
                </c:pt>
                <c:pt idx="155">
                  <c:v>186</c:v>
                </c:pt>
                <c:pt idx="156">
                  <c:v>207</c:v>
                </c:pt>
                <c:pt idx="157">
                  <c:v>389</c:v>
                </c:pt>
                <c:pt idx="158">
                  <c:v>463</c:v>
                </c:pt>
                <c:pt idx="159">
                  <c:v>412</c:v>
                </c:pt>
                <c:pt idx="160">
                  <c:v>375</c:v>
                </c:pt>
                <c:pt idx="161">
                  <c:v>389</c:v>
                </c:pt>
                <c:pt idx="162">
                  <c:v>205</c:v>
                </c:pt>
                <c:pt idx="163">
                  <c:v>205</c:v>
                </c:pt>
                <c:pt idx="164">
                  <c:v>389</c:v>
                </c:pt>
                <c:pt idx="165">
                  <c:v>416</c:v>
                </c:pt>
                <c:pt idx="166">
                  <c:v>450</c:v>
                </c:pt>
                <c:pt idx="167">
                  <c:v>459</c:v>
                </c:pt>
                <c:pt idx="168">
                  <c:v>445</c:v>
                </c:pt>
                <c:pt idx="169">
                  <c:v>206</c:v>
                </c:pt>
                <c:pt idx="170">
                  <c:v>240</c:v>
                </c:pt>
                <c:pt idx="171">
                  <c:v>363</c:v>
                </c:pt>
                <c:pt idx="172">
                  <c:v>445</c:v>
                </c:pt>
                <c:pt idx="173">
                  <c:v>449</c:v>
                </c:pt>
                <c:pt idx="174">
                  <c:v>447</c:v>
                </c:pt>
                <c:pt idx="175">
                  <c:v>431</c:v>
                </c:pt>
                <c:pt idx="176">
                  <c:v>204</c:v>
                </c:pt>
                <c:pt idx="177">
                  <c:v>192</c:v>
                </c:pt>
                <c:pt idx="178">
                  <c:v>401</c:v>
                </c:pt>
                <c:pt idx="179">
                  <c:v>390</c:v>
                </c:pt>
                <c:pt idx="180">
                  <c:v>428</c:v>
                </c:pt>
                <c:pt idx="181">
                  <c:v>421</c:v>
                </c:pt>
                <c:pt idx="182">
                  <c:v>386</c:v>
                </c:pt>
                <c:pt idx="183">
                  <c:v>199</c:v>
                </c:pt>
                <c:pt idx="184">
                  <c:v>230</c:v>
                </c:pt>
                <c:pt idx="185">
                  <c:v>362</c:v>
                </c:pt>
                <c:pt idx="186">
                  <c:v>417</c:v>
                </c:pt>
                <c:pt idx="187">
                  <c:v>429</c:v>
                </c:pt>
                <c:pt idx="188">
                  <c:v>416</c:v>
                </c:pt>
                <c:pt idx="189">
                  <c:v>393</c:v>
                </c:pt>
                <c:pt idx="190">
                  <c:v>191</c:v>
                </c:pt>
                <c:pt idx="191">
                  <c:v>158</c:v>
                </c:pt>
                <c:pt idx="192">
                  <c:v>207</c:v>
                </c:pt>
                <c:pt idx="193">
                  <c:v>362</c:v>
                </c:pt>
                <c:pt idx="194">
                  <c:v>422</c:v>
                </c:pt>
                <c:pt idx="195">
                  <c:v>411</c:v>
                </c:pt>
                <c:pt idx="196">
                  <c:v>402</c:v>
                </c:pt>
                <c:pt idx="197">
                  <c:v>222</c:v>
                </c:pt>
                <c:pt idx="198">
                  <c:v>200</c:v>
                </c:pt>
                <c:pt idx="199">
                  <c:v>403</c:v>
                </c:pt>
                <c:pt idx="200">
                  <c:v>477</c:v>
                </c:pt>
                <c:pt idx="201">
                  <c:v>502</c:v>
                </c:pt>
                <c:pt idx="202">
                  <c:v>465</c:v>
                </c:pt>
                <c:pt idx="203">
                  <c:v>473</c:v>
                </c:pt>
                <c:pt idx="204">
                  <c:v>243</c:v>
                </c:pt>
                <c:pt idx="205">
                  <c:v>245</c:v>
                </c:pt>
                <c:pt idx="206">
                  <c:v>445</c:v>
                </c:pt>
                <c:pt idx="207">
                  <c:v>492</c:v>
                </c:pt>
                <c:pt idx="208">
                  <c:v>441</c:v>
                </c:pt>
                <c:pt idx="209">
                  <c:v>447</c:v>
                </c:pt>
                <c:pt idx="210">
                  <c:v>468</c:v>
                </c:pt>
                <c:pt idx="211">
                  <c:v>262</c:v>
                </c:pt>
                <c:pt idx="212">
                  <c:v>257</c:v>
                </c:pt>
                <c:pt idx="213">
                  <c:v>392</c:v>
                </c:pt>
                <c:pt idx="214">
                  <c:v>431</c:v>
                </c:pt>
                <c:pt idx="215">
                  <c:v>474</c:v>
                </c:pt>
                <c:pt idx="216">
                  <c:v>461</c:v>
                </c:pt>
                <c:pt idx="217">
                  <c:v>450</c:v>
                </c:pt>
                <c:pt idx="218">
                  <c:v>236</c:v>
                </c:pt>
                <c:pt idx="219">
                  <c:v>259</c:v>
                </c:pt>
                <c:pt idx="220">
                  <c:v>428</c:v>
                </c:pt>
                <c:pt idx="221">
                  <c:v>460</c:v>
                </c:pt>
                <c:pt idx="222">
                  <c:v>453</c:v>
                </c:pt>
                <c:pt idx="223">
                  <c:v>425</c:v>
                </c:pt>
                <c:pt idx="224">
                  <c:v>414</c:v>
                </c:pt>
                <c:pt idx="225">
                  <c:v>252</c:v>
                </c:pt>
                <c:pt idx="226">
                  <c:v>283</c:v>
                </c:pt>
                <c:pt idx="227">
                  <c:v>430</c:v>
                </c:pt>
                <c:pt idx="228">
                  <c:v>446</c:v>
                </c:pt>
                <c:pt idx="229">
                  <c:v>518</c:v>
                </c:pt>
                <c:pt idx="230">
                  <c:v>495</c:v>
                </c:pt>
                <c:pt idx="231">
                  <c:v>442</c:v>
                </c:pt>
                <c:pt idx="232">
                  <c:v>261</c:v>
                </c:pt>
                <c:pt idx="233">
                  <c:v>274</c:v>
                </c:pt>
                <c:pt idx="234">
                  <c:v>441</c:v>
                </c:pt>
                <c:pt idx="235">
                  <c:v>559</c:v>
                </c:pt>
                <c:pt idx="236">
                  <c:v>549</c:v>
                </c:pt>
                <c:pt idx="237">
                  <c:v>560</c:v>
                </c:pt>
                <c:pt idx="238">
                  <c:v>487</c:v>
                </c:pt>
                <c:pt idx="239">
                  <c:v>328</c:v>
                </c:pt>
                <c:pt idx="240">
                  <c:v>296</c:v>
                </c:pt>
                <c:pt idx="241">
                  <c:v>397</c:v>
                </c:pt>
                <c:pt idx="242">
                  <c:v>490</c:v>
                </c:pt>
                <c:pt idx="243">
                  <c:v>463</c:v>
                </c:pt>
                <c:pt idx="244">
                  <c:v>244</c:v>
                </c:pt>
                <c:pt idx="245">
                  <c:v>217</c:v>
                </c:pt>
                <c:pt idx="246">
                  <c:v>209</c:v>
                </c:pt>
                <c:pt idx="247">
                  <c:v>393</c:v>
                </c:pt>
                <c:pt idx="248">
                  <c:v>443</c:v>
                </c:pt>
                <c:pt idx="249">
                  <c:v>460</c:v>
                </c:pt>
                <c:pt idx="250">
                  <c:v>461</c:v>
                </c:pt>
                <c:pt idx="251">
                  <c:v>502</c:v>
                </c:pt>
                <c:pt idx="252">
                  <c:v>468</c:v>
                </c:pt>
                <c:pt idx="253">
                  <c:v>252</c:v>
                </c:pt>
                <c:pt idx="254">
                  <c:v>333</c:v>
                </c:pt>
                <c:pt idx="255">
                  <c:v>486</c:v>
                </c:pt>
                <c:pt idx="256">
                  <c:v>494</c:v>
                </c:pt>
                <c:pt idx="257">
                  <c:v>569</c:v>
                </c:pt>
                <c:pt idx="258">
                  <c:v>486</c:v>
                </c:pt>
                <c:pt idx="259">
                  <c:v>395</c:v>
                </c:pt>
                <c:pt idx="260">
                  <c:v>228</c:v>
                </c:pt>
                <c:pt idx="261">
                  <c:v>246</c:v>
                </c:pt>
                <c:pt idx="262">
                  <c:v>384</c:v>
                </c:pt>
                <c:pt idx="263">
                  <c:v>445</c:v>
                </c:pt>
                <c:pt idx="264">
                  <c:v>535</c:v>
                </c:pt>
                <c:pt idx="265">
                  <c:v>453</c:v>
                </c:pt>
                <c:pt idx="266">
                  <c:v>460</c:v>
                </c:pt>
                <c:pt idx="267">
                  <c:v>299</c:v>
                </c:pt>
                <c:pt idx="268">
                  <c:v>273</c:v>
                </c:pt>
                <c:pt idx="269">
                  <c:v>402</c:v>
                </c:pt>
                <c:pt idx="270">
                  <c:v>413</c:v>
                </c:pt>
                <c:pt idx="271">
                  <c:v>232</c:v>
                </c:pt>
                <c:pt idx="272">
                  <c:v>217</c:v>
                </c:pt>
                <c:pt idx="273">
                  <c:v>232</c:v>
                </c:pt>
                <c:pt idx="274">
                  <c:v>336</c:v>
                </c:pt>
                <c:pt idx="275">
                  <c:v>375</c:v>
                </c:pt>
                <c:pt idx="276">
                  <c:v>433</c:v>
                </c:pt>
                <c:pt idx="277">
                  <c:v>431</c:v>
                </c:pt>
                <c:pt idx="278">
                  <c:v>471</c:v>
                </c:pt>
                <c:pt idx="279">
                  <c:v>427</c:v>
                </c:pt>
                <c:pt idx="280">
                  <c:v>443</c:v>
                </c:pt>
                <c:pt idx="281">
                  <c:v>246</c:v>
                </c:pt>
                <c:pt idx="282">
                  <c:v>253</c:v>
                </c:pt>
                <c:pt idx="283">
                  <c:v>429</c:v>
                </c:pt>
                <c:pt idx="284">
                  <c:v>500</c:v>
                </c:pt>
                <c:pt idx="285">
                  <c:v>475</c:v>
                </c:pt>
                <c:pt idx="286">
                  <c:v>490</c:v>
                </c:pt>
                <c:pt idx="287">
                  <c:v>423</c:v>
                </c:pt>
                <c:pt idx="288">
                  <c:v>268</c:v>
                </c:pt>
                <c:pt idx="289">
                  <c:v>288</c:v>
                </c:pt>
                <c:pt idx="290">
                  <c:v>419</c:v>
                </c:pt>
                <c:pt idx="291">
                  <c:v>464</c:v>
                </c:pt>
                <c:pt idx="292">
                  <c:v>529</c:v>
                </c:pt>
                <c:pt idx="293">
                  <c:v>485</c:v>
                </c:pt>
                <c:pt idx="294">
                  <c:v>419</c:v>
                </c:pt>
                <c:pt idx="295">
                  <c:v>264</c:v>
                </c:pt>
                <c:pt idx="296">
                  <c:v>283</c:v>
                </c:pt>
                <c:pt idx="297">
                  <c:v>413</c:v>
                </c:pt>
                <c:pt idx="298">
                  <c:v>498</c:v>
                </c:pt>
                <c:pt idx="299">
                  <c:v>507</c:v>
                </c:pt>
                <c:pt idx="300">
                  <c:v>490</c:v>
                </c:pt>
                <c:pt idx="301">
                  <c:v>469</c:v>
                </c:pt>
                <c:pt idx="302">
                  <c:v>261</c:v>
                </c:pt>
                <c:pt idx="303">
                  <c:v>304</c:v>
                </c:pt>
                <c:pt idx="304">
                  <c:v>419</c:v>
                </c:pt>
                <c:pt idx="305">
                  <c:v>517</c:v>
                </c:pt>
                <c:pt idx="306">
                  <c:v>494</c:v>
                </c:pt>
                <c:pt idx="307">
                  <c:v>477</c:v>
                </c:pt>
                <c:pt idx="308">
                  <c:v>432</c:v>
                </c:pt>
                <c:pt idx="309">
                  <c:v>254</c:v>
                </c:pt>
                <c:pt idx="310">
                  <c:v>195</c:v>
                </c:pt>
                <c:pt idx="311">
                  <c:v>416</c:v>
                </c:pt>
                <c:pt idx="312">
                  <c:v>419</c:v>
                </c:pt>
                <c:pt idx="313">
                  <c:v>413</c:v>
                </c:pt>
                <c:pt idx="314">
                  <c:v>400</c:v>
                </c:pt>
                <c:pt idx="315">
                  <c:v>390</c:v>
                </c:pt>
                <c:pt idx="316">
                  <c:v>216</c:v>
                </c:pt>
                <c:pt idx="317">
                  <c:v>215</c:v>
                </c:pt>
                <c:pt idx="318">
                  <c:v>319</c:v>
                </c:pt>
                <c:pt idx="319">
                  <c:v>373</c:v>
                </c:pt>
                <c:pt idx="320">
                  <c:v>373</c:v>
                </c:pt>
                <c:pt idx="321">
                  <c:v>369</c:v>
                </c:pt>
                <c:pt idx="322">
                  <c:v>330</c:v>
                </c:pt>
                <c:pt idx="323">
                  <c:v>184</c:v>
                </c:pt>
                <c:pt idx="324">
                  <c:v>177</c:v>
                </c:pt>
                <c:pt idx="325">
                  <c:v>312</c:v>
                </c:pt>
                <c:pt idx="326">
                  <c:v>334</c:v>
                </c:pt>
                <c:pt idx="327">
                  <c:v>295</c:v>
                </c:pt>
                <c:pt idx="328">
                  <c:v>336</c:v>
                </c:pt>
                <c:pt idx="329">
                  <c:v>298</c:v>
                </c:pt>
                <c:pt idx="330">
                  <c:v>148</c:v>
                </c:pt>
                <c:pt idx="331">
                  <c:v>150</c:v>
                </c:pt>
                <c:pt idx="332">
                  <c:v>285</c:v>
                </c:pt>
                <c:pt idx="333">
                  <c:v>312</c:v>
                </c:pt>
                <c:pt idx="334">
                  <c:v>270</c:v>
                </c:pt>
                <c:pt idx="335">
                  <c:v>312</c:v>
                </c:pt>
                <c:pt idx="336">
                  <c:v>243</c:v>
                </c:pt>
                <c:pt idx="337">
                  <c:v>173</c:v>
                </c:pt>
                <c:pt idx="338">
                  <c:v>96</c:v>
                </c:pt>
                <c:pt idx="339">
                  <c:v>72</c:v>
                </c:pt>
                <c:pt idx="340">
                  <c:v>80</c:v>
                </c:pt>
                <c:pt idx="341">
                  <c:v>56</c:v>
                </c:pt>
                <c:pt idx="342">
                  <c:v>58</c:v>
                </c:pt>
                <c:pt idx="343">
                  <c:v>48</c:v>
                </c:pt>
                <c:pt idx="344">
                  <c:v>36</c:v>
                </c:pt>
                <c:pt idx="345">
                  <c:v>60</c:v>
                </c:pt>
                <c:pt idx="346">
                  <c:v>122</c:v>
                </c:pt>
                <c:pt idx="347">
                  <c:v>154</c:v>
                </c:pt>
                <c:pt idx="348">
                  <c:v>186</c:v>
                </c:pt>
                <c:pt idx="349">
                  <c:v>224</c:v>
                </c:pt>
                <c:pt idx="350">
                  <c:v>226</c:v>
                </c:pt>
                <c:pt idx="351">
                  <c:v>130</c:v>
                </c:pt>
                <c:pt idx="352">
                  <c:v>148</c:v>
                </c:pt>
                <c:pt idx="353">
                  <c:v>266</c:v>
                </c:pt>
                <c:pt idx="354">
                  <c:v>277</c:v>
                </c:pt>
                <c:pt idx="355">
                  <c:v>331</c:v>
                </c:pt>
                <c:pt idx="356">
                  <c:v>320</c:v>
                </c:pt>
                <c:pt idx="357">
                  <c:v>309</c:v>
                </c:pt>
                <c:pt idx="358">
                  <c:v>150</c:v>
                </c:pt>
                <c:pt idx="359">
                  <c:v>179</c:v>
                </c:pt>
                <c:pt idx="360">
                  <c:v>326</c:v>
                </c:pt>
                <c:pt idx="361">
                  <c:v>325</c:v>
                </c:pt>
                <c:pt idx="362">
                  <c:v>303</c:v>
                </c:pt>
                <c:pt idx="363">
                  <c:v>222</c:v>
                </c:pt>
                <c:pt idx="364">
                  <c:v>142</c:v>
                </c:pt>
                <c:pt idx="365">
                  <c:v>134</c:v>
                </c:pt>
              </c:numCache>
            </c:numRef>
          </c:val>
        </c:ser>
        <c:ser>
          <c:idx val="1"/>
          <c:order val="1"/>
          <c:tx>
            <c:strRef>
              <c:f>'2012年'!$C$3</c:f>
              <c:strCache>
                <c:ptCount val="1"/>
                <c:pt idx="0">
                  <c:v>OpenID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'2012年'!$C$4:$C$369</c:f>
              <c:numCache>
                <c:formatCode>General</c:formatCode>
                <c:ptCount val="366"/>
                <c:pt idx="0">
                  <c:v>89</c:v>
                </c:pt>
                <c:pt idx="1">
                  <c:v>57</c:v>
                </c:pt>
                <c:pt idx="2">
                  <c:v>99</c:v>
                </c:pt>
                <c:pt idx="3">
                  <c:v>128</c:v>
                </c:pt>
                <c:pt idx="4">
                  <c:v>147</c:v>
                </c:pt>
                <c:pt idx="5">
                  <c:v>138</c:v>
                </c:pt>
                <c:pt idx="6">
                  <c:v>215</c:v>
                </c:pt>
                <c:pt idx="7">
                  <c:v>251</c:v>
                </c:pt>
                <c:pt idx="8">
                  <c:v>76</c:v>
                </c:pt>
                <c:pt idx="9">
                  <c:v>102</c:v>
                </c:pt>
                <c:pt idx="10">
                  <c:v>157</c:v>
                </c:pt>
                <c:pt idx="11">
                  <c:v>189</c:v>
                </c:pt>
                <c:pt idx="12">
                  <c:v>153</c:v>
                </c:pt>
                <c:pt idx="13">
                  <c:v>170</c:v>
                </c:pt>
                <c:pt idx="14">
                  <c:v>228</c:v>
                </c:pt>
                <c:pt idx="15">
                  <c:v>92</c:v>
                </c:pt>
                <c:pt idx="16">
                  <c:v>103</c:v>
                </c:pt>
                <c:pt idx="17">
                  <c:v>246</c:v>
                </c:pt>
                <c:pt idx="18">
                  <c:v>309</c:v>
                </c:pt>
                <c:pt idx="19">
                  <c:v>263</c:v>
                </c:pt>
                <c:pt idx="20">
                  <c:v>441</c:v>
                </c:pt>
                <c:pt idx="21">
                  <c:v>366</c:v>
                </c:pt>
                <c:pt idx="22">
                  <c:v>105</c:v>
                </c:pt>
                <c:pt idx="23">
                  <c:v>175</c:v>
                </c:pt>
                <c:pt idx="24">
                  <c:v>546</c:v>
                </c:pt>
                <c:pt idx="25">
                  <c:v>133</c:v>
                </c:pt>
                <c:pt idx="26">
                  <c:v>122</c:v>
                </c:pt>
                <c:pt idx="27">
                  <c:v>141</c:v>
                </c:pt>
                <c:pt idx="28">
                  <c:v>119</c:v>
                </c:pt>
                <c:pt idx="29">
                  <c:v>63</c:v>
                </c:pt>
                <c:pt idx="30">
                  <c:v>65</c:v>
                </c:pt>
                <c:pt idx="31">
                  <c:v>127</c:v>
                </c:pt>
                <c:pt idx="32">
                  <c:v>117</c:v>
                </c:pt>
                <c:pt idx="33">
                  <c:v>123</c:v>
                </c:pt>
                <c:pt idx="34">
                  <c:v>150</c:v>
                </c:pt>
                <c:pt idx="35">
                  <c:v>133</c:v>
                </c:pt>
                <c:pt idx="36">
                  <c:v>80</c:v>
                </c:pt>
                <c:pt idx="37">
                  <c:v>85</c:v>
                </c:pt>
                <c:pt idx="38">
                  <c:v>123</c:v>
                </c:pt>
                <c:pt idx="39">
                  <c:v>125</c:v>
                </c:pt>
                <c:pt idx="40">
                  <c:v>134</c:v>
                </c:pt>
                <c:pt idx="41">
                  <c:v>121</c:v>
                </c:pt>
                <c:pt idx="42">
                  <c:v>106</c:v>
                </c:pt>
                <c:pt idx="43">
                  <c:v>65</c:v>
                </c:pt>
                <c:pt idx="44">
                  <c:v>65</c:v>
                </c:pt>
                <c:pt idx="45">
                  <c:v>129</c:v>
                </c:pt>
                <c:pt idx="46">
                  <c:v>100</c:v>
                </c:pt>
                <c:pt idx="47">
                  <c:v>107</c:v>
                </c:pt>
                <c:pt idx="48">
                  <c:v>110</c:v>
                </c:pt>
                <c:pt idx="49">
                  <c:v>91</c:v>
                </c:pt>
                <c:pt idx="50">
                  <c:v>42</c:v>
                </c:pt>
                <c:pt idx="51">
                  <c:v>53</c:v>
                </c:pt>
                <c:pt idx="52">
                  <c:v>103</c:v>
                </c:pt>
                <c:pt idx="53">
                  <c:v>107</c:v>
                </c:pt>
                <c:pt idx="54">
                  <c:v>145</c:v>
                </c:pt>
                <c:pt idx="55">
                  <c:v>144</c:v>
                </c:pt>
                <c:pt idx="56">
                  <c:v>115</c:v>
                </c:pt>
                <c:pt idx="57">
                  <c:v>79</c:v>
                </c:pt>
                <c:pt idx="58">
                  <c:v>71</c:v>
                </c:pt>
                <c:pt idx="59">
                  <c:v>127</c:v>
                </c:pt>
                <c:pt idx="60">
                  <c:v>132</c:v>
                </c:pt>
                <c:pt idx="61">
                  <c:v>143</c:v>
                </c:pt>
                <c:pt idx="62">
                  <c:v>153</c:v>
                </c:pt>
                <c:pt idx="63">
                  <c:v>124</c:v>
                </c:pt>
                <c:pt idx="64">
                  <c:v>92</c:v>
                </c:pt>
                <c:pt idx="65">
                  <c:v>84</c:v>
                </c:pt>
                <c:pt idx="66">
                  <c:v>142</c:v>
                </c:pt>
                <c:pt idx="67">
                  <c:v>184</c:v>
                </c:pt>
                <c:pt idx="68">
                  <c:v>174</c:v>
                </c:pt>
                <c:pt idx="69">
                  <c:v>141</c:v>
                </c:pt>
                <c:pt idx="70">
                  <c:v>146</c:v>
                </c:pt>
                <c:pt idx="71">
                  <c:v>69</c:v>
                </c:pt>
                <c:pt idx="72">
                  <c:v>76</c:v>
                </c:pt>
                <c:pt idx="73">
                  <c:v>136</c:v>
                </c:pt>
                <c:pt idx="74">
                  <c:v>124</c:v>
                </c:pt>
                <c:pt idx="75">
                  <c:v>147</c:v>
                </c:pt>
                <c:pt idx="76">
                  <c:v>146</c:v>
                </c:pt>
                <c:pt idx="77">
                  <c:v>156</c:v>
                </c:pt>
                <c:pt idx="78">
                  <c:v>63</c:v>
                </c:pt>
                <c:pt idx="79">
                  <c:v>81</c:v>
                </c:pt>
                <c:pt idx="80">
                  <c:v>129</c:v>
                </c:pt>
                <c:pt idx="81">
                  <c:v>135</c:v>
                </c:pt>
                <c:pt idx="82">
                  <c:v>158</c:v>
                </c:pt>
                <c:pt idx="83">
                  <c:v>178</c:v>
                </c:pt>
                <c:pt idx="84">
                  <c:v>147</c:v>
                </c:pt>
                <c:pt idx="85">
                  <c:v>57</c:v>
                </c:pt>
                <c:pt idx="86">
                  <c:v>68</c:v>
                </c:pt>
                <c:pt idx="87">
                  <c:v>58</c:v>
                </c:pt>
                <c:pt idx="88">
                  <c:v>43</c:v>
                </c:pt>
                <c:pt idx="89">
                  <c:v>41</c:v>
                </c:pt>
                <c:pt idx="90">
                  <c:v>43</c:v>
                </c:pt>
                <c:pt idx="91">
                  <c:v>43</c:v>
                </c:pt>
                <c:pt idx="92">
                  <c:v>30</c:v>
                </c:pt>
                <c:pt idx="93">
                  <c:v>65</c:v>
                </c:pt>
                <c:pt idx="94">
                  <c:v>123</c:v>
                </c:pt>
                <c:pt idx="95">
                  <c:v>134</c:v>
                </c:pt>
                <c:pt idx="96">
                  <c:v>126</c:v>
                </c:pt>
                <c:pt idx="97">
                  <c:v>127</c:v>
                </c:pt>
                <c:pt idx="98">
                  <c:v>114</c:v>
                </c:pt>
                <c:pt idx="99">
                  <c:v>69</c:v>
                </c:pt>
                <c:pt idx="100">
                  <c:v>66</c:v>
                </c:pt>
                <c:pt idx="101">
                  <c:v>137</c:v>
                </c:pt>
                <c:pt idx="102">
                  <c:v>127</c:v>
                </c:pt>
                <c:pt idx="103">
                  <c:v>75</c:v>
                </c:pt>
                <c:pt idx="104">
                  <c:v>120</c:v>
                </c:pt>
                <c:pt idx="105">
                  <c:v>108</c:v>
                </c:pt>
                <c:pt idx="106">
                  <c:v>73</c:v>
                </c:pt>
                <c:pt idx="107">
                  <c:v>67</c:v>
                </c:pt>
                <c:pt idx="108">
                  <c:v>111</c:v>
                </c:pt>
                <c:pt idx="109">
                  <c:v>143</c:v>
                </c:pt>
                <c:pt idx="110">
                  <c:v>133</c:v>
                </c:pt>
                <c:pt idx="111">
                  <c:v>141</c:v>
                </c:pt>
                <c:pt idx="112">
                  <c:v>93</c:v>
                </c:pt>
                <c:pt idx="113">
                  <c:v>54</c:v>
                </c:pt>
                <c:pt idx="114">
                  <c:v>50</c:v>
                </c:pt>
                <c:pt idx="115">
                  <c:v>121</c:v>
                </c:pt>
                <c:pt idx="116">
                  <c:v>122</c:v>
                </c:pt>
                <c:pt idx="117">
                  <c:v>107</c:v>
                </c:pt>
                <c:pt idx="118">
                  <c:v>138</c:v>
                </c:pt>
                <c:pt idx="119">
                  <c:v>136</c:v>
                </c:pt>
                <c:pt idx="120">
                  <c:v>66</c:v>
                </c:pt>
                <c:pt idx="121">
                  <c:v>66</c:v>
                </c:pt>
                <c:pt idx="122">
                  <c:v>112</c:v>
                </c:pt>
                <c:pt idx="123">
                  <c:v>116</c:v>
                </c:pt>
                <c:pt idx="124">
                  <c:v>99</c:v>
                </c:pt>
                <c:pt idx="125">
                  <c:v>83</c:v>
                </c:pt>
                <c:pt idx="126">
                  <c:v>72</c:v>
                </c:pt>
                <c:pt idx="127">
                  <c:v>34</c:v>
                </c:pt>
                <c:pt idx="128">
                  <c:v>41</c:v>
                </c:pt>
                <c:pt idx="129">
                  <c:v>88</c:v>
                </c:pt>
                <c:pt idx="130">
                  <c:v>103</c:v>
                </c:pt>
                <c:pt idx="131">
                  <c:v>112</c:v>
                </c:pt>
                <c:pt idx="132">
                  <c:v>94</c:v>
                </c:pt>
                <c:pt idx="133">
                  <c:v>125</c:v>
                </c:pt>
                <c:pt idx="134">
                  <c:v>52</c:v>
                </c:pt>
                <c:pt idx="135">
                  <c:v>52</c:v>
                </c:pt>
                <c:pt idx="136">
                  <c:v>149</c:v>
                </c:pt>
                <c:pt idx="137">
                  <c:v>69</c:v>
                </c:pt>
                <c:pt idx="138">
                  <c:v>82</c:v>
                </c:pt>
                <c:pt idx="139">
                  <c:v>71</c:v>
                </c:pt>
                <c:pt idx="140">
                  <c:v>89</c:v>
                </c:pt>
                <c:pt idx="141">
                  <c:v>45</c:v>
                </c:pt>
                <c:pt idx="142">
                  <c:v>48</c:v>
                </c:pt>
                <c:pt idx="143">
                  <c:v>71</c:v>
                </c:pt>
                <c:pt idx="144">
                  <c:v>90</c:v>
                </c:pt>
                <c:pt idx="145">
                  <c:v>143</c:v>
                </c:pt>
                <c:pt idx="146">
                  <c:v>98</c:v>
                </c:pt>
                <c:pt idx="147">
                  <c:v>114</c:v>
                </c:pt>
                <c:pt idx="148">
                  <c:v>33</c:v>
                </c:pt>
                <c:pt idx="149">
                  <c:v>39</c:v>
                </c:pt>
                <c:pt idx="150">
                  <c:v>61</c:v>
                </c:pt>
                <c:pt idx="151">
                  <c:v>80</c:v>
                </c:pt>
                <c:pt idx="152">
                  <c:v>107</c:v>
                </c:pt>
                <c:pt idx="153">
                  <c:v>77</c:v>
                </c:pt>
                <c:pt idx="154">
                  <c:v>73</c:v>
                </c:pt>
                <c:pt idx="155">
                  <c:v>38</c:v>
                </c:pt>
                <c:pt idx="156">
                  <c:v>45</c:v>
                </c:pt>
                <c:pt idx="157">
                  <c:v>80</c:v>
                </c:pt>
                <c:pt idx="158">
                  <c:v>83</c:v>
                </c:pt>
                <c:pt idx="159">
                  <c:v>99</c:v>
                </c:pt>
                <c:pt idx="160">
                  <c:v>96</c:v>
                </c:pt>
                <c:pt idx="161">
                  <c:v>84</c:v>
                </c:pt>
                <c:pt idx="162">
                  <c:v>52</c:v>
                </c:pt>
                <c:pt idx="163">
                  <c:v>43</c:v>
                </c:pt>
                <c:pt idx="164">
                  <c:v>95</c:v>
                </c:pt>
                <c:pt idx="165">
                  <c:v>109</c:v>
                </c:pt>
                <c:pt idx="166">
                  <c:v>89</c:v>
                </c:pt>
                <c:pt idx="167">
                  <c:v>108</c:v>
                </c:pt>
                <c:pt idx="168">
                  <c:v>100</c:v>
                </c:pt>
                <c:pt idx="169">
                  <c:v>59</c:v>
                </c:pt>
                <c:pt idx="170">
                  <c:v>36</c:v>
                </c:pt>
                <c:pt idx="171">
                  <c:v>83</c:v>
                </c:pt>
                <c:pt idx="172">
                  <c:v>95</c:v>
                </c:pt>
                <c:pt idx="173">
                  <c:v>90</c:v>
                </c:pt>
                <c:pt idx="174">
                  <c:v>107</c:v>
                </c:pt>
                <c:pt idx="175">
                  <c:v>100</c:v>
                </c:pt>
                <c:pt idx="176">
                  <c:v>36</c:v>
                </c:pt>
                <c:pt idx="177">
                  <c:v>29</c:v>
                </c:pt>
                <c:pt idx="178">
                  <c:v>95</c:v>
                </c:pt>
                <c:pt idx="179">
                  <c:v>98</c:v>
                </c:pt>
                <c:pt idx="180">
                  <c:v>97</c:v>
                </c:pt>
                <c:pt idx="181">
                  <c:v>97</c:v>
                </c:pt>
                <c:pt idx="182">
                  <c:v>96</c:v>
                </c:pt>
                <c:pt idx="183">
                  <c:v>60</c:v>
                </c:pt>
                <c:pt idx="184">
                  <c:v>54</c:v>
                </c:pt>
                <c:pt idx="185">
                  <c:v>83</c:v>
                </c:pt>
                <c:pt idx="186">
                  <c:v>80</c:v>
                </c:pt>
                <c:pt idx="187">
                  <c:v>119</c:v>
                </c:pt>
                <c:pt idx="188">
                  <c:v>122</c:v>
                </c:pt>
                <c:pt idx="189">
                  <c:v>91</c:v>
                </c:pt>
                <c:pt idx="190">
                  <c:v>57</c:v>
                </c:pt>
                <c:pt idx="191">
                  <c:v>41</c:v>
                </c:pt>
                <c:pt idx="192">
                  <c:v>51</c:v>
                </c:pt>
                <c:pt idx="193">
                  <c:v>90</c:v>
                </c:pt>
                <c:pt idx="194">
                  <c:v>116</c:v>
                </c:pt>
                <c:pt idx="195">
                  <c:v>142</c:v>
                </c:pt>
                <c:pt idx="196">
                  <c:v>93</c:v>
                </c:pt>
                <c:pt idx="197">
                  <c:v>59</c:v>
                </c:pt>
                <c:pt idx="198">
                  <c:v>64</c:v>
                </c:pt>
                <c:pt idx="199">
                  <c:v>92</c:v>
                </c:pt>
                <c:pt idx="200">
                  <c:v>112</c:v>
                </c:pt>
                <c:pt idx="201">
                  <c:v>114</c:v>
                </c:pt>
                <c:pt idx="202">
                  <c:v>116</c:v>
                </c:pt>
                <c:pt idx="203">
                  <c:v>106</c:v>
                </c:pt>
                <c:pt idx="204">
                  <c:v>62</c:v>
                </c:pt>
                <c:pt idx="205">
                  <c:v>58</c:v>
                </c:pt>
                <c:pt idx="206">
                  <c:v>109</c:v>
                </c:pt>
                <c:pt idx="207">
                  <c:v>105</c:v>
                </c:pt>
                <c:pt idx="208">
                  <c:v>133</c:v>
                </c:pt>
                <c:pt idx="209">
                  <c:v>124</c:v>
                </c:pt>
                <c:pt idx="210">
                  <c:v>108</c:v>
                </c:pt>
                <c:pt idx="211">
                  <c:v>45</c:v>
                </c:pt>
                <c:pt idx="212">
                  <c:v>49</c:v>
                </c:pt>
                <c:pt idx="213">
                  <c:v>64</c:v>
                </c:pt>
                <c:pt idx="214">
                  <c:v>81</c:v>
                </c:pt>
                <c:pt idx="215">
                  <c:v>98</c:v>
                </c:pt>
                <c:pt idx="216">
                  <c:v>95</c:v>
                </c:pt>
                <c:pt idx="217">
                  <c:v>99</c:v>
                </c:pt>
                <c:pt idx="218">
                  <c:v>45</c:v>
                </c:pt>
                <c:pt idx="219">
                  <c:v>51</c:v>
                </c:pt>
                <c:pt idx="220">
                  <c:v>82</c:v>
                </c:pt>
                <c:pt idx="221">
                  <c:v>101</c:v>
                </c:pt>
                <c:pt idx="222">
                  <c:v>86</c:v>
                </c:pt>
                <c:pt idx="223">
                  <c:v>87</c:v>
                </c:pt>
                <c:pt idx="224">
                  <c:v>88</c:v>
                </c:pt>
                <c:pt idx="225">
                  <c:v>43</c:v>
                </c:pt>
                <c:pt idx="226">
                  <c:v>55</c:v>
                </c:pt>
                <c:pt idx="227">
                  <c:v>87</c:v>
                </c:pt>
                <c:pt idx="228">
                  <c:v>92</c:v>
                </c:pt>
                <c:pt idx="229">
                  <c:v>89</c:v>
                </c:pt>
                <c:pt idx="230">
                  <c:v>88</c:v>
                </c:pt>
                <c:pt idx="231">
                  <c:v>110</c:v>
                </c:pt>
                <c:pt idx="232">
                  <c:v>50</c:v>
                </c:pt>
                <c:pt idx="233">
                  <c:v>55</c:v>
                </c:pt>
                <c:pt idx="234">
                  <c:v>67</c:v>
                </c:pt>
                <c:pt idx="235">
                  <c:v>33</c:v>
                </c:pt>
                <c:pt idx="236">
                  <c:v>126</c:v>
                </c:pt>
                <c:pt idx="237">
                  <c:v>122</c:v>
                </c:pt>
                <c:pt idx="238">
                  <c:v>110</c:v>
                </c:pt>
                <c:pt idx="239">
                  <c:v>78</c:v>
                </c:pt>
                <c:pt idx="240">
                  <c:v>78</c:v>
                </c:pt>
                <c:pt idx="241">
                  <c:v>118</c:v>
                </c:pt>
                <c:pt idx="242">
                  <c:v>121</c:v>
                </c:pt>
                <c:pt idx="243">
                  <c:v>117</c:v>
                </c:pt>
                <c:pt idx="244">
                  <c:v>56</c:v>
                </c:pt>
                <c:pt idx="245">
                  <c:v>49</c:v>
                </c:pt>
                <c:pt idx="246">
                  <c:v>49</c:v>
                </c:pt>
                <c:pt idx="247">
                  <c:v>75</c:v>
                </c:pt>
                <c:pt idx="248">
                  <c:v>105</c:v>
                </c:pt>
                <c:pt idx="249">
                  <c:v>126</c:v>
                </c:pt>
                <c:pt idx="250">
                  <c:v>116</c:v>
                </c:pt>
                <c:pt idx="251">
                  <c:v>104</c:v>
                </c:pt>
                <c:pt idx="252">
                  <c:v>102</c:v>
                </c:pt>
                <c:pt idx="253">
                  <c:v>59</c:v>
                </c:pt>
                <c:pt idx="254">
                  <c:v>87</c:v>
                </c:pt>
                <c:pt idx="255">
                  <c:v>103</c:v>
                </c:pt>
                <c:pt idx="256">
                  <c:v>126</c:v>
                </c:pt>
                <c:pt idx="257">
                  <c:v>123</c:v>
                </c:pt>
                <c:pt idx="258">
                  <c:v>113</c:v>
                </c:pt>
                <c:pt idx="259">
                  <c:v>129</c:v>
                </c:pt>
                <c:pt idx="260">
                  <c:v>72</c:v>
                </c:pt>
                <c:pt idx="261">
                  <c:v>67</c:v>
                </c:pt>
                <c:pt idx="262">
                  <c:v>127</c:v>
                </c:pt>
                <c:pt idx="263">
                  <c:v>123</c:v>
                </c:pt>
                <c:pt idx="264">
                  <c:v>109</c:v>
                </c:pt>
                <c:pt idx="265">
                  <c:v>154</c:v>
                </c:pt>
                <c:pt idx="266">
                  <c:v>181</c:v>
                </c:pt>
                <c:pt idx="267">
                  <c:v>112</c:v>
                </c:pt>
                <c:pt idx="268">
                  <c:v>109</c:v>
                </c:pt>
                <c:pt idx="269">
                  <c:v>132</c:v>
                </c:pt>
                <c:pt idx="270">
                  <c:v>139</c:v>
                </c:pt>
                <c:pt idx="271">
                  <c:v>90</c:v>
                </c:pt>
                <c:pt idx="272">
                  <c:v>78</c:v>
                </c:pt>
                <c:pt idx="273">
                  <c:v>78</c:v>
                </c:pt>
                <c:pt idx="274">
                  <c:v>98</c:v>
                </c:pt>
                <c:pt idx="275">
                  <c:v>128</c:v>
                </c:pt>
                <c:pt idx="276">
                  <c:v>141</c:v>
                </c:pt>
                <c:pt idx="277">
                  <c:v>163</c:v>
                </c:pt>
                <c:pt idx="278">
                  <c:v>173</c:v>
                </c:pt>
                <c:pt idx="279">
                  <c:v>165</c:v>
                </c:pt>
                <c:pt idx="280">
                  <c:v>137</c:v>
                </c:pt>
                <c:pt idx="281">
                  <c:v>82</c:v>
                </c:pt>
                <c:pt idx="282">
                  <c:v>83</c:v>
                </c:pt>
                <c:pt idx="283">
                  <c:v>147</c:v>
                </c:pt>
                <c:pt idx="284">
                  <c:v>141</c:v>
                </c:pt>
                <c:pt idx="285">
                  <c:v>156</c:v>
                </c:pt>
                <c:pt idx="286">
                  <c:v>174</c:v>
                </c:pt>
                <c:pt idx="287">
                  <c:v>136</c:v>
                </c:pt>
                <c:pt idx="288">
                  <c:v>93</c:v>
                </c:pt>
                <c:pt idx="289">
                  <c:v>94</c:v>
                </c:pt>
                <c:pt idx="290">
                  <c:v>150</c:v>
                </c:pt>
                <c:pt idx="291">
                  <c:v>174</c:v>
                </c:pt>
                <c:pt idx="292">
                  <c:v>145</c:v>
                </c:pt>
                <c:pt idx="293">
                  <c:v>163</c:v>
                </c:pt>
                <c:pt idx="294">
                  <c:v>125</c:v>
                </c:pt>
                <c:pt idx="295">
                  <c:v>93</c:v>
                </c:pt>
                <c:pt idx="296">
                  <c:v>95</c:v>
                </c:pt>
                <c:pt idx="297">
                  <c:v>141</c:v>
                </c:pt>
                <c:pt idx="298">
                  <c:v>97</c:v>
                </c:pt>
                <c:pt idx="299">
                  <c:v>122</c:v>
                </c:pt>
                <c:pt idx="300">
                  <c:v>101</c:v>
                </c:pt>
                <c:pt idx="301">
                  <c:v>122</c:v>
                </c:pt>
                <c:pt idx="302">
                  <c:v>65</c:v>
                </c:pt>
                <c:pt idx="303">
                  <c:v>75</c:v>
                </c:pt>
                <c:pt idx="304">
                  <c:v>94</c:v>
                </c:pt>
                <c:pt idx="305">
                  <c:v>106</c:v>
                </c:pt>
                <c:pt idx="306">
                  <c:v>113</c:v>
                </c:pt>
                <c:pt idx="307">
                  <c:v>158</c:v>
                </c:pt>
                <c:pt idx="308">
                  <c:v>136</c:v>
                </c:pt>
                <c:pt idx="309">
                  <c:v>83</c:v>
                </c:pt>
                <c:pt idx="310">
                  <c:v>64</c:v>
                </c:pt>
                <c:pt idx="311">
                  <c:v>127</c:v>
                </c:pt>
                <c:pt idx="312">
                  <c:v>139</c:v>
                </c:pt>
                <c:pt idx="313">
                  <c:v>146</c:v>
                </c:pt>
                <c:pt idx="314">
                  <c:v>143</c:v>
                </c:pt>
                <c:pt idx="315">
                  <c:v>126</c:v>
                </c:pt>
                <c:pt idx="316">
                  <c:v>63</c:v>
                </c:pt>
                <c:pt idx="317">
                  <c:v>65</c:v>
                </c:pt>
                <c:pt idx="318">
                  <c:v>125</c:v>
                </c:pt>
                <c:pt idx="319">
                  <c:v>114</c:v>
                </c:pt>
                <c:pt idx="320">
                  <c:v>107</c:v>
                </c:pt>
                <c:pt idx="321">
                  <c:v>70</c:v>
                </c:pt>
                <c:pt idx="322">
                  <c:v>108</c:v>
                </c:pt>
                <c:pt idx="323">
                  <c:v>61</c:v>
                </c:pt>
                <c:pt idx="324">
                  <c:v>54</c:v>
                </c:pt>
                <c:pt idx="325">
                  <c:v>109</c:v>
                </c:pt>
                <c:pt idx="326">
                  <c:v>106</c:v>
                </c:pt>
                <c:pt idx="327">
                  <c:v>117</c:v>
                </c:pt>
                <c:pt idx="328">
                  <c:v>125</c:v>
                </c:pt>
                <c:pt idx="329">
                  <c:v>91</c:v>
                </c:pt>
                <c:pt idx="330">
                  <c:v>67</c:v>
                </c:pt>
                <c:pt idx="331">
                  <c:v>36</c:v>
                </c:pt>
                <c:pt idx="332">
                  <c:v>97</c:v>
                </c:pt>
                <c:pt idx="333">
                  <c:v>109</c:v>
                </c:pt>
                <c:pt idx="334">
                  <c:v>93</c:v>
                </c:pt>
                <c:pt idx="335">
                  <c:v>118</c:v>
                </c:pt>
                <c:pt idx="336">
                  <c:v>73</c:v>
                </c:pt>
                <c:pt idx="337">
                  <c:v>53</c:v>
                </c:pt>
                <c:pt idx="338">
                  <c:v>30</c:v>
                </c:pt>
                <c:pt idx="339">
                  <c:v>23</c:v>
                </c:pt>
                <c:pt idx="340">
                  <c:v>26</c:v>
                </c:pt>
                <c:pt idx="341">
                  <c:v>24</c:v>
                </c:pt>
                <c:pt idx="342">
                  <c:v>24</c:v>
                </c:pt>
                <c:pt idx="343">
                  <c:v>20</c:v>
                </c:pt>
                <c:pt idx="344">
                  <c:v>17</c:v>
                </c:pt>
                <c:pt idx="345">
                  <c:v>23</c:v>
                </c:pt>
                <c:pt idx="346">
                  <c:v>49</c:v>
                </c:pt>
                <c:pt idx="347">
                  <c:v>77</c:v>
                </c:pt>
                <c:pt idx="348">
                  <c:v>62</c:v>
                </c:pt>
                <c:pt idx="349">
                  <c:v>79</c:v>
                </c:pt>
                <c:pt idx="350">
                  <c:v>63</c:v>
                </c:pt>
                <c:pt idx="351">
                  <c:v>38</c:v>
                </c:pt>
                <c:pt idx="352">
                  <c:v>51</c:v>
                </c:pt>
                <c:pt idx="353">
                  <c:v>88</c:v>
                </c:pt>
                <c:pt idx="354">
                  <c:v>101</c:v>
                </c:pt>
                <c:pt idx="355">
                  <c:v>91</c:v>
                </c:pt>
                <c:pt idx="356">
                  <c:v>103</c:v>
                </c:pt>
                <c:pt idx="357">
                  <c:v>100</c:v>
                </c:pt>
                <c:pt idx="358">
                  <c:v>43</c:v>
                </c:pt>
                <c:pt idx="359">
                  <c:v>50</c:v>
                </c:pt>
                <c:pt idx="360">
                  <c:v>69</c:v>
                </c:pt>
                <c:pt idx="361">
                  <c:v>107</c:v>
                </c:pt>
                <c:pt idx="362">
                  <c:v>90</c:v>
                </c:pt>
                <c:pt idx="363">
                  <c:v>72</c:v>
                </c:pt>
                <c:pt idx="364">
                  <c:v>35</c:v>
                </c:pt>
                <c:pt idx="365">
                  <c:v>40</c:v>
                </c:pt>
              </c:numCache>
            </c:numRef>
          </c:val>
        </c:ser>
        <c:ser>
          <c:idx val="2"/>
          <c:order val="2"/>
          <c:tx>
            <c:strRef>
              <c:f>'2012年'!$D$3</c:f>
              <c:strCache>
                <c:ptCount val="1"/>
                <c:pt idx="0">
                  <c:v>CSDN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'2012年'!$D$4:$D$369</c:f>
              <c:numCache>
                <c:formatCode>General</c:formatCode>
                <c:ptCount val="3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</c:numCache>
            </c:numRef>
          </c:val>
        </c:ser>
        <c:ser>
          <c:idx val="3"/>
          <c:order val="3"/>
          <c:tx>
            <c:strRef>
              <c:f>'2012年'!$E$3</c:f>
              <c:strCache>
                <c:ptCount val="1"/>
                <c:pt idx="0">
                  <c:v>老用户登录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'2012年'!$E$4:$E$369</c:f>
              <c:numCache>
                <c:formatCode>General</c:formatCode>
                <c:ptCount val="366"/>
                <c:pt idx="0">
                  <c:v>9812</c:v>
                </c:pt>
                <c:pt idx="1">
                  <c:v>7902</c:v>
                </c:pt>
                <c:pt idx="2">
                  <c:v>10298</c:v>
                </c:pt>
                <c:pt idx="3">
                  <c:v>14437</c:v>
                </c:pt>
                <c:pt idx="4">
                  <c:v>15592</c:v>
                </c:pt>
                <c:pt idx="5">
                  <c:v>15497</c:v>
                </c:pt>
                <c:pt idx="6">
                  <c:v>15714</c:v>
                </c:pt>
                <c:pt idx="7">
                  <c:v>14145</c:v>
                </c:pt>
                <c:pt idx="8">
                  <c:v>8085</c:v>
                </c:pt>
                <c:pt idx="9">
                  <c:v>8464</c:v>
                </c:pt>
                <c:pt idx="10">
                  <c:v>13663</c:v>
                </c:pt>
                <c:pt idx="11">
                  <c:v>14647</c:v>
                </c:pt>
                <c:pt idx="12">
                  <c:v>14855</c:v>
                </c:pt>
                <c:pt idx="13">
                  <c:v>15420</c:v>
                </c:pt>
                <c:pt idx="14">
                  <c:v>14830</c:v>
                </c:pt>
                <c:pt idx="15">
                  <c:v>8295</c:v>
                </c:pt>
                <c:pt idx="16">
                  <c:v>8677</c:v>
                </c:pt>
                <c:pt idx="17">
                  <c:v>14206</c:v>
                </c:pt>
                <c:pt idx="18">
                  <c:v>14679</c:v>
                </c:pt>
                <c:pt idx="19">
                  <c:v>14511</c:v>
                </c:pt>
                <c:pt idx="20">
                  <c:v>15515</c:v>
                </c:pt>
                <c:pt idx="21">
                  <c:v>14701</c:v>
                </c:pt>
                <c:pt idx="22">
                  <c:v>7947</c:v>
                </c:pt>
                <c:pt idx="23">
                  <c:v>8279</c:v>
                </c:pt>
                <c:pt idx="24">
                  <c:v>13875</c:v>
                </c:pt>
                <c:pt idx="25">
                  <c:v>13700</c:v>
                </c:pt>
                <c:pt idx="26">
                  <c:v>13823</c:v>
                </c:pt>
                <c:pt idx="27">
                  <c:v>14718</c:v>
                </c:pt>
                <c:pt idx="28">
                  <c:v>13737</c:v>
                </c:pt>
                <c:pt idx="29">
                  <c:v>7634</c:v>
                </c:pt>
                <c:pt idx="30">
                  <c:v>8104</c:v>
                </c:pt>
                <c:pt idx="31">
                  <c:v>13014</c:v>
                </c:pt>
                <c:pt idx="32">
                  <c:v>13638</c:v>
                </c:pt>
                <c:pt idx="33">
                  <c:v>13887</c:v>
                </c:pt>
                <c:pt idx="34">
                  <c:v>14381</c:v>
                </c:pt>
                <c:pt idx="35">
                  <c:v>13763</c:v>
                </c:pt>
                <c:pt idx="36">
                  <c:v>7547</c:v>
                </c:pt>
                <c:pt idx="37">
                  <c:v>7942</c:v>
                </c:pt>
                <c:pt idx="38">
                  <c:v>12911</c:v>
                </c:pt>
                <c:pt idx="39">
                  <c:v>13653</c:v>
                </c:pt>
                <c:pt idx="40">
                  <c:v>13835</c:v>
                </c:pt>
                <c:pt idx="41">
                  <c:v>15210</c:v>
                </c:pt>
                <c:pt idx="42">
                  <c:v>14120</c:v>
                </c:pt>
                <c:pt idx="43">
                  <c:v>7576</c:v>
                </c:pt>
                <c:pt idx="44">
                  <c:v>8004</c:v>
                </c:pt>
                <c:pt idx="45">
                  <c:v>13290</c:v>
                </c:pt>
                <c:pt idx="46">
                  <c:v>13814</c:v>
                </c:pt>
                <c:pt idx="47">
                  <c:v>13784</c:v>
                </c:pt>
                <c:pt idx="48">
                  <c:v>14512</c:v>
                </c:pt>
                <c:pt idx="49">
                  <c:v>13752</c:v>
                </c:pt>
                <c:pt idx="50">
                  <c:v>7130</c:v>
                </c:pt>
                <c:pt idx="51">
                  <c:v>7912</c:v>
                </c:pt>
                <c:pt idx="52">
                  <c:v>12913</c:v>
                </c:pt>
                <c:pt idx="53">
                  <c:v>13406</c:v>
                </c:pt>
                <c:pt idx="54">
                  <c:v>14179</c:v>
                </c:pt>
                <c:pt idx="55">
                  <c:v>14854</c:v>
                </c:pt>
                <c:pt idx="56">
                  <c:v>13623</c:v>
                </c:pt>
                <c:pt idx="57">
                  <c:v>7653</c:v>
                </c:pt>
                <c:pt idx="58">
                  <c:v>7905</c:v>
                </c:pt>
                <c:pt idx="59">
                  <c:v>13058</c:v>
                </c:pt>
                <c:pt idx="60">
                  <c:v>13681</c:v>
                </c:pt>
                <c:pt idx="61">
                  <c:v>13714</c:v>
                </c:pt>
                <c:pt idx="62">
                  <c:v>14256</c:v>
                </c:pt>
                <c:pt idx="63">
                  <c:v>13736</c:v>
                </c:pt>
                <c:pt idx="64">
                  <c:v>7298</c:v>
                </c:pt>
                <c:pt idx="65">
                  <c:v>7626</c:v>
                </c:pt>
                <c:pt idx="66">
                  <c:v>12593</c:v>
                </c:pt>
                <c:pt idx="67">
                  <c:v>13094</c:v>
                </c:pt>
                <c:pt idx="68">
                  <c:v>13557</c:v>
                </c:pt>
                <c:pt idx="69">
                  <c:v>13760</c:v>
                </c:pt>
                <c:pt idx="70">
                  <c:v>13011</c:v>
                </c:pt>
                <c:pt idx="71">
                  <c:v>7113</c:v>
                </c:pt>
                <c:pt idx="72">
                  <c:v>7112</c:v>
                </c:pt>
                <c:pt idx="73">
                  <c:v>11891</c:v>
                </c:pt>
                <c:pt idx="74">
                  <c:v>12368</c:v>
                </c:pt>
                <c:pt idx="75">
                  <c:v>12444</c:v>
                </c:pt>
                <c:pt idx="76">
                  <c:v>13141</c:v>
                </c:pt>
                <c:pt idx="77">
                  <c:v>12750</c:v>
                </c:pt>
                <c:pt idx="78">
                  <c:v>6775</c:v>
                </c:pt>
                <c:pt idx="79">
                  <c:v>7023</c:v>
                </c:pt>
                <c:pt idx="80">
                  <c:v>11535</c:v>
                </c:pt>
                <c:pt idx="81">
                  <c:v>12161</c:v>
                </c:pt>
                <c:pt idx="82">
                  <c:v>12364</c:v>
                </c:pt>
                <c:pt idx="83">
                  <c:v>12891</c:v>
                </c:pt>
                <c:pt idx="84">
                  <c:v>12011</c:v>
                </c:pt>
                <c:pt idx="85">
                  <c:v>6390</c:v>
                </c:pt>
                <c:pt idx="86">
                  <c:v>5468</c:v>
                </c:pt>
                <c:pt idx="87">
                  <c:v>4995</c:v>
                </c:pt>
                <c:pt idx="88">
                  <c:v>4849</c:v>
                </c:pt>
                <c:pt idx="89">
                  <c:v>4419</c:v>
                </c:pt>
                <c:pt idx="90">
                  <c:v>4304</c:v>
                </c:pt>
                <c:pt idx="91">
                  <c:v>4306</c:v>
                </c:pt>
                <c:pt idx="92">
                  <c:v>4466</c:v>
                </c:pt>
                <c:pt idx="93">
                  <c:v>9473</c:v>
                </c:pt>
                <c:pt idx="94">
                  <c:v>11320</c:v>
                </c:pt>
                <c:pt idx="95">
                  <c:v>11931</c:v>
                </c:pt>
                <c:pt idx="96">
                  <c:v>11794</c:v>
                </c:pt>
                <c:pt idx="97">
                  <c:v>12228</c:v>
                </c:pt>
                <c:pt idx="98">
                  <c:v>11967</c:v>
                </c:pt>
                <c:pt idx="99">
                  <c:v>6553</c:v>
                </c:pt>
                <c:pt idx="100">
                  <c:v>7100</c:v>
                </c:pt>
                <c:pt idx="101">
                  <c:v>11136</c:v>
                </c:pt>
                <c:pt idx="102">
                  <c:v>11523</c:v>
                </c:pt>
                <c:pt idx="103">
                  <c:v>11759</c:v>
                </c:pt>
                <c:pt idx="104">
                  <c:v>12324</c:v>
                </c:pt>
                <c:pt idx="105">
                  <c:v>12189</c:v>
                </c:pt>
                <c:pt idx="106">
                  <c:v>6748</c:v>
                </c:pt>
                <c:pt idx="107">
                  <c:v>7007</c:v>
                </c:pt>
                <c:pt idx="108">
                  <c:v>11397</c:v>
                </c:pt>
                <c:pt idx="109">
                  <c:v>11805</c:v>
                </c:pt>
                <c:pt idx="110">
                  <c:v>12059</c:v>
                </c:pt>
                <c:pt idx="111">
                  <c:v>12498</c:v>
                </c:pt>
                <c:pt idx="112">
                  <c:v>11915</c:v>
                </c:pt>
                <c:pt idx="113">
                  <c:v>6726</c:v>
                </c:pt>
                <c:pt idx="114">
                  <c:v>6993</c:v>
                </c:pt>
                <c:pt idx="115">
                  <c:v>11145</c:v>
                </c:pt>
                <c:pt idx="116">
                  <c:v>11668</c:v>
                </c:pt>
                <c:pt idx="117">
                  <c:v>11825</c:v>
                </c:pt>
                <c:pt idx="118">
                  <c:v>12675</c:v>
                </c:pt>
                <c:pt idx="119">
                  <c:v>11630</c:v>
                </c:pt>
                <c:pt idx="120">
                  <c:v>6573</c:v>
                </c:pt>
                <c:pt idx="121">
                  <c:v>6561</c:v>
                </c:pt>
                <c:pt idx="122">
                  <c:v>10823</c:v>
                </c:pt>
                <c:pt idx="123">
                  <c:v>11393</c:v>
                </c:pt>
                <c:pt idx="124">
                  <c:v>11591</c:v>
                </c:pt>
                <c:pt idx="125">
                  <c:v>12786</c:v>
                </c:pt>
                <c:pt idx="126">
                  <c:v>11240</c:v>
                </c:pt>
                <c:pt idx="127">
                  <c:v>5842</c:v>
                </c:pt>
                <c:pt idx="128">
                  <c:v>6155</c:v>
                </c:pt>
                <c:pt idx="129">
                  <c:v>10366</c:v>
                </c:pt>
                <c:pt idx="130">
                  <c:v>10431</c:v>
                </c:pt>
                <c:pt idx="131">
                  <c:v>10919</c:v>
                </c:pt>
                <c:pt idx="132">
                  <c:v>11484</c:v>
                </c:pt>
                <c:pt idx="133">
                  <c:v>10952</c:v>
                </c:pt>
                <c:pt idx="134">
                  <c:v>5665</c:v>
                </c:pt>
                <c:pt idx="135">
                  <c:v>5988</c:v>
                </c:pt>
                <c:pt idx="136">
                  <c:v>10137</c:v>
                </c:pt>
                <c:pt idx="137">
                  <c:v>10161</c:v>
                </c:pt>
                <c:pt idx="138">
                  <c:v>10263</c:v>
                </c:pt>
                <c:pt idx="139">
                  <c:v>11441</c:v>
                </c:pt>
                <c:pt idx="140">
                  <c:v>10557</c:v>
                </c:pt>
                <c:pt idx="141">
                  <c:v>5457</c:v>
                </c:pt>
                <c:pt idx="142">
                  <c:v>5747</c:v>
                </c:pt>
                <c:pt idx="143">
                  <c:v>9829</c:v>
                </c:pt>
                <c:pt idx="144">
                  <c:v>10286</c:v>
                </c:pt>
                <c:pt idx="145">
                  <c:v>10048</c:v>
                </c:pt>
                <c:pt idx="146">
                  <c:v>10951</c:v>
                </c:pt>
                <c:pt idx="147">
                  <c:v>10404</c:v>
                </c:pt>
                <c:pt idx="148">
                  <c:v>5276</c:v>
                </c:pt>
                <c:pt idx="149">
                  <c:v>5697</c:v>
                </c:pt>
                <c:pt idx="150">
                  <c:v>9621</c:v>
                </c:pt>
                <c:pt idx="151">
                  <c:v>9744</c:v>
                </c:pt>
                <c:pt idx="152">
                  <c:v>9756</c:v>
                </c:pt>
                <c:pt idx="153">
                  <c:v>10588</c:v>
                </c:pt>
                <c:pt idx="154">
                  <c:v>9662</c:v>
                </c:pt>
                <c:pt idx="155">
                  <c:v>5242</c:v>
                </c:pt>
                <c:pt idx="156">
                  <c:v>5521</c:v>
                </c:pt>
                <c:pt idx="157">
                  <c:v>9459</c:v>
                </c:pt>
                <c:pt idx="158">
                  <c:v>9861</c:v>
                </c:pt>
                <c:pt idx="159">
                  <c:v>10213</c:v>
                </c:pt>
                <c:pt idx="160">
                  <c:v>10873</c:v>
                </c:pt>
                <c:pt idx="161">
                  <c:v>10195</c:v>
                </c:pt>
                <c:pt idx="162">
                  <c:v>5233</c:v>
                </c:pt>
                <c:pt idx="163">
                  <c:v>5771</c:v>
                </c:pt>
                <c:pt idx="164">
                  <c:v>9382</c:v>
                </c:pt>
                <c:pt idx="165">
                  <c:v>9872</c:v>
                </c:pt>
                <c:pt idx="166">
                  <c:v>10186</c:v>
                </c:pt>
                <c:pt idx="167">
                  <c:v>10824</c:v>
                </c:pt>
                <c:pt idx="168">
                  <c:v>9997</c:v>
                </c:pt>
                <c:pt idx="169">
                  <c:v>5387</c:v>
                </c:pt>
                <c:pt idx="170">
                  <c:v>5588</c:v>
                </c:pt>
                <c:pt idx="171">
                  <c:v>9249</c:v>
                </c:pt>
                <c:pt idx="172">
                  <c:v>9545</c:v>
                </c:pt>
                <c:pt idx="173">
                  <c:v>9768</c:v>
                </c:pt>
                <c:pt idx="174">
                  <c:v>10318</c:v>
                </c:pt>
                <c:pt idx="175">
                  <c:v>10074</c:v>
                </c:pt>
                <c:pt idx="176">
                  <c:v>5345</c:v>
                </c:pt>
                <c:pt idx="177">
                  <c:v>5401</c:v>
                </c:pt>
                <c:pt idx="178">
                  <c:v>9008</c:v>
                </c:pt>
                <c:pt idx="179">
                  <c:v>9622</c:v>
                </c:pt>
                <c:pt idx="180">
                  <c:v>10222</c:v>
                </c:pt>
                <c:pt idx="181">
                  <c:v>9628</c:v>
                </c:pt>
                <c:pt idx="182">
                  <c:v>9189</c:v>
                </c:pt>
                <c:pt idx="183">
                  <c:v>5032</c:v>
                </c:pt>
                <c:pt idx="184">
                  <c:v>5475</c:v>
                </c:pt>
                <c:pt idx="185">
                  <c:v>8660</c:v>
                </c:pt>
                <c:pt idx="186">
                  <c:v>9147</c:v>
                </c:pt>
                <c:pt idx="187">
                  <c:v>9425</c:v>
                </c:pt>
                <c:pt idx="188">
                  <c:v>9942</c:v>
                </c:pt>
                <c:pt idx="189">
                  <c:v>9720</c:v>
                </c:pt>
                <c:pt idx="190">
                  <c:v>4902</c:v>
                </c:pt>
                <c:pt idx="191">
                  <c:v>4165</c:v>
                </c:pt>
                <c:pt idx="192">
                  <c:v>4739</c:v>
                </c:pt>
                <c:pt idx="193">
                  <c:v>8728</c:v>
                </c:pt>
                <c:pt idx="194">
                  <c:v>9260</c:v>
                </c:pt>
                <c:pt idx="195">
                  <c:v>10172</c:v>
                </c:pt>
                <c:pt idx="196">
                  <c:v>9377</c:v>
                </c:pt>
                <c:pt idx="197">
                  <c:v>5159</c:v>
                </c:pt>
                <c:pt idx="198">
                  <c:v>5297</c:v>
                </c:pt>
                <c:pt idx="199">
                  <c:v>8634</c:v>
                </c:pt>
                <c:pt idx="200">
                  <c:v>9121</c:v>
                </c:pt>
                <c:pt idx="201">
                  <c:v>9368</c:v>
                </c:pt>
                <c:pt idx="202">
                  <c:v>10131</c:v>
                </c:pt>
                <c:pt idx="203">
                  <c:v>9434</c:v>
                </c:pt>
                <c:pt idx="204">
                  <c:v>5077</c:v>
                </c:pt>
                <c:pt idx="205">
                  <c:v>5384</c:v>
                </c:pt>
                <c:pt idx="206">
                  <c:v>8731</c:v>
                </c:pt>
                <c:pt idx="207">
                  <c:v>9127</c:v>
                </c:pt>
                <c:pt idx="208">
                  <c:v>9264</c:v>
                </c:pt>
                <c:pt idx="209">
                  <c:v>9610</c:v>
                </c:pt>
                <c:pt idx="210">
                  <c:v>9550</c:v>
                </c:pt>
                <c:pt idx="211">
                  <c:v>5439</c:v>
                </c:pt>
                <c:pt idx="212">
                  <c:v>5391</c:v>
                </c:pt>
                <c:pt idx="213">
                  <c:v>8629</c:v>
                </c:pt>
                <c:pt idx="214">
                  <c:v>9399</c:v>
                </c:pt>
                <c:pt idx="215">
                  <c:v>10298</c:v>
                </c:pt>
                <c:pt idx="216">
                  <c:v>9574</c:v>
                </c:pt>
                <c:pt idx="217">
                  <c:v>9193</c:v>
                </c:pt>
                <c:pt idx="218">
                  <c:v>5095</c:v>
                </c:pt>
                <c:pt idx="219">
                  <c:v>5259</c:v>
                </c:pt>
                <c:pt idx="220">
                  <c:v>8628</c:v>
                </c:pt>
                <c:pt idx="221">
                  <c:v>9139</c:v>
                </c:pt>
                <c:pt idx="222">
                  <c:v>9200</c:v>
                </c:pt>
                <c:pt idx="223">
                  <c:v>9861</c:v>
                </c:pt>
                <c:pt idx="224">
                  <c:v>9311</c:v>
                </c:pt>
                <c:pt idx="225">
                  <c:v>5255</c:v>
                </c:pt>
                <c:pt idx="226">
                  <c:v>5643</c:v>
                </c:pt>
                <c:pt idx="227">
                  <c:v>8671</c:v>
                </c:pt>
                <c:pt idx="228">
                  <c:v>9093</c:v>
                </c:pt>
                <c:pt idx="229">
                  <c:v>9203</c:v>
                </c:pt>
                <c:pt idx="230">
                  <c:v>9726</c:v>
                </c:pt>
                <c:pt idx="231">
                  <c:v>9502</c:v>
                </c:pt>
                <c:pt idx="232">
                  <c:v>5381</c:v>
                </c:pt>
                <c:pt idx="233">
                  <c:v>5562</c:v>
                </c:pt>
                <c:pt idx="234">
                  <c:v>8791</c:v>
                </c:pt>
                <c:pt idx="235">
                  <c:v>9278</c:v>
                </c:pt>
                <c:pt idx="236">
                  <c:v>9422</c:v>
                </c:pt>
                <c:pt idx="237">
                  <c:v>10044</c:v>
                </c:pt>
                <c:pt idx="238">
                  <c:v>9219</c:v>
                </c:pt>
                <c:pt idx="239">
                  <c:v>5326</c:v>
                </c:pt>
                <c:pt idx="240">
                  <c:v>5388</c:v>
                </c:pt>
                <c:pt idx="241">
                  <c:v>8305</c:v>
                </c:pt>
                <c:pt idx="242">
                  <c:v>8565</c:v>
                </c:pt>
                <c:pt idx="243">
                  <c:v>8448</c:v>
                </c:pt>
                <c:pt idx="244">
                  <c:v>4754</c:v>
                </c:pt>
                <c:pt idx="245">
                  <c:v>3994</c:v>
                </c:pt>
                <c:pt idx="246">
                  <c:v>4119</c:v>
                </c:pt>
                <c:pt idx="247">
                  <c:v>7394</c:v>
                </c:pt>
                <c:pt idx="248">
                  <c:v>8285</c:v>
                </c:pt>
                <c:pt idx="249">
                  <c:v>8554</c:v>
                </c:pt>
                <c:pt idx="250">
                  <c:v>8768</c:v>
                </c:pt>
                <c:pt idx="251">
                  <c:v>9555</c:v>
                </c:pt>
                <c:pt idx="252">
                  <c:v>9117</c:v>
                </c:pt>
                <c:pt idx="253">
                  <c:v>5079</c:v>
                </c:pt>
                <c:pt idx="254">
                  <c:v>5200</c:v>
                </c:pt>
                <c:pt idx="255">
                  <c:v>8314</c:v>
                </c:pt>
                <c:pt idx="256">
                  <c:v>8703</c:v>
                </c:pt>
                <c:pt idx="257">
                  <c:v>9195</c:v>
                </c:pt>
                <c:pt idx="258">
                  <c:v>9239</c:v>
                </c:pt>
                <c:pt idx="259">
                  <c:v>8549</c:v>
                </c:pt>
                <c:pt idx="260">
                  <c:v>4591</c:v>
                </c:pt>
                <c:pt idx="261">
                  <c:v>4966</c:v>
                </c:pt>
                <c:pt idx="262">
                  <c:v>7971</c:v>
                </c:pt>
                <c:pt idx="263">
                  <c:v>8293</c:v>
                </c:pt>
                <c:pt idx="264">
                  <c:v>8160</c:v>
                </c:pt>
                <c:pt idx="265">
                  <c:v>8418</c:v>
                </c:pt>
                <c:pt idx="266">
                  <c:v>9022</c:v>
                </c:pt>
                <c:pt idx="267">
                  <c:v>5114</c:v>
                </c:pt>
                <c:pt idx="268">
                  <c:v>4988</c:v>
                </c:pt>
                <c:pt idx="269">
                  <c:v>7609</c:v>
                </c:pt>
                <c:pt idx="270">
                  <c:v>7659</c:v>
                </c:pt>
                <c:pt idx="271">
                  <c:v>4347</c:v>
                </c:pt>
                <c:pt idx="272">
                  <c:v>3906</c:v>
                </c:pt>
                <c:pt idx="273">
                  <c:v>4102</c:v>
                </c:pt>
                <c:pt idx="274">
                  <c:v>6941</c:v>
                </c:pt>
                <c:pt idx="275">
                  <c:v>7603</c:v>
                </c:pt>
                <c:pt idx="276">
                  <c:v>7975</c:v>
                </c:pt>
                <c:pt idx="277">
                  <c:v>8437</c:v>
                </c:pt>
                <c:pt idx="278">
                  <c:v>8134</c:v>
                </c:pt>
                <c:pt idx="279">
                  <c:v>8814</c:v>
                </c:pt>
                <c:pt idx="280">
                  <c:v>8200</c:v>
                </c:pt>
                <c:pt idx="281">
                  <c:v>4534</c:v>
                </c:pt>
                <c:pt idx="282">
                  <c:v>4665</c:v>
                </c:pt>
                <c:pt idx="283">
                  <c:v>7656</c:v>
                </c:pt>
                <c:pt idx="284">
                  <c:v>7964</c:v>
                </c:pt>
                <c:pt idx="285">
                  <c:v>7959</c:v>
                </c:pt>
                <c:pt idx="286">
                  <c:v>8498</c:v>
                </c:pt>
                <c:pt idx="287">
                  <c:v>8258</c:v>
                </c:pt>
                <c:pt idx="288">
                  <c:v>4626</c:v>
                </c:pt>
                <c:pt idx="289">
                  <c:v>4850</c:v>
                </c:pt>
                <c:pt idx="290">
                  <c:v>7484</c:v>
                </c:pt>
                <c:pt idx="291">
                  <c:v>7769</c:v>
                </c:pt>
                <c:pt idx="292">
                  <c:v>7834</c:v>
                </c:pt>
                <c:pt idx="293">
                  <c:v>8131</c:v>
                </c:pt>
                <c:pt idx="294">
                  <c:v>7925</c:v>
                </c:pt>
                <c:pt idx="295">
                  <c:v>4493</c:v>
                </c:pt>
                <c:pt idx="296">
                  <c:v>4539</c:v>
                </c:pt>
                <c:pt idx="297">
                  <c:v>7249</c:v>
                </c:pt>
                <c:pt idx="298">
                  <c:v>7448</c:v>
                </c:pt>
                <c:pt idx="299">
                  <c:v>7934</c:v>
                </c:pt>
                <c:pt idx="300">
                  <c:v>7412</c:v>
                </c:pt>
                <c:pt idx="301">
                  <c:v>7740</c:v>
                </c:pt>
                <c:pt idx="302">
                  <c:v>4217</c:v>
                </c:pt>
                <c:pt idx="303">
                  <c:v>4270</c:v>
                </c:pt>
                <c:pt idx="304">
                  <c:v>6943</c:v>
                </c:pt>
                <c:pt idx="305">
                  <c:v>7337</c:v>
                </c:pt>
                <c:pt idx="306">
                  <c:v>7705</c:v>
                </c:pt>
                <c:pt idx="307">
                  <c:v>7003</c:v>
                </c:pt>
                <c:pt idx="308">
                  <c:v>7314</c:v>
                </c:pt>
                <c:pt idx="309">
                  <c:v>3850</c:v>
                </c:pt>
                <c:pt idx="310">
                  <c:v>3807</c:v>
                </c:pt>
                <c:pt idx="311">
                  <c:v>6478</c:v>
                </c:pt>
                <c:pt idx="312">
                  <c:v>6876</c:v>
                </c:pt>
                <c:pt idx="313">
                  <c:v>7168</c:v>
                </c:pt>
                <c:pt idx="314">
                  <c:v>6597</c:v>
                </c:pt>
                <c:pt idx="315">
                  <c:v>6635</c:v>
                </c:pt>
                <c:pt idx="316">
                  <c:v>3535</c:v>
                </c:pt>
                <c:pt idx="317">
                  <c:v>3683</c:v>
                </c:pt>
                <c:pt idx="318">
                  <c:v>6085</c:v>
                </c:pt>
                <c:pt idx="319">
                  <c:v>6514</c:v>
                </c:pt>
                <c:pt idx="320">
                  <c:v>6645</c:v>
                </c:pt>
                <c:pt idx="321">
                  <c:v>6024</c:v>
                </c:pt>
                <c:pt idx="322">
                  <c:v>6382</c:v>
                </c:pt>
                <c:pt idx="323">
                  <c:v>3296</c:v>
                </c:pt>
                <c:pt idx="324">
                  <c:v>3336</c:v>
                </c:pt>
                <c:pt idx="325">
                  <c:v>5792</c:v>
                </c:pt>
                <c:pt idx="326">
                  <c:v>5983</c:v>
                </c:pt>
                <c:pt idx="327">
                  <c:v>6159</c:v>
                </c:pt>
                <c:pt idx="328">
                  <c:v>5953</c:v>
                </c:pt>
                <c:pt idx="329">
                  <c:v>5810</c:v>
                </c:pt>
                <c:pt idx="330">
                  <c:v>3055</c:v>
                </c:pt>
                <c:pt idx="331">
                  <c:v>3103</c:v>
                </c:pt>
                <c:pt idx="332">
                  <c:v>5480</c:v>
                </c:pt>
                <c:pt idx="333">
                  <c:v>5403</c:v>
                </c:pt>
                <c:pt idx="334">
                  <c:v>5295</c:v>
                </c:pt>
                <c:pt idx="335">
                  <c:v>4740</c:v>
                </c:pt>
                <c:pt idx="336">
                  <c:v>4160</c:v>
                </c:pt>
                <c:pt idx="337">
                  <c:v>3126</c:v>
                </c:pt>
                <c:pt idx="338">
                  <c:v>1683</c:v>
                </c:pt>
                <c:pt idx="339">
                  <c:v>1465</c:v>
                </c:pt>
                <c:pt idx="340">
                  <c:v>1383</c:v>
                </c:pt>
                <c:pt idx="341">
                  <c:v>1287</c:v>
                </c:pt>
                <c:pt idx="342">
                  <c:v>1262</c:v>
                </c:pt>
                <c:pt idx="343">
                  <c:v>1255</c:v>
                </c:pt>
                <c:pt idx="344">
                  <c:v>1188</c:v>
                </c:pt>
                <c:pt idx="345">
                  <c:v>1753</c:v>
                </c:pt>
                <c:pt idx="346">
                  <c:v>2665</c:v>
                </c:pt>
                <c:pt idx="347">
                  <c:v>3448</c:v>
                </c:pt>
                <c:pt idx="348">
                  <c:v>4375</c:v>
                </c:pt>
                <c:pt idx="349">
                  <c:v>4672</c:v>
                </c:pt>
                <c:pt idx="350">
                  <c:v>5088</c:v>
                </c:pt>
                <c:pt idx="351">
                  <c:v>2770</c:v>
                </c:pt>
                <c:pt idx="352">
                  <c:v>3204</c:v>
                </c:pt>
                <c:pt idx="353">
                  <c:v>5210</c:v>
                </c:pt>
                <c:pt idx="354">
                  <c:v>5475</c:v>
                </c:pt>
                <c:pt idx="355">
                  <c:v>5935</c:v>
                </c:pt>
                <c:pt idx="356">
                  <c:v>5613</c:v>
                </c:pt>
                <c:pt idx="357">
                  <c:v>5663</c:v>
                </c:pt>
                <c:pt idx="358">
                  <c:v>3100</c:v>
                </c:pt>
                <c:pt idx="359">
                  <c:v>3318</c:v>
                </c:pt>
                <c:pt idx="360">
                  <c:v>5534</c:v>
                </c:pt>
                <c:pt idx="361">
                  <c:v>6009</c:v>
                </c:pt>
                <c:pt idx="362">
                  <c:v>5817</c:v>
                </c:pt>
                <c:pt idx="363">
                  <c:v>3472</c:v>
                </c:pt>
                <c:pt idx="364">
                  <c:v>2836</c:v>
                </c:pt>
                <c:pt idx="365">
                  <c:v>2595</c:v>
                </c:pt>
              </c:numCache>
            </c:numRef>
          </c:val>
        </c:ser>
        <c:ser>
          <c:idx val="4"/>
          <c:order val="4"/>
          <c:tx>
            <c:strRef>
              <c:f>'2012年'!$F$3</c:f>
              <c:strCache>
                <c:ptCount val="1"/>
                <c:pt idx="0">
                  <c:v>软件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'2012年'!$F$4:$F$369</c:f>
              <c:numCache>
                <c:formatCode>General</c:formatCode>
                <c:ptCount val="366"/>
                <c:pt idx="0">
                  <c:v>6</c:v>
                </c:pt>
                <c:pt idx="1">
                  <c:v>8</c:v>
                </c:pt>
                <c:pt idx="2">
                  <c:v>19</c:v>
                </c:pt>
                <c:pt idx="3">
                  <c:v>7</c:v>
                </c:pt>
                <c:pt idx="4">
                  <c:v>20</c:v>
                </c:pt>
                <c:pt idx="5">
                  <c:v>9</c:v>
                </c:pt>
                <c:pt idx="6">
                  <c:v>18</c:v>
                </c:pt>
                <c:pt idx="7">
                  <c:v>9</c:v>
                </c:pt>
                <c:pt idx="8">
                  <c:v>4</c:v>
                </c:pt>
                <c:pt idx="9">
                  <c:v>18</c:v>
                </c:pt>
                <c:pt idx="10">
                  <c:v>3</c:v>
                </c:pt>
                <c:pt idx="11">
                  <c:v>25</c:v>
                </c:pt>
                <c:pt idx="12">
                  <c:v>14</c:v>
                </c:pt>
                <c:pt idx="13">
                  <c:v>10</c:v>
                </c:pt>
                <c:pt idx="14">
                  <c:v>10</c:v>
                </c:pt>
                <c:pt idx="15">
                  <c:v>15</c:v>
                </c:pt>
                <c:pt idx="16">
                  <c:v>2</c:v>
                </c:pt>
                <c:pt idx="17">
                  <c:v>10</c:v>
                </c:pt>
                <c:pt idx="18">
                  <c:v>17</c:v>
                </c:pt>
                <c:pt idx="19">
                  <c:v>12</c:v>
                </c:pt>
                <c:pt idx="20">
                  <c:v>11</c:v>
                </c:pt>
                <c:pt idx="21">
                  <c:v>9</c:v>
                </c:pt>
                <c:pt idx="22">
                  <c:v>10</c:v>
                </c:pt>
                <c:pt idx="23">
                  <c:v>7</c:v>
                </c:pt>
                <c:pt idx="24">
                  <c:v>11</c:v>
                </c:pt>
                <c:pt idx="25">
                  <c:v>11</c:v>
                </c:pt>
                <c:pt idx="26">
                  <c:v>15</c:v>
                </c:pt>
                <c:pt idx="27">
                  <c:v>14</c:v>
                </c:pt>
                <c:pt idx="28">
                  <c:v>12</c:v>
                </c:pt>
                <c:pt idx="29">
                  <c:v>6</c:v>
                </c:pt>
                <c:pt idx="30">
                  <c:v>5</c:v>
                </c:pt>
                <c:pt idx="31">
                  <c:v>2</c:v>
                </c:pt>
                <c:pt idx="32">
                  <c:v>17</c:v>
                </c:pt>
                <c:pt idx="33">
                  <c:v>13</c:v>
                </c:pt>
                <c:pt idx="34">
                  <c:v>16</c:v>
                </c:pt>
                <c:pt idx="35">
                  <c:v>25</c:v>
                </c:pt>
                <c:pt idx="36">
                  <c:v>4</c:v>
                </c:pt>
                <c:pt idx="37">
                  <c:v>7</c:v>
                </c:pt>
                <c:pt idx="38">
                  <c:v>9</c:v>
                </c:pt>
                <c:pt idx="39">
                  <c:v>11</c:v>
                </c:pt>
                <c:pt idx="40">
                  <c:v>18</c:v>
                </c:pt>
                <c:pt idx="41">
                  <c:v>11</c:v>
                </c:pt>
                <c:pt idx="42">
                  <c:v>13</c:v>
                </c:pt>
                <c:pt idx="43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13</c:v>
                </c:pt>
                <c:pt idx="47">
                  <c:v>13</c:v>
                </c:pt>
                <c:pt idx="48">
                  <c:v>19</c:v>
                </c:pt>
                <c:pt idx="49">
                  <c:v>13</c:v>
                </c:pt>
                <c:pt idx="50">
                  <c:v>17</c:v>
                </c:pt>
                <c:pt idx="51">
                  <c:v>7</c:v>
                </c:pt>
                <c:pt idx="52">
                  <c:v>16</c:v>
                </c:pt>
                <c:pt idx="53">
                  <c:v>18</c:v>
                </c:pt>
                <c:pt idx="54">
                  <c:v>8</c:v>
                </c:pt>
                <c:pt idx="55">
                  <c:v>20</c:v>
                </c:pt>
                <c:pt idx="56">
                  <c:v>12</c:v>
                </c:pt>
                <c:pt idx="57">
                  <c:v>17</c:v>
                </c:pt>
                <c:pt idx="58">
                  <c:v>7</c:v>
                </c:pt>
                <c:pt idx="59">
                  <c:v>8</c:v>
                </c:pt>
                <c:pt idx="60">
                  <c:v>15</c:v>
                </c:pt>
                <c:pt idx="61">
                  <c:v>13</c:v>
                </c:pt>
                <c:pt idx="62">
                  <c:v>20</c:v>
                </c:pt>
                <c:pt idx="63">
                  <c:v>9</c:v>
                </c:pt>
                <c:pt idx="64">
                  <c:v>9</c:v>
                </c:pt>
                <c:pt idx="65">
                  <c:v>3</c:v>
                </c:pt>
                <c:pt idx="66">
                  <c:v>11</c:v>
                </c:pt>
                <c:pt idx="67">
                  <c:v>10</c:v>
                </c:pt>
                <c:pt idx="68">
                  <c:v>16</c:v>
                </c:pt>
                <c:pt idx="69">
                  <c:v>12</c:v>
                </c:pt>
                <c:pt idx="70">
                  <c:v>20</c:v>
                </c:pt>
                <c:pt idx="71">
                  <c:v>11</c:v>
                </c:pt>
                <c:pt idx="72">
                  <c:v>5</c:v>
                </c:pt>
                <c:pt idx="73">
                  <c:v>7</c:v>
                </c:pt>
                <c:pt idx="74">
                  <c:v>12</c:v>
                </c:pt>
                <c:pt idx="75">
                  <c:v>9</c:v>
                </c:pt>
                <c:pt idx="76">
                  <c:v>9</c:v>
                </c:pt>
                <c:pt idx="77">
                  <c:v>17</c:v>
                </c:pt>
                <c:pt idx="78">
                  <c:v>11</c:v>
                </c:pt>
                <c:pt idx="79">
                  <c:v>4</c:v>
                </c:pt>
                <c:pt idx="80">
                  <c:v>10</c:v>
                </c:pt>
                <c:pt idx="81">
                  <c:v>13</c:v>
                </c:pt>
                <c:pt idx="82">
                  <c:v>25</c:v>
                </c:pt>
                <c:pt idx="83">
                  <c:v>13</c:v>
                </c:pt>
                <c:pt idx="84">
                  <c:v>10</c:v>
                </c:pt>
                <c:pt idx="85">
                  <c:v>5</c:v>
                </c:pt>
                <c:pt idx="86">
                  <c:v>14</c:v>
                </c:pt>
                <c:pt idx="87">
                  <c:v>8</c:v>
                </c:pt>
                <c:pt idx="88">
                  <c:v>5</c:v>
                </c:pt>
                <c:pt idx="89">
                  <c:v>2</c:v>
                </c:pt>
                <c:pt idx="90">
                  <c:v>5</c:v>
                </c:pt>
                <c:pt idx="91">
                  <c:v>13</c:v>
                </c:pt>
                <c:pt idx="92">
                  <c:v>1</c:v>
                </c:pt>
                <c:pt idx="93">
                  <c:v>6</c:v>
                </c:pt>
                <c:pt idx="94">
                  <c:v>6</c:v>
                </c:pt>
                <c:pt idx="95">
                  <c:v>8</c:v>
                </c:pt>
                <c:pt idx="96">
                  <c:v>13</c:v>
                </c:pt>
                <c:pt idx="97">
                  <c:v>5</c:v>
                </c:pt>
                <c:pt idx="98">
                  <c:v>20</c:v>
                </c:pt>
                <c:pt idx="99">
                  <c:v>3</c:v>
                </c:pt>
                <c:pt idx="100">
                  <c:v>7</c:v>
                </c:pt>
                <c:pt idx="101">
                  <c:v>7</c:v>
                </c:pt>
                <c:pt idx="102">
                  <c:v>33</c:v>
                </c:pt>
                <c:pt idx="103">
                  <c:v>15</c:v>
                </c:pt>
                <c:pt idx="104">
                  <c:v>10</c:v>
                </c:pt>
                <c:pt idx="105">
                  <c:v>14</c:v>
                </c:pt>
                <c:pt idx="106">
                  <c:v>17</c:v>
                </c:pt>
                <c:pt idx="107">
                  <c:v>17</c:v>
                </c:pt>
                <c:pt idx="108">
                  <c:v>17</c:v>
                </c:pt>
                <c:pt idx="109">
                  <c:v>14</c:v>
                </c:pt>
                <c:pt idx="110">
                  <c:v>24</c:v>
                </c:pt>
                <c:pt idx="111">
                  <c:v>12</c:v>
                </c:pt>
                <c:pt idx="112">
                  <c:v>20</c:v>
                </c:pt>
                <c:pt idx="113">
                  <c:v>0</c:v>
                </c:pt>
                <c:pt idx="114">
                  <c:v>11</c:v>
                </c:pt>
                <c:pt idx="115">
                  <c:v>5</c:v>
                </c:pt>
                <c:pt idx="116">
                  <c:v>19</c:v>
                </c:pt>
                <c:pt idx="117">
                  <c:v>16</c:v>
                </c:pt>
                <c:pt idx="118">
                  <c:v>21</c:v>
                </c:pt>
                <c:pt idx="119">
                  <c:v>6</c:v>
                </c:pt>
                <c:pt idx="120">
                  <c:v>8</c:v>
                </c:pt>
                <c:pt idx="121">
                  <c:v>4</c:v>
                </c:pt>
                <c:pt idx="122">
                  <c:v>6</c:v>
                </c:pt>
                <c:pt idx="123">
                  <c:v>11</c:v>
                </c:pt>
                <c:pt idx="124">
                  <c:v>36</c:v>
                </c:pt>
                <c:pt idx="125">
                  <c:v>10</c:v>
                </c:pt>
                <c:pt idx="126">
                  <c:v>20</c:v>
                </c:pt>
                <c:pt idx="127">
                  <c:v>7</c:v>
                </c:pt>
                <c:pt idx="128">
                  <c:v>2</c:v>
                </c:pt>
                <c:pt idx="129">
                  <c:v>10</c:v>
                </c:pt>
                <c:pt idx="130">
                  <c:v>27</c:v>
                </c:pt>
                <c:pt idx="131">
                  <c:v>18</c:v>
                </c:pt>
                <c:pt idx="132">
                  <c:v>10</c:v>
                </c:pt>
                <c:pt idx="133">
                  <c:v>15</c:v>
                </c:pt>
                <c:pt idx="134">
                  <c:v>13</c:v>
                </c:pt>
                <c:pt idx="135">
                  <c:v>3</c:v>
                </c:pt>
                <c:pt idx="136">
                  <c:v>16</c:v>
                </c:pt>
                <c:pt idx="137">
                  <c:v>5</c:v>
                </c:pt>
                <c:pt idx="138">
                  <c:v>18</c:v>
                </c:pt>
                <c:pt idx="139">
                  <c:v>26</c:v>
                </c:pt>
                <c:pt idx="140">
                  <c:v>69</c:v>
                </c:pt>
                <c:pt idx="141">
                  <c:v>21</c:v>
                </c:pt>
                <c:pt idx="142">
                  <c:v>4</c:v>
                </c:pt>
                <c:pt idx="143">
                  <c:v>52</c:v>
                </c:pt>
                <c:pt idx="144">
                  <c:v>91</c:v>
                </c:pt>
                <c:pt idx="145">
                  <c:v>110</c:v>
                </c:pt>
                <c:pt idx="146">
                  <c:v>51</c:v>
                </c:pt>
                <c:pt idx="147">
                  <c:v>26</c:v>
                </c:pt>
                <c:pt idx="148">
                  <c:v>3</c:v>
                </c:pt>
                <c:pt idx="149">
                  <c:v>5</c:v>
                </c:pt>
                <c:pt idx="150">
                  <c:v>11</c:v>
                </c:pt>
                <c:pt idx="151">
                  <c:v>13</c:v>
                </c:pt>
                <c:pt idx="152">
                  <c:v>11</c:v>
                </c:pt>
                <c:pt idx="153">
                  <c:v>14</c:v>
                </c:pt>
                <c:pt idx="154">
                  <c:v>5</c:v>
                </c:pt>
                <c:pt idx="155">
                  <c:v>15</c:v>
                </c:pt>
                <c:pt idx="156">
                  <c:v>5</c:v>
                </c:pt>
                <c:pt idx="157">
                  <c:v>6</c:v>
                </c:pt>
                <c:pt idx="158">
                  <c:v>15</c:v>
                </c:pt>
                <c:pt idx="159">
                  <c:v>27</c:v>
                </c:pt>
                <c:pt idx="160">
                  <c:v>46</c:v>
                </c:pt>
                <c:pt idx="161">
                  <c:v>5</c:v>
                </c:pt>
                <c:pt idx="162">
                  <c:v>5</c:v>
                </c:pt>
                <c:pt idx="163">
                  <c:v>3</c:v>
                </c:pt>
                <c:pt idx="164">
                  <c:v>12</c:v>
                </c:pt>
                <c:pt idx="165">
                  <c:v>18</c:v>
                </c:pt>
                <c:pt idx="166">
                  <c:v>43</c:v>
                </c:pt>
                <c:pt idx="167">
                  <c:v>47</c:v>
                </c:pt>
                <c:pt idx="168">
                  <c:v>86</c:v>
                </c:pt>
                <c:pt idx="169">
                  <c:v>17</c:v>
                </c:pt>
                <c:pt idx="170">
                  <c:v>8</c:v>
                </c:pt>
                <c:pt idx="171">
                  <c:v>11</c:v>
                </c:pt>
                <c:pt idx="172">
                  <c:v>15</c:v>
                </c:pt>
                <c:pt idx="173">
                  <c:v>15</c:v>
                </c:pt>
                <c:pt idx="174">
                  <c:v>17</c:v>
                </c:pt>
                <c:pt idx="175">
                  <c:v>27</c:v>
                </c:pt>
                <c:pt idx="176">
                  <c:v>6</c:v>
                </c:pt>
                <c:pt idx="177">
                  <c:v>33</c:v>
                </c:pt>
                <c:pt idx="178">
                  <c:v>369</c:v>
                </c:pt>
                <c:pt idx="179">
                  <c:v>11</c:v>
                </c:pt>
                <c:pt idx="180">
                  <c:v>11</c:v>
                </c:pt>
                <c:pt idx="181">
                  <c:v>14</c:v>
                </c:pt>
                <c:pt idx="182">
                  <c:v>9</c:v>
                </c:pt>
                <c:pt idx="183">
                  <c:v>2</c:v>
                </c:pt>
                <c:pt idx="184">
                  <c:v>4</c:v>
                </c:pt>
                <c:pt idx="185">
                  <c:v>0</c:v>
                </c:pt>
                <c:pt idx="186">
                  <c:v>15</c:v>
                </c:pt>
                <c:pt idx="187">
                  <c:v>13</c:v>
                </c:pt>
                <c:pt idx="188">
                  <c:v>13</c:v>
                </c:pt>
                <c:pt idx="189">
                  <c:v>9</c:v>
                </c:pt>
                <c:pt idx="190">
                  <c:v>12</c:v>
                </c:pt>
                <c:pt idx="191">
                  <c:v>3</c:v>
                </c:pt>
                <c:pt idx="192">
                  <c:v>2</c:v>
                </c:pt>
                <c:pt idx="193">
                  <c:v>7</c:v>
                </c:pt>
                <c:pt idx="194">
                  <c:v>10</c:v>
                </c:pt>
                <c:pt idx="195">
                  <c:v>13</c:v>
                </c:pt>
                <c:pt idx="196">
                  <c:v>12</c:v>
                </c:pt>
                <c:pt idx="197">
                  <c:v>19</c:v>
                </c:pt>
                <c:pt idx="198">
                  <c:v>9</c:v>
                </c:pt>
                <c:pt idx="199">
                  <c:v>10</c:v>
                </c:pt>
                <c:pt idx="200">
                  <c:v>7</c:v>
                </c:pt>
                <c:pt idx="201">
                  <c:v>17</c:v>
                </c:pt>
                <c:pt idx="202">
                  <c:v>6</c:v>
                </c:pt>
                <c:pt idx="203">
                  <c:v>7</c:v>
                </c:pt>
                <c:pt idx="204">
                  <c:v>3</c:v>
                </c:pt>
                <c:pt idx="205">
                  <c:v>10</c:v>
                </c:pt>
                <c:pt idx="206">
                  <c:v>8</c:v>
                </c:pt>
                <c:pt idx="207">
                  <c:v>6</c:v>
                </c:pt>
                <c:pt idx="208">
                  <c:v>9</c:v>
                </c:pt>
                <c:pt idx="209">
                  <c:v>22</c:v>
                </c:pt>
                <c:pt idx="210">
                  <c:v>7</c:v>
                </c:pt>
                <c:pt idx="211">
                  <c:v>10</c:v>
                </c:pt>
                <c:pt idx="212">
                  <c:v>3</c:v>
                </c:pt>
                <c:pt idx="213">
                  <c:v>9</c:v>
                </c:pt>
                <c:pt idx="214">
                  <c:v>6</c:v>
                </c:pt>
                <c:pt idx="215">
                  <c:v>10</c:v>
                </c:pt>
                <c:pt idx="216">
                  <c:v>16</c:v>
                </c:pt>
                <c:pt idx="217">
                  <c:v>22</c:v>
                </c:pt>
                <c:pt idx="218">
                  <c:v>10</c:v>
                </c:pt>
                <c:pt idx="219">
                  <c:v>2</c:v>
                </c:pt>
                <c:pt idx="220">
                  <c:v>6</c:v>
                </c:pt>
                <c:pt idx="221">
                  <c:v>11</c:v>
                </c:pt>
                <c:pt idx="222">
                  <c:v>15</c:v>
                </c:pt>
                <c:pt idx="223">
                  <c:v>12</c:v>
                </c:pt>
                <c:pt idx="224">
                  <c:v>13</c:v>
                </c:pt>
                <c:pt idx="225">
                  <c:v>9</c:v>
                </c:pt>
                <c:pt idx="226">
                  <c:v>15</c:v>
                </c:pt>
                <c:pt idx="227">
                  <c:v>11</c:v>
                </c:pt>
                <c:pt idx="228">
                  <c:v>9</c:v>
                </c:pt>
                <c:pt idx="229">
                  <c:v>12</c:v>
                </c:pt>
                <c:pt idx="230">
                  <c:v>7</c:v>
                </c:pt>
                <c:pt idx="231">
                  <c:v>15</c:v>
                </c:pt>
                <c:pt idx="232">
                  <c:v>5</c:v>
                </c:pt>
                <c:pt idx="233">
                  <c:v>5</c:v>
                </c:pt>
                <c:pt idx="234">
                  <c:v>4</c:v>
                </c:pt>
                <c:pt idx="235">
                  <c:v>4</c:v>
                </c:pt>
                <c:pt idx="236">
                  <c:v>16</c:v>
                </c:pt>
                <c:pt idx="237">
                  <c:v>7</c:v>
                </c:pt>
                <c:pt idx="238">
                  <c:v>10</c:v>
                </c:pt>
                <c:pt idx="239">
                  <c:v>13</c:v>
                </c:pt>
                <c:pt idx="240">
                  <c:v>7</c:v>
                </c:pt>
                <c:pt idx="241">
                  <c:v>7</c:v>
                </c:pt>
                <c:pt idx="242">
                  <c:v>10</c:v>
                </c:pt>
                <c:pt idx="243">
                  <c:v>14</c:v>
                </c:pt>
                <c:pt idx="244">
                  <c:v>13</c:v>
                </c:pt>
                <c:pt idx="245">
                  <c:v>16</c:v>
                </c:pt>
                <c:pt idx="246">
                  <c:v>6</c:v>
                </c:pt>
                <c:pt idx="247">
                  <c:v>5</c:v>
                </c:pt>
                <c:pt idx="248">
                  <c:v>9</c:v>
                </c:pt>
                <c:pt idx="249">
                  <c:v>15</c:v>
                </c:pt>
                <c:pt idx="250">
                  <c:v>9</c:v>
                </c:pt>
                <c:pt idx="251">
                  <c:v>10</c:v>
                </c:pt>
                <c:pt idx="252">
                  <c:v>23</c:v>
                </c:pt>
                <c:pt idx="253">
                  <c:v>3</c:v>
                </c:pt>
                <c:pt idx="254">
                  <c:v>13</c:v>
                </c:pt>
                <c:pt idx="255">
                  <c:v>10</c:v>
                </c:pt>
                <c:pt idx="256">
                  <c:v>15</c:v>
                </c:pt>
                <c:pt idx="257">
                  <c:v>30</c:v>
                </c:pt>
                <c:pt idx="258">
                  <c:v>12</c:v>
                </c:pt>
                <c:pt idx="259">
                  <c:v>8</c:v>
                </c:pt>
                <c:pt idx="260">
                  <c:v>3</c:v>
                </c:pt>
                <c:pt idx="261">
                  <c:v>1</c:v>
                </c:pt>
                <c:pt idx="262">
                  <c:v>13</c:v>
                </c:pt>
                <c:pt idx="263">
                  <c:v>3</c:v>
                </c:pt>
                <c:pt idx="264">
                  <c:v>18</c:v>
                </c:pt>
                <c:pt idx="265">
                  <c:v>6</c:v>
                </c:pt>
                <c:pt idx="266">
                  <c:v>36</c:v>
                </c:pt>
                <c:pt idx="267">
                  <c:v>18</c:v>
                </c:pt>
                <c:pt idx="268">
                  <c:v>10</c:v>
                </c:pt>
                <c:pt idx="269">
                  <c:v>9</c:v>
                </c:pt>
                <c:pt idx="270">
                  <c:v>24</c:v>
                </c:pt>
                <c:pt idx="271">
                  <c:v>17</c:v>
                </c:pt>
                <c:pt idx="272">
                  <c:v>12</c:v>
                </c:pt>
                <c:pt idx="273">
                  <c:v>9</c:v>
                </c:pt>
                <c:pt idx="274">
                  <c:v>8</c:v>
                </c:pt>
                <c:pt idx="275">
                  <c:v>11</c:v>
                </c:pt>
                <c:pt idx="276">
                  <c:v>38</c:v>
                </c:pt>
                <c:pt idx="277">
                  <c:v>12</c:v>
                </c:pt>
                <c:pt idx="278">
                  <c:v>12</c:v>
                </c:pt>
                <c:pt idx="279">
                  <c:v>20</c:v>
                </c:pt>
                <c:pt idx="280">
                  <c:v>7</c:v>
                </c:pt>
                <c:pt idx="281">
                  <c:v>20</c:v>
                </c:pt>
                <c:pt idx="282">
                  <c:v>14</c:v>
                </c:pt>
                <c:pt idx="283">
                  <c:v>8</c:v>
                </c:pt>
                <c:pt idx="284">
                  <c:v>8</c:v>
                </c:pt>
                <c:pt idx="285">
                  <c:v>24</c:v>
                </c:pt>
                <c:pt idx="286">
                  <c:v>10</c:v>
                </c:pt>
                <c:pt idx="287">
                  <c:v>18</c:v>
                </c:pt>
                <c:pt idx="288">
                  <c:v>11</c:v>
                </c:pt>
                <c:pt idx="289">
                  <c:v>6</c:v>
                </c:pt>
                <c:pt idx="290">
                  <c:v>6</c:v>
                </c:pt>
                <c:pt idx="291">
                  <c:v>18</c:v>
                </c:pt>
                <c:pt idx="292">
                  <c:v>6</c:v>
                </c:pt>
                <c:pt idx="293">
                  <c:v>25</c:v>
                </c:pt>
                <c:pt idx="294">
                  <c:v>18</c:v>
                </c:pt>
                <c:pt idx="295">
                  <c:v>12</c:v>
                </c:pt>
                <c:pt idx="296">
                  <c:v>19</c:v>
                </c:pt>
                <c:pt idx="297">
                  <c:v>15</c:v>
                </c:pt>
                <c:pt idx="298">
                  <c:v>12</c:v>
                </c:pt>
                <c:pt idx="299">
                  <c:v>33</c:v>
                </c:pt>
                <c:pt idx="300">
                  <c:v>9</c:v>
                </c:pt>
                <c:pt idx="301">
                  <c:v>18</c:v>
                </c:pt>
                <c:pt idx="302">
                  <c:v>7</c:v>
                </c:pt>
                <c:pt idx="303">
                  <c:v>7</c:v>
                </c:pt>
                <c:pt idx="304">
                  <c:v>10</c:v>
                </c:pt>
                <c:pt idx="305">
                  <c:v>9</c:v>
                </c:pt>
                <c:pt idx="306">
                  <c:v>11</c:v>
                </c:pt>
                <c:pt idx="307">
                  <c:v>15</c:v>
                </c:pt>
                <c:pt idx="308">
                  <c:v>10</c:v>
                </c:pt>
                <c:pt idx="309">
                  <c:v>7</c:v>
                </c:pt>
                <c:pt idx="310">
                  <c:v>5</c:v>
                </c:pt>
                <c:pt idx="311">
                  <c:v>11</c:v>
                </c:pt>
                <c:pt idx="312">
                  <c:v>11</c:v>
                </c:pt>
                <c:pt idx="313">
                  <c:v>12</c:v>
                </c:pt>
                <c:pt idx="314">
                  <c:v>6</c:v>
                </c:pt>
                <c:pt idx="315">
                  <c:v>16</c:v>
                </c:pt>
                <c:pt idx="316">
                  <c:v>11</c:v>
                </c:pt>
                <c:pt idx="317">
                  <c:v>4</c:v>
                </c:pt>
                <c:pt idx="318">
                  <c:v>6</c:v>
                </c:pt>
                <c:pt idx="319">
                  <c:v>7</c:v>
                </c:pt>
                <c:pt idx="320">
                  <c:v>7</c:v>
                </c:pt>
                <c:pt idx="321">
                  <c:v>8</c:v>
                </c:pt>
                <c:pt idx="322">
                  <c:v>3</c:v>
                </c:pt>
                <c:pt idx="323">
                  <c:v>13</c:v>
                </c:pt>
                <c:pt idx="324">
                  <c:v>8</c:v>
                </c:pt>
                <c:pt idx="325">
                  <c:v>4</c:v>
                </c:pt>
                <c:pt idx="326">
                  <c:v>15</c:v>
                </c:pt>
                <c:pt idx="327">
                  <c:v>6</c:v>
                </c:pt>
                <c:pt idx="328">
                  <c:v>6</c:v>
                </c:pt>
                <c:pt idx="329">
                  <c:v>4</c:v>
                </c:pt>
                <c:pt idx="330">
                  <c:v>4</c:v>
                </c:pt>
                <c:pt idx="331">
                  <c:v>9</c:v>
                </c:pt>
                <c:pt idx="332">
                  <c:v>13</c:v>
                </c:pt>
                <c:pt idx="333">
                  <c:v>13</c:v>
                </c:pt>
                <c:pt idx="334">
                  <c:v>6</c:v>
                </c:pt>
                <c:pt idx="335">
                  <c:v>24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5</c:v>
                </c:pt>
                <c:pt idx="340">
                  <c:v>5</c:v>
                </c:pt>
                <c:pt idx="341">
                  <c:v>14</c:v>
                </c:pt>
                <c:pt idx="342">
                  <c:v>7</c:v>
                </c:pt>
                <c:pt idx="343">
                  <c:v>5</c:v>
                </c:pt>
                <c:pt idx="344">
                  <c:v>6</c:v>
                </c:pt>
                <c:pt idx="345">
                  <c:v>1</c:v>
                </c:pt>
                <c:pt idx="346">
                  <c:v>1</c:v>
                </c:pt>
                <c:pt idx="347">
                  <c:v>2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12</c:v>
                </c:pt>
                <c:pt idx="352">
                  <c:v>18</c:v>
                </c:pt>
                <c:pt idx="353">
                  <c:v>10</c:v>
                </c:pt>
                <c:pt idx="354">
                  <c:v>8</c:v>
                </c:pt>
                <c:pt idx="355">
                  <c:v>18</c:v>
                </c:pt>
                <c:pt idx="356">
                  <c:v>11</c:v>
                </c:pt>
                <c:pt idx="357">
                  <c:v>19</c:v>
                </c:pt>
                <c:pt idx="358">
                  <c:v>13</c:v>
                </c:pt>
                <c:pt idx="359">
                  <c:v>4</c:v>
                </c:pt>
                <c:pt idx="360">
                  <c:v>2</c:v>
                </c:pt>
                <c:pt idx="361">
                  <c:v>27</c:v>
                </c:pt>
                <c:pt idx="362">
                  <c:v>10</c:v>
                </c:pt>
                <c:pt idx="363">
                  <c:v>9</c:v>
                </c:pt>
                <c:pt idx="364">
                  <c:v>7</c:v>
                </c:pt>
                <c:pt idx="365">
                  <c:v>1</c:v>
                </c:pt>
              </c:numCache>
            </c:numRef>
          </c:val>
        </c:ser>
        <c:ser>
          <c:idx val="5"/>
          <c:order val="5"/>
          <c:tx>
            <c:strRef>
              <c:f>'2012年'!$G$3</c:f>
              <c:strCache>
                <c:ptCount val="1"/>
                <c:pt idx="0">
                  <c:v>新闻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'2012年'!$G$4:$G$369</c:f>
              <c:numCache>
                <c:formatCode>General</c:formatCode>
                <c:ptCount val="366"/>
                <c:pt idx="0">
                  <c:v>24</c:v>
                </c:pt>
                <c:pt idx="1">
                  <c:v>15</c:v>
                </c:pt>
                <c:pt idx="2">
                  <c:v>26</c:v>
                </c:pt>
                <c:pt idx="3">
                  <c:v>24</c:v>
                </c:pt>
                <c:pt idx="4">
                  <c:v>26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20</c:v>
                </c:pt>
                <c:pt idx="9">
                  <c:v>26</c:v>
                </c:pt>
                <c:pt idx="10">
                  <c:v>44</c:v>
                </c:pt>
                <c:pt idx="11">
                  <c:v>26</c:v>
                </c:pt>
                <c:pt idx="12">
                  <c:v>39</c:v>
                </c:pt>
                <c:pt idx="13">
                  <c:v>45</c:v>
                </c:pt>
                <c:pt idx="14">
                  <c:v>32</c:v>
                </c:pt>
                <c:pt idx="15">
                  <c:v>27</c:v>
                </c:pt>
                <c:pt idx="16">
                  <c:v>27</c:v>
                </c:pt>
                <c:pt idx="17">
                  <c:v>32</c:v>
                </c:pt>
                <c:pt idx="18">
                  <c:v>41</c:v>
                </c:pt>
                <c:pt idx="19">
                  <c:v>35</c:v>
                </c:pt>
                <c:pt idx="20">
                  <c:v>31</c:v>
                </c:pt>
                <c:pt idx="21">
                  <c:v>32</c:v>
                </c:pt>
                <c:pt idx="22">
                  <c:v>27</c:v>
                </c:pt>
                <c:pt idx="23">
                  <c:v>23</c:v>
                </c:pt>
                <c:pt idx="24">
                  <c:v>30</c:v>
                </c:pt>
                <c:pt idx="25">
                  <c:v>36</c:v>
                </c:pt>
                <c:pt idx="26">
                  <c:v>40</c:v>
                </c:pt>
                <c:pt idx="27">
                  <c:v>38</c:v>
                </c:pt>
                <c:pt idx="28">
                  <c:v>28</c:v>
                </c:pt>
                <c:pt idx="29">
                  <c:v>19</c:v>
                </c:pt>
                <c:pt idx="30">
                  <c:v>32</c:v>
                </c:pt>
                <c:pt idx="31">
                  <c:v>26</c:v>
                </c:pt>
                <c:pt idx="32">
                  <c:v>38</c:v>
                </c:pt>
                <c:pt idx="33">
                  <c:v>35</c:v>
                </c:pt>
                <c:pt idx="34">
                  <c:v>35</c:v>
                </c:pt>
                <c:pt idx="35">
                  <c:v>30</c:v>
                </c:pt>
                <c:pt idx="36">
                  <c:v>14</c:v>
                </c:pt>
                <c:pt idx="37">
                  <c:v>24</c:v>
                </c:pt>
                <c:pt idx="38">
                  <c:v>39</c:v>
                </c:pt>
                <c:pt idx="39">
                  <c:v>39</c:v>
                </c:pt>
                <c:pt idx="40">
                  <c:v>34</c:v>
                </c:pt>
                <c:pt idx="41">
                  <c:v>31</c:v>
                </c:pt>
                <c:pt idx="42">
                  <c:v>29</c:v>
                </c:pt>
                <c:pt idx="43">
                  <c:v>17</c:v>
                </c:pt>
                <c:pt idx="44">
                  <c:v>24</c:v>
                </c:pt>
                <c:pt idx="45">
                  <c:v>29</c:v>
                </c:pt>
                <c:pt idx="46">
                  <c:v>40</c:v>
                </c:pt>
                <c:pt idx="47">
                  <c:v>34</c:v>
                </c:pt>
                <c:pt idx="48">
                  <c:v>39</c:v>
                </c:pt>
                <c:pt idx="49">
                  <c:v>27</c:v>
                </c:pt>
                <c:pt idx="50">
                  <c:v>27</c:v>
                </c:pt>
                <c:pt idx="51">
                  <c:v>20</c:v>
                </c:pt>
                <c:pt idx="52">
                  <c:v>31</c:v>
                </c:pt>
                <c:pt idx="53">
                  <c:v>30</c:v>
                </c:pt>
                <c:pt idx="54">
                  <c:v>32</c:v>
                </c:pt>
                <c:pt idx="55">
                  <c:v>34</c:v>
                </c:pt>
                <c:pt idx="56">
                  <c:v>26</c:v>
                </c:pt>
                <c:pt idx="57">
                  <c:v>32</c:v>
                </c:pt>
                <c:pt idx="58">
                  <c:v>24</c:v>
                </c:pt>
                <c:pt idx="59">
                  <c:v>28</c:v>
                </c:pt>
                <c:pt idx="60">
                  <c:v>32</c:v>
                </c:pt>
                <c:pt idx="61">
                  <c:v>35</c:v>
                </c:pt>
                <c:pt idx="62">
                  <c:v>32</c:v>
                </c:pt>
                <c:pt idx="63">
                  <c:v>28</c:v>
                </c:pt>
                <c:pt idx="64">
                  <c:v>23</c:v>
                </c:pt>
                <c:pt idx="65">
                  <c:v>27</c:v>
                </c:pt>
                <c:pt idx="66">
                  <c:v>37</c:v>
                </c:pt>
                <c:pt idx="67">
                  <c:v>32</c:v>
                </c:pt>
                <c:pt idx="68">
                  <c:v>29</c:v>
                </c:pt>
                <c:pt idx="69">
                  <c:v>36</c:v>
                </c:pt>
                <c:pt idx="70">
                  <c:v>36</c:v>
                </c:pt>
                <c:pt idx="71">
                  <c:v>21</c:v>
                </c:pt>
                <c:pt idx="72">
                  <c:v>17</c:v>
                </c:pt>
                <c:pt idx="73">
                  <c:v>34</c:v>
                </c:pt>
                <c:pt idx="74">
                  <c:v>27</c:v>
                </c:pt>
                <c:pt idx="75">
                  <c:v>29</c:v>
                </c:pt>
                <c:pt idx="76">
                  <c:v>25</c:v>
                </c:pt>
                <c:pt idx="77">
                  <c:v>27</c:v>
                </c:pt>
                <c:pt idx="78">
                  <c:v>25</c:v>
                </c:pt>
                <c:pt idx="79">
                  <c:v>16</c:v>
                </c:pt>
                <c:pt idx="80">
                  <c:v>36</c:v>
                </c:pt>
                <c:pt idx="81">
                  <c:v>33</c:v>
                </c:pt>
                <c:pt idx="82">
                  <c:v>27</c:v>
                </c:pt>
                <c:pt idx="83">
                  <c:v>39</c:v>
                </c:pt>
                <c:pt idx="84">
                  <c:v>33</c:v>
                </c:pt>
                <c:pt idx="85">
                  <c:v>19</c:v>
                </c:pt>
                <c:pt idx="86">
                  <c:v>22</c:v>
                </c:pt>
                <c:pt idx="87">
                  <c:v>24</c:v>
                </c:pt>
                <c:pt idx="88">
                  <c:v>29</c:v>
                </c:pt>
                <c:pt idx="89">
                  <c:v>24</c:v>
                </c:pt>
                <c:pt idx="90">
                  <c:v>23</c:v>
                </c:pt>
                <c:pt idx="91">
                  <c:v>31</c:v>
                </c:pt>
                <c:pt idx="92">
                  <c:v>11</c:v>
                </c:pt>
                <c:pt idx="93">
                  <c:v>31</c:v>
                </c:pt>
                <c:pt idx="94">
                  <c:v>28</c:v>
                </c:pt>
                <c:pt idx="95">
                  <c:v>25</c:v>
                </c:pt>
                <c:pt idx="96">
                  <c:v>36</c:v>
                </c:pt>
                <c:pt idx="97">
                  <c:v>27</c:v>
                </c:pt>
                <c:pt idx="98">
                  <c:v>36</c:v>
                </c:pt>
                <c:pt idx="99">
                  <c:v>15</c:v>
                </c:pt>
                <c:pt idx="100">
                  <c:v>16</c:v>
                </c:pt>
                <c:pt idx="101">
                  <c:v>38</c:v>
                </c:pt>
                <c:pt idx="102">
                  <c:v>38</c:v>
                </c:pt>
                <c:pt idx="103">
                  <c:v>32</c:v>
                </c:pt>
                <c:pt idx="104">
                  <c:v>31</c:v>
                </c:pt>
                <c:pt idx="105">
                  <c:v>38</c:v>
                </c:pt>
                <c:pt idx="106">
                  <c:v>21</c:v>
                </c:pt>
                <c:pt idx="107">
                  <c:v>25</c:v>
                </c:pt>
                <c:pt idx="108">
                  <c:v>36</c:v>
                </c:pt>
                <c:pt idx="109">
                  <c:v>29</c:v>
                </c:pt>
                <c:pt idx="110">
                  <c:v>43</c:v>
                </c:pt>
                <c:pt idx="111">
                  <c:v>36</c:v>
                </c:pt>
                <c:pt idx="112">
                  <c:v>33</c:v>
                </c:pt>
                <c:pt idx="113">
                  <c:v>24</c:v>
                </c:pt>
                <c:pt idx="114">
                  <c:v>22</c:v>
                </c:pt>
                <c:pt idx="115">
                  <c:v>32</c:v>
                </c:pt>
                <c:pt idx="116">
                  <c:v>36</c:v>
                </c:pt>
                <c:pt idx="117">
                  <c:v>37</c:v>
                </c:pt>
                <c:pt idx="118">
                  <c:v>32</c:v>
                </c:pt>
                <c:pt idx="119">
                  <c:v>31</c:v>
                </c:pt>
                <c:pt idx="120">
                  <c:v>15</c:v>
                </c:pt>
                <c:pt idx="121">
                  <c:v>25</c:v>
                </c:pt>
                <c:pt idx="122">
                  <c:v>27</c:v>
                </c:pt>
                <c:pt idx="123">
                  <c:v>37</c:v>
                </c:pt>
                <c:pt idx="124">
                  <c:v>32</c:v>
                </c:pt>
                <c:pt idx="125">
                  <c:v>39</c:v>
                </c:pt>
                <c:pt idx="126">
                  <c:v>29</c:v>
                </c:pt>
                <c:pt idx="127">
                  <c:v>22</c:v>
                </c:pt>
                <c:pt idx="128">
                  <c:v>24</c:v>
                </c:pt>
                <c:pt idx="129">
                  <c:v>25</c:v>
                </c:pt>
                <c:pt idx="130">
                  <c:v>29</c:v>
                </c:pt>
                <c:pt idx="131">
                  <c:v>38</c:v>
                </c:pt>
                <c:pt idx="132">
                  <c:v>35</c:v>
                </c:pt>
                <c:pt idx="133">
                  <c:v>30</c:v>
                </c:pt>
                <c:pt idx="134">
                  <c:v>27</c:v>
                </c:pt>
                <c:pt idx="135">
                  <c:v>20</c:v>
                </c:pt>
                <c:pt idx="136">
                  <c:v>34</c:v>
                </c:pt>
                <c:pt idx="137">
                  <c:v>46</c:v>
                </c:pt>
                <c:pt idx="138">
                  <c:v>23</c:v>
                </c:pt>
                <c:pt idx="139">
                  <c:v>38</c:v>
                </c:pt>
                <c:pt idx="140">
                  <c:v>25</c:v>
                </c:pt>
                <c:pt idx="141">
                  <c:v>19</c:v>
                </c:pt>
                <c:pt idx="142">
                  <c:v>20</c:v>
                </c:pt>
                <c:pt idx="143">
                  <c:v>29</c:v>
                </c:pt>
                <c:pt idx="144">
                  <c:v>39</c:v>
                </c:pt>
                <c:pt idx="145">
                  <c:v>41</c:v>
                </c:pt>
                <c:pt idx="146">
                  <c:v>30</c:v>
                </c:pt>
                <c:pt idx="147">
                  <c:v>30</c:v>
                </c:pt>
                <c:pt idx="148">
                  <c:v>16</c:v>
                </c:pt>
                <c:pt idx="149">
                  <c:v>16</c:v>
                </c:pt>
                <c:pt idx="150">
                  <c:v>31</c:v>
                </c:pt>
                <c:pt idx="151">
                  <c:v>42</c:v>
                </c:pt>
                <c:pt idx="152">
                  <c:v>33</c:v>
                </c:pt>
                <c:pt idx="153">
                  <c:v>30</c:v>
                </c:pt>
                <c:pt idx="154">
                  <c:v>33</c:v>
                </c:pt>
                <c:pt idx="155">
                  <c:v>27</c:v>
                </c:pt>
                <c:pt idx="156">
                  <c:v>17</c:v>
                </c:pt>
                <c:pt idx="157">
                  <c:v>27</c:v>
                </c:pt>
                <c:pt idx="158">
                  <c:v>36</c:v>
                </c:pt>
                <c:pt idx="159">
                  <c:v>32</c:v>
                </c:pt>
                <c:pt idx="160">
                  <c:v>35</c:v>
                </c:pt>
                <c:pt idx="161">
                  <c:v>22</c:v>
                </c:pt>
                <c:pt idx="162">
                  <c:v>15</c:v>
                </c:pt>
                <c:pt idx="163">
                  <c:v>19</c:v>
                </c:pt>
                <c:pt idx="164">
                  <c:v>21</c:v>
                </c:pt>
                <c:pt idx="165">
                  <c:v>32</c:v>
                </c:pt>
                <c:pt idx="166">
                  <c:v>29</c:v>
                </c:pt>
                <c:pt idx="167">
                  <c:v>33</c:v>
                </c:pt>
                <c:pt idx="168">
                  <c:v>26</c:v>
                </c:pt>
                <c:pt idx="169">
                  <c:v>18</c:v>
                </c:pt>
                <c:pt idx="170">
                  <c:v>32</c:v>
                </c:pt>
                <c:pt idx="171">
                  <c:v>36</c:v>
                </c:pt>
                <c:pt idx="172">
                  <c:v>28</c:v>
                </c:pt>
                <c:pt idx="173">
                  <c:v>31</c:v>
                </c:pt>
                <c:pt idx="174">
                  <c:v>42</c:v>
                </c:pt>
                <c:pt idx="175">
                  <c:v>32</c:v>
                </c:pt>
                <c:pt idx="176">
                  <c:v>19</c:v>
                </c:pt>
                <c:pt idx="177">
                  <c:v>19</c:v>
                </c:pt>
                <c:pt idx="178">
                  <c:v>22</c:v>
                </c:pt>
                <c:pt idx="179">
                  <c:v>30</c:v>
                </c:pt>
                <c:pt idx="180">
                  <c:v>43</c:v>
                </c:pt>
                <c:pt idx="181">
                  <c:v>36</c:v>
                </c:pt>
                <c:pt idx="182">
                  <c:v>34</c:v>
                </c:pt>
                <c:pt idx="183">
                  <c:v>10</c:v>
                </c:pt>
                <c:pt idx="184">
                  <c:v>24</c:v>
                </c:pt>
                <c:pt idx="185">
                  <c:v>30</c:v>
                </c:pt>
                <c:pt idx="186">
                  <c:v>41</c:v>
                </c:pt>
                <c:pt idx="187">
                  <c:v>41</c:v>
                </c:pt>
                <c:pt idx="188">
                  <c:v>39</c:v>
                </c:pt>
                <c:pt idx="189">
                  <c:v>38</c:v>
                </c:pt>
                <c:pt idx="190">
                  <c:v>19</c:v>
                </c:pt>
                <c:pt idx="191">
                  <c:v>18</c:v>
                </c:pt>
                <c:pt idx="192">
                  <c:v>29</c:v>
                </c:pt>
                <c:pt idx="193">
                  <c:v>29</c:v>
                </c:pt>
                <c:pt idx="194">
                  <c:v>43</c:v>
                </c:pt>
                <c:pt idx="195">
                  <c:v>49</c:v>
                </c:pt>
                <c:pt idx="196">
                  <c:v>25</c:v>
                </c:pt>
                <c:pt idx="197">
                  <c:v>30</c:v>
                </c:pt>
                <c:pt idx="198">
                  <c:v>34</c:v>
                </c:pt>
                <c:pt idx="199">
                  <c:v>31</c:v>
                </c:pt>
                <c:pt idx="200">
                  <c:v>37</c:v>
                </c:pt>
                <c:pt idx="201">
                  <c:v>40</c:v>
                </c:pt>
                <c:pt idx="202">
                  <c:v>35</c:v>
                </c:pt>
                <c:pt idx="203">
                  <c:v>31</c:v>
                </c:pt>
                <c:pt idx="204">
                  <c:v>38</c:v>
                </c:pt>
                <c:pt idx="205">
                  <c:v>30</c:v>
                </c:pt>
                <c:pt idx="206">
                  <c:v>31</c:v>
                </c:pt>
                <c:pt idx="207">
                  <c:v>32</c:v>
                </c:pt>
                <c:pt idx="208">
                  <c:v>31</c:v>
                </c:pt>
                <c:pt idx="209">
                  <c:v>33</c:v>
                </c:pt>
                <c:pt idx="210">
                  <c:v>38</c:v>
                </c:pt>
                <c:pt idx="211">
                  <c:v>28</c:v>
                </c:pt>
                <c:pt idx="212">
                  <c:v>29</c:v>
                </c:pt>
                <c:pt idx="213">
                  <c:v>33</c:v>
                </c:pt>
                <c:pt idx="214">
                  <c:v>31</c:v>
                </c:pt>
                <c:pt idx="215">
                  <c:v>33</c:v>
                </c:pt>
                <c:pt idx="216">
                  <c:v>36</c:v>
                </c:pt>
                <c:pt idx="217">
                  <c:v>29</c:v>
                </c:pt>
                <c:pt idx="218">
                  <c:v>28</c:v>
                </c:pt>
                <c:pt idx="219">
                  <c:v>18</c:v>
                </c:pt>
                <c:pt idx="220">
                  <c:v>30</c:v>
                </c:pt>
                <c:pt idx="221">
                  <c:v>37</c:v>
                </c:pt>
                <c:pt idx="222">
                  <c:v>37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33</c:v>
                </c:pt>
                <c:pt idx="227">
                  <c:v>31</c:v>
                </c:pt>
                <c:pt idx="228">
                  <c:v>37</c:v>
                </c:pt>
                <c:pt idx="229">
                  <c:v>36</c:v>
                </c:pt>
                <c:pt idx="230">
                  <c:v>41</c:v>
                </c:pt>
                <c:pt idx="231">
                  <c:v>40</c:v>
                </c:pt>
                <c:pt idx="232">
                  <c:v>21</c:v>
                </c:pt>
                <c:pt idx="233">
                  <c:v>21</c:v>
                </c:pt>
                <c:pt idx="234">
                  <c:v>33</c:v>
                </c:pt>
                <c:pt idx="235">
                  <c:v>33</c:v>
                </c:pt>
                <c:pt idx="236">
                  <c:v>32</c:v>
                </c:pt>
                <c:pt idx="237">
                  <c:v>38</c:v>
                </c:pt>
                <c:pt idx="238">
                  <c:v>37</c:v>
                </c:pt>
                <c:pt idx="239">
                  <c:v>18</c:v>
                </c:pt>
                <c:pt idx="240">
                  <c:v>32</c:v>
                </c:pt>
                <c:pt idx="241">
                  <c:v>32</c:v>
                </c:pt>
                <c:pt idx="242">
                  <c:v>40</c:v>
                </c:pt>
                <c:pt idx="243">
                  <c:v>35</c:v>
                </c:pt>
                <c:pt idx="244">
                  <c:v>32</c:v>
                </c:pt>
                <c:pt idx="245">
                  <c:v>19</c:v>
                </c:pt>
                <c:pt idx="246">
                  <c:v>16</c:v>
                </c:pt>
                <c:pt idx="247">
                  <c:v>36</c:v>
                </c:pt>
                <c:pt idx="248">
                  <c:v>39</c:v>
                </c:pt>
                <c:pt idx="249">
                  <c:v>33</c:v>
                </c:pt>
                <c:pt idx="250">
                  <c:v>43</c:v>
                </c:pt>
                <c:pt idx="251">
                  <c:v>37</c:v>
                </c:pt>
                <c:pt idx="252">
                  <c:v>34</c:v>
                </c:pt>
                <c:pt idx="253">
                  <c:v>17</c:v>
                </c:pt>
                <c:pt idx="254">
                  <c:v>28</c:v>
                </c:pt>
                <c:pt idx="255">
                  <c:v>37</c:v>
                </c:pt>
                <c:pt idx="256">
                  <c:v>36</c:v>
                </c:pt>
                <c:pt idx="257">
                  <c:v>29</c:v>
                </c:pt>
                <c:pt idx="258">
                  <c:v>51</c:v>
                </c:pt>
                <c:pt idx="259">
                  <c:v>35</c:v>
                </c:pt>
                <c:pt idx="260">
                  <c:v>23</c:v>
                </c:pt>
                <c:pt idx="261">
                  <c:v>12</c:v>
                </c:pt>
                <c:pt idx="262">
                  <c:v>35</c:v>
                </c:pt>
                <c:pt idx="263">
                  <c:v>45</c:v>
                </c:pt>
                <c:pt idx="264">
                  <c:v>43</c:v>
                </c:pt>
                <c:pt idx="265">
                  <c:v>39</c:v>
                </c:pt>
                <c:pt idx="266">
                  <c:v>30</c:v>
                </c:pt>
                <c:pt idx="267">
                  <c:v>36</c:v>
                </c:pt>
                <c:pt idx="268">
                  <c:v>34</c:v>
                </c:pt>
                <c:pt idx="269">
                  <c:v>38</c:v>
                </c:pt>
                <c:pt idx="270">
                  <c:v>36</c:v>
                </c:pt>
                <c:pt idx="271">
                  <c:v>27</c:v>
                </c:pt>
                <c:pt idx="272">
                  <c:v>35</c:v>
                </c:pt>
                <c:pt idx="273">
                  <c:v>18</c:v>
                </c:pt>
                <c:pt idx="274">
                  <c:v>31</c:v>
                </c:pt>
                <c:pt idx="275">
                  <c:v>29</c:v>
                </c:pt>
                <c:pt idx="276">
                  <c:v>42</c:v>
                </c:pt>
                <c:pt idx="277">
                  <c:v>57</c:v>
                </c:pt>
                <c:pt idx="278">
                  <c:v>32</c:v>
                </c:pt>
                <c:pt idx="279">
                  <c:v>40</c:v>
                </c:pt>
                <c:pt idx="280">
                  <c:v>27</c:v>
                </c:pt>
                <c:pt idx="281">
                  <c:v>22</c:v>
                </c:pt>
                <c:pt idx="282">
                  <c:v>28</c:v>
                </c:pt>
                <c:pt idx="283">
                  <c:v>35</c:v>
                </c:pt>
                <c:pt idx="284">
                  <c:v>58</c:v>
                </c:pt>
                <c:pt idx="285">
                  <c:v>38</c:v>
                </c:pt>
                <c:pt idx="286">
                  <c:v>44</c:v>
                </c:pt>
                <c:pt idx="287">
                  <c:v>33</c:v>
                </c:pt>
                <c:pt idx="288">
                  <c:v>32</c:v>
                </c:pt>
                <c:pt idx="289">
                  <c:v>18</c:v>
                </c:pt>
                <c:pt idx="290">
                  <c:v>39</c:v>
                </c:pt>
                <c:pt idx="291">
                  <c:v>32</c:v>
                </c:pt>
                <c:pt idx="292">
                  <c:v>54</c:v>
                </c:pt>
                <c:pt idx="293">
                  <c:v>42</c:v>
                </c:pt>
                <c:pt idx="294">
                  <c:v>37</c:v>
                </c:pt>
                <c:pt idx="295">
                  <c:v>27</c:v>
                </c:pt>
                <c:pt idx="296">
                  <c:v>27</c:v>
                </c:pt>
                <c:pt idx="297">
                  <c:v>44</c:v>
                </c:pt>
                <c:pt idx="298">
                  <c:v>37</c:v>
                </c:pt>
                <c:pt idx="299">
                  <c:v>42</c:v>
                </c:pt>
                <c:pt idx="300">
                  <c:v>46</c:v>
                </c:pt>
                <c:pt idx="301">
                  <c:v>37</c:v>
                </c:pt>
                <c:pt idx="302">
                  <c:v>33</c:v>
                </c:pt>
                <c:pt idx="303">
                  <c:v>33</c:v>
                </c:pt>
                <c:pt idx="304">
                  <c:v>38</c:v>
                </c:pt>
                <c:pt idx="305">
                  <c:v>50</c:v>
                </c:pt>
                <c:pt idx="306">
                  <c:v>39</c:v>
                </c:pt>
                <c:pt idx="307">
                  <c:v>51</c:v>
                </c:pt>
                <c:pt idx="308">
                  <c:v>32</c:v>
                </c:pt>
                <c:pt idx="309">
                  <c:v>23</c:v>
                </c:pt>
                <c:pt idx="310">
                  <c:v>20</c:v>
                </c:pt>
                <c:pt idx="311">
                  <c:v>29</c:v>
                </c:pt>
                <c:pt idx="312">
                  <c:v>38</c:v>
                </c:pt>
                <c:pt idx="313">
                  <c:v>32</c:v>
                </c:pt>
                <c:pt idx="314">
                  <c:v>35</c:v>
                </c:pt>
                <c:pt idx="315">
                  <c:v>35</c:v>
                </c:pt>
                <c:pt idx="316">
                  <c:v>17</c:v>
                </c:pt>
                <c:pt idx="317">
                  <c:v>26</c:v>
                </c:pt>
                <c:pt idx="318">
                  <c:v>41</c:v>
                </c:pt>
                <c:pt idx="319">
                  <c:v>40</c:v>
                </c:pt>
                <c:pt idx="320">
                  <c:v>35</c:v>
                </c:pt>
                <c:pt idx="321">
                  <c:v>46</c:v>
                </c:pt>
                <c:pt idx="322">
                  <c:v>42</c:v>
                </c:pt>
                <c:pt idx="323">
                  <c:v>20</c:v>
                </c:pt>
                <c:pt idx="324">
                  <c:v>20</c:v>
                </c:pt>
                <c:pt idx="325">
                  <c:v>35</c:v>
                </c:pt>
                <c:pt idx="326">
                  <c:v>36</c:v>
                </c:pt>
                <c:pt idx="327">
                  <c:v>40</c:v>
                </c:pt>
                <c:pt idx="328">
                  <c:v>34</c:v>
                </c:pt>
                <c:pt idx="329">
                  <c:v>34</c:v>
                </c:pt>
                <c:pt idx="330">
                  <c:v>20</c:v>
                </c:pt>
                <c:pt idx="331">
                  <c:v>23</c:v>
                </c:pt>
                <c:pt idx="332">
                  <c:v>35</c:v>
                </c:pt>
                <c:pt idx="333">
                  <c:v>32</c:v>
                </c:pt>
                <c:pt idx="334">
                  <c:v>31</c:v>
                </c:pt>
                <c:pt idx="335">
                  <c:v>42</c:v>
                </c:pt>
                <c:pt idx="336">
                  <c:v>20</c:v>
                </c:pt>
                <c:pt idx="337">
                  <c:v>16</c:v>
                </c:pt>
                <c:pt idx="338">
                  <c:v>24</c:v>
                </c:pt>
                <c:pt idx="339">
                  <c:v>22</c:v>
                </c:pt>
                <c:pt idx="340">
                  <c:v>22</c:v>
                </c:pt>
                <c:pt idx="341">
                  <c:v>28</c:v>
                </c:pt>
                <c:pt idx="342">
                  <c:v>26</c:v>
                </c:pt>
                <c:pt idx="343">
                  <c:v>13</c:v>
                </c:pt>
                <c:pt idx="344">
                  <c:v>16</c:v>
                </c:pt>
                <c:pt idx="345">
                  <c:v>20</c:v>
                </c:pt>
                <c:pt idx="346">
                  <c:v>29</c:v>
                </c:pt>
                <c:pt idx="347">
                  <c:v>15</c:v>
                </c:pt>
                <c:pt idx="348">
                  <c:v>32</c:v>
                </c:pt>
                <c:pt idx="349">
                  <c:v>24</c:v>
                </c:pt>
                <c:pt idx="350">
                  <c:v>24</c:v>
                </c:pt>
                <c:pt idx="351">
                  <c:v>20</c:v>
                </c:pt>
                <c:pt idx="352">
                  <c:v>19</c:v>
                </c:pt>
                <c:pt idx="353">
                  <c:v>32</c:v>
                </c:pt>
                <c:pt idx="354">
                  <c:v>33</c:v>
                </c:pt>
                <c:pt idx="355">
                  <c:v>31</c:v>
                </c:pt>
                <c:pt idx="356">
                  <c:v>27</c:v>
                </c:pt>
                <c:pt idx="357">
                  <c:v>23</c:v>
                </c:pt>
                <c:pt idx="358">
                  <c:v>10</c:v>
                </c:pt>
                <c:pt idx="359">
                  <c:v>15</c:v>
                </c:pt>
                <c:pt idx="360">
                  <c:v>18</c:v>
                </c:pt>
                <c:pt idx="361">
                  <c:v>34</c:v>
                </c:pt>
                <c:pt idx="362">
                  <c:v>25</c:v>
                </c:pt>
                <c:pt idx="363">
                  <c:v>23</c:v>
                </c:pt>
                <c:pt idx="364">
                  <c:v>12</c:v>
                </c:pt>
                <c:pt idx="365">
                  <c:v>15</c:v>
                </c:pt>
              </c:numCache>
            </c:numRef>
          </c:val>
        </c:ser>
        <c:ser>
          <c:idx val="6"/>
          <c:order val="6"/>
          <c:tx>
            <c:strRef>
              <c:f>'2012年'!$H$3</c:f>
              <c:strCache>
                <c:ptCount val="1"/>
                <c:pt idx="0">
                  <c:v>新闻评论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'2012年'!$H$4:$H$369</c:f>
              <c:numCache>
                <c:formatCode>General</c:formatCode>
                <c:ptCount val="366"/>
                <c:pt idx="0">
                  <c:v>146</c:v>
                </c:pt>
                <c:pt idx="1">
                  <c:v>77</c:v>
                </c:pt>
                <c:pt idx="2">
                  <c:v>103</c:v>
                </c:pt>
                <c:pt idx="3">
                  <c:v>265</c:v>
                </c:pt>
                <c:pt idx="4">
                  <c:v>405</c:v>
                </c:pt>
                <c:pt idx="5">
                  <c:v>268</c:v>
                </c:pt>
                <c:pt idx="6">
                  <c:v>312</c:v>
                </c:pt>
                <c:pt idx="7">
                  <c:v>195</c:v>
                </c:pt>
                <c:pt idx="8">
                  <c:v>172</c:v>
                </c:pt>
                <c:pt idx="9">
                  <c:v>90</c:v>
                </c:pt>
                <c:pt idx="10">
                  <c:v>379</c:v>
                </c:pt>
                <c:pt idx="11">
                  <c:v>353</c:v>
                </c:pt>
                <c:pt idx="12">
                  <c:v>387</c:v>
                </c:pt>
                <c:pt idx="13">
                  <c:v>467</c:v>
                </c:pt>
                <c:pt idx="14">
                  <c:v>317</c:v>
                </c:pt>
                <c:pt idx="15">
                  <c:v>202</c:v>
                </c:pt>
                <c:pt idx="16">
                  <c:v>192</c:v>
                </c:pt>
                <c:pt idx="17">
                  <c:v>423</c:v>
                </c:pt>
                <c:pt idx="18">
                  <c:v>534</c:v>
                </c:pt>
                <c:pt idx="19">
                  <c:v>350</c:v>
                </c:pt>
                <c:pt idx="20">
                  <c:v>400</c:v>
                </c:pt>
                <c:pt idx="21">
                  <c:v>239</c:v>
                </c:pt>
                <c:pt idx="22">
                  <c:v>136</c:v>
                </c:pt>
                <c:pt idx="23">
                  <c:v>166</c:v>
                </c:pt>
                <c:pt idx="24">
                  <c:v>239</c:v>
                </c:pt>
                <c:pt idx="25">
                  <c:v>395</c:v>
                </c:pt>
                <c:pt idx="26">
                  <c:v>378</c:v>
                </c:pt>
                <c:pt idx="27">
                  <c:v>330</c:v>
                </c:pt>
                <c:pt idx="28">
                  <c:v>314</c:v>
                </c:pt>
                <c:pt idx="29">
                  <c:v>107</c:v>
                </c:pt>
                <c:pt idx="30">
                  <c:v>205</c:v>
                </c:pt>
                <c:pt idx="31">
                  <c:v>390</c:v>
                </c:pt>
                <c:pt idx="32">
                  <c:v>341</c:v>
                </c:pt>
                <c:pt idx="33">
                  <c:v>294</c:v>
                </c:pt>
                <c:pt idx="34">
                  <c:v>371</c:v>
                </c:pt>
                <c:pt idx="35">
                  <c:v>299</c:v>
                </c:pt>
                <c:pt idx="36">
                  <c:v>71</c:v>
                </c:pt>
                <c:pt idx="37">
                  <c:v>166</c:v>
                </c:pt>
                <c:pt idx="38">
                  <c:v>601</c:v>
                </c:pt>
                <c:pt idx="39">
                  <c:v>409</c:v>
                </c:pt>
                <c:pt idx="40">
                  <c:v>462</c:v>
                </c:pt>
                <c:pt idx="41">
                  <c:v>302</c:v>
                </c:pt>
                <c:pt idx="42">
                  <c:v>303</c:v>
                </c:pt>
                <c:pt idx="43">
                  <c:v>131</c:v>
                </c:pt>
                <c:pt idx="44">
                  <c:v>159</c:v>
                </c:pt>
                <c:pt idx="45">
                  <c:v>299</c:v>
                </c:pt>
                <c:pt idx="46">
                  <c:v>290</c:v>
                </c:pt>
                <c:pt idx="47">
                  <c:v>352</c:v>
                </c:pt>
                <c:pt idx="48">
                  <c:v>293</c:v>
                </c:pt>
                <c:pt idx="49">
                  <c:v>304</c:v>
                </c:pt>
                <c:pt idx="50">
                  <c:v>118</c:v>
                </c:pt>
                <c:pt idx="51">
                  <c:v>77</c:v>
                </c:pt>
                <c:pt idx="52">
                  <c:v>372</c:v>
                </c:pt>
                <c:pt idx="53">
                  <c:v>401</c:v>
                </c:pt>
                <c:pt idx="54">
                  <c:v>414</c:v>
                </c:pt>
                <c:pt idx="55">
                  <c:v>431</c:v>
                </c:pt>
                <c:pt idx="56">
                  <c:v>373</c:v>
                </c:pt>
                <c:pt idx="57">
                  <c:v>150</c:v>
                </c:pt>
                <c:pt idx="58">
                  <c:v>152</c:v>
                </c:pt>
                <c:pt idx="59">
                  <c:v>388</c:v>
                </c:pt>
                <c:pt idx="60">
                  <c:v>373</c:v>
                </c:pt>
                <c:pt idx="61">
                  <c:v>416</c:v>
                </c:pt>
                <c:pt idx="62">
                  <c:v>465</c:v>
                </c:pt>
                <c:pt idx="63">
                  <c:v>408</c:v>
                </c:pt>
                <c:pt idx="64">
                  <c:v>138</c:v>
                </c:pt>
                <c:pt idx="65">
                  <c:v>210</c:v>
                </c:pt>
                <c:pt idx="66">
                  <c:v>303</c:v>
                </c:pt>
                <c:pt idx="67">
                  <c:v>275</c:v>
                </c:pt>
                <c:pt idx="68">
                  <c:v>432</c:v>
                </c:pt>
                <c:pt idx="69">
                  <c:v>429</c:v>
                </c:pt>
                <c:pt idx="70">
                  <c:v>347</c:v>
                </c:pt>
                <c:pt idx="71">
                  <c:v>119</c:v>
                </c:pt>
                <c:pt idx="72">
                  <c:v>130</c:v>
                </c:pt>
                <c:pt idx="73">
                  <c:v>275</c:v>
                </c:pt>
                <c:pt idx="74">
                  <c:v>293</c:v>
                </c:pt>
                <c:pt idx="75">
                  <c:v>299</c:v>
                </c:pt>
                <c:pt idx="76">
                  <c:v>312</c:v>
                </c:pt>
                <c:pt idx="77">
                  <c:v>264</c:v>
                </c:pt>
                <c:pt idx="78">
                  <c:v>139</c:v>
                </c:pt>
                <c:pt idx="79">
                  <c:v>134</c:v>
                </c:pt>
                <c:pt idx="80">
                  <c:v>253</c:v>
                </c:pt>
                <c:pt idx="81">
                  <c:v>316</c:v>
                </c:pt>
                <c:pt idx="82">
                  <c:v>317</c:v>
                </c:pt>
                <c:pt idx="83">
                  <c:v>219</c:v>
                </c:pt>
                <c:pt idx="84">
                  <c:v>221</c:v>
                </c:pt>
                <c:pt idx="85">
                  <c:v>135</c:v>
                </c:pt>
                <c:pt idx="86">
                  <c:v>103</c:v>
                </c:pt>
                <c:pt idx="87">
                  <c:v>149</c:v>
                </c:pt>
                <c:pt idx="88">
                  <c:v>133</c:v>
                </c:pt>
                <c:pt idx="89">
                  <c:v>115</c:v>
                </c:pt>
                <c:pt idx="90">
                  <c:v>149</c:v>
                </c:pt>
                <c:pt idx="91">
                  <c:v>138</c:v>
                </c:pt>
                <c:pt idx="92">
                  <c:v>52</c:v>
                </c:pt>
                <c:pt idx="93">
                  <c:v>245</c:v>
                </c:pt>
                <c:pt idx="94">
                  <c:v>407</c:v>
                </c:pt>
                <c:pt idx="95">
                  <c:v>510</c:v>
                </c:pt>
                <c:pt idx="96">
                  <c:v>265</c:v>
                </c:pt>
                <c:pt idx="97">
                  <c:v>413</c:v>
                </c:pt>
                <c:pt idx="98">
                  <c:v>349</c:v>
                </c:pt>
                <c:pt idx="99">
                  <c:v>145</c:v>
                </c:pt>
                <c:pt idx="100">
                  <c:v>127</c:v>
                </c:pt>
                <c:pt idx="101">
                  <c:v>289</c:v>
                </c:pt>
                <c:pt idx="102">
                  <c:v>497</c:v>
                </c:pt>
                <c:pt idx="103">
                  <c:v>403</c:v>
                </c:pt>
                <c:pt idx="104">
                  <c:v>581</c:v>
                </c:pt>
                <c:pt idx="105">
                  <c:v>478</c:v>
                </c:pt>
                <c:pt idx="106">
                  <c:v>179</c:v>
                </c:pt>
                <c:pt idx="107">
                  <c:v>226</c:v>
                </c:pt>
                <c:pt idx="108">
                  <c:v>480</c:v>
                </c:pt>
                <c:pt idx="109">
                  <c:v>455</c:v>
                </c:pt>
                <c:pt idx="110">
                  <c:v>389</c:v>
                </c:pt>
                <c:pt idx="111">
                  <c:v>537</c:v>
                </c:pt>
                <c:pt idx="112">
                  <c:v>434</c:v>
                </c:pt>
                <c:pt idx="113">
                  <c:v>261</c:v>
                </c:pt>
                <c:pt idx="114">
                  <c:v>89</c:v>
                </c:pt>
                <c:pt idx="115">
                  <c:v>367</c:v>
                </c:pt>
                <c:pt idx="116">
                  <c:v>349</c:v>
                </c:pt>
                <c:pt idx="117">
                  <c:v>342</c:v>
                </c:pt>
                <c:pt idx="118">
                  <c:v>370</c:v>
                </c:pt>
                <c:pt idx="119">
                  <c:v>467</c:v>
                </c:pt>
                <c:pt idx="120">
                  <c:v>198</c:v>
                </c:pt>
                <c:pt idx="121">
                  <c:v>287</c:v>
                </c:pt>
                <c:pt idx="122">
                  <c:v>531</c:v>
                </c:pt>
                <c:pt idx="123">
                  <c:v>353</c:v>
                </c:pt>
                <c:pt idx="124">
                  <c:v>391</c:v>
                </c:pt>
                <c:pt idx="125">
                  <c:v>473</c:v>
                </c:pt>
                <c:pt idx="126">
                  <c:v>291</c:v>
                </c:pt>
                <c:pt idx="127">
                  <c:v>137</c:v>
                </c:pt>
                <c:pt idx="128">
                  <c:v>272</c:v>
                </c:pt>
                <c:pt idx="129">
                  <c:v>358</c:v>
                </c:pt>
                <c:pt idx="130">
                  <c:v>440</c:v>
                </c:pt>
                <c:pt idx="131">
                  <c:v>291</c:v>
                </c:pt>
                <c:pt idx="132">
                  <c:v>296</c:v>
                </c:pt>
                <c:pt idx="133">
                  <c:v>267</c:v>
                </c:pt>
                <c:pt idx="134">
                  <c:v>98</c:v>
                </c:pt>
                <c:pt idx="135">
                  <c:v>125</c:v>
                </c:pt>
                <c:pt idx="136">
                  <c:v>236</c:v>
                </c:pt>
                <c:pt idx="137">
                  <c:v>352</c:v>
                </c:pt>
                <c:pt idx="138">
                  <c:v>231</c:v>
                </c:pt>
                <c:pt idx="139">
                  <c:v>342</c:v>
                </c:pt>
                <c:pt idx="140">
                  <c:v>203</c:v>
                </c:pt>
                <c:pt idx="141">
                  <c:v>97</c:v>
                </c:pt>
                <c:pt idx="142">
                  <c:v>163</c:v>
                </c:pt>
                <c:pt idx="143">
                  <c:v>358</c:v>
                </c:pt>
                <c:pt idx="144">
                  <c:v>363</c:v>
                </c:pt>
                <c:pt idx="145">
                  <c:v>354</c:v>
                </c:pt>
                <c:pt idx="146">
                  <c:v>306</c:v>
                </c:pt>
                <c:pt idx="147">
                  <c:v>302</c:v>
                </c:pt>
                <c:pt idx="148">
                  <c:v>56</c:v>
                </c:pt>
                <c:pt idx="149">
                  <c:v>53</c:v>
                </c:pt>
                <c:pt idx="150">
                  <c:v>303</c:v>
                </c:pt>
                <c:pt idx="151">
                  <c:v>279</c:v>
                </c:pt>
                <c:pt idx="152">
                  <c:v>266</c:v>
                </c:pt>
                <c:pt idx="153">
                  <c:v>235</c:v>
                </c:pt>
                <c:pt idx="154">
                  <c:v>320</c:v>
                </c:pt>
                <c:pt idx="155">
                  <c:v>114</c:v>
                </c:pt>
                <c:pt idx="156">
                  <c:v>119</c:v>
                </c:pt>
                <c:pt idx="157">
                  <c:v>223</c:v>
                </c:pt>
                <c:pt idx="158">
                  <c:v>293</c:v>
                </c:pt>
                <c:pt idx="159">
                  <c:v>196</c:v>
                </c:pt>
                <c:pt idx="160">
                  <c:v>204</c:v>
                </c:pt>
                <c:pt idx="161">
                  <c:v>276</c:v>
                </c:pt>
                <c:pt idx="162">
                  <c:v>108</c:v>
                </c:pt>
                <c:pt idx="163">
                  <c:v>146</c:v>
                </c:pt>
                <c:pt idx="164">
                  <c:v>311</c:v>
                </c:pt>
                <c:pt idx="165">
                  <c:v>321</c:v>
                </c:pt>
                <c:pt idx="166">
                  <c:v>278</c:v>
                </c:pt>
                <c:pt idx="167">
                  <c:v>325</c:v>
                </c:pt>
                <c:pt idx="168">
                  <c:v>253</c:v>
                </c:pt>
                <c:pt idx="169">
                  <c:v>130</c:v>
                </c:pt>
                <c:pt idx="170">
                  <c:v>196</c:v>
                </c:pt>
                <c:pt idx="171">
                  <c:v>289</c:v>
                </c:pt>
                <c:pt idx="172">
                  <c:v>214</c:v>
                </c:pt>
                <c:pt idx="173">
                  <c:v>313</c:v>
                </c:pt>
                <c:pt idx="174">
                  <c:v>493</c:v>
                </c:pt>
                <c:pt idx="175">
                  <c:v>280</c:v>
                </c:pt>
                <c:pt idx="176">
                  <c:v>187</c:v>
                </c:pt>
                <c:pt idx="177">
                  <c:v>158</c:v>
                </c:pt>
                <c:pt idx="178">
                  <c:v>409</c:v>
                </c:pt>
                <c:pt idx="179">
                  <c:v>330</c:v>
                </c:pt>
                <c:pt idx="180">
                  <c:v>348</c:v>
                </c:pt>
                <c:pt idx="181">
                  <c:v>302</c:v>
                </c:pt>
                <c:pt idx="182">
                  <c:v>382</c:v>
                </c:pt>
                <c:pt idx="183">
                  <c:v>122</c:v>
                </c:pt>
                <c:pt idx="184">
                  <c:v>172</c:v>
                </c:pt>
                <c:pt idx="185">
                  <c:v>389</c:v>
                </c:pt>
                <c:pt idx="186">
                  <c:v>290</c:v>
                </c:pt>
                <c:pt idx="187">
                  <c:v>339</c:v>
                </c:pt>
                <c:pt idx="188">
                  <c:v>474</c:v>
                </c:pt>
                <c:pt idx="189">
                  <c:v>459</c:v>
                </c:pt>
                <c:pt idx="190">
                  <c:v>146</c:v>
                </c:pt>
                <c:pt idx="191">
                  <c:v>156</c:v>
                </c:pt>
                <c:pt idx="192">
                  <c:v>196</c:v>
                </c:pt>
                <c:pt idx="193">
                  <c:v>250</c:v>
                </c:pt>
                <c:pt idx="194">
                  <c:v>516</c:v>
                </c:pt>
                <c:pt idx="195">
                  <c:v>309</c:v>
                </c:pt>
                <c:pt idx="196">
                  <c:v>397</c:v>
                </c:pt>
                <c:pt idx="197">
                  <c:v>194</c:v>
                </c:pt>
                <c:pt idx="198">
                  <c:v>138</c:v>
                </c:pt>
                <c:pt idx="199">
                  <c:v>301</c:v>
                </c:pt>
                <c:pt idx="200">
                  <c:v>254</c:v>
                </c:pt>
                <c:pt idx="201">
                  <c:v>329</c:v>
                </c:pt>
                <c:pt idx="202">
                  <c:v>338</c:v>
                </c:pt>
                <c:pt idx="203">
                  <c:v>256</c:v>
                </c:pt>
                <c:pt idx="204">
                  <c:v>205</c:v>
                </c:pt>
                <c:pt idx="205">
                  <c:v>83</c:v>
                </c:pt>
                <c:pt idx="206">
                  <c:v>262</c:v>
                </c:pt>
                <c:pt idx="207">
                  <c:v>246</c:v>
                </c:pt>
                <c:pt idx="208">
                  <c:v>346</c:v>
                </c:pt>
                <c:pt idx="209">
                  <c:v>231</c:v>
                </c:pt>
                <c:pt idx="210">
                  <c:v>467</c:v>
                </c:pt>
                <c:pt idx="211">
                  <c:v>338</c:v>
                </c:pt>
                <c:pt idx="212">
                  <c:v>265</c:v>
                </c:pt>
                <c:pt idx="213">
                  <c:v>342</c:v>
                </c:pt>
                <c:pt idx="214">
                  <c:v>312</c:v>
                </c:pt>
                <c:pt idx="215">
                  <c:v>314</c:v>
                </c:pt>
                <c:pt idx="216">
                  <c:v>367</c:v>
                </c:pt>
                <c:pt idx="217">
                  <c:v>389</c:v>
                </c:pt>
                <c:pt idx="218">
                  <c:v>73</c:v>
                </c:pt>
                <c:pt idx="219">
                  <c:v>101</c:v>
                </c:pt>
                <c:pt idx="220">
                  <c:v>202</c:v>
                </c:pt>
                <c:pt idx="221">
                  <c:v>455</c:v>
                </c:pt>
                <c:pt idx="222">
                  <c:v>312</c:v>
                </c:pt>
                <c:pt idx="223">
                  <c:v>385</c:v>
                </c:pt>
                <c:pt idx="224">
                  <c:v>412</c:v>
                </c:pt>
                <c:pt idx="225">
                  <c:v>129</c:v>
                </c:pt>
                <c:pt idx="226">
                  <c:v>223</c:v>
                </c:pt>
                <c:pt idx="227">
                  <c:v>314</c:v>
                </c:pt>
                <c:pt idx="228">
                  <c:v>303</c:v>
                </c:pt>
                <c:pt idx="229">
                  <c:v>279</c:v>
                </c:pt>
                <c:pt idx="230">
                  <c:v>295</c:v>
                </c:pt>
                <c:pt idx="231">
                  <c:v>313</c:v>
                </c:pt>
                <c:pt idx="232">
                  <c:v>156</c:v>
                </c:pt>
                <c:pt idx="233">
                  <c:v>180</c:v>
                </c:pt>
                <c:pt idx="234">
                  <c:v>358</c:v>
                </c:pt>
                <c:pt idx="235">
                  <c:v>437</c:v>
                </c:pt>
                <c:pt idx="236">
                  <c:v>270</c:v>
                </c:pt>
                <c:pt idx="237">
                  <c:v>422</c:v>
                </c:pt>
                <c:pt idx="238">
                  <c:v>434</c:v>
                </c:pt>
                <c:pt idx="239">
                  <c:v>156</c:v>
                </c:pt>
                <c:pt idx="240">
                  <c:v>199</c:v>
                </c:pt>
                <c:pt idx="241">
                  <c:v>435</c:v>
                </c:pt>
                <c:pt idx="242">
                  <c:v>311</c:v>
                </c:pt>
                <c:pt idx="243">
                  <c:v>420</c:v>
                </c:pt>
                <c:pt idx="244">
                  <c:v>102</c:v>
                </c:pt>
                <c:pt idx="245">
                  <c:v>63</c:v>
                </c:pt>
                <c:pt idx="246">
                  <c:v>134</c:v>
                </c:pt>
                <c:pt idx="247">
                  <c:v>277</c:v>
                </c:pt>
                <c:pt idx="248">
                  <c:v>426</c:v>
                </c:pt>
                <c:pt idx="249">
                  <c:v>409</c:v>
                </c:pt>
                <c:pt idx="250">
                  <c:v>466</c:v>
                </c:pt>
                <c:pt idx="251">
                  <c:v>383</c:v>
                </c:pt>
                <c:pt idx="252">
                  <c:v>349</c:v>
                </c:pt>
                <c:pt idx="253">
                  <c:v>126</c:v>
                </c:pt>
                <c:pt idx="254">
                  <c:v>222</c:v>
                </c:pt>
                <c:pt idx="255">
                  <c:v>434</c:v>
                </c:pt>
                <c:pt idx="256">
                  <c:v>397</c:v>
                </c:pt>
                <c:pt idx="257">
                  <c:v>388</c:v>
                </c:pt>
                <c:pt idx="258">
                  <c:v>333</c:v>
                </c:pt>
                <c:pt idx="259">
                  <c:v>294</c:v>
                </c:pt>
                <c:pt idx="260">
                  <c:v>81</c:v>
                </c:pt>
                <c:pt idx="261">
                  <c:v>63</c:v>
                </c:pt>
                <c:pt idx="262">
                  <c:v>426</c:v>
                </c:pt>
                <c:pt idx="263">
                  <c:v>452</c:v>
                </c:pt>
                <c:pt idx="264">
                  <c:v>356</c:v>
                </c:pt>
                <c:pt idx="265">
                  <c:v>287</c:v>
                </c:pt>
                <c:pt idx="266">
                  <c:v>490</c:v>
                </c:pt>
                <c:pt idx="267">
                  <c:v>175</c:v>
                </c:pt>
                <c:pt idx="268">
                  <c:v>154</c:v>
                </c:pt>
                <c:pt idx="269">
                  <c:v>383</c:v>
                </c:pt>
                <c:pt idx="270">
                  <c:v>254</c:v>
                </c:pt>
                <c:pt idx="271">
                  <c:v>123</c:v>
                </c:pt>
                <c:pt idx="272">
                  <c:v>135</c:v>
                </c:pt>
                <c:pt idx="273">
                  <c:v>143</c:v>
                </c:pt>
                <c:pt idx="274">
                  <c:v>293</c:v>
                </c:pt>
                <c:pt idx="275">
                  <c:v>282</c:v>
                </c:pt>
                <c:pt idx="276">
                  <c:v>273</c:v>
                </c:pt>
                <c:pt idx="277">
                  <c:v>340</c:v>
                </c:pt>
                <c:pt idx="278">
                  <c:v>285</c:v>
                </c:pt>
                <c:pt idx="279">
                  <c:v>317</c:v>
                </c:pt>
                <c:pt idx="280">
                  <c:v>470</c:v>
                </c:pt>
                <c:pt idx="281">
                  <c:v>113</c:v>
                </c:pt>
                <c:pt idx="282">
                  <c:v>125</c:v>
                </c:pt>
                <c:pt idx="283">
                  <c:v>320</c:v>
                </c:pt>
                <c:pt idx="284">
                  <c:v>405</c:v>
                </c:pt>
                <c:pt idx="285">
                  <c:v>332</c:v>
                </c:pt>
                <c:pt idx="286">
                  <c:v>255</c:v>
                </c:pt>
                <c:pt idx="287">
                  <c:v>282</c:v>
                </c:pt>
                <c:pt idx="288">
                  <c:v>115</c:v>
                </c:pt>
                <c:pt idx="289">
                  <c:v>141</c:v>
                </c:pt>
                <c:pt idx="290">
                  <c:v>340</c:v>
                </c:pt>
                <c:pt idx="291">
                  <c:v>269</c:v>
                </c:pt>
                <c:pt idx="292">
                  <c:v>366</c:v>
                </c:pt>
                <c:pt idx="293">
                  <c:v>310</c:v>
                </c:pt>
                <c:pt idx="294">
                  <c:v>390</c:v>
                </c:pt>
                <c:pt idx="295">
                  <c:v>200</c:v>
                </c:pt>
                <c:pt idx="296">
                  <c:v>210</c:v>
                </c:pt>
                <c:pt idx="297">
                  <c:v>303</c:v>
                </c:pt>
                <c:pt idx="298">
                  <c:v>442</c:v>
                </c:pt>
                <c:pt idx="299">
                  <c:v>359</c:v>
                </c:pt>
                <c:pt idx="300">
                  <c:v>386</c:v>
                </c:pt>
                <c:pt idx="301">
                  <c:v>532</c:v>
                </c:pt>
                <c:pt idx="302">
                  <c:v>195</c:v>
                </c:pt>
                <c:pt idx="303">
                  <c:v>160</c:v>
                </c:pt>
                <c:pt idx="304">
                  <c:v>402</c:v>
                </c:pt>
                <c:pt idx="305">
                  <c:v>355</c:v>
                </c:pt>
                <c:pt idx="306">
                  <c:v>351</c:v>
                </c:pt>
                <c:pt idx="307">
                  <c:v>271</c:v>
                </c:pt>
                <c:pt idx="308">
                  <c:v>344</c:v>
                </c:pt>
                <c:pt idx="309">
                  <c:v>146</c:v>
                </c:pt>
                <c:pt idx="310">
                  <c:v>126</c:v>
                </c:pt>
                <c:pt idx="311">
                  <c:v>310</c:v>
                </c:pt>
                <c:pt idx="312">
                  <c:v>360</c:v>
                </c:pt>
                <c:pt idx="313">
                  <c:v>341</c:v>
                </c:pt>
                <c:pt idx="314">
                  <c:v>375</c:v>
                </c:pt>
                <c:pt idx="315">
                  <c:v>311</c:v>
                </c:pt>
                <c:pt idx="316">
                  <c:v>93</c:v>
                </c:pt>
                <c:pt idx="317">
                  <c:v>154</c:v>
                </c:pt>
                <c:pt idx="318">
                  <c:v>242</c:v>
                </c:pt>
                <c:pt idx="319">
                  <c:v>226</c:v>
                </c:pt>
                <c:pt idx="320">
                  <c:v>276</c:v>
                </c:pt>
                <c:pt idx="321">
                  <c:v>243</c:v>
                </c:pt>
                <c:pt idx="322">
                  <c:v>277</c:v>
                </c:pt>
                <c:pt idx="323">
                  <c:v>70</c:v>
                </c:pt>
                <c:pt idx="324">
                  <c:v>126</c:v>
                </c:pt>
                <c:pt idx="325">
                  <c:v>253</c:v>
                </c:pt>
                <c:pt idx="326">
                  <c:v>227</c:v>
                </c:pt>
                <c:pt idx="327">
                  <c:v>241</c:v>
                </c:pt>
                <c:pt idx="328">
                  <c:v>290</c:v>
                </c:pt>
                <c:pt idx="329">
                  <c:v>219</c:v>
                </c:pt>
                <c:pt idx="330">
                  <c:v>46</c:v>
                </c:pt>
                <c:pt idx="331">
                  <c:v>92</c:v>
                </c:pt>
                <c:pt idx="332">
                  <c:v>181</c:v>
                </c:pt>
                <c:pt idx="333">
                  <c:v>252</c:v>
                </c:pt>
                <c:pt idx="334">
                  <c:v>219</c:v>
                </c:pt>
                <c:pt idx="335">
                  <c:v>203</c:v>
                </c:pt>
                <c:pt idx="336">
                  <c:v>169</c:v>
                </c:pt>
                <c:pt idx="337">
                  <c:v>83</c:v>
                </c:pt>
                <c:pt idx="338">
                  <c:v>53</c:v>
                </c:pt>
                <c:pt idx="339">
                  <c:v>61</c:v>
                </c:pt>
                <c:pt idx="340">
                  <c:v>44</c:v>
                </c:pt>
                <c:pt idx="341">
                  <c:v>34</c:v>
                </c:pt>
                <c:pt idx="342">
                  <c:v>37</c:v>
                </c:pt>
                <c:pt idx="343">
                  <c:v>40</c:v>
                </c:pt>
                <c:pt idx="344">
                  <c:v>24</c:v>
                </c:pt>
                <c:pt idx="345">
                  <c:v>43</c:v>
                </c:pt>
                <c:pt idx="346">
                  <c:v>165</c:v>
                </c:pt>
                <c:pt idx="347">
                  <c:v>106</c:v>
                </c:pt>
                <c:pt idx="348">
                  <c:v>189</c:v>
                </c:pt>
                <c:pt idx="349">
                  <c:v>160</c:v>
                </c:pt>
                <c:pt idx="350">
                  <c:v>237</c:v>
                </c:pt>
                <c:pt idx="351">
                  <c:v>88</c:v>
                </c:pt>
                <c:pt idx="352">
                  <c:v>108</c:v>
                </c:pt>
                <c:pt idx="353">
                  <c:v>256</c:v>
                </c:pt>
                <c:pt idx="354">
                  <c:v>323</c:v>
                </c:pt>
                <c:pt idx="355">
                  <c:v>274</c:v>
                </c:pt>
                <c:pt idx="356">
                  <c:v>282</c:v>
                </c:pt>
                <c:pt idx="357">
                  <c:v>205</c:v>
                </c:pt>
                <c:pt idx="358">
                  <c:v>63</c:v>
                </c:pt>
                <c:pt idx="359">
                  <c:v>61</c:v>
                </c:pt>
                <c:pt idx="360">
                  <c:v>199</c:v>
                </c:pt>
                <c:pt idx="361">
                  <c:v>251</c:v>
                </c:pt>
                <c:pt idx="362">
                  <c:v>143</c:v>
                </c:pt>
                <c:pt idx="363">
                  <c:v>95</c:v>
                </c:pt>
                <c:pt idx="364">
                  <c:v>108</c:v>
                </c:pt>
                <c:pt idx="365">
                  <c:v>90</c:v>
                </c:pt>
              </c:numCache>
            </c:numRef>
          </c:val>
        </c:ser>
        <c:ser>
          <c:idx val="7"/>
          <c:order val="7"/>
          <c:tx>
            <c:strRef>
              <c:f>'2012年'!$I$3</c:f>
              <c:strCache>
                <c:ptCount val="1"/>
                <c:pt idx="0">
                  <c:v>话题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'2012年'!$I$4:$I$369</c:f>
              <c:numCache>
                <c:formatCode>General</c:formatCode>
                <c:ptCount val="366"/>
                <c:pt idx="0">
                  <c:v>71</c:v>
                </c:pt>
                <c:pt idx="1">
                  <c:v>67</c:v>
                </c:pt>
                <c:pt idx="2">
                  <c:v>75</c:v>
                </c:pt>
                <c:pt idx="3">
                  <c:v>154</c:v>
                </c:pt>
                <c:pt idx="4">
                  <c:v>155</c:v>
                </c:pt>
                <c:pt idx="5">
                  <c:v>134</c:v>
                </c:pt>
                <c:pt idx="6">
                  <c:v>128</c:v>
                </c:pt>
                <c:pt idx="7">
                  <c:v>109</c:v>
                </c:pt>
                <c:pt idx="8">
                  <c:v>57</c:v>
                </c:pt>
                <c:pt idx="9">
                  <c:v>68</c:v>
                </c:pt>
                <c:pt idx="10">
                  <c:v>141</c:v>
                </c:pt>
                <c:pt idx="11">
                  <c:v>133</c:v>
                </c:pt>
                <c:pt idx="12">
                  <c:v>165</c:v>
                </c:pt>
                <c:pt idx="13">
                  <c:v>117</c:v>
                </c:pt>
                <c:pt idx="14">
                  <c:v>140</c:v>
                </c:pt>
                <c:pt idx="15">
                  <c:v>54</c:v>
                </c:pt>
                <c:pt idx="16">
                  <c:v>69</c:v>
                </c:pt>
                <c:pt idx="17">
                  <c:v>128</c:v>
                </c:pt>
                <c:pt idx="18">
                  <c:v>160</c:v>
                </c:pt>
                <c:pt idx="19">
                  <c:v>151</c:v>
                </c:pt>
                <c:pt idx="20">
                  <c:v>145</c:v>
                </c:pt>
                <c:pt idx="21">
                  <c:v>206</c:v>
                </c:pt>
                <c:pt idx="22">
                  <c:v>67</c:v>
                </c:pt>
                <c:pt idx="23">
                  <c:v>55</c:v>
                </c:pt>
                <c:pt idx="24">
                  <c:v>112</c:v>
                </c:pt>
                <c:pt idx="25">
                  <c:v>120</c:v>
                </c:pt>
                <c:pt idx="26">
                  <c:v>127</c:v>
                </c:pt>
                <c:pt idx="27">
                  <c:v>147</c:v>
                </c:pt>
                <c:pt idx="28">
                  <c:v>139</c:v>
                </c:pt>
                <c:pt idx="29">
                  <c:v>73</c:v>
                </c:pt>
                <c:pt idx="30">
                  <c:v>67</c:v>
                </c:pt>
                <c:pt idx="31">
                  <c:v>136</c:v>
                </c:pt>
                <c:pt idx="32">
                  <c:v>112</c:v>
                </c:pt>
                <c:pt idx="33">
                  <c:v>296</c:v>
                </c:pt>
                <c:pt idx="34">
                  <c:v>135</c:v>
                </c:pt>
                <c:pt idx="35">
                  <c:v>126</c:v>
                </c:pt>
                <c:pt idx="36">
                  <c:v>54</c:v>
                </c:pt>
                <c:pt idx="37">
                  <c:v>76</c:v>
                </c:pt>
                <c:pt idx="38">
                  <c:v>153</c:v>
                </c:pt>
                <c:pt idx="39">
                  <c:v>156</c:v>
                </c:pt>
                <c:pt idx="40">
                  <c:v>172</c:v>
                </c:pt>
                <c:pt idx="41">
                  <c:v>145</c:v>
                </c:pt>
                <c:pt idx="42">
                  <c:v>233</c:v>
                </c:pt>
                <c:pt idx="43">
                  <c:v>62</c:v>
                </c:pt>
                <c:pt idx="44">
                  <c:v>60</c:v>
                </c:pt>
                <c:pt idx="45">
                  <c:v>101</c:v>
                </c:pt>
                <c:pt idx="46">
                  <c:v>121</c:v>
                </c:pt>
                <c:pt idx="47">
                  <c:v>178</c:v>
                </c:pt>
                <c:pt idx="48">
                  <c:v>121</c:v>
                </c:pt>
                <c:pt idx="49">
                  <c:v>465</c:v>
                </c:pt>
                <c:pt idx="50">
                  <c:v>48</c:v>
                </c:pt>
                <c:pt idx="51">
                  <c:v>75</c:v>
                </c:pt>
                <c:pt idx="52">
                  <c:v>133</c:v>
                </c:pt>
                <c:pt idx="53">
                  <c:v>122</c:v>
                </c:pt>
                <c:pt idx="54">
                  <c:v>134</c:v>
                </c:pt>
                <c:pt idx="55">
                  <c:v>208</c:v>
                </c:pt>
                <c:pt idx="56">
                  <c:v>124</c:v>
                </c:pt>
                <c:pt idx="57">
                  <c:v>46</c:v>
                </c:pt>
                <c:pt idx="58">
                  <c:v>66</c:v>
                </c:pt>
                <c:pt idx="59">
                  <c:v>113</c:v>
                </c:pt>
                <c:pt idx="60">
                  <c:v>224</c:v>
                </c:pt>
                <c:pt idx="61">
                  <c:v>134</c:v>
                </c:pt>
                <c:pt idx="62">
                  <c:v>132</c:v>
                </c:pt>
                <c:pt idx="63">
                  <c:v>123</c:v>
                </c:pt>
                <c:pt idx="64">
                  <c:v>66</c:v>
                </c:pt>
                <c:pt idx="65">
                  <c:v>53</c:v>
                </c:pt>
                <c:pt idx="66">
                  <c:v>132</c:v>
                </c:pt>
                <c:pt idx="67">
                  <c:v>208</c:v>
                </c:pt>
                <c:pt idx="68">
                  <c:v>164</c:v>
                </c:pt>
                <c:pt idx="69">
                  <c:v>228</c:v>
                </c:pt>
                <c:pt idx="70">
                  <c:v>105</c:v>
                </c:pt>
                <c:pt idx="71">
                  <c:v>57</c:v>
                </c:pt>
                <c:pt idx="72">
                  <c:v>62</c:v>
                </c:pt>
                <c:pt idx="73">
                  <c:v>111</c:v>
                </c:pt>
                <c:pt idx="74">
                  <c:v>124</c:v>
                </c:pt>
                <c:pt idx="75">
                  <c:v>128</c:v>
                </c:pt>
                <c:pt idx="76">
                  <c:v>484</c:v>
                </c:pt>
                <c:pt idx="77">
                  <c:v>100</c:v>
                </c:pt>
                <c:pt idx="78">
                  <c:v>59</c:v>
                </c:pt>
                <c:pt idx="79">
                  <c:v>52</c:v>
                </c:pt>
                <c:pt idx="80">
                  <c:v>100</c:v>
                </c:pt>
                <c:pt idx="81">
                  <c:v>228</c:v>
                </c:pt>
                <c:pt idx="82">
                  <c:v>123</c:v>
                </c:pt>
                <c:pt idx="83">
                  <c:v>192</c:v>
                </c:pt>
                <c:pt idx="84">
                  <c:v>486</c:v>
                </c:pt>
                <c:pt idx="85">
                  <c:v>35</c:v>
                </c:pt>
                <c:pt idx="86">
                  <c:v>47</c:v>
                </c:pt>
                <c:pt idx="87">
                  <c:v>37</c:v>
                </c:pt>
                <c:pt idx="88">
                  <c:v>43</c:v>
                </c:pt>
                <c:pt idx="89">
                  <c:v>36</c:v>
                </c:pt>
                <c:pt idx="90">
                  <c:v>28</c:v>
                </c:pt>
                <c:pt idx="91">
                  <c:v>29</c:v>
                </c:pt>
                <c:pt idx="92">
                  <c:v>17</c:v>
                </c:pt>
                <c:pt idx="93">
                  <c:v>61</c:v>
                </c:pt>
                <c:pt idx="94">
                  <c:v>109</c:v>
                </c:pt>
                <c:pt idx="95">
                  <c:v>121</c:v>
                </c:pt>
                <c:pt idx="96">
                  <c:v>116</c:v>
                </c:pt>
                <c:pt idx="97">
                  <c:v>117</c:v>
                </c:pt>
                <c:pt idx="98">
                  <c:v>115</c:v>
                </c:pt>
                <c:pt idx="99">
                  <c:v>50</c:v>
                </c:pt>
                <c:pt idx="100">
                  <c:v>86</c:v>
                </c:pt>
                <c:pt idx="101">
                  <c:v>126</c:v>
                </c:pt>
                <c:pt idx="102">
                  <c:v>179</c:v>
                </c:pt>
                <c:pt idx="103">
                  <c:v>233</c:v>
                </c:pt>
                <c:pt idx="104">
                  <c:v>104</c:v>
                </c:pt>
                <c:pt idx="105">
                  <c:v>115</c:v>
                </c:pt>
                <c:pt idx="106">
                  <c:v>61</c:v>
                </c:pt>
                <c:pt idx="107">
                  <c:v>76</c:v>
                </c:pt>
                <c:pt idx="108">
                  <c:v>111</c:v>
                </c:pt>
                <c:pt idx="109">
                  <c:v>135</c:v>
                </c:pt>
                <c:pt idx="110">
                  <c:v>125</c:v>
                </c:pt>
                <c:pt idx="111">
                  <c:v>132</c:v>
                </c:pt>
                <c:pt idx="112">
                  <c:v>130</c:v>
                </c:pt>
                <c:pt idx="113">
                  <c:v>34</c:v>
                </c:pt>
                <c:pt idx="114">
                  <c:v>71</c:v>
                </c:pt>
                <c:pt idx="115">
                  <c:v>122</c:v>
                </c:pt>
                <c:pt idx="116">
                  <c:v>212</c:v>
                </c:pt>
                <c:pt idx="117">
                  <c:v>122</c:v>
                </c:pt>
                <c:pt idx="118">
                  <c:v>479</c:v>
                </c:pt>
                <c:pt idx="119">
                  <c:v>535</c:v>
                </c:pt>
                <c:pt idx="120">
                  <c:v>54</c:v>
                </c:pt>
                <c:pt idx="121">
                  <c:v>51</c:v>
                </c:pt>
                <c:pt idx="122">
                  <c:v>105</c:v>
                </c:pt>
                <c:pt idx="123">
                  <c:v>135</c:v>
                </c:pt>
                <c:pt idx="124">
                  <c:v>184</c:v>
                </c:pt>
                <c:pt idx="125">
                  <c:v>514</c:v>
                </c:pt>
                <c:pt idx="126">
                  <c:v>181</c:v>
                </c:pt>
                <c:pt idx="127">
                  <c:v>49</c:v>
                </c:pt>
                <c:pt idx="128">
                  <c:v>57</c:v>
                </c:pt>
                <c:pt idx="129">
                  <c:v>135</c:v>
                </c:pt>
                <c:pt idx="130">
                  <c:v>104</c:v>
                </c:pt>
                <c:pt idx="131">
                  <c:v>225</c:v>
                </c:pt>
                <c:pt idx="132">
                  <c:v>212</c:v>
                </c:pt>
                <c:pt idx="133">
                  <c:v>116</c:v>
                </c:pt>
                <c:pt idx="134">
                  <c:v>45</c:v>
                </c:pt>
                <c:pt idx="135">
                  <c:v>54</c:v>
                </c:pt>
                <c:pt idx="136">
                  <c:v>118</c:v>
                </c:pt>
                <c:pt idx="137">
                  <c:v>93</c:v>
                </c:pt>
                <c:pt idx="138">
                  <c:v>128</c:v>
                </c:pt>
                <c:pt idx="139">
                  <c:v>221</c:v>
                </c:pt>
                <c:pt idx="140">
                  <c:v>540</c:v>
                </c:pt>
                <c:pt idx="141">
                  <c:v>46</c:v>
                </c:pt>
                <c:pt idx="142">
                  <c:v>83</c:v>
                </c:pt>
                <c:pt idx="143">
                  <c:v>111</c:v>
                </c:pt>
                <c:pt idx="144">
                  <c:v>189</c:v>
                </c:pt>
                <c:pt idx="145">
                  <c:v>108</c:v>
                </c:pt>
                <c:pt idx="146">
                  <c:v>135</c:v>
                </c:pt>
                <c:pt idx="147">
                  <c:v>125</c:v>
                </c:pt>
                <c:pt idx="148">
                  <c:v>42</c:v>
                </c:pt>
                <c:pt idx="149">
                  <c:v>60</c:v>
                </c:pt>
                <c:pt idx="150">
                  <c:v>107</c:v>
                </c:pt>
                <c:pt idx="151">
                  <c:v>101</c:v>
                </c:pt>
                <c:pt idx="152">
                  <c:v>122</c:v>
                </c:pt>
                <c:pt idx="153">
                  <c:v>108</c:v>
                </c:pt>
                <c:pt idx="154">
                  <c:v>93</c:v>
                </c:pt>
                <c:pt idx="155">
                  <c:v>64</c:v>
                </c:pt>
                <c:pt idx="156">
                  <c:v>56</c:v>
                </c:pt>
                <c:pt idx="157">
                  <c:v>105</c:v>
                </c:pt>
                <c:pt idx="158">
                  <c:v>101</c:v>
                </c:pt>
                <c:pt idx="159">
                  <c:v>118</c:v>
                </c:pt>
                <c:pt idx="160">
                  <c:v>126</c:v>
                </c:pt>
                <c:pt idx="161">
                  <c:v>113</c:v>
                </c:pt>
                <c:pt idx="162">
                  <c:v>36</c:v>
                </c:pt>
                <c:pt idx="163">
                  <c:v>62</c:v>
                </c:pt>
                <c:pt idx="164">
                  <c:v>99</c:v>
                </c:pt>
                <c:pt idx="165">
                  <c:v>113</c:v>
                </c:pt>
                <c:pt idx="166">
                  <c:v>104</c:v>
                </c:pt>
                <c:pt idx="167">
                  <c:v>105</c:v>
                </c:pt>
                <c:pt idx="168">
                  <c:v>105</c:v>
                </c:pt>
                <c:pt idx="169">
                  <c:v>43</c:v>
                </c:pt>
                <c:pt idx="170">
                  <c:v>62</c:v>
                </c:pt>
                <c:pt idx="171">
                  <c:v>122</c:v>
                </c:pt>
                <c:pt idx="172">
                  <c:v>140</c:v>
                </c:pt>
                <c:pt idx="173">
                  <c:v>128</c:v>
                </c:pt>
                <c:pt idx="174">
                  <c:v>106</c:v>
                </c:pt>
                <c:pt idx="175">
                  <c:v>109</c:v>
                </c:pt>
                <c:pt idx="176">
                  <c:v>46</c:v>
                </c:pt>
                <c:pt idx="177">
                  <c:v>61</c:v>
                </c:pt>
                <c:pt idx="178">
                  <c:v>106</c:v>
                </c:pt>
                <c:pt idx="179">
                  <c:v>116</c:v>
                </c:pt>
                <c:pt idx="180">
                  <c:v>111</c:v>
                </c:pt>
                <c:pt idx="181">
                  <c:v>113</c:v>
                </c:pt>
                <c:pt idx="182">
                  <c:v>109</c:v>
                </c:pt>
                <c:pt idx="183">
                  <c:v>41</c:v>
                </c:pt>
                <c:pt idx="184">
                  <c:v>56</c:v>
                </c:pt>
                <c:pt idx="185">
                  <c:v>80</c:v>
                </c:pt>
                <c:pt idx="186">
                  <c:v>116</c:v>
                </c:pt>
                <c:pt idx="187">
                  <c:v>89</c:v>
                </c:pt>
                <c:pt idx="188">
                  <c:v>102</c:v>
                </c:pt>
                <c:pt idx="189">
                  <c:v>120</c:v>
                </c:pt>
                <c:pt idx="190">
                  <c:v>45</c:v>
                </c:pt>
                <c:pt idx="191">
                  <c:v>37</c:v>
                </c:pt>
                <c:pt idx="192">
                  <c:v>47</c:v>
                </c:pt>
                <c:pt idx="193">
                  <c:v>110</c:v>
                </c:pt>
                <c:pt idx="194">
                  <c:v>202</c:v>
                </c:pt>
                <c:pt idx="195">
                  <c:v>111</c:v>
                </c:pt>
                <c:pt idx="196">
                  <c:v>96</c:v>
                </c:pt>
                <c:pt idx="197">
                  <c:v>42</c:v>
                </c:pt>
                <c:pt idx="198">
                  <c:v>55</c:v>
                </c:pt>
                <c:pt idx="199">
                  <c:v>88</c:v>
                </c:pt>
                <c:pt idx="200">
                  <c:v>112</c:v>
                </c:pt>
                <c:pt idx="201">
                  <c:v>102</c:v>
                </c:pt>
                <c:pt idx="202">
                  <c:v>129</c:v>
                </c:pt>
                <c:pt idx="203">
                  <c:v>264</c:v>
                </c:pt>
                <c:pt idx="204">
                  <c:v>34</c:v>
                </c:pt>
                <c:pt idx="205">
                  <c:v>39</c:v>
                </c:pt>
                <c:pt idx="206">
                  <c:v>266</c:v>
                </c:pt>
                <c:pt idx="207">
                  <c:v>175</c:v>
                </c:pt>
                <c:pt idx="208">
                  <c:v>127</c:v>
                </c:pt>
                <c:pt idx="209">
                  <c:v>145</c:v>
                </c:pt>
                <c:pt idx="210">
                  <c:v>104</c:v>
                </c:pt>
                <c:pt idx="211">
                  <c:v>39</c:v>
                </c:pt>
                <c:pt idx="212">
                  <c:v>46</c:v>
                </c:pt>
                <c:pt idx="213">
                  <c:v>112</c:v>
                </c:pt>
                <c:pt idx="214">
                  <c:v>95</c:v>
                </c:pt>
                <c:pt idx="215">
                  <c:v>113</c:v>
                </c:pt>
                <c:pt idx="216">
                  <c:v>115</c:v>
                </c:pt>
                <c:pt idx="217">
                  <c:v>188</c:v>
                </c:pt>
                <c:pt idx="218">
                  <c:v>51</c:v>
                </c:pt>
                <c:pt idx="219">
                  <c:v>57</c:v>
                </c:pt>
                <c:pt idx="220">
                  <c:v>116</c:v>
                </c:pt>
                <c:pt idx="221">
                  <c:v>111</c:v>
                </c:pt>
                <c:pt idx="222">
                  <c:v>175</c:v>
                </c:pt>
                <c:pt idx="223">
                  <c:v>113</c:v>
                </c:pt>
                <c:pt idx="224">
                  <c:v>199</c:v>
                </c:pt>
                <c:pt idx="225">
                  <c:v>54</c:v>
                </c:pt>
                <c:pt idx="226">
                  <c:v>62</c:v>
                </c:pt>
                <c:pt idx="227">
                  <c:v>100</c:v>
                </c:pt>
                <c:pt idx="228">
                  <c:v>109</c:v>
                </c:pt>
                <c:pt idx="229">
                  <c:v>316</c:v>
                </c:pt>
                <c:pt idx="230">
                  <c:v>108</c:v>
                </c:pt>
                <c:pt idx="231">
                  <c:v>91</c:v>
                </c:pt>
                <c:pt idx="232">
                  <c:v>55</c:v>
                </c:pt>
                <c:pt idx="233">
                  <c:v>52</c:v>
                </c:pt>
                <c:pt idx="234">
                  <c:v>101</c:v>
                </c:pt>
                <c:pt idx="235">
                  <c:v>124</c:v>
                </c:pt>
                <c:pt idx="236">
                  <c:v>127</c:v>
                </c:pt>
                <c:pt idx="237">
                  <c:v>305</c:v>
                </c:pt>
                <c:pt idx="238">
                  <c:v>95</c:v>
                </c:pt>
                <c:pt idx="239">
                  <c:v>63</c:v>
                </c:pt>
                <c:pt idx="240">
                  <c:v>57</c:v>
                </c:pt>
                <c:pt idx="241">
                  <c:v>98</c:v>
                </c:pt>
                <c:pt idx="242">
                  <c:v>101</c:v>
                </c:pt>
                <c:pt idx="243">
                  <c:v>90</c:v>
                </c:pt>
                <c:pt idx="244">
                  <c:v>50</c:v>
                </c:pt>
                <c:pt idx="245">
                  <c:v>27</c:v>
                </c:pt>
                <c:pt idx="246">
                  <c:v>37</c:v>
                </c:pt>
                <c:pt idx="247">
                  <c:v>76</c:v>
                </c:pt>
                <c:pt idx="248">
                  <c:v>96</c:v>
                </c:pt>
                <c:pt idx="249">
                  <c:v>152</c:v>
                </c:pt>
                <c:pt idx="250">
                  <c:v>297</c:v>
                </c:pt>
                <c:pt idx="251">
                  <c:v>441</c:v>
                </c:pt>
                <c:pt idx="252">
                  <c:v>106</c:v>
                </c:pt>
                <c:pt idx="253">
                  <c:v>53</c:v>
                </c:pt>
                <c:pt idx="254">
                  <c:v>76</c:v>
                </c:pt>
                <c:pt idx="255">
                  <c:v>112</c:v>
                </c:pt>
                <c:pt idx="256">
                  <c:v>171</c:v>
                </c:pt>
                <c:pt idx="257">
                  <c:v>177</c:v>
                </c:pt>
                <c:pt idx="258">
                  <c:v>106</c:v>
                </c:pt>
                <c:pt idx="259">
                  <c:v>109</c:v>
                </c:pt>
                <c:pt idx="260">
                  <c:v>50</c:v>
                </c:pt>
                <c:pt idx="261">
                  <c:v>76</c:v>
                </c:pt>
                <c:pt idx="262">
                  <c:v>290</c:v>
                </c:pt>
                <c:pt idx="263">
                  <c:v>295</c:v>
                </c:pt>
                <c:pt idx="264">
                  <c:v>149</c:v>
                </c:pt>
                <c:pt idx="265">
                  <c:v>881</c:v>
                </c:pt>
                <c:pt idx="266">
                  <c:v>97</c:v>
                </c:pt>
                <c:pt idx="267">
                  <c:v>60</c:v>
                </c:pt>
                <c:pt idx="268">
                  <c:v>53</c:v>
                </c:pt>
                <c:pt idx="269">
                  <c:v>85</c:v>
                </c:pt>
                <c:pt idx="270">
                  <c:v>80</c:v>
                </c:pt>
                <c:pt idx="271">
                  <c:v>58</c:v>
                </c:pt>
                <c:pt idx="272">
                  <c:v>49</c:v>
                </c:pt>
                <c:pt idx="273">
                  <c:v>44</c:v>
                </c:pt>
                <c:pt idx="274">
                  <c:v>68</c:v>
                </c:pt>
                <c:pt idx="275">
                  <c:v>83</c:v>
                </c:pt>
                <c:pt idx="276">
                  <c:v>198</c:v>
                </c:pt>
                <c:pt idx="277">
                  <c:v>106</c:v>
                </c:pt>
                <c:pt idx="278">
                  <c:v>90</c:v>
                </c:pt>
                <c:pt idx="279">
                  <c:v>94</c:v>
                </c:pt>
                <c:pt idx="280">
                  <c:v>154</c:v>
                </c:pt>
                <c:pt idx="281">
                  <c:v>39</c:v>
                </c:pt>
                <c:pt idx="282">
                  <c:v>67</c:v>
                </c:pt>
                <c:pt idx="283">
                  <c:v>160</c:v>
                </c:pt>
                <c:pt idx="284">
                  <c:v>99</c:v>
                </c:pt>
                <c:pt idx="285">
                  <c:v>112</c:v>
                </c:pt>
                <c:pt idx="286">
                  <c:v>122</c:v>
                </c:pt>
                <c:pt idx="287">
                  <c:v>115</c:v>
                </c:pt>
                <c:pt idx="288">
                  <c:v>51</c:v>
                </c:pt>
                <c:pt idx="289">
                  <c:v>45</c:v>
                </c:pt>
                <c:pt idx="290">
                  <c:v>125</c:v>
                </c:pt>
                <c:pt idx="291">
                  <c:v>112</c:v>
                </c:pt>
                <c:pt idx="292">
                  <c:v>243</c:v>
                </c:pt>
                <c:pt idx="293">
                  <c:v>89</c:v>
                </c:pt>
                <c:pt idx="294">
                  <c:v>91</c:v>
                </c:pt>
                <c:pt idx="295">
                  <c:v>48</c:v>
                </c:pt>
                <c:pt idx="296">
                  <c:v>72</c:v>
                </c:pt>
                <c:pt idx="297">
                  <c:v>2616</c:v>
                </c:pt>
                <c:pt idx="298">
                  <c:v>132</c:v>
                </c:pt>
                <c:pt idx="299">
                  <c:v>143</c:v>
                </c:pt>
                <c:pt idx="300">
                  <c:v>110</c:v>
                </c:pt>
                <c:pt idx="301">
                  <c:v>302</c:v>
                </c:pt>
                <c:pt idx="302">
                  <c:v>36</c:v>
                </c:pt>
                <c:pt idx="303">
                  <c:v>51</c:v>
                </c:pt>
                <c:pt idx="304">
                  <c:v>207</c:v>
                </c:pt>
                <c:pt idx="305">
                  <c:v>249</c:v>
                </c:pt>
                <c:pt idx="306">
                  <c:v>154</c:v>
                </c:pt>
                <c:pt idx="307">
                  <c:v>114</c:v>
                </c:pt>
                <c:pt idx="308">
                  <c:v>94</c:v>
                </c:pt>
                <c:pt idx="309">
                  <c:v>52</c:v>
                </c:pt>
                <c:pt idx="310">
                  <c:v>40</c:v>
                </c:pt>
                <c:pt idx="311">
                  <c:v>134</c:v>
                </c:pt>
                <c:pt idx="312">
                  <c:v>123</c:v>
                </c:pt>
                <c:pt idx="313">
                  <c:v>106</c:v>
                </c:pt>
                <c:pt idx="314">
                  <c:v>118</c:v>
                </c:pt>
                <c:pt idx="315">
                  <c:v>75</c:v>
                </c:pt>
                <c:pt idx="316">
                  <c:v>44</c:v>
                </c:pt>
                <c:pt idx="317">
                  <c:v>27</c:v>
                </c:pt>
                <c:pt idx="318">
                  <c:v>105</c:v>
                </c:pt>
                <c:pt idx="319">
                  <c:v>71</c:v>
                </c:pt>
                <c:pt idx="320">
                  <c:v>66</c:v>
                </c:pt>
                <c:pt idx="321">
                  <c:v>78</c:v>
                </c:pt>
                <c:pt idx="322">
                  <c:v>68</c:v>
                </c:pt>
                <c:pt idx="323">
                  <c:v>37</c:v>
                </c:pt>
                <c:pt idx="324">
                  <c:v>65</c:v>
                </c:pt>
                <c:pt idx="325">
                  <c:v>69</c:v>
                </c:pt>
                <c:pt idx="326">
                  <c:v>70</c:v>
                </c:pt>
                <c:pt idx="327">
                  <c:v>85</c:v>
                </c:pt>
                <c:pt idx="328">
                  <c:v>92</c:v>
                </c:pt>
                <c:pt idx="329">
                  <c:v>81</c:v>
                </c:pt>
                <c:pt idx="330">
                  <c:v>23</c:v>
                </c:pt>
                <c:pt idx="331">
                  <c:v>33</c:v>
                </c:pt>
                <c:pt idx="332">
                  <c:v>72</c:v>
                </c:pt>
                <c:pt idx="333">
                  <c:v>71</c:v>
                </c:pt>
                <c:pt idx="334">
                  <c:v>65</c:v>
                </c:pt>
                <c:pt idx="335">
                  <c:v>60</c:v>
                </c:pt>
                <c:pt idx="336">
                  <c:v>41</c:v>
                </c:pt>
                <c:pt idx="337">
                  <c:v>46</c:v>
                </c:pt>
                <c:pt idx="338">
                  <c:v>10</c:v>
                </c:pt>
                <c:pt idx="339">
                  <c:v>9</c:v>
                </c:pt>
                <c:pt idx="340">
                  <c:v>13</c:v>
                </c:pt>
                <c:pt idx="341">
                  <c:v>18</c:v>
                </c:pt>
                <c:pt idx="342">
                  <c:v>9</c:v>
                </c:pt>
                <c:pt idx="343">
                  <c:v>12</c:v>
                </c:pt>
                <c:pt idx="344">
                  <c:v>6</c:v>
                </c:pt>
                <c:pt idx="345">
                  <c:v>9</c:v>
                </c:pt>
                <c:pt idx="346">
                  <c:v>18</c:v>
                </c:pt>
                <c:pt idx="347">
                  <c:v>25</c:v>
                </c:pt>
                <c:pt idx="348">
                  <c:v>42</c:v>
                </c:pt>
                <c:pt idx="349">
                  <c:v>53</c:v>
                </c:pt>
                <c:pt idx="350">
                  <c:v>55</c:v>
                </c:pt>
                <c:pt idx="351">
                  <c:v>18</c:v>
                </c:pt>
                <c:pt idx="352">
                  <c:v>27</c:v>
                </c:pt>
                <c:pt idx="353">
                  <c:v>77</c:v>
                </c:pt>
                <c:pt idx="354">
                  <c:v>69</c:v>
                </c:pt>
                <c:pt idx="355">
                  <c:v>71</c:v>
                </c:pt>
                <c:pt idx="356">
                  <c:v>74</c:v>
                </c:pt>
                <c:pt idx="357">
                  <c:v>130</c:v>
                </c:pt>
                <c:pt idx="358">
                  <c:v>39</c:v>
                </c:pt>
                <c:pt idx="359">
                  <c:v>30</c:v>
                </c:pt>
                <c:pt idx="360">
                  <c:v>68</c:v>
                </c:pt>
                <c:pt idx="361">
                  <c:v>68</c:v>
                </c:pt>
                <c:pt idx="362">
                  <c:v>56</c:v>
                </c:pt>
                <c:pt idx="363">
                  <c:v>28</c:v>
                </c:pt>
                <c:pt idx="364">
                  <c:v>14</c:v>
                </c:pt>
                <c:pt idx="365">
                  <c:v>13</c:v>
                </c:pt>
              </c:numCache>
            </c:numRef>
          </c:val>
        </c:ser>
        <c:ser>
          <c:idx val="8"/>
          <c:order val="8"/>
          <c:tx>
            <c:strRef>
              <c:f>'2012年'!$J$3</c:f>
              <c:strCache>
                <c:ptCount val="1"/>
                <c:pt idx="0">
                  <c:v>回帖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'2012年'!$J$4:$J$369</c:f>
              <c:numCache>
                <c:formatCode>General</c:formatCode>
                <c:ptCount val="366"/>
                <c:pt idx="0">
                  <c:v>393</c:v>
                </c:pt>
                <c:pt idx="1">
                  <c:v>415</c:v>
                </c:pt>
                <c:pt idx="2">
                  <c:v>600</c:v>
                </c:pt>
                <c:pt idx="3">
                  <c:v>1134</c:v>
                </c:pt>
                <c:pt idx="4">
                  <c:v>1108</c:v>
                </c:pt>
                <c:pt idx="5">
                  <c:v>1159</c:v>
                </c:pt>
                <c:pt idx="6">
                  <c:v>978</c:v>
                </c:pt>
                <c:pt idx="7">
                  <c:v>1113</c:v>
                </c:pt>
                <c:pt idx="8">
                  <c:v>489</c:v>
                </c:pt>
                <c:pt idx="9">
                  <c:v>516</c:v>
                </c:pt>
                <c:pt idx="10">
                  <c:v>844</c:v>
                </c:pt>
                <c:pt idx="11">
                  <c:v>945</c:v>
                </c:pt>
                <c:pt idx="12">
                  <c:v>1174</c:v>
                </c:pt>
                <c:pt idx="13">
                  <c:v>926</c:v>
                </c:pt>
                <c:pt idx="14">
                  <c:v>937</c:v>
                </c:pt>
                <c:pt idx="15">
                  <c:v>380</c:v>
                </c:pt>
                <c:pt idx="16">
                  <c:v>469</c:v>
                </c:pt>
                <c:pt idx="17">
                  <c:v>947</c:v>
                </c:pt>
                <c:pt idx="18">
                  <c:v>798</c:v>
                </c:pt>
                <c:pt idx="19">
                  <c:v>939</c:v>
                </c:pt>
                <c:pt idx="20">
                  <c:v>887</c:v>
                </c:pt>
                <c:pt idx="21">
                  <c:v>843</c:v>
                </c:pt>
                <c:pt idx="22">
                  <c:v>450</c:v>
                </c:pt>
                <c:pt idx="23">
                  <c:v>471</c:v>
                </c:pt>
                <c:pt idx="24">
                  <c:v>878</c:v>
                </c:pt>
                <c:pt idx="25">
                  <c:v>905</c:v>
                </c:pt>
                <c:pt idx="26">
                  <c:v>902</c:v>
                </c:pt>
                <c:pt idx="27">
                  <c:v>941</c:v>
                </c:pt>
                <c:pt idx="28">
                  <c:v>873</c:v>
                </c:pt>
                <c:pt idx="29">
                  <c:v>430</c:v>
                </c:pt>
                <c:pt idx="30">
                  <c:v>484</c:v>
                </c:pt>
                <c:pt idx="31">
                  <c:v>911</c:v>
                </c:pt>
                <c:pt idx="32">
                  <c:v>895</c:v>
                </c:pt>
                <c:pt idx="33">
                  <c:v>850</c:v>
                </c:pt>
                <c:pt idx="34">
                  <c:v>797</c:v>
                </c:pt>
                <c:pt idx="35">
                  <c:v>838</c:v>
                </c:pt>
                <c:pt idx="36">
                  <c:v>463</c:v>
                </c:pt>
                <c:pt idx="37">
                  <c:v>609</c:v>
                </c:pt>
                <c:pt idx="38">
                  <c:v>961</c:v>
                </c:pt>
                <c:pt idx="39">
                  <c:v>1125</c:v>
                </c:pt>
                <c:pt idx="40">
                  <c:v>1024</c:v>
                </c:pt>
                <c:pt idx="41">
                  <c:v>1045</c:v>
                </c:pt>
                <c:pt idx="42">
                  <c:v>873</c:v>
                </c:pt>
                <c:pt idx="43">
                  <c:v>507</c:v>
                </c:pt>
                <c:pt idx="44">
                  <c:v>500</c:v>
                </c:pt>
                <c:pt idx="45">
                  <c:v>1002</c:v>
                </c:pt>
                <c:pt idx="46">
                  <c:v>822</c:v>
                </c:pt>
                <c:pt idx="47">
                  <c:v>950</c:v>
                </c:pt>
                <c:pt idx="48">
                  <c:v>742</c:v>
                </c:pt>
                <c:pt idx="49">
                  <c:v>868</c:v>
                </c:pt>
                <c:pt idx="50">
                  <c:v>446</c:v>
                </c:pt>
                <c:pt idx="51">
                  <c:v>405</c:v>
                </c:pt>
                <c:pt idx="52">
                  <c:v>781</c:v>
                </c:pt>
                <c:pt idx="53">
                  <c:v>936</c:v>
                </c:pt>
                <c:pt idx="54">
                  <c:v>833</c:v>
                </c:pt>
                <c:pt idx="55">
                  <c:v>844</c:v>
                </c:pt>
                <c:pt idx="56">
                  <c:v>746</c:v>
                </c:pt>
                <c:pt idx="57">
                  <c:v>394</c:v>
                </c:pt>
                <c:pt idx="58">
                  <c:v>469</c:v>
                </c:pt>
                <c:pt idx="59">
                  <c:v>1053</c:v>
                </c:pt>
                <c:pt idx="60">
                  <c:v>866</c:v>
                </c:pt>
                <c:pt idx="61">
                  <c:v>891</c:v>
                </c:pt>
                <c:pt idx="62">
                  <c:v>1041</c:v>
                </c:pt>
                <c:pt idx="63">
                  <c:v>894</c:v>
                </c:pt>
                <c:pt idx="64">
                  <c:v>493</c:v>
                </c:pt>
                <c:pt idx="65">
                  <c:v>410</c:v>
                </c:pt>
                <c:pt idx="66">
                  <c:v>1128</c:v>
                </c:pt>
                <c:pt idx="67">
                  <c:v>927</c:v>
                </c:pt>
                <c:pt idx="68">
                  <c:v>1000</c:v>
                </c:pt>
                <c:pt idx="69">
                  <c:v>843</c:v>
                </c:pt>
                <c:pt idx="70">
                  <c:v>812</c:v>
                </c:pt>
                <c:pt idx="71">
                  <c:v>355</c:v>
                </c:pt>
                <c:pt idx="72">
                  <c:v>485</c:v>
                </c:pt>
                <c:pt idx="73">
                  <c:v>864</c:v>
                </c:pt>
                <c:pt idx="74">
                  <c:v>904</c:v>
                </c:pt>
                <c:pt idx="75">
                  <c:v>761</c:v>
                </c:pt>
                <c:pt idx="76">
                  <c:v>699</c:v>
                </c:pt>
                <c:pt idx="77">
                  <c:v>916</c:v>
                </c:pt>
                <c:pt idx="78">
                  <c:v>517</c:v>
                </c:pt>
                <c:pt idx="79">
                  <c:v>582</c:v>
                </c:pt>
                <c:pt idx="80">
                  <c:v>870</c:v>
                </c:pt>
                <c:pt idx="81">
                  <c:v>821</c:v>
                </c:pt>
                <c:pt idx="82">
                  <c:v>833</c:v>
                </c:pt>
                <c:pt idx="83">
                  <c:v>1048</c:v>
                </c:pt>
                <c:pt idx="84">
                  <c:v>835</c:v>
                </c:pt>
                <c:pt idx="85">
                  <c:v>317</c:v>
                </c:pt>
                <c:pt idx="86">
                  <c:v>340</c:v>
                </c:pt>
                <c:pt idx="87">
                  <c:v>302</c:v>
                </c:pt>
                <c:pt idx="88">
                  <c:v>327</c:v>
                </c:pt>
                <c:pt idx="89">
                  <c:v>319</c:v>
                </c:pt>
                <c:pt idx="90">
                  <c:v>216</c:v>
                </c:pt>
                <c:pt idx="91">
                  <c:v>239</c:v>
                </c:pt>
                <c:pt idx="92">
                  <c:v>133</c:v>
                </c:pt>
                <c:pt idx="93">
                  <c:v>594</c:v>
                </c:pt>
                <c:pt idx="94">
                  <c:v>815</c:v>
                </c:pt>
                <c:pt idx="95">
                  <c:v>1130</c:v>
                </c:pt>
                <c:pt idx="96">
                  <c:v>891</c:v>
                </c:pt>
                <c:pt idx="97">
                  <c:v>852</c:v>
                </c:pt>
                <c:pt idx="98">
                  <c:v>755</c:v>
                </c:pt>
                <c:pt idx="99">
                  <c:v>495</c:v>
                </c:pt>
                <c:pt idx="100">
                  <c:v>602</c:v>
                </c:pt>
                <c:pt idx="101">
                  <c:v>878</c:v>
                </c:pt>
                <c:pt idx="102">
                  <c:v>878</c:v>
                </c:pt>
                <c:pt idx="103">
                  <c:v>701</c:v>
                </c:pt>
                <c:pt idx="104">
                  <c:v>680</c:v>
                </c:pt>
                <c:pt idx="105">
                  <c:v>854</c:v>
                </c:pt>
                <c:pt idx="106">
                  <c:v>496</c:v>
                </c:pt>
                <c:pt idx="107">
                  <c:v>461</c:v>
                </c:pt>
                <c:pt idx="108">
                  <c:v>780</c:v>
                </c:pt>
                <c:pt idx="109">
                  <c:v>873</c:v>
                </c:pt>
                <c:pt idx="110">
                  <c:v>985</c:v>
                </c:pt>
                <c:pt idx="111">
                  <c:v>941</c:v>
                </c:pt>
                <c:pt idx="112">
                  <c:v>869</c:v>
                </c:pt>
                <c:pt idx="113">
                  <c:v>377</c:v>
                </c:pt>
                <c:pt idx="114">
                  <c:v>581</c:v>
                </c:pt>
                <c:pt idx="115">
                  <c:v>916</c:v>
                </c:pt>
                <c:pt idx="116">
                  <c:v>755</c:v>
                </c:pt>
                <c:pt idx="117">
                  <c:v>816</c:v>
                </c:pt>
                <c:pt idx="118">
                  <c:v>860</c:v>
                </c:pt>
                <c:pt idx="119">
                  <c:v>905</c:v>
                </c:pt>
                <c:pt idx="120">
                  <c:v>512</c:v>
                </c:pt>
                <c:pt idx="121">
                  <c:v>493</c:v>
                </c:pt>
                <c:pt idx="122">
                  <c:v>810</c:v>
                </c:pt>
                <c:pt idx="123">
                  <c:v>767</c:v>
                </c:pt>
                <c:pt idx="124">
                  <c:v>928</c:v>
                </c:pt>
                <c:pt idx="125">
                  <c:v>726</c:v>
                </c:pt>
                <c:pt idx="126">
                  <c:v>728</c:v>
                </c:pt>
                <c:pt idx="127">
                  <c:v>318</c:v>
                </c:pt>
                <c:pt idx="128">
                  <c:v>309</c:v>
                </c:pt>
                <c:pt idx="129">
                  <c:v>640</c:v>
                </c:pt>
                <c:pt idx="130">
                  <c:v>691</c:v>
                </c:pt>
                <c:pt idx="131">
                  <c:v>826</c:v>
                </c:pt>
                <c:pt idx="132">
                  <c:v>913</c:v>
                </c:pt>
                <c:pt idx="133">
                  <c:v>991</c:v>
                </c:pt>
                <c:pt idx="134">
                  <c:v>381</c:v>
                </c:pt>
                <c:pt idx="135">
                  <c:v>461</c:v>
                </c:pt>
                <c:pt idx="136">
                  <c:v>928</c:v>
                </c:pt>
                <c:pt idx="137">
                  <c:v>798</c:v>
                </c:pt>
                <c:pt idx="138">
                  <c:v>780</c:v>
                </c:pt>
                <c:pt idx="139">
                  <c:v>967</c:v>
                </c:pt>
                <c:pt idx="140">
                  <c:v>994</c:v>
                </c:pt>
                <c:pt idx="141">
                  <c:v>374</c:v>
                </c:pt>
                <c:pt idx="142">
                  <c:v>334</c:v>
                </c:pt>
                <c:pt idx="143">
                  <c:v>524</c:v>
                </c:pt>
                <c:pt idx="144">
                  <c:v>586</c:v>
                </c:pt>
                <c:pt idx="145">
                  <c:v>855</c:v>
                </c:pt>
                <c:pt idx="146">
                  <c:v>873</c:v>
                </c:pt>
                <c:pt idx="147">
                  <c:v>902</c:v>
                </c:pt>
                <c:pt idx="148">
                  <c:v>379</c:v>
                </c:pt>
                <c:pt idx="149">
                  <c:v>346</c:v>
                </c:pt>
                <c:pt idx="150">
                  <c:v>710</c:v>
                </c:pt>
                <c:pt idx="151">
                  <c:v>760</c:v>
                </c:pt>
                <c:pt idx="152">
                  <c:v>791</c:v>
                </c:pt>
                <c:pt idx="153">
                  <c:v>769</c:v>
                </c:pt>
                <c:pt idx="154">
                  <c:v>642</c:v>
                </c:pt>
                <c:pt idx="155">
                  <c:v>349</c:v>
                </c:pt>
                <c:pt idx="156">
                  <c:v>439</c:v>
                </c:pt>
                <c:pt idx="157">
                  <c:v>792</c:v>
                </c:pt>
                <c:pt idx="158">
                  <c:v>801</c:v>
                </c:pt>
                <c:pt idx="159">
                  <c:v>910</c:v>
                </c:pt>
                <c:pt idx="160">
                  <c:v>1122</c:v>
                </c:pt>
                <c:pt idx="161">
                  <c:v>915</c:v>
                </c:pt>
                <c:pt idx="162">
                  <c:v>309</c:v>
                </c:pt>
                <c:pt idx="163">
                  <c:v>514</c:v>
                </c:pt>
                <c:pt idx="164">
                  <c:v>836</c:v>
                </c:pt>
                <c:pt idx="165">
                  <c:v>798</c:v>
                </c:pt>
                <c:pt idx="166">
                  <c:v>748</c:v>
                </c:pt>
                <c:pt idx="167">
                  <c:v>946</c:v>
                </c:pt>
                <c:pt idx="168">
                  <c:v>941</c:v>
                </c:pt>
                <c:pt idx="169">
                  <c:v>538</c:v>
                </c:pt>
                <c:pt idx="170">
                  <c:v>433</c:v>
                </c:pt>
                <c:pt idx="171">
                  <c:v>846</c:v>
                </c:pt>
                <c:pt idx="172">
                  <c:v>837</c:v>
                </c:pt>
                <c:pt idx="173">
                  <c:v>933</c:v>
                </c:pt>
                <c:pt idx="174">
                  <c:v>836</c:v>
                </c:pt>
                <c:pt idx="175">
                  <c:v>963</c:v>
                </c:pt>
                <c:pt idx="176">
                  <c:v>492</c:v>
                </c:pt>
                <c:pt idx="177">
                  <c:v>606</c:v>
                </c:pt>
                <c:pt idx="178">
                  <c:v>949</c:v>
                </c:pt>
                <c:pt idx="179">
                  <c:v>926</c:v>
                </c:pt>
                <c:pt idx="180">
                  <c:v>997</c:v>
                </c:pt>
                <c:pt idx="181">
                  <c:v>1076</c:v>
                </c:pt>
                <c:pt idx="182">
                  <c:v>879</c:v>
                </c:pt>
                <c:pt idx="183">
                  <c:v>412</c:v>
                </c:pt>
                <c:pt idx="184">
                  <c:v>500</c:v>
                </c:pt>
                <c:pt idx="185">
                  <c:v>755</c:v>
                </c:pt>
                <c:pt idx="186">
                  <c:v>841</c:v>
                </c:pt>
                <c:pt idx="187">
                  <c:v>723</c:v>
                </c:pt>
                <c:pt idx="188">
                  <c:v>783</c:v>
                </c:pt>
                <c:pt idx="189">
                  <c:v>748</c:v>
                </c:pt>
                <c:pt idx="190">
                  <c:v>398</c:v>
                </c:pt>
                <c:pt idx="191">
                  <c:v>436</c:v>
                </c:pt>
                <c:pt idx="192">
                  <c:v>353</c:v>
                </c:pt>
                <c:pt idx="193">
                  <c:v>904</c:v>
                </c:pt>
                <c:pt idx="194">
                  <c:v>751</c:v>
                </c:pt>
                <c:pt idx="195">
                  <c:v>800</c:v>
                </c:pt>
                <c:pt idx="196">
                  <c:v>760</c:v>
                </c:pt>
                <c:pt idx="197">
                  <c:v>278</c:v>
                </c:pt>
                <c:pt idx="198">
                  <c:v>385</c:v>
                </c:pt>
                <c:pt idx="199">
                  <c:v>570</c:v>
                </c:pt>
                <c:pt idx="200">
                  <c:v>719</c:v>
                </c:pt>
                <c:pt idx="201">
                  <c:v>698</c:v>
                </c:pt>
                <c:pt idx="202">
                  <c:v>673</c:v>
                </c:pt>
                <c:pt idx="203">
                  <c:v>585</c:v>
                </c:pt>
                <c:pt idx="204">
                  <c:v>254</c:v>
                </c:pt>
                <c:pt idx="205">
                  <c:v>278</c:v>
                </c:pt>
                <c:pt idx="206">
                  <c:v>753</c:v>
                </c:pt>
                <c:pt idx="207">
                  <c:v>992</c:v>
                </c:pt>
                <c:pt idx="208">
                  <c:v>636</c:v>
                </c:pt>
                <c:pt idx="209">
                  <c:v>708</c:v>
                </c:pt>
                <c:pt idx="210">
                  <c:v>707</c:v>
                </c:pt>
                <c:pt idx="211">
                  <c:v>268</c:v>
                </c:pt>
                <c:pt idx="212">
                  <c:v>411</c:v>
                </c:pt>
                <c:pt idx="213">
                  <c:v>548</c:v>
                </c:pt>
                <c:pt idx="214">
                  <c:v>647</c:v>
                </c:pt>
                <c:pt idx="215">
                  <c:v>693</c:v>
                </c:pt>
                <c:pt idx="216">
                  <c:v>799</c:v>
                </c:pt>
                <c:pt idx="217">
                  <c:v>695</c:v>
                </c:pt>
                <c:pt idx="218">
                  <c:v>301</c:v>
                </c:pt>
                <c:pt idx="219">
                  <c:v>384</c:v>
                </c:pt>
                <c:pt idx="220">
                  <c:v>738</c:v>
                </c:pt>
                <c:pt idx="221">
                  <c:v>682</c:v>
                </c:pt>
                <c:pt idx="222">
                  <c:v>847</c:v>
                </c:pt>
                <c:pt idx="223">
                  <c:v>702</c:v>
                </c:pt>
                <c:pt idx="224">
                  <c:v>724</c:v>
                </c:pt>
                <c:pt idx="225">
                  <c:v>370</c:v>
                </c:pt>
                <c:pt idx="226">
                  <c:v>460</c:v>
                </c:pt>
                <c:pt idx="227">
                  <c:v>720</c:v>
                </c:pt>
                <c:pt idx="228">
                  <c:v>743</c:v>
                </c:pt>
                <c:pt idx="229">
                  <c:v>741</c:v>
                </c:pt>
                <c:pt idx="230">
                  <c:v>781</c:v>
                </c:pt>
                <c:pt idx="231">
                  <c:v>586</c:v>
                </c:pt>
                <c:pt idx="232">
                  <c:v>382</c:v>
                </c:pt>
                <c:pt idx="233">
                  <c:v>449</c:v>
                </c:pt>
                <c:pt idx="234">
                  <c:v>801</c:v>
                </c:pt>
                <c:pt idx="235">
                  <c:v>889</c:v>
                </c:pt>
                <c:pt idx="236">
                  <c:v>869</c:v>
                </c:pt>
                <c:pt idx="237">
                  <c:v>891</c:v>
                </c:pt>
                <c:pt idx="238">
                  <c:v>722</c:v>
                </c:pt>
                <c:pt idx="239">
                  <c:v>562</c:v>
                </c:pt>
                <c:pt idx="240">
                  <c:v>366</c:v>
                </c:pt>
                <c:pt idx="241">
                  <c:v>932</c:v>
                </c:pt>
                <c:pt idx="242">
                  <c:v>878</c:v>
                </c:pt>
                <c:pt idx="243">
                  <c:v>632</c:v>
                </c:pt>
                <c:pt idx="244">
                  <c:v>423</c:v>
                </c:pt>
                <c:pt idx="245">
                  <c:v>336</c:v>
                </c:pt>
                <c:pt idx="246">
                  <c:v>302</c:v>
                </c:pt>
                <c:pt idx="247">
                  <c:v>805</c:v>
                </c:pt>
                <c:pt idx="248">
                  <c:v>810</c:v>
                </c:pt>
                <c:pt idx="249">
                  <c:v>801</c:v>
                </c:pt>
                <c:pt idx="250">
                  <c:v>790</c:v>
                </c:pt>
                <c:pt idx="251">
                  <c:v>770</c:v>
                </c:pt>
                <c:pt idx="252">
                  <c:v>857</c:v>
                </c:pt>
                <c:pt idx="253">
                  <c:v>434</c:v>
                </c:pt>
                <c:pt idx="254">
                  <c:v>464</c:v>
                </c:pt>
                <c:pt idx="255">
                  <c:v>878</c:v>
                </c:pt>
                <c:pt idx="256">
                  <c:v>858</c:v>
                </c:pt>
                <c:pt idx="257">
                  <c:v>819</c:v>
                </c:pt>
                <c:pt idx="258">
                  <c:v>976</c:v>
                </c:pt>
                <c:pt idx="259">
                  <c:v>884</c:v>
                </c:pt>
                <c:pt idx="260">
                  <c:v>363</c:v>
                </c:pt>
                <c:pt idx="261">
                  <c:v>478</c:v>
                </c:pt>
                <c:pt idx="262">
                  <c:v>883</c:v>
                </c:pt>
                <c:pt idx="263">
                  <c:v>952</c:v>
                </c:pt>
                <c:pt idx="264">
                  <c:v>1070</c:v>
                </c:pt>
                <c:pt idx="265">
                  <c:v>852</c:v>
                </c:pt>
                <c:pt idx="266">
                  <c:v>828</c:v>
                </c:pt>
                <c:pt idx="267">
                  <c:v>439</c:v>
                </c:pt>
                <c:pt idx="268">
                  <c:v>500</c:v>
                </c:pt>
                <c:pt idx="269">
                  <c:v>766</c:v>
                </c:pt>
                <c:pt idx="270">
                  <c:v>698</c:v>
                </c:pt>
                <c:pt idx="271">
                  <c:v>380</c:v>
                </c:pt>
                <c:pt idx="272">
                  <c:v>374</c:v>
                </c:pt>
                <c:pt idx="273">
                  <c:v>352</c:v>
                </c:pt>
                <c:pt idx="274">
                  <c:v>507</c:v>
                </c:pt>
                <c:pt idx="275">
                  <c:v>741</c:v>
                </c:pt>
                <c:pt idx="276">
                  <c:v>772</c:v>
                </c:pt>
                <c:pt idx="277">
                  <c:v>783</c:v>
                </c:pt>
                <c:pt idx="278">
                  <c:v>703</c:v>
                </c:pt>
                <c:pt idx="279">
                  <c:v>663</c:v>
                </c:pt>
                <c:pt idx="280">
                  <c:v>563</c:v>
                </c:pt>
                <c:pt idx="281">
                  <c:v>310</c:v>
                </c:pt>
                <c:pt idx="282">
                  <c:v>467</c:v>
                </c:pt>
                <c:pt idx="283">
                  <c:v>615</c:v>
                </c:pt>
                <c:pt idx="284">
                  <c:v>602</c:v>
                </c:pt>
                <c:pt idx="285">
                  <c:v>641</c:v>
                </c:pt>
                <c:pt idx="286">
                  <c:v>756</c:v>
                </c:pt>
                <c:pt idx="287">
                  <c:v>701</c:v>
                </c:pt>
                <c:pt idx="288">
                  <c:v>323</c:v>
                </c:pt>
                <c:pt idx="289">
                  <c:v>265</c:v>
                </c:pt>
                <c:pt idx="290">
                  <c:v>765</c:v>
                </c:pt>
                <c:pt idx="291">
                  <c:v>766</c:v>
                </c:pt>
                <c:pt idx="292">
                  <c:v>711</c:v>
                </c:pt>
                <c:pt idx="293">
                  <c:v>654</c:v>
                </c:pt>
                <c:pt idx="294">
                  <c:v>814</c:v>
                </c:pt>
                <c:pt idx="295">
                  <c:v>337</c:v>
                </c:pt>
                <c:pt idx="296">
                  <c:v>293</c:v>
                </c:pt>
                <c:pt idx="297">
                  <c:v>687</c:v>
                </c:pt>
                <c:pt idx="298">
                  <c:v>611</c:v>
                </c:pt>
                <c:pt idx="299">
                  <c:v>750</c:v>
                </c:pt>
                <c:pt idx="300">
                  <c:v>702</c:v>
                </c:pt>
                <c:pt idx="301">
                  <c:v>549</c:v>
                </c:pt>
                <c:pt idx="302">
                  <c:v>272</c:v>
                </c:pt>
                <c:pt idx="303">
                  <c:v>233</c:v>
                </c:pt>
                <c:pt idx="304">
                  <c:v>615</c:v>
                </c:pt>
                <c:pt idx="305">
                  <c:v>616</c:v>
                </c:pt>
                <c:pt idx="306">
                  <c:v>606</c:v>
                </c:pt>
                <c:pt idx="307">
                  <c:v>754</c:v>
                </c:pt>
                <c:pt idx="308">
                  <c:v>567</c:v>
                </c:pt>
                <c:pt idx="309">
                  <c:v>322</c:v>
                </c:pt>
                <c:pt idx="310">
                  <c:v>249</c:v>
                </c:pt>
                <c:pt idx="311">
                  <c:v>613</c:v>
                </c:pt>
                <c:pt idx="312">
                  <c:v>558</c:v>
                </c:pt>
                <c:pt idx="313">
                  <c:v>530</c:v>
                </c:pt>
                <c:pt idx="314">
                  <c:v>513</c:v>
                </c:pt>
                <c:pt idx="315">
                  <c:v>486</c:v>
                </c:pt>
                <c:pt idx="316">
                  <c:v>195</c:v>
                </c:pt>
                <c:pt idx="317">
                  <c:v>206</c:v>
                </c:pt>
                <c:pt idx="318">
                  <c:v>472</c:v>
                </c:pt>
                <c:pt idx="319">
                  <c:v>504</c:v>
                </c:pt>
                <c:pt idx="320">
                  <c:v>439</c:v>
                </c:pt>
                <c:pt idx="321">
                  <c:v>483</c:v>
                </c:pt>
                <c:pt idx="322">
                  <c:v>504</c:v>
                </c:pt>
                <c:pt idx="323">
                  <c:v>200</c:v>
                </c:pt>
                <c:pt idx="324">
                  <c:v>167</c:v>
                </c:pt>
                <c:pt idx="325">
                  <c:v>388</c:v>
                </c:pt>
                <c:pt idx="326">
                  <c:v>465</c:v>
                </c:pt>
                <c:pt idx="327">
                  <c:v>474</c:v>
                </c:pt>
                <c:pt idx="328">
                  <c:v>441</c:v>
                </c:pt>
                <c:pt idx="329">
                  <c:v>478</c:v>
                </c:pt>
                <c:pt idx="330">
                  <c:v>166</c:v>
                </c:pt>
                <c:pt idx="331">
                  <c:v>238</c:v>
                </c:pt>
                <c:pt idx="332">
                  <c:v>442</c:v>
                </c:pt>
                <c:pt idx="333">
                  <c:v>411</c:v>
                </c:pt>
                <c:pt idx="334">
                  <c:v>396</c:v>
                </c:pt>
                <c:pt idx="335">
                  <c:v>345</c:v>
                </c:pt>
                <c:pt idx="336">
                  <c:v>263</c:v>
                </c:pt>
                <c:pt idx="337">
                  <c:v>203</c:v>
                </c:pt>
                <c:pt idx="338">
                  <c:v>67</c:v>
                </c:pt>
                <c:pt idx="339">
                  <c:v>71</c:v>
                </c:pt>
                <c:pt idx="340">
                  <c:v>131</c:v>
                </c:pt>
                <c:pt idx="341">
                  <c:v>90</c:v>
                </c:pt>
                <c:pt idx="342">
                  <c:v>72</c:v>
                </c:pt>
                <c:pt idx="343">
                  <c:v>62</c:v>
                </c:pt>
                <c:pt idx="344">
                  <c:v>48</c:v>
                </c:pt>
                <c:pt idx="345">
                  <c:v>102</c:v>
                </c:pt>
                <c:pt idx="346">
                  <c:v>116</c:v>
                </c:pt>
                <c:pt idx="347">
                  <c:v>189</c:v>
                </c:pt>
                <c:pt idx="348">
                  <c:v>419</c:v>
                </c:pt>
                <c:pt idx="349">
                  <c:v>622</c:v>
                </c:pt>
                <c:pt idx="350">
                  <c:v>476</c:v>
                </c:pt>
                <c:pt idx="351">
                  <c:v>136</c:v>
                </c:pt>
                <c:pt idx="352">
                  <c:v>202</c:v>
                </c:pt>
                <c:pt idx="353">
                  <c:v>357</c:v>
                </c:pt>
                <c:pt idx="354">
                  <c:v>390</c:v>
                </c:pt>
                <c:pt idx="355">
                  <c:v>365</c:v>
                </c:pt>
                <c:pt idx="356">
                  <c:v>388</c:v>
                </c:pt>
                <c:pt idx="357">
                  <c:v>402</c:v>
                </c:pt>
                <c:pt idx="358">
                  <c:v>209</c:v>
                </c:pt>
                <c:pt idx="359">
                  <c:v>334</c:v>
                </c:pt>
                <c:pt idx="360">
                  <c:v>551</c:v>
                </c:pt>
                <c:pt idx="361">
                  <c:v>400</c:v>
                </c:pt>
                <c:pt idx="362">
                  <c:v>421</c:v>
                </c:pt>
                <c:pt idx="363">
                  <c:v>239</c:v>
                </c:pt>
                <c:pt idx="364">
                  <c:v>116</c:v>
                </c:pt>
                <c:pt idx="365">
                  <c:v>99</c:v>
                </c:pt>
              </c:numCache>
            </c:numRef>
          </c:val>
        </c:ser>
        <c:ser>
          <c:idx val="9"/>
          <c:order val="9"/>
          <c:tx>
            <c:strRef>
              <c:f>'2012年'!$K$3</c:f>
              <c:strCache>
                <c:ptCount val="1"/>
                <c:pt idx="0">
                  <c:v>代码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'2012年'!$K$4:$K$369</c:f>
              <c:numCache>
                <c:formatCode>General</c:formatCode>
                <c:ptCount val="366"/>
                <c:pt idx="0">
                  <c:v>22</c:v>
                </c:pt>
                <c:pt idx="1">
                  <c:v>12</c:v>
                </c:pt>
                <c:pt idx="2">
                  <c:v>35</c:v>
                </c:pt>
                <c:pt idx="3">
                  <c:v>25</c:v>
                </c:pt>
                <c:pt idx="4">
                  <c:v>19</c:v>
                </c:pt>
                <c:pt idx="5">
                  <c:v>21</c:v>
                </c:pt>
                <c:pt idx="6">
                  <c:v>20</c:v>
                </c:pt>
                <c:pt idx="7">
                  <c:v>13</c:v>
                </c:pt>
                <c:pt idx="8">
                  <c:v>19</c:v>
                </c:pt>
                <c:pt idx="9">
                  <c:v>13</c:v>
                </c:pt>
                <c:pt idx="10">
                  <c:v>26</c:v>
                </c:pt>
                <c:pt idx="11">
                  <c:v>23</c:v>
                </c:pt>
                <c:pt idx="12">
                  <c:v>26</c:v>
                </c:pt>
                <c:pt idx="13">
                  <c:v>20</c:v>
                </c:pt>
                <c:pt idx="14">
                  <c:v>19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26</c:v>
                </c:pt>
                <c:pt idx="19">
                  <c:v>17</c:v>
                </c:pt>
                <c:pt idx="20">
                  <c:v>18</c:v>
                </c:pt>
                <c:pt idx="21">
                  <c:v>20</c:v>
                </c:pt>
                <c:pt idx="22">
                  <c:v>17</c:v>
                </c:pt>
                <c:pt idx="23">
                  <c:v>20</c:v>
                </c:pt>
                <c:pt idx="24">
                  <c:v>14</c:v>
                </c:pt>
                <c:pt idx="25">
                  <c:v>26</c:v>
                </c:pt>
                <c:pt idx="26">
                  <c:v>33</c:v>
                </c:pt>
                <c:pt idx="27">
                  <c:v>20</c:v>
                </c:pt>
                <c:pt idx="28">
                  <c:v>19</c:v>
                </c:pt>
                <c:pt idx="29">
                  <c:v>20</c:v>
                </c:pt>
                <c:pt idx="30">
                  <c:v>19</c:v>
                </c:pt>
                <c:pt idx="31">
                  <c:v>21</c:v>
                </c:pt>
                <c:pt idx="32">
                  <c:v>21</c:v>
                </c:pt>
                <c:pt idx="33">
                  <c:v>24</c:v>
                </c:pt>
                <c:pt idx="34">
                  <c:v>42</c:v>
                </c:pt>
                <c:pt idx="35">
                  <c:v>19</c:v>
                </c:pt>
                <c:pt idx="36">
                  <c:v>17</c:v>
                </c:pt>
                <c:pt idx="37">
                  <c:v>14</c:v>
                </c:pt>
                <c:pt idx="38">
                  <c:v>29</c:v>
                </c:pt>
                <c:pt idx="39">
                  <c:v>24</c:v>
                </c:pt>
                <c:pt idx="40">
                  <c:v>17</c:v>
                </c:pt>
                <c:pt idx="41">
                  <c:v>22</c:v>
                </c:pt>
                <c:pt idx="42">
                  <c:v>16</c:v>
                </c:pt>
                <c:pt idx="43">
                  <c:v>16</c:v>
                </c:pt>
                <c:pt idx="44">
                  <c:v>25</c:v>
                </c:pt>
                <c:pt idx="45">
                  <c:v>34</c:v>
                </c:pt>
                <c:pt idx="46">
                  <c:v>34</c:v>
                </c:pt>
                <c:pt idx="47">
                  <c:v>13</c:v>
                </c:pt>
                <c:pt idx="48">
                  <c:v>22</c:v>
                </c:pt>
                <c:pt idx="49">
                  <c:v>18</c:v>
                </c:pt>
                <c:pt idx="50">
                  <c:v>16</c:v>
                </c:pt>
                <c:pt idx="51">
                  <c:v>36</c:v>
                </c:pt>
                <c:pt idx="52">
                  <c:v>17</c:v>
                </c:pt>
                <c:pt idx="53">
                  <c:v>29</c:v>
                </c:pt>
                <c:pt idx="54">
                  <c:v>25</c:v>
                </c:pt>
                <c:pt idx="55">
                  <c:v>16</c:v>
                </c:pt>
                <c:pt idx="56">
                  <c:v>21</c:v>
                </c:pt>
                <c:pt idx="57">
                  <c:v>21</c:v>
                </c:pt>
                <c:pt idx="58">
                  <c:v>15</c:v>
                </c:pt>
                <c:pt idx="59">
                  <c:v>20</c:v>
                </c:pt>
                <c:pt idx="60">
                  <c:v>37</c:v>
                </c:pt>
                <c:pt idx="61">
                  <c:v>30</c:v>
                </c:pt>
                <c:pt idx="62">
                  <c:v>31</c:v>
                </c:pt>
                <c:pt idx="63">
                  <c:v>14</c:v>
                </c:pt>
                <c:pt idx="64">
                  <c:v>9</c:v>
                </c:pt>
                <c:pt idx="65">
                  <c:v>15</c:v>
                </c:pt>
                <c:pt idx="66">
                  <c:v>22</c:v>
                </c:pt>
                <c:pt idx="67">
                  <c:v>15</c:v>
                </c:pt>
                <c:pt idx="68">
                  <c:v>17</c:v>
                </c:pt>
                <c:pt idx="69">
                  <c:v>18</c:v>
                </c:pt>
                <c:pt idx="70">
                  <c:v>30</c:v>
                </c:pt>
                <c:pt idx="71">
                  <c:v>9</c:v>
                </c:pt>
                <c:pt idx="72">
                  <c:v>21</c:v>
                </c:pt>
                <c:pt idx="73">
                  <c:v>19</c:v>
                </c:pt>
                <c:pt idx="74">
                  <c:v>25</c:v>
                </c:pt>
                <c:pt idx="75">
                  <c:v>16</c:v>
                </c:pt>
                <c:pt idx="76">
                  <c:v>16</c:v>
                </c:pt>
                <c:pt idx="77">
                  <c:v>18</c:v>
                </c:pt>
                <c:pt idx="78">
                  <c:v>9</c:v>
                </c:pt>
                <c:pt idx="79">
                  <c:v>9</c:v>
                </c:pt>
                <c:pt idx="80">
                  <c:v>17</c:v>
                </c:pt>
                <c:pt idx="81">
                  <c:v>23</c:v>
                </c:pt>
                <c:pt idx="82">
                  <c:v>16</c:v>
                </c:pt>
                <c:pt idx="83">
                  <c:v>23</c:v>
                </c:pt>
                <c:pt idx="84">
                  <c:v>12</c:v>
                </c:pt>
                <c:pt idx="85">
                  <c:v>15</c:v>
                </c:pt>
                <c:pt idx="86">
                  <c:v>12</c:v>
                </c:pt>
                <c:pt idx="87">
                  <c:v>8</c:v>
                </c:pt>
                <c:pt idx="88">
                  <c:v>20</c:v>
                </c:pt>
                <c:pt idx="89">
                  <c:v>10</c:v>
                </c:pt>
                <c:pt idx="90">
                  <c:v>15</c:v>
                </c:pt>
                <c:pt idx="91">
                  <c:v>8</c:v>
                </c:pt>
                <c:pt idx="92">
                  <c:v>18</c:v>
                </c:pt>
                <c:pt idx="93">
                  <c:v>17</c:v>
                </c:pt>
                <c:pt idx="94">
                  <c:v>35</c:v>
                </c:pt>
                <c:pt idx="95">
                  <c:v>21</c:v>
                </c:pt>
                <c:pt idx="96">
                  <c:v>24</c:v>
                </c:pt>
                <c:pt idx="97">
                  <c:v>25</c:v>
                </c:pt>
                <c:pt idx="98">
                  <c:v>22</c:v>
                </c:pt>
                <c:pt idx="99">
                  <c:v>20</c:v>
                </c:pt>
                <c:pt idx="100">
                  <c:v>16</c:v>
                </c:pt>
                <c:pt idx="101">
                  <c:v>30</c:v>
                </c:pt>
                <c:pt idx="102">
                  <c:v>20</c:v>
                </c:pt>
                <c:pt idx="103">
                  <c:v>27</c:v>
                </c:pt>
                <c:pt idx="104">
                  <c:v>18</c:v>
                </c:pt>
                <c:pt idx="105">
                  <c:v>22</c:v>
                </c:pt>
                <c:pt idx="106">
                  <c:v>18</c:v>
                </c:pt>
                <c:pt idx="107">
                  <c:v>16</c:v>
                </c:pt>
                <c:pt idx="108">
                  <c:v>23</c:v>
                </c:pt>
                <c:pt idx="109">
                  <c:v>28</c:v>
                </c:pt>
                <c:pt idx="110">
                  <c:v>18</c:v>
                </c:pt>
                <c:pt idx="111">
                  <c:v>29</c:v>
                </c:pt>
                <c:pt idx="112">
                  <c:v>22</c:v>
                </c:pt>
                <c:pt idx="113">
                  <c:v>16</c:v>
                </c:pt>
                <c:pt idx="114">
                  <c:v>15</c:v>
                </c:pt>
                <c:pt idx="115">
                  <c:v>21</c:v>
                </c:pt>
                <c:pt idx="116">
                  <c:v>30</c:v>
                </c:pt>
                <c:pt idx="117">
                  <c:v>23</c:v>
                </c:pt>
                <c:pt idx="118">
                  <c:v>40</c:v>
                </c:pt>
                <c:pt idx="119">
                  <c:v>25</c:v>
                </c:pt>
                <c:pt idx="120">
                  <c:v>21</c:v>
                </c:pt>
                <c:pt idx="121">
                  <c:v>12</c:v>
                </c:pt>
                <c:pt idx="122">
                  <c:v>25</c:v>
                </c:pt>
                <c:pt idx="123">
                  <c:v>25</c:v>
                </c:pt>
                <c:pt idx="124">
                  <c:v>27</c:v>
                </c:pt>
                <c:pt idx="125">
                  <c:v>15</c:v>
                </c:pt>
                <c:pt idx="126">
                  <c:v>23</c:v>
                </c:pt>
                <c:pt idx="127">
                  <c:v>6</c:v>
                </c:pt>
                <c:pt idx="128">
                  <c:v>9</c:v>
                </c:pt>
                <c:pt idx="129">
                  <c:v>25</c:v>
                </c:pt>
                <c:pt idx="130">
                  <c:v>19</c:v>
                </c:pt>
                <c:pt idx="131">
                  <c:v>14</c:v>
                </c:pt>
                <c:pt idx="132">
                  <c:v>22</c:v>
                </c:pt>
                <c:pt idx="133">
                  <c:v>17</c:v>
                </c:pt>
                <c:pt idx="134">
                  <c:v>23</c:v>
                </c:pt>
                <c:pt idx="135">
                  <c:v>19</c:v>
                </c:pt>
                <c:pt idx="136">
                  <c:v>22</c:v>
                </c:pt>
                <c:pt idx="137">
                  <c:v>33</c:v>
                </c:pt>
                <c:pt idx="138">
                  <c:v>19</c:v>
                </c:pt>
                <c:pt idx="139">
                  <c:v>22</c:v>
                </c:pt>
                <c:pt idx="140">
                  <c:v>19</c:v>
                </c:pt>
                <c:pt idx="141">
                  <c:v>20</c:v>
                </c:pt>
                <c:pt idx="142">
                  <c:v>14</c:v>
                </c:pt>
                <c:pt idx="143">
                  <c:v>22</c:v>
                </c:pt>
                <c:pt idx="144">
                  <c:v>22</c:v>
                </c:pt>
                <c:pt idx="145">
                  <c:v>18</c:v>
                </c:pt>
                <c:pt idx="146">
                  <c:v>17</c:v>
                </c:pt>
                <c:pt idx="147">
                  <c:v>27</c:v>
                </c:pt>
                <c:pt idx="148">
                  <c:v>18</c:v>
                </c:pt>
                <c:pt idx="149">
                  <c:v>14</c:v>
                </c:pt>
                <c:pt idx="150">
                  <c:v>27</c:v>
                </c:pt>
                <c:pt idx="151">
                  <c:v>19</c:v>
                </c:pt>
                <c:pt idx="152">
                  <c:v>32</c:v>
                </c:pt>
                <c:pt idx="153">
                  <c:v>24</c:v>
                </c:pt>
                <c:pt idx="154">
                  <c:v>24</c:v>
                </c:pt>
                <c:pt idx="155">
                  <c:v>19</c:v>
                </c:pt>
                <c:pt idx="156">
                  <c:v>13</c:v>
                </c:pt>
                <c:pt idx="157">
                  <c:v>32</c:v>
                </c:pt>
                <c:pt idx="158">
                  <c:v>30</c:v>
                </c:pt>
                <c:pt idx="159">
                  <c:v>33</c:v>
                </c:pt>
                <c:pt idx="160">
                  <c:v>19</c:v>
                </c:pt>
                <c:pt idx="161">
                  <c:v>17</c:v>
                </c:pt>
                <c:pt idx="162">
                  <c:v>11</c:v>
                </c:pt>
                <c:pt idx="163">
                  <c:v>31</c:v>
                </c:pt>
                <c:pt idx="164">
                  <c:v>39</c:v>
                </c:pt>
                <c:pt idx="165">
                  <c:v>27</c:v>
                </c:pt>
                <c:pt idx="166">
                  <c:v>19</c:v>
                </c:pt>
                <c:pt idx="167">
                  <c:v>21</c:v>
                </c:pt>
                <c:pt idx="168">
                  <c:v>19</c:v>
                </c:pt>
                <c:pt idx="169">
                  <c:v>22</c:v>
                </c:pt>
                <c:pt idx="170">
                  <c:v>9</c:v>
                </c:pt>
                <c:pt idx="171">
                  <c:v>27</c:v>
                </c:pt>
                <c:pt idx="172">
                  <c:v>14</c:v>
                </c:pt>
                <c:pt idx="173">
                  <c:v>28</c:v>
                </c:pt>
                <c:pt idx="174">
                  <c:v>21</c:v>
                </c:pt>
                <c:pt idx="175">
                  <c:v>19</c:v>
                </c:pt>
                <c:pt idx="176">
                  <c:v>13</c:v>
                </c:pt>
                <c:pt idx="177">
                  <c:v>15</c:v>
                </c:pt>
                <c:pt idx="178">
                  <c:v>13</c:v>
                </c:pt>
                <c:pt idx="179">
                  <c:v>19</c:v>
                </c:pt>
                <c:pt idx="180">
                  <c:v>16</c:v>
                </c:pt>
                <c:pt idx="181">
                  <c:v>17</c:v>
                </c:pt>
                <c:pt idx="182">
                  <c:v>17</c:v>
                </c:pt>
                <c:pt idx="183">
                  <c:v>11</c:v>
                </c:pt>
                <c:pt idx="184">
                  <c:v>19</c:v>
                </c:pt>
                <c:pt idx="185">
                  <c:v>17</c:v>
                </c:pt>
                <c:pt idx="186">
                  <c:v>12</c:v>
                </c:pt>
                <c:pt idx="187">
                  <c:v>16</c:v>
                </c:pt>
                <c:pt idx="188">
                  <c:v>14</c:v>
                </c:pt>
                <c:pt idx="189">
                  <c:v>14</c:v>
                </c:pt>
                <c:pt idx="190">
                  <c:v>7</c:v>
                </c:pt>
                <c:pt idx="191">
                  <c:v>11</c:v>
                </c:pt>
                <c:pt idx="192">
                  <c:v>23</c:v>
                </c:pt>
                <c:pt idx="193">
                  <c:v>12</c:v>
                </c:pt>
                <c:pt idx="194">
                  <c:v>19</c:v>
                </c:pt>
                <c:pt idx="195">
                  <c:v>21</c:v>
                </c:pt>
                <c:pt idx="196">
                  <c:v>11</c:v>
                </c:pt>
                <c:pt idx="197">
                  <c:v>5</c:v>
                </c:pt>
                <c:pt idx="198">
                  <c:v>6</c:v>
                </c:pt>
                <c:pt idx="199">
                  <c:v>26</c:v>
                </c:pt>
                <c:pt idx="200">
                  <c:v>12</c:v>
                </c:pt>
                <c:pt idx="201">
                  <c:v>14</c:v>
                </c:pt>
                <c:pt idx="202">
                  <c:v>13</c:v>
                </c:pt>
                <c:pt idx="203">
                  <c:v>9</c:v>
                </c:pt>
                <c:pt idx="204">
                  <c:v>32</c:v>
                </c:pt>
                <c:pt idx="205">
                  <c:v>19</c:v>
                </c:pt>
                <c:pt idx="206">
                  <c:v>18</c:v>
                </c:pt>
                <c:pt idx="207">
                  <c:v>18</c:v>
                </c:pt>
                <c:pt idx="208">
                  <c:v>24</c:v>
                </c:pt>
                <c:pt idx="209">
                  <c:v>18</c:v>
                </c:pt>
                <c:pt idx="210">
                  <c:v>15</c:v>
                </c:pt>
                <c:pt idx="211">
                  <c:v>17</c:v>
                </c:pt>
                <c:pt idx="212">
                  <c:v>7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15</c:v>
                </c:pt>
                <c:pt idx="217">
                  <c:v>21</c:v>
                </c:pt>
                <c:pt idx="218">
                  <c:v>14</c:v>
                </c:pt>
                <c:pt idx="219">
                  <c:v>20</c:v>
                </c:pt>
                <c:pt idx="220">
                  <c:v>15</c:v>
                </c:pt>
                <c:pt idx="221">
                  <c:v>18</c:v>
                </c:pt>
                <c:pt idx="222">
                  <c:v>11</c:v>
                </c:pt>
                <c:pt idx="223">
                  <c:v>14</c:v>
                </c:pt>
                <c:pt idx="224">
                  <c:v>11</c:v>
                </c:pt>
                <c:pt idx="225">
                  <c:v>11</c:v>
                </c:pt>
                <c:pt idx="226">
                  <c:v>12</c:v>
                </c:pt>
                <c:pt idx="227">
                  <c:v>19</c:v>
                </c:pt>
                <c:pt idx="228">
                  <c:v>13</c:v>
                </c:pt>
                <c:pt idx="229">
                  <c:v>20</c:v>
                </c:pt>
                <c:pt idx="230">
                  <c:v>21</c:v>
                </c:pt>
                <c:pt idx="231">
                  <c:v>13</c:v>
                </c:pt>
                <c:pt idx="232">
                  <c:v>8</c:v>
                </c:pt>
                <c:pt idx="233">
                  <c:v>6</c:v>
                </c:pt>
                <c:pt idx="234">
                  <c:v>12</c:v>
                </c:pt>
                <c:pt idx="235">
                  <c:v>15</c:v>
                </c:pt>
                <c:pt idx="236">
                  <c:v>16</c:v>
                </c:pt>
                <c:pt idx="237">
                  <c:v>22</c:v>
                </c:pt>
                <c:pt idx="238">
                  <c:v>14</c:v>
                </c:pt>
                <c:pt idx="239">
                  <c:v>12</c:v>
                </c:pt>
                <c:pt idx="240">
                  <c:v>15</c:v>
                </c:pt>
                <c:pt idx="241">
                  <c:v>17</c:v>
                </c:pt>
                <c:pt idx="242">
                  <c:v>16</c:v>
                </c:pt>
                <c:pt idx="243">
                  <c:v>13</c:v>
                </c:pt>
                <c:pt idx="244">
                  <c:v>22</c:v>
                </c:pt>
                <c:pt idx="245">
                  <c:v>10</c:v>
                </c:pt>
                <c:pt idx="246">
                  <c:v>14</c:v>
                </c:pt>
                <c:pt idx="247">
                  <c:v>19</c:v>
                </c:pt>
                <c:pt idx="248">
                  <c:v>6</c:v>
                </c:pt>
                <c:pt idx="249">
                  <c:v>14</c:v>
                </c:pt>
                <c:pt idx="250">
                  <c:v>21</c:v>
                </c:pt>
                <c:pt idx="251">
                  <c:v>25</c:v>
                </c:pt>
                <c:pt idx="252">
                  <c:v>11</c:v>
                </c:pt>
                <c:pt idx="253">
                  <c:v>17</c:v>
                </c:pt>
                <c:pt idx="254">
                  <c:v>9</c:v>
                </c:pt>
                <c:pt idx="255">
                  <c:v>19</c:v>
                </c:pt>
                <c:pt idx="256">
                  <c:v>11</c:v>
                </c:pt>
                <c:pt idx="257">
                  <c:v>30</c:v>
                </c:pt>
                <c:pt idx="258">
                  <c:v>19</c:v>
                </c:pt>
                <c:pt idx="259">
                  <c:v>11</c:v>
                </c:pt>
                <c:pt idx="260">
                  <c:v>8</c:v>
                </c:pt>
                <c:pt idx="261">
                  <c:v>11</c:v>
                </c:pt>
                <c:pt idx="262">
                  <c:v>21</c:v>
                </c:pt>
                <c:pt idx="263">
                  <c:v>25</c:v>
                </c:pt>
                <c:pt idx="264">
                  <c:v>11</c:v>
                </c:pt>
                <c:pt idx="265">
                  <c:v>15</c:v>
                </c:pt>
                <c:pt idx="266">
                  <c:v>16</c:v>
                </c:pt>
                <c:pt idx="267">
                  <c:v>20</c:v>
                </c:pt>
                <c:pt idx="268">
                  <c:v>5</c:v>
                </c:pt>
                <c:pt idx="269">
                  <c:v>12</c:v>
                </c:pt>
                <c:pt idx="270">
                  <c:v>19</c:v>
                </c:pt>
                <c:pt idx="271">
                  <c:v>7</c:v>
                </c:pt>
                <c:pt idx="272">
                  <c:v>12</c:v>
                </c:pt>
                <c:pt idx="273">
                  <c:v>11</c:v>
                </c:pt>
                <c:pt idx="274">
                  <c:v>19</c:v>
                </c:pt>
                <c:pt idx="275">
                  <c:v>7</c:v>
                </c:pt>
                <c:pt idx="276">
                  <c:v>12</c:v>
                </c:pt>
                <c:pt idx="277">
                  <c:v>22</c:v>
                </c:pt>
                <c:pt idx="278">
                  <c:v>4</c:v>
                </c:pt>
                <c:pt idx="279">
                  <c:v>17</c:v>
                </c:pt>
                <c:pt idx="280">
                  <c:v>30</c:v>
                </c:pt>
                <c:pt idx="281">
                  <c:v>6</c:v>
                </c:pt>
                <c:pt idx="282">
                  <c:v>9</c:v>
                </c:pt>
                <c:pt idx="283">
                  <c:v>20</c:v>
                </c:pt>
                <c:pt idx="284">
                  <c:v>21</c:v>
                </c:pt>
                <c:pt idx="285">
                  <c:v>16</c:v>
                </c:pt>
                <c:pt idx="286">
                  <c:v>14</c:v>
                </c:pt>
                <c:pt idx="287">
                  <c:v>10</c:v>
                </c:pt>
                <c:pt idx="288">
                  <c:v>10</c:v>
                </c:pt>
                <c:pt idx="289">
                  <c:v>14</c:v>
                </c:pt>
                <c:pt idx="290">
                  <c:v>21</c:v>
                </c:pt>
                <c:pt idx="291">
                  <c:v>16</c:v>
                </c:pt>
                <c:pt idx="292">
                  <c:v>9</c:v>
                </c:pt>
                <c:pt idx="293">
                  <c:v>18</c:v>
                </c:pt>
                <c:pt idx="294">
                  <c:v>12</c:v>
                </c:pt>
                <c:pt idx="295">
                  <c:v>5</c:v>
                </c:pt>
                <c:pt idx="296">
                  <c:v>6</c:v>
                </c:pt>
                <c:pt idx="297">
                  <c:v>26</c:v>
                </c:pt>
                <c:pt idx="298">
                  <c:v>23</c:v>
                </c:pt>
                <c:pt idx="299">
                  <c:v>35</c:v>
                </c:pt>
                <c:pt idx="300">
                  <c:v>27</c:v>
                </c:pt>
                <c:pt idx="301">
                  <c:v>35</c:v>
                </c:pt>
                <c:pt idx="302">
                  <c:v>7</c:v>
                </c:pt>
                <c:pt idx="303">
                  <c:v>16</c:v>
                </c:pt>
                <c:pt idx="304">
                  <c:v>18</c:v>
                </c:pt>
                <c:pt idx="305">
                  <c:v>16</c:v>
                </c:pt>
                <c:pt idx="306">
                  <c:v>11</c:v>
                </c:pt>
                <c:pt idx="307">
                  <c:v>13</c:v>
                </c:pt>
                <c:pt idx="308">
                  <c:v>16</c:v>
                </c:pt>
                <c:pt idx="309">
                  <c:v>8</c:v>
                </c:pt>
                <c:pt idx="310">
                  <c:v>4</c:v>
                </c:pt>
                <c:pt idx="311">
                  <c:v>12</c:v>
                </c:pt>
                <c:pt idx="312">
                  <c:v>19</c:v>
                </c:pt>
                <c:pt idx="313">
                  <c:v>27</c:v>
                </c:pt>
                <c:pt idx="314">
                  <c:v>37</c:v>
                </c:pt>
                <c:pt idx="315">
                  <c:v>19</c:v>
                </c:pt>
                <c:pt idx="316">
                  <c:v>7</c:v>
                </c:pt>
                <c:pt idx="317">
                  <c:v>5</c:v>
                </c:pt>
                <c:pt idx="318">
                  <c:v>27</c:v>
                </c:pt>
                <c:pt idx="319">
                  <c:v>8</c:v>
                </c:pt>
                <c:pt idx="320">
                  <c:v>9</c:v>
                </c:pt>
                <c:pt idx="321">
                  <c:v>17</c:v>
                </c:pt>
                <c:pt idx="322">
                  <c:v>13</c:v>
                </c:pt>
                <c:pt idx="323">
                  <c:v>14</c:v>
                </c:pt>
                <c:pt idx="324">
                  <c:v>22</c:v>
                </c:pt>
                <c:pt idx="325">
                  <c:v>17</c:v>
                </c:pt>
                <c:pt idx="326">
                  <c:v>8</c:v>
                </c:pt>
                <c:pt idx="327">
                  <c:v>22</c:v>
                </c:pt>
                <c:pt idx="328">
                  <c:v>7</c:v>
                </c:pt>
                <c:pt idx="329">
                  <c:v>12</c:v>
                </c:pt>
                <c:pt idx="330">
                  <c:v>28</c:v>
                </c:pt>
                <c:pt idx="331">
                  <c:v>4</c:v>
                </c:pt>
                <c:pt idx="332">
                  <c:v>6</c:v>
                </c:pt>
                <c:pt idx="333">
                  <c:v>21</c:v>
                </c:pt>
                <c:pt idx="334">
                  <c:v>10</c:v>
                </c:pt>
                <c:pt idx="335">
                  <c:v>10</c:v>
                </c:pt>
                <c:pt idx="336">
                  <c:v>4</c:v>
                </c:pt>
                <c:pt idx="337">
                  <c:v>4</c:v>
                </c:pt>
                <c:pt idx="338">
                  <c:v>6</c:v>
                </c:pt>
                <c:pt idx="339">
                  <c:v>6</c:v>
                </c:pt>
                <c:pt idx="340">
                  <c:v>13</c:v>
                </c:pt>
                <c:pt idx="341">
                  <c:v>0</c:v>
                </c:pt>
                <c:pt idx="342">
                  <c:v>5</c:v>
                </c:pt>
                <c:pt idx="343">
                  <c:v>4</c:v>
                </c:pt>
                <c:pt idx="344">
                  <c:v>4</c:v>
                </c:pt>
                <c:pt idx="345">
                  <c:v>8</c:v>
                </c:pt>
                <c:pt idx="346">
                  <c:v>16</c:v>
                </c:pt>
                <c:pt idx="347">
                  <c:v>14</c:v>
                </c:pt>
                <c:pt idx="348">
                  <c:v>10</c:v>
                </c:pt>
                <c:pt idx="349">
                  <c:v>7</c:v>
                </c:pt>
                <c:pt idx="350">
                  <c:v>8</c:v>
                </c:pt>
                <c:pt idx="351">
                  <c:v>7</c:v>
                </c:pt>
                <c:pt idx="352">
                  <c:v>6</c:v>
                </c:pt>
                <c:pt idx="353">
                  <c:v>9</c:v>
                </c:pt>
                <c:pt idx="354">
                  <c:v>17</c:v>
                </c:pt>
                <c:pt idx="355">
                  <c:v>10</c:v>
                </c:pt>
                <c:pt idx="356">
                  <c:v>19</c:v>
                </c:pt>
                <c:pt idx="357">
                  <c:v>22</c:v>
                </c:pt>
                <c:pt idx="358">
                  <c:v>9</c:v>
                </c:pt>
                <c:pt idx="359">
                  <c:v>4</c:v>
                </c:pt>
                <c:pt idx="360">
                  <c:v>14</c:v>
                </c:pt>
                <c:pt idx="361">
                  <c:v>20</c:v>
                </c:pt>
                <c:pt idx="362">
                  <c:v>17</c:v>
                </c:pt>
                <c:pt idx="363">
                  <c:v>3</c:v>
                </c:pt>
                <c:pt idx="364">
                  <c:v>3</c:v>
                </c:pt>
                <c:pt idx="365">
                  <c:v>8</c:v>
                </c:pt>
              </c:numCache>
            </c:numRef>
          </c:val>
        </c:ser>
        <c:ser>
          <c:idx val="10"/>
          <c:order val="10"/>
          <c:tx>
            <c:strRef>
              <c:f>'2012年'!$L$3</c:f>
              <c:strCache>
                <c:ptCount val="1"/>
                <c:pt idx="0">
                  <c:v>代码评论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'2012年'!$L$4:$L$369</c:f>
              <c:numCache>
                <c:formatCode>General</c:formatCode>
                <c:ptCount val="366"/>
                <c:pt idx="0">
                  <c:v>96</c:v>
                </c:pt>
                <c:pt idx="1">
                  <c:v>25</c:v>
                </c:pt>
                <c:pt idx="2">
                  <c:v>77</c:v>
                </c:pt>
                <c:pt idx="3">
                  <c:v>169</c:v>
                </c:pt>
                <c:pt idx="4">
                  <c:v>141</c:v>
                </c:pt>
                <c:pt idx="5">
                  <c:v>157</c:v>
                </c:pt>
                <c:pt idx="6">
                  <c:v>180</c:v>
                </c:pt>
                <c:pt idx="7">
                  <c:v>182</c:v>
                </c:pt>
                <c:pt idx="8">
                  <c:v>59</c:v>
                </c:pt>
                <c:pt idx="9">
                  <c:v>59</c:v>
                </c:pt>
                <c:pt idx="10">
                  <c:v>175</c:v>
                </c:pt>
                <c:pt idx="11">
                  <c:v>136</c:v>
                </c:pt>
                <c:pt idx="12">
                  <c:v>162</c:v>
                </c:pt>
                <c:pt idx="13">
                  <c:v>183</c:v>
                </c:pt>
                <c:pt idx="14">
                  <c:v>168</c:v>
                </c:pt>
                <c:pt idx="15">
                  <c:v>44</c:v>
                </c:pt>
                <c:pt idx="16">
                  <c:v>76</c:v>
                </c:pt>
                <c:pt idx="17">
                  <c:v>123</c:v>
                </c:pt>
                <c:pt idx="18">
                  <c:v>124</c:v>
                </c:pt>
                <c:pt idx="19">
                  <c:v>143</c:v>
                </c:pt>
                <c:pt idx="20">
                  <c:v>97</c:v>
                </c:pt>
                <c:pt idx="21">
                  <c:v>207</c:v>
                </c:pt>
                <c:pt idx="22">
                  <c:v>44</c:v>
                </c:pt>
                <c:pt idx="23">
                  <c:v>79</c:v>
                </c:pt>
                <c:pt idx="24">
                  <c:v>150</c:v>
                </c:pt>
                <c:pt idx="25">
                  <c:v>152</c:v>
                </c:pt>
                <c:pt idx="26">
                  <c:v>153</c:v>
                </c:pt>
                <c:pt idx="27">
                  <c:v>149</c:v>
                </c:pt>
                <c:pt idx="28">
                  <c:v>130</c:v>
                </c:pt>
                <c:pt idx="29">
                  <c:v>66</c:v>
                </c:pt>
                <c:pt idx="30">
                  <c:v>70</c:v>
                </c:pt>
                <c:pt idx="31">
                  <c:v>156</c:v>
                </c:pt>
                <c:pt idx="32">
                  <c:v>163</c:v>
                </c:pt>
                <c:pt idx="33">
                  <c:v>167</c:v>
                </c:pt>
                <c:pt idx="34">
                  <c:v>172</c:v>
                </c:pt>
                <c:pt idx="35">
                  <c:v>157</c:v>
                </c:pt>
                <c:pt idx="36">
                  <c:v>57</c:v>
                </c:pt>
                <c:pt idx="37">
                  <c:v>69</c:v>
                </c:pt>
                <c:pt idx="38">
                  <c:v>163</c:v>
                </c:pt>
                <c:pt idx="39">
                  <c:v>132</c:v>
                </c:pt>
                <c:pt idx="40">
                  <c:v>126</c:v>
                </c:pt>
                <c:pt idx="41">
                  <c:v>143</c:v>
                </c:pt>
                <c:pt idx="42">
                  <c:v>134</c:v>
                </c:pt>
                <c:pt idx="43">
                  <c:v>32</c:v>
                </c:pt>
                <c:pt idx="44">
                  <c:v>97</c:v>
                </c:pt>
                <c:pt idx="45">
                  <c:v>97</c:v>
                </c:pt>
                <c:pt idx="46">
                  <c:v>124</c:v>
                </c:pt>
                <c:pt idx="47">
                  <c:v>95</c:v>
                </c:pt>
                <c:pt idx="48">
                  <c:v>149</c:v>
                </c:pt>
                <c:pt idx="49">
                  <c:v>143</c:v>
                </c:pt>
                <c:pt idx="50">
                  <c:v>50</c:v>
                </c:pt>
                <c:pt idx="51">
                  <c:v>82</c:v>
                </c:pt>
                <c:pt idx="52">
                  <c:v>134</c:v>
                </c:pt>
                <c:pt idx="53">
                  <c:v>99</c:v>
                </c:pt>
                <c:pt idx="54">
                  <c:v>122</c:v>
                </c:pt>
                <c:pt idx="55">
                  <c:v>106</c:v>
                </c:pt>
                <c:pt idx="56">
                  <c:v>180</c:v>
                </c:pt>
                <c:pt idx="57">
                  <c:v>79</c:v>
                </c:pt>
                <c:pt idx="58">
                  <c:v>79</c:v>
                </c:pt>
                <c:pt idx="59">
                  <c:v>143</c:v>
                </c:pt>
                <c:pt idx="60">
                  <c:v>119</c:v>
                </c:pt>
                <c:pt idx="61">
                  <c:v>106</c:v>
                </c:pt>
                <c:pt idx="62">
                  <c:v>135</c:v>
                </c:pt>
                <c:pt idx="63">
                  <c:v>156</c:v>
                </c:pt>
                <c:pt idx="64">
                  <c:v>60</c:v>
                </c:pt>
                <c:pt idx="65">
                  <c:v>54</c:v>
                </c:pt>
                <c:pt idx="66">
                  <c:v>131</c:v>
                </c:pt>
                <c:pt idx="67">
                  <c:v>124</c:v>
                </c:pt>
                <c:pt idx="68">
                  <c:v>112</c:v>
                </c:pt>
                <c:pt idx="69">
                  <c:v>114</c:v>
                </c:pt>
                <c:pt idx="70">
                  <c:v>142</c:v>
                </c:pt>
                <c:pt idx="71">
                  <c:v>63</c:v>
                </c:pt>
                <c:pt idx="72">
                  <c:v>82</c:v>
                </c:pt>
                <c:pt idx="73">
                  <c:v>101</c:v>
                </c:pt>
                <c:pt idx="74">
                  <c:v>110</c:v>
                </c:pt>
                <c:pt idx="75">
                  <c:v>134</c:v>
                </c:pt>
                <c:pt idx="76">
                  <c:v>101</c:v>
                </c:pt>
                <c:pt idx="77">
                  <c:v>101</c:v>
                </c:pt>
                <c:pt idx="78">
                  <c:v>51</c:v>
                </c:pt>
                <c:pt idx="79">
                  <c:v>57</c:v>
                </c:pt>
                <c:pt idx="80">
                  <c:v>123</c:v>
                </c:pt>
                <c:pt idx="81">
                  <c:v>84</c:v>
                </c:pt>
                <c:pt idx="82">
                  <c:v>105</c:v>
                </c:pt>
                <c:pt idx="83">
                  <c:v>107</c:v>
                </c:pt>
                <c:pt idx="84">
                  <c:v>75</c:v>
                </c:pt>
                <c:pt idx="85">
                  <c:v>40</c:v>
                </c:pt>
                <c:pt idx="86">
                  <c:v>35</c:v>
                </c:pt>
                <c:pt idx="87">
                  <c:v>28</c:v>
                </c:pt>
                <c:pt idx="88">
                  <c:v>22</c:v>
                </c:pt>
                <c:pt idx="89">
                  <c:v>20</c:v>
                </c:pt>
                <c:pt idx="90">
                  <c:v>24</c:v>
                </c:pt>
                <c:pt idx="91">
                  <c:v>22</c:v>
                </c:pt>
                <c:pt idx="92">
                  <c:v>35</c:v>
                </c:pt>
                <c:pt idx="93">
                  <c:v>127</c:v>
                </c:pt>
                <c:pt idx="94">
                  <c:v>149</c:v>
                </c:pt>
                <c:pt idx="95">
                  <c:v>280</c:v>
                </c:pt>
                <c:pt idx="96">
                  <c:v>95</c:v>
                </c:pt>
                <c:pt idx="97">
                  <c:v>111</c:v>
                </c:pt>
                <c:pt idx="98">
                  <c:v>110</c:v>
                </c:pt>
                <c:pt idx="99">
                  <c:v>39</c:v>
                </c:pt>
                <c:pt idx="100">
                  <c:v>52</c:v>
                </c:pt>
                <c:pt idx="101">
                  <c:v>112</c:v>
                </c:pt>
                <c:pt idx="102">
                  <c:v>104</c:v>
                </c:pt>
                <c:pt idx="103">
                  <c:v>130</c:v>
                </c:pt>
                <c:pt idx="104">
                  <c:v>149</c:v>
                </c:pt>
                <c:pt idx="105">
                  <c:v>178</c:v>
                </c:pt>
                <c:pt idx="106">
                  <c:v>72</c:v>
                </c:pt>
                <c:pt idx="107">
                  <c:v>55</c:v>
                </c:pt>
                <c:pt idx="108">
                  <c:v>69</c:v>
                </c:pt>
                <c:pt idx="109">
                  <c:v>93</c:v>
                </c:pt>
                <c:pt idx="110">
                  <c:v>100</c:v>
                </c:pt>
                <c:pt idx="111">
                  <c:v>110</c:v>
                </c:pt>
                <c:pt idx="112">
                  <c:v>92</c:v>
                </c:pt>
                <c:pt idx="113">
                  <c:v>47</c:v>
                </c:pt>
                <c:pt idx="114">
                  <c:v>46</c:v>
                </c:pt>
                <c:pt idx="115">
                  <c:v>113</c:v>
                </c:pt>
                <c:pt idx="116">
                  <c:v>92</c:v>
                </c:pt>
                <c:pt idx="117">
                  <c:v>115</c:v>
                </c:pt>
                <c:pt idx="118">
                  <c:v>119</c:v>
                </c:pt>
                <c:pt idx="119">
                  <c:v>95</c:v>
                </c:pt>
                <c:pt idx="120">
                  <c:v>65</c:v>
                </c:pt>
                <c:pt idx="121">
                  <c:v>77</c:v>
                </c:pt>
                <c:pt idx="122">
                  <c:v>106</c:v>
                </c:pt>
                <c:pt idx="123">
                  <c:v>159</c:v>
                </c:pt>
                <c:pt idx="124">
                  <c:v>110</c:v>
                </c:pt>
                <c:pt idx="125">
                  <c:v>124</c:v>
                </c:pt>
                <c:pt idx="126">
                  <c:v>85</c:v>
                </c:pt>
                <c:pt idx="127">
                  <c:v>43</c:v>
                </c:pt>
                <c:pt idx="128">
                  <c:v>49</c:v>
                </c:pt>
                <c:pt idx="129">
                  <c:v>80</c:v>
                </c:pt>
                <c:pt idx="130">
                  <c:v>104</c:v>
                </c:pt>
                <c:pt idx="131">
                  <c:v>84</c:v>
                </c:pt>
                <c:pt idx="132">
                  <c:v>107</c:v>
                </c:pt>
                <c:pt idx="133">
                  <c:v>62</c:v>
                </c:pt>
                <c:pt idx="134">
                  <c:v>62</c:v>
                </c:pt>
                <c:pt idx="135">
                  <c:v>62</c:v>
                </c:pt>
                <c:pt idx="136">
                  <c:v>133</c:v>
                </c:pt>
                <c:pt idx="137">
                  <c:v>90</c:v>
                </c:pt>
                <c:pt idx="138">
                  <c:v>114</c:v>
                </c:pt>
                <c:pt idx="139">
                  <c:v>109</c:v>
                </c:pt>
                <c:pt idx="140">
                  <c:v>94</c:v>
                </c:pt>
                <c:pt idx="141">
                  <c:v>50</c:v>
                </c:pt>
                <c:pt idx="142">
                  <c:v>43</c:v>
                </c:pt>
                <c:pt idx="143">
                  <c:v>75</c:v>
                </c:pt>
                <c:pt idx="144">
                  <c:v>133</c:v>
                </c:pt>
                <c:pt idx="145">
                  <c:v>84</c:v>
                </c:pt>
                <c:pt idx="146">
                  <c:v>118</c:v>
                </c:pt>
                <c:pt idx="147">
                  <c:v>89</c:v>
                </c:pt>
                <c:pt idx="148">
                  <c:v>53</c:v>
                </c:pt>
                <c:pt idx="149">
                  <c:v>44</c:v>
                </c:pt>
                <c:pt idx="150">
                  <c:v>120</c:v>
                </c:pt>
                <c:pt idx="151">
                  <c:v>111</c:v>
                </c:pt>
                <c:pt idx="152">
                  <c:v>176</c:v>
                </c:pt>
                <c:pt idx="153">
                  <c:v>129</c:v>
                </c:pt>
                <c:pt idx="154">
                  <c:v>115</c:v>
                </c:pt>
                <c:pt idx="155">
                  <c:v>55</c:v>
                </c:pt>
                <c:pt idx="156">
                  <c:v>64</c:v>
                </c:pt>
                <c:pt idx="157">
                  <c:v>108</c:v>
                </c:pt>
                <c:pt idx="158">
                  <c:v>141</c:v>
                </c:pt>
                <c:pt idx="159">
                  <c:v>151</c:v>
                </c:pt>
                <c:pt idx="160">
                  <c:v>110</c:v>
                </c:pt>
                <c:pt idx="161">
                  <c:v>122</c:v>
                </c:pt>
                <c:pt idx="162">
                  <c:v>45</c:v>
                </c:pt>
                <c:pt idx="163">
                  <c:v>81</c:v>
                </c:pt>
                <c:pt idx="164">
                  <c:v>163</c:v>
                </c:pt>
                <c:pt idx="165">
                  <c:v>150</c:v>
                </c:pt>
                <c:pt idx="166">
                  <c:v>149</c:v>
                </c:pt>
                <c:pt idx="167">
                  <c:v>133</c:v>
                </c:pt>
                <c:pt idx="168">
                  <c:v>117</c:v>
                </c:pt>
                <c:pt idx="169">
                  <c:v>35</c:v>
                </c:pt>
                <c:pt idx="170">
                  <c:v>67</c:v>
                </c:pt>
                <c:pt idx="171">
                  <c:v>110</c:v>
                </c:pt>
                <c:pt idx="172">
                  <c:v>105</c:v>
                </c:pt>
                <c:pt idx="173">
                  <c:v>145</c:v>
                </c:pt>
                <c:pt idx="174">
                  <c:v>98</c:v>
                </c:pt>
                <c:pt idx="175">
                  <c:v>143</c:v>
                </c:pt>
                <c:pt idx="176">
                  <c:v>31</c:v>
                </c:pt>
                <c:pt idx="177">
                  <c:v>41</c:v>
                </c:pt>
                <c:pt idx="178">
                  <c:v>75</c:v>
                </c:pt>
                <c:pt idx="179">
                  <c:v>110</c:v>
                </c:pt>
                <c:pt idx="180">
                  <c:v>114</c:v>
                </c:pt>
                <c:pt idx="181">
                  <c:v>101</c:v>
                </c:pt>
                <c:pt idx="182">
                  <c:v>77</c:v>
                </c:pt>
                <c:pt idx="183">
                  <c:v>35</c:v>
                </c:pt>
                <c:pt idx="184">
                  <c:v>52</c:v>
                </c:pt>
                <c:pt idx="185">
                  <c:v>128</c:v>
                </c:pt>
                <c:pt idx="186">
                  <c:v>99</c:v>
                </c:pt>
                <c:pt idx="187">
                  <c:v>129</c:v>
                </c:pt>
                <c:pt idx="188">
                  <c:v>114</c:v>
                </c:pt>
                <c:pt idx="189">
                  <c:v>107</c:v>
                </c:pt>
                <c:pt idx="190">
                  <c:v>48</c:v>
                </c:pt>
                <c:pt idx="191">
                  <c:v>35</c:v>
                </c:pt>
                <c:pt idx="192">
                  <c:v>37</c:v>
                </c:pt>
                <c:pt idx="193">
                  <c:v>101</c:v>
                </c:pt>
                <c:pt idx="194">
                  <c:v>72</c:v>
                </c:pt>
                <c:pt idx="195">
                  <c:v>105</c:v>
                </c:pt>
                <c:pt idx="196">
                  <c:v>82</c:v>
                </c:pt>
                <c:pt idx="197">
                  <c:v>67</c:v>
                </c:pt>
                <c:pt idx="198">
                  <c:v>72</c:v>
                </c:pt>
                <c:pt idx="199">
                  <c:v>120</c:v>
                </c:pt>
                <c:pt idx="200">
                  <c:v>72</c:v>
                </c:pt>
                <c:pt idx="201">
                  <c:v>144</c:v>
                </c:pt>
                <c:pt idx="202">
                  <c:v>97</c:v>
                </c:pt>
                <c:pt idx="203">
                  <c:v>75</c:v>
                </c:pt>
                <c:pt idx="204">
                  <c:v>47</c:v>
                </c:pt>
                <c:pt idx="205">
                  <c:v>42</c:v>
                </c:pt>
                <c:pt idx="206">
                  <c:v>129</c:v>
                </c:pt>
                <c:pt idx="207">
                  <c:v>135</c:v>
                </c:pt>
                <c:pt idx="208">
                  <c:v>160</c:v>
                </c:pt>
                <c:pt idx="209">
                  <c:v>119</c:v>
                </c:pt>
                <c:pt idx="210">
                  <c:v>108</c:v>
                </c:pt>
                <c:pt idx="211">
                  <c:v>57</c:v>
                </c:pt>
                <c:pt idx="212">
                  <c:v>51</c:v>
                </c:pt>
                <c:pt idx="213">
                  <c:v>108</c:v>
                </c:pt>
                <c:pt idx="214">
                  <c:v>101</c:v>
                </c:pt>
                <c:pt idx="215">
                  <c:v>119</c:v>
                </c:pt>
                <c:pt idx="216">
                  <c:v>97</c:v>
                </c:pt>
                <c:pt idx="217">
                  <c:v>98</c:v>
                </c:pt>
                <c:pt idx="218">
                  <c:v>34</c:v>
                </c:pt>
                <c:pt idx="219">
                  <c:v>36</c:v>
                </c:pt>
                <c:pt idx="220">
                  <c:v>84</c:v>
                </c:pt>
                <c:pt idx="221">
                  <c:v>58</c:v>
                </c:pt>
                <c:pt idx="222">
                  <c:v>54</c:v>
                </c:pt>
                <c:pt idx="223">
                  <c:v>58</c:v>
                </c:pt>
                <c:pt idx="224">
                  <c:v>74</c:v>
                </c:pt>
                <c:pt idx="225">
                  <c:v>28</c:v>
                </c:pt>
                <c:pt idx="226">
                  <c:v>68</c:v>
                </c:pt>
                <c:pt idx="227">
                  <c:v>100</c:v>
                </c:pt>
                <c:pt idx="228">
                  <c:v>77</c:v>
                </c:pt>
                <c:pt idx="229">
                  <c:v>69</c:v>
                </c:pt>
                <c:pt idx="230">
                  <c:v>67</c:v>
                </c:pt>
                <c:pt idx="231">
                  <c:v>82</c:v>
                </c:pt>
                <c:pt idx="232">
                  <c:v>46</c:v>
                </c:pt>
                <c:pt idx="233">
                  <c:v>41</c:v>
                </c:pt>
                <c:pt idx="234">
                  <c:v>72</c:v>
                </c:pt>
                <c:pt idx="235">
                  <c:v>82</c:v>
                </c:pt>
                <c:pt idx="236">
                  <c:v>69</c:v>
                </c:pt>
                <c:pt idx="237">
                  <c:v>101</c:v>
                </c:pt>
                <c:pt idx="238">
                  <c:v>81</c:v>
                </c:pt>
                <c:pt idx="239">
                  <c:v>51</c:v>
                </c:pt>
                <c:pt idx="240">
                  <c:v>49</c:v>
                </c:pt>
                <c:pt idx="241">
                  <c:v>68</c:v>
                </c:pt>
                <c:pt idx="242">
                  <c:v>62</c:v>
                </c:pt>
                <c:pt idx="243">
                  <c:v>57</c:v>
                </c:pt>
                <c:pt idx="244">
                  <c:v>54</c:v>
                </c:pt>
                <c:pt idx="245">
                  <c:v>65</c:v>
                </c:pt>
                <c:pt idx="246">
                  <c:v>45</c:v>
                </c:pt>
                <c:pt idx="247">
                  <c:v>83</c:v>
                </c:pt>
                <c:pt idx="248">
                  <c:v>104</c:v>
                </c:pt>
                <c:pt idx="249">
                  <c:v>83</c:v>
                </c:pt>
                <c:pt idx="250">
                  <c:v>90</c:v>
                </c:pt>
                <c:pt idx="251">
                  <c:v>115</c:v>
                </c:pt>
                <c:pt idx="252">
                  <c:v>106</c:v>
                </c:pt>
                <c:pt idx="253">
                  <c:v>65</c:v>
                </c:pt>
                <c:pt idx="254">
                  <c:v>60</c:v>
                </c:pt>
                <c:pt idx="255">
                  <c:v>97</c:v>
                </c:pt>
                <c:pt idx="256">
                  <c:v>92</c:v>
                </c:pt>
                <c:pt idx="257">
                  <c:v>120</c:v>
                </c:pt>
                <c:pt idx="258">
                  <c:v>102</c:v>
                </c:pt>
                <c:pt idx="259">
                  <c:v>108</c:v>
                </c:pt>
                <c:pt idx="260">
                  <c:v>44</c:v>
                </c:pt>
                <c:pt idx="261">
                  <c:v>53</c:v>
                </c:pt>
                <c:pt idx="262">
                  <c:v>108</c:v>
                </c:pt>
                <c:pt idx="263">
                  <c:v>100</c:v>
                </c:pt>
                <c:pt idx="264">
                  <c:v>121</c:v>
                </c:pt>
                <c:pt idx="265">
                  <c:v>86</c:v>
                </c:pt>
                <c:pt idx="266">
                  <c:v>92</c:v>
                </c:pt>
                <c:pt idx="267">
                  <c:v>63</c:v>
                </c:pt>
                <c:pt idx="268">
                  <c:v>62</c:v>
                </c:pt>
                <c:pt idx="269">
                  <c:v>110</c:v>
                </c:pt>
                <c:pt idx="270">
                  <c:v>109</c:v>
                </c:pt>
                <c:pt idx="271">
                  <c:v>63</c:v>
                </c:pt>
                <c:pt idx="272">
                  <c:v>44</c:v>
                </c:pt>
                <c:pt idx="273">
                  <c:v>42</c:v>
                </c:pt>
                <c:pt idx="274">
                  <c:v>60</c:v>
                </c:pt>
                <c:pt idx="275">
                  <c:v>84</c:v>
                </c:pt>
                <c:pt idx="276">
                  <c:v>99</c:v>
                </c:pt>
                <c:pt idx="277">
                  <c:v>87</c:v>
                </c:pt>
                <c:pt idx="278">
                  <c:v>98</c:v>
                </c:pt>
                <c:pt idx="279">
                  <c:v>103</c:v>
                </c:pt>
                <c:pt idx="280">
                  <c:v>108</c:v>
                </c:pt>
                <c:pt idx="281">
                  <c:v>74</c:v>
                </c:pt>
                <c:pt idx="282">
                  <c:v>48</c:v>
                </c:pt>
                <c:pt idx="283">
                  <c:v>87</c:v>
                </c:pt>
                <c:pt idx="284">
                  <c:v>80</c:v>
                </c:pt>
                <c:pt idx="285">
                  <c:v>75</c:v>
                </c:pt>
                <c:pt idx="286">
                  <c:v>100</c:v>
                </c:pt>
                <c:pt idx="287">
                  <c:v>85</c:v>
                </c:pt>
                <c:pt idx="288">
                  <c:v>52</c:v>
                </c:pt>
                <c:pt idx="289">
                  <c:v>64</c:v>
                </c:pt>
                <c:pt idx="290">
                  <c:v>89</c:v>
                </c:pt>
                <c:pt idx="291">
                  <c:v>100</c:v>
                </c:pt>
                <c:pt idx="292">
                  <c:v>107</c:v>
                </c:pt>
                <c:pt idx="293">
                  <c:v>96</c:v>
                </c:pt>
                <c:pt idx="294">
                  <c:v>74</c:v>
                </c:pt>
                <c:pt idx="295">
                  <c:v>37</c:v>
                </c:pt>
                <c:pt idx="296">
                  <c:v>33</c:v>
                </c:pt>
                <c:pt idx="297">
                  <c:v>54</c:v>
                </c:pt>
                <c:pt idx="298">
                  <c:v>91</c:v>
                </c:pt>
                <c:pt idx="299">
                  <c:v>68</c:v>
                </c:pt>
                <c:pt idx="300">
                  <c:v>62</c:v>
                </c:pt>
                <c:pt idx="301">
                  <c:v>95</c:v>
                </c:pt>
                <c:pt idx="302">
                  <c:v>32</c:v>
                </c:pt>
                <c:pt idx="303">
                  <c:v>56</c:v>
                </c:pt>
                <c:pt idx="304">
                  <c:v>72</c:v>
                </c:pt>
                <c:pt idx="305">
                  <c:v>65</c:v>
                </c:pt>
                <c:pt idx="306">
                  <c:v>88</c:v>
                </c:pt>
                <c:pt idx="307">
                  <c:v>60</c:v>
                </c:pt>
                <c:pt idx="308">
                  <c:v>43</c:v>
                </c:pt>
                <c:pt idx="309">
                  <c:v>15</c:v>
                </c:pt>
                <c:pt idx="310">
                  <c:v>24</c:v>
                </c:pt>
                <c:pt idx="311">
                  <c:v>40</c:v>
                </c:pt>
                <c:pt idx="312">
                  <c:v>58</c:v>
                </c:pt>
                <c:pt idx="313">
                  <c:v>49</c:v>
                </c:pt>
                <c:pt idx="314">
                  <c:v>79</c:v>
                </c:pt>
                <c:pt idx="315">
                  <c:v>43</c:v>
                </c:pt>
                <c:pt idx="316">
                  <c:v>13</c:v>
                </c:pt>
                <c:pt idx="317">
                  <c:v>24</c:v>
                </c:pt>
                <c:pt idx="318">
                  <c:v>30</c:v>
                </c:pt>
                <c:pt idx="319">
                  <c:v>44</c:v>
                </c:pt>
                <c:pt idx="320">
                  <c:v>42</c:v>
                </c:pt>
                <c:pt idx="321">
                  <c:v>43</c:v>
                </c:pt>
                <c:pt idx="322">
                  <c:v>99</c:v>
                </c:pt>
                <c:pt idx="323">
                  <c:v>20</c:v>
                </c:pt>
                <c:pt idx="324">
                  <c:v>40</c:v>
                </c:pt>
                <c:pt idx="325">
                  <c:v>100</c:v>
                </c:pt>
                <c:pt idx="326">
                  <c:v>45</c:v>
                </c:pt>
                <c:pt idx="327">
                  <c:v>44</c:v>
                </c:pt>
                <c:pt idx="328">
                  <c:v>40</c:v>
                </c:pt>
                <c:pt idx="329">
                  <c:v>44</c:v>
                </c:pt>
                <c:pt idx="330">
                  <c:v>18</c:v>
                </c:pt>
                <c:pt idx="331">
                  <c:v>28</c:v>
                </c:pt>
                <c:pt idx="332">
                  <c:v>70</c:v>
                </c:pt>
                <c:pt idx="333">
                  <c:v>57</c:v>
                </c:pt>
                <c:pt idx="334">
                  <c:v>31</c:v>
                </c:pt>
                <c:pt idx="335">
                  <c:v>28</c:v>
                </c:pt>
                <c:pt idx="336">
                  <c:v>38</c:v>
                </c:pt>
                <c:pt idx="337">
                  <c:v>27</c:v>
                </c:pt>
                <c:pt idx="338">
                  <c:v>19</c:v>
                </c:pt>
                <c:pt idx="339">
                  <c:v>6</c:v>
                </c:pt>
                <c:pt idx="340">
                  <c:v>7</c:v>
                </c:pt>
                <c:pt idx="341">
                  <c:v>8</c:v>
                </c:pt>
                <c:pt idx="342">
                  <c:v>10</c:v>
                </c:pt>
                <c:pt idx="343">
                  <c:v>6</c:v>
                </c:pt>
                <c:pt idx="344">
                  <c:v>8</c:v>
                </c:pt>
                <c:pt idx="345">
                  <c:v>26</c:v>
                </c:pt>
                <c:pt idx="346">
                  <c:v>33</c:v>
                </c:pt>
                <c:pt idx="347">
                  <c:v>46</c:v>
                </c:pt>
                <c:pt idx="348">
                  <c:v>44</c:v>
                </c:pt>
                <c:pt idx="349">
                  <c:v>33</c:v>
                </c:pt>
                <c:pt idx="350">
                  <c:v>39</c:v>
                </c:pt>
                <c:pt idx="351">
                  <c:v>25</c:v>
                </c:pt>
                <c:pt idx="352">
                  <c:v>21</c:v>
                </c:pt>
                <c:pt idx="353">
                  <c:v>51</c:v>
                </c:pt>
                <c:pt idx="354">
                  <c:v>69</c:v>
                </c:pt>
                <c:pt idx="355">
                  <c:v>53</c:v>
                </c:pt>
                <c:pt idx="356">
                  <c:v>65</c:v>
                </c:pt>
                <c:pt idx="357">
                  <c:v>35</c:v>
                </c:pt>
                <c:pt idx="358">
                  <c:v>21</c:v>
                </c:pt>
                <c:pt idx="359">
                  <c:v>23</c:v>
                </c:pt>
                <c:pt idx="360">
                  <c:v>39</c:v>
                </c:pt>
                <c:pt idx="361">
                  <c:v>44</c:v>
                </c:pt>
                <c:pt idx="362">
                  <c:v>40</c:v>
                </c:pt>
                <c:pt idx="363">
                  <c:v>17</c:v>
                </c:pt>
                <c:pt idx="364">
                  <c:v>19</c:v>
                </c:pt>
                <c:pt idx="365">
                  <c:v>20</c:v>
                </c:pt>
              </c:numCache>
            </c:numRef>
          </c:val>
        </c:ser>
        <c:ser>
          <c:idx val="11"/>
          <c:order val="11"/>
          <c:tx>
            <c:strRef>
              <c:f>'2012年'!$M$3</c:f>
              <c:strCache>
                <c:ptCount val="1"/>
                <c:pt idx="0">
                  <c:v>博客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'2012年'!$M$4:$M$369</c:f>
              <c:numCache>
                <c:formatCode>General</c:formatCode>
                <c:ptCount val="366"/>
                <c:pt idx="0">
                  <c:v>115</c:v>
                </c:pt>
                <c:pt idx="1">
                  <c:v>107</c:v>
                </c:pt>
                <c:pt idx="2">
                  <c:v>156</c:v>
                </c:pt>
                <c:pt idx="3">
                  <c:v>203</c:v>
                </c:pt>
                <c:pt idx="4">
                  <c:v>253</c:v>
                </c:pt>
                <c:pt idx="5">
                  <c:v>216</c:v>
                </c:pt>
                <c:pt idx="6">
                  <c:v>219</c:v>
                </c:pt>
                <c:pt idx="7">
                  <c:v>184</c:v>
                </c:pt>
                <c:pt idx="8">
                  <c:v>99</c:v>
                </c:pt>
                <c:pt idx="9">
                  <c:v>85</c:v>
                </c:pt>
                <c:pt idx="10">
                  <c:v>190</c:v>
                </c:pt>
                <c:pt idx="11">
                  <c:v>237</c:v>
                </c:pt>
                <c:pt idx="12">
                  <c:v>224</c:v>
                </c:pt>
                <c:pt idx="13">
                  <c:v>183</c:v>
                </c:pt>
                <c:pt idx="14">
                  <c:v>316</c:v>
                </c:pt>
                <c:pt idx="15">
                  <c:v>122</c:v>
                </c:pt>
                <c:pt idx="16">
                  <c:v>144</c:v>
                </c:pt>
                <c:pt idx="17">
                  <c:v>215</c:v>
                </c:pt>
                <c:pt idx="18">
                  <c:v>221</c:v>
                </c:pt>
                <c:pt idx="19">
                  <c:v>226</c:v>
                </c:pt>
                <c:pt idx="20">
                  <c:v>206</c:v>
                </c:pt>
                <c:pt idx="21">
                  <c:v>181</c:v>
                </c:pt>
                <c:pt idx="22">
                  <c:v>101</c:v>
                </c:pt>
                <c:pt idx="23">
                  <c:v>105</c:v>
                </c:pt>
                <c:pt idx="24">
                  <c:v>181</c:v>
                </c:pt>
                <c:pt idx="25">
                  <c:v>193</c:v>
                </c:pt>
                <c:pt idx="26">
                  <c:v>195</c:v>
                </c:pt>
                <c:pt idx="27">
                  <c:v>196</c:v>
                </c:pt>
                <c:pt idx="28">
                  <c:v>193</c:v>
                </c:pt>
                <c:pt idx="29">
                  <c:v>118</c:v>
                </c:pt>
                <c:pt idx="30">
                  <c:v>107</c:v>
                </c:pt>
                <c:pt idx="31">
                  <c:v>186</c:v>
                </c:pt>
                <c:pt idx="32">
                  <c:v>214</c:v>
                </c:pt>
                <c:pt idx="33">
                  <c:v>409</c:v>
                </c:pt>
                <c:pt idx="34">
                  <c:v>194</c:v>
                </c:pt>
                <c:pt idx="35">
                  <c:v>258</c:v>
                </c:pt>
                <c:pt idx="36">
                  <c:v>133</c:v>
                </c:pt>
                <c:pt idx="37">
                  <c:v>156</c:v>
                </c:pt>
                <c:pt idx="38">
                  <c:v>180</c:v>
                </c:pt>
                <c:pt idx="39">
                  <c:v>237</c:v>
                </c:pt>
                <c:pt idx="40">
                  <c:v>227</c:v>
                </c:pt>
                <c:pt idx="41">
                  <c:v>233</c:v>
                </c:pt>
                <c:pt idx="42">
                  <c:v>173</c:v>
                </c:pt>
                <c:pt idx="43">
                  <c:v>136</c:v>
                </c:pt>
                <c:pt idx="44">
                  <c:v>142</c:v>
                </c:pt>
                <c:pt idx="45">
                  <c:v>205</c:v>
                </c:pt>
                <c:pt idx="46">
                  <c:v>287</c:v>
                </c:pt>
                <c:pt idx="47">
                  <c:v>245</c:v>
                </c:pt>
                <c:pt idx="48">
                  <c:v>224</c:v>
                </c:pt>
                <c:pt idx="49">
                  <c:v>219</c:v>
                </c:pt>
                <c:pt idx="50">
                  <c:v>159</c:v>
                </c:pt>
                <c:pt idx="51">
                  <c:v>125</c:v>
                </c:pt>
                <c:pt idx="52">
                  <c:v>205</c:v>
                </c:pt>
                <c:pt idx="53">
                  <c:v>229</c:v>
                </c:pt>
                <c:pt idx="54">
                  <c:v>247</c:v>
                </c:pt>
                <c:pt idx="55">
                  <c:v>205</c:v>
                </c:pt>
                <c:pt idx="56">
                  <c:v>180</c:v>
                </c:pt>
                <c:pt idx="57">
                  <c:v>104</c:v>
                </c:pt>
                <c:pt idx="58">
                  <c:v>93</c:v>
                </c:pt>
                <c:pt idx="59">
                  <c:v>177</c:v>
                </c:pt>
                <c:pt idx="60">
                  <c:v>177</c:v>
                </c:pt>
                <c:pt idx="61">
                  <c:v>188</c:v>
                </c:pt>
                <c:pt idx="62">
                  <c:v>168</c:v>
                </c:pt>
                <c:pt idx="63">
                  <c:v>183</c:v>
                </c:pt>
                <c:pt idx="64">
                  <c:v>100</c:v>
                </c:pt>
                <c:pt idx="65">
                  <c:v>151</c:v>
                </c:pt>
                <c:pt idx="66">
                  <c:v>195</c:v>
                </c:pt>
                <c:pt idx="67">
                  <c:v>234</c:v>
                </c:pt>
                <c:pt idx="68">
                  <c:v>178</c:v>
                </c:pt>
                <c:pt idx="69">
                  <c:v>180</c:v>
                </c:pt>
                <c:pt idx="70">
                  <c:v>175</c:v>
                </c:pt>
                <c:pt idx="71">
                  <c:v>78</c:v>
                </c:pt>
                <c:pt idx="72">
                  <c:v>101</c:v>
                </c:pt>
                <c:pt idx="73">
                  <c:v>167</c:v>
                </c:pt>
                <c:pt idx="74">
                  <c:v>167</c:v>
                </c:pt>
                <c:pt idx="75">
                  <c:v>171</c:v>
                </c:pt>
                <c:pt idx="76">
                  <c:v>149</c:v>
                </c:pt>
                <c:pt idx="77">
                  <c:v>150</c:v>
                </c:pt>
                <c:pt idx="78">
                  <c:v>92</c:v>
                </c:pt>
                <c:pt idx="79">
                  <c:v>80</c:v>
                </c:pt>
                <c:pt idx="80">
                  <c:v>208</c:v>
                </c:pt>
                <c:pt idx="81">
                  <c:v>164</c:v>
                </c:pt>
                <c:pt idx="82">
                  <c:v>147</c:v>
                </c:pt>
                <c:pt idx="83">
                  <c:v>144</c:v>
                </c:pt>
                <c:pt idx="84">
                  <c:v>177</c:v>
                </c:pt>
                <c:pt idx="85">
                  <c:v>78</c:v>
                </c:pt>
                <c:pt idx="86">
                  <c:v>86</c:v>
                </c:pt>
                <c:pt idx="87">
                  <c:v>69</c:v>
                </c:pt>
                <c:pt idx="88">
                  <c:v>58</c:v>
                </c:pt>
                <c:pt idx="89">
                  <c:v>51</c:v>
                </c:pt>
                <c:pt idx="90">
                  <c:v>79</c:v>
                </c:pt>
                <c:pt idx="91">
                  <c:v>52</c:v>
                </c:pt>
                <c:pt idx="92">
                  <c:v>71</c:v>
                </c:pt>
                <c:pt idx="93">
                  <c:v>153</c:v>
                </c:pt>
                <c:pt idx="94">
                  <c:v>155</c:v>
                </c:pt>
                <c:pt idx="95">
                  <c:v>184</c:v>
                </c:pt>
                <c:pt idx="96">
                  <c:v>200</c:v>
                </c:pt>
                <c:pt idx="97">
                  <c:v>178</c:v>
                </c:pt>
                <c:pt idx="98">
                  <c:v>139</c:v>
                </c:pt>
                <c:pt idx="99">
                  <c:v>77</c:v>
                </c:pt>
                <c:pt idx="100">
                  <c:v>129</c:v>
                </c:pt>
                <c:pt idx="101">
                  <c:v>123</c:v>
                </c:pt>
                <c:pt idx="102">
                  <c:v>178</c:v>
                </c:pt>
                <c:pt idx="103">
                  <c:v>139</c:v>
                </c:pt>
                <c:pt idx="104">
                  <c:v>163</c:v>
                </c:pt>
                <c:pt idx="105">
                  <c:v>194</c:v>
                </c:pt>
                <c:pt idx="106">
                  <c:v>70</c:v>
                </c:pt>
                <c:pt idx="107">
                  <c:v>73</c:v>
                </c:pt>
                <c:pt idx="108">
                  <c:v>146</c:v>
                </c:pt>
                <c:pt idx="109">
                  <c:v>197</c:v>
                </c:pt>
                <c:pt idx="110">
                  <c:v>153</c:v>
                </c:pt>
                <c:pt idx="111">
                  <c:v>215</c:v>
                </c:pt>
                <c:pt idx="112">
                  <c:v>180</c:v>
                </c:pt>
                <c:pt idx="113">
                  <c:v>83</c:v>
                </c:pt>
                <c:pt idx="114">
                  <c:v>111</c:v>
                </c:pt>
                <c:pt idx="115">
                  <c:v>155</c:v>
                </c:pt>
                <c:pt idx="116">
                  <c:v>172</c:v>
                </c:pt>
                <c:pt idx="117">
                  <c:v>143</c:v>
                </c:pt>
                <c:pt idx="118">
                  <c:v>183</c:v>
                </c:pt>
                <c:pt idx="119">
                  <c:v>167</c:v>
                </c:pt>
                <c:pt idx="120">
                  <c:v>94</c:v>
                </c:pt>
                <c:pt idx="121">
                  <c:v>75</c:v>
                </c:pt>
                <c:pt idx="122">
                  <c:v>167</c:v>
                </c:pt>
                <c:pt idx="123">
                  <c:v>174</c:v>
                </c:pt>
                <c:pt idx="124">
                  <c:v>194</c:v>
                </c:pt>
                <c:pt idx="125">
                  <c:v>142</c:v>
                </c:pt>
                <c:pt idx="126">
                  <c:v>151</c:v>
                </c:pt>
                <c:pt idx="127">
                  <c:v>93</c:v>
                </c:pt>
                <c:pt idx="128">
                  <c:v>66</c:v>
                </c:pt>
                <c:pt idx="129">
                  <c:v>154</c:v>
                </c:pt>
                <c:pt idx="130">
                  <c:v>139</c:v>
                </c:pt>
                <c:pt idx="131">
                  <c:v>162</c:v>
                </c:pt>
                <c:pt idx="132">
                  <c:v>186</c:v>
                </c:pt>
                <c:pt idx="133">
                  <c:v>138</c:v>
                </c:pt>
                <c:pt idx="134">
                  <c:v>66</c:v>
                </c:pt>
                <c:pt idx="135">
                  <c:v>68</c:v>
                </c:pt>
                <c:pt idx="136">
                  <c:v>152</c:v>
                </c:pt>
                <c:pt idx="137">
                  <c:v>149</c:v>
                </c:pt>
                <c:pt idx="138">
                  <c:v>149</c:v>
                </c:pt>
                <c:pt idx="139">
                  <c:v>197</c:v>
                </c:pt>
                <c:pt idx="140">
                  <c:v>231</c:v>
                </c:pt>
                <c:pt idx="141">
                  <c:v>100</c:v>
                </c:pt>
                <c:pt idx="142">
                  <c:v>100</c:v>
                </c:pt>
                <c:pt idx="143">
                  <c:v>184</c:v>
                </c:pt>
                <c:pt idx="144">
                  <c:v>153</c:v>
                </c:pt>
                <c:pt idx="145">
                  <c:v>204</c:v>
                </c:pt>
                <c:pt idx="146">
                  <c:v>163</c:v>
                </c:pt>
                <c:pt idx="147">
                  <c:v>191</c:v>
                </c:pt>
                <c:pt idx="148">
                  <c:v>102</c:v>
                </c:pt>
                <c:pt idx="149">
                  <c:v>77</c:v>
                </c:pt>
                <c:pt idx="150">
                  <c:v>147</c:v>
                </c:pt>
                <c:pt idx="151">
                  <c:v>162</c:v>
                </c:pt>
                <c:pt idx="152">
                  <c:v>193</c:v>
                </c:pt>
                <c:pt idx="153">
                  <c:v>168</c:v>
                </c:pt>
                <c:pt idx="154">
                  <c:v>133</c:v>
                </c:pt>
                <c:pt idx="155">
                  <c:v>81</c:v>
                </c:pt>
                <c:pt idx="156">
                  <c:v>116</c:v>
                </c:pt>
                <c:pt idx="157">
                  <c:v>162</c:v>
                </c:pt>
                <c:pt idx="158">
                  <c:v>142</c:v>
                </c:pt>
                <c:pt idx="159">
                  <c:v>151</c:v>
                </c:pt>
                <c:pt idx="160">
                  <c:v>147</c:v>
                </c:pt>
                <c:pt idx="161">
                  <c:v>162</c:v>
                </c:pt>
                <c:pt idx="162">
                  <c:v>88</c:v>
                </c:pt>
                <c:pt idx="163">
                  <c:v>128</c:v>
                </c:pt>
                <c:pt idx="164">
                  <c:v>147</c:v>
                </c:pt>
                <c:pt idx="165">
                  <c:v>171</c:v>
                </c:pt>
                <c:pt idx="166">
                  <c:v>129</c:v>
                </c:pt>
                <c:pt idx="167">
                  <c:v>145</c:v>
                </c:pt>
                <c:pt idx="168">
                  <c:v>149</c:v>
                </c:pt>
                <c:pt idx="169">
                  <c:v>101</c:v>
                </c:pt>
                <c:pt idx="170">
                  <c:v>104</c:v>
                </c:pt>
                <c:pt idx="171">
                  <c:v>149</c:v>
                </c:pt>
                <c:pt idx="172">
                  <c:v>164</c:v>
                </c:pt>
                <c:pt idx="173">
                  <c:v>138</c:v>
                </c:pt>
                <c:pt idx="174">
                  <c:v>115</c:v>
                </c:pt>
                <c:pt idx="175">
                  <c:v>133</c:v>
                </c:pt>
                <c:pt idx="176">
                  <c:v>83</c:v>
                </c:pt>
                <c:pt idx="177">
                  <c:v>65</c:v>
                </c:pt>
                <c:pt idx="178">
                  <c:v>126</c:v>
                </c:pt>
                <c:pt idx="179">
                  <c:v>130</c:v>
                </c:pt>
                <c:pt idx="180">
                  <c:v>135</c:v>
                </c:pt>
                <c:pt idx="181">
                  <c:v>131</c:v>
                </c:pt>
                <c:pt idx="182">
                  <c:v>136</c:v>
                </c:pt>
                <c:pt idx="183">
                  <c:v>59</c:v>
                </c:pt>
                <c:pt idx="184">
                  <c:v>60</c:v>
                </c:pt>
                <c:pt idx="185">
                  <c:v>105</c:v>
                </c:pt>
                <c:pt idx="186">
                  <c:v>106</c:v>
                </c:pt>
                <c:pt idx="187">
                  <c:v>128</c:v>
                </c:pt>
                <c:pt idx="188">
                  <c:v>160</c:v>
                </c:pt>
                <c:pt idx="189">
                  <c:v>119</c:v>
                </c:pt>
                <c:pt idx="190">
                  <c:v>61</c:v>
                </c:pt>
                <c:pt idx="191">
                  <c:v>56</c:v>
                </c:pt>
                <c:pt idx="192">
                  <c:v>57</c:v>
                </c:pt>
                <c:pt idx="193">
                  <c:v>140</c:v>
                </c:pt>
                <c:pt idx="194">
                  <c:v>176</c:v>
                </c:pt>
                <c:pt idx="195">
                  <c:v>147</c:v>
                </c:pt>
                <c:pt idx="196">
                  <c:v>115</c:v>
                </c:pt>
                <c:pt idx="197">
                  <c:v>78</c:v>
                </c:pt>
                <c:pt idx="198">
                  <c:v>65</c:v>
                </c:pt>
                <c:pt idx="199">
                  <c:v>95</c:v>
                </c:pt>
                <c:pt idx="200">
                  <c:v>105</c:v>
                </c:pt>
                <c:pt idx="201">
                  <c:v>137</c:v>
                </c:pt>
                <c:pt idx="202">
                  <c:v>119</c:v>
                </c:pt>
                <c:pt idx="203">
                  <c:v>119</c:v>
                </c:pt>
                <c:pt idx="204">
                  <c:v>68</c:v>
                </c:pt>
                <c:pt idx="205">
                  <c:v>62</c:v>
                </c:pt>
                <c:pt idx="206">
                  <c:v>173</c:v>
                </c:pt>
                <c:pt idx="207">
                  <c:v>195</c:v>
                </c:pt>
                <c:pt idx="208">
                  <c:v>109</c:v>
                </c:pt>
                <c:pt idx="209">
                  <c:v>137</c:v>
                </c:pt>
                <c:pt idx="210">
                  <c:v>97</c:v>
                </c:pt>
                <c:pt idx="211">
                  <c:v>124</c:v>
                </c:pt>
                <c:pt idx="212">
                  <c:v>99</c:v>
                </c:pt>
                <c:pt idx="213">
                  <c:v>104</c:v>
                </c:pt>
                <c:pt idx="214">
                  <c:v>120</c:v>
                </c:pt>
                <c:pt idx="215">
                  <c:v>129</c:v>
                </c:pt>
                <c:pt idx="216">
                  <c:v>149</c:v>
                </c:pt>
                <c:pt idx="217">
                  <c:v>125</c:v>
                </c:pt>
                <c:pt idx="218">
                  <c:v>58</c:v>
                </c:pt>
                <c:pt idx="219">
                  <c:v>66</c:v>
                </c:pt>
                <c:pt idx="220">
                  <c:v>94</c:v>
                </c:pt>
                <c:pt idx="221">
                  <c:v>257</c:v>
                </c:pt>
                <c:pt idx="222">
                  <c:v>136</c:v>
                </c:pt>
                <c:pt idx="223">
                  <c:v>119</c:v>
                </c:pt>
                <c:pt idx="224">
                  <c:v>89</c:v>
                </c:pt>
                <c:pt idx="225">
                  <c:v>75</c:v>
                </c:pt>
                <c:pt idx="226">
                  <c:v>54</c:v>
                </c:pt>
                <c:pt idx="227">
                  <c:v>114</c:v>
                </c:pt>
                <c:pt idx="228">
                  <c:v>165</c:v>
                </c:pt>
                <c:pt idx="229">
                  <c:v>134</c:v>
                </c:pt>
                <c:pt idx="230">
                  <c:v>127</c:v>
                </c:pt>
                <c:pt idx="231">
                  <c:v>121</c:v>
                </c:pt>
                <c:pt idx="232">
                  <c:v>52</c:v>
                </c:pt>
                <c:pt idx="233">
                  <c:v>75</c:v>
                </c:pt>
                <c:pt idx="234">
                  <c:v>116</c:v>
                </c:pt>
                <c:pt idx="235">
                  <c:v>117</c:v>
                </c:pt>
                <c:pt idx="236">
                  <c:v>114</c:v>
                </c:pt>
                <c:pt idx="237">
                  <c:v>142</c:v>
                </c:pt>
                <c:pt idx="238">
                  <c:v>147</c:v>
                </c:pt>
                <c:pt idx="239">
                  <c:v>65</c:v>
                </c:pt>
                <c:pt idx="240">
                  <c:v>60</c:v>
                </c:pt>
                <c:pt idx="241">
                  <c:v>133</c:v>
                </c:pt>
                <c:pt idx="242">
                  <c:v>134</c:v>
                </c:pt>
                <c:pt idx="243">
                  <c:v>116</c:v>
                </c:pt>
                <c:pt idx="244">
                  <c:v>64</c:v>
                </c:pt>
                <c:pt idx="245">
                  <c:v>56</c:v>
                </c:pt>
                <c:pt idx="246">
                  <c:v>41</c:v>
                </c:pt>
                <c:pt idx="247">
                  <c:v>150</c:v>
                </c:pt>
                <c:pt idx="248">
                  <c:v>111</c:v>
                </c:pt>
                <c:pt idx="249">
                  <c:v>111</c:v>
                </c:pt>
                <c:pt idx="250">
                  <c:v>94</c:v>
                </c:pt>
                <c:pt idx="251">
                  <c:v>153</c:v>
                </c:pt>
                <c:pt idx="252">
                  <c:v>112</c:v>
                </c:pt>
                <c:pt idx="253">
                  <c:v>59</c:v>
                </c:pt>
                <c:pt idx="254">
                  <c:v>84</c:v>
                </c:pt>
                <c:pt idx="255">
                  <c:v>88</c:v>
                </c:pt>
                <c:pt idx="256">
                  <c:v>107</c:v>
                </c:pt>
                <c:pt idx="257">
                  <c:v>93</c:v>
                </c:pt>
                <c:pt idx="258">
                  <c:v>104</c:v>
                </c:pt>
                <c:pt idx="259">
                  <c:v>100</c:v>
                </c:pt>
                <c:pt idx="260">
                  <c:v>60</c:v>
                </c:pt>
                <c:pt idx="261">
                  <c:v>70</c:v>
                </c:pt>
                <c:pt idx="262">
                  <c:v>141</c:v>
                </c:pt>
                <c:pt idx="263">
                  <c:v>101</c:v>
                </c:pt>
                <c:pt idx="264">
                  <c:v>98</c:v>
                </c:pt>
                <c:pt idx="265">
                  <c:v>148</c:v>
                </c:pt>
                <c:pt idx="266">
                  <c:v>109</c:v>
                </c:pt>
                <c:pt idx="267">
                  <c:v>69</c:v>
                </c:pt>
                <c:pt idx="268">
                  <c:v>54</c:v>
                </c:pt>
                <c:pt idx="269">
                  <c:v>111</c:v>
                </c:pt>
                <c:pt idx="270">
                  <c:v>69</c:v>
                </c:pt>
                <c:pt idx="271">
                  <c:v>73</c:v>
                </c:pt>
                <c:pt idx="272">
                  <c:v>37</c:v>
                </c:pt>
                <c:pt idx="273">
                  <c:v>54</c:v>
                </c:pt>
                <c:pt idx="274">
                  <c:v>70</c:v>
                </c:pt>
                <c:pt idx="275">
                  <c:v>105</c:v>
                </c:pt>
                <c:pt idx="276">
                  <c:v>112</c:v>
                </c:pt>
                <c:pt idx="277">
                  <c:v>95</c:v>
                </c:pt>
                <c:pt idx="278">
                  <c:v>198</c:v>
                </c:pt>
                <c:pt idx="279">
                  <c:v>268</c:v>
                </c:pt>
                <c:pt idx="280">
                  <c:v>285</c:v>
                </c:pt>
                <c:pt idx="281">
                  <c:v>51</c:v>
                </c:pt>
                <c:pt idx="282">
                  <c:v>86</c:v>
                </c:pt>
                <c:pt idx="283">
                  <c:v>64</c:v>
                </c:pt>
                <c:pt idx="284">
                  <c:v>110</c:v>
                </c:pt>
                <c:pt idx="285">
                  <c:v>147</c:v>
                </c:pt>
                <c:pt idx="286">
                  <c:v>412</c:v>
                </c:pt>
                <c:pt idx="287">
                  <c:v>212</c:v>
                </c:pt>
                <c:pt idx="288">
                  <c:v>50</c:v>
                </c:pt>
                <c:pt idx="289">
                  <c:v>55</c:v>
                </c:pt>
                <c:pt idx="290">
                  <c:v>86</c:v>
                </c:pt>
                <c:pt idx="291">
                  <c:v>109</c:v>
                </c:pt>
                <c:pt idx="292">
                  <c:v>121</c:v>
                </c:pt>
                <c:pt idx="293">
                  <c:v>164</c:v>
                </c:pt>
                <c:pt idx="294">
                  <c:v>228</c:v>
                </c:pt>
                <c:pt idx="295">
                  <c:v>49</c:v>
                </c:pt>
                <c:pt idx="296">
                  <c:v>51</c:v>
                </c:pt>
                <c:pt idx="297">
                  <c:v>5483</c:v>
                </c:pt>
                <c:pt idx="298">
                  <c:v>102</c:v>
                </c:pt>
                <c:pt idx="299">
                  <c:v>107</c:v>
                </c:pt>
                <c:pt idx="300">
                  <c:v>85</c:v>
                </c:pt>
                <c:pt idx="301">
                  <c:v>113</c:v>
                </c:pt>
                <c:pt idx="302">
                  <c:v>45</c:v>
                </c:pt>
                <c:pt idx="303">
                  <c:v>57</c:v>
                </c:pt>
                <c:pt idx="304">
                  <c:v>110</c:v>
                </c:pt>
                <c:pt idx="305">
                  <c:v>95</c:v>
                </c:pt>
                <c:pt idx="306">
                  <c:v>118</c:v>
                </c:pt>
                <c:pt idx="307">
                  <c:v>100</c:v>
                </c:pt>
                <c:pt idx="308">
                  <c:v>100</c:v>
                </c:pt>
                <c:pt idx="309">
                  <c:v>65</c:v>
                </c:pt>
                <c:pt idx="310">
                  <c:v>38</c:v>
                </c:pt>
                <c:pt idx="311">
                  <c:v>68</c:v>
                </c:pt>
                <c:pt idx="312">
                  <c:v>70</c:v>
                </c:pt>
                <c:pt idx="313">
                  <c:v>65</c:v>
                </c:pt>
                <c:pt idx="314">
                  <c:v>65</c:v>
                </c:pt>
                <c:pt idx="315">
                  <c:v>60</c:v>
                </c:pt>
                <c:pt idx="316">
                  <c:v>50</c:v>
                </c:pt>
                <c:pt idx="317">
                  <c:v>32</c:v>
                </c:pt>
                <c:pt idx="318">
                  <c:v>86</c:v>
                </c:pt>
                <c:pt idx="319">
                  <c:v>68</c:v>
                </c:pt>
                <c:pt idx="320">
                  <c:v>97</c:v>
                </c:pt>
                <c:pt idx="321">
                  <c:v>58</c:v>
                </c:pt>
                <c:pt idx="322">
                  <c:v>56</c:v>
                </c:pt>
                <c:pt idx="323">
                  <c:v>38</c:v>
                </c:pt>
                <c:pt idx="324">
                  <c:v>28</c:v>
                </c:pt>
                <c:pt idx="325">
                  <c:v>47</c:v>
                </c:pt>
                <c:pt idx="326">
                  <c:v>58</c:v>
                </c:pt>
                <c:pt idx="327">
                  <c:v>89</c:v>
                </c:pt>
                <c:pt idx="328">
                  <c:v>55</c:v>
                </c:pt>
                <c:pt idx="329">
                  <c:v>54</c:v>
                </c:pt>
                <c:pt idx="330">
                  <c:v>29</c:v>
                </c:pt>
                <c:pt idx="331">
                  <c:v>34</c:v>
                </c:pt>
                <c:pt idx="332">
                  <c:v>39</c:v>
                </c:pt>
                <c:pt idx="333">
                  <c:v>71</c:v>
                </c:pt>
                <c:pt idx="334">
                  <c:v>76</c:v>
                </c:pt>
                <c:pt idx="335">
                  <c:v>52</c:v>
                </c:pt>
                <c:pt idx="336">
                  <c:v>46</c:v>
                </c:pt>
                <c:pt idx="337">
                  <c:v>35</c:v>
                </c:pt>
                <c:pt idx="338">
                  <c:v>16</c:v>
                </c:pt>
                <c:pt idx="339">
                  <c:v>5</c:v>
                </c:pt>
                <c:pt idx="340">
                  <c:v>5</c:v>
                </c:pt>
                <c:pt idx="341">
                  <c:v>6</c:v>
                </c:pt>
                <c:pt idx="342">
                  <c:v>1</c:v>
                </c:pt>
                <c:pt idx="343">
                  <c:v>15</c:v>
                </c:pt>
                <c:pt idx="344">
                  <c:v>4</c:v>
                </c:pt>
                <c:pt idx="345">
                  <c:v>10</c:v>
                </c:pt>
                <c:pt idx="346">
                  <c:v>14</c:v>
                </c:pt>
                <c:pt idx="347">
                  <c:v>58</c:v>
                </c:pt>
                <c:pt idx="348">
                  <c:v>48</c:v>
                </c:pt>
                <c:pt idx="349">
                  <c:v>54</c:v>
                </c:pt>
                <c:pt idx="350">
                  <c:v>44</c:v>
                </c:pt>
                <c:pt idx="351">
                  <c:v>37</c:v>
                </c:pt>
                <c:pt idx="352">
                  <c:v>21</c:v>
                </c:pt>
                <c:pt idx="353">
                  <c:v>34</c:v>
                </c:pt>
                <c:pt idx="354">
                  <c:v>76</c:v>
                </c:pt>
                <c:pt idx="355">
                  <c:v>59</c:v>
                </c:pt>
                <c:pt idx="356">
                  <c:v>55</c:v>
                </c:pt>
                <c:pt idx="357">
                  <c:v>57</c:v>
                </c:pt>
                <c:pt idx="358">
                  <c:v>23</c:v>
                </c:pt>
                <c:pt idx="359">
                  <c:v>23</c:v>
                </c:pt>
                <c:pt idx="360">
                  <c:v>46</c:v>
                </c:pt>
                <c:pt idx="361">
                  <c:v>41</c:v>
                </c:pt>
                <c:pt idx="362">
                  <c:v>45</c:v>
                </c:pt>
                <c:pt idx="363">
                  <c:v>42</c:v>
                </c:pt>
                <c:pt idx="364">
                  <c:v>18</c:v>
                </c:pt>
                <c:pt idx="365">
                  <c:v>12</c:v>
                </c:pt>
              </c:numCache>
            </c:numRef>
          </c:val>
        </c:ser>
        <c:ser>
          <c:idx val="12"/>
          <c:order val="12"/>
          <c:tx>
            <c:strRef>
              <c:f>'2012年'!$N$3</c:f>
              <c:strCache>
                <c:ptCount val="1"/>
                <c:pt idx="0">
                  <c:v>博客评论</c:v>
                </c:pt>
              </c:strCache>
            </c:strRef>
          </c:tx>
          <c:cat>
            <c:numRef>
              <c:f>'2012年'!$A$4:$A$369</c:f>
              <c:numCache>
                <c:formatCode>yyyy/m/d</c:formatCode>
                <c:ptCount val="366"/>
                <c:pt idx="0">
                  <c:v>41274</c:v>
                </c:pt>
                <c:pt idx="1">
                  <c:v>41273</c:v>
                </c:pt>
                <c:pt idx="2">
                  <c:v>41272</c:v>
                </c:pt>
                <c:pt idx="3">
                  <c:v>41271</c:v>
                </c:pt>
                <c:pt idx="4">
                  <c:v>41270</c:v>
                </c:pt>
                <c:pt idx="5">
                  <c:v>41269</c:v>
                </c:pt>
                <c:pt idx="6">
                  <c:v>41268</c:v>
                </c:pt>
                <c:pt idx="7">
                  <c:v>41267</c:v>
                </c:pt>
                <c:pt idx="8">
                  <c:v>41266</c:v>
                </c:pt>
                <c:pt idx="9">
                  <c:v>41265</c:v>
                </c:pt>
                <c:pt idx="10">
                  <c:v>41264</c:v>
                </c:pt>
                <c:pt idx="11">
                  <c:v>41263</c:v>
                </c:pt>
                <c:pt idx="12">
                  <c:v>41262</c:v>
                </c:pt>
                <c:pt idx="13">
                  <c:v>41261</c:v>
                </c:pt>
                <c:pt idx="14">
                  <c:v>41260</c:v>
                </c:pt>
                <c:pt idx="15">
                  <c:v>41259</c:v>
                </c:pt>
                <c:pt idx="16">
                  <c:v>41258</c:v>
                </c:pt>
                <c:pt idx="17">
                  <c:v>41257</c:v>
                </c:pt>
                <c:pt idx="18">
                  <c:v>41256</c:v>
                </c:pt>
                <c:pt idx="19">
                  <c:v>41255</c:v>
                </c:pt>
                <c:pt idx="20">
                  <c:v>41254</c:v>
                </c:pt>
                <c:pt idx="21">
                  <c:v>41253</c:v>
                </c:pt>
                <c:pt idx="22">
                  <c:v>41252</c:v>
                </c:pt>
                <c:pt idx="23">
                  <c:v>41251</c:v>
                </c:pt>
                <c:pt idx="24">
                  <c:v>41250</c:v>
                </c:pt>
                <c:pt idx="25">
                  <c:v>41249</c:v>
                </c:pt>
                <c:pt idx="26">
                  <c:v>41248</c:v>
                </c:pt>
                <c:pt idx="27">
                  <c:v>41247</c:v>
                </c:pt>
                <c:pt idx="28">
                  <c:v>41246</c:v>
                </c:pt>
                <c:pt idx="29">
                  <c:v>41245</c:v>
                </c:pt>
                <c:pt idx="30">
                  <c:v>41244</c:v>
                </c:pt>
                <c:pt idx="31">
                  <c:v>41243</c:v>
                </c:pt>
                <c:pt idx="32">
                  <c:v>41242</c:v>
                </c:pt>
                <c:pt idx="33">
                  <c:v>41241</c:v>
                </c:pt>
                <c:pt idx="34">
                  <c:v>41240</c:v>
                </c:pt>
                <c:pt idx="35">
                  <c:v>41239</c:v>
                </c:pt>
                <c:pt idx="36">
                  <c:v>41238</c:v>
                </c:pt>
                <c:pt idx="37">
                  <c:v>41237</c:v>
                </c:pt>
                <c:pt idx="38">
                  <c:v>41236</c:v>
                </c:pt>
                <c:pt idx="39">
                  <c:v>41235</c:v>
                </c:pt>
                <c:pt idx="40">
                  <c:v>41234</c:v>
                </c:pt>
                <c:pt idx="41">
                  <c:v>41233</c:v>
                </c:pt>
                <c:pt idx="42">
                  <c:v>41232</c:v>
                </c:pt>
                <c:pt idx="43">
                  <c:v>41231</c:v>
                </c:pt>
                <c:pt idx="44">
                  <c:v>41230</c:v>
                </c:pt>
                <c:pt idx="45">
                  <c:v>41229</c:v>
                </c:pt>
                <c:pt idx="46">
                  <c:v>41228</c:v>
                </c:pt>
                <c:pt idx="47">
                  <c:v>41227</c:v>
                </c:pt>
                <c:pt idx="48">
                  <c:v>41226</c:v>
                </c:pt>
                <c:pt idx="49">
                  <c:v>41225</c:v>
                </c:pt>
                <c:pt idx="50">
                  <c:v>41224</c:v>
                </c:pt>
                <c:pt idx="51">
                  <c:v>41223</c:v>
                </c:pt>
                <c:pt idx="52">
                  <c:v>41222</c:v>
                </c:pt>
                <c:pt idx="53">
                  <c:v>41221</c:v>
                </c:pt>
                <c:pt idx="54">
                  <c:v>41220</c:v>
                </c:pt>
                <c:pt idx="55">
                  <c:v>41219</c:v>
                </c:pt>
                <c:pt idx="56">
                  <c:v>41218</c:v>
                </c:pt>
                <c:pt idx="57">
                  <c:v>41217</c:v>
                </c:pt>
                <c:pt idx="58">
                  <c:v>41216</c:v>
                </c:pt>
                <c:pt idx="59">
                  <c:v>41215</c:v>
                </c:pt>
                <c:pt idx="60">
                  <c:v>41214</c:v>
                </c:pt>
                <c:pt idx="61">
                  <c:v>41213</c:v>
                </c:pt>
                <c:pt idx="62">
                  <c:v>41212</c:v>
                </c:pt>
                <c:pt idx="63">
                  <c:v>41211</c:v>
                </c:pt>
                <c:pt idx="64">
                  <c:v>41210</c:v>
                </c:pt>
                <c:pt idx="65">
                  <c:v>41209</c:v>
                </c:pt>
                <c:pt idx="66">
                  <c:v>41208</c:v>
                </c:pt>
                <c:pt idx="67">
                  <c:v>41207</c:v>
                </c:pt>
                <c:pt idx="68">
                  <c:v>41206</c:v>
                </c:pt>
                <c:pt idx="69">
                  <c:v>41205</c:v>
                </c:pt>
                <c:pt idx="70">
                  <c:v>41204</c:v>
                </c:pt>
                <c:pt idx="71">
                  <c:v>41203</c:v>
                </c:pt>
                <c:pt idx="72">
                  <c:v>41202</c:v>
                </c:pt>
                <c:pt idx="73">
                  <c:v>41201</c:v>
                </c:pt>
                <c:pt idx="74">
                  <c:v>41200</c:v>
                </c:pt>
                <c:pt idx="75">
                  <c:v>41199</c:v>
                </c:pt>
                <c:pt idx="76">
                  <c:v>41198</c:v>
                </c:pt>
                <c:pt idx="77">
                  <c:v>41197</c:v>
                </c:pt>
                <c:pt idx="78">
                  <c:v>41196</c:v>
                </c:pt>
                <c:pt idx="79">
                  <c:v>41195</c:v>
                </c:pt>
                <c:pt idx="80">
                  <c:v>41194</c:v>
                </c:pt>
                <c:pt idx="81">
                  <c:v>41193</c:v>
                </c:pt>
                <c:pt idx="82">
                  <c:v>41192</c:v>
                </c:pt>
                <c:pt idx="83">
                  <c:v>41191</c:v>
                </c:pt>
                <c:pt idx="84">
                  <c:v>41190</c:v>
                </c:pt>
                <c:pt idx="85">
                  <c:v>41189</c:v>
                </c:pt>
                <c:pt idx="86">
                  <c:v>41188</c:v>
                </c:pt>
                <c:pt idx="87">
                  <c:v>41187</c:v>
                </c:pt>
                <c:pt idx="88">
                  <c:v>41186</c:v>
                </c:pt>
                <c:pt idx="89">
                  <c:v>41185</c:v>
                </c:pt>
                <c:pt idx="90">
                  <c:v>41184</c:v>
                </c:pt>
                <c:pt idx="91">
                  <c:v>41183</c:v>
                </c:pt>
                <c:pt idx="92">
                  <c:v>41182</c:v>
                </c:pt>
                <c:pt idx="93">
                  <c:v>41181</c:v>
                </c:pt>
                <c:pt idx="94">
                  <c:v>41180</c:v>
                </c:pt>
                <c:pt idx="95">
                  <c:v>41179</c:v>
                </c:pt>
                <c:pt idx="96">
                  <c:v>41178</c:v>
                </c:pt>
                <c:pt idx="97">
                  <c:v>41177</c:v>
                </c:pt>
                <c:pt idx="98">
                  <c:v>41176</c:v>
                </c:pt>
                <c:pt idx="99">
                  <c:v>41175</c:v>
                </c:pt>
                <c:pt idx="100">
                  <c:v>41174</c:v>
                </c:pt>
                <c:pt idx="101">
                  <c:v>41173</c:v>
                </c:pt>
                <c:pt idx="102">
                  <c:v>41172</c:v>
                </c:pt>
                <c:pt idx="103">
                  <c:v>41171</c:v>
                </c:pt>
                <c:pt idx="104">
                  <c:v>41170</c:v>
                </c:pt>
                <c:pt idx="105">
                  <c:v>41169</c:v>
                </c:pt>
                <c:pt idx="106">
                  <c:v>41168</c:v>
                </c:pt>
                <c:pt idx="107">
                  <c:v>41167</c:v>
                </c:pt>
                <c:pt idx="108">
                  <c:v>41166</c:v>
                </c:pt>
                <c:pt idx="109">
                  <c:v>41165</c:v>
                </c:pt>
                <c:pt idx="110">
                  <c:v>41164</c:v>
                </c:pt>
                <c:pt idx="111">
                  <c:v>41163</c:v>
                </c:pt>
                <c:pt idx="112">
                  <c:v>41162</c:v>
                </c:pt>
                <c:pt idx="113">
                  <c:v>41161</c:v>
                </c:pt>
                <c:pt idx="114">
                  <c:v>41160</c:v>
                </c:pt>
                <c:pt idx="115">
                  <c:v>41159</c:v>
                </c:pt>
                <c:pt idx="116">
                  <c:v>41158</c:v>
                </c:pt>
                <c:pt idx="117">
                  <c:v>41157</c:v>
                </c:pt>
                <c:pt idx="118">
                  <c:v>41156</c:v>
                </c:pt>
                <c:pt idx="119">
                  <c:v>41155</c:v>
                </c:pt>
                <c:pt idx="120">
                  <c:v>41154</c:v>
                </c:pt>
                <c:pt idx="121">
                  <c:v>41153</c:v>
                </c:pt>
                <c:pt idx="122">
                  <c:v>41152</c:v>
                </c:pt>
                <c:pt idx="123">
                  <c:v>41151</c:v>
                </c:pt>
                <c:pt idx="124">
                  <c:v>41150</c:v>
                </c:pt>
                <c:pt idx="125">
                  <c:v>41149</c:v>
                </c:pt>
                <c:pt idx="126">
                  <c:v>41148</c:v>
                </c:pt>
                <c:pt idx="127">
                  <c:v>41147</c:v>
                </c:pt>
                <c:pt idx="128">
                  <c:v>41146</c:v>
                </c:pt>
                <c:pt idx="129">
                  <c:v>41145</c:v>
                </c:pt>
                <c:pt idx="130">
                  <c:v>41144</c:v>
                </c:pt>
                <c:pt idx="131">
                  <c:v>41143</c:v>
                </c:pt>
                <c:pt idx="132">
                  <c:v>41142</c:v>
                </c:pt>
                <c:pt idx="133">
                  <c:v>41141</c:v>
                </c:pt>
                <c:pt idx="134">
                  <c:v>41140</c:v>
                </c:pt>
                <c:pt idx="135">
                  <c:v>41139</c:v>
                </c:pt>
                <c:pt idx="136">
                  <c:v>41138</c:v>
                </c:pt>
                <c:pt idx="137">
                  <c:v>41137</c:v>
                </c:pt>
                <c:pt idx="138">
                  <c:v>41136</c:v>
                </c:pt>
                <c:pt idx="139">
                  <c:v>41135</c:v>
                </c:pt>
                <c:pt idx="140">
                  <c:v>41134</c:v>
                </c:pt>
                <c:pt idx="141">
                  <c:v>41133</c:v>
                </c:pt>
                <c:pt idx="142">
                  <c:v>41132</c:v>
                </c:pt>
                <c:pt idx="143">
                  <c:v>41131</c:v>
                </c:pt>
                <c:pt idx="144">
                  <c:v>41130</c:v>
                </c:pt>
                <c:pt idx="145">
                  <c:v>41129</c:v>
                </c:pt>
                <c:pt idx="146">
                  <c:v>41128</c:v>
                </c:pt>
                <c:pt idx="147">
                  <c:v>41127</c:v>
                </c:pt>
                <c:pt idx="148">
                  <c:v>41126</c:v>
                </c:pt>
                <c:pt idx="149">
                  <c:v>41125</c:v>
                </c:pt>
                <c:pt idx="150">
                  <c:v>41124</c:v>
                </c:pt>
                <c:pt idx="151">
                  <c:v>41123</c:v>
                </c:pt>
                <c:pt idx="152">
                  <c:v>41122</c:v>
                </c:pt>
                <c:pt idx="153">
                  <c:v>41121</c:v>
                </c:pt>
                <c:pt idx="154">
                  <c:v>41120</c:v>
                </c:pt>
                <c:pt idx="155">
                  <c:v>41119</c:v>
                </c:pt>
                <c:pt idx="156">
                  <c:v>41118</c:v>
                </c:pt>
                <c:pt idx="157">
                  <c:v>41117</c:v>
                </c:pt>
                <c:pt idx="158">
                  <c:v>41116</c:v>
                </c:pt>
                <c:pt idx="159">
                  <c:v>41115</c:v>
                </c:pt>
                <c:pt idx="160">
                  <c:v>41114</c:v>
                </c:pt>
                <c:pt idx="161">
                  <c:v>41113</c:v>
                </c:pt>
                <c:pt idx="162">
                  <c:v>41112</c:v>
                </c:pt>
                <c:pt idx="163">
                  <c:v>41111</c:v>
                </c:pt>
                <c:pt idx="164">
                  <c:v>41110</c:v>
                </c:pt>
                <c:pt idx="165">
                  <c:v>41109</c:v>
                </c:pt>
                <c:pt idx="166">
                  <c:v>41108</c:v>
                </c:pt>
                <c:pt idx="167">
                  <c:v>41107</c:v>
                </c:pt>
                <c:pt idx="168">
                  <c:v>41106</c:v>
                </c:pt>
                <c:pt idx="169">
                  <c:v>41105</c:v>
                </c:pt>
                <c:pt idx="170">
                  <c:v>41104</c:v>
                </c:pt>
                <c:pt idx="171">
                  <c:v>41103</c:v>
                </c:pt>
                <c:pt idx="172">
                  <c:v>41102</c:v>
                </c:pt>
                <c:pt idx="173">
                  <c:v>41101</c:v>
                </c:pt>
                <c:pt idx="174">
                  <c:v>41100</c:v>
                </c:pt>
                <c:pt idx="175">
                  <c:v>41099</c:v>
                </c:pt>
                <c:pt idx="176">
                  <c:v>41098</c:v>
                </c:pt>
                <c:pt idx="177">
                  <c:v>41097</c:v>
                </c:pt>
                <c:pt idx="178">
                  <c:v>41096</c:v>
                </c:pt>
                <c:pt idx="179">
                  <c:v>41095</c:v>
                </c:pt>
                <c:pt idx="180">
                  <c:v>41094</c:v>
                </c:pt>
                <c:pt idx="181">
                  <c:v>41093</c:v>
                </c:pt>
                <c:pt idx="182">
                  <c:v>41092</c:v>
                </c:pt>
                <c:pt idx="183">
                  <c:v>41091</c:v>
                </c:pt>
                <c:pt idx="184">
                  <c:v>41090</c:v>
                </c:pt>
                <c:pt idx="185">
                  <c:v>41089</c:v>
                </c:pt>
                <c:pt idx="186">
                  <c:v>41088</c:v>
                </c:pt>
                <c:pt idx="187">
                  <c:v>41087</c:v>
                </c:pt>
                <c:pt idx="188">
                  <c:v>41086</c:v>
                </c:pt>
                <c:pt idx="189">
                  <c:v>41085</c:v>
                </c:pt>
                <c:pt idx="190">
                  <c:v>41084</c:v>
                </c:pt>
                <c:pt idx="191">
                  <c:v>41083</c:v>
                </c:pt>
                <c:pt idx="192">
                  <c:v>41082</c:v>
                </c:pt>
                <c:pt idx="193">
                  <c:v>41081</c:v>
                </c:pt>
                <c:pt idx="194">
                  <c:v>41080</c:v>
                </c:pt>
                <c:pt idx="195">
                  <c:v>41079</c:v>
                </c:pt>
                <c:pt idx="196">
                  <c:v>41078</c:v>
                </c:pt>
                <c:pt idx="197">
                  <c:v>41077</c:v>
                </c:pt>
                <c:pt idx="198">
                  <c:v>41076</c:v>
                </c:pt>
                <c:pt idx="199">
                  <c:v>41075</c:v>
                </c:pt>
                <c:pt idx="200">
                  <c:v>41074</c:v>
                </c:pt>
                <c:pt idx="201">
                  <c:v>41073</c:v>
                </c:pt>
                <c:pt idx="202">
                  <c:v>41072</c:v>
                </c:pt>
                <c:pt idx="203">
                  <c:v>41071</c:v>
                </c:pt>
                <c:pt idx="204">
                  <c:v>41070</c:v>
                </c:pt>
                <c:pt idx="205">
                  <c:v>41069</c:v>
                </c:pt>
                <c:pt idx="206">
                  <c:v>41068</c:v>
                </c:pt>
                <c:pt idx="207">
                  <c:v>41067</c:v>
                </c:pt>
                <c:pt idx="208">
                  <c:v>41066</c:v>
                </c:pt>
                <c:pt idx="209">
                  <c:v>41065</c:v>
                </c:pt>
                <c:pt idx="210">
                  <c:v>41064</c:v>
                </c:pt>
                <c:pt idx="211">
                  <c:v>41063</c:v>
                </c:pt>
                <c:pt idx="212">
                  <c:v>41062</c:v>
                </c:pt>
                <c:pt idx="213">
                  <c:v>41061</c:v>
                </c:pt>
                <c:pt idx="214">
                  <c:v>41060</c:v>
                </c:pt>
                <c:pt idx="215">
                  <c:v>41059</c:v>
                </c:pt>
                <c:pt idx="216">
                  <c:v>41058</c:v>
                </c:pt>
                <c:pt idx="217">
                  <c:v>41057</c:v>
                </c:pt>
                <c:pt idx="218">
                  <c:v>41056</c:v>
                </c:pt>
                <c:pt idx="219">
                  <c:v>41055</c:v>
                </c:pt>
                <c:pt idx="220">
                  <c:v>41054</c:v>
                </c:pt>
                <c:pt idx="221">
                  <c:v>41053</c:v>
                </c:pt>
                <c:pt idx="222">
                  <c:v>41052</c:v>
                </c:pt>
                <c:pt idx="223">
                  <c:v>41051</c:v>
                </c:pt>
                <c:pt idx="224">
                  <c:v>41050</c:v>
                </c:pt>
                <c:pt idx="225">
                  <c:v>41049</c:v>
                </c:pt>
                <c:pt idx="226">
                  <c:v>41048</c:v>
                </c:pt>
                <c:pt idx="227">
                  <c:v>41047</c:v>
                </c:pt>
                <c:pt idx="228">
                  <c:v>41046</c:v>
                </c:pt>
                <c:pt idx="229">
                  <c:v>41045</c:v>
                </c:pt>
                <c:pt idx="230">
                  <c:v>41044</c:v>
                </c:pt>
                <c:pt idx="231">
                  <c:v>41043</c:v>
                </c:pt>
                <c:pt idx="232">
                  <c:v>41042</c:v>
                </c:pt>
                <c:pt idx="233">
                  <c:v>41041</c:v>
                </c:pt>
                <c:pt idx="234">
                  <c:v>41040</c:v>
                </c:pt>
                <c:pt idx="235">
                  <c:v>41039</c:v>
                </c:pt>
                <c:pt idx="236">
                  <c:v>41038</c:v>
                </c:pt>
                <c:pt idx="237">
                  <c:v>41037</c:v>
                </c:pt>
                <c:pt idx="238">
                  <c:v>41036</c:v>
                </c:pt>
                <c:pt idx="239">
                  <c:v>41035</c:v>
                </c:pt>
                <c:pt idx="240">
                  <c:v>41034</c:v>
                </c:pt>
                <c:pt idx="241">
                  <c:v>41033</c:v>
                </c:pt>
                <c:pt idx="242">
                  <c:v>41032</c:v>
                </c:pt>
                <c:pt idx="243">
                  <c:v>41031</c:v>
                </c:pt>
                <c:pt idx="244">
                  <c:v>41030</c:v>
                </c:pt>
                <c:pt idx="245">
                  <c:v>41029</c:v>
                </c:pt>
                <c:pt idx="246">
                  <c:v>41028</c:v>
                </c:pt>
                <c:pt idx="247">
                  <c:v>41027</c:v>
                </c:pt>
                <c:pt idx="248">
                  <c:v>41026</c:v>
                </c:pt>
                <c:pt idx="249">
                  <c:v>41025</c:v>
                </c:pt>
                <c:pt idx="250">
                  <c:v>41024</c:v>
                </c:pt>
                <c:pt idx="251">
                  <c:v>41023</c:v>
                </c:pt>
                <c:pt idx="252">
                  <c:v>41022</c:v>
                </c:pt>
                <c:pt idx="253">
                  <c:v>41021</c:v>
                </c:pt>
                <c:pt idx="254">
                  <c:v>41020</c:v>
                </c:pt>
                <c:pt idx="255">
                  <c:v>41019</c:v>
                </c:pt>
                <c:pt idx="256">
                  <c:v>41018</c:v>
                </c:pt>
                <c:pt idx="257">
                  <c:v>41017</c:v>
                </c:pt>
                <c:pt idx="258">
                  <c:v>41016</c:v>
                </c:pt>
                <c:pt idx="259">
                  <c:v>41015</c:v>
                </c:pt>
                <c:pt idx="260">
                  <c:v>41014</c:v>
                </c:pt>
                <c:pt idx="261">
                  <c:v>41013</c:v>
                </c:pt>
                <c:pt idx="262">
                  <c:v>41012</c:v>
                </c:pt>
                <c:pt idx="263">
                  <c:v>41011</c:v>
                </c:pt>
                <c:pt idx="264">
                  <c:v>41010</c:v>
                </c:pt>
                <c:pt idx="265">
                  <c:v>41009</c:v>
                </c:pt>
                <c:pt idx="266">
                  <c:v>41008</c:v>
                </c:pt>
                <c:pt idx="267">
                  <c:v>41007</c:v>
                </c:pt>
                <c:pt idx="268">
                  <c:v>41006</c:v>
                </c:pt>
                <c:pt idx="269">
                  <c:v>41005</c:v>
                </c:pt>
                <c:pt idx="270">
                  <c:v>41004</c:v>
                </c:pt>
                <c:pt idx="271">
                  <c:v>41003</c:v>
                </c:pt>
                <c:pt idx="272">
                  <c:v>41002</c:v>
                </c:pt>
                <c:pt idx="273">
                  <c:v>41001</c:v>
                </c:pt>
                <c:pt idx="274">
                  <c:v>41000</c:v>
                </c:pt>
                <c:pt idx="275">
                  <c:v>40999</c:v>
                </c:pt>
                <c:pt idx="276">
                  <c:v>40998</c:v>
                </c:pt>
                <c:pt idx="277">
                  <c:v>40997</c:v>
                </c:pt>
                <c:pt idx="278">
                  <c:v>40996</c:v>
                </c:pt>
                <c:pt idx="279">
                  <c:v>40995</c:v>
                </c:pt>
                <c:pt idx="280">
                  <c:v>40994</c:v>
                </c:pt>
                <c:pt idx="281">
                  <c:v>40993</c:v>
                </c:pt>
                <c:pt idx="282">
                  <c:v>40992</c:v>
                </c:pt>
                <c:pt idx="283">
                  <c:v>40991</c:v>
                </c:pt>
                <c:pt idx="284">
                  <c:v>40990</c:v>
                </c:pt>
                <c:pt idx="285">
                  <c:v>40989</c:v>
                </c:pt>
                <c:pt idx="286">
                  <c:v>40988</c:v>
                </c:pt>
                <c:pt idx="287">
                  <c:v>40987</c:v>
                </c:pt>
                <c:pt idx="288">
                  <c:v>40986</c:v>
                </c:pt>
                <c:pt idx="289">
                  <c:v>40985</c:v>
                </c:pt>
                <c:pt idx="290">
                  <c:v>40984</c:v>
                </c:pt>
                <c:pt idx="291">
                  <c:v>40983</c:v>
                </c:pt>
                <c:pt idx="292">
                  <c:v>40982</c:v>
                </c:pt>
                <c:pt idx="293">
                  <c:v>40981</c:v>
                </c:pt>
                <c:pt idx="294">
                  <c:v>40980</c:v>
                </c:pt>
                <c:pt idx="295">
                  <c:v>40979</c:v>
                </c:pt>
                <c:pt idx="296">
                  <c:v>40978</c:v>
                </c:pt>
                <c:pt idx="297">
                  <c:v>40977</c:v>
                </c:pt>
                <c:pt idx="298">
                  <c:v>40976</c:v>
                </c:pt>
                <c:pt idx="299">
                  <c:v>40975</c:v>
                </c:pt>
                <c:pt idx="300">
                  <c:v>40974</c:v>
                </c:pt>
                <c:pt idx="301">
                  <c:v>40973</c:v>
                </c:pt>
                <c:pt idx="302">
                  <c:v>40972</c:v>
                </c:pt>
                <c:pt idx="303">
                  <c:v>40971</c:v>
                </c:pt>
                <c:pt idx="304">
                  <c:v>40970</c:v>
                </c:pt>
                <c:pt idx="305">
                  <c:v>40969</c:v>
                </c:pt>
                <c:pt idx="306">
                  <c:v>40968</c:v>
                </c:pt>
                <c:pt idx="307">
                  <c:v>40967</c:v>
                </c:pt>
                <c:pt idx="308">
                  <c:v>40966</c:v>
                </c:pt>
                <c:pt idx="309">
                  <c:v>40965</c:v>
                </c:pt>
                <c:pt idx="310">
                  <c:v>40964</c:v>
                </c:pt>
                <c:pt idx="311">
                  <c:v>40963</c:v>
                </c:pt>
                <c:pt idx="312">
                  <c:v>40962</c:v>
                </c:pt>
                <c:pt idx="313">
                  <c:v>40961</c:v>
                </c:pt>
                <c:pt idx="314">
                  <c:v>40960</c:v>
                </c:pt>
                <c:pt idx="315">
                  <c:v>40959</c:v>
                </c:pt>
                <c:pt idx="316">
                  <c:v>40958</c:v>
                </c:pt>
                <c:pt idx="317">
                  <c:v>40957</c:v>
                </c:pt>
                <c:pt idx="318">
                  <c:v>40956</c:v>
                </c:pt>
                <c:pt idx="319">
                  <c:v>40955</c:v>
                </c:pt>
                <c:pt idx="320">
                  <c:v>40954</c:v>
                </c:pt>
                <c:pt idx="321">
                  <c:v>40953</c:v>
                </c:pt>
                <c:pt idx="322">
                  <c:v>40952</c:v>
                </c:pt>
                <c:pt idx="323">
                  <c:v>40951</c:v>
                </c:pt>
                <c:pt idx="324">
                  <c:v>40950</c:v>
                </c:pt>
                <c:pt idx="325">
                  <c:v>40949</c:v>
                </c:pt>
                <c:pt idx="326">
                  <c:v>40948</c:v>
                </c:pt>
                <c:pt idx="327">
                  <c:v>40947</c:v>
                </c:pt>
                <c:pt idx="328">
                  <c:v>40946</c:v>
                </c:pt>
                <c:pt idx="329">
                  <c:v>40945</c:v>
                </c:pt>
                <c:pt idx="330">
                  <c:v>40944</c:v>
                </c:pt>
                <c:pt idx="331">
                  <c:v>40943</c:v>
                </c:pt>
                <c:pt idx="332">
                  <c:v>40942</c:v>
                </c:pt>
                <c:pt idx="333">
                  <c:v>40941</c:v>
                </c:pt>
                <c:pt idx="334">
                  <c:v>40940</c:v>
                </c:pt>
                <c:pt idx="335">
                  <c:v>40939</c:v>
                </c:pt>
                <c:pt idx="336">
                  <c:v>40938</c:v>
                </c:pt>
                <c:pt idx="337">
                  <c:v>40937</c:v>
                </c:pt>
                <c:pt idx="338">
                  <c:v>40936</c:v>
                </c:pt>
                <c:pt idx="339">
                  <c:v>40935</c:v>
                </c:pt>
                <c:pt idx="340">
                  <c:v>40934</c:v>
                </c:pt>
                <c:pt idx="341">
                  <c:v>40933</c:v>
                </c:pt>
                <c:pt idx="342">
                  <c:v>40932</c:v>
                </c:pt>
                <c:pt idx="343">
                  <c:v>40931</c:v>
                </c:pt>
                <c:pt idx="344">
                  <c:v>40930</c:v>
                </c:pt>
                <c:pt idx="345">
                  <c:v>40929</c:v>
                </c:pt>
                <c:pt idx="346">
                  <c:v>40928</c:v>
                </c:pt>
                <c:pt idx="347">
                  <c:v>40927</c:v>
                </c:pt>
                <c:pt idx="348">
                  <c:v>40926</c:v>
                </c:pt>
                <c:pt idx="349">
                  <c:v>40925</c:v>
                </c:pt>
                <c:pt idx="350">
                  <c:v>40924</c:v>
                </c:pt>
                <c:pt idx="351">
                  <c:v>40923</c:v>
                </c:pt>
                <c:pt idx="352">
                  <c:v>40922</c:v>
                </c:pt>
                <c:pt idx="353">
                  <c:v>40921</c:v>
                </c:pt>
                <c:pt idx="354">
                  <c:v>40920</c:v>
                </c:pt>
                <c:pt idx="355">
                  <c:v>40919</c:v>
                </c:pt>
                <c:pt idx="356">
                  <c:v>40918</c:v>
                </c:pt>
                <c:pt idx="357">
                  <c:v>40917</c:v>
                </c:pt>
                <c:pt idx="358">
                  <c:v>40916</c:v>
                </c:pt>
                <c:pt idx="359">
                  <c:v>40915</c:v>
                </c:pt>
                <c:pt idx="360">
                  <c:v>40914</c:v>
                </c:pt>
                <c:pt idx="361">
                  <c:v>40913</c:v>
                </c:pt>
                <c:pt idx="362">
                  <c:v>40912</c:v>
                </c:pt>
                <c:pt idx="363">
                  <c:v>40911</c:v>
                </c:pt>
                <c:pt idx="364">
                  <c:v>40910</c:v>
                </c:pt>
                <c:pt idx="365">
                  <c:v>40909</c:v>
                </c:pt>
              </c:numCache>
            </c:numRef>
          </c:cat>
          <c:val>
            <c:numRef>
              <c:f>'2012年'!$N$4:$N$369</c:f>
              <c:numCache>
                <c:formatCode>General</c:formatCode>
                <c:ptCount val="366"/>
                <c:pt idx="0">
                  <c:v>96</c:v>
                </c:pt>
                <c:pt idx="1">
                  <c:v>45</c:v>
                </c:pt>
                <c:pt idx="2">
                  <c:v>76</c:v>
                </c:pt>
                <c:pt idx="3">
                  <c:v>138</c:v>
                </c:pt>
                <c:pt idx="4">
                  <c:v>103</c:v>
                </c:pt>
                <c:pt idx="5">
                  <c:v>106</c:v>
                </c:pt>
                <c:pt idx="6">
                  <c:v>88</c:v>
                </c:pt>
                <c:pt idx="7">
                  <c:v>91</c:v>
                </c:pt>
                <c:pt idx="8">
                  <c:v>46</c:v>
                </c:pt>
                <c:pt idx="9">
                  <c:v>87</c:v>
                </c:pt>
                <c:pt idx="10">
                  <c:v>103</c:v>
                </c:pt>
                <c:pt idx="11">
                  <c:v>148</c:v>
                </c:pt>
                <c:pt idx="12">
                  <c:v>145</c:v>
                </c:pt>
                <c:pt idx="13">
                  <c:v>137</c:v>
                </c:pt>
                <c:pt idx="14">
                  <c:v>122</c:v>
                </c:pt>
                <c:pt idx="15">
                  <c:v>82</c:v>
                </c:pt>
                <c:pt idx="16">
                  <c:v>73</c:v>
                </c:pt>
                <c:pt idx="17">
                  <c:v>108</c:v>
                </c:pt>
                <c:pt idx="18">
                  <c:v>102</c:v>
                </c:pt>
                <c:pt idx="19">
                  <c:v>79</c:v>
                </c:pt>
                <c:pt idx="20">
                  <c:v>95</c:v>
                </c:pt>
                <c:pt idx="21">
                  <c:v>91</c:v>
                </c:pt>
                <c:pt idx="22">
                  <c:v>91</c:v>
                </c:pt>
                <c:pt idx="23">
                  <c:v>46</c:v>
                </c:pt>
                <c:pt idx="24">
                  <c:v>164</c:v>
                </c:pt>
                <c:pt idx="25">
                  <c:v>97</c:v>
                </c:pt>
                <c:pt idx="26">
                  <c:v>103</c:v>
                </c:pt>
                <c:pt idx="27">
                  <c:v>98</c:v>
                </c:pt>
                <c:pt idx="28">
                  <c:v>86</c:v>
                </c:pt>
                <c:pt idx="29">
                  <c:v>58</c:v>
                </c:pt>
                <c:pt idx="30">
                  <c:v>64</c:v>
                </c:pt>
                <c:pt idx="31">
                  <c:v>88</c:v>
                </c:pt>
                <c:pt idx="32">
                  <c:v>92</c:v>
                </c:pt>
                <c:pt idx="33">
                  <c:v>97</c:v>
                </c:pt>
                <c:pt idx="34">
                  <c:v>100</c:v>
                </c:pt>
                <c:pt idx="35">
                  <c:v>160</c:v>
                </c:pt>
                <c:pt idx="36">
                  <c:v>52</c:v>
                </c:pt>
                <c:pt idx="37">
                  <c:v>61</c:v>
                </c:pt>
                <c:pt idx="38">
                  <c:v>63</c:v>
                </c:pt>
                <c:pt idx="39">
                  <c:v>94</c:v>
                </c:pt>
                <c:pt idx="40">
                  <c:v>118</c:v>
                </c:pt>
                <c:pt idx="41">
                  <c:v>140</c:v>
                </c:pt>
                <c:pt idx="42">
                  <c:v>74</c:v>
                </c:pt>
                <c:pt idx="43">
                  <c:v>59</c:v>
                </c:pt>
                <c:pt idx="44">
                  <c:v>71</c:v>
                </c:pt>
                <c:pt idx="45">
                  <c:v>135</c:v>
                </c:pt>
                <c:pt idx="46">
                  <c:v>131</c:v>
                </c:pt>
                <c:pt idx="47">
                  <c:v>115</c:v>
                </c:pt>
                <c:pt idx="48">
                  <c:v>101</c:v>
                </c:pt>
                <c:pt idx="49">
                  <c:v>86</c:v>
                </c:pt>
                <c:pt idx="50">
                  <c:v>54</c:v>
                </c:pt>
                <c:pt idx="51">
                  <c:v>123</c:v>
                </c:pt>
                <c:pt idx="52">
                  <c:v>98</c:v>
                </c:pt>
                <c:pt idx="53">
                  <c:v>88</c:v>
                </c:pt>
                <c:pt idx="54">
                  <c:v>148</c:v>
                </c:pt>
                <c:pt idx="55">
                  <c:v>210</c:v>
                </c:pt>
                <c:pt idx="56">
                  <c:v>59</c:v>
                </c:pt>
                <c:pt idx="57">
                  <c:v>69</c:v>
                </c:pt>
                <c:pt idx="58">
                  <c:v>74</c:v>
                </c:pt>
                <c:pt idx="59">
                  <c:v>84</c:v>
                </c:pt>
                <c:pt idx="60">
                  <c:v>85</c:v>
                </c:pt>
                <c:pt idx="61">
                  <c:v>87</c:v>
                </c:pt>
                <c:pt idx="62">
                  <c:v>91</c:v>
                </c:pt>
                <c:pt idx="63">
                  <c:v>93</c:v>
                </c:pt>
                <c:pt idx="64">
                  <c:v>46</c:v>
                </c:pt>
                <c:pt idx="65">
                  <c:v>37</c:v>
                </c:pt>
                <c:pt idx="66">
                  <c:v>145</c:v>
                </c:pt>
                <c:pt idx="67">
                  <c:v>95</c:v>
                </c:pt>
                <c:pt idx="68">
                  <c:v>84</c:v>
                </c:pt>
                <c:pt idx="69">
                  <c:v>101</c:v>
                </c:pt>
                <c:pt idx="70">
                  <c:v>88</c:v>
                </c:pt>
                <c:pt idx="71">
                  <c:v>35</c:v>
                </c:pt>
                <c:pt idx="72">
                  <c:v>49</c:v>
                </c:pt>
                <c:pt idx="73">
                  <c:v>104</c:v>
                </c:pt>
                <c:pt idx="74">
                  <c:v>56</c:v>
                </c:pt>
                <c:pt idx="75">
                  <c:v>52</c:v>
                </c:pt>
                <c:pt idx="76">
                  <c:v>90</c:v>
                </c:pt>
                <c:pt idx="77">
                  <c:v>93</c:v>
                </c:pt>
                <c:pt idx="78">
                  <c:v>43</c:v>
                </c:pt>
                <c:pt idx="79">
                  <c:v>42</c:v>
                </c:pt>
                <c:pt idx="80">
                  <c:v>100</c:v>
                </c:pt>
                <c:pt idx="81">
                  <c:v>178</c:v>
                </c:pt>
                <c:pt idx="82">
                  <c:v>109</c:v>
                </c:pt>
                <c:pt idx="83">
                  <c:v>97</c:v>
                </c:pt>
                <c:pt idx="84">
                  <c:v>88</c:v>
                </c:pt>
                <c:pt idx="85">
                  <c:v>73</c:v>
                </c:pt>
                <c:pt idx="86">
                  <c:v>42</c:v>
                </c:pt>
                <c:pt idx="87">
                  <c:v>33</c:v>
                </c:pt>
                <c:pt idx="88">
                  <c:v>31</c:v>
                </c:pt>
                <c:pt idx="89">
                  <c:v>33</c:v>
                </c:pt>
                <c:pt idx="90">
                  <c:v>25</c:v>
                </c:pt>
                <c:pt idx="91">
                  <c:v>22</c:v>
                </c:pt>
                <c:pt idx="92">
                  <c:v>27</c:v>
                </c:pt>
                <c:pt idx="93">
                  <c:v>72</c:v>
                </c:pt>
                <c:pt idx="94">
                  <c:v>69</c:v>
                </c:pt>
                <c:pt idx="95">
                  <c:v>54</c:v>
                </c:pt>
                <c:pt idx="96">
                  <c:v>76</c:v>
                </c:pt>
                <c:pt idx="97">
                  <c:v>80</c:v>
                </c:pt>
                <c:pt idx="98">
                  <c:v>88</c:v>
                </c:pt>
                <c:pt idx="99">
                  <c:v>34</c:v>
                </c:pt>
                <c:pt idx="100">
                  <c:v>54</c:v>
                </c:pt>
                <c:pt idx="101">
                  <c:v>81</c:v>
                </c:pt>
                <c:pt idx="102">
                  <c:v>72</c:v>
                </c:pt>
                <c:pt idx="103">
                  <c:v>58</c:v>
                </c:pt>
                <c:pt idx="104">
                  <c:v>51</c:v>
                </c:pt>
                <c:pt idx="105">
                  <c:v>38</c:v>
                </c:pt>
                <c:pt idx="106">
                  <c:v>28</c:v>
                </c:pt>
                <c:pt idx="107">
                  <c:v>56</c:v>
                </c:pt>
                <c:pt idx="108">
                  <c:v>61</c:v>
                </c:pt>
                <c:pt idx="109">
                  <c:v>46</c:v>
                </c:pt>
                <c:pt idx="110">
                  <c:v>65</c:v>
                </c:pt>
                <c:pt idx="111">
                  <c:v>106</c:v>
                </c:pt>
                <c:pt idx="112">
                  <c:v>59</c:v>
                </c:pt>
                <c:pt idx="113">
                  <c:v>43</c:v>
                </c:pt>
                <c:pt idx="114">
                  <c:v>35</c:v>
                </c:pt>
                <c:pt idx="115">
                  <c:v>43</c:v>
                </c:pt>
                <c:pt idx="116">
                  <c:v>49</c:v>
                </c:pt>
                <c:pt idx="117">
                  <c:v>51</c:v>
                </c:pt>
                <c:pt idx="118">
                  <c:v>67</c:v>
                </c:pt>
                <c:pt idx="119">
                  <c:v>87</c:v>
                </c:pt>
                <c:pt idx="120">
                  <c:v>55</c:v>
                </c:pt>
                <c:pt idx="121">
                  <c:v>60</c:v>
                </c:pt>
                <c:pt idx="122">
                  <c:v>93</c:v>
                </c:pt>
                <c:pt idx="123">
                  <c:v>52</c:v>
                </c:pt>
                <c:pt idx="124">
                  <c:v>78</c:v>
                </c:pt>
                <c:pt idx="125">
                  <c:v>85</c:v>
                </c:pt>
                <c:pt idx="126">
                  <c:v>52</c:v>
                </c:pt>
                <c:pt idx="127">
                  <c:v>27</c:v>
                </c:pt>
                <c:pt idx="128">
                  <c:v>37</c:v>
                </c:pt>
                <c:pt idx="129">
                  <c:v>103</c:v>
                </c:pt>
                <c:pt idx="130">
                  <c:v>51</c:v>
                </c:pt>
                <c:pt idx="131">
                  <c:v>66</c:v>
                </c:pt>
                <c:pt idx="132">
                  <c:v>66</c:v>
                </c:pt>
                <c:pt idx="133">
                  <c:v>62</c:v>
                </c:pt>
                <c:pt idx="134">
                  <c:v>45</c:v>
                </c:pt>
                <c:pt idx="135">
                  <c:v>22</c:v>
                </c:pt>
                <c:pt idx="136">
                  <c:v>58</c:v>
                </c:pt>
                <c:pt idx="137">
                  <c:v>50</c:v>
                </c:pt>
                <c:pt idx="138">
                  <c:v>70</c:v>
                </c:pt>
                <c:pt idx="139">
                  <c:v>57</c:v>
                </c:pt>
                <c:pt idx="140">
                  <c:v>51</c:v>
                </c:pt>
                <c:pt idx="141">
                  <c:v>16</c:v>
                </c:pt>
                <c:pt idx="142">
                  <c:v>22</c:v>
                </c:pt>
                <c:pt idx="143">
                  <c:v>73</c:v>
                </c:pt>
                <c:pt idx="144">
                  <c:v>63</c:v>
                </c:pt>
                <c:pt idx="145">
                  <c:v>60</c:v>
                </c:pt>
                <c:pt idx="146">
                  <c:v>49</c:v>
                </c:pt>
                <c:pt idx="147">
                  <c:v>69</c:v>
                </c:pt>
                <c:pt idx="148">
                  <c:v>25</c:v>
                </c:pt>
                <c:pt idx="149">
                  <c:v>38</c:v>
                </c:pt>
                <c:pt idx="150">
                  <c:v>78</c:v>
                </c:pt>
                <c:pt idx="151">
                  <c:v>59</c:v>
                </c:pt>
                <c:pt idx="152">
                  <c:v>53</c:v>
                </c:pt>
                <c:pt idx="153">
                  <c:v>49</c:v>
                </c:pt>
                <c:pt idx="154">
                  <c:v>35</c:v>
                </c:pt>
                <c:pt idx="155">
                  <c:v>8</c:v>
                </c:pt>
                <c:pt idx="156">
                  <c:v>13</c:v>
                </c:pt>
                <c:pt idx="157">
                  <c:v>62</c:v>
                </c:pt>
                <c:pt idx="158">
                  <c:v>71</c:v>
                </c:pt>
                <c:pt idx="159">
                  <c:v>43</c:v>
                </c:pt>
                <c:pt idx="160">
                  <c:v>81</c:v>
                </c:pt>
                <c:pt idx="161">
                  <c:v>65</c:v>
                </c:pt>
                <c:pt idx="162">
                  <c:v>54</c:v>
                </c:pt>
                <c:pt idx="163">
                  <c:v>42</c:v>
                </c:pt>
                <c:pt idx="164">
                  <c:v>43</c:v>
                </c:pt>
                <c:pt idx="165">
                  <c:v>89</c:v>
                </c:pt>
                <c:pt idx="166">
                  <c:v>78</c:v>
                </c:pt>
                <c:pt idx="167">
                  <c:v>47</c:v>
                </c:pt>
                <c:pt idx="168">
                  <c:v>52</c:v>
                </c:pt>
                <c:pt idx="169">
                  <c:v>35</c:v>
                </c:pt>
                <c:pt idx="170">
                  <c:v>34</c:v>
                </c:pt>
                <c:pt idx="171">
                  <c:v>45</c:v>
                </c:pt>
                <c:pt idx="172">
                  <c:v>58</c:v>
                </c:pt>
                <c:pt idx="173">
                  <c:v>92</c:v>
                </c:pt>
                <c:pt idx="174">
                  <c:v>48</c:v>
                </c:pt>
                <c:pt idx="175">
                  <c:v>52</c:v>
                </c:pt>
                <c:pt idx="176">
                  <c:v>45</c:v>
                </c:pt>
                <c:pt idx="177">
                  <c:v>21</c:v>
                </c:pt>
                <c:pt idx="178">
                  <c:v>30</c:v>
                </c:pt>
                <c:pt idx="179">
                  <c:v>42</c:v>
                </c:pt>
                <c:pt idx="180">
                  <c:v>43</c:v>
                </c:pt>
                <c:pt idx="181">
                  <c:v>70</c:v>
                </c:pt>
                <c:pt idx="182">
                  <c:v>50</c:v>
                </c:pt>
                <c:pt idx="183">
                  <c:v>10</c:v>
                </c:pt>
                <c:pt idx="184">
                  <c:v>21</c:v>
                </c:pt>
                <c:pt idx="185">
                  <c:v>37</c:v>
                </c:pt>
                <c:pt idx="186">
                  <c:v>20</c:v>
                </c:pt>
                <c:pt idx="187">
                  <c:v>30</c:v>
                </c:pt>
                <c:pt idx="188">
                  <c:v>31</c:v>
                </c:pt>
                <c:pt idx="189">
                  <c:v>32</c:v>
                </c:pt>
                <c:pt idx="190">
                  <c:v>21</c:v>
                </c:pt>
                <c:pt idx="191">
                  <c:v>13</c:v>
                </c:pt>
                <c:pt idx="192">
                  <c:v>19</c:v>
                </c:pt>
                <c:pt idx="193">
                  <c:v>48</c:v>
                </c:pt>
                <c:pt idx="194">
                  <c:v>59</c:v>
                </c:pt>
                <c:pt idx="195">
                  <c:v>71</c:v>
                </c:pt>
                <c:pt idx="196">
                  <c:v>89</c:v>
                </c:pt>
                <c:pt idx="197">
                  <c:v>34</c:v>
                </c:pt>
                <c:pt idx="198">
                  <c:v>23</c:v>
                </c:pt>
                <c:pt idx="199">
                  <c:v>49</c:v>
                </c:pt>
                <c:pt idx="200">
                  <c:v>43</c:v>
                </c:pt>
                <c:pt idx="201">
                  <c:v>55</c:v>
                </c:pt>
                <c:pt idx="202">
                  <c:v>71</c:v>
                </c:pt>
                <c:pt idx="203">
                  <c:v>63</c:v>
                </c:pt>
                <c:pt idx="204">
                  <c:v>15</c:v>
                </c:pt>
                <c:pt idx="205">
                  <c:v>24</c:v>
                </c:pt>
                <c:pt idx="206">
                  <c:v>60</c:v>
                </c:pt>
                <c:pt idx="207">
                  <c:v>54</c:v>
                </c:pt>
                <c:pt idx="208">
                  <c:v>66</c:v>
                </c:pt>
                <c:pt idx="209">
                  <c:v>63</c:v>
                </c:pt>
                <c:pt idx="210">
                  <c:v>54</c:v>
                </c:pt>
                <c:pt idx="211">
                  <c:v>27</c:v>
                </c:pt>
                <c:pt idx="212">
                  <c:v>27</c:v>
                </c:pt>
                <c:pt idx="213">
                  <c:v>32</c:v>
                </c:pt>
                <c:pt idx="214">
                  <c:v>66</c:v>
                </c:pt>
                <c:pt idx="215">
                  <c:v>113</c:v>
                </c:pt>
                <c:pt idx="216">
                  <c:v>38</c:v>
                </c:pt>
                <c:pt idx="217">
                  <c:v>50</c:v>
                </c:pt>
                <c:pt idx="218">
                  <c:v>28</c:v>
                </c:pt>
                <c:pt idx="219">
                  <c:v>17</c:v>
                </c:pt>
                <c:pt idx="220">
                  <c:v>33</c:v>
                </c:pt>
                <c:pt idx="221">
                  <c:v>36</c:v>
                </c:pt>
                <c:pt idx="222">
                  <c:v>47</c:v>
                </c:pt>
                <c:pt idx="223">
                  <c:v>30</c:v>
                </c:pt>
                <c:pt idx="224">
                  <c:v>39</c:v>
                </c:pt>
                <c:pt idx="225">
                  <c:v>25</c:v>
                </c:pt>
                <c:pt idx="226">
                  <c:v>22</c:v>
                </c:pt>
                <c:pt idx="227">
                  <c:v>49</c:v>
                </c:pt>
                <c:pt idx="228">
                  <c:v>46</c:v>
                </c:pt>
                <c:pt idx="229">
                  <c:v>52</c:v>
                </c:pt>
                <c:pt idx="230">
                  <c:v>84</c:v>
                </c:pt>
                <c:pt idx="231">
                  <c:v>28</c:v>
                </c:pt>
                <c:pt idx="232">
                  <c:v>19</c:v>
                </c:pt>
                <c:pt idx="233">
                  <c:v>38</c:v>
                </c:pt>
                <c:pt idx="234">
                  <c:v>41</c:v>
                </c:pt>
                <c:pt idx="235">
                  <c:v>51</c:v>
                </c:pt>
                <c:pt idx="236">
                  <c:v>43</c:v>
                </c:pt>
                <c:pt idx="237">
                  <c:v>84</c:v>
                </c:pt>
                <c:pt idx="238">
                  <c:v>88</c:v>
                </c:pt>
                <c:pt idx="239">
                  <c:v>73</c:v>
                </c:pt>
                <c:pt idx="240">
                  <c:v>27</c:v>
                </c:pt>
                <c:pt idx="241">
                  <c:v>66</c:v>
                </c:pt>
                <c:pt idx="242">
                  <c:v>27</c:v>
                </c:pt>
                <c:pt idx="243">
                  <c:v>33</c:v>
                </c:pt>
                <c:pt idx="244">
                  <c:v>18</c:v>
                </c:pt>
                <c:pt idx="245">
                  <c:v>21</c:v>
                </c:pt>
                <c:pt idx="246">
                  <c:v>11</c:v>
                </c:pt>
                <c:pt idx="247">
                  <c:v>40</c:v>
                </c:pt>
                <c:pt idx="248">
                  <c:v>33</c:v>
                </c:pt>
                <c:pt idx="249">
                  <c:v>31</c:v>
                </c:pt>
                <c:pt idx="250">
                  <c:v>35</c:v>
                </c:pt>
                <c:pt idx="251">
                  <c:v>55</c:v>
                </c:pt>
                <c:pt idx="252">
                  <c:v>57</c:v>
                </c:pt>
                <c:pt idx="253">
                  <c:v>24</c:v>
                </c:pt>
                <c:pt idx="254">
                  <c:v>22</c:v>
                </c:pt>
                <c:pt idx="255">
                  <c:v>30</c:v>
                </c:pt>
                <c:pt idx="256">
                  <c:v>29</c:v>
                </c:pt>
                <c:pt idx="257">
                  <c:v>34</c:v>
                </c:pt>
                <c:pt idx="258">
                  <c:v>44</c:v>
                </c:pt>
                <c:pt idx="259">
                  <c:v>49</c:v>
                </c:pt>
                <c:pt idx="260">
                  <c:v>14</c:v>
                </c:pt>
                <c:pt idx="261">
                  <c:v>10</c:v>
                </c:pt>
                <c:pt idx="262">
                  <c:v>26</c:v>
                </c:pt>
                <c:pt idx="263">
                  <c:v>37</c:v>
                </c:pt>
                <c:pt idx="264">
                  <c:v>30</c:v>
                </c:pt>
                <c:pt idx="265">
                  <c:v>27</c:v>
                </c:pt>
                <c:pt idx="266">
                  <c:v>37</c:v>
                </c:pt>
                <c:pt idx="267">
                  <c:v>18</c:v>
                </c:pt>
                <c:pt idx="268">
                  <c:v>16</c:v>
                </c:pt>
                <c:pt idx="269">
                  <c:v>18</c:v>
                </c:pt>
                <c:pt idx="270">
                  <c:v>20</c:v>
                </c:pt>
                <c:pt idx="271">
                  <c:v>17</c:v>
                </c:pt>
                <c:pt idx="272">
                  <c:v>23</c:v>
                </c:pt>
                <c:pt idx="273">
                  <c:v>16</c:v>
                </c:pt>
                <c:pt idx="274">
                  <c:v>22</c:v>
                </c:pt>
                <c:pt idx="275">
                  <c:v>31</c:v>
                </c:pt>
                <c:pt idx="276">
                  <c:v>36</c:v>
                </c:pt>
                <c:pt idx="277">
                  <c:v>50</c:v>
                </c:pt>
                <c:pt idx="278">
                  <c:v>48</c:v>
                </c:pt>
                <c:pt idx="279">
                  <c:v>31</c:v>
                </c:pt>
                <c:pt idx="280">
                  <c:v>44</c:v>
                </c:pt>
                <c:pt idx="281">
                  <c:v>25</c:v>
                </c:pt>
                <c:pt idx="282">
                  <c:v>19</c:v>
                </c:pt>
                <c:pt idx="283">
                  <c:v>20</c:v>
                </c:pt>
                <c:pt idx="284">
                  <c:v>32</c:v>
                </c:pt>
                <c:pt idx="285">
                  <c:v>66</c:v>
                </c:pt>
                <c:pt idx="286">
                  <c:v>29</c:v>
                </c:pt>
                <c:pt idx="287">
                  <c:v>42</c:v>
                </c:pt>
                <c:pt idx="288">
                  <c:v>12</c:v>
                </c:pt>
                <c:pt idx="289">
                  <c:v>29</c:v>
                </c:pt>
                <c:pt idx="290">
                  <c:v>31</c:v>
                </c:pt>
                <c:pt idx="291">
                  <c:v>42</c:v>
                </c:pt>
                <c:pt idx="292">
                  <c:v>49</c:v>
                </c:pt>
                <c:pt idx="293">
                  <c:v>34</c:v>
                </c:pt>
                <c:pt idx="294">
                  <c:v>26</c:v>
                </c:pt>
                <c:pt idx="295">
                  <c:v>11</c:v>
                </c:pt>
                <c:pt idx="296">
                  <c:v>21</c:v>
                </c:pt>
                <c:pt idx="297">
                  <c:v>24</c:v>
                </c:pt>
                <c:pt idx="298">
                  <c:v>36</c:v>
                </c:pt>
                <c:pt idx="299">
                  <c:v>30</c:v>
                </c:pt>
                <c:pt idx="300">
                  <c:v>23</c:v>
                </c:pt>
                <c:pt idx="301">
                  <c:v>33</c:v>
                </c:pt>
                <c:pt idx="302">
                  <c:v>29</c:v>
                </c:pt>
                <c:pt idx="303">
                  <c:v>19</c:v>
                </c:pt>
                <c:pt idx="304">
                  <c:v>58</c:v>
                </c:pt>
                <c:pt idx="305">
                  <c:v>51</c:v>
                </c:pt>
                <c:pt idx="306">
                  <c:v>24</c:v>
                </c:pt>
                <c:pt idx="307">
                  <c:v>47</c:v>
                </c:pt>
                <c:pt idx="308">
                  <c:v>49</c:v>
                </c:pt>
                <c:pt idx="309">
                  <c:v>21</c:v>
                </c:pt>
                <c:pt idx="310">
                  <c:v>10</c:v>
                </c:pt>
                <c:pt idx="311">
                  <c:v>14</c:v>
                </c:pt>
                <c:pt idx="312">
                  <c:v>15</c:v>
                </c:pt>
                <c:pt idx="313">
                  <c:v>28</c:v>
                </c:pt>
                <c:pt idx="314">
                  <c:v>29</c:v>
                </c:pt>
                <c:pt idx="315">
                  <c:v>14</c:v>
                </c:pt>
                <c:pt idx="316">
                  <c:v>4</c:v>
                </c:pt>
                <c:pt idx="317">
                  <c:v>5</c:v>
                </c:pt>
                <c:pt idx="318">
                  <c:v>8</c:v>
                </c:pt>
                <c:pt idx="319">
                  <c:v>27</c:v>
                </c:pt>
                <c:pt idx="320">
                  <c:v>30</c:v>
                </c:pt>
                <c:pt idx="321">
                  <c:v>9</c:v>
                </c:pt>
                <c:pt idx="322">
                  <c:v>15</c:v>
                </c:pt>
                <c:pt idx="323">
                  <c:v>17</c:v>
                </c:pt>
                <c:pt idx="324">
                  <c:v>19</c:v>
                </c:pt>
                <c:pt idx="325">
                  <c:v>9</c:v>
                </c:pt>
                <c:pt idx="326">
                  <c:v>20</c:v>
                </c:pt>
                <c:pt idx="327">
                  <c:v>10</c:v>
                </c:pt>
                <c:pt idx="328">
                  <c:v>12</c:v>
                </c:pt>
                <c:pt idx="329">
                  <c:v>12</c:v>
                </c:pt>
                <c:pt idx="330">
                  <c:v>7</c:v>
                </c:pt>
                <c:pt idx="331">
                  <c:v>9</c:v>
                </c:pt>
                <c:pt idx="332">
                  <c:v>17</c:v>
                </c:pt>
                <c:pt idx="333">
                  <c:v>12</c:v>
                </c:pt>
                <c:pt idx="334">
                  <c:v>17</c:v>
                </c:pt>
                <c:pt idx="335">
                  <c:v>23</c:v>
                </c:pt>
                <c:pt idx="336">
                  <c:v>5</c:v>
                </c:pt>
                <c:pt idx="337">
                  <c:v>16</c:v>
                </c:pt>
                <c:pt idx="338">
                  <c:v>9</c:v>
                </c:pt>
                <c:pt idx="339">
                  <c:v>2</c:v>
                </c:pt>
                <c:pt idx="340">
                  <c:v>10</c:v>
                </c:pt>
                <c:pt idx="341">
                  <c:v>2</c:v>
                </c:pt>
                <c:pt idx="342">
                  <c:v>8</c:v>
                </c:pt>
                <c:pt idx="343">
                  <c:v>1</c:v>
                </c:pt>
                <c:pt idx="344">
                  <c:v>0</c:v>
                </c:pt>
                <c:pt idx="345">
                  <c:v>5</c:v>
                </c:pt>
                <c:pt idx="346">
                  <c:v>12</c:v>
                </c:pt>
                <c:pt idx="347">
                  <c:v>21</c:v>
                </c:pt>
                <c:pt idx="348">
                  <c:v>19</c:v>
                </c:pt>
                <c:pt idx="349">
                  <c:v>27</c:v>
                </c:pt>
                <c:pt idx="350">
                  <c:v>26</c:v>
                </c:pt>
                <c:pt idx="351">
                  <c:v>10</c:v>
                </c:pt>
                <c:pt idx="352">
                  <c:v>6</c:v>
                </c:pt>
                <c:pt idx="353">
                  <c:v>18</c:v>
                </c:pt>
                <c:pt idx="354">
                  <c:v>18</c:v>
                </c:pt>
                <c:pt idx="355">
                  <c:v>23</c:v>
                </c:pt>
                <c:pt idx="356">
                  <c:v>13</c:v>
                </c:pt>
                <c:pt idx="357">
                  <c:v>19</c:v>
                </c:pt>
                <c:pt idx="358">
                  <c:v>2</c:v>
                </c:pt>
                <c:pt idx="359">
                  <c:v>7</c:v>
                </c:pt>
                <c:pt idx="360">
                  <c:v>18</c:v>
                </c:pt>
                <c:pt idx="361">
                  <c:v>22</c:v>
                </c:pt>
                <c:pt idx="362">
                  <c:v>15</c:v>
                </c:pt>
                <c:pt idx="363">
                  <c:v>6</c:v>
                </c:pt>
                <c:pt idx="364">
                  <c:v>9</c:v>
                </c:pt>
                <c:pt idx="365">
                  <c:v>10</c:v>
                </c:pt>
              </c:numCache>
            </c:numRef>
          </c:val>
        </c:ser>
        <c:marker val="1"/>
        <c:axId val="47406464"/>
        <c:axId val="48631808"/>
      </c:lineChart>
      <c:dateAx>
        <c:axId val="47406464"/>
        <c:scaling>
          <c:orientation val="minMax"/>
        </c:scaling>
        <c:axPos val="b"/>
        <c:numFmt formatCode="yyyy/m/d" sourceLinked="1"/>
        <c:tickLblPos val="nextTo"/>
        <c:crossAx val="48631808"/>
        <c:crosses val="autoZero"/>
        <c:auto val="1"/>
        <c:lblOffset val="100"/>
      </c:dateAx>
      <c:valAx>
        <c:axId val="48631808"/>
        <c:scaling>
          <c:orientation val="minMax"/>
        </c:scaling>
        <c:axPos val="l"/>
        <c:majorGridlines/>
        <c:numFmt formatCode="General" sourceLinked="1"/>
        <c:tickLblPos val="nextTo"/>
        <c:crossAx val="474064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'2013年'!$B$3</c:f>
              <c:strCache>
                <c:ptCount val="1"/>
                <c:pt idx="0">
                  <c:v>手工注册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'2013年'!$B$4:$B$89</c:f>
              <c:numCache>
                <c:formatCode>General</c:formatCode>
                <c:ptCount val="86"/>
                <c:pt idx="0">
                  <c:v>495</c:v>
                </c:pt>
                <c:pt idx="1">
                  <c:v>581</c:v>
                </c:pt>
                <c:pt idx="2">
                  <c:v>523</c:v>
                </c:pt>
                <c:pt idx="3">
                  <c:v>309</c:v>
                </c:pt>
                <c:pt idx="4">
                  <c:v>335</c:v>
                </c:pt>
                <c:pt idx="5">
                  <c:v>523</c:v>
                </c:pt>
                <c:pt idx="6">
                  <c:v>538</c:v>
                </c:pt>
                <c:pt idx="7">
                  <c:v>567</c:v>
                </c:pt>
                <c:pt idx="8">
                  <c:v>521</c:v>
                </c:pt>
                <c:pt idx="9">
                  <c:v>519</c:v>
                </c:pt>
                <c:pt idx="10">
                  <c:v>289</c:v>
                </c:pt>
                <c:pt idx="11">
                  <c:v>291</c:v>
                </c:pt>
                <c:pt idx="12">
                  <c:v>479</c:v>
                </c:pt>
                <c:pt idx="13">
                  <c:v>506</c:v>
                </c:pt>
                <c:pt idx="14">
                  <c:v>549</c:v>
                </c:pt>
                <c:pt idx="15">
                  <c:v>501</c:v>
                </c:pt>
                <c:pt idx="16">
                  <c:v>479</c:v>
                </c:pt>
                <c:pt idx="17">
                  <c:v>277</c:v>
                </c:pt>
                <c:pt idx="18">
                  <c:v>279</c:v>
                </c:pt>
                <c:pt idx="19">
                  <c:v>375</c:v>
                </c:pt>
                <c:pt idx="20">
                  <c:v>480</c:v>
                </c:pt>
                <c:pt idx="21">
                  <c:v>436</c:v>
                </c:pt>
                <c:pt idx="22">
                  <c:v>451</c:v>
                </c:pt>
                <c:pt idx="23">
                  <c:v>449</c:v>
                </c:pt>
                <c:pt idx="24">
                  <c:v>251</c:v>
                </c:pt>
                <c:pt idx="25">
                  <c:v>230</c:v>
                </c:pt>
                <c:pt idx="26">
                  <c:v>407</c:v>
                </c:pt>
                <c:pt idx="27">
                  <c:v>419</c:v>
                </c:pt>
                <c:pt idx="28">
                  <c:v>415</c:v>
                </c:pt>
                <c:pt idx="29">
                  <c:v>453</c:v>
                </c:pt>
                <c:pt idx="30">
                  <c:v>409</c:v>
                </c:pt>
                <c:pt idx="31">
                  <c:v>181</c:v>
                </c:pt>
                <c:pt idx="32">
                  <c:v>174</c:v>
                </c:pt>
                <c:pt idx="33">
                  <c:v>357</c:v>
                </c:pt>
                <c:pt idx="34">
                  <c:v>357</c:v>
                </c:pt>
                <c:pt idx="35">
                  <c:v>387</c:v>
                </c:pt>
                <c:pt idx="36">
                  <c:v>364</c:v>
                </c:pt>
                <c:pt idx="37">
                  <c:v>342</c:v>
                </c:pt>
                <c:pt idx="38">
                  <c:v>269</c:v>
                </c:pt>
                <c:pt idx="39">
                  <c:v>223</c:v>
                </c:pt>
                <c:pt idx="40">
                  <c:v>108</c:v>
                </c:pt>
                <c:pt idx="41">
                  <c:v>94</c:v>
                </c:pt>
                <c:pt idx="42">
                  <c:v>89</c:v>
                </c:pt>
                <c:pt idx="43">
                  <c:v>78</c:v>
                </c:pt>
                <c:pt idx="44">
                  <c:v>85</c:v>
                </c:pt>
                <c:pt idx="45">
                  <c:v>57</c:v>
                </c:pt>
                <c:pt idx="46">
                  <c:v>48</c:v>
                </c:pt>
                <c:pt idx="47">
                  <c:v>89</c:v>
                </c:pt>
                <c:pt idx="48">
                  <c:v>164</c:v>
                </c:pt>
                <c:pt idx="49">
                  <c:v>220</c:v>
                </c:pt>
                <c:pt idx="50">
                  <c:v>293</c:v>
                </c:pt>
                <c:pt idx="51">
                  <c:v>253</c:v>
                </c:pt>
                <c:pt idx="52">
                  <c:v>166</c:v>
                </c:pt>
                <c:pt idx="53">
                  <c:v>175</c:v>
                </c:pt>
                <c:pt idx="54">
                  <c:v>333</c:v>
                </c:pt>
                <c:pt idx="55">
                  <c:v>453</c:v>
                </c:pt>
                <c:pt idx="56">
                  <c:v>368</c:v>
                </c:pt>
                <c:pt idx="57">
                  <c:v>393</c:v>
                </c:pt>
                <c:pt idx="58">
                  <c:v>349</c:v>
                </c:pt>
                <c:pt idx="59">
                  <c:v>181</c:v>
                </c:pt>
                <c:pt idx="60">
                  <c:v>205</c:v>
                </c:pt>
                <c:pt idx="61">
                  <c:v>442</c:v>
                </c:pt>
                <c:pt idx="62">
                  <c:v>447</c:v>
                </c:pt>
                <c:pt idx="63">
                  <c:v>442</c:v>
                </c:pt>
                <c:pt idx="64">
                  <c:v>404</c:v>
                </c:pt>
                <c:pt idx="65">
                  <c:v>344</c:v>
                </c:pt>
                <c:pt idx="66">
                  <c:v>160</c:v>
                </c:pt>
                <c:pt idx="67">
                  <c:v>211</c:v>
                </c:pt>
                <c:pt idx="68">
                  <c:v>311</c:v>
                </c:pt>
                <c:pt idx="69">
                  <c:v>356</c:v>
                </c:pt>
                <c:pt idx="70">
                  <c:v>365</c:v>
                </c:pt>
                <c:pt idx="71">
                  <c:v>400</c:v>
                </c:pt>
                <c:pt idx="72">
                  <c:v>386</c:v>
                </c:pt>
                <c:pt idx="73">
                  <c:v>221</c:v>
                </c:pt>
                <c:pt idx="74">
                  <c:v>214</c:v>
                </c:pt>
                <c:pt idx="75">
                  <c:v>348</c:v>
                </c:pt>
                <c:pt idx="76">
                  <c:v>418</c:v>
                </c:pt>
                <c:pt idx="77">
                  <c:v>446</c:v>
                </c:pt>
                <c:pt idx="78">
                  <c:v>361</c:v>
                </c:pt>
                <c:pt idx="79">
                  <c:v>404</c:v>
                </c:pt>
                <c:pt idx="80">
                  <c:v>377</c:v>
                </c:pt>
                <c:pt idx="81">
                  <c:v>380</c:v>
                </c:pt>
                <c:pt idx="82">
                  <c:v>373</c:v>
                </c:pt>
                <c:pt idx="83">
                  <c:v>247</c:v>
                </c:pt>
                <c:pt idx="84">
                  <c:v>188</c:v>
                </c:pt>
                <c:pt idx="85">
                  <c:v>152</c:v>
                </c:pt>
              </c:numCache>
            </c:numRef>
          </c:val>
        </c:ser>
        <c:ser>
          <c:idx val="1"/>
          <c:order val="1"/>
          <c:tx>
            <c:strRef>
              <c:f>'2013年'!$C$3</c:f>
              <c:strCache>
                <c:ptCount val="1"/>
                <c:pt idx="0">
                  <c:v>OpenID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'2013年'!$C$4:$C$89</c:f>
              <c:numCache>
                <c:formatCode>General</c:formatCode>
                <c:ptCount val="86"/>
                <c:pt idx="0">
                  <c:v>101</c:v>
                </c:pt>
                <c:pt idx="1">
                  <c:v>140</c:v>
                </c:pt>
                <c:pt idx="2">
                  <c:v>136</c:v>
                </c:pt>
                <c:pt idx="3">
                  <c:v>99</c:v>
                </c:pt>
                <c:pt idx="4">
                  <c:v>83</c:v>
                </c:pt>
                <c:pt idx="5">
                  <c:v>142</c:v>
                </c:pt>
                <c:pt idx="6">
                  <c:v>129</c:v>
                </c:pt>
                <c:pt idx="7">
                  <c:v>145</c:v>
                </c:pt>
                <c:pt idx="8">
                  <c:v>145</c:v>
                </c:pt>
                <c:pt idx="9">
                  <c:v>129</c:v>
                </c:pt>
                <c:pt idx="10">
                  <c:v>71</c:v>
                </c:pt>
                <c:pt idx="11">
                  <c:v>74</c:v>
                </c:pt>
                <c:pt idx="12">
                  <c:v>114</c:v>
                </c:pt>
                <c:pt idx="13">
                  <c:v>116</c:v>
                </c:pt>
                <c:pt idx="14">
                  <c:v>130</c:v>
                </c:pt>
                <c:pt idx="15">
                  <c:v>126</c:v>
                </c:pt>
                <c:pt idx="16">
                  <c:v>137</c:v>
                </c:pt>
                <c:pt idx="17">
                  <c:v>74</c:v>
                </c:pt>
                <c:pt idx="18">
                  <c:v>71</c:v>
                </c:pt>
                <c:pt idx="19">
                  <c:v>93</c:v>
                </c:pt>
                <c:pt idx="20">
                  <c:v>117</c:v>
                </c:pt>
                <c:pt idx="21">
                  <c:v>115</c:v>
                </c:pt>
                <c:pt idx="22">
                  <c:v>107</c:v>
                </c:pt>
                <c:pt idx="23">
                  <c:v>104</c:v>
                </c:pt>
                <c:pt idx="24">
                  <c:v>67</c:v>
                </c:pt>
                <c:pt idx="25">
                  <c:v>51</c:v>
                </c:pt>
                <c:pt idx="26">
                  <c:v>86</c:v>
                </c:pt>
                <c:pt idx="27">
                  <c:v>98</c:v>
                </c:pt>
                <c:pt idx="28">
                  <c:v>119</c:v>
                </c:pt>
                <c:pt idx="29">
                  <c:v>131</c:v>
                </c:pt>
                <c:pt idx="30">
                  <c:v>92</c:v>
                </c:pt>
                <c:pt idx="31">
                  <c:v>46</c:v>
                </c:pt>
                <c:pt idx="32">
                  <c:v>60</c:v>
                </c:pt>
                <c:pt idx="33">
                  <c:v>103</c:v>
                </c:pt>
                <c:pt idx="34">
                  <c:v>89</c:v>
                </c:pt>
                <c:pt idx="35">
                  <c:v>95</c:v>
                </c:pt>
                <c:pt idx="36">
                  <c:v>114</c:v>
                </c:pt>
                <c:pt idx="37">
                  <c:v>106</c:v>
                </c:pt>
                <c:pt idx="38">
                  <c:v>78</c:v>
                </c:pt>
                <c:pt idx="39">
                  <c:v>61</c:v>
                </c:pt>
                <c:pt idx="40">
                  <c:v>35</c:v>
                </c:pt>
                <c:pt idx="41">
                  <c:v>31</c:v>
                </c:pt>
                <c:pt idx="42">
                  <c:v>27</c:v>
                </c:pt>
                <c:pt idx="43">
                  <c:v>26</c:v>
                </c:pt>
                <c:pt idx="44">
                  <c:v>28</c:v>
                </c:pt>
                <c:pt idx="45">
                  <c:v>21</c:v>
                </c:pt>
                <c:pt idx="46">
                  <c:v>22</c:v>
                </c:pt>
                <c:pt idx="47">
                  <c:v>29</c:v>
                </c:pt>
                <c:pt idx="48">
                  <c:v>41</c:v>
                </c:pt>
                <c:pt idx="49">
                  <c:v>84</c:v>
                </c:pt>
                <c:pt idx="50">
                  <c:v>133</c:v>
                </c:pt>
                <c:pt idx="51">
                  <c:v>62</c:v>
                </c:pt>
                <c:pt idx="52">
                  <c:v>43</c:v>
                </c:pt>
                <c:pt idx="53">
                  <c:v>61</c:v>
                </c:pt>
                <c:pt idx="54">
                  <c:v>106</c:v>
                </c:pt>
                <c:pt idx="55">
                  <c:v>257</c:v>
                </c:pt>
                <c:pt idx="56">
                  <c:v>102</c:v>
                </c:pt>
                <c:pt idx="57">
                  <c:v>81</c:v>
                </c:pt>
                <c:pt idx="58">
                  <c:v>76</c:v>
                </c:pt>
                <c:pt idx="59">
                  <c:v>42</c:v>
                </c:pt>
                <c:pt idx="60">
                  <c:v>55</c:v>
                </c:pt>
                <c:pt idx="61">
                  <c:v>127</c:v>
                </c:pt>
                <c:pt idx="62">
                  <c:v>80</c:v>
                </c:pt>
                <c:pt idx="63">
                  <c:v>113</c:v>
                </c:pt>
                <c:pt idx="64">
                  <c:v>89</c:v>
                </c:pt>
                <c:pt idx="65">
                  <c:v>122</c:v>
                </c:pt>
                <c:pt idx="66">
                  <c:v>57</c:v>
                </c:pt>
                <c:pt idx="67">
                  <c:v>59</c:v>
                </c:pt>
                <c:pt idx="68">
                  <c:v>102</c:v>
                </c:pt>
                <c:pt idx="69">
                  <c:v>105</c:v>
                </c:pt>
                <c:pt idx="70">
                  <c:v>113</c:v>
                </c:pt>
                <c:pt idx="71">
                  <c:v>134</c:v>
                </c:pt>
                <c:pt idx="72">
                  <c:v>127</c:v>
                </c:pt>
                <c:pt idx="73">
                  <c:v>80</c:v>
                </c:pt>
                <c:pt idx="74">
                  <c:v>66</c:v>
                </c:pt>
                <c:pt idx="75">
                  <c:v>111</c:v>
                </c:pt>
                <c:pt idx="76">
                  <c:v>136</c:v>
                </c:pt>
                <c:pt idx="77">
                  <c:v>155</c:v>
                </c:pt>
                <c:pt idx="78">
                  <c:v>138</c:v>
                </c:pt>
                <c:pt idx="79">
                  <c:v>168</c:v>
                </c:pt>
                <c:pt idx="80">
                  <c:v>138</c:v>
                </c:pt>
                <c:pt idx="81">
                  <c:v>172</c:v>
                </c:pt>
                <c:pt idx="82">
                  <c:v>114</c:v>
                </c:pt>
                <c:pt idx="83">
                  <c:v>87</c:v>
                </c:pt>
                <c:pt idx="84">
                  <c:v>71</c:v>
                </c:pt>
                <c:pt idx="85">
                  <c:v>48</c:v>
                </c:pt>
              </c:numCache>
            </c:numRef>
          </c:val>
        </c:ser>
        <c:ser>
          <c:idx val="2"/>
          <c:order val="2"/>
          <c:tx>
            <c:strRef>
              <c:f>'2013年'!$D$3</c:f>
              <c:strCache>
                <c:ptCount val="1"/>
                <c:pt idx="0">
                  <c:v>CSDN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'2013年'!$D$4:$D$89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</c:numCache>
            </c:numRef>
          </c:val>
        </c:ser>
        <c:ser>
          <c:idx val="3"/>
          <c:order val="3"/>
          <c:tx>
            <c:strRef>
              <c:f>'2013年'!$E$3</c:f>
              <c:strCache>
                <c:ptCount val="1"/>
                <c:pt idx="0">
                  <c:v>老用户登录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'2013年'!$E$4:$E$89</c:f>
              <c:numCache>
                <c:formatCode>General</c:formatCode>
                <c:ptCount val="86"/>
                <c:pt idx="0">
                  <c:v>0</c:v>
                </c:pt>
                <c:pt idx="1">
                  <c:v>16801</c:v>
                </c:pt>
                <c:pt idx="2">
                  <c:v>16091</c:v>
                </c:pt>
                <c:pt idx="3">
                  <c:v>9179</c:v>
                </c:pt>
                <c:pt idx="4">
                  <c:v>9555</c:v>
                </c:pt>
                <c:pt idx="5">
                  <c:v>15148</c:v>
                </c:pt>
                <c:pt idx="6">
                  <c:v>15809</c:v>
                </c:pt>
                <c:pt idx="7">
                  <c:v>16433</c:v>
                </c:pt>
                <c:pt idx="8">
                  <c:v>17103</c:v>
                </c:pt>
                <c:pt idx="9">
                  <c:v>15887</c:v>
                </c:pt>
                <c:pt idx="10">
                  <c:v>9122</c:v>
                </c:pt>
                <c:pt idx="11">
                  <c:v>9371</c:v>
                </c:pt>
                <c:pt idx="12">
                  <c:v>15066</c:v>
                </c:pt>
                <c:pt idx="13">
                  <c:v>15493</c:v>
                </c:pt>
                <c:pt idx="14">
                  <c:v>15727</c:v>
                </c:pt>
                <c:pt idx="15">
                  <c:v>16357</c:v>
                </c:pt>
                <c:pt idx="16">
                  <c:v>15427</c:v>
                </c:pt>
                <c:pt idx="17">
                  <c:v>8721</c:v>
                </c:pt>
                <c:pt idx="18">
                  <c:v>9179</c:v>
                </c:pt>
                <c:pt idx="19">
                  <c:v>14693</c:v>
                </c:pt>
                <c:pt idx="20">
                  <c:v>15622</c:v>
                </c:pt>
                <c:pt idx="21">
                  <c:v>15697</c:v>
                </c:pt>
                <c:pt idx="22">
                  <c:v>16388</c:v>
                </c:pt>
                <c:pt idx="23">
                  <c:v>15492</c:v>
                </c:pt>
                <c:pt idx="24">
                  <c:v>8307</c:v>
                </c:pt>
                <c:pt idx="25">
                  <c:v>8885</c:v>
                </c:pt>
                <c:pt idx="26">
                  <c:v>14846</c:v>
                </c:pt>
                <c:pt idx="27">
                  <c:v>15146</c:v>
                </c:pt>
                <c:pt idx="28">
                  <c:v>15572</c:v>
                </c:pt>
                <c:pt idx="29">
                  <c:v>15660</c:v>
                </c:pt>
                <c:pt idx="30">
                  <c:v>14891</c:v>
                </c:pt>
                <c:pt idx="31">
                  <c:v>7368</c:v>
                </c:pt>
                <c:pt idx="32">
                  <c:v>7809</c:v>
                </c:pt>
                <c:pt idx="33">
                  <c:v>14039</c:v>
                </c:pt>
                <c:pt idx="34">
                  <c:v>13984</c:v>
                </c:pt>
                <c:pt idx="35">
                  <c:v>14198</c:v>
                </c:pt>
                <c:pt idx="36">
                  <c:v>13987</c:v>
                </c:pt>
                <c:pt idx="37">
                  <c:v>13541</c:v>
                </c:pt>
                <c:pt idx="38">
                  <c:v>10491</c:v>
                </c:pt>
                <c:pt idx="39">
                  <c:v>8423</c:v>
                </c:pt>
                <c:pt idx="40">
                  <c:v>5142</c:v>
                </c:pt>
                <c:pt idx="41">
                  <c:v>4588</c:v>
                </c:pt>
                <c:pt idx="42">
                  <c:v>4313</c:v>
                </c:pt>
                <c:pt idx="43">
                  <c:v>4053</c:v>
                </c:pt>
                <c:pt idx="44">
                  <c:v>3938</c:v>
                </c:pt>
                <c:pt idx="45">
                  <c:v>4036</c:v>
                </c:pt>
                <c:pt idx="46">
                  <c:v>3891</c:v>
                </c:pt>
                <c:pt idx="47">
                  <c:v>5351</c:v>
                </c:pt>
                <c:pt idx="48">
                  <c:v>7473</c:v>
                </c:pt>
                <c:pt idx="49">
                  <c:v>9501</c:v>
                </c:pt>
                <c:pt idx="50">
                  <c:v>11152</c:v>
                </c:pt>
                <c:pt idx="51">
                  <c:v>11879</c:v>
                </c:pt>
                <c:pt idx="52">
                  <c:v>7279</c:v>
                </c:pt>
                <c:pt idx="53">
                  <c:v>8175</c:v>
                </c:pt>
                <c:pt idx="54">
                  <c:v>13205</c:v>
                </c:pt>
                <c:pt idx="55">
                  <c:v>14119</c:v>
                </c:pt>
                <c:pt idx="56">
                  <c:v>14081</c:v>
                </c:pt>
                <c:pt idx="57">
                  <c:v>14526</c:v>
                </c:pt>
                <c:pt idx="58">
                  <c:v>13808</c:v>
                </c:pt>
                <c:pt idx="59">
                  <c:v>7480</c:v>
                </c:pt>
                <c:pt idx="60">
                  <c:v>8268</c:v>
                </c:pt>
                <c:pt idx="61">
                  <c:v>13554</c:v>
                </c:pt>
                <c:pt idx="62">
                  <c:v>14247</c:v>
                </c:pt>
                <c:pt idx="63">
                  <c:v>14724</c:v>
                </c:pt>
                <c:pt idx="64">
                  <c:v>15372</c:v>
                </c:pt>
                <c:pt idx="65">
                  <c:v>14705</c:v>
                </c:pt>
                <c:pt idx="66">
                  <c:v>7846</c:v>
                </c:pt>
                <c:pt idx="67">
                  <c:v>8420</c:v>
                </c:pt>
                <c:pt idx="68">
                  <c:v>13701</c:v>
                </c:pt>
                <c:pt idx="69">
                  <c:v>14383</c:v>
                </c:pt>
                <c:pt idx="70">
                  <c:v>15016</c:v>
                </c:pt>
                <c:pt idx="71">
                  <c:v>15413</c:v>
                </c:pt>
                <c:pt idx="72">
                  <c:v>14757</c:v>
                </c:pt>
                <c:pt idx="73">
                  <c:v>8045</c:v>
                </c:pt>
                <c:pt idx="74">
                  <c:v>8524</c:v>
                </c:pt>
                <c:pt idx="75">
                  <c:v>14151</c:v>
                </c:pt>
                <c:pt idx="76">
                  <c:v>14831</c:v>
                </c:pt>
                <c:pt idx="77">
                  <c:v>14957</c:v>
                </c:pt>
                <c:pt idx="78">
                  <c:v>15126</c:v>
                </c:pt>
                <c:pt idx="79">
                  <c:v>15198</c:v>
                </c:pt>
                <c:pt idx="80">
                  <c:v>14441</c:v>
                </c:pt>
                <c:pt idx="81">
                  <c:v>15114</c:v>
                </c:pt>
                <c:pt idx="82">
                  <c:v>14534</c:v>
                </c:pt>
                <c:pt idx="83">
                  <c:v>8728</c:v>
                </c:pt>
                <c:pt idx="84">
                  <c:v>7451</c:v>
                </c:pt>
                <c:pt idx="85">
                  <c:v>6368</c:v>
                </c:pt>
              </c:numCache>
            </c:numRef>
          </c:val>
        </c:ser>
        <c:ser>
          <c:idx val="4"/>
          <c:order val="4"/>
          <c:tx>
            <c:strRef>
              <c:f>'2013年'!$F$3</c:f>
              <c:strCache>
                <c:ptCount val="1"/>
                <c:pt idx="0">
                  <c:v>软件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'2013年'!$F$4:$F$89</c:f>
              <c:numCache>
                <c:formatCode>General</c:formatCode>
                <c:ptCount val="86"/>
                <c:pt idx="0">
                  <c:v>28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2</c:v>
                </c:pt>
                <c:pt idx="6">
                  <c:v>12</c:v>
                </c:pt>
                <c:pt idx="7">
                  <c:v>8</c:v>
                </c:pt>
                <c:pt idx="8">
                  <c:v>15</c:v>
                </c:pt>
                <c:pt idx="9">
                  <c:v>8</c:v>
                </c:pt>
                <c:pt idx="10">
                  <c:v>3</c:v>
                </c:pt>
                <c:pt idx="11">
                  <c:v>3</c:v>
                </c:pt>
                <c:pt idx="12">
                  <c:v>11</c:v>
                </c:pt>
                <c:pt idx="13">
                  <c:v>22</c:v>
                </c:pt>
                <c:pt idx="14">
                  <c:v>3</c:v>
                </c:pt>
                <c:pt idx="15">
                  <c:v>26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7</c:v>
                </c:pt>
                <c:pt idx="21">
                  <c:v>22</c:v>
                </c:pt>
                <c:pt idx="22">
                  <c:v>15</c:v>
                </c:pt>
                <c:pt idx="23">
                  <c:v>20</c:v>
                </c:pt>
                <c:pt idx="24">
                  <c:v>13</c:v>
                </c:pt>
                <c:pt idx="25">
                  <c:v>8</c:v>
                </c:pt>
                <c:pt idx="26">
                  <c:v>5</c:v>
                </c:pt>
                <c:pt idx="27">
                  <c:v>13</c:v>
                </c:pt>
                <c:pt idx="28">
                  <c:v>10</c:v>
                </c:pt>
                <c:pt idx="29">
                  <c:v>8</c:v>
                </c:pt>
                <c:pt idx="30">
                  <c:v>14</c:v>
                </c:pt>
                <c:pt idx="31">
                  <c:v>14</c:v>
                </c:pt>
                <c:pt idx="32">
                  <c:v>3</c:v>
                </c:pt>
                <c:pt idx="33">
                  <c:v>11</c:v>
                </c:pt>
                <c:pt idx="34">
                  <c:v>7</c:v>
                </c:pt>
                <c:pt idx="35">
                  <c:v>10</c:v>
                </c:pt>
                <c:pt idx="36">
                  <c:v>22</c:v>
                </c:pt>
                <c:pt idx="37">
                  <c:v>30</c:v>
                </c:pt>
                <c:pt idx="38">
                  <c:v>26</c:v>
                </c:pt>
                <c:pt idx="39">
                  <c:v>12</c:v>
                </c:pt>
                <c:pt idx="40">
                  <c:v>11</c:v>
                </c:pt>
                <c:pt idx="41">
                  <c:v>9</c:v>
                </c:pt>
                <c:pt idx="42">
                  <c:v>14</c:v>
                </c:pt>
                <c:pt idx="43">
                  <c:v>8</c:v>
                </c:pt>
                <c:pt idx="44">
                  <c:v>5</c:v>
                </c:pt>
                <c:pt idx="45">
                  <c:v>6</c:v>
                </c:pt>
                <c:pt idx="46">
                  <c:v>2</c:v>
                </c:pt>
                <c:pt idx="47">
                  <c:v>5</c:v>
                </c:pt>
                <c:pt idx="48">
                  <c:v>5</c:v>
                </c:pt>
                <c:pt idx="49">
                  <c:v>17</c:v>
                </c:pt>
                <c:pt idx="50">
                  <c:v>15</c:v>
                </c:pt>
                <c:pt idx="51">
                  <c:v>1</c:v>
                </c:pt>
                <c:pt idx="52">
                  <c:v>7</c:v>
                </c:pt>
                <c:pt idx="53">
                  <c:v>12</c:v>
                </c:pt>
                <c:pt idx="54">
                  <c:v>16</c:v>
                </c:pt>
                <c:pt idx="55">
                  <c:v>4</c:v>
                </c:pt>
                <c:pt idx="56">
                  <c:v>11</c:v>
                </c:pt>
                <c:pt idx="57">
                  <c:v>21</c:v>
                </c:pt>
                <c:pt idx="58">
                  <c:v>3</c:v>
                </c:pt>
                <c:pt idx="59">
                  <c:v>9</c:v>
                </c:pt>
                <c:pt idx="60">
                  <c:v>14</c:v>
                </c:pt>
                <c:pt idx="61">
                  <c:v>19</c:v>
                </c:pt>
                <c:pt idx="62">
                  <c:v>29</c:v>
                </c:pt>
                <c:pt idx="63">
                  <c:v>7</c:v>
                </c:pt>
                <c:pt idx="64">
                  <c:v>15</c:v>
                </c:pt>
                <c:pt idx="65">
                  <c:v>5</c:v>
                </c:pt>
                <c:pt idx="66">
                  <c:v>18</c:v>
                </c:pt>
                <c:pt idx="67">
                  <c:v>7</c:v>
                </c:pt>
                <c:pt idx="68">
                  <c:v>6</c:v>
                </c:pt>
                <c:pt idx="69">
                  <c:v>14</c:v>
                </c:pt>
                <c:pt idx="70">
                  <c:v>16</c:v>
                </c:pt>
                <c:pt idx="71">
                  <c:v>5</c:v>
                </c:pt>
                <c:pt idx="72">
                  <c:v>8</c:v>
                </c:pt>
                <c:pt idx="73">
                  <c:v>7</c:v>
                </c:pt>
                <c:pt idx="74">
                  <c:v>9</c:v>
                </c:pt>
                <c:pt idx="75">
                  <c:v>9</c:v>
                </c:pt>
                <c:pt idx="76">
                  <c:v>20</c:v>
                </c:pt>
                <c:pt idx="77">
                  <c:v>3</c:v>
                </c:pt>
                <c:pt idx="78">
                  <c:v>11</c:v>
                </c:pt>
                <c:pt idx="79">
                  <c:v>15</c:v>
                </c:pt>
                <c:pt idx="80">
                  <c:v>16</c:v>
                </c:pt>
                <c:pt idx="81">
                  <c:v>21</c:v>
                </c:pt>
                <c:pt idx="82">
                  <c:v>9</c:v>
                </c:pt>
                <c:pt idx="83">
                  <c:v>5</c:v>
                </c:pt>
                <c:pt idx="84">
                  <c:v>7</c:v>
                </c:pt>
                <c:pt idx="85">
                  <c:v>4</c:v>
                </c:pt>
              </c:numCache>
            </c:numRef>
          </c:val>
        </c:ser>
        <c:ser>
          <c:idx val="5"/>
          <c:order val="5"/>
          <c:tx>
            <c:strRef>
              <c:f>'2013年'!$G$3</c:f>
              <c:strCache>
                <c:ptCount val="1"/>
                <c:pt idx="0">
                  <c:v>新闻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'2013年'!$G$4:$G$89</c:f>
              <c:numCache>
                <c:formatCode>General</c:formatCode>
                <c:ptCount val="86"/>
                <c:pt idx="0">
                  <c:v>28</c:v>
                </c:pt>
                <c:pt idx="1">
                  <c:v>42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26</c:v>
                </c:pt>
                <c:pt idx="6">
                  <c:v>31</c:v>
                </c:pt>
                <c:pt idx="7">
                  <c:v>38</c:v>
                </c:pt>
                <c:pt idx="8">
                  <c:v>32</c:v>
                </c:pt>
                <c:pt idx="9">
                  <c:v>32</c:v>
                </c:pt>
                <c:pt idx="10">
                  <c:v>22</c:v>
                </c:pt>
                <c:pt idx="11">
                  <c:v>21</c:v>
                </c:pt>
                <c:pt idx="12">
                  <c:v>34</c:v>
                </c:pt>
                <c:pt idx="13">
                  <c:v>29</c:v>
                </c:pt>
                <c:pt idx="14">
                  <c:v>26</c:v>
                </c:pt>
                <c:pt idx="15">
                  <c:v>38</c:v>
                </c:pt>
                <c:pt idx="16">
                  <c:v>36</c:v>
                </c:pt>
                <c:pt idx="17">
                  <c:v>23</c:v>
                </c:pt>
                <c:pt idx="18">
                  <c:v>22</c:v>
                </c:pt>
                <c:pt idx="19">
                  <c:v>27</c:v>
                </c:pt>
                <c:pt idx="20">
                  <c:v>39</c:v>
                </c:pt>
                <c:pt idx="21">
                  <c:v>31</c:v>
                </c:pt>
                <c:pt idx="22">
                  <c:v>34</c:v>
                </c:pt>
                <c:pt idx="23">
                  <c:v>41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33</c:v>
                </c:pt>
                <c:pt idx="28">
                  <c:v>33</c:v>
                </c:pt>
                <c:pt idx="29">
                  <c:v>28</c:v>
                </c:pt>
                <c:pt idx="30">
                  <c:v>29</c:v>
                </c:pt>
                <c:pt idx="31">
                  <c:v>26</c:v>
                </c:pt>
                <c:pt idx="32">
                  <c:v>16</c:v>
                </c:pt>
                <c:pt idx="33">
                  <c:v>32</c:v>
                </c:pt>
                <c:pt idx="34">
                  <c:v>34</c:v>
                </c:pt>
                <c:pt idx="35">
                  <c:v>34</c:v>
                </c:pt>
                <c:pt idx="36">
                  <c:v>40</c:v>
                </c:pt>
                <c:pt idx="37">
                  <c:v>28</c:v>
                </c:pt>
                <c:pt idx="38">
                  <c:v>28</c:v>
                </c:pt>
                <c:pt idx="39">
                  <c:v>37</c:v>
                </c:pt>
                <c:pt idx="40">
                  <c:v>24</c:v>
                </c:pt>
                <c:pt idx="41">
                  <c:v>26</c:v>
                </c:pt>
                <c:pt idx="42">
                  <c:v>33</c:v>
                </c:pt>
                <c:pt idx="43">
                  <c:v>23</c:v>
                </c:pt>
                <c:pt idx="44">
                  <c:v>19</c:v>
                </c:pt>
                <c:pt idx="45">
                  <c:v>16</c:v>
                </c:pt>
                <c:pt idx="46">
                  <c:v>21</c:v>
                </c:pt>
                <c:pt idx="47">
                  <c:v>40</c:v>
                </c:pt>
                <c:pt idx="48">
                  <c:v>29</c:v>
                </c:pt>
                <c:pt idx="49">
                  <c:v>31</c:v>
                </c:pt>
                <c:pt idx="50">
                  <c:v>37</c:v>
                </c:pt>
                <c:pt idx="51">
                  <c:v>22</c:v>
                </c:pt>
                <c:pt idx="52">
                  <c:v>21</c:v>
                </c:pt>
                <c:pt idx="53">
                  <c:v>26</c:v>
                </c:pt>
                <c:pt idx="54">
                  <c:v>31</c:v>
                </c:pt>
                <c:pt idx="55">
                  <c:v>30</c:v>
                </c:pt>
                <c:pt idx="56">
                  <c:v>31</c:v>
                </c:pt>
                <c:pt idx="57">
                  <c:v>38</c:v>
                </c:pt>
                <c:pt idx="58">
                  <c:v>30</c:v>
                </c:pt>
                <c:pt idx="59">
                  <c:v>25</c:v>
                </c:pt>
                <c:pt idx="60">
                  <c:v>30</c:v>
                </c:pt>
                <c:pt idx="61">
                  <c:v>27</c:v>
                </c:pt>
                <c:pt idx="62">
                  <c:v>38</c:v>
                </c:pt>
                <c:pt idx="63">
                  <c:v>32</c:v>
                </c:pt>
                <c:pt idx="64">
                  <c:v>36</c:v>
                </c:pt>
                <c:pt idx="65">
                  <c:v>29</c:v>
                </c:pt>
                <c:pt idx="66">
                  <c:v>29</c:v>
                </c:pt>
                <c:pt idx="67">
                  <c:v>18</c:v>
                </c:pt>
                <c:pt idx="68">
                  <c:v>30</c:v>
                </c:pt>
                <c:pt idx="69">
                  <c:v>35</c:v>
                </c:pt>
                <c:pt idx="70">
                  <c:v>35</c:v>
                </c:pt>
                <c:pt idx="71">
                  <c:v>24</c:v>
                </c:pt>
                <c:pt idx="72">
                  <c:v>34</c:v>
                </c:pt>
                <c:pt idx="73">
                  <c:v>12</c:v>
                </c:pt>
                <c:pt idx="74">
                  <c:v>34</c:v>
                </c:pt>
                <c:pt idx="75">
                  <c:v>22</c:v>
                </c:pt>
                <c:pt idx="76">
                  <c:v>39</c:v>
                </c:pt>
                <c:pt idx="77">
                  <c:v>28</c:v>
                </c:pt>
                <c:pt idx="78">
                  <c:v>39</c:v>
                </c:pt>
                <c:pt idx="79">
                  <c:v>28</c:v>
                </c:pt>
                <c:pt idx="80">
                  <c:v>26</c:v>
                </c:pt>
                <c:pt idx="81">
                  <c:v>30</c:v>
                </c:pt>
                <c:pt idx="82">
                  <c:v>29</c:v>
                </c:pt>
                <c:pt idx="83">
                  <c:v>34</c:v>
                </c:pt>
                <c:pt idx="84">
                  <c:v>23</c:v>
                </c:pt>
                <c:pt idx="85">
                  <c:v>19</c:v>
                </c:pt>
              </c:numCache>
            </c:numRef>
          </c:val>
        </c:ser>
        <c:ser>
          <c:idx val="6"/>
          <c:order val="6"/>
          <c:tx>
            <c:strRef>
              <c:f>'2013年'!$H$3</c:f>
              <c:strCache>
                <c:ptCount val="1"/>
                <c:pt idx="0">
                  <c:v>新闻评论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'2013年'!$H$4:$H$89</c:f>
              <c:numCache>
                <c:formatCode>General</c:formatCode>
                <c:ptCount val="86"/>
                <c:pt idx="0">
                  <c:v>483</c:v>
                </c:pt>
                <c:pt idx="1">
                  <c:v>486</c:v>
                </c:pt>
                <c:pt idx="2">
                  <c:v>459</c:v>
                </c:pt>
                <c:pt idx="3">
                  <c:v>174</c:v>
                </c:pt>
                <c:pt idx="4">
                  <c:v>274</c:v>
                </c:pt>
                <c:pt idx="5">
                  <c:v>299</c:v>
                </c:pt>
                <c:pt idx="6">
                  <c:v>309</c:v>
                </c:pt>
                <c:pt idx="7">
                  <c:v>372</c:v>
                </c:pt>
                <c:pt idx="8">
                  <c:v>414</c:v>
                </c:pt>
                <c:pt idx="9">
                  <c:v>413</c:v>
                </c:pt>
                <c:pt idx="10">
                  <c:v>221</c:v>
                </c:pt>
                <c:pt idx="11">
                  <c:v>193</c:v>
                </c:pt>
                <c:pt idx="12">
                  <c:v>333</c:v>
                </c:pt>
                <c:pt idx="13">
                  <c:v>616</c:v>
                </c:pt>
                <c:pt idx="14">
                  <c:v>444</c:v>
                </c:pt>
                <c:pt idx="15">
                  <c:v>647</c:v>
                </c:pt>
                <c:pt idx="16">
                  <c:v>503</c:v>
                </c:pt>
                <c:pt idx="17">
                  <c:v>218</c:v>
                </c:pt>
                <c:pt idx="18">
                  <c:v>178</c:v>
                </c:pt>
                <c:pt idx="19">
                  <c:v>363</c:v>
                </c:pt>
                <c:pt idx="20">
                  <c:v>400</c:v>
                </c:pt>
                <c:pt idx="21">
                  <c:v>485</c:v>
                </c:pt>
                <c:pt idx="22">
                  <c:v>499</c:v>
                </c:pt>
                <c:pt idx="23">
                  <c:v>403</c:v>
                </c:pt>
                <c:pt idx="24">
                  <c:v>122</c:v>
                </c:pt>
                <c:pt idx="25">
                  <c:v>164</c:v>
                </c:pt>
                <c:pt idx="26">
                  <c:v>457</c:v>
                </c:pt>
                <c:pt idx="27">
                  <c:v>434</c:v>
                </c:pt>
                <c:pt idx="28">
                  <c:v>364</c:v>
                </c:pt>
                <c:pt idx="29">
                  <c:v>394</c:v>
                </c:pt>
                <c:pt idx="30">
                  <c:v>421</c:v>
                </c:pt>
                <c:pt idx="31">
                  <c:v>83</c:v>
                </c:pt>
                <c:pt idx="32">
                  <c:v>105</c:v>
                </c:pt>
                <c:pt idx="33">
                  <c:v>429</c:v>
                </c:pt>
                <c:pt idx="34">
                  <c:v>342</c:v>
                </c:pt>
                <c:pt idx="35">
                  <c:v>323</c:v>
                </c:pt>
                <c:pt idx="36">
                  <c:v>372</c:v>
                </c:pt>
                <c:pt idx="37">
                  <c:v>430</c:v>
                </c:pt>
                <c:pt idx="38">
                  <c:v>342</c:v>
                </c:pt>
                <c:pt idx="39">
                  <c:v>183</c:v>
                </c:pt>
                <c:pt idx="40">
                  <c:v>170</c:v>
                </c:pt>
                <c:pt idx="41">
                  <c:v>116</c:v>
                </c:pt>
                <c:pt idx="42">
                  <c:v>163</c:v>
                </c:pt>
                <c:pt idx="43">
                  <c:v>107</c:v>
                </c:pt>
                <c:pt idx="44">
                  <c:v>87</c:v>
                </c:pt>
                <c:pt idx="45">
                  <c:v>142</c:v>
                </c:pt>
                <c:pt idx="46">
                  <c:v>115</c:v>
                </c:pt>
                <c:pt idx="47">
                  <c:v>169</c:v>
                </c:pt>
                <c:pt idx="48">
                  <c:v>351</c:v>
                </c:pt>
                <c:pt idx="49">
                  <c:v>314</c:v>
                </c:pt>
                <c:pt idx="50">
                  <c:v>630</c:v>
                </c:pt>
                <c:pt idx="51">
                  <c:v>305</c:v>
                </c:pt>
                <c:pt idx="52">
                  <c:v>139</c:v>
                </c:pt>
                <c:pt idx="53">
                  <c:v>186</c:v>
                </c:pt>
                <c:pt idx="54">
                  <c:v>411</c:v>
                </c:pt>
                <c:pt idx="55">
                  <c:v>175</c:v>
                </c:pt>
                <c:pt idx="56">
                  <c:v>290</c:v>
                </c:pt>
                <c:pt idx="57">
                  <c:v>407</c:v>
                </c:pt>
                <c:pt idx="58">
                  <c:v>428</c:v>
                </c:pt>
                <c:pt idx="59">
                  <c:v>177</c:v>
                </c:pt>
                <c:pt idx="60">
                  <c:v>206</c:v>
                </c:pt>
                <c:pt idx="61">
                  <c:v>268</c:v>
                </c:pt>
                <c:pt idx="62">
                  <c:v>353</c:v>
                </c:pt>
                <c:pt idx="63">
                  <c:v>314</c:v>
                </c:pt>
                <c:pt idx="64">
                  <c:v>469</c:v>
                </c:pt>
                <c:pt idx="65">
                  <c:v>272</c:v>
                </c:pt>
                <c:pt idx="66">
                  <c:v>197</c:v>
                </c:pt>
                <c:pt idx="67">
                  <c:v>97</c:v>
                </c:pt>
                <c:pt idx="68">
                  <c:v>384</c:v>
                </c:pt>
                <c:pt idx="69">
                  <c:v>372</c:v>
                </c:pt>
                <c:pt idx="70">
                  <c:v>477</c:v>
                </c:pt>
                <c:pt idx="71">
                  <c:v>288</c:v>
                </c:pt>
                <c:pt idx="72">
                  <c:v>244</c:v>
                </c:pt>
                <c:pt idx="73">
                  <c:v>145</c:v>
                </c:pt>
                <c:pt idx="74">
                  <c:v>89</c:v>
                </c:pt>
                <c:pt idx="75">
                  <c:v>283</c:v>
                </c:pt>
                <c:pt idx="76">
                  <c:v>399</c:v>
                </c:pt>
                <c:pt idx="77">
                  <c:v>284</c:v>
                </c:pt>
                <c:pt idx="78">
                  <c:v>350</c:v>
                </c:pt>
                <c:pt idx="79">
                  <c:v>242</c:v>
                </c:pt>
                <c:pt idx="80">
                  <c:v>346</c:v>
                </c:pt>
                <c:pt idx="81">
                  <c:v>472</c:v>
                </c:pt>
                <c:pt idx="82">
                  <c:v>241</c:v>
                </c:pt>
                <c:pt idx="83">
                  <c:v>227</c:v>
                </c:pt>
                <c:pt idx="84">
                  <c:v>116</c:v>
                </c:pt>
                <c:pt idx="85">
                  <c:v>101</c:v>
                </c:pt>
              </c:numCache>
            </c:numRef>
          </c:val>
        </c:ser>
        <c:ser>
          <c:idx val="7"/>
          <c:order val="7"/>
          <c:tx>
            <c:strRef>
              <c:f>'2013年'!$I$3</c:f>
              <c:strCache>
                <c:ptCount val="1"/>
                <c:pt idx="0">
                  <c:v>话题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'2013年'!$I$4:$I$89</c:f>
              <c:numCache>
                <c:formatCode>General</c:formatCode>
                <c:ptCount val="86"/>
                <c:pt idx="0">
                  <c:v>129</c:v>
                </c:pt>
                <c:pt idx="1">
                  <c:v>157</c:v>
                </c:pt>
                <c:pt idx="2">
                  <c:v>149</c:v>
                </c:pt>
                <c:pt idx="3">
                  <c:v>59</c:v>
                </c:pt>
                <c:pt idx="4">
                  <c:v>79</c:v>
                </c:pt>
                <c:pt idx="5">
                  <c:v>140</c:v>
                </c:pt>
                <c:pt idx="6">
                  <c:v>122</c:v>
                </c:pt>
                <c:pt idx="7">
                  <c:v>139</c:v>
                </c:pt>
                <c:pt idx="8">
                  <c:v>352</c:v>
                </c:pt>
                <c:pt idx="9">
                  <c:v>124</c:v>
                </c:pt>
                <c:pt idx="10">
                  <c:v>76</c:v>
                </c:pt>
                <c:pt idx="11">
                  <c:v>82</c:v>
                </c:pt>
                <c:pt idx="12">
                  <c:v>135</c:v>
                </c:pt>
                <c:pt idx="13">
                  <c:v>133</c:v>
                </c:pt>
                <c:pt idx="14">
                  <c:v>146</c:v>
                </c:pt>
                <c:pt idx="15">
                  <c:v>203</c:v>
                </c:pt>
                <c:pt idx="16">
                  <c:v>106</c:v>
                </c:pt>
                <c:pt idx="17">
                  <c:v>48</c:v>
                </c:pt>
                <c:pt idx="18">
                  <c:v>79</c:v>
                </c:pt>
                <c:pt idx="19">
                  <c:v>140</c:v>
                </c:pt>
                <c:pt idx="20">
                  <c:v>123</c:v>
                </c:pt>
                <c:pt idx="21">
                  <c:v>143</c:v>
                </c:pt>
                <c:pt idx="22">
                  <c:v>150</c:v>
                </c:pt>
                <c:pt idx="23">
                  <c:v>146</c:v>
                </c:pt>
                <c:pt idx="24">
                  <c:v>60</c:v>
                </c:pt>
                <c:pt idx="25">
                  <c:v>71</c:v>
                </c:pt>
                <c:pt idx="26">
                  <c:v>126</c:v>
                </c:pt>
                <c:pt idx="27">
                  <c:v>133</c:v>
                </c:pt>
                <c:pt idx="28">
                  <c:v>122</c:v>
                </c:pt>
                <c:pt idx="29">
                  <c:v>123</c:v>
                </c:pt>
                <c:pt idx="30">
                  <c:v>122</c:v>
                </c:pt>
                <c:pt idx="31">
                  <c:v>54</c:v>
                </c:pt>
                <c:pt idx="32">
                  <c:v>45</c:v>
                </c:pt>
                <c:pt idx="33">
                  <c:v>119</c:v>
                </c:pt>
                <c:pt idx="34">
                  <c:v>103</c:v>
                </c:pt>
                <c:pt idx="35">
                  <c:v>97</c:v>
                </c:pt>
                <c:pt idx="36">
                  <c:v>103</c:v>
                </c:pt>
                <c:pt idx="37">
                  <c:v>110</c:v>
                </c:pt>
                <c:pt idx="38">
                  <c:v>66</c:v>
                </c:pt>
                <c:pt idx="39">
                  <c:v>59</c:v>
                </c:pt>
                <c:pt idx="40">
                  <c:v>27</c:v>
                </c:pt>
                <c:pt idx="41">
                  <c:v>32</c:v>
                </c:pt>
                <c:pt idx="42">
                  <c:v>21</c:v>
                </c:pt>
                <c:pt idx="43">
                  <c:v>17</c:v>
                </c:pt>
                <c:pt idx="44">
                  <c:v>20</c:v>
                </c:pt>
                <c:pt idx="45">
                  <c:v>15</c:v>
                </c:pt>
                <c:pt idx="46">
                  <c:v>12</c:v>
                </c:pt>
                <c:pt idx="47">
                  <c:v>20</c:v>
                </c:pt>
                <c:pt idx="48">
                  <c:v>50</c:v>
                </c:pt>
                <c:pt idx="49">
                  <c:v>60</c:v>
                </c:pt>
                <c:pt idx="50">
                  <c:v>80</c:v>
                </c:pt>
                <c:pt idx="51">
                  <c:v>87</c:v>
                </c:pt>
                <c:pt idx="52">
                  <c:v>41</c:v>
                </c:pt>
                <c:pt idx="53">
                  <c:v>44</c:v>
                </c:pt>
                <c:pt idx="54">
                  <c:v>98</c:v>
                </c:pt>
                <c:pt idx="55">
                  <c:v>106</c:v>
                </c:pt>
                <c:pt idx="56">
                  <c:v>130</c:v>
                </c:pt>
                <c:pt idx="57">
                  <c:v>115</c:v>
                </c:pt>
                <c:pt idx="58">
                  <c:v>103</c:v>
                </c:pt>
                <c:pt idx="59">
                  <c:v>33</c:v>
                </c:pt>
                <c:pt idx="60">
                  <c:v>66</c:v>
                </c:pt>
                <c:pt idx="61">
                  <c:v>94</c:v>
                </c:pt>
                <c:pt idx="62">
                  <c:v>115</c:v>
                </c:pt>
                <c:pt idx="63">
                  <c:v>112</c:v>
                </c:pt>
                <c:pt idx="64">
                  <c:v>117</c:v>
                </c:pt>
                <c:pt idx="65">
                  <c:v>109</c:v>
                </c:pt>
                <c:pt idx="66">
                  <c:v>60</c:v>
                </c:pt>
                <c:pt idx="67">
                  <c:v>53</c:v>
                </c:pt>
                <c:pt idx="68">
                  <c:v>89</c:v>
                </c:pt>
                <c:pt idx="69">
                  <c:v>105</c:v>
                </c:pt>
                <c:pt idx="70">
                  <c:v>112</c:v>
                </c:pt>
                <c:pt idx="71">
                  <c:v>116</c:v>
                </c:pt>
                <c:pt idx="72">
                  <c:v>107</c:v>
                </c:pt>
                <c:pt idx="73">
                  <c:v>49</c:v>
                </c:pt>
                <c:pt idx="74">
                  <c:v>52</c:v>
                </c:pt>
                <c:pt idx="75">
                  <c:v>257</c:v>
                </c:pt>
                <c:pt idx="76">
                  <c:v>117</c:v>
                </c:pt>
                <c:pt idx="77">
                  <c:v>127</c:v>
                </c:pt>
                <c:pt idx="78">
                  <c:v>127</c:v>
                </c:pt>
                <c:pt idx="79">
                  <c:v>131</c:v>
                </c:pt>
                <c:pt idx="80">
                  <c:v>752</c:v>
                </c:pt>
                <c:pt idx="81">
                  <c:v>132</c:v>
                </c:pt>
                <c:pt idx="82">
                  <c:v>102</c:v>
                </c:pt>
                <c:pt idx="83">
                  <c:v>56</c:v>
                </c:pt>
                <c:pt idx="84">
                  <c:v>52</c:v>
                </c:pt>
                <c:pt idx="85">
                  <c:v>45</c:v>
                </c:pt>
              </c:numCache>
            </c:numRef>
          </c:val>
        </c:ser>
        <c:ser>
          <c:idx val="8"/>
          <c:order val="8"/>
          <c:tx>
            <c:strRef>
              <c:f>'2013年'!$J$3</c:f>
              <c:strCache>
                <c:ptCount val="1"/>
                <c:pt idx="0">
                  <c:v>回帖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'2013年'!$J$4:$J$89</c:f>
              <c:numCache>
                <c:formatCode>General</c:formatCode>
                <c:ptCount val="86"/>
                <c:pt idx="0">
                  <c:v>952</c:v>
                </c:pt>
                <c:pt idx="1">
                  <c:v>1084</c:v>
                </c:pt>
                <c:pt idx="2">
                  <c:v>924</c:v>
                </c:pt>
                <c:pt idx="3">
                  <c:v>353</c:v>
                </c:pt>
                <c:pt idx="4">
                  <c:v>467</c:v>
                </c:pt>
                <c:pt idx="5">
                  <c:v>898</c:v>
                </c:pt>
                <c:pt idx="6">
                  <c:v>801</c:v>
                </c:pt>
                <c:pt idx="7">
                  <c:v>746</c:v>
                </c:pt>
                <c:pt idx="8">
                  <c:v>880</c:v>
                </c:pt>
                <c:pt idx="9">
                  <c:v>882</c:v>
                </c:pt>
                <c:pt idx="10">
                  <c:v>445</c:v>
                </c:pt>
                <c:pt idx="11">
                  <c:v>478</c:v>
                </c:pt>
                <c:pt idx="12">
                  <c:v>940</c:v>
                </c:pt>
                <c:pt idx="13">
                  <c:v>968</c:v>
                </c:pt>
                <c:pt idx="14">
                  <c:v>939</c:v>
                </c:pt>
                <c:pt idx="15">
                  <c:v>840</c:v>
                </c:pt>
                <c:pt idx="16">
                  <c:v>672</c:v>
                </c:pt>
                <c:pt idx="17">
                  <c:v>299</c:v>
                </c:pt>
                <c:pt idx="18">
                  <c:v>405</c:v>
                </c:pt>
                <c:pt idx="19">
                  <c:v>855</c:v>
                </c:pt>
                <c:pt idx="20">
                  <c:v>793</c:v>
                </c:pt>
                <c:pt idx="21">
                  <c:v>867</c:v>
                </c:pt>
                <c:pt idx="22">
                  <c:v>869</c:v>
                </c:pt>
                <c:pt idx="23">
                  <c:v>797</c:v>
                </c:pt>
                <c:pt idx="24">
                  <c:v>402</c:v>
                </c:pt>
                <c:pt idx="25">
                  <c:v>513</c:v>
                </c:pt>
                <c:pt idx="26">
                  <c:v>869</c:v>
                </c:pt>
                <c:pt idx="27">
                  <c:v>811</c:v>
                </c:pt>
                <c:pt idx="28">
                  <c:v>809</c:v>
                </c:pt>
                <c:pt idx="29">
                  <c:v>869</c:v>
                </c:pt>
                <c:pt idx="30">
                  <c:v>949</c:v>
                </c:pt>
                <c:pt idx="31">
                  <c:v>366</c:v>
                </c:pt>
                <c:pt idx="32">
                  <c:v>398</c:v>
                </c:pt>
                <c:pt idx="33">
                  <c:v>821</c:v>
                </c:pt>
                <c:pt idx="34">
                  <c:v>791</c:v>
                </c:pt>
                <c:pt idx="35">
                  <c:v>912</c:v>
                </c:pt>
                <c:pt idx="36">
                  <c:v>941</c:v>
                </c:pt>
                <c:pt idx="37">
                  <c:v>1022</c:v>
                </c:pt>
                <c:pt idx="38">
                  <c:v>560</c:v>
                </c:pt>
                <c:pt idx="39">
                  <c:v>492</c:v>
                </c:pt>
                <c:pt idx="40">
                  <c:v>194</c:v>
                </c:pt>
                <c:pt idx="41">
                  <c:v>164</c:v>
                </c:pt>
                <c:pt idx="42">
                  <c:v>190</c:v>
                </c:pt>
                <c:pt idx="43">
                  <c:v>118</c:v>
                </c:pt>
                <c:pt idx="44">
                  <c:v>120</c:v>
                </c:pt>
                <c:pt idx="45">
                  <c:v>138</c:v>
                </c:pt>
                <c:pt idx="46">
                  <c:v>104</c:v>
                </c:pt>
                <c:pt idx="47">
                  <c:v>269</c:v>
                </c:pt>
                <c:pt idx="48">
                  <c:v>591</c:v>
                </c:pt>
                <c:pt idx="49">
                  <c:v>589</c:v>
                </c:pt>
                <c:pt idx="50">
                  <c:v>771</c:v>
                </c:pt>
                <c:pt idx="51">
                  <c:v>798</c:v>
                </c:pt>
                <c:pt idx="52">
                  <c:v>278</c:v>
                </c:pt>
                <c:pt idx="53">
                  <c:v>426</c:v>
                </c:pt>
                <c:pt idx="54">
                  <c:v>841</c:v>
                </c:pt>
                <c:pt idx="55">
                  <c:v>1125</c:v>
                </c:pt>
                <c:pt idx="56">
                  <c:v>1065</c:v>
                </c:pt>
                <c:pt idx="57">
                  <c:v>800</c:v>
                </c:pt>
                <c:pt idx="58">
                  <c:v>650</c:v>
                </c:pt>
                <c:pt idx="59">
                  <c:v>259</c:v>
                </c:pt>
                <c:pt idx="60">
                  <c:v>390</c:v>
                </c:pt>
                <c:pt idx="61">
                  <c:v>623</c:v>
                </c:pt>
                <c:pt idx="62">
                  <c:v>834</c:v>
                </c:pt>
                <c:pt idx="63">
                  <c:v>780</c:v>
                </c:pt>
                <c:pt idx="64">
                  <c:v>934</c:v>
                </c:pt>
                <c:pt idx="65">
                  <c:v>717</c:v>
                </c:pt>
                <c:pt idx="66">
                  <c:v>466</c:v>
                </c:pt>
                <c:pt idx="67">
                  <c:v>452</c:v>
                </c:pt>
                <c:pt idx="68">
                  <c:v>709</c:v>
                </c:pt>
                <c:pt idx="69">
                  <c:v>719</c:v>
                </c:pt>
                <c:pt idx="70">
                  <c:v>827</c:v>
                </c:pt>
                <c:pt idx="71">
                  <c:v>750</c:v>
                </c:pt>
                <c:pt idx="72">
                  <c:v>669</c:v>
                </c:pt>
                <c:pt idx="73">
                  <c:v>426</c:v>
                </c:pt>
                <c:pt idx="74">
                  <c:v>562</c:v>
                </c:pt>
                <c:pt idx="75">
                  <c:v>861</c:v>
                </c:pt>
                <c:pt idx="76">
                  <c:v>827</c:v>
                </c:pt>
                <c:pt idx="77">
                  <c:v>936</c:v>
                </c:pt>
                <c:pt idx="78">
                  <c:v>1028</c:v>
                </c:pt>
                <c:pt idx="79">
                  <c:v>932</c:v>
                </c:pt>
                <c:pt idx="80">
                  <c:v>713</c:v>
                </c:pt>
                <c:pt idx="81">
                  <c:v>790</c:v>
                </c:pt>
                <c:pt idx="82">
                  <c:v>828</c:v>
                </c:pt>
                <c:pt idx="83">
                  <c:v>411</c:v>
                </c:pt>
                <c:pt idx="84">
                  <c:v>424</c:v>
                </c:pt>
                <c:pt idx="85">
                  <c:v>376</c:v>
                </c:pt>
              </c:numCache>
            </c:numRef>
          </c:val>
        </c:ser>
        <c:ser>
          <c:idx val="9"/>
          <c:order val="9"/>
          <c:tx>
            <c:strRef>
              <c:f>'2013年'!$K$3</c:f>
              <c:strCache>
                <c:ptCount val="1"/>
                <c:pt idx="0">
                  <c:v>代码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'2013年'!$K$4:$K$89</c:f>
              <c:numCache>
                <c:formatCode>General</c:formatCode>
                <c:ptCount val="86"/>
                <c:pt idx="0">
                  <c:v>29</c:v>
                </c:pt>
                <c:pt idx="1">
                  <c:v>29</c:v>
                </c:pt>
                <c:pt idx="2">
                  <c:v>21</c:v>
                </c:pt>
                <c:pt idx="3">
                  <c:v>17</c:v>
                </c:pt>
                <c:pt idx="4">
                  <c:v>17</c:v>
                </c:pt>
                <c:pt idx="5">
                  <c:v>28</c:v>
                </c:pt>
                <c:pt idx="6">
                  <c:v>29</c:v>
                </c:pt>
                <c:pt idx="7">
                  <c:v>28</c:v>
                </c:pt>
                <c:pt idx="8">
                  <c:v>22</c:v>
                </c:pt>
                <c:pt idx="9">
                  <c:v>28</c:v>
                </c:pt>
                <c:pt idx="10">
                  <c:v>21</c:v>
                </c:pt>
                <c:pt idx="11">
                  <c:v>13</c:v>
                </c:pt>
                <c:pt idx="12">
                  <c:v>33</c:v>
                </c:pt>
                <c:pt idx="13">
                  <c:v>27</c:v>
                </c:pt>
                <c:pt idx="14">
                  <c:v>24</c:v>
                </c:pt>
                <c:pt idx="15">
                  <c:v>35</c:v>
                </c:pt>
                <c:pt idx="16">
                  <c:v>19</c:v>
                </c:pt>
                <c:pt idx="17">
                  <c:v>11</c:v>
                </c:pt>
                <c:pt idx="18">
                  <c:v>17</c:v>
                </c:pt>
                <c:pt idx="19">
                  <c:v>29</c:v>
                </c:pt>
                <c:pt idx="20">
                  <c:v>31</c:v>
                </c:pt>
                <c:pt idx="21">
                  <c:v>27</c:v>
                </c:pt>
                <c:pt idx="22">
                  <c:v>26</c:v>
                </c:pt>
                <c:pt idx="23">
                  <c:v>23</c:v>
                </c:pt>
                <c:pt idx="24">
                  <c:v>18</c:v>
                </c:pt>
                <c:pt idx="25">
                  <c:v>15</c:v>
                </c:pt>
                <c:pt idx="26">
                  <c:v>37</c:v>
                </c:pt>
                <c:pt idx="27">
                  <c:v>21</c:v>
                </c:pt>
                <c:pt idx="28">
                  <c:v>31</c:v>
                </c:pt>
                <c:pt idx="29">
                  <c:v>28</c:v>
                </c:pt>
                <c:pt idx="30">
                  <c:v>20</c:v>
                </c:pt>
                <c:pt idx="31">
                  <c:v>12</c:v>
                </c:pt>
                <c:pt idx="32">
                  <c:v>11</c:v>
                </c:pt>
                <c:pt idx="33">
                  <c:v>21</c:v>
                </c:pt>
                <c:pt idx="34">
                  <c:v>29</c:v>
                </c:pt>
                <c:pt idx="35">
                  <c:v>35</c:v>
                </c:pt>
                <c:pt idx="36">
                  <c:v>45</c:v>
                </c:pt>
                <c:pt idx="37">
                  <c:v>23</c:v>
                </c:pt>
                <c:pt idx="38">
                  <c:v>14</c:v>
                </c:pt>
                <c:pt idx="39">
                  <c:v>20</c:v>
                </c:pt>
                <c:pt idx="40">
                  <c:v>5</c:v>
                </c:pt>
                <c:pt idx="41">
                  <c:v>5</c:v>
                </c:pt>
                <c:pt idx="42">
                  <c:v>9</c:v>
                </c:pt>
                <c:pt idx="43">
                  <c:v>14</c:v>
                </c:pt>
                <c:pt idx="44">
                  <c:v>11</c:v>
                </c:pt>
                <c:pt idx="45">
                  <c:v>7</c:v>
                </c:pt>
                <c:pt idx="46">
                  <c:v>14</c:v>
                </c:pt>
                <c:pt idx="47">
                  <c:v>3</c:v>
                </c:pt>
                <c:pt idx="48">
                  <c:v>17</c:v>
                </c:pt>
                <c:pt idx="49">
                  <c:v>14</c:v>
                </c:pt>
                <c:pt idx="50">
                  <c:v>14</c:v>
                </c:pt>
                <c:pt idx="51">
                  <c:v>27</c:v>
                </c:pt>
                <c:pt idx="52">
                  <c:v>18</c:v>
                </c:pt>
                <c:pt idx="53">
                  <c:v>23</c:v>
                </c:pt>
                <c:pt idx="54">
                  <c:v>21</c:v>
                </c:pt>
                <c:pt idx="55">
                  <c:v>23</c:v>
                </c:pt>
                <c:pt idx="56">
                  <c:v>17</c:v>
                </c:pt>
                <c:pt idx="57">
                  <c:v>36</c:v>
                </c:pt>
                <c:pt idx="58">
                  <c:v>23</c:v>
                </c:pt>
                <c:pt idx="59">
                  <c:v>9</c:v>
                </c:pt>
                <c:pt idx="60">
                  <c:v>21</c:v>
                </c:pt>
                <c:pt idx="61">
                  <c:v>18</c:v>
                </c:pt>
                <c:pt idx="62">
                  <c:v>19</c:v>
                </c:pt>
                <c:pt idx="63">
                  <c:v>21</c:v>
                </c:pt>
                <c:pt idx="64">
                  <c:v>20</c:v>
                </c:pt>
                <c:pt idx="65">
                  <c:v>15</c:v>
                </c:pt>
                <c:pt idx="66">
                  <c:v>12</c:v>
                </c:pt>
                <c:pt idx="67">
                  <c:v>11</c:v>
                </c:pt>
                <c:pt idx="68">
                  <c:v>12</c:v>
                </c:pt>
                <c:pt idx="69">
                  <c:v>18</c:v>
                </c:pt>
                <c:pt idx="70">
                  <c:v>26</c:v>
                </c:pt>
                <c:pt idx="71">
                  <c:v>28</c:v>
                </c:pt>
                <c:pt idx="72">
                  <c:v>26</c:v>
                </c:pt>
                <c:pt idx="73">
                  <c:v>12</c:v>
                </c:pt>
                <c:pt idx="74">
                  <c:v>11</c:v>
                </c:pt>
                <c:pt idx="75">
                  <c:v>21</c:v>
                </c:pt>
                <c:pt idx="76">
                  <c:v>22</c:v>
                </c:pt>
                <c:pt idx="77">
                  <c:v>30</c:v>
                </c:pt>
                <c:pt idx="78">
                  <c:v>20</c:v>
                </c:pt>
                <c:pt idx="79">
                  <c:v>27</c:v>
                </c:pt>
                <c:pt idx="80">
                  <c:v>21</c:v>
                </c:pt>
                <c:pt idx="81">
                  <c:v>35</c:v>
                </c:pt>
                <c:pt idx="82">
                  <c:v>12</c:v>
                </c:pt>
                <c:pt idx="83">
                  <c:v>9</c:v>
                </c:pt>
                <c:pt idx="84">
                  <c:v>13</c:v>
                </c:pt>
                <c:pt idx="85">
                  <c:v>22</c:v>
                </c:pt>
              </c:numCache>
            </c:numRef>
          </c:val>
        </c:ser>
        <c:ser>
          <c:idx val="10"/>
          <c:order val="10"/>
          <c:tx>
            <c:strRef>
              <c:f>'2013年'!$L$3</c:f>
              <c:strCache>
                <c:ptCount val="1"/>
                <c:pt idx="0">
                  <c:v>代码评论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'2013年'!$L$4:$L$89</c:f>
              <c:numCache>
                <c:formatCode>General</c:formatCode>
                <c:ptCount val="86"/>
                <c:pt idx="0">
                  <c:v>123</c:v>
                </c:pt>
                <c:pt idx="1">
                  <c:v>129</c:v>
                </c:pt>
                <c:pt idx="2">
                  <c:v>104</c:v>
                </c:pt>
                <c:pt idx="3">
                  <c:v>54</c:v>
                </c:pt>
                <c:pt idx="4">
                  <c:v>56</c:v>
                </c:pt>
                <c:pt idx="5">
                  <c:v>127</c:v>
                </c:pt>
                <c:pt idx="6">
                  <c:v>168</c:v>
                </c:pt>
                <c:pt idx="7">
                  <c:v>130</c:v>
                </c:pt>
                <c:pt idx="8">
                  <c:v>125</c:v>
                </c:pt>
                <c:pt idx="9">
                  <c:v>104</c:v>
                </c:pt>
                <c:pt idx="10">
                  <c:v>59</c:v>
                </c:pt>
                <c:pt idx="11">
                  <c:v>55</c:v>
                </c:pt>
                <c:pt idx="12">
                  <c:v>120</c:v>
                </c:pt>
                <c:pt idx="13">
                  <c:v>123</c:v>
                </c:pt>
                <c:pt idx="14">
                  <c:v>103</c:v>
                </c:pt>
                <c:pt idx="15">
                  <c:v>160</c:v>
                </c:pt>
                <c:pt idx="16">
                  <c:v>124</c:v>
                </c:pt>
                <c:pt idx="17">
                  <c:v>62</c:v>
                </c:pt>
                <c:pt idx="18">
                  <c:v>59</c:v>
                </c:pt>
                <c:pt idx="19">
                  <c:v>132</c:v>
                </c:pt>
                <c:pt idx="20">
                  <c:v>119</c:v>
                </c:pt>
                <c:pt idx="21">
                  <c:v>141</c:v>
                </c:pt>
                <c:pt idx="22">
                  <c:v>105</c:v>
                </c:pt>
                <c:pt idx="23">
                  <c:v>83</c:v>
                </c:pt>
                <c:pt idx="24">
                  <c:v>84</c:v>
                </c:pt>
                <c:pt idx="25">
                  <c:v>70</c:v>
                </c:pt>
                <c:pt idx="26">
                  <c:v>191</c:v>
                </c:pt>
                <c:pt idx="27">
                  <c:v>154</c:v>
                </c:pt>
                <c:pt idx="28">
                  <c:v>137</c:v>
                </c:pt>
                <c:pt idx="29">
                  <c:v>131</c:v>
                </c:pt>
                <c:pt idx="30">
                  <c:v>79</c:v>
                </c:pt>
                <c:pt idx="31">
                  <c:v>54</c:v>
                </c:pt>
                <c:pt idx="32">
                  <c:v>47</c:v>
                </c:pt>
                <c:pt idx="33">
                  <c:v>135</c:v>
                </c:pt>
                <c:pt idx="34">
                  <c:v>183</c:v>
                </c:pt>
                <c:pt idx="35">
                  <c:v>203</c:v>
                </c:pt>
                <c:pt idx="36">
                  <c:v>307</c:v>
                </c:pt>
                <c:pt idx="37">
                  <c:v>121</c:v>
                </c:pt>
                <c:pt idx="38">
                  <c:v>114</c:v>
                </c:pt>
                <c:pt idx="39">
                  <c:v>79</c:v>
                </c:pt>
                <c:pt idx="40">
                  <c:v>26</c:v>
                </c:pt>
                <c:pt idx="41">
                  <c:v>17</c:v>
                </c:pt>
                <c:pt idx="42">
                  <c:v>40</c:v>
                </c:pt>
                <c:pt idx="43">
                  <c:v>17</c:v>
                </c:pt>
                <c:pt idx="44">
                  <c:v>31</c:v>
                </c:pt>
                <c:pt idx="45">
                  <c:v>20</c:v>
                </c:pt>
                <c:pt idx="46">
                  <c:v>14</c:v>
                </c:pt>
                <c:pt idx="47">
                  <c:v>21</c:v>
                </c:pt>
                <c:pt idx="48">
                  <c:v>82</c:v>
                </c:pt>
                <c:pt idx="49">
                  <c:v>67</c:v>
                </c:pt>
                <c:pt idx="50">
                  <c:v>127</c:v>
                </c:pt>
                <c:pt idx="51">
                  <c:v>92</c:v>
                </c:pt>
                <c:pt idx="52">
                  <c:v>44</c:v>
                </c:pt>
                <c:pt idx="53">
                  <c:v>51</c:v>
                </c:pt>
                <c:pt idx="54">
                  <c:v>113</c:v>
                </c:pt>
                <c:pt idx="55">
                  <c:v>109</c:v>
                </c:pt>
                <c:pt idx="56">
                  <c:v>120</c:v>
                </c:pt>
                <c:pt idx="57">
                  <c:v>147</c:v>
                </c:pt>
                <c:pt idx="58">
                  <c:v>117</c:v>
                </c:pt>
                <c:pt idx="59">
                  <c:v>28</c:v>
                </c:pt>
                <c:pt idx="60">
                  <c:v>51</c:v>
                </c:pt>
                <c:pt idx="61">
                  <c:v>118</c:v>
                </c:pt>
                <c:pt idx="62">
                  <c:v>125</c:v>
                </c:pt>
                <c:pt idx="63">
                  <c:v>138</c:v>
                </c:pt>
                <c:pt idx="64">
                  <c:v>136</c:v>
                </c:pt>
                <c:pt idx="65">
                  <c:v>110</c:v>
                </c:pt>
                <c:pt idx="66">
                  <c:v>32</c:v>
                </c:pt>
                <c:pt idx="67">
                  <c:v>84</c:v>
                </c:pt>
                <c:pt idx="68">
                  <c:v>114</c:v>
                </c:pt>
                <c:pt idx="69">
                  <c:v>127</c:v>
                </c:pt>
                <c:pt idx="70">
                  <c:v>114</c:v>
                </c:pt>
                <c:pt idx="71">
                  <c:v>161</c:v>
                </c:pt>
                <c:pt idx="72">
                  <c:v>123</c:v>
                </c:pt>
                <c:pt idx="73">
                  <c:v>53</c:v>
                </c:pt>
                <c:pt idx="74">
                  <c:v>68</c:v>
                </c:pt>
                <c:pt idx="75">
                  <c:v>85</c:v>
                </c:pt>
                <c:pt idx="76">
                  <c:v>117</c:v>
                </c:pt>
                <c:pt idx="77">
                  <c:v>116</c:v>
                </c:pt>
                <c:pt idx="78">
                  <c:v>149</c:v>
                </c:pt>
                <c:pt idx="79">
                  <c:v>126</c:v>
                </c:pt>
                <c:pt idx="80">
                  <c:v>97</c:v>
                </c:pt>
                <c:pt idx="81">
                  <c:v>111</c:v>
                </c:pt>
                <c:pt idx="82">
                  <c:v>113</c:v>
                </c:pt>
                <c:pt idx="83">
                  <c:v>72</c:v>
                </c:pt>
                <c:pt idx="84">
                  <c:v>55</c:v>
                </c:pt>
                <c:pt idx="85">
                  <c:v>52</c:v>
                </c:pt>
              </c:numCache>
            </c:numRef>
          </c:val>
        </c:ser>
        <c:ser>
          <c:idx val="11"/>
          <c:order val="11"/>
          <c:tx>
            <c:strRef>
              <c:f>'2013年'!$M$3</c:f>
              <c:strCache>
                <c:ptCount val="1"/>
                <c:pt idx="0">
                  <c:v>博客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'2013年'!$M$4:$M$89</c:f>
              <c:numCache>
                <c:formatCode>General</c:formatCode>
                <c:ptCount val="86"/>
                <c:pt idx="0">
                  <c:v>229</c:v>
                </c:pt>
                <c:pt idx="1">
                  <c:v>309</c:v>
                </c:pt>
                <c:pt idx="2">
                  <c:v>239</c:v>
                </c:pt>
                <c:pt idx="3">
                  <c:v>140</c:v>
                </c:pt>
                <c:pt idx="4">
                  <c:v>113</c:v>
                </c:pt>
                <c:pt idx="5">
                  <c:v>247</c:v>
                </c:pt>
                <c:pt idx="6">
                  <c:v>281</c:v>
                </c:pt>
                <c:pt idx="7">
                  <c:v>268</c:v>
                </c:pt>
                <c:pt idx="8">
                  <c:v>217</c:v>
                </c:pt>
                <c:pt idx="9">
                  <c:v>195</c:v>
                </c:pt>
                <c:pt idx="10">
                  <c:v>138</c:v>
                </c:pt>
                <c:pt idx="11">
                  <c:v>136</c:v>
                </c:pt>
                <c:pt idx="12">
                  <c:v>214</c:v>
                </c:pt>
                <c:pt idx="13">
                  <c:v>225</c:v>
                </c:pt>
                <c:pt idx="14">
                  <c:v>238</c:v>
                </c:pt>
                <c:pt idx="15">
                  <c:v>232</c:v>
                </c:pt>
                <c:pt idx="16">
                  <c:v>225</c:v>
                </c:pt>
                <c:pt idx="17">
                  <c:v>102</c:v>
                </c:pt>
                <c:pt idx="18">
                  <c:v>96</c:v>
                </c:pt>
                <c:pt idx="19">
                  <c:v>173</c:v>
                </c:pt>
                <c:pt idx="20">
                  <c:v>220</c:v>
                </c:pt>
                <c:pt idx="21">
                  <c:v>206</c:v>
                </c:pt>
                <c:pt idx="22">
                  <c:v>260</c:v>
                </c:pt>
                <c:pt idx="23">
                  <c:v>177</c:v>
                </c:pt>
                <c:pt idx="24">
                  <c:v>88</c:v>
                </c:pt>
                <c:pt idx="25">
                  <c:v>109</c:v>
                </c:pt>
                <c:pt idx="26">
                  <c:v>220</c:v>
                </c:pt>
                <c:pt idx="27">
                  <c:v>211</c:v>
                </c:pt>
                <c:pt idx="28">
                  <c:v>207</c:v>
                </c:pt>
                <c:pt idx="29">
                  <c:v>207</c:v>
                </c:pt>
                <c:pt idx="30">
                  <c:v>175</c:v>
                </c:pt>
                <c:pt idx="31">
                  <c:v>78</c:v>
                </c:pt>
                <c:pt idx="32">
                  <c:v>70</c:v>
                </c:pt>
                <c:pt idx="33">
                  <c:v>194</c:v>
                </c:pt>
                <c:pt idx="34">
                  <c:v>197</c:v>
                </c:pt>
                <c:pt idx="35">
                  <c:v>203</c:v>
                </c:pt>
                <c:pt idx="36">
                  <c:v>187</c:v>
                </c:pt>
                <c:pt idx="37">
                  <c:v>188</c:v>
                </c:pt>
                <c:pt idx="38">
                  <c:v>127</c:v>
                </c:pt>
                <c:pt idx="39">
                  <c:v>79</c:v>
                </c:pt>
                <c:pt idx="40">
                  <c:v>30</c:v>
                </c:pt>
                <c:pt idx="41">
                  <c:v>41</c:v>
                </c:pt>
                <c:pt idx="42">
                  <c:v>29</c:v>
                </c:pt>
                <c:pt idx="43">
                  <c:v>22</c:v>
                </c:pt>
                <c:pt idx="44">
                  <c:v>23</c:v>
                </c:pt>
                <c:pt idx="45">
                  <c:v>15</c:v>
                </c:pt>
                <c:pt idx="46">
                  <c:v>37</c:v>
                </c:pt>
                <c:pt idx="47">
                  <c:v>65</c:v>
                </c:pt>
                <c:pt idx="48">
                  <c:v>74</c:v>
                </c:pt>
                <c:pt idx="49">
                  <c:v>102</c:v>
                </c:pt>
                <c:pt idx="50">
                  <c:v>140</c:v>
                </c:pt>
                <c:pt idx="51">
                  <c:v>169</c:v>
                </c:pt>
                <c:pt idx="52">
                  <c:v>101</c:v>
                </c:pt>
                <c:pt idx="53">
                  <c:v>266</c:v>
                </c:pt>
                <c:pt idx="54">
                  <c:v>647</c:v>
                </c:pt>
                <c:pt idx="55">
                  <c:v>206</c:v>
                </c:pt>
                <c:pt idx="56">
                  <c:v>218</c:v>
                </c:pt>
                <c:pt idx="57">
                  <c:v>423</c:v>
                </c:pt>
                <c:pt idx="58">
                  <c:v>380</c:v>
                </c:pt>
                <c:pt idx="59">
                  <c:v>228</c:v>
                </c:pt>
                <c:pt idx="60">
                  <c:v>239</c:v>
                </c:pt>
                <c:pt idx="61">
                  <c:v>317</c:v>
                </c:pt>
                <c:pt idx="62">
                  <c:v>392</c:v>
                </c:pt>
                <c:pt idx="63">
                  <c:v>372</c:v>
                </c:pt>
                <c:pt idx="64">
                  <c:v>233</c:v>
                </c:pt>
                <c:pt idx="65">
                  <c:v>252</c:v>
                </c:pt>
                <c:pt idx="66">
                  <c:v>143</c:v>
                </c:pt>
                <c:pt idx="67">
                  <c:v>114</c:v>
                </c:pt>
                <c:pt idx="68">
                  <c:v>187</c:v>
                </c:pt>
                <c:pt idx="69">
                  <c:v>224</c:v>
                </c:pt>
                <c:pt idx="70">
                  <c:v>212</c:v>
                </c:pt>
                <c:pt idx="71">
                  <c:v>179</c:v>
                </c:pt>
                <c:pt idx="72">
                  <c:v>197</c:v>
                </c:pt>
                <c:pt idx="73">
                  <c:v>109</c:v>
                </c:pt>
                <c:pt idx="74">
                  <c:v>92</c:v>
                </c:pt>
                <c:pt idx="75">
                  <c:v>257</c:v>
                </c:pt>
                <c:pt idx="76">
                  <c:v>275</c:v>
                </c:pt>
                <c:pt idx="77">
                  <c:v>218</c:v>
                </c:pt>
                <c:pt idx="78">
                  <c:v>205</c:v>
                </c:pt>
                <c:pt idx="79">
                  <c:v>220</c:v>
                </c:pt>
                <c:pt idx="80">
                  <c:v>218</c:v>
                </c:pt>
                <c:pt idx="81">
                  <c:v>211</c:v>
                </c:pt>
                <c:pt idx="82">
                  <c:v>183</c:v>
                </c:pt>
                <c:pt idx="83">
                  <c:v>142</c:v>
                </c:pt>
                <c:pt idx="84">
                  <c:v>98</c:v>
                </c:pt>
                <c:pt idx="85">
                  <c:v>74</c:v>
                </c:pt>
              </c:numCache>
            </c:numRef>
          </c:val>
        </c:ser>
        <c:ser>
          <c:idx val="12"/>
          <c:order val="12"/>
          <c:tx>
            <c:strRef>
              <c:f>'2013年'!$N$3</c:f>
              <c:strCache>
                <c:ptCount val="1"/>
                <c:pt idx="0">
                  <c:v>博客评论</c:v>
                </c:pt>
              </c:strCache>
            </c:strRef>
          </c:tx>
          <c:cat>
            <c:numRef>
              <c:f>'2013年'!$A$4:$A$89</c:f>
              <c:numCache>
                <c:formatCode>yyyy/m/d</c:formatCode>
                <c:ptCount val="86"/>
                <c:pt idx="0">
                  <c:v>41360</c:v>
                </c:pt>
                <c:pt idx="1">
                  <c:v>41359</c:v>
                </c:pt>
                <c:pt idx="2">
                  <c:v>41358</c:v>
                </c:pt>
                <c:pt idx="3">
                  <c:v>41357</c:v>
                </c:pt>
                <c:pt idx="4">
                  <c:v>41356</c:v>
                </c:pt>
                <c:pt idx="5">
                  <c:v>41355</c:v>
                </c:pt>
                <c:pt idx="6">
                  <c:v>41354</c:v>
                </c:pt>
                <c:pt idx="7">
                  <c:v>41353</c:v>
                </c:pt>
                <c:pt idx="8">
                  <c:v>41352</c:v>
                </c:pt>
                <c:pt idx="9">
                  <c:v>41351</c:v>
                </c:pt>
                <c:pt idx="10">
                  <c:v>41350</c:v>
                </c:pt>
                <c:pt idx="11">
                  <c:v>41349</c:v>
                </c:pt>
                <c:pt idx="12">
                  <c:v>41348</c:v>
                </c:pt>
                <c:pt idx="13">
                  <c:v>41347</c:v>
                </c:pt>
                <c:pt idx="14">
                  <c:v>41346</c:v>
                </c:pt>
                <c:pt idx="15">
                  <c:v>41345</c:v>
                </c:pt>
                <c:pt idx="16">
                  <c:v>41344</c:v>
                </c:pt>
                <c:pt idx="17">
                  <c:v>41343</c:v>
                </c:pt>
                <c:pt idx="18">
                  <c:v>41342</c:v>
                </c:pt>
                <c:pt idx="19">
                  <c:v>41341</c:v>
                </c:pt>
                <c:pt idx="20">
                  <c:v>41340</c:v>
                </c:pt>
                <c:pt idx="21">
                  <c:v>41339</c:v>
                </c:pt>
                <c:pt idx="22">
                  <c:v>41338</c:v>
                </c:pt>
                <c:pt idx="23">
                  <c:v>41337</c:v>
                </c:pt>
                <c:pt idx="24">
                  <c:v>41336</c:v>
                </c:pt>
                <c:pt idx="25">
                  <c:v>41335</c:v>
                </c:pt>
                <c:pt idx="26">
                  <c:v>41334</c:v>
                </c:pt>
                <c:pt idx="27">
                  <c:v>41333</c:v>
                </c:pt>
                <c:pt idx="28">
                  <c:v>41332</c:v>
                </c:pt>
                <c:pt idx="29">
                  <c:v>41331</c:v>
                </c:pt>
                <c:pt idx="30">
                  <c:v>41330</c:v>
                </c:pt>
                <c:pt idx="31">
                  <c:v>41329</c:v>
                </c:pt>
                <c:pt idx="32">
                  <c:v>41328</c:v>
                </c:pt>
                <c:pt idx="33">
                  <c:v>41327</c:v>
                </c:pt>
                <c:pt idx="34">
                  <c:v>41326</c:v>
                </c:pt>
                <c:pt idx="35">
                  <c:v>41325</c:v>
                </c:pt>
                <c:pt idx="36">
                  <c:v>41324</c:v>
                </c:pt>
                <c:pt idx="37">
                  <c:v>41323</c:v>
                </c:pt>
                <c:pt idx="38">
                  <c:v>41322</c:v>
                </c:pt>
                <c:pt idx="39">
                  <c:v>41321</c:v>
                </c:pt>
                <c:pt idx="40">
                  <c:v>41320</c:v>
                </c:pt>
                <c:pt idx="41">
                  <c:v>41319</c:v>
                </c:pt>
                <c:pt idx="42">
                  <c:v>41318</c:v>
                </c:pt>
                <c:pt idx="43">
                  <c:v>41317</c:v>
                </c:pt>
                <c:pt idx="44">
                  <c:v>41316</c:v>
                </c:pt>
                <c:pt idx="45">
                  <c:v>41315</c:v>
                </c:pt>
                <c:pt idx="46">
                  <c:v>41314</c:v>
                </c:pt>
                <c:pt idx="47">
                  <c:v>41313</c:v>
                </c:pt>
                <c:pt idx="48">
                  <c:v>41312</c:v>
                </c:pt>
                <c:pt idx="49">
                  <c:v>41311</c:v>
                </c:pt>
                <c:pt idx="50">
                  <c:v>41310</c:v>
                </c:pt>
                <c:pt idx="51">
                  <c:v>41309</c:v>
                </c:pt>
                <c:pt idx="52">
                  <c:v>41308</c:v>
                </c:pt>
                <c:pt idx="53">
                  <c:v>41307</c:v>
                </c:pt>
                <c:pt idx="54">
                  <c:v>41306</c:v>
                </c:pt>
                <c:pt idx="55">
                  <c:v>41305</c:v>
                </c:pt>
                <c:pt idx="56">
                  <c:v>41304</c:v>
                </c:pt>
                <c:pt idx="57">
                  <c:v>41303</c:v>
                </c:pt>
                <c:pt idx="58">
                  <c:v>41302</c:v>
                </c:pt>
                <c:pt idx="59">
                  <c:v>41301</c:v>
                </c:pt>
                <c:pt idx="60">
                  <c:v>41300</c:v>
                </c:pt>
                <c:pt idx="61">
                  <c:v>41299</c:v>
                </c:pt>
                <c:pt idx="62">
                  <c:v>41298</c:v>
                </c:pt>
                <c:pt idx="63">
                  <c:v>41297</c:v>
                </c:pt>
                <c:pt idx="64">
                  <c:v>41296</c:v>
                </c:pt>
                <c:pt idx="65">
                  <c:v>41295</c:v>
                </c:pt>
                <c:pt idx="66">
                  <c:v>41294</c:v>
                </c:pt>
                <c:pt idx="67">
                  <c:v>41293</c:v>
                </c:pt>
                <c:pt idx="68">
                  <c:v>41292</c:v>
                </c:pt>
                <c:pt idx="69">
                  <c:v>41291</c:v>
                </c:pt>
                <c:pt idx="70">
                  <c:v>41290</c:v>
                </c:pt>
                <c:pt idx="71">
                  <c:v>41289</c:v>
                </c:pt>
                <c:pt idx="72">
                  <c:v>41288</c:v>
                </c:pt>
                <c:pt idx="73">
                  <c:v>41287</c:v>
                </c:pt>
                <c:pt idx="74">
                  <c:v>41286</c:v>
                </c:pt>
                <c:pt idx="75">
                  <c:v>41285</c:v>
                </c:pt>
                <c:pt idx="76">
                  <c:v>41284</c:v>
                </c:pt>
                <c:pt idx="77">
                  <c:v>41283</c:v>
                </c:pt>
                <c:pt idx="78">
                  <c:v>41282</c:v>
                </c:pt>
                <c:pt idx="79">
                  <c:v>41281</c:v>
                </c:pt>
                <c:pt idx="80">
                  <c:v>41280</c:v>
                </c:pt>
                <c:pt idx="81">
                  <c:v>41279</c:v>
                </c:pt>
                <c:pt idx="82">
                  <c:v>41278</c:v>
                </c:pt>
                <c:pt idx="83">
                  <c:v>41277</c:v>
                </c:pt>
                <c:pt idx="84">
                  <c:v>41276</c:v>
                </c:pt>
                <c:pt idx="85">
                  <c:v>41275</c:v>
                </c:pt>
              </c:numCache>
            </c:numRef>
          </c:cat>
          <c:val>
            <c:numRef>
              <c:f>'2013年'!$N$4:$N$89</c:f>
              <c:numCache>
                <c:formatCode>General</c:formatCode>
                <c:ptCount val="86"/>
                <c:pt idx="0">
                  <c:v>96</c:v>
                </c:pt>
                <c:pt idx="1">
                  <c:v>117</c:v>
                </c:pt>
                <c:pt idx="2">
                  <c:v>121</c:v>
                </c:pt>
                <c:pt idx="3">
                  <c:v>80</c:v>
                </c:pt>
                <c:pt idx="4">
                  <c:v>36</c:v>
                </c:pt>
                <c:pt idx="5">
                  <c:v>89</c:v>
                </c:pt>
                <c:pt idx="6">
                  <c:v>63</c:v>
                </c:pt>
                <c:pt idx="7">
                  <c:v>98</c:v>
                </c:pt>
                <c:pt idx="8">
                  <c:v>107</c:v>
                </c:pt>
                <c:pt idx="9">
                  <c:v>139</c:v>
                </c:pt>
                <c:pt idx="10">
                  <c:v>64</c:v>
                </c:pt>
                <c:pt idx="11">
                  <c:v>67</c:v>
                </c:pt>
                <c:pt idx="12">
                  <c:v>131</c:v>
                </c:pt>
                <c:pt idx="13">
                  <c:v>108</c:v>
                </c:pt>
                <c:pt idx="14">
                  <c:v>80</c:v>
                </c:pt>
                <c:pt idx="15">
                  <c:v>113</c:v>
                </c:pt>
                <c:pt idx="16">
                  <c:v>75</c:v>
                </c:pt>
                <c:pt idx="17">
                  <c:v>37</c:v>
                </c:pt>
                <c:pt idx="18">
                  <c:v>49</c:v>
                </c:pt>
                <c:pt idx="19">
                  <c:v>86</c:v>
                </c:pt>
                <c:pt idx="20">
                  <c:v>113</c:v>
                </c:pt>
                <c:pt idx="21">
                  <c:v>86</c:v>
                </c:pt>
                <c:pt idx="22">
                  <c:v>75</c:v>
                </c:pt>
                <c:pt idx="23">
                  <c:v>93</c:v>
                </c:pt>
                <c:pt idx="24">
                  <c:v>32</c:v>
                </c:pt>
                <c:pt idx="25">
                  <c:v>69</c:v>
                </c:pt>
                <c:pt idx="26">
                  <c:v>75</c:v>
                </c:pt>
                <c:pt idx="27">
                  <c:v>80</c:v>
                </c:pt>
                <c:pt idx="28">
                  <c:v>68</c:v>
                </c:pt>
                <c:pt idx="29">
                  <c:v>55</c:v>
                </c:pt>
                <c:pt idx="30">
                  <c:v>93</c:v>
                </c:pt>
                <c:pt idx="31">
                  <c:v>61</c:v>
                </c:pt>
                <c:pt idx="32">
                  <c:v>48</c:v>
                </c:pt>
                <c:pt idx="33">
                  <c:v>169</c:v>
                </c:pt>
                <c:pt idx="34">
                  <c:v>167</c:v>
                </c:pt>
                <c:pt idx="35">
                  <c:v>83</c:v>
                </c:pt>
                <c:pt idx="36">
                  <c:v>134</c:v>
                </c:pt>
                <c:pt idx="37">
                  <c:v>120</c:v>
                </c:pt>
                <c:pt idx="38">
                  <c:v>46</c:v>
                </c:pt>
                <c:pt idx="39">
                  <c:v>60</c:v>
                </c:pt>
                <c:pt idx="40">
                  <c:v>34</c:v>
                </c:pt>
                <c:pt idx="41">
                  <c:v>23</c:v>
                </c:pt>
                <c:pt idx="42">
                  <c:v>45</c:v>
                </c:pt>
                <c:pt idx="43">
                  <c:v>14</c:v>
                </c:pt>
                <c:pt idx="44">
                  <c:v>27</c:v>
                </c:pt>
                <c:pt idx="45">
                  <c:v>18</c:v>
                </c:pt>
                <c:pt idx="46">
                  <c:v>20</c:v>
                </c:pt>
                <c:pt idx="47">
                  <c:v>47</c:v>
                </c:pt>
                <c:pt idx="48">
                  <c:v>34</c:v>
                </c:pt>
                <c:pt idx="49">
                  <c:v>72</c:v>
                </c:pt>
                <c:pt idx="50">
                  <c:v>64</c:v>
                </c:pt>
                <c:pt idx="51">
                  <c:v>87</c:v>
                </c:pt>
                <c:pt idx="52">
                  <c:v>37</c:v>
                </c:pt>
                <c:pt idx="53">
                  <c:v>57</c:v>
                </c:pt>
                <c:pt idx="54">
                  <c:v>57</c:v>
                </c:pt>
                <c:pt idx="55">
                  <c:v>95</c:v>
                </c:pt>
                <c:pt idx="56">
                  <c:v>70</c:v>
                </c:pt>
                <c:pt idx="57">
                  <c:v>81</c:v>
                </c:pt>
                <c:pt idx="58">
                  <c:v>108</c:v>
                </c:pt>
                <c:pt idx="59">
                  <c:v>82</c:v>
                </c:pt>
                <c:pt idx="60">
                  <c:v>88</c:v>
                </c:pt>
                <c:pt idx="61">
                  <c:v>167</c:v>
                </c:pt>
                <c:pt idx="62">
                  <c:v>143</c:v>
                </c:pt>
                <c:pt idx="63">
                  <c:v>162</c:v>
                </c:pt>
                <c:pt idx="64">
                  <c:v>152</c:v>
                </c:pt>
                <c:pt idx="65">
                  <c:v>145</c:v>
                </c:pt>
                <c:pt idx="66">
                  <c:v>64</c:v>
                </c:pt>
                <c:pt idx="67">
                  <c:v>65</c:v>
                </c:pt>
                <c:pt idx="68">
                  <c:v>110</c:v>
                </c:pt>
                <c:pt idx="69">
                  <c:v>100</c:v>
                </c:pt>
                <c:pt idx="70">
                  <c:v>143</c:v>
                </c:pt>
                <c:pt idx="71">
                  <c:v>133</c:v>
                </c:pt>
                <c:pt idx="72">
                  <c:v>144</c:v>
                </c:pt>
                <c:pt idx="73">
                  <c:v>87</c:v>
                </c:pt>
                <c:pt idx="74">
                  <c:v>88</c:v>
                </c:pt>
                <c:pt idx="75">
                  <c:v>132</c:v>
                </c:pt>
                <c:pt idx="76">
                  <c:v>181</c:v>
                </c:pt>
                <c:pt idx="77">
                  <c:v>216</c:v>
                </c:pt>
                <c:pt idx="78">
                  <c:v>192</c:v>
                </c:pt>
                <c:pt idx="79">
                  <c:v>121</c:v>
                </c:pt>
                <c:pt idx="80">
                  <c:v>147</c:v>
                </c:pt>
                <c:pt idx="81">
                  <c:v>151</c:v>
                </c:pt>
                <c:pt idx="82">
                  <c:v>90</c:v>
                </c:pt>
                <c:pt idx="83">
                  <c:v>83</c:v>
                </c:pt>
                <c:pt idx="84">
                  <c:v>39</c:v>
                </c:pt>
                <c:pt idx="85">
                  <c:v>78</c:v>
                </c:pt>
              </c:numCache>
            </c:numRef>
          </c:val>
        </c:ser>
        <c:marker val="1"/>
        <c:axId val="84552320"/>
        <c:axId val="85066496"/>
      </c:lineChart>
      <c:dateAx>
        <c:axId val="84552320"/>
        <c:scaling>
          <c:orientation val="minMax"/>
        </c:scaling>
        <c:axPos val="b"/>
        <c:numFmt formatCode="yyyy/m/d" sourceLinked="1"/>
        <c:tickLblPos val="nextTo"/>
        <c:crossAx val="85066496"/>
        <c:crosses val="autoZero"/>
        <c:auto val="1"/>
        <c:lblOffset val="100"/>
      </c:dateAx>
      <c:valAx>
        <c:axId val="85066496"/>
        <c:scaling>
          <c:orientation val="minMax"/>
        </c:scaling>
        <c:axPos val="l"/>
        <c:majorGridlines/>
        <c:numFmt formatCode="General" sourceLinked="1"/>
        <c:tickLblPos val="nextTo"/>
        <c:crossAx val="84552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79512" y="188640"/>
          <a:ext cx="8784976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188640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2010</a:t>
            </a:r>
            <a:r>
              <a:rPr lang="zh-CN" altLang="en-US" dirty="0" smtClean="0"/>
              <a:t>年走势图：</a:t>
            </a:r>
            <a:r>
              <a:rPr lang="zh-CN" altLang="en-US" dirty="0" smtClean="0"/>
              <a:t>老用户登录平均数</a:t>
            </a:r>
            <a:r>
              <a:rPr lang="zh-CN" altLang="en-US" dirty="0" smtClean="0"/>
              <a:t>约</a:t>
            </a:r>
            <a:r>
              <a:rPr lang="en-US" altLang="zh-CN" dirty="0" smtClean="0"/>
              <a:t>850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251520" y="764704"/>
          <a:ext cx="874846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76672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年走势图：老用户登录平均数约</a:t>
            </a:r>
            <a:r>
              <a:rPr lang="en-US" altLang="zh-CN" dirty="0" smtClean="0"/>
              <a:t>2400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79512" y="548680"/>
          <a:ext cx="8698184" cy="5127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260648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zh-CN" altLang="en-US" dirty="0" smtClean="0"/>
              <a:t>走势图：老用户登录平均数</a:t>
            </a:r>
            <a:r>
              <a:rPr lang="zh-CN" altLang="en-US" dirty="0" smtClean="0"/>
              <a:t>约</a:t>
            </a:r>
            <a:r>
              <a:rPr lang="en-US" altLang="zh-CN" dirty="0" smtClean="0"/>
              <a:t>9500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323529" y="692696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332656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年走势图：老用户登录平均数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12000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</Words>
  <Application>Microsoft Office PowerPoint</Application>
  <PresentationFormat>全屏显示(4:3)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7</cp:revision>
  <dcterms:created xsi:type="dcterms:W3CDTF">2013-03-27T12:56:39Z</dcterms:created>
  <dcterms:modified xsi:type="dcterms:W3CDTF">2013-03-27T13:57:38Z</dcterms:modified>
</cp:coreProperties>
</file>