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815"/>
    <a:srgbClr val="431720"/>
    <a:srgbClr val="3D0F19"/>
    <a:srgbClr val="1D0815"/>
    <a:srgbClr val="170712"/>
    <a:srgbClr val="E63432"/>
    <a:srgbClr val="7D2821"/>
    <a:srgbClr val="FEFEFE"/>
    <a:srgbClr val="5E0C1B"/>
    <a:srgbClr val="230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94C5-14CB-487D-A19E-35A6782697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C4D0-06CB-405D-A570-FCBB4E8A3C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94C5-14CB-487D-A19E-35A6782697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C4D0-06CB-405D-A570-FCBB4E8A3C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94C5-14CB-487D-A19E-35A6782697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C4D0-06CB-405D-A570-FCBB4E8A3C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94C5-14CB-487D-A19E-35A6782697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C4D0-06CB-405D-A570-FCBB4E8A3C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94C5-14CB-487D-A19E-35A6782697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C4D0-06CB-405D-A570-FCBB4E8A3C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94C5-14CB-487D-A19E-35A6782697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C4D0-06CB-405D-A570-FCBB4E8A3C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94C5-14CB-487D-A19E-35A6782697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C4D0-06CB-405D-A570-FCBB4E8A3C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94C5-14CB-487D-A19E-35A6782697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C4D0-06CB-405D-A570-FCBB4E8A3C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94C5-14CB-487D-A19E-35A6782697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C4D0-06CB-405D-A570-FCBB4E8A3C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94C5-14CB-487D-A19E-35A6782697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C4D0-06CB-405D-A570-FCBB4E8A3C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94C5-14CB-487D-A19E-35A6782697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C4D0-06CB-405D-A570-FCBB4E8A3C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94C5-14CB-487D-A19E-35A6782697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C4D0-06CB-405D-A570-FCBB4E8A3C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7.jpeg"/><Relationship Id="rId2" Type="http://schemas.openxmlformats.org/officeDocument/2006/relationships/image" Target="../media/image12.jpe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4094967" y="4577813"/>
            <a:ext cx="403187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商业计划书</a:t>
            </a:r>
            <a:endParaRPr lang="en-US" altLang="en-US" sz="6000" b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文本框 17"/>
          <p:cNvSpPr txBox="1">
            <a:spLocks noChangeArrowheads="1"/>
          </p:cNvSpPr>
          <p:nvPr/>
        </p:nvSpPr>
        <p:spPr bwMode="auto">
          <a:xfrm>
            <a:off x="5449983" y="1360140"/>
            <a:ext cx="129234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  <a:ea typeface="方正姚体" pitchFamily="2" charset="-122"/>
              </a:rPr>
              <a:t>2016</a:t>
            </a:r>
            <a:endParaRPr lang="zh-CN" altLang="en-US" sz="4400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  <a:ea typeface="方正姚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127" y="5682432"/>
            <a:ext cx="415370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itchFamily="2" charset="-122"/>
                <a:cs typeface="Kartika" panose="02020503030404060203" pitchFamily="18" charset="0"/>
              </a:rPr>
              <a:t>BUSINESS  REPORT</a:t>
            </a:r>
            <a:endParaRPr lang="zh-CN" altLang="en-US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投资亮点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716261" y="2623621"/>
            <a:ext cx="1413802" cy="141380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67226" y="2623621"/>
            <a:ext cx="1413802" cy="141380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18191" y="2012853"/>
            <a:ext cx="2556799" cy="2556799"/>
          </a:xfrm>
          <a:prstGeom prst="ellipse">
            <a:avLst/>
          </a:prstGeom>
          <a:solidFill>
            <a:srgbClr val="FEFEFE">
              <a:alpha val="3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12153" y="2623621"/>
            <a:ext cx="1413802" cy="141380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063118" y="2623621"/>
            <a:ext cx="1413802" cy="1413802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39393" y="2456336"/>
            <a:ext cx="1986441" cy="153888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  </a:t>
            </a:r>
            <a:r>
              <a:rPr lang="en-US" altLang="zh-CN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THEN </a:t>
            </a:r>
            <a:endParaRPr lang="en-US" altLang="zh-CN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   TEMPLATE</a:t>
            </a:r>
            <a:endParaRPr lang="en-US" altLang="zh-CN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6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6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6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6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you </a:t>
            </a:r>
            <a:endParaRPr lang="en-US" altLang="zh-CN" sz="16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the  center of </a:t>
            </a:r>
            <a:r>
              <a:rPr lang="en-US" altLang="zh-CN" sz="16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</a:t>
            </a:r>
            <a:endParaRPr lang="en-US" altLang="zh-CN" sz="16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</a:t>
            </a:r>
            <a:r>
              <a:rPr lang="en-US" altLang="zh-CN" sz="16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thought </a:t>
            </a:r>
            <a:endParaRPr lang="en-US" altLang="zh-CN" sz="16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1" name="文本框 60"/>
          <p:cNvSpPr>
            <a:spLocks noChangeArrowheads="1"/>
          </p:cNvSpPr>
          <p:nvPr/>
        </p:nvSpPr>
        <p:spPr bwMode="auto">
          <a:xfrm>
            <a:off x="1663758" y="4934624"/>
            <a:ext cx="1912703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sz="12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1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1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1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sz="11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1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文本框 60"/>
          <p:cNvSpPr>
            <a:spLocks noChangeArrowheads="1"/>
          </p:cNvSpPr>
          <p:nvPr/>
        </p:nvSpPr>
        <p:spPr bwMode="auto">
          <a:xfrm>
            <a:off x="4035455" y="4934624"/>
            <a:ext cx="1912703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sz="12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1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1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1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sz="11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1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文本框 60"/>
          <p:cNvSpPr>
            <a:spLocks noChangeArrowheads="1"/>
          </p:cNvSpPr>
          <p:nvPr/>
        </p:nvSpPr>
        <p:spPr bwMode="auto">
          <a:xfrm>
            <a:off x="6238343" y="4934624"/>
            <a:ext cx="1912703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sz="12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1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1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1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sz="11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1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文本框 60"/>
          <p:cNvSpPr>
            <a:spLocks noChangeArrowheads="1"/>
          </p:cNvSpPr>
          <p:nvPr/>
        </p:nvSpPr>
        <p:spPr bwMode="auto">
          <a:xfrm>
            <a:off x="8564217" y="4922845"/>
            <a:ext cx="1912703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sz="12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1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1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1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sz="11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1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833449" y="5040871"/>
            <a:ext cx="0" cy="365754"/>
          </a:xfrm>
          <a:prstGeom prst="line">
            <a:avLst/>
          </a:prstGeom>
          <a:ln w="381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079462" y="5057228"/>
            <a:ext cx="0" cy="365754"/>
          </a:xfrm>
          <a:prstGeom prst="line">
            <a:avLst/>
          </a:prstGeom>
          <a:ln w="381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303462" y="5045449"/>
            <a:ext cx="0" cy="365754"/>
          </a:xfrm>
          <a:prstGeom prst="line">
            <a:avLst/>
          </a:prstGeom>
          <a:ln w="381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171320" y="1599455"/>
            <a:ext cx="2021707" cy="221599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  <a:ea typeface="方正姚体" pitchFamily="2" charset="-122"/>
              </a:rPr>
              <a:t>02</a:t>
            </a:r>
            <a:endParaRPr lang="zh-CN" altLang="en-US" sz="13800" dirty="0" smtClean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  <a:ea typeface="方正姚体" pitchFamily="2" charset="-122"/>
            </a:endParaRPr>
          </a:p>
        </p:txBody>
      </p:sp>
      <p:sp>
        <p:nvSpPr>
          <p:cNvPr id="15" name="文本框 16"/>
          <p:cNvSpPr>
            <a:spLocks noChangeArrowheads="1"/>
          </p:cNvSpPr>
          <p:nvPr/>
        </p:nvSpPr>
        <p:spPr bwMode="auto">
          <a:xfrm>
            <a:off x="4645879" y="4485240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项目计划</a:t>
            </a:r>
            <a:endParaRPr lang="en-US" altLang="en-US" sz="54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504766" y="4150342"/>
            <a:ext cx="3140012" cy="2"/>
          </a:xfrm>
          <a:prstGeom prst="line">
            <a:avLst/>
          </a:prstGeom>
          <a:ln w="127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商业模式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5414028" y="2346973"/>
            <a:ext cx="1405549" cy="1633230"/>
            <a:chOff x="5414028" y="2346973"/>
            <a:chExt cx="1405549" cy="1633230"/>
          </a:xfrm>
        </p:grpSpPr>
        <p:sp>
          <p:nvSpPr>
            <p:cNvPr id="6" name="任意多边形 5"/>
            <p:cNvSpPr/>
            <p:nvPr/>
          </p:nvSpPr>
          <p:spPr>
            <a:xfrm>
              <a:off x="5414028" y="2346973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891" y="connsiteY0-1892"/>
                </a:cxn>
                <a:cxn ang="0">
                  <a:pos x="connsiteX1-1893" y="connsiteY1-1894"/>
                </a:cxn>
                <a:cxn ang="0">
                  <a:pos x="connsiteX2-1895" y="connsiteY2-1896"/>
                </a:cxn>
                <a:cxn ang="0">
                  <a:pos x="connsiteX3-1897" y="connsiteY3-1898"/>
                </a:cxn>
                <a:cxn ang="0">
                  <a:pos x="connsiteX4-1899" y="connsiteY4-1900"/>
                </a:cxn>
                <a:cxn ang="0">
                  <a:pos x="connsiteX5-1901" y="connsiteY5-1902"/>
                </a:cxn>
                <a:cxn ang="0">
                  <a:pos x="connsiteX6-1903" y="connsiteY6-1904"/>
                </a:cxn>
                <a:cxn ang="0">
                  <a:pos x="connsiteX7-1905" y="connsiteY7-1906"/>
                </a:cxn>
                <a:cxn ang="0">
                  <a:pos x="connsiteX8-1907" y="connsiteY8-1908"/>
                </a:cxn>
                <a:cxn ang="0">
                  <a:pos x="connsiteX9-1909" y="connsiteY9-1910"/>
                </a:cxn>
                <a:cxn ang="0">
                  <a:pos x="connsiteX10-1911" y="connsiteY10-1912"/>
                </a:cxn>
                <a:cxn ang="0">
                  <a:pos x="connsiteX11-1913" y="connsiteY11-1914"/>
                </a:cxn>
                <a:cxn ang="0">
                  <a:pos x="connsiteX12-1915" y="connsiteY12-1916"/>
                </a:cxn>
                <a:cxn ang="0">
                  <a:pos x="connsiteX13-1917" y="connsiteY13-1918"/>
                </a:cxn>
                <a:cxn ang="0">
                  <a:pos x="connsiteX14-1919" y="connsiteY14-1920"/>
                </a:cxn>
                <a:cxn ang="0">
                  <a:pos x="connsiteX15-1921" y="connsiteY15-1922"/>
                </a:cxn>
                <a:cxn ang="0">
                  <a:pos x="connsiteX16-1923" y="connsiteY16-1924"/>
                </a:cxn>
                <a:cxn ang="0">
                  <a:pos x="connsiteX17-1925" y="connsiteY17-1926"/>
                </a:cxn>
                <a:cxn ang="0">
                  <a:pos x="connsiteX18-1927" y="connsiteY18-1928"/>
                </a:cxn>
                <a:cxn ang="0">
                  <a:pos x="connsiteX19-1929" y="connsiteY19-1930"/>
                </a:cxn>
                <a:cxn ang="0">
                  <a:pos x="connsiteX20-1931" y="connsiteY20-193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90771" y="2879859"/>
              <a:ext cx="5821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2400" b="1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68735" y="3349908"/>
            <a:ext cx="1633230" cy="1405549"/>
            <a:chOff x="6468735" y="3349908"/>
            <a:chExt cx="1633230" cy="1405549"/>
          </a:xfrm>
        </p:grpSpPr>
        <p:sp>
          <p:nvSpPr>
            <p:cNvPr id="9" name="任意多边形 8"/>
            <p:cNvSpPr/>
            <p:nvPr/>
          </p:nvSpPr>
          <p:spPr>
            <a:xfrm rot="4297007">
              <a:off x="6582575" y="3236068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891" y="connsiteY0-1892"/>
                </a:cxn>
                <a:cxn ang="0">
                  <a:pos x="connsiteX1-1893" y="connsiteY1-1894"/>
                </a:cxn>
                <a:cxn ang="0">
                  <a:pos x="connsiteX2-1895" y="connsiteY2-1896"/>
                </a:cxn>
                <a:cxn ang="0">
                  <a:pos x="connsiteX3-1897" y="connsiteY3-1898"/>
                </a:cxn>
                <a:cxn ang="0">
                  <a:pos x="connsiteX4-1899" y="connsiteY4-1900"/>
                </a:cxn>
                <a:cxn ang="0">
                  <a:pos x="connsiteX5-1901" y="connsiteY5-1902"/>
                </a:cxn>
                <a:cxn ang="0">
                  <a:pos x="connsiteX6-1903" y="connsiteY6-1904"/>
                </a:cxn>
                <a:cxn ang="0">
                  <a:pos x="connsiteX7-1905" y="connsiteY7-1906"/>
                </a:cxn>
                <a:cxn ang="0">
                  <a:pos x="connsiteX8-1907" y="connsiteY8-1908"/>
                </a:cxn>
                <a:cxn ang="0">
                  <a:pos x="connsiteX9-1909" y="connsiteY9-1910"/>
                </a:cxn>
                <a:cxn ang="0">
                  <a:pos x="connsiteX10-1911" y="connsiteY10-1912"/>
                </a:cxn>
                <a:cxn ang="0">
                  <a:pos x="connsiteX11-1913" y="connsiteY11-1914"/>
                </a:cxn>
                <a:cxn ang="0">
                  <a:pos x="connsiteX12-1915" y="connsiteY12-1916"/>
                </a:cxn>
                <a:cxn ang="0">
                  <a:pos x="connsiteX13-1917" y="connsiteY13-1918"/>
                </a:cxn>
                <a:cxn ang="0">
                  <a:pos x="connsiteX14-1919" y="connsiteY14-1920"/>
                </a:cxn>
                <a:cxn ang="0">
                  <a:pos x="connsiteX15-1921" y="connsiteY15-1922"/>
                </a:cxn>
                <a:cxn ang="0">
                  <a:pos x="connsiteX16-1923" y="connsiteY16-1924"/>
                </a:cxn>
                <a:cxn ang="0">
                  <a:pos x="connsiteX17-1925" y="connsiteY17-1926"/>
                </a:cxn>
                <a:cxn ang="0">
                  <a:pos x="connsiteX18-1927" y="connsiteY18-1928"/>
                </a:cxn>
                <a:cxn ang="0">
                  <a:pos x="connsiteX19-1929" y="connsiteY19-1930"/>
                </a:cxn>
                <a:cxn ang="0">
                  <a:pos x="connsiteX20-1931" y="connsiteY20-193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35096" y="3769828"/>
              <a:ext cx="5821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2400" b="1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1209" y="4626211"/>
            <a:ext cx="1405549" cy="1633230"/>
            <a:chOff x="6091209" y="4626211"/>
            <a:chExt cx="1405549" cy="1633230"/>
          </a:xfrm>
        </p:grpSpPr>
        <p:sp>
          <p:nvSpPr>
            <p:cNvPr id="12" name="任意多边形 11"/>
            <p:cNvSpPr/>
            <p:nvPr/>
          </p:nvSpPr>
          <p:spPr>
            <a:xfrm rot="8672092">
              <a:off x="6091209" y="4626211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891" y="connsiteY0-1892"/>
                </a:cxn>
                <a:cxn ang="0">
                  <a:pos x="connsiteX1-1893" y="connsiteY1-1894"/>
                </a:cxn>
                <a:cxn ang="0">
                  <a:pos x="connsiteX2-1895" y="connsiteY2-1896"/>
                </a:cxn>
                <a:cxn ang="0">
                  <a:pos x="connsiteX3-1897" y="connsiteY3-1898"/>
                </a:cxn>
                <a:cxn ang="0">
                  <a:pos x="connsiteX4-1899" y="connsiteY4-1900"/>
                </a:cxn>
                <a:cxn ang="0">
                  <a:pos x="connsiteX5-1901" y="connsiteY5-1902"/>
                </a:cxn>
                <a:cxn ang="0">
                  <a:pos x="connsiteX6-1903" y="connsiteY6-1904"/>
                </a:cxn>
                <a:cxn ang="0">
                  <a:pos x="connsiteX7-1905" y="connsiteY7-1906"/>
                </a:cxn>
                <a:cxn ang="0">
                  <a:pos x="connsiteX8-1907" y="connsiteY8-1908"/>
                </a:cxn>
                <a:cxn ang="0">
                  <a:pos x="connsiteX9-1909" y="connsiteY9-1910"/>
                </a:cxn>
                <a:cxn ang="0">
                  <a:pos x="connsiteX10-1911" y="connsiteY10-1912"/>
                </a:cxn>
                <a:cxn ang="0">
                  <a:pos x="connsiteX11-1913" y="connsiteY11-1914"/>
                </a:cxn>
                <a:cxn ang="0">
                  <a:pos x="connsiteX12-1915" y="connsiteY12-1916"/>
                </a:cxn>
                <a:cxn ang="0">
                  <a:pos x="connsiteX13-1917" y="connsiteY13-1918"/>
                </a:cxn>
                <a:cxn ang="0">
                  <a:pos x="connsiteX14-1919" y="connsiteY14-1920"/>
                </a:cxn>
                <a:cxn ang="0">
                  <a:pos x="connsiteX15-1921" y="connsiteY15-1922"/>
                </a:cxn>
                <a:cxn ang="0">
                  <a:pos x="connsiteX16-1923" y="connsiteY16-1924"/>
                </a:cxn>
                <a:cxn ang="0">
                  <a:pos x="connsiteX17-1925" y="connsiteY17-1926"/>
                </a:cxn>
                <a:cxn ang="0">
                  <a:pos x="connsiteX18-1927" y="connsiteY18-1928"/>
                </a:cxn>
                <a:cxn ang="0">
                  <a:pos x="connsiteX19-1929" y="connsiteY19-1930"/>
                </a:cxn>
                <a:cxn ang="0">
                  <a:pos x="connsiteX20-1931" y="connsiteY20-193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524405" y="5254071"/>
              <a:ext cx="5821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sz="2400" b="1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20989" y="4583945"/>
            <a:ext cx="1405549" cy="1633230"/>
            <a:chOff x="4620989" y="4583945"/>
            <a:chExt cx="1405549" cy="1633230"/>
          </a:xfrm>
        </p:grpSpPr>
        <p:sp>
          <p:nvSpPr>
            <p:cNvPr id="15" name="任意多边形 14"/>
            <p:cNvSpPr/>
            <p:nvPr/>
          </p:nvSpPr>
          <p:spPr>
            <a:xfrm rot="12968292">
              <a:off x="4620989" y="4583945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891" y="connsiteY0-1892"/>
                </a:cxn>
                <a:cxn ang="0">
                  <a:pos x="connsiteX1-1893" y="connsiteY1-1894"/>
                </a:cxn>
                <a:cxn ang="0">
                  <a:pos x="connsiteX2-1895" y="connsiteY2-1896"/>
                </a:cxn>
                <a:cxn ang="0">
                  <a:pos x="connsiteX3-1897" y="connsiteY3-1898"/>
                </a:cxn>
                <a:cxn ang="0">
                  <a:pos x="connsiteX4-1899" y="connsiteY4-1900"/>
                </a:cxn>
                <a:cxn ang="0">
                  <a:pos x="connsiteX5-1901" y="connsiteY5-1902"/>
                </a:cxn>
                <a:cxn ang="0">
                  <a:pos x="connsiteX6-1903" y="connsiteY6-1904"/>
                </a:cxn>
                <a:cxn ang="0">
                  <a:pos x="connsiteX7-1905" y="connsiteY7-1906"/>
                </a:cxn>
                <a:cxn ang="0">
                  <a:pos x="connsiteX8-1907" y="connsiteY8-1908"/>
                </a:cxn>
                <a:cxn ang="0">
                  <a:pos x="connsiteX9-1909" y="connsiteY9-1910"/>
                </a:cxn>
                <a:cxn ang="0">
                  <a:pos x="connsiteX10-1911" y="connsiteY10-1912"/>
                </a:cxn>
                <a:cxn ang="0">
                  <a:pos x="connsiteX11-1913" y="connsiteY11-1914"/>
                </a:cxn>
                <a:cxn ang="0">
                  <a:pos x="connsiteX12-1915" y="connsiteY12-1916"/>
                </a:cxn>
                <a:cxn ang="0">
                  <a:pos x="connsiteX13-1917" y="connsiteY13-1918"/>
                </a:cxn>
                <a:cxn ang="0">
                  <a:pos x="connsiteX14-1919" y="connsiteY14-1920"/>
                </a:cxn>
                <a:cxn ang="0">
                  <a:pos x="connsiteX15-1921" y="connsiteY15-1922"/>
                </a:cxn>
                <a:cxn ang="0">
                  <a:pos x="connsiteX16-1923" y="connsiteY16-1924"/>
                </a:cxn>
                <a:cxn ang="0">
                  <a:pos x="connsiteX17-1925" y="connsiteY17-1926"/>
                </a:cxn>
                <a:cxn ang="0">
                  <a:pos x="connsiteX18-1927" y="connsiteY18-1928"/>
                </a:cxn>
                <a:cxn ang="0">
                  <a:pos x="connsiteX19-1929" y="connsiteY19-1930"/>
                </a:cxn>
                <a:cxn ang="0">
                  <a:pos x="connsiteX20-1931" y="connsiteY20-193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71344" y="5169727"/>
              <a:ext cx="5821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sz="2400" b="1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90035" y="3299338"/>
            <a:ext cx="1633230" cy="1405549"/>
            <a:chOff x="4090035" y="3299338"/>
            <a:chExt cx="1633230" cy="1405549"/>
          </a:xfrm>
        </p:grpSpPr>
        <p:sp>
          <p:nvSpPr>
            <p:cNvPr id="18" name="任意多边形 17"/>
            <p:cNvSpPr/>
            <p:nvPr/>
          </p:nvSpPr>
          <p:spPr>
            <a:xfrm rot="17278449">
              <a:off x="4203875" y="3185498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891" y="connsiteY0-1892"/>
                </a:cxn>
                <a:cxn ang="0">
                  <a:pos x="connsiteX1-1893" y="connsiteY1-1894"/>
                </a:cxn>
                <a:cxn ang="0">
                  <a:pos x="connsiteX2-1895" y="connsiteY2-1896"/>
                </a:cxn>
                <a:cxn ang="0">
                  <a:pos x="connsiteX3-1897" y="connsiteY3-1898"/>
                </a:cxn>
                <a:cxn ang="0">
                  <a:pos x="connsiteX4-1899" y="connsiteY4-1900"/>
                </a:cxn>
                <a:cxn ang="0">
                  <a:pos x="connsiteX5-1901" y="connsiteY5-1902"/>
                </a:cxn>
                <a:cxn ang="0">
                  <a:pos x="connsiteX6-1903" y="connsiteY6-1904"/>
                </a:cxn>
                <a:cxn ang="0">
                  <a:pos x="connsiteX7-1905" y="connsiteY7-1906"/>
                </a:cxn>
                <a:cxn ang="0">
                  <a:pos x="connsiteX8-1907" y="connsiteY8-1908"/>
                </a:cxn>
                <a:cxn ang="0">
                  <a:pos x="connsiteX9-1909" y="connsiteY9-1910"/>
                </a:cxn>
                <a:cxn ang="0">
                  <a:pos x="connsiteX10-1911" y="connsiteY10-1912"/>
                </a:cxn>
                <a:cxn ang="0">
                  <a:pos x="connsiteX11-1913" y="connsiteY11-1914"/>
                </a:cxn>
                <a:cxn ang="0">
                  <a:pos x="connsiteX12-1915" y="connsiteY12-1916"/>
                </a:cxn>
                <a:cxn ang="0">
                  <a:pos x="connsiteX13-1917" y="connsiteY13-1918"/>
                </a:cxn>
                <a:cxn ang="0">
                  <a:pos x="connsiteX14-1919" y="connsiteY14-1920"/>
                </a:cxn>
                <a:cxn ang="0">
                  <a:pos x="connsiteX15-1921" y="connsiteY15-1922"/>
                </a:cxn>
                <a:cxn ang="0">
                  <a:pos x="connsiteX16-1923" y="connsiteY16-1924"/>
                </a:cxn>
                <a:cxn ang="0">
                  <a:pos x="connsiteX17-1925" y="connsiteY17-1926"/>
                </a:cxn>
                <a:cxn ang="0">
                  <a:pos x="connsiteX18-1927" y="connsiteY18-1928"/>
                </a:cxn>
                <a:cxn ang="0">
                  <a:pos x="connsiteX19-1929" y="connsiteY19-1930"/>
                </a:cxn>
                <a:cxn ang="0">
                  <a:pos x="connsiteX20-1931" y="connsiteY20-193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587974" y="3764058"/>
              <a:ext cx="5821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05</a:t>
              </a:r>
              <a:endParaRPr lang="zh-CN" altLang="en-US" sz="2400" b="1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888846" y="1584263"/>
            <a:ext cx="2441694" cy="103874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en-US" altLang="zh-CN" sz="12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2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here to add  you to the Center of the  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000" dirty="0" smtClean="0">
              <a:solidFill>
                <a:srgbClr val="FEFEFE"/>
              </a:solidFill>
            </a:endParaRPr>
          </a:p>
          <a:p>
            <a:endParaRPr lang="en-US" altLang="zh-CN" sz="1400" dirty="0" smtClean="0">
              <a:solidFill>
                <a:srgbClr val="FEFE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28672" y="3460830"/>
            <a:ext cx="2441694" cy="103874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en-US" altLang="zh-CN" sz="12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2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here to add  you to the Center of the  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000" dirty="0" smtClean="0">
              <a:solidFill>
                <a:srgbClr val="FEFEFE"/>
              </a:solidFill>
            </a:endParaRPr>
          </a:p>
          <a:p>
            <a:endParaRPr lang="en-US" altLang="zh-CN" sz="1400" dirty="0" smtClean="0">
              <a:solidFill>
                <a:srgbClr val="FEFE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41581" y="5615413"/>
            <a:ext cx="2441694" cy="103874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en-US" altLang="zh-CN" sz="12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2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here to add  you to the Center of the  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000" dirty="0" smtClean="0">
              <a:solidFill>
                <a:srgbClr val="FEFEFE"/>
              </a:solidFill>
            </a:endParaRPr>
          </a:p>
          <a:p>
            <a:endParaRPr lang="en-US" altLang="zh-CN" sz="1400" dirty="0" smtClean="0">
              <a:solidFill>
                <a:srgbClr val="FEFE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00306" y="5536651"/>
            <a:ext cx="2441694" cy="103874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en-US" altLang="zh-CN" sz="12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2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here to add  you to the Center of the  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000" dirty="0" smtClean="0">
              <a:solidFill>
                <a:srgbClr val="FEFEFE"/>
              </a:solidFill>
            </a:endParaRPr>
          </a:p>
          <a:p>
            <a:endParaRPr lang="en-US" altLang="zh-CN" sz="1400" dirty="0" smtClean="0">
              <a:solidFill>
                <a:srgbClr val="FEFE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82354" y="3488038"/>
            <a:ext cx="2441694" cy="103874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en-US" altLang="zh-CN" sz="12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2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here to add  you to the Center of the  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000" dirty="0" smtClean="0">
              <a:solidFill>
                <a:srgbClr val="FEFEFE"/>
              </a:solidFill>
            </a:endParaRPr>
          </a:p>
          <a:p>
            <a:endParaRPr lang="en-US" altLang="zh-CN" sz="1400" dirty="0" smtClean="0">
              <a:solidFill>
                <a:srgbClr val="FEFEF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商业模式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640905" y="2282046"/>
            <a:ext cx="341391" cy="341391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40905" y="3470455"/>
            <a:ext cx="341391" cy="34139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0905" y="4658864"/>
            <a:ext cx="341391" cy="3413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0905" y="5847272"/>
            <a:ext cx="341391" cy="3413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784812" y="1983754"/>
            <a:ext cx="2571144" cy="4359655"/>
          </a:xfrm>
          <a:custGeom>
            <a:avLst/>
            <a:gdLst>
              <a:gd name="connsiteX0" fmla="*/ 2151529 w 2151529"/>
              <a:gd name="connsiteY0" fmla="*/ 0 h 4114800"/>
              <a:gd name="connsiteX1" fmla="*/ 2030505 w 2151529"/>
              <a:gd name="connsiteY1" fmla="*/ 228600 h 4114800"/>
              <a:gd name="connsiteX2" fmla="*/ 591670 w 2151529"/>
              <a:gd name="connsiteY2" fmla="*/ 2944905 h 4114800"/>
              <a:gd name="connsiteX3" fmla="*/ 0 w 2151529"/>
              <a:gd name="connsiteY3" fmla="*/ 4114800 h 4114800"/>
              <a:gd name="connsiteX0-1" fmla="*/ 2151529 w 2151529"/>
              <a:gd name="connsiteY0-2" fmla="*/ 0 h 4114800"/>
              <a:gd name="connsiteX1-3" fmla="*/ 2030505 w 2151529"/>
              <a:gd name="connsiteY1-4" fmla="*/ 228600 h 4114800"/>
              <a:gd name="connsiteX2-5" fmla="*/ 591670 w 2151529"/>
              <a:gd name="connsiteY2-6" fmla="*/ 2944905 h 4114800"/>
              <a:gd name="connsiteX3-7" fmla="*/ 0 w 2151529"/>
              <a:gd name="connsiteY3-8" fmla="*/ 4114800 h 4114800"/>
              <a:gd name="connsiteX0-9" fmla="*/ 2435130 w 2435130"/>
              <a:gd name="connsiteY0-10" fmla="*/ 0 h 4114800"/>
              <a:gd name="connsiteX1-11" fmla="*/ 2314106 w 2435130"/>
              <a:gd name="connsiteY1-12" fmla="*/ 228600 h 4114800"/>
              <a:gd name="connsiteX2-13" fmla="*/ 875271 w 2435130"/>
              <a:gd name="connsiteY2-14" fmla="*/ 2944905 h 4114800"/>
              <a:gd name="connsiteX3-15" fmla="*/ 283601 w 2435130"/>
              <a:gd name="connsiteY3-16" fmla="*/ 4114800 h 4114800"/>
              <a:gd name="connsiteX0-17" fmla="*/ 2426739 w 2426739"/>
              <a:gd name="connsiteY0-18" fmla="*/ 0 h 4114800"/>
              <a:gd name="connsiteX1-19" fmla="*/ 2305715 w 2426739"/>
              <a:gd name="connsiteY1-20" fmla="*/ 228600 h 4114800"/>
              <a:gd name="connsiteX2-21" fmla="*/ 866880 w 2426739"/>
              <a:gd name="connsiteY2-22" fmla="*/ 2944905 h 4114800"/>
              <a:gd name="connsiteX3-23" fmla="*/ 275210 w 2426739"/>
              <a:gd name="connsiteY3-24" fmla="*/ 4114800 h 4114800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2426739" h="4114800">
                <a:moveTo>
                  <a:pt x="2426739" y="0"/>
                </a:moveTo>
                <a:cubicBezTo>
                  <a:pt x="2386398" y="76200"/>
                  <a:pt x="2381122" y="270404"/>
                  <a:pt x="2305715" y="228600"/>
                </a:cubicBezTo>
                <a:cubicBezTo>
                  <a:pt x="615868" y="-708213"/>
                  <a:pt x="-1073978" y="1676399"/>
                  <a:pt x="866880" y="2944905"/>
                </a:cubicBezTo>
                <a:lnTo>
                  <a:pt x="275210" y="4114800"/>
                </a:lnTo>
              </a:path>
            </a:pathLst>
          </a:custGeom>
          <a:noFill/>
          <a:ln w="7620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53798" y="4253684"/>
            <a:ext cx="2695373" cy="850029"/>
          </a:xfrm>
          <a:custGeom>
            <a:avLst/>
            <a:gdLst>
              <a:gd name="connsiteX0" fmla="*/ 0 w 2543991"/>
              <a:gd name="connsiteY0" fmla="*/ 0 h 802288"/>
              <a:gd name="connsiteX1" fmla="*/ 2543991 w 2543991"/>
              <a:gd name="connsiteY1" fmla="*/ 0 h 802288"/>
              <a:gd name="connsiteX2" fmla="*/ 2513446 w 2543991"/>
              <a:gd name="connsiteY2" fmla="*/ 63407 h 802288"/>
              <a:gd name="connsiteX3" fmla="*/ 1271995 w 2543991"/>
              <a:gd name="connsiteY3" fmla="*/ 802288 h 802288"/>
              <a:gd name="connsiteX4" fmla="*/ 30544 w 2543991"/>
              <a:gd name="connsiteY4" fmla="*/ 63407 h 802288"/>
              <a:gd name="connsiteX5" fmla="*/ 0 w 2543991"/>
              <a:gd name="connsiteY5" fmla="*/ 0 h 80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3991" h="802288">
                <a:moveTo>
                  <a:pt x="0" y="0"/>
                </a:moveTo>
                <a:lnTo>
                  <a:pt x="2543991" y="0"/>
                </a:lnTo>
                <a:lnTo>
                  <a:pt x="2513446" y="63407"/>
                </a:lnTo>
                <a:cubicBezTo>
                  <a:pt x="2274364" y="503518"/>
                  <a:pt x="1808070" y="802288"/>
                  <a:pt x="1271995" y="802288"/>
                </a:cubicBezTo>
                <a:cubicBezTo>
                  <a:pt x="735920" y="802288"/>
                  <a:pt x="269627" y="503518"/>
                  <a:pt x="30544" y="6340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905616" y="3607845"/>
            <a:ext cx="2991735" cy="645839"/>
          </a:xfrm>
          <a:custGeom>
            <a:avLst/>
            <a:gdLst>
              <a:gd name="connsiteX0" fmla="*/ 0 w 2823708"/>
              <a:gd name="connsiteY0" fmla="*/ 0 h 609566"/>
              <a:gd name="connsiteX1" fmla="*/ 2823708 w 2823708"/>
              <a:gd name="connsiteY1" fmla="*/ 0 h 609566"/>
              <a:gd name="connsiteX2" fmla="*/ 2712757 w 2823708"/>
              <a:gd name="connsiteY2" fmla="*/ 549557 h 609566"/>
              <a:gd name="connsiteX3" fmla="*/ 2683850 w 2823708"/>
              <a:gd name="connsiteY3" fmla="*/ 609566 h 609566"/>
              <a:gd name="connsiteX4" fmla="*/ 139859 w 2823708"/>
              <a:gd name="connsiteY4" fmla="*/ 609566 h 609566"/>
              <a:gd name="connsiteX5" fmla="*/ 110951 w 2823708"/>
              <a:gd name="connsiteY5" fmla="*/ 549557 h 609566"/>
              <a:gd name="connsiteX6" fmla="*/ 0 w 2823708"/>
              <a:gd name="connsiteY6" fmla="*/ 0 h 60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3708" h="609566">
                <a:moveTo>
                  <a:pt x="0" y="0"/>
                </a:moveTo>
                <a:lnTo>
                  <a:pt x="2823708" y="0"/>
                </a:lnTo>
                <a:cubicBezTo>
                  <a:pt x="2823708" y="194936"/>
                  <a:pt x="2784201" y="380645"/>
                  <a:pt x="2712757" y="549557"/>
                </a:cubicBezTo>
                <a:lnTo>
                  <a:pt x="2683850" y="609566"/>
                </a:lnTo>
                <a:lnTo>
                  <a:pt x="139859" y="609566"/>
                </a:lnTo>
                <a:lnTo>
                  <a:pt x="110951" y="549557"/>
                </a:lnTo>
                <a:cubicBezTo>
                  <a:pt x="39507" y="380645"/>
                  <a:pt x="0" y="194936"/>
                  <a:pt x="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05616" y="5997789"/>
            <a:ext cx="2450340" cy="549584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072072" y="2111978"/>
            <a:ext cx="2658825" cy="812093"/>
          </a:xfrm>
          <a:custGeom>
            <a:avLst/>
            <a:gdLst>
              <a:gd name="connsiteX0" fmla="*/ 1254747 w 2509495"/>
              <a:gd name="connsiteY0" fmla="*/ 0 h 766483"/>
              <a:gd name="connsiteX1" fmla="*/ 2496198 w 2509495"/>
              <a:gd name="connsiteY1" fmla="*/ 738881 h 766483"/>
              <a:gd name="connsiteX2" fmla="*/ 2509495 w 2509495"/>
              <a:gd name="connsiteY2" fmla="*/ 766483 h 766483"/>
              <a:gd name="connsiteX3" fmla="*/ 0 w 2509495"/>
              <a:gd name="connsiteY3" fmla="*/ 766483 h 766483"/>
              <a:gd name="connsiteX4" fmla="*/ 13296 w 2509495"/>
              <a:gd name="connsiteY4" fmla="*/ 738881 h 766483"/>
              <a:gd name="connsiteX5" fmla="*/ 1254747 w 2509495"/>
              <a:gd name="connsiteY5" fmla="*/ 0 h 76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9495" h="766483">
                <a:moveTo>
                  <a:pt x="1254747" y="0"/>
                </a:moveTo>
                <a:cubicBezTo>
                  <a:pt x="1790822" y="0"/>
                  <a:pt x="2257116" y="298770"/>
                  <a:pt x="2496198" y="738881"/>
                </a:cubicBezTo>
                <a:lnTo>
                  <a:pt x="2509495" y="766483"/>
                </a:lnTo>
                <a:lnTo>
                  <a:pt x="0" y="766483"/>
                </a:lnTo>
                <a:lnTo>
                  <a:pt x="13296" y="738881"/>
                </a:lnTo>
                <a:cubicBezTo>
                  <a:pt x="252379" y="298770"/>
                  <a:pt x="718672" y="0"/>
                  <a:pt x="1254747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905616" y="2924071"/>
            <a:ext cx="2991735" cy="683774"/>
          </a:xfrm>
          <a:custGeom>
            <a:avLst/>
            <a:gdLst>
              <a:gd name="connsiteX0" fmla="*/ 157107 w 2823708"/>
              <a:gd name="connsiteY0" fmla="*/ 0 h 645371"/>
              <a:gd name="connsiteX1" fmla="*/ 2666602 w 2823708"/>
              <a:gd name="connsiteY1" fmla="*/ 0 h 645371"/>
              <a:gd name="connsiteX2" fmla="*/ 2712757 w 2823708"/>
              <a:gd name="connsiteY2" fmla="*/ 95814 h 645371"/>
              <a:gd name="connsiteX3" fmla="*/ 2823708 w 2823708"/>
              <a:gd name="connsiteY3" fmla="*/ 645371 h 645371"/>
              <a:gd name="connsiteX4" fmla="*/ 0 w 2823708"/>
              <a:gd name="connsiteY4" fmla="*/ 645371 h 645371"/>
              <a:gd name="connsiteX5" fmla="*/ 110951 w 2823708"/>
              <a:gd name="connsiteY5" fmla="*/ 95814 h 645371"/>
              <a:gd name="connsiteX6" fmla="*/ 157107 w 2823708"/>
              <a:gd name="connsiteY6" fmla="*/ 0 h 64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3708" h="645371">
                <a:moveTo>
                  <a:pt x="157107" y="0"/>
                </a:moveTo>
                <a:lnTo>
                  <a:pt x="2666602" y="0"/>
                </a:lnTo>
                <a:lnTo>
                  <a:pt x="2712757" y="95814"/>
                </a:lnTo>
                <a:cubicBezTo>
                  <a:pt x="2784201" y="264726"/>
                  <a:pt x="2823708" y="450435"/>
                  <a:pt x="2823708" y="645371"/>
                </a:cubicBezTo>
                <a:lnTo>
                  <a:pt x="0" y="645371"/>
                </a:lnTo>
                <a:cubicBezTo>
                  <a:pt x="0" y="450435"/>
                  <a:pt x="39507" y="264726"/>
                  <a:pt x="110951" y="95814"/>
                </a:cubicBezTo>
                <a:lnTo>
                  <a:pt x="15710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56225" y="2248087"/>
            <a:ext cx="89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Haettenschweiler" panose="020B0706040902060204" pitchFamily="34" charset="0"/>
                <a:ea typeface="微软雅黑" pitchFamily="34" charset="-122"/>
              </a:rPr>
              <a:t>01</a:t>
            </a:r>
            <a:endParaRPr lang="zh-CN" altLang="en-US" sz="2800" dirty="0">
              <a:solidFill>
                <a:prstClr val="white"/>
              </a:solidFill>
              <a:latin typeface="Haettenschweiler" panose="020B0706040902060204" pitchFamily="34" charset="0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56225" y="2983309"/>
            <a:ext cx="89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Haettenschweiler" panose="020B0706040902060204" pitchFamily="34" charset="0"/>
                <a:ea typeface="微软雅黑" pitchFamily="34" charset="-122"/>
              </a:rPr>
              <a:t>02</a:t>
            </a:r>
            <a:endParaRPr lang="zh-CN" altLang="en-US" sz="2800" dirty="0">
              <a:solidFill>
                <a:prstClr val="white"/>
              </a:solidFill>
              <a:latin typeface="Haettenschweiler" panose="020B0706040902060204" pitchFamily="34" charset="0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56225" y="3655470"/>
            <a:ext cx="89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Haettenschweiler" panose="020B0706040902060204" pitchFamily="34" charset="0"/>
                <a:ea typeface="微软雅黑" pitchFamily="34" charset="-122"/>
              </a:rPr>
              <a:t>03</a:t>
            </a:r>
            <a:endParaRPr lang="zh-CN" altLang="en-US" sz="2800" dirty="0">
              <a:solidFill>
                <a:prstClr val="white"/>
              </a:solidFill>
              <a:latin typeface="Haettenschweiler" panose="020B0706040902060204" pitchFamily="34" charset="0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70384" y="4372724"/>
            <a:ext cx="680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Haettenschweiler" panose="020B0706040902060204" pitchFamily="34" charset="0"/>
                <a:ea typeface="微软雅黑" pitchFamily="34" charset="-122"/>
              </a:rPr>
              <a:t>04</a:t>
            </a:r>
            <a:endParaRPr lang="zh-CN" altLang="en-US" sz="2800" dirty="0">
              <a:solidFill>
                <a:prstClr val="white"/>
              </a:solidFill>
              <a:latin typeface="Haettenschweiler" panose="020B0706040902060204" pitchFamily="34" charset="0"/>
              <a:ea typeface="微软雅黑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64242" y="2111978"/>
            <a:ext cx="232467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sz="105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2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6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64242" y="3287207"/>
            <a:ext cx="232467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sz="105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2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6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64242" y="4462436"/>
            <a:ext cx="232467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sz="105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2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6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64241" y="5635523"/>
            <a:ext cx="232467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sz="105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2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6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3929953" y="81968"/>
            <a:ext cx="4339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竞争对手分析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任意多边形 62"/>
          <p:cNvSpPr>
            <a:spLocks noChangeAspect="1"/>
          </p:cNvSpPr>
          <p:nvPr/>
        </p:nvSpPr>
        <p:spPr>
          <a:xfrm>
            <a:off x="2163984" y="2702087"/>
            <a:ext cx="963061" cy="1905598"/>
          </a:xfrm>
          <a:custGeom>
            <a:avLst/>
            <a:gdLst>
              <a:gd name="connsiteX0" fmla="*/ 10262 w 963061"/>
              <a:gd name="connsiteY0" fmla="*/ 0 h 1905598"/>
              <a:gd name="connsiteX1" fmla="*/ 963061 w 963061"/>
              <a:gd name="connsiteY1" fmla="*/ 952799 h 1905598"/>
              <a:gd name="connsiteX2" fmla="*/ 10262 w 963061"/>
              <a:gd name="connsiteY2" fmla="*/ 1905598 h 1905598"/>
              <a:gd name="connsiteX3" fmla="*/ 0 w 963061"/>
              <a:gd name="connsiteY3" fmla="*/ 1904564 h 1905598"/>
              <a:gd name="connsiteX4" fmla="*/ 0 w 963061"/>
              <a:gd name="connsiteY4" fmla="*/ 1035 h 190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61" h="1905598">
                <a:moveTo>
                  <a:pt x="10262" y="0"/>
                </a:moveTo>
                <a:cubicBezTo>
                  <a:pt x="536478" y="0"/>
                  <a:pt x="963061" y="426583"/>
                  <a:pt x="963061" y="952799"/>
                </a:cubicBezTo>
                <a:cubicBezTo>
                  <a:pt x="963061" y="1479015"/>
                  <a:pt x="536478" y="1905598"/>
                  <a:pt x="10262" y="1905598"/>
                </a:cubicBezTo>
                <a:lnTo>
                  <a:pt x="0" y="1904564"/>
                </a:lnTo>
                <a:lnTo>
                  <a:pt x="0" y="103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>
            <a:spLocks noChangeAspect="1"/>
          </p:cNvSpPr>
          <p:nvPr/>
        </p:nvSpPr>
        <p:spPr>
          <a:xfrm flipH="1">
            <a:off x="1144650" y="2919562"/>
            <a:ext cx="963061" cy="1905598"/>
          </a:xfrm>
          <a:custGeom>
            <a:avLst/>
            <a:gdLst>
              <a:gd name="connsiteX0" fmla="*/ 10262 w 963061"/>
              <a:gd name="connsiteY0" fmla="*/ 0 h 1905598"/>
              <a:gd name="connsiteX1" fmla="*/ 963061 w 963061"/>
              <a:gd name="connsiteY1" fmla="*/ 952799 h 1905598"/>
              <a:gd name="connsiteX2" fmla="*/ 10262 w 963061"/>
              <a:gd name="connsiteY2" fmla="*/ 1905598 h 1905598"/>
              <a:gd name="connsiteX3" fmla="*/ 0 w 963061"/>
              <a:gd name="connsiteY3" fmla="*/ 1904564 h 1905598"/>
              <a:gd name="connsiteX4" fmla="*/ 0 w 963061"/>
              <a:gd name="connsiteY4" fmla="*/ 1035 h 190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61" h="1905598">
                <a:moveTo>
                  <a:pt x="10262" y="0"/>
                </a:moveTo>
                <a:cubicBezTo>
                  <a:pt x="536478" y="0"/>
                  <a:pt x="963061" y="426583"/>
                  <a:pt x="963061" y="952799"/>
                </a:cubicBezTo>
                <a:cubicBezTo>
                  <a:pt x="963061" y="1479015"/>
                  <a:pt x="536478" y="1905598"/>
                  <a:pt x="10262" y="1905598"/>
                </a:cubicBezTo>
                <a:lnTo>
                  <a:pt x="0" y="1904564"/>
                </a:lnTo>
                <a:lnTo>
                  <a:pt x="0" y="103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>
            <a:off x="1291786" y="2919562"/>
            <a:ext cx="1688123" cy="168812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>
            <a:spLocks noChangeAspect="1"/>
          </p:cNvSpPr>
          <p:nvPr/>
        </p:nvSpPr>
        <p:spPr>
          <a:xfrm>
            <a:off x="4871441" y="2702087"/>
            <a:ext cx="963061" cy="1905598"/>
          </a:xfrm>
          <a:custGeom>
            <a:avLst/>
            <a:gdLst>
              <a:gd name="connsiteX0" fmla="*/ 10262 w 963061"/>
              <a:gd name="connsiteY0" fmla="*/ 0 h 1905598"/>
              <a:gd name="connsiteX1" fmla="*/ 963061 w 963061"/>
              <a:gd name="connsiteY1" fmla="*/ 952799 h 1905598"/>
              <a:gd name="connsiteX2" fmla="*/ 10262 w 963061"/>
              <a:gd name="connsiteY2" fmla="*/ 1905598 h 1905598"/>
              <a:gd name="connsiteX3" fmla="*/ 0 w 963061"/>
              <a:gd name="connsiteY3" fmla="*/ 1904564 h 1905598"/>
              <a:gd name="connsiteX4" fmla="*/ 0 w 963061"/>
              <a:gd name="connsiteY4" fmla="*/ 1035 h 190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61" h="1905598">
                <a:moveTo>
                  <a:pt x="10262" y="0"/>
                </a:moveTo>
                <a:cubicBezTo>
                  <a:pt x="536478" y="0"/>
                  <a:pt x="963061" y="426583"/>
                  <a:pt x="963061" y="952799"/>
                </a:cubicBezTo>
                <a:cubicBezTo>
                  <a:pt x="963061" y="1479015"/>
                  <a:pt x="536478" y="1905598"/>
                  <a:pt x="10262" y="1905598"/>
                </a:cubicBezTo>
                <a:lnTo>
                  <a:pt x="0" y="1904564"/>
                </a:lnTo>
                <a:lnTo>
                  <a:pt x="0" y="103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>
            <a:spLocks noChangeAspect="1"/>
          </p:cNvSpPr>
          <p:nvPr/>
        </p:nvSpPr>
        <p:spPr>
          <a:xfrm flipH="1">
            <a:off x="3852107" y="2919562"/>
            <a:ext cx="963061" cy="1905598"/>
          </a:xfrm>
          <a:custGeom>
            <a:avLst/>
            <a:gdLst>
              <a:gd name="connsiteX0" fmla="*/ 10262 w 963061"/>
              <a:gd name="connsiteY0" fmla="*/ 0 h 1905598"/>
              <a:gd name="connsiteX1" fmla="*/ 963061 w 963061"/>
              <a:gd name="connsiteY1" fmla="*/ 952799 h 1905598"/>
              <a:gd name="connsiteX2" fmla="*/ 10262 w 963061"/>
              <a:gd name="connsiteY2" fmla="*/ 1905598 h 1905598"/>
              <a:gd name="connsiteX3" fmla="*/ 0 w 963061"/>
              <a:gd name="connsiteY3" fmla="*/ 1904564 h 1905598"/>
              <a:gd name="connsiteX4" fmla="*/ 0 w 963061"/>
              <a:gd name="connsiteY4" fmla="*/ 1035 h 190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61" h="1905598">
                <a:moveTo>
                  <a:pt x="10262" y="0"/>
                </a:moveTo>
                <a:cubicBezTo>
                  <a:pt x="536478" y="0"/>
                  <a:pt x="963061" y="426583"/>
                  <a:pt x="963061" y="952799"/>
                </a:cubicBezTo>
                <a:cubicBezTo>
                  <a:pt x="963061" y="1479015"/>
                  <a:pt x="536478" y="1905598"/>
                  <a:pt x="10262" y="1905598"/>
                </a:cubicBezTo>
                <a:lnTo>
                  <a:pt x="0" y="1904564"/>
                </a:lnTo>
                <a:lnTo>
                  <a:pt x="0" y="103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>
            <a:off x="3999243" y="2919562"/>
            <a:ext cx="1688123" cy="168812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>
            <a:spLocks noChangeAspect="1"/>
          </p:cNvSpPr>
          <p:nvPr/>
        </p:nvSpPr>
        <p:spPr>
          <a:xfrm>
            <a:off x="7578898" y="2716155"/>
            <a:ext cx="963061" cy="1905598"/>
          </a:xfrm>
          <a:custGeom>
            <a:avLst/>
            <a:gdLst>
              <a:gd name="connsiteX0" fmla="*/ 10262 w 963061"/>
              <a:gd name="connsiteY0" fmla="*/ 0 h 1905598"/>
              <a:gd name="connsiteX1" fmla="*/ 963061 w 963061"/>
              <a:gd name="connsiteY1" fmla="*/ 952799 h 1905598"/>
              <a:gd name="connsiteX2" fmla="*/ 10262 w 963061"/>
              <a:gd name="connsiteY2" fmla="*/ 1905598 h 1905598"/>
              <a:gd name="connsiteX3" fmla="*/ 0 w 963061"/>
              <a:gd name="connsiteY3" fmla="*/ 1904564 h 1905598"/>
              <a:gd name="connsiteX4" fmla="*/ 0 w 963061"/>
              <a:gd name="connsiteY4" fmla="*/ 1035 h 190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61" h="1905598">
                <a:moveTo>
                  <a:pt x="10262" y="0"/>
                </a:moveTo>
                <a:cubicBezTo>
                  <a:pt x="536478" y="0"/>
                  <a:pt x="963061" y="426583"/>
                  <a:pt x="963061" y="952799"/>
                </a:cubicBezTo>
                <a:cubicBezTo>
                  <a:pt x="963061" y="1479015"/>
                  <a:pt x="536478" y="1905598"/>
                  <a:pt x="10262" y="1905598"/>
                </a:cubicBezTo>
                <a:lnTo>
                  <a:pt x="0" y="1904564"/>
                </a:lnTo>
                <a:lnTo>
                  <a:pt x="0" y="103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>
            <a:spLocks noChangeAspect="1"/>
          </p:cNvSpPr>
          <p:nvPr/>
        </p:nvSpPr>
        <p:spPr>
          <a:xfrm flipH="1">
            <a:off x="6559564" y="2933630"/>
            <a:ext cx="963061" cy="1905598"/>
          </a:xfrm>
          <a:custGeom>
            <a:avLst/>
            <a:gdLst>
              <a:gd name="connsiteX0" fmla="*/ 10262 w 963061"/>
              <a:gd name="connsiteY0" fmla="*/ 0 h 1905598"/>
              <a:gd name="connsiteX1" fmla="*/ 963061 w 963061"/>
              <a:gd name="connsiteY1" fmla="*/ 952799 h 1905598"/>
              <a:gd name="connsiteX2" fmla="*/ 10262 w 963061"/>
              <a:gd name="connsiteY2" fmla="*/ 1905598 h 1905598"/>
              <a:gd name="connsiteX3" fmla="*/ 0 w 963061"/>
              <a:gd name="connsiteY3" fmla="*/ 1904564 h 1905598"/>
              <a:gd name="connsiteX4" fmla="*/ 0 w 963061"/>
              <a:gd name="connsiteY4" fmla="*/ 1035 h 190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61" h="1905598">
                <a:moveTo>
                  <a:pt x="10262" y="0"/>
                </a:moveTo>
                <a:cubicBezTo>
                  <a:pt x="536478" y="0"/>
                  <a:pt x="963061" y="426583"/>
                  <a:pt x="963061" y="952799"/>
                </a:cubicBezTo>
                <a:cubicBezTo>
                  <a:pt x="963061" y="1479015"/>
                  <a:pt x="536478" y="1905598"/>
                  <a:pt x="10262" y="1905598"/>
                </a:cubicBezTo>
                <a:lnTo>
                  <a:pt x="0" y="1904564"/>
                </a:lnTo>
                <a:lnTo>
                  <a:pt x="0" y="103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>
            <a:off x="6706700" y="2933630"/>
            <a:ext cx="1688123" cy="168812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>
            <a:spLocks noChangeAspect="1"/>
          </p:cNvSpPr>
          <p:nvPr/>
        </p:nvSpPr>
        <p:spPr>
          <a:xfrm>
            <a:off x="10139219" y="2730223"/>
            <a:ext cx="963061" cy="1905598"/>
          </a:xfrm>
          <a:custGeom>
            <a:avLst/>
            <a:gdLst>
              <a:gd name="connsiteX0" fmla="*/ 10262 w 963061"/>
              <a:gd name="connsiteY0" fmla="*/ 0 h 1905598"/>
              <a:gd name="connsiteX1" fmla="*/ 963061 w 963061"/>
              <a:gd name="connsiteY1" fmla="*/ 952799 h 1905598"/>
              <a:gd name="connsiteX2" fmla="*/ 10262 w 963061"/>
              <a:gd name="connsiteY2" fmla="*/ 1905598 h 1905598"/>
              <a:gd name="connsiteX3" fmla="*/ 0 w 963061"/>
              <a:gd name="connsiteY3" fmla="*/ 1904564 h 1905598"/>
              <a:gd name="connsiteX4" fmla="*/ 0 w 963061"/>
              <a:gd name="connsiteY4" fmla="*/ 1035 h 190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61" h="1905598">
                <a:moveTo>
                  <a:pt x="10262" y="0"/>
                </a:moveTo>
                <a:cubicBezTo>
                  <a:pt x="536478" y="0"/>
                  <a:pt x="963061" y="426583"/>
                  <a:pt x="963061" y="952799"/>
                </a:cubicBezTo>
                <a:cubicBezTo>
                  <a:pt x="963061" y="1479015"/>
                  <a:pt x="536478" y="1905598"/>
                  <a:pt x="10262" y="1905598"/>
                </a:cubicBezTo>
                <a:lnTo>
                  <a:pt x="0" y="1904564"/>
                </a:lnTo>
                <a:lnTo>
                  <a:pt x="0" y="103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>
            <a:spLocks noChangeAspect="1"/>
          </p:cNvSpPr>
          <p:nvPr/>
        </p:nvSpPr>
        <p:spPr>
          <a:xfrm flipH="1">
            <a:off x="9119885" y="2947698"/>
            <a:ext cx="963061" cy="1905598"/>
          </a:xfrm>
          <a:custGeom>
            <a:avLst/>
            <a:gdLst>
              <a:gd name="connsiteX0" fmla="*/ 10262 w 963061"/>
              <a:gd name="connsiteY0" fmla="*/ 0 h 1905598"/>
              <a:gd name="connsiteX1" fmla="*/ 963061 w 963061"/>
              <a:gd name="connsiteY1" fmla="*/ 952799 h 1905598"/>
              <a:gd name="connsiteX2" fmla="*/ 10262 w 963061"/>
              <a:gd name="connsiteY2" fmla="*/ 1905598 h 1905598"/>
              <a:gd name="connsiteX3" fmla="*/ 0 w 963061"/>
              <a:gd name="connsiteY3" fmla="*/ 1904564 h 1905598"/>
              <a:gd name="connsiteX4" fmla="*/ 0 w 963061"/>
              <a:gd name="connsiteY4" fmla="*/ 1035 h 190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61" h="1905598">
                <a:moveTo>
                  <a:pt x="10262" y="0"/>
                </a:moveTo>
                <a:cubicBezTo>
                  <a:pt x="536478" y="0"/>
                  <a:pt x="963061" y="426583"/>
                  <a:pt x="963061" y="952799"/>
                </a:cubicBezTo>
                <a:cubicBezTo>
                  <a:pt x="963061" y="1479015"/>
                  <a:pt x="536478" y="1905598"/>
                  <a:pt x="10262" y="1905598"/>
                </a:cubicBezTo>
                <a:lnTo>
                  <a:pt x="0" y="1904564"/>
                </a:lnTo>
                <a:lnTo>
                  <a:pt x="0" y="103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>
            <a:spLocks noChangeAspect="1"/>
          </p:cNvSpPr>
          <p:nvPr/>
        </p:nvSpPr>
        <p:spPr>
          <a:xfrm>
            <a:off x="9267021" y="2947698"/>
            <a:ext cx="1688123" cy="1688123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1144650" y="5235507"/>
            <a:ext cx="2164375" cy="9694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here to add  you to the Center </a:t>
            </a:r>
            <a:endParaRPr lang="en-US" altLang="zh-CN" sz="11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of the  narrative thought</a:t>
            </a:r>
            <a:endParaRPr lang="en-US" altLang="zh-CN" sz="11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000" dirty="0" smtClean="0">
              <a:solidFill>
                <a:schemeClr val="bg1"/>
              </a:solidFill>
            </a:endParaRPr>
          </a:p>
          <a:p>
            <a:endParaRPr lang="en-US" altLang="zh-CN" sz="1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789253" y="5235507"/>
            <a:ext cx="2164375" cy="9694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here to add  you to the Center </a:t>
            </a:r>
            <a:endParaRPr lang="en-US" altLang="zh-CN" sz="11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of the  narrative thought</a:t>
            </a:r>
            <a:endParaRPr lang="en-US" altLang="zh-CN" sz="11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000" dirty="0" smtClean="0">
              <a:solidFill>
                <a:schemeClr val="bg1"/>
              </a:solidFill>
            </a:endParaRPr>
          </a:p>
          <a:p>
            <a:endParaRPr lang="en-US" altLang="zh-CN" sz="1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559564" y="5235507"/>
            <a:ext cx="2164375" cy="9694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here to add  you to the Center </a:t>
            </a:r>
            <a:endParaRPr lang="en-US" altLang="zh-CN" sz="11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of the  narrative thought</a:t>
            </a:r>
            <a:endParaRPr lang="en-US" altLang="zh-CN" sz="11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000" dirty="0" smtClean="0">
              <a:solidFill>
                <a:schemeClr val="bg1"/>
              </a:solidFill>
            </a:endParaRPr>
          </a:p>
          <a:p>
            <a:endParaRPr lang="en-US" altLang="zh-CN" sz="1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119885" y="5235507"/>
            <a:ext cx="2164375" cy="9694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here to add  you to the Center </a:t>
            </a:r>
            <a:endParaRPr lang="en-US" altLang="zh-CN" sz="11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of the  narrative thought</a:t>
            </a:r>
            <a:endParaRPr lang="en-US" altLang="zh-CN" sz="11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000" dirty="0" smtClean="0">
              <a:solidFill>
                <a:schemeClr val="bg1"/>
              </a:solidFill>
            </a:endParaRPr>
          </a:p>
          <a:p>
            <a:endParaRPr lang="en-US" altLang="zh-CN" sz="1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竞争优势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>
            <a:spLocks noChangeArrowheads="1"/>
          </p:cNvSpPr>
          <p:nvPr/>
        </p:nvSpPr>
        <p:spPr bwMode="auto">
          <a:xfrm>
            <a:off x="560117" y="1990724"/>
            <a:ext cx="3236987" cy="3943930"/>
          </a:xfrm>
          <a:custGeom>
            <a:avLst/>
            <a:gdLst>
              <a:gd name="connsiteX0" fmla="*/ 591995 w 3236987"/>
              <a:gd name="connsiteY0" fmla="*/ 0 h 3943930"/>
              <a:gd name="connsiteX1" fmla="*/ 664004 w 3236987"/>
              <a:gd name="connsiteY1" fmla="*/ 0 h 3943930"/>
              <a:gd name="connsiteX2" fmla="*/ 664004 w 3236987"/>
              <a:gd name="connsiteY2" fmla="*/ 1496908 h 3943930"/>
              <a:gd name="connsiteX3" fmla="*/ 3236987 w 3236987"/>
              <a:gd name="connsiteY3" fmla="*/ 2433397 h 3943930"/>
              <a:gd name="connsiteX4" fmla="*/ 2687198 w 3236987"/>
              <a:gd name="connsiteY4" fmla="*/ 3943930 h 3943930"/>
              <a:gd name="connsiteX5" fmla="*/ 206442 w 3236987"/>
              <a:gd name="connsiteY5" fmla="*/ 3041008 h 3943930"/>
              <a:gd name="connsiteX6" fmla="*/ 205512 w 3236987"/>
              <a:gd name="connsiteY6" fmla="*/ 3043564 h 3943930"/>
              <a:gd name="connsiteX7" fmla="*/ 0 w 3236987"/>
              <a:gd name="connsiteY7" fmla="*/ 2968764 h 3943930"/>
              <a:gd name="connsiteX8" fmla="*/ 392060 w 3236987"/>
              <a:gd name="connsiteY8" fmla="*/ 1891588 h 3943930"/>
              <a:gd name="connsiteX9" fmla="*/ 81377 w 3236987"/>
              <a:gd name="connsiteY9" fmla="*/ 1778508 h 3943930"/>
              <a:gd name="connsiteX10" fmla="*/ 143321 w 3236987"/>
              <a:gd name="connsiteY10" fmla="*/ 1608318 h 3943930"/>
              <a:gd name="connsiteX11" fmla="*/ 556383 w 3236987"/>
              <a:gd name="connsiteY11" fmla="*/ 1529099 h 3943930"/>
              <a:gd name="connsiteX12" fmla="*/ 589187 w 3236987"/>
              <a:gd name="connsiteY12" fmla="*/ 1469676 h 3943930"/>
              <a:gd name="connsiteX13" fmla="*/ 591995 w 3236987"/>
              <a:gd name="connsiteY13" fmla="*/ 1470699 h 394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6987" h="3943930">
                <a:moveTo>
                  <a:pt x="591995" y="0"/>
                </a:moveTo>
                <a:lnTo>
                  <a:pt x="664004" y="0"/>
                </a:lnTo>
                <a:lnTo>
                  <a:pt x="664004" y="1496908"/>
                </a:lnTo>
                <a:lnTo>
                  <a:pt x="3236987" y="2433397"/>
                </a:lnTo>
                <a:lnTo>
                  <a:pt x="2687198" y="3943930"/>
                </a:lnTo>
                <a:lnTo>
                  <a:pt x="206442" y="3041008"/>
                </a:lnTo>
                <a:lnTo>
                  <a:pt x="205512" y="3043564"/>
                </a:lnTo>
                <a:lnTo>
                  <a:pt x="0" y="2968764"/>
                </a:lnTo>
                <a:lnTo>
                  <a:pt x="392060" y="1891588"/>
                </a:lnTo>
                <a:lnTo>
                  <a:pt x="81377" y="1778508"/>
                </a:lnTo>
                <a:lnTo>
                  <a:pt x="143321" y="1608318"/>
                </a:lnTo>
                <a:cubicBezTo>
                  <a:pt x="330879" y="1686708"/>
                  <a:pt x="468565" y="1660302"/>
                  <a:pt x="556383" y="1529099"/>
                </a:cubicBezTo>
                <a:lnTo>
                  <a:pt x="589187" y="1469676"/>
                </a:lnTo>
                <a:lnTo>
                  <a:pt x="591995" y="1470699"/>
                </a:lnTo>
                <a:close/>
              </a:path>
            </a:pathLst>
          </a:custGeom>
          <a:solidFill>
            <a:srgbClr val="FEFEFE">
              <a:alpha val="3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30" name="任意多边形 29"/>
          <p:cNvSpPr>
            <a:spLocks noChangeArrowheads="1"/>
          </p:cNvSpPr>
          <p:nvPr/>
        </p:nvSpPr>
        <p:spPr bwMode="auto">
          <a:xfrm rot="1200000">
            <a:off x="4514532" y="2462544"/>
            <a:ext cx="3419641" cy="2979442"/>
          </a:xfrm>
          <a:custGeom>
            <a:avLst/>
            <a:gdLst>
              <a:gd name="connsiteX0" fmla="*/ 0 w 3419641"/>
              <a:gd name="connsiteY0" fmla="*/ 24617 h 2979442"/>
              <a:gd name="connsiteX1" fmla="*/ 67633 w 3419641"/>
              <a:gd name="connsiteY1" fmla="*/ 0 h 2979442"/>
              <a:gd name="connsiteX2" fmla="*/ 569576 w 3419641"/>
              <a:gd name="connsiteY2" fmla="*/ 1379077 h 2979442"/>
              <a:gd name="connsiteX3" fmla="*/ 574552 w 3419641"/>
              <a:gd name="connsiteY3" fmla="*/ 1377622 h 2979442"/>
              <a:gd name="connsiteX4" fmla="*/ 670243 w 3419641"/>
              <a:gd name="connsiteY4" fmla="*/ 1369246 h 2979442"/>
              <a:gd name="connsiteX5" fmla="*/ 687571 w 3419641"/>
              <a:gd name="connsiteY5" fmla="*/ 1371195 h 2979442"/>
              <a:gd name="connsiteX6" fmla="*/ 3419641 w 3419641"/>
              <a:gd name="connsiteY6" fmla="*/ 1371195 h 2979442"/>
              <a:gd name="connsiteX7" fmla="*/ 3419641 w 3419641"/>
              <a:gd name="connsiteY7" fmla="*/ 2979442 h 2979442"/>
              <a:gd name="connsiteX8" fmla="*/ 231941 w 3419641"/>
              <a:gd name="connsiteY8" fmla="*/ 2979442 h 2979442"/>
              <a:gd name="connsiteX9" fmla="*/ 239110 w 3419641"/>
              <a:gd name="connsiteY9" fmla="*/ 2864053 h 2979442"/>
              <a:gd name="connsiteX10" fmla="*/ 297916 w 3419641"/>
              <a:gd name="connsiteY10" fmla="*/ 2614212 h 2979442"/>
              <a:gd name="connsiteX11" fmla="*/ 417359 w 3419641"/>
              <a:gd name="connsiteY11" fmla="*/ 2453626 h 2979442"/>
              <a:gd name="connsiteX12" fmla="*/ 721488 w 3419641"/>
              <a:gd name="connsiteY12" fmla="*/ 2160064 h 2979442"/>
              <a:gd name="connsiteX13" fmla="*/ 876634 w 3419641"/>
              <a:gd name="connsiteY13" fmla="*/ 1819877 h 2979442"/>
              <a:gd name="connsiteX14" fmla="*/ 667674 w 3419641"/>
              <a:gd name="connsiteY14" fmla="*/ 1566170 h 2979442"/>
              <a:gd name="connsiteX15" fmla="*/ 466677 w 3419641"/>
              <a:gd name="connsiteY15" fmla="*/ 1942173 h 2979442"/>
              <a:gd name="connsiteX16" fmla="*/ 248084 w 3419641"/>
              <a:gd name="connsiteY16" fmla="*/ 1942173 h 2979442"/>
              <a:gd name="connsiteX17" fmla="*/ 248084 w 3419641"/>
              <a:gd name="connsiteY17" fmla="*/ 1828343 h 2979442"/>
              <a:gd name="connsiteX18" fmla="*/ 345951 w 3419641"/>
              <a:gd name="connsiteY18" fmla="*/ 1503263 h 2979442"/>
              <a:gd name="connsiteX19" fmla="*/ 488606 w 3419641"/>
              <a:gd name="connsiteY19" fmla="*/ 1402751 h 2979442"/>
              <a:gd name="connsiteX20" fmla="*/ 500350 w 3419641"/>
              <a:gd name="connsiteY20" fmla="*/ 1399317 h 297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19641" h="2979442">
                <a:moveTo>
                  <a:pt x="0" y="24617"/>
                </a:moveTo>
                <a:lnTo>
                  <a:pt x="67633" y="0"/>
                </a:lnTo>
                <a:lnTo>
                  <a:pt x="569576" y="1379077"/>
                </a:lnTo>
                <a:lnTo>
                  <a:pt x="574552" y="1377622"/>
                </a:lnTo>
                <a:cubicBezTo>
                  <a:pt x="604825" y="1372038"/>
                  <a:pt x="636722" y="1369246"/>
                  <a:pt x="670243" y="1369246"/>
                </a:cubicBezTo>
                <a:lnTo>
                  <a:pt x="687571" y="1371195"/>
                </a:lnTo>
                <a:lnTo>
                  <a:pt x="3419641" y="1371195"/>
                </a:lnTo>
                <a:lnTo>
                  <a:pt x="3419641" y="2979442"/>
                </a:lnTo>
                <a:lnTo>
                  <a:pt x="231941" y="2979442"/>
                </a:lnTo>
                <a:lnTo>
                  <a:pt x="239110" y="2864053"/>
                </a:lnTo>
                <a:cubicBezTo>
                  <a:pt x="249417" y="2756232"/>
                  <a:pt x="269019" y="2672951"/>
                  <a:pt x="297916" y="2614212"/>
                </a:cubicBezTo>
                <a:cubicBezTo>
                  <a:pt x="314270" y="2570104"/>
                  <a:pt x="354084" y="2516576"/>
                  <a:pt x="417359" y="2453626"/>
                </a:cubicBezTo>
                <a:lnTo>
                  <a:pt x="721488" y="2160064"/>
                </a:lnTo>
                <a:cubicBezTo>
                  <a:pt x="830312" y="2070894"/>
                  <a:pt x="882028" y="1957498"/>
                  <a:pt x="876634" y="1819877"/>
                </a:cubicBezTo>
                <a:cubicBezTo>
                  <a:pt x="871839" y="1655687"/>
                  <a:pt x="802186" y="1571118"/>
                  <a:pt x="667674" y="1566170"/>
                </a:cubicBezTo>
                <a:cubicBezTo>
                  <a:pt x="522888" y="1566170"/>
                  <a:pt x="455889" y="1691504"/>
                  <a:pt x="466677" y="1942173"/>
                </a:cubicBezTo>
                <a:lnTo>
                  <a:pt x="248084" y="1942173"/>
                </a:lnTo>
                <a:lnTo>
                  <a:pt x="248084" y="1828343"/>
                </a:lnTo>
                <a:cubicBezTo>
                  <a:pt x="242690" y="1694369"/>
                  <a:pt x="275312" y="1586009"/>
                  <a:pt x="345951" y="1503263"/>
                </a:cubicBezTo>
                <a:cubicBezTo>
                  <a:pt x="387006" y="1458591"/>
                  <a:pt x="434558" y="1425087"/>
                  <a:pt x="488606" y="1402751"/>
                </a:cubicBezTo>
                <a:lnTo>
                  <a:pt x="500350" y="1399317"/>
                </a:lnTo>
                <a:close/>
              </a:path>
            </a:pathLst>
          </a:custGeom>
          <a:solidFill>
            <a:srgbClr val="FEFEFE">
              <a:alpha val="3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noAutofit/>
          </a:bodyPr>
          <a:lstStyle/>
          <a:p>
            <a:endParaRPr lang="zh-CN" altLang="zh-CN" sz="13800" b="1">
              <a:solidFill>
                <a:srgbClr val="595959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31" name="任意多边形 30"/>
          <p:cNvSpPr>
            <a:spLocks noChangeArrowheads="1"/>
          </p:cNvSpPr>
          <p:nvPr/>
        </p:nvSpPr>
        <p:spPr bwMode="auto">
          <a:xfrm rot="1200000">
            <a:off x="8475679" y="2453109"/>
            <a:ext cx="3367931" cy="2998733"/>
          </a:xfrm>
          <a:custGeom>
            <a:avLst/>
            <a:gdLst>
              <a:gd name="connsiteX0" fmla="*/ 576329 w 3367931"/>
              <a:gd name="connsiteY0" fmla="*/ 1397539 h 2998733"/>
              <a:gd name="connsiteX1" fmla="*/ 576654 w 3367931"/>
              <a:gd name="connsiteY1" fmla="*/ 1398433 h 2998733"/>
              <a:gd name="connsiteX2" fmla="*/ 580005 w 3367931"/>
              <a:gd name="connsiteY2" fmla="*/ 1398031 h 2998733"/>
              <a:gd name="connsiteX3" fmla="*/ 0 w 3367931"/>
              <a:gd name="connsiteY3" fmla="*/ 24628 h 2998733"/>
              <a:gd name="connsiteX4" fmla="*/ 67666 w 3367931"/>
              <a:gd name="connsiteY4" fmla="*/ 0 h 2998733"/>
              <a:gd name="connsiteX5" fmla="*/ 575621 w 3367931"/>
              <a:gd name="connsiteY5" fmla="*/ 1395595 h 2998733"/>
              <a:gd name="connsiteX6" fmla="*/ 600306 w 3367931"/>
              <a:gd name="connsiteY6" fmla="*/ 1395595 h 2998733"/>
              <a:gd name="connsiteX7" fmla="*/ 614982 w 3367931"/>
              <a:gd name="connsiteY7" fmla="*/ 1393834 h 2998733"/>
              <a:gd name="connsiteX8" fmla="*/ 628299 w 3367931"/>
              <a:gd name="connsiteY8" fmla="*/ 1395595 h 2998733"/>
              <a:gd name="connsiteX9" fmla="*/ 3367931 w 3367931"/>
              <a:gd name="connsiteY9" fmla="*/ 1395595 h 2998733"/>
              <a:gd name="connsiteX10" fmla="*/ 3367931 w 3367931"/>
              <a:gd name="connsiteY10" fmla="*/ 2997515 h 2998733"/>
              <a:gd name="connsiteX11" fmla="*/ 681065 w 3367931"/>
              <a:gd name="connsiteY11" fmla="*/ 2997515 h 2998733"/>
              <a:gd name="connsiteX12" fmla="*/ 737525 w 3367931"/>
              <a:gd name="connsiteY12" fmla="*/ 2982210 h 2998733"/>
              <a:gd name="connsiteX13" fmla="*/ 737526 w 3367931"/>
              <a:gd name="connsiteY13" fmla="*/ 2982209 h 2998733"/>
              <a:gd name="connsiteX14" fmla="*/ 711812 w 3367931"/>
              <a:gd name="connsiteY14" fmla="*/ 2989102 h 2998733"/>
              <a:gd name="connsiteX15" fmla="*/ 605731 w 3367931"/>
              <a:gd name="connsiteY15" fmla="*/ 2998733 h 2998733"/>
              <a:gd name="connsiteX16" fmla="*/ 179250 w 3367931"/>
              <a:gd name="connsiteY16" fmla="*/ 2490104 h 2998733"/>
              <a:gd name="connsiteX17" fmla="*/ 397309 w 3367931"/>
              <a:gd name="connsiteY17" fmla="*/ 2490104 h 2998733"/>
              <a:gd name="connsiteX18" fmla="*/ 622692 w 3367931"/>
              <a:gd name="connsiteY18" fmla="*/ 2820668 h 2998733"/>
              <a:gd name="connsiteX19" fmla="*/ 847946 w 3367931"/>
              <a:gd name="connsiteY19" fmla="*/ 2554341 h 2998733"/>
              <a:gd name="connsiteX20" fmla="*/ 485071 w 3367931"/>
              <a:gd name="connsiteY20" fmla="*/ 2265146 h 2998733"/>
              <a:gd name="connsiteX21" fmla="*/ 485072 w 3367931"/>
              <a:gd name="connsiteY21" fmla="*/ 2062799 h 2998733"/>
              <a:gd name="connsiteX22" fmla="*/ 557159 w 3367931"/>
              <a:gd name="connsiteY22" fmla="*/ 2062799 h 2998733"/>
              <a:gd name="connsiteX23" fmla="*/ 807599 w 3367931"/>
              <a:gd name="connsiteY23" fmla="*/ 1821268 h 2998733"/>
              <a:gd name="connsiteX24" fmla="*/ 614597 w 3367931"/>
              <a:gd name="connsiteY24" fmla="*/ 1587958 h 2998733"/>
              <a:gd name="connsiteX25" fmla="*/ 421595 w 3367931"/>
              <a:gd name="connsiteY25" fmla="*/ 1894370 h 2998733"/>
              <a:gd name="connsiteX26" fmla="*/ 202893 w 3367931"/>
              <a:gd name="connsiteY26" fmla="*/ 1894370 h 2998733"/>
              <a:gd name="connsiteX27" fmla="*/ 444453 w 3367931"/>
              <a:gd name="connsiteY27" fmla="*/ 1427508 h 2998733"/>
              <a:gd name="connsiteX28" fmla="*/ 504120 w 3367931"/>
              <a:gd name="connsiteY28" fmla="*/ 1409686 h 299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67931" h="2998733">
                <a:moveTo>
                  <a:pt x="576329" y="1397539"/>
                </a:moveTo>
                <a:lnTo>
                  <a:pt x="576654" y="1398433"/>
                </a:lnTo>
                <a:lnTo>
                  <a:pt x="580005" y="1398031"/>
                </a:lnTo>
                <a:close/>
                <a:moveTo>
                  <a:pt x="0" y="24628"/>
                </a:moveTo>
                <a:lnTo>
                  <a:pt x="67666" y="0"/>
                </a:lnTo>
                <a:lnTo>
                  <a:pt x="575621" y="1395595"/>
                </a:lnTo>
                <a:lnTo>
                  <a:pt x="600306" y="1395595"/>
                </a:lnTo>
                <a:lnTo>
                  <a:pt x="614982" y="1393834"/>
                </a:lnTo>
                <a:lnTo>
                  <a:pt x="628299" y="1395595"/>
                </a:lnTo>
                <a:lnTo>
                  <a:pt x="3367931" y="1395595"/>
                </a:lnTo>
                <a:lnTo>
                  <a:pt x="3367931" y="2997515"/>
                </a:lnTo>
                <a:lnTo>
                  <a:pt x="681065" y="2997515"/>
                </a:lnTo>
                <a:lnTo>
                  <a:pt x="737525" y="2982210"/>
                </a:lnTo>
                <a:lnTo>
                  <a:pt x="737526" y="2982209"/>
                </a:lnTo>
                <a:lnTo>
                  <a:pt x="711812" y="2989102"/>
                </a:lnTo>
                <a:cubicBezTo>
                  <a:pt x="678762" y="2994827"/>
                  <a:pt x="643402" y="2998037"/>
                  <a:pt x="605731" y="2998733"/>
                </a:cubicBezTo>
                <a:cubicBezTo>
                  <a:pt x="310274" y="2993080"/>
                  <a:pt x="168114" y="2823538"/>
                  <a:pt x="179250" y="2490104"/>
                </a:cubicBezTo>
                <a:lnTo>
                  <a:pt x="397309" y="2490104"/>
                </a:lnTo>
                <a:cubicBezTo>
                  <a:pt x="381204" y="2710480"/>
                  <a:pt x="456332" y="2820668"/>
                  <a:pt x="622692" y="2820668"/>
                </a:cubicBezTo>
                <a:cubicBezTo>
                  <a:pt x="762667" y="2820668"/>
                  <a:pt x="837753" y="2731892"/>
                  <a:pt x="847946" y="2554341"/>
                </a:cubicBezTo>
                <a:cubicBezTo>
                  <a:pt x="858655" y="2340047"/>
                  <a:pt x="737697" y="2243648"/>
                  <a:pt x="485071" y="2265146"/>
                </a:cubicBezTo>
                <a:lnTo>
                  <a:pt x="485072" y="2062799"/>
                </a:lnTo>
                <a:cubicBezTo>
                  <a:pt x="506916" y="2062799"/>
                  <a:pt x="530945" y="2062799"/>
                  <a:pt x="557159" y="2062799"/>
                </a:cubicBezTo>
                <a:cubicBezTo>
                  <a:pt x="729515" y="2073420"/>
                  <a:pt x="812996" y="1992909"/>
                  <a:pt x="807599" y="1821268"/>
                </a:cubicBezTo>
                <a:cubicBezTo>
                  <a:pt x="807599" y="1665728"/>
                  <a:pt x="743266" y="1587958"/>
                  <a:pt x="614597" y="1587958"/>
                </a:cubicBezTo>
                <a:cubicBezTo>
                  <a:pt x="475135" y="1587958"/>
                  <a:pt x="410801" y="1690096"/>
                  <a:pt x="421595" y="1894370"/>
                </a:cubicBezTo>
                <a:lnTo>
                  <a:pt x="202893" y="1894370"/>
                </a:lnTo>
                <a:cubicBezTo>
                  <a:pt x="202894" y="1647675"/>
                  <a:pt x="283412" y="1492055"/>
                  <a:pt x="444453" y="1427508"/>
                </a:cubicBezTo>
                <a:lnTo>
                  <a:pt x="504120" y="1409686"/>
                </a:lnTo>
                <a:close/>
              </a:path>
            </a:pathLst>
          </a:custGeom>
          <a:solidFill>
            <a:srgbClr val="FEFEFE">
              <a:alpha val="3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noAutofit/>
          </a:bodyPr>
          <a:lstStyle/>
          <a:p>
            <a:endParaRPr lang="zh-CN" altLang="zh-CN" sz="13800" b="1">
              <a:solidFill>
                <a:srgbClr val="595959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pic>
        <p:nvPicPr>
          <p:cNvPr id="32" name="图片 2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75"/>
          <a:stretch>
            <a:fillRect/>
          </a:stretch>
        </p:blipFill>
        <p:spPr bwMode="auto">
          <a:xfrm flipH="1">
            <a:off x="4562475" y="1992313"/>
            <a:ext cx="1189038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2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75"/>
          <a:stretch>
            <a:fillRect/>
          </a:stretch>
        </p:blipFill>
        <p:spPr bwMode="auto">
          <a:xfrm flipH="1">
            <a:off x="8520113" y="1985963"/>
            <a:ext cx="1189037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2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75"/>
          <a:stretch>
            <a:fillRect/>
          </a:stretch>
        </p:blipFill>
        <p:spPr bwMode="auto">
          <a:xfrm flipH="1">
            <a:off x="598488" y="1985963"/>
            <a:ext cx="1189037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组合 24"/>
          <p:cNvGrpSpPr/>
          <p:nvPr/>
        </p:nvGrpSpPr>
        <p:grpSpPr bwMode="auto">
          <a:xfrm rot="1200000">
            <a:off x="2201863" y="4148138"/>
            <a:ext cx="344487" cy="385762"/>
            <a:chOff x="0" y="0"/>
            <a:chExt cx="402656" cy="450303"/>
          </a:xfrm>
        </p:grpSpPr>
        <p:sp>
          <p:nvSpPr>
            <p:cNvPr id="36" name="Freeform 1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SimSun" pitchFamily="2" charset="-122"/>
              </a:endParaRPr>
            </a:p>
          </p:txBody>
        </p:sp>
        <p:sp>
          <p:nvSpPr>
            <p:cNvPr id="37" name="Freeform 1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SimSun" pitchFamily="2" charset="-122"/>
              </a:endParaRPr>
            </a:p>
          </p:txBody>
        </p:sp>
        <p:sp>
          <p:nvSpPr>
            <p:cNvPr id="38" name="Freeform 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SimSun" pitchFamily="2" charset="-122"/>
              </a:endParaRPr>
            </a:p>
          </p:txBody>
        </p:sp>
        <p:sp>
          <p:nvSpPr>
            <p:cNvPr id="39" name="Freeform 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SimSun" pitchFamily="2" charset="-122"/>
              </a:endParaRPr>
            </a:p>
          </p:txBody>
        </p:sp>
        <p:sp>
          <p:nvSpPr>
            <p:cNvPr id="40" name="Freeform 11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SimSun" pitchFamily="2" charset="-122"/>
              </a:endParaRPr>
            </a:p>
          </p:txBody>
        </p:sp>
      </p:grpSp>
      <p:grpSp>
        <p:nvGrpSpPr>
          <p:cNvPr id="41" name="组合 30"/>
          <p:cNvGrpSpPr/>
          <p:nvPr/>
        </p:nvGrpSpPr>
        <p:grpSpPr bwMode="auto">
          <a:xfrm rot="1200000">
            <a:off x="6343650" y="4156075"/>
            <a:ext cx="355600" cy="382588"/>
            <a:chOff x="0" y="0"/>
            <a:chExt cx="466184" cy="501686"/>
          </a:xfrm>
        </p:grpSpPr>
        <p:sp>
          <p:nvSpPr>
            <p:cNvPr id="42" name="Freeform 154"/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SimSun" pitchFamily="2" charset="-122"/>
              </a:endParaRPr>
            </a:p>
          </p:txBody>
        </p:sp>
        <p:sp>
          <p:nvSpPr>
            <p:cNvPr id="43" name="Rectangle 155"/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SimSun" pitchFamily="2" charset="-122"/>
              </a:endParaRPr>
            </a:p>
          </p:txBody>
        </p:sp>
        <p:sp>
          <p:nvSpPr>
            <p:cNvPr id="44" name="Freeform 156"/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SimSun" pitchFamily="2" charset="-122"/>
              </a:endParaRPr>
            </a:p>
          </p:txBody>
        </p:sp>
        <p:sp>
          <p:nvSpPr>
            <p:cNvPr id="45" name="Freeform 15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SimSun" pitchFamily="2" charset="-122"/>
              </a:endParaRPr>
            </a:p>
          </p:txBody>
        </p:sp>
        <p:sp>
          <p:nvSpPr>
            <p:cNvPr id="46" name="Freeform 158"/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SimSun" pitchFamily="2" charset="-122"/>
              </a:endParaRPr>
            </a:p>
          </p:txBody>
        </p:sp>
      </p:grpSp>
      <p:grpSp>
        <p:nvGrpSpPr>
          <p:cNvPr id="47" name="组合 36"/>
          <p:cNvGrpSpPr/>
          <p:nvPr/>
        </p:nvGrpSpPr>
        <p:grpSpPr bwMode="auto">
          <a:xfrm rot="1200000">
            <a:off x="10220325" y="4133850"/>
            <a:ext cx="319088" cy="409575"/>
            <a:chOff x="0" y="0"/>
            <a:chExt cx="563562" cy="720725"/>
          </a:xfrm>
        </p:grpSpPr>
        <p:sp>
          <p:nvSpPr>
            <p:cNvPr id="48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SimSun" pitchFamily="2" charset="-122"/>
              </a:endParaRPr>
            </a:p>
          </p:txBody>
        </p:sp>
        <p:sp>
          <p:nvSpPr>
            <p:cNvPr id="49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SimSun" pitchFamily="2" charset="-122"/>
              </a:endParaRPr>
            </a:p>
          </p:txBody>
        </p:sp>
        <p:sp>
          <p:nvSpPr>
            <p:cNvPr id="50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SimSun" pitchFamily="2" charset="-122"/>
              </a:endParaRPr>
            </a:p>
          </p:txBody>
        </p:sp>
      </p:grpSp>
      <p:sp>
        <p:nvSpPr>
          <p:cNvPr id="51" name="文本框 40"/>
          <p:cNvSpPr>
            <a:spLocks noChangeArrowheads="1"/>
          </p:cNvSpPr>
          <p:nvPr/>
        </p:nvSpPr>
        <p:spPr bwMode="auto">
          <a:xfrm rot="1200000">
            <a:off x="9215438" y="4635500"/>
            <a:ext cx="21637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方正姚体" pitchFamily="2" charset="-122"/>
                <a:sym typeface="方正姚体" pitchFamily="2" charset="-122"/>
              </a:rPr>
              <a:t> </a:t>
            </a:r>
            <a:r>
              <a:rPr lang="en-US" sz="1400" b="1">
                <a:solidFill>
                  <a:schemeClr val="bg1"/>
                </a:solidFill>
                <a:latin typeface="方正姚体" pitchFamily="2" charset="-122"/>
                <a:sym typeface="方正姚体" pitchFamily="2" charset="-122"/>
              </a:rPr>
              <a:t>CONTNET   TITLE   HERE</a:t>
            </a:r>
            <a:endParaRPr lang="en-US" sz="1100" b="1">
              <a:solidFill>
                <a:schemeClr val="bg1"/>
              </a:solidFill>
              <a:latin typeface="方正姚体" pitchFamily="2" charset="-122"/>
              <a:sym typeface="方正姚体" pitchFamily="2" charset="-122"/>
            </a:endParaRPr>
          </a:p>
          <a:p>
            <a:r>
              <a:rPr lang="en-US" sz="110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 center</a:t>
            </a:r>
            <a:endParaRPr lang="zh-CN" altLang="en-US" sz="110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10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of the   narrative thought</a:t>
            </a:r>
            <a:endParaRPr lang="en-US" sz="140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52" name="文本框 41"/>
          <p:cNvSpPr>
            <a:spLocks noChangeArrowheads="1"/>
          </p:cNvSpPr>
          <p:nvPr/>
        </p:nvSpPr>
        <p:spPr bwMode="auto">
          <a:xfrm rot="1200000">
            <a:off x="5214938" y="4635500"/>
            <a:ext cx="21637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方正姚体" pitchFamily="2" charset="-122"/>
                <a:sym typeface="方正姚体" pitchFamily="2" charset="-122"/>
              </a:rPr>
              <a:t> </a:t>
            </a:r>
            <a:r>
              <a:rPr lang="en-US" sz="1400" b="1">
                <a:solidFill>
                  <a:schemeClr val="bg1"/>
                </a:solidFill>
                <a:latin typeface="方正姚体" pitchFamily="2" charset="-122"/>
                <a:sym typeface="方正姚体" pitchFamily="2" charset="-122"/>
              </a:rPr>
              <a:t>CONTNET   TITLE   HERE</a:t>
            </a:r>
            <a:endParaRPr lang="en-US" sz="1100" b="1">
              <a:solidFill>
                <a:schemeClr val="bg1"/>
              </a:solidFill>
              <a:latin typeface="方正姚体" pitchFamily="2" charset="-122"/>
              <a:sym typeface="方正姚体" pitchFamily="2" charset="-122"/>
            </a:endParaRPr>
          </a:p>
          <a:p>
            <a:r>
              <a:rPr lang="en-US" sz="110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 center</a:t>
            </a:r>
            <a:endParaRPr lang="zh-CN" altLang="en-US" sz="110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10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of the   narrative thought</a:t>
            </a:r>
            <a:endParaRPr lang="en-US" sz="140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53" name="文本框 42"/>
          <p:cNvSpPr>
            <a:spLocks noChangeArrowheads="1"/>
          </p:cNvSpPr>
          <p:nvPr/>
        </p:nvSpPr>
        <p:spPr bwMode="auto">
          <a:xfrm rot="1200000">
            <a:off x="1084263" y="4649788"/>
            <a:ext cx="21637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方正姚体" pitchFamily="2" charset="-122"/>
                <a:sym typeface="方正姚体" pitchFamily="2" charset="-122"/>
              </a:rPr>
              <a:t> </a:t>
            </a:r>
            <a:r>
              <a:rPr lang="en-US" sz="1400" b="1">
                <a:solidFill>
                  <a:schemeClr val="bg1"/>
                </a:solidFill>
                <a:latin typeface="方正姚体" pitchFamily="2" charset="-122"/>
                <a:sym typeface="方正姚体" pitchFamily="2" charset="-122"/>
              </a:rPr>
              <a:t>CONTNET   TITLE   HERE</a:t>
            </a:r>
            <a:endParaRPr lang="en-US" sz="1100" b="1">
              <a:solidFill>
                <a:schemeClr val="bg1"/>
              </a:solidFill>
              <a:latin typeface="方正姚体" pitchFamily="2" charset="-122"/>
              <a:sym typeface="方正姚体" pitchFamily="2" charset="-122"/>
            </a:endParaRPr>
          </a:p>
          <a:p>
            <a:r>
              <a:rPr lang="en-US" sz="110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 center</a:t>
            </a:r>
            <a:endParaRPr lang="zh-CN" altLang="en-US" sz="110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10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of the   narrative thought</a:t>
            </a:r>
            <a:endParaRPr lang="en-US" sz="140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竞争优势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7"/>
          <p:cNvSpPr>
            <a:spLocks noChangeArrowheads="1"/>
          </p:cNvSpPr>
          <p:nvPr/>
        </p:nvSpPr>
        <p:spPr bwMode="auto">
          <a:xfrm>
            <a:off x="3808413" y="5005047"/>
            <a:ext cx="4560887" cy="1138237"/>
          </a:xfrm>
          <a:custGeom>
            <a:avLst/>
            <a:gdLst>
              <a:gd name="T0" fmla="*/ 508 w 3590"/>
              <a:gd name="T1" fmla="*/ 0 h 895"/>
              <a:gd name="T2" fmla="*/ 0 w 3590"/>
              <a:gd name="T3" fmla="*/ 895 h 895"/>
              <a:gd name="T4" fmla="*/ 1795 w 3590"/>
              <a:gd name="T5" fmla="*/ 895 h 895"/>
              <a:gd name="T6" fmla="*/ 3590 w 3590"/>
              <a:gd name="T7" fmla="*/ 895 h 895"/>
              <a:gd name="T8" fmla="*/ 3082 w 3590"/>
              <a:gd name="T9" fmla="*/ 0 h 895"/>
              <a:gd name="T10" fmla="*/ 508 w 3590"/>
              <a:gd name="T11" fmla="*/ 0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0" h="895">
                <a:moveTo>
                  <a:pt x="508" y="0"/>
                </a:moveTo>
                <a:lnTo>
                  <a:pt x="0" y="895"/>
                </a:lnTo>
                <a:lnTo>
                  <a:pt x="1795" y="895"/>
                </a:lnTo>
                <a:lnTo>
                  <a:pt x="3590" y="895"/>
                </a:lnTo>
                <a:lnTo>
                  <a:pt x="3082" y="0"/>
                </a:lnTo>
                <a:lnTo>
                  <a:pt x="508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Freeform 8"/>
          <p:cNvSpPr>
            <a:spLocks noChangeArrowheads="1"/>
          </p:cNvSpPr>
          <p:nvPr/>
        </p:nvSpPr>
        <p:spPr bwMode="auto">
          <a:xfrm>
            <a:off x="5688013" y="2188822"/>
            <a:ext cx="827087" cy="723900"/>
          </a:xfrm>
          <a:custGeom>
            <a:avLst/>
            <a:gdLst>
              <a:gd name="T0" fmla="*/ 651 w 651"/>
              <a:gd name="T1" fmla="*/ 570 h 570"/>
              <a:gd name="T2" fmla="*/ 325 w 651"/>
              <a:gd name="T3" fmla="*/ 0 h 570"/>
              <a:gd name="T4" fmla="*/ 0 w 651"/>
              <a:gd name="T5" fmla="*/ 570 h 570"/>
              <a:gd name="T6" fmla="*/ 651 w 651"/>
              <a:gd name="T7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1" h="570">
                <a:moveTo>
                  <a:pt x="651" y="570"/>
                </a:moveTo>
                <a:lnTo>
                  <a:pt x="325" y="0"/>
                </a:lnTo>
                <a:lnTo>
                  <a:pt x="0" y="570"/>
                </a:lnTo>
                <a:lnTo>
                  <a:pt x="651" y="57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Freeform 10"/>
          <p:cNvSpPr>
            <a:spLocks noChangeArrowheads="1"/>
          </p:cNvSpPr>
          <p:nvPr/>
        </p:nvSpPr>
        <p:spPr bwMode="auto">
          <a:xfrm>
            <a:off x="5162550" y="3093697"/>
            <a:ext cx="1876425" cy="728662"/>
          </a:xfrm>
          <a:custGeom>
            <a:avLst/>
            <a:gdLst>
              <a:gd name="T0" fmla="*/ 1313 w 1477"/>
              <a:gd name="T1" fmla="*/ 287 h 573"/>
              <a:gd name="T2" fmla="*/ 1150 w 1477"/>
              <a:gd name="T3" fmla="*/ 0 h 573"/>
              <a:gd name="T4" fmla="*/ 327 w 1477"/>
              <a:gd name="T5" fmla="*/ 0 h 573"/>
              <a:gd name="T6" fmla="*/ 164 w 1477"/>
              <a:gd name="T7" fmla="*/ 287 h 573"/>
              <a:gd name="T8" fmla="*/ 0 w 1477"/>
              <a:gd name="T9" fmla="*/ 573 h 573"/>
              <a:gd name="T10" fmla="*/ 1477 w 1477"/>
              <a:gd name="T11" fmla="*/ 573 h 573"/>
              <a:gd name="T12" fmla="*/ 1313 w 1477"/>
              <a:gd name="T13" fmla="*/ 287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7" h="573">
                <a:moveTo>
                  <a:pt x="1313" y="287"/>
                </a:moveTo>
                <a:lnTo>
                  <a:pt x="1150" y="0"/>
                </a:lnTo>
                <a:lnTo>
                  <a:pt x="327" y="0"/>
                </a:lnTo>
                <a:lnTo>
                  <a:pt x="164" y="287"/>
                </a:lnTo>
                <a:lnTo>
                  <a:pt x="0" y="573"/>
                </a:lnTo>
                <a:lnTo>
                  <a:pt x="1477" y="573"/>
                </a:lnTo>
                <a:lnTo>
                  <a:pt x="1313" y="287"/>
                </a:ln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Freeform 12"/>
          <p:cNvSpPr>
            <a:spLocks noChangeArrowheads="1"/>
          </p:cNvSpPr>
          <p:nvPr/>
        </p:nvSpPr>
        <p:spPr bwMode="auto">
          <a:xfrm>
            <a:off x="4640263" y="3996984"/>
            <a:ext cx="2921000" cy="728663"/>
          </a:xfrm>
          <a:custGeom>
            <a:avLst/>
            <a:gdLst>
              <a:gd name="T0" fmla="*/ 325 w 2299"/>
              <a:gd name="T1" fmla="*/ 0 h 574"/>
              <a:gd name="T2" fmla="*/ 0 w 2299"/>
              <a:gd name="T3" fmla="*/ 574 h 574"/>
              <a:gd name="T4" fmla="*/ 1149 w 2299"/>
              <a:gd name="T5" fmla="*/ 574 h 574"/>
              <a:gd name="T6" fmla="*/ 2299 w 2299"/>
              <a:gd name="T7" fmla="*/ 574 h 574"/>
              <a:gd name="T8" fmla="*/ 1974 w 2299"/>
              <a:gd name="T9" fmla="*/ 0 h 574"/>
              <a:gd name="T10" fmla="*/ 325 w 2299"/>
              <a:gd name="T11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9" h="574">
                <a:moveTo>
                  <a:pt x="325" y="0"/>
                </a:moveTo>
                <a:lnTo>
                  <a:pt x="0" y="574"/>
                </a:lnTo>
                <a:lnTo>
                  <a:pt x="1149" y="574"/>
                </a:lnTo>
                <a:lnTo>
                  <a:pt x="2299" y="574"/>
                </a:lnTo>
                <a:lnTo>
                  <a:pt x="1974" y="0"/>
                </a:lnTo>
                <a:lnTo>
                  <a:pt x="325" y="0"/>
                </a:ln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Freeform 5"/>
          <p:cNvSpPr>
            <a:spLocks noChangeArrowheads="1"/>
          </p:cNvSpPr>
          <p:nvPr/>
        </p:nvSpPr>
        <p:spPr bwMode="auto">
          <a:xfrm>
            <a:off x="4452938" y="4725647"/>
            <a:ext cx="3108325" cy="279400"/>
          </a:xfrm>
          <a:custGeom>
            <a:avLst/>
            <a:gdLst>
              <a:gd name="T0" fmla="*/ 3061 w 3061"/>
              <a:gd name="T1" fmla="*/ 0 h 274"/>
              <a:gd name="T2" fmla="*/ 472 w 3061"/>
              <a:gd name="T3" fmla="*/ 0 h 274"/>
              <a:gd name="T4" fmla="*/ 0 w 3061"/>
              <a:gd name="T5" fmla="*/ 274 h 274"/>
              <a:gd name="T6" fmla="*/ 2592 w 3061"/>
              <a:gd name="T7" fmla="*/ 274 h 274"/>
              <a:gd name="T8" fmla="*/ 3061 w 3061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1" h="274">
                <a:moveTo>
                  <a:pt x="3061" y="0"/>
                </a:moveTo>
                <a:cubicBezTo>
                  <a:pt x="472" y="0"/>
                  <a:pt x="472" y="0"/>
                  <a:pt x="472" y="0"/>
                </a:cubicBezTo>
                <a:cubicBezTo>
                  <a:pt x="0" y="274"/>
                  <a:pt x="0" y="274"/>
                  <a:pt x="0" y="274"/>
                </a:cubicBezTo>
                <a:cubicBezTo>
                  <a:pt x="2592" y="274"/>
                  <a:pt x="2592" y="274"/>
                  <a:pt x="2592" y="274"/>
                </a:cubicBezTo>
                <a:cubicBezTo>
                  <a:pt x="2592" y="274"/>
                  <a:pt x="3059" y="0"/>
                  <a:pt x="3061" y="0"/>
                </a:cubicBez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Freeform 6"/>
          <p:cNvSpPr>
            <a:spLocks noChangeArrowheads="1"/>
          </p:cNvSpPr>
          <p:nvPr/>
        </p:nvSpPr>
        <p:spPr bwMode="auto">
          <a:xfrm>
            <a:off x="4452938" y="4725647"/>
            <a:ext cx="3108325" cy="279400"/>
          </a:xfrm>
          <a:custGeom>
            <a:avLst/>
            <a:gdLst>
              <a:gd name="T0" fmla="*/ 3061 w 3061"/>
              <a:gd name="T1" fmla="*/ 0 h 274"/>
              <a:gd name="T2" fmla="*/ 1623 w 3061"/>
              <a:gd name="T3" fmla="*/ 0 h 274"/>
              <a:gd name="T4" fmla="*/ 471 w 3061"/>
              <a:gd name="T5" fmla="*/ 0 h 274"/>
              <a:gd name="T6" fmla="*/ 0 w 3061"/>
              <a:gd name="T7" fmla="*/ 274 h 274"/>
              <a:gd name="T8" fmla="*/ 2592 w 3061"/>
              <a:gd name="T9" fmla="*/ 274 h 274"/>
              <a:gd name="T10" fmla="*/ 3061 w 3061"/>
              <a:gd name="T11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61" h="274">
                <a:moveTo>
                  <a:pt x="3061" y="0"/>
                </a:moveTo>
                <a:cubicBezTo>
                  <a:pt x="1623" y="0"/>
                  <a:pt x="1623" y="0"/>
                  <a:pt x="1623" y="0"/>
                </a:cubicBezTo>
                <a:cubicBezTo>
                  <a:pt x="471" y="0"/>
                  <a:pt x="471" y="0"/>
                  <a:pt x="471" y="0"/>
                </a:cubicBezTo>
                <a:cubicBezTo>
                  <a:pt x="0" y="274"/>
                  <a:pt x="0" y="274"/>
                  <a:pt x="0" y="274"/>
                </a:cubicBezTo>
                <a:cubicBezTo>
                  <a:pt x="2592" y="274"/>
                  <a:pt x="2592" y="274"/>
                  <a:pt x="2592" y="274"/>
                </a:cubicBezTo>
                <a:cubicBezTo>
                  <a:pt x="2592" y="274"/>
                  <a:pt x="3043" y="9"/>
                  <a:pt x="306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Freeform 13"/>
          <p:cNvSpPr>
            <a:spLocks noChangeArrowheads="1"/>
          </p:cNvSpPr>
          <p:nvPr/>
        </p:nvSpPr>
        <p:spPr bwMode="auto">
          <a:xfrm>
            <a:off x="5053013" y="3822359"/>
            <a:ext cx="1985962" cy="177800"/>
          </a:xfrm>
          <a:custGeom>
            <a:avLst/>
            <a:gdLst>
              <a:gd name="T0" fmla="*/ 1955 w 1955"/>
              <a:gd name="T1" fmla="*/ 0 h 175"/>
              <a:gd name="T2" fmla="*/ 301 w 1955"/>
              <a:gd name="T3" fmla="*/ 0 h 175"/>
              <a:gd name="T4" fmla="*/ 0 w 1955"/>
              <a:gd name="T5" fmla="*/ 175 h 175"/>
              <a:gd name="T6" fmla="*/ 1655 w 1955"/>
              <a:gd name="T7" fmla="*/ 175 h 175"/>
              <a:gd name="T8" fmla="*/ 1955 w 1955"/>
              <a:gd name="T9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5" h="175">
                <a:moveTo>
                  <a:pt x="1955" y="0"/>
                </a:moveTo>
                <a:cubicBezTo>
                  <a:pt x="301" y="0"/>
                  <a:pt x="301" y="0"/>
                  <a:pt x="301" y="0"/>
                </a:cubicBezTo>
                <a:cubicBezTo>
                  <a:pt x="0" y="175"/>
                  <a:pt x="0" y="175"/>
                  <a:pt x="0" y="175"/>
                </a:cubicBezTo>
                <a:cubicBezTo>
                  <a:pt x="1655" y="175"/>
                  <a:pt x="1655" y="175"/>
                  <a:pt x="1655" y="175"/>
                </a:cubicBezTo>
                <a:cubicBezTo>
                  <a:pt x="1655" y="175"/>
                  <a:pt x="1954" y="0"/>
                  <a:pt x="1955" y="0"/>
                </a:cubicBez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Freeform 14"/>
          <p:cNvSpPr>
            <a:spLocks noChangeArrowheads="1"/>
          </p:cNvSpPr>
          <p:nvPr/>
        </p:nvSpPr>
        <p:spPr bwMode="auto">
          <a:xfrm>
            <a:off x="5053013" y="3822359"/>
            <a:ext cx="1985962" cy="177800"/>
          </a:xfrm>
          <a:custGeom>
            <a:avLst/>
            <a:gdLst>
              <a:gd name="T0" fmla="*/ 1955 w 1955"/>
              <a:gd name="T1" fmla="*/ 0 h 175"/>
              <a:gd name="T2" fmla="*/ 301 w 1955"/>
              <a:gd name="T3" fmla="*/ 0 h 175"/>
              <a:gd name="T4" fmla="*/ 0 w 1955"/>
              <a:gd name="T5" fmla="*/ 175 h 175"/>
              <a:gd name="T6" fmla="*/ 1655 w 1955"/>
              <a:gd name="T7" fmla="*/ 175 h 175"/>
              <a:gd name="T8" fmla="*/ 1955 w 1955"/>
              <a:gd name="T9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5" h="175">
                <a:moveTo>
                  <a:pt x="1955" y="0"/>
                </a:moveTo>
                <a:cubicBezTo>
                  <a:pt x="301" y="0"/>
                  <a:pt x="301" y="0"/>
                  <a:pt x="301" y="0"/>
                </a:cubicBezTo>
                <a:cubicBezTo>
                  <a:pt x="0" y="175"/>
                  <a:pt x="0" y="175"/>
                  <a:pt x="0" y="175"/>
                </a:cubicBezTo>
                <a:cubicBezTo>
                  <a:pt x="1655" y="175"/>
                  <a:pt x="1655" y="175"/>
                  <a:pt x="1655" y="175"/>
                </a:cubicBezTo>
                <a:cubicBezTo>
                  <a:pt x="1655" y="175"/>
                  <a:pt x="1954" y="0"/>
                  <a:pt x="19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Freeform 15"/>
          <p:cNvSpPr>
            <a:spLocks noChangeArrowheads="1"/>
          </p:cNvSpPr>
          <p:nvPr/>
        </p:nvSpPr>
        <p:spPr bwMode="auto">
          <a:xfrm>
            <a:off x="5578475" y="2912722"/>
            <a:ext cx="936625" cy="180975"/>
          </a:xfrm>
          <a:custGeom>
            <a:avLst/>
            <a:gdLst>
              <a:gd name="T0" fmla="*/ 921 w 922"/>
              <a:gd name="T1" fmla="*/ 0 h 179"/>
              <a:gd name="T2" fmla="*/ 298 w 922"/>
              <a:gd name="T3" fmla="*/ 0 h 179"/>
              <a:gd name="T4" fmla="*/ 0 w 922"/>
              <a:gd name="T5" fmla="*/ 179 h 179"/>
              <a:gd name="T6" fmla="*/ 626 w 922"/>
              <a:gd name="T7" fmla="*/ 179 h 179"/>
              <a:gd name="T8" fmla="*/ 921 w 922"/>
              <a:gd name="T9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2" h="179">
                <a:moveTo>
                  <a:pt x="921" y="0"/>
                </a:moveTo>
                <a:cubicBezTo>
                  <a:pt x="298" y="0"/>
                  <a:pt x="298" y="0"/>
                  <a:pt x="298" y="0"/>
                </a:cubicBezTo>
                <a:cubicBezTo>
                  <a:pt x="298" y="0"/>
                  <a:pt x="2" y="179"/>
                  <a:pt x="0" y="179"/>
                </a:cubicBezTo>
                <a:cubicBezTo>
                  <a:pt x="626" y="179"/>
                  <a:pt x="626" y="179"/>
                  <a:pt x="626" y="179"/>
                </a:cubicBezTo>
                <a:cubicBezTo>
                  <a:pt x="626" y="179"/>
                  <a:pt x="922" y="0"/>
                  <a:pt x="921" y="0"/>
                </a:cubicBez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" name="Freeform 16"/>
          <p:cNvSpPr>
            <a:spLocks noChangeArrowheads="1"/>
          </p:cNvSpPr>
          <p:nvPr/>
        </p:nvSpPr>
        <p:spPr bwMode="auto">
          <a:xfrm>
            <a:off x="5578475" y="2912722"/>
            <a:ext cx="936625" cy="180975"/>
          </a:xfrm>
          <a:custGeom>
            <a:avLst/>
            <a:gdLst>
              <a:gd name="T0" fmla="*/ 921 w 922"/>
              <a:gd name="T1" fmla="*/ 0 h 179"/>
              <a:gd name="T2" fmla="*/ 298 w 922"/>
              <a:gd name="T3" fmla="*/ 0 h 179"/>
              <a:gd name="T4" fmla="*/ 0 w 922"/>
              <a:gd name="T5" fmla="*/ 179 h 179"/>
              <a:gd name="T6" fmla="*/ 626 w 922"/>
              <a:gd name="T7" fmla="*/ 179 h 179"/>
              <a:gd name="T8" fmla="*/ 921 w 922"/>
              <a:gd name="T9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2" h="179">
                <a:moveTo>
                  <a:pt x="921" y="0"/>
                </a:moveTo>
                <a:cubicBezTo>
                  <a:pt x="298" y="0"/>
                  <a:pt x="298" y="0"/>
                  <a:pt x="298" y="0"/>
                </a:cubicBezTo>
                <a:cubicBezTo>
                  <a:pt x="298" y="0"/>
                  <a:pt x="2" y="179"/>
                  <a:pt x="0" y="179"/>
                </a:cubicBezTo>
                <a:cubicBezTo>
                  <a:pt x="626" y="179"/>
                  <a:pt x="626" y="179"/>
                  <a:pt x="626" y="179"/>
                </a:cubicBezTo>
                <a:cubicBezTo>
                  <a:pt x="626" y="179"/>
                  <a:pt x="922" y="0"/>
                  <a:pt x="92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959070" y="2430323"/>
            <a:ext cx="251371" cy="372476"/>
            <a:chOff x="1788810" y="2276744"/>
            <a:chExt cx="392113" cy="581026"/>
          </a:xfrm>
          <a:solidFill>
            <a:srgbClr val="FEFEFE"/>
          </a:solidFill>
        </p:grpSpPr>
        <p:sp>
          <p:nvSpPr>
            <p:cNvPr id="32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33" name="Freeform 10"/>
            <p:cNvSpPr/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prstClr val="white"/>
                </a:solidFill>
              </a:endParaRPr>
            </a:p>
          </p:txBody>
        </p:sp>
      </p:grp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5991225" y="3265147"/>
            <a:ext cx="219075" cy="376237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36" name="Freeform 19"/>
          <p:cNvSpPr>
            <a:spLocks noEditPoints="1"/>
          </p:cNvSpPr>
          <p:nvPr/>
        </p:nvSpPr>
        <p:spPr bwMode="auto">
          <a:xfrm>
            <a:off x="5934075" y="4209709"/>
            <a:ext cx="309563" cy="311150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prstClr val="white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786426" y="5271990"/>
            <a:ext cx="628205" cy="604138"/>
            <a:chOff x="2607983" y="4241292"/>
            <a:chExt cx="490600" cy="471805"/>
          </a:xfrm>
          <a:solidFill>
            <a:srgbClr val="FEFEFE"/>
          </a:solidFill>
        </p:grpSpPr>
        <p:sp>
          <p:nvSpPr>
            <p:cNvPr id="38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/>
              <a:endParaRPr lang="zh-CN" altLang="en-US" noProof="1">
                <a:solidFill>
                  <a:prstClr val="black"/>
                </a:solidFill>
              </a:endParaRPr>
            </a:p>
          </p:txBody>
        </p:sp>
        <p:sp>
          <p:nvSpPr>
            <p:cNvPr id="39" name="Freeform 134"/>
            <p:cNvSpPr/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/>
              <a:endParaRPr lang="zh-CN" altLang="en-US" noProof="1">
                <a:solidFill>
                  <a:prstClr val="black"/>
                </a:solidFill>
              </a:endParaRPr>
            </a:p>
          </p:txBody>
        </p:sp>
      </p:grpSp>
      <p:sp>
        <p:nvSpPr>
          <p:cNvPr id="40" name="文本框 60"/>
          <p:cNvSpPr>
            <a:spLocks noChangeArrowheads="1"/>
          </p:cNvSpPr>
          <p:nvPr/>
        </p:nvSpPr>
        <p:spPr bwMode="auto">
          <a:xfrm>
            <a:off x="938213" y="2738097"/>
            <a:ext cx="2552700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altLang="en-US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400" dirty="0">
              <a:solidFill>
                <a:schemeClr val="bg1"/>
              </a:solidFill>
              <a:sym typeface="Calibri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" name="文本框 60"/>
          <p:cNvSpPr>
            <a:spLocks noChangeArrowheads="1"/>
          </p:cNvSpPr>
          <p:nvPr/>
        </p:nvSpPr>
        <p:spPr bwMode="auto">
          <a:xfrm>
            <a:off x="938213" y="5165384"/>
            <a:ext cx="25527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altLang="en-US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400" dirty="0">
              <a:solidFill>
                <a:schemeClr val="bg1"/>
              </a:solidFill>
              <a:sym typeface="Calibri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2" name="文本框 60"/>
          <p:cNvSpPr>
            <a:spLocks noChangeArrowheads="1"/>
          </p:cNvSpPr>
          <p:nvPr/>
        </p:nvSpPr>
        <p:spPr bwMode="auto">
          <a:xfrm>
            <a:off x="8961438" y="2755559"/>
            <a:ext cx="25527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altLang="en-US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400" dirty="0">
              <a:solidFill>
                <a:schemeClr val="bg1"/>
              </a:solidFill>
              <a:sym typeface="Calibri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3" name="文本框 60"/>
          <p:cNvSpPr>
            <a:spLocks noChangeArrowheads="1"/>
          </p:cNvSpPr>
          <p:nvPr/>
        </p:nvSpPr>
        <p:spPr bwMode="auto">
          <a:xfrm>
            <a:off x="8961438" y="5181259"/>
            <a:ext cx="25527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alt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altLang="en-US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400" dirty="0">
              <a:solidFill>
                <a:schemeClr val="bg1"/>
              </a:solidFill>
              <a:sym typeface="Calibri" pitchFamily="34" charset="0"/>
            </a:endParaRPr>
          </a:p>
          <a:p>
            <a:endParaRPr lang="zh-CN" altLang="en-US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发展规划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8"/>
          <p:cNvSpPr>
            <a:spLocks noChangeArrowheads="1"/>
          </p:cNvSpPr>
          <p:nvPr/>
        </p:nvSpPr>
        <p:spPr bwMode="auto">
          <a:xfrm>
            <a:off x="1330325" y="2184400"/>
            <a:ext cx="4770438" cy="1309688"/>
          </a:xfrm>
          <a:custGeom>
            <a:avLst/>
            <a:gdLst>
              <a:gd name="T0" fmla="*/ 1682690 w 5285686"/>
              <a:gd name="T1" fmla="*/ 75642 h 1450730"/>
              <a:gd name="T2" fmla="*/ 1486848 w 5285686"/>
              <a:gd name="T3" fmla="*/ 184380 h 1450730"/>
              <a:gd name="T4" fmla="*/ 1440622 w 5285686"/>
              <a:gd name="T5" fmla="*/ 261698 h 1450730"/>
              <a:gd name="T6" fmla="*/ 1403668 w 5285686"/>
              <a:gd name="T7" fmla="*/ 323510 h 1450730"/>
              <a:gd name="T8" fmla="*/ 1416107 w 5285686"/>
              <a:gd name="T9" fmla="*/ 345056 h 1450730"/>
              <a:gd name="T10" fmla="*/ 1566076 w 5285686"/>
              <a:gd name="T11" fmla="*/ 604809 h 1450730"/>
              <a:gd name="T12" fmla="*/ 1566202 w 5285686"/>
              <a:gd name="T13" fmla="*/ 845505 h 1450730"/>
              <a:gd name="T14" fmla="*/ 1404639 w 5285686"/>
              <a:gd name="T15" fmla="*/ 1125431 h 1450730"/>
              <a:gd name="T16" fmla="*/ 1399807 w 5285686"/>
              <a:gd name="T17" fmla="*/ 1133804 h 1450730"/>
              <a:gd name="T18" fmla="*/ 1401513 w 5285686"/>
              <a:gd name="T19" fmla="*/ 1136649 h 1450730"/>
              <a:gd name="T20" fmla="*/ 1486848 w 5285686"/>
              <a:gd name="T21" fmla="*/ 1278918 h 1450730"/>
              <a:gd name="T22" fmla="*/ 1682690 w 5285686"/>
              <a:gd name="T23" fmla="*/ 1387655 h 1450730"/>
              <a:gd name="T24" fmla="*/ 4728641 w 5285686"/>
              <a:gd name="T25" fmla="*/ 1387655 h 1450730"/>
              <a:gd name="T26" fmla="*/ 4923000 w 5285686"/>
              <a:gd name="T27" fmla="*/ 1278918 h 1450730"/>
              <a:gd name="T28" fmla="*/ 5187091 w 5285686"/>
              <a:gd name="T29" fmla="*/ 841103 h 1450730"/>
              <a:gd name="T30" fmla="*/ 5187091 w 5285686"/>
              <a:gd name="T31" fmla="*/ 623626 h 1450730"/>
              <a:gd name="T32" fmla="*/ 4923000 w 5285686"/>
              <a:gd name="T33" fmla="*/ 184380 h 1450730"/>
              <a:gd name="T34" fmla="*/ 4728641 w 5285686"/>
              <a:gd name="T35" fmla="*/ 75642 h 1450730"/>
              <a:gd name="T36" fmla="*/ 1682690 w 5285686"/>
              <a:gd name="T37" fmla="*/ 75642 h 1450730"/>
              <a:gd name="T38" fmla="*/ 519038 w 5285686"/>
              <a:gd name="T39" fmla="*/ 0 h 1450730"/>
              <a:gd name="T40" fmla="*/ 1078094 w 5285686"/>
              <a:gd name="T41" fmla="*/ 78 h 1450730"/>
              <a:gd name="T42" fmla="*/ 1286480 w 5285686"/>
              <a:gd name="T43" fmla="*/ 120535 h 1450730"/>
              <a:gd name="T44" fmla="*/ 1335696 w 5285686"/>
              <a:gd name="T45" fmla="*/ 205780 h 1450730"/>
              <a:gd name="T46" fmla="*/ 1363074 w 5285686"/>
              <a:gd name="T47" fmla="*/ 253199 h 1450730"/>
              <a:gd name="T48" fmla="*/ 1378497 w 5285686"/>
              <a:gd name="T49" fmla="*/ 226409 h 1450730"/>
              <a:gd name="T50" fmla="*/ 1426350 w 5285686"/>
              <a:gd name="T51" fmla="*/ 143284 h 1450730"/>
              <a:gd name="T52" fmla="*/ 1629089 w 5285686"/>
              <a:gd name="T53" fmla="*/ 26380 h 1450730"/>
              <a:gd name="T54" fmla="*/ 4782295 w 5285686"/>
              <a:gd name="T55" fmla="*/ 26380 h 1450730"/>
              <a:gd name="T56" fmla="*/ 4983498 w 5285686"/>
              <a:gd name="T57" fmla="*/ 143284 h 1450730"/>
              <a:gd name="T58" fmla="*/ 5256889 w 5285686"/>
              <a:gd name="T59" fmla="*/ 615514 h 1450730"/>
              <a:gd name="T60" fmla="*/ 5256889 w 5285686"/>
              <a:gd name="T61" fmla="*/ 849322 h 1450730"/>
              <a:gd name="T62" fmla="*/ 4983498 w 5285686"/>
              <a:gd name="T63" fmla="*/ 1320014 h 1450730"/>
              <a:gd name="T64" fmla="*/ 4782295 w 5285686"/>
              <a:gd name="T65" fmla="*/ 1436918 h 1450730"/>
              <a:gd name="T66" fmla="*/ 1629089 w 5285686"/>
              <a:gd name="T67" fmla="*/ 1436918 h 1450730"/>
              <a:gd name="T68" fmla="*/ 1426350 w 5285686"/>
              <a:gd name="T69" fmla="*/ 1320014 h 1450730"/>
              <a:gd name="T70" fmla="*/ 1359979 w 5285686"/>
              <a:gd name="T71" fmla="*/ 1205099 h 1450730"/>
              <a:gd name="T72" fmla="*/ 1359318 w 5285686"/>
              <a:gd name="T73" fmla="*/ 1203954 h 1450730"/>
              <a:gd name="T74" fmla="*/ 1354969 w 5285686"/>
              <a:gd name="T75" fmla="*/ 1211489 h 1450730"/>
              <a:gd name="T76" fmla="*/ 1286741 w 5285686"/>
              <a:gd name="T77" fmla="*/ 1329701 h 1450730"/>
              <a:gd name="T78" fmla="*/ 1077112 w 5285686"/>
              <a:gd name="T79" fmla="*/ 1450730 h 1450730"/>
              <a:gd name="T80" fmla="*/ 518056 w 5285686"/>
              <a:gd name="T81" fmla="*/ 1450653 h 1450730"/>
              <a:gd name="T82" fmla="*/ 309670 w 5285686"/>
              <a:gd name="T83" fmla="*/ 1330195 h 1450730"/>
              <a:gd name="T84" fmla="*/ 30075 w 5285686"/>
              <a:gd name="T85" fmla="*/ 845921 h 1450730"/>
              <a:gd name="T86" fmla="*/ 29948 w 5285686"/>
              <a:gd name="T87" fmla="*/ 605225 h 1450730"/>
              <a:gd name="T88" fmla="*/ 309409 w 5285686"/>
              <a:gd name="T89" fmla="*/ 121029 h 1450730"/>
              <a:gd name="T90" fmla="*/ 519038 w 5285686"/>
              <a:gd name="T91" fmla="*/ 0 h 145073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5285686"/>
              <a:gd name="T139" fmla="*/ 0 h 1450730"/>
              <a:gd name="T140" fmla="*/ 5285686 w 5285686"/>
              <a:gd name="T141" fmla="*/ 1450730 h 145073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5285686" h="1450730">
                <a:moveTo>
                  <a:pt x="1682690" y="75642"/>
                </a:moveTo>
                <a:cubicBezTo>
                  <a:pt x="1607024" y="75642"/>
                  <a:pt x="1523940" y="121426"/>
                  <a:pt x="1486848" y="184380"/>
                </a:cubicBezTo>
                <a:cubicBezTo>
                  <a:pt x="1470435" y="211833"/>
                  <a:pt x="1455048" y="237570"/>
                  <a:pt x="1440622" y="261698"/>
                </a:cubicBezTo>
                <a:lnTo>
                  <a:pt x="1403668" y="323510"/>
                </a:lnTo>
                <a:lnTo>
                  <a:pt x="1416107" y="345056"/>
                </a:lnTo>
                <a:cubicBezTo>
                  <a:pt x="1566076" y="604809"/>
                  <a:pt x="1566076" y="604809"/>
                  <a:pt x="1566076" y="604809"/>
                </a:cubicBezTo>
                <a:cubicBezTo>
                  <a:pt x="1606356" y="674577"/>
                  <a:pt x="1606742" y="776499"/>
                  <a:pt x="1566202" y="845505"/>
                </a:cubicBezTo>
                <a:cubicBezTo>
                  <a:pt x="1496337" y="966554"/>
                  <a:pt x="1443938" y="1057341"/>
                  <a:pt x="1404639" y="1125431"/>
                </a:cubicBezTo>
                <a:lnTo>
                  <a:pt x="1399807" y="1133804"/>
                </a:lnTo>
                <a:lnTo>
                  <a:pt x="1401513" y="1136649"/>
                </a:lnTo>
                <a:cubicBezTo>
                  <a:pt x="1486848" y="1278918"/>
                  <a:pt x="1486848" y="1278918"/>
                  <a:pt x="1486848" y="1278918"/>
                </a:cubicBezTo>
                <a:cubicBezTo>
                  <a:pt x="1523940" y="1341871"/>
                  <a:pt x="1607024" y="1387655"/>
                  <a:pt x="1682690" y="1387655"/>
                </a:cubicBezTo>
                <a:cubicBezTo>
                  <a:pt x="4728641" y="1387655"/>
                  <a:pt x="4728641" y="1387655"/>
                  <a:pt x="4728641" y="1387655"/>
                </a:cubicBezTo>
                <a:cubicBezTo>
                  <a:pt x="4804308" y="1387655"/>
                  <a:pt x="4885908" y="1341871"/>
                  <a:pt x="4923000" y="1278918"/>
                </a:cubicBezTo>
                <a:cubicBezTo>
                  <a:pt x="5187091" y="841103"/>
                  <a:pt x="5187091" y="841103"/>
                  <a:pt x="5187091" y="841103"/>
                </a:cubicBezTo>
                <a:cubicBezTo>
                  <a:pt x="5224182" y="778149"/>
                  <a:pt x="5224182" y="686579"/>
                  <a:pt x="5187091" y="623626"/>
                </a:cubicBezTo>
                <a:cubicBezTo>
                  <a:pt x="4923000" y="184380"/>
                  <a:pt x="4923000" y="184380"/>
                  <a:pt x="4923000" y="184380"/>
                </a:cubicBezTo>
                <a:cubicBezTo>
                  <a:pt x="4885908" y="121426"/>
                  <a:pt x="4804308" y="75642"/>
                  <a:pt x="4728641" y="75642"/>
                </a:cubicBezTo>
                <a:cubicBezTo>
                  <a:pt x="1682690" y="75642"/>
                  <a:pt x="1682690" y="75642"/>
                  <a:pt x="1682690" y="75642"/>
                </a:cubicBezTo>
                <a:close/>
                <a:moveTo>
                  <a:pt x="519038" y="0"/>
                </a:moveTo>
                <a:cubicBezTo>
                  <a:pt x="1078094" y="78"/>
                  <a:pt x="1078094" y="78"/>
                  <a:pt x="1078094" y="78"/>
                </a:cubicBezTo>
                <a:cubicBezTo>
                  <a:pt x="1158915" y="840"/>
                  <a:pt x="1246199" y="50767"/>
                  <a:pt x="1286480" y="120535"/>
                </a:cubicBezTo>
                <a:cubicBezTo>
                  <a:pt x="1303955" y="150802"/>
                  <a:pt x="1320338" y="179178"/>
                  <a:pt x="1335696" y="205780"/>
                </a:cubicBezTo>
                <a:lnTo>
                  <a:pt x="1363074" y="253199"/>
                </a:lnTo>
                <a:lnTo>
                  <a:pt x="1378497" y="226409"/>
                </a:lnTo>
                <a:cubicBezTo>
                  <a:pt x="1393430" y="200468"/>
                  <a:pt x="1409359" y="172798"/>
                  <a:pt x="1426350" y="143284"/>
                </a:cubicBezTo>
                <a:cubicBezTo>
                  <a:pt x="1464748" y="75603"/>
                  <a:pt x="1550758" y="26380"/>
                  <a:pt x="1629089" y="26380"/>
                </a:cubicBezTo>
                <a:cubicBezTo>
                  <a:pt x="1629089" y="26380"/>
                  <a:pt x="1629089" y="26380"/>
                  <a:pt x="4782295" y="26380"/>
                </a:cubicBezTo>
                <a:cubicBezTo>
                  <a:pt x="4860626" y="26380"/>
                  <a:pt x="4945100" y="75603"/>
                  <a:pt x="4983498" y="143284"/>
                </a:cubicBezTo>
                <a:cubicBezTo>
                  <a:pt x="4983498" y="143284"/>
                  <a:pt x="4983498" y="143284"/>
                  <a:pt x="5256889" y="615514"/>
                </a:cubicBezTo>
                <a:cubicBezTo>
                  <a:pt x="5295286" y="683195"/>
                  <a:pt x="5295286" y="781641"/>
                  <a:pt x="5256889" y="849322"/>
                </a:cubicBezTo>
                <a:cubicBezTo>
                  <a:pt x="5256889" y="849322"/>
                  <a:pt x="5256889" y="849322"/>
                  <a:pt x="4983498" y="1320014"/>
                </a:cubicBezTo>
                <a:cubicBezTo>
                  <a:pt x="4945100" y="1387696"/>
                  <a:pt x="4860626" y="1436918"/>
                  <a:pt x="4782295" y="1436918"/>
                </a:cubicBezTo>
                <a:cubicBezTo>
                  <a:pt x="4782295" y="1436918"/>
                  <a:pt x="4782295" y="1436918"/>
                  <a:pt x="1629089" y="1436918"/>
                </a:cubicBezTo>
                <a:cubicBezTo>
                  <a:pt x="1550758" y="1436918"/>
                  <a:pt x="1464748" y="1387696"/>
                  <a:pt x="1426350" y="1320014"/>
                </a:cubicBezTo>
                <a:cubicBezTo>
                  <a:pt x="1426350" y="1320014"/>
                  <a:pt x="1426350" y="1320014"/>
                  <a:pt x="1359979" y="1205099"/>
                </a:cubicBezTo>
                <a:lnTo>
                  <a:pt x="1359318" y="1203954"/>
                </a:lnTo>
                <a:lnTo>
                  <a:pt x="1354969" y="1211489"/>
                </a:lnTo>
                <a:cubicBezTo>
                  <a:pt x="1286741" y="1329701"/>
                  <a:pt x="1286741" y="1329701"/>
                  <a:pt x="1286741" y="1329701"/>
                </a:cubicBezTo>
                <a:cubicBezTo>
                  <a:pt x="1246991" y="1400075"/>
                  <a:pt x="1159303" y="1450702"/>
                  <a:pt x="1077112" y="1450730"/>
                </a:cubicBezTo>
                <a:cubicBezTo>
                  <a:pt x="518056" y="1450653"/>
                  <a:pt x="518056" y="1450653"/>
                  <a:pt x="518056" y="1450653"/>
                </a:cubicBezTo>
                <a:cubicBezTo>
                  <a:pt x="438025" y="1451258"/>
                  <a:pt x="349951" y="1399963"/>
                  <a:pt x="309670" y="1330195"/>
                </a:cubicBezTo>
                <a:lnTo>
                  <a:pt x="30075" y="845921"/>
                </a:lnTo>
                <a:cubicBezTo>
                  <a:pt x="-10206" y="776153"/>
                  <a:pt x="-9802" y="675599"/>
                  <a:pt x="29948" y="605225"/>
                </a:cubicBezTo>
                <a:cubicBezTo>
                  <a:pt x="309409" y="121029"/>
                  <a:pt x="309409" y="121029"/>
                  <a:pt x="309409" y="121029"/>
                </a:cubicBezTo>
                <a:cubicBezTo>
                  <a:pt x="351319" y="51232"/>
                  <a:pt x="439007" y="605"/>
                  <a:pt x="51903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" name="Freeform 15"/>
          <p:cNvSpPr>
            <a:spLocks noChangeArrowheads="1"/>
          </p:cNvSpPr>
          <p:nvPr/>
        </p:nvSpPr>
        <p:spPr bwMode="auto">
          <a:xfrm rot="9000000">
            <a:off x="1452563" y="2303463"/>
            <a:ext cx="1196975" cy="1074737"/>
          </a:xfrm>
          <a:custGeom>
            <a:avLst/>
            <a:gdLst>
              <a:gd name="T0" fmla="*/ 334 w 1023"/>
              <a:gd name="T1" fmla="*/ 917 h 917"/>
              <a:gd name="T2" fmla="*/ 202 w 1023"/>
              <a:gd name="T3" fmla="*/ 841 h 917"/>
              <a:gd name="T4" fmla="*/ 25 w 1023"/>
              <a:gd name="T5" fmla="*/ 535 h 917"/>
              <a:gd name="T6" fmla="*/ 25 w 1023"/>
              <a:gd name="T7" fmla="*/ 382 h 917"/>
              <a:gd name="T8" fmla="*/ 202 w 1023"/>
              <a:gd name="T9" fmla="*/ 76 h 917"/>
              <a:gd name="T10" fmla="*/ 334 w 1023"/>
              <a:gd name="T11" fmla="*/ 0 h 917"/>
              <a:gd name="T12" fmla="*/ 688 w 1023"/>
              <a:gd name="T13" fmla="*/ 0 h 917"/>
              <a:gd name="T14" fmla="*/ 820 w 1023"/>
              <a:gd name="T15" fmla="*/ 76 h 917"/>
              <a:gd name="T16" fmla="*/ 997 w 1023"/>
              <a:gd name="T17" fmla="*/ 382 h 917"/>
              <a:gd name="T18" fmla="*/ 997 w 1023"/>
              <a:gd name="T19" fmla="*/ 535 h 917"/>
              <a:gd name="T20" fmla="*/ 820 w 1023"/>
              <a:gd name="T21" fmla="*/ 841 h 917"/>
              <a:gd name="T22" fmla="*/ 688 w 1023"/>
              <a:gd name="T23" fmla="*/ 917 h 917"/>
              <a:gd name="T24" fmla="*/ 334 w 1023"/>
              <a:gd name="T25" fmla="*/ 917 h 9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23"/>
              <a:gd name="T40" fmla="*/ 0 h 917"/>
              <a:gd name="T41" fmla="*/ 1023 w 1023"/>
              <a:gd name="T42" fmla="*/ 917 h 9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23" h="917">
                <a:moveTo>
                  <a:pt x="334" y="917"/>
                </a:moveTo>
                <a:cubicBezTo>
                  <a:pt x="283" y="917"/>
                  <a:pt x="228" y="885"/>
                  <a:pt x="202" y="841"/>
                </a:cubicBezTo>
                <a:cubicBezTo>
                  <a:pt x="25" y="535"/>
                  <a:pt x="25" y="535"/>
                  <a:pt x="25" y="535"/>
                </a:cubicBezTo>
                <a:cubicBezTo>
                  <a:pt x="0" y="490"/>
                  <a:pt x="0" y="426"/>
                  <a:pt x="25" y="382"/>
                </a:cubicBezTo>
                <a:cubicBezTo>
                  <a:pt x="202" y="76"/>
                  <a:pt x="202" y="76"/>
                  <a:pt x="202" y="76"/>
                </a:cubicBezTo>
                <a:cubicBezTo>
                  <a:pt x="228" y="32"/>
                  <a:pt x="283" y="0"/>
                  <a:pt x="334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739" y="0"/>
                  <a:pt x="795" y="32"/>
                  <a:pt x="820" y="76"/>
                </a:cubicBezTo>
                <a:cubicBezTo>
                  <a:pt x="997" y="382"/>
                  <a:pt x="997" y="382"/>
                  <a:pt x="997" y="382"/>
                </a:cubicBezTo>
                <a:cubicBezTo>
                  <a:pt x="1023" y="426"/>
                  <a:pt x="1023" y="490"/>
                  <a:pt x="997" y="535"/>
                </a:cubicBezTo>
                <a:cubicBezTo>
                  <a:pt x="820" y="841"/>
                  <a:pt x="820" y="841"/>
                  <a:pt x="820" y="841"/>
                </a:cubicBezTo>
                <a:cubicBezTo>
                  <a:pt x="795" y="885"/>
                  <a:pt x="739" y="917"/>
                  <a:pt x="688" y="917"/>
                </a:cubicBezTo>
                <a:lnTo>
                  <a:pt x="334" y="917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7" name="任意多边形 11"/>
          <p:cNvSpPr>
            <a:spLocks noChangeArrowheads="1"/>
          </p:cNvSpPr>
          <p:nvPr/>
        </p:nvSpPr>
        <p:spPr bwMode="auto">
          <a:xfrm rot="10800000">
            <a:off x="5967413" y="2925763"/>
            <a:ext cx="4770437" cy="1309687"/>
          </a:xfrm>
          <a:custGeom>
            <a:avLst/>
            <a:gdLst>
              <a:gd name="T0" fmla="*/ 4728641 w 5285686"/>
              <a:gd name="T1" fmla="*/ 1387655 h 1450730"/>
              <a:gd name="T2" fmla="*/ 4923000 w 5285686"/>
              <a:gd name="T3" fmla="*/ 1278917 h 1450730"/>
              <a:gd name="T4" fmla="*/ 5187091 w 5285686"/>
              <a:gd name="T5" fmla="*/ 841103 h 1450730"/>
              <a:gd name="T6" fmla="*/ 5187091 w 5285686"/>
              <a:gd name="T7" fmla="*/ 623626 h 1450730"/>
              <a:gd name="T8" fmla="*/ 4923000 w 5285686"/>
              <a:gd name="T9" fmla="*/ 184380 h 1450730"/>
              <a:gd name="T10" fmla="*/ 4728641 w 5285686"/>
              <a:gd name="T11" fmla="*/ 75642 h 1450730"/>
              <a:gd name="T12" fmla="*/ 1682690 w 5285686"/>
              <a:gd name="T13" fmla="*/ 75642 h 1450730"/>
              <a:gd name="T14" fmla="*/ 1486848 w 5285686"/>
              <a:gd name="T15" fmla="*/ 184380 h 1450730"/>
              <a:gd name="T16" fmla="*/ 1440622 w 5285686"/>
              <a:gd name="T17" fmla="*/ 261698 h 1450730"/>
              <a:gd name="T18" fmla="*/ 1403668 w 5285686"/>
              <a:gd name="T19" fmla="*/ 323510 h 1450730"/>
              <a:gd name="T20" fmla="*/ 1416107 w 5285686"/>
              <a:gd name="T21" fmla="*/ 345056 h 1450730"/>
              <a:gd name="T22" fmla="*/ 1566076 w 5285686"/>
              <a:gd name="T23" fmla="*/ 604809 h 1450730"/>
              <a:gd name="T24" fmla="*/ 1566202 w 5285686"/>
              <a:gd name="T25" fmla="*/ 845505 h 1450730"/>
              <a:gd name="T26" fmla="*/ 1404639 w 5285686"/>
              <a:gd name="T27" fmla="*/ 1125431 h 1450730"/>
              <a:gd name="T28" fmla="*/ 1399806 w 5285686"/>
              <a:gd name="T29" fmla="*/ 1133803 h 1450730"/>
              <a:gd name="T30" fmla="*/ 1401513 w 5285686"/>
              <a:gd name="T31" fmla="*/ 1136649 h 1450730"/>
              <a:gd name="T32" fmla="*/ 1486848 w 5285686"/>
              <a:gd name="T33" fmla="*/ 1278918 h 1450730"/>
              <a:gd name="T34" fmla="*/ 1682690 w 5285686"/>
              <a:gd name="T35" fmla="*/ 1387655 h 1450730"/>
              <a:gd name="T36" fmla="*/ 4728641 w 5285686"/>
              <a:gd name="T37" fmla="*/ 1387655 h 1450730"/>
              <a:gd name="T38" fmla="*/ 1077112 w 5285686"/>
              <a:gd name="T39" fmla="*/ 1450730 h 1450730"/>
              <a:gd name="T40" fmla="*/ 518056 w 5285686"/>
              <a:gd name="T41" fmla="*/ 1450653 h 1450730"/>
              <a:gd name="T42" fmla="*/ 309670 w 5285686"/>
              <a:gd name="T43" fmla="*/ 1330195 h 1450730"/>
              <a:gd name="T44" fmla="*/ 30075 w 5285686"/>
              <a:gd name="T45" fmla="*/ 845921 h 1450730"/>
              <a:gd name="T46" fmla="*/ 29948 w 5285686"/>
              <a:gd name="T47" fmla="*/ 605225 h 1450730"/>
              <a:gd name="T48" fmla="*/ 309409 w 5285686"/>
              <a:gd name="T49" fmla="*/ 121029 h 1450730"/>
              <a:gd name="T50" fmla="*/ 519038 w 5285686"/>
              <a:gd name="T51" fmla="*/ 0 h 1450730"/>
              <a:gd name="T52" fmla="*/ 1078094 w 5285686"/>
              <a:gd name="T53" fmla="*/ 77 h 1450730"/>
              <a:gd name="T54" fmla="*/ 1286480 w 5285686"/>
              <a:gd name="T55" fmla="*/ 120535 h 1450730"/>
              <a:gd name="T56" fmla="*/ 1335696 w 5285686"/>
              <a:gd name="T57" fmla="*/ 205780 h 1450730"/>
              <a:gd name="T58" fmla="*/ 1363074 w 5285686"/>
              <a:gd name="T59" fmla="*/ 253199 h 1450730"/>
              <a:gd name="T60" fmla="*/ 1378497 w 5285686"/>
              <a:gd name="T61" fmla="*/ 226409 h 1450730"/>
              <a:gd name="T62" fmla="*/ 1426350 w 5285686"/>
              <a:gd name="T63" fmla="*/ 143284 h 1450730"/>
              <a:gd name="T64" fmla="*/ 1629089 w 5285686"/>
              <a:gd name="T65" fmla="*/ 26380 h 1450730"/>
              <a:gd name="T66" fmla="*/ 4782295 w 5285686"/>
              <a:gd name="T67" fmla="*/ 26380 h 1450730"/>
              <a:gd name="T68" fmla="*/ 4983498 w 5285686"/>
              <a:gd name="T69" fmla="*/ 143284 h 1450730"/>
              <a:gd name="T70" fmla="*/ 5256889 w 5285686"/>
              <a:gd name="T71" fmla="*/ 615514 h 1450730"/>
              <a:gd name="T72" fmla="*/ 5256889 w 5285686"/>
              <a:gd name="T73" fmla="*/ 849322 h 1450730"/>
              <a:gd name="T74" fmla="*/ 4983498 w 5285686"/>
              <a:gd name="T75" fmla="*/ 1320014 h 1450730"/>
              <a:gd name="T76" fmla="*/ 4782295 w 5285686"/>
              <a:gd name="T77" fmla="*/ 1436918 h 1450730"/>
              <a:gd name="T78" fmla="*/ 1629089 w 5285686"/>
              <a:gd name="T79" fmla="*/ 1436918 h 1450730"/>
              <a:gd name="T80" fmla="*/ 1426350 w 5285686"/>
              <a:gd name="T81" fmla="*/ 1320014 h 1450730"/>
              <a:gd name="T82" fmla="*/ 1359979 w 5285686"/>
              <a:gd name="T83" fmla="*/ 1205099 h 1450730"/>
              <a:gd name="T84" fmla="*/ 1359318 w 5285686"/>
              <a:gd name="T85" fmla="*/ 1203954 h 1450730"/>
              <a:gd name="T86" fmla="*/ 1354969 w 5285686"/>
              <a:gd name="T87" fmla="*/ 1211489 h 1450730"/>
              <a:gd name="T88" fmla="*/ 1286741 w 5285686"/>
              <a:gd name="T89" fmla="*/ 1329701 h 1450730"/>
              <a:gd name="T90" fmla="*/ 1077112 w 5285686"/>
              <a:gd name="T91" fmla="*/ 1450730 h 145073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5285686"/>
              <a:gd name="T139" fmla="*/ 0 h 1450730"/>
              <a:gd name="T140" fmla="*/ 5285686 w 5285686"/>
              <a:gd name="T141" fmla="*/ 1450730 h 145073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5285686" h="1450730">
                <a:moveTo>
                  <a:pt x="4728641" y="1387655"/>
                </a:moveTo>
                <a:cubicBezTo>
                  <a:pt x="4804308" y="1387655"/>
                  <a:pt x="4885908" y="1341871"/>
                  <a:pt x="4923000" y="1278917"/>
                </a:cubicBezTo>
                <a:cubicBezTo>
                  <a:pt x="5187091" y="841103"/>
                  <a:pt x="5187091" y="841103"/>
                  <a:pt x="5187091" y="841103"/>
                </a:cubicBezTo>
                <a:cubicBezTo>
                  <a:pt x="5224182" y="778149"/>
                  <a:pt x="5224182" y="686579"/>
                  <a:pt x="5187091" y="623626"/>
                </a:cubicBezTo>
                <a:cubicBezTo>
                  <a:pt x="4923000" y="184380"/>
                  <a:pt x="4923000" y="184380"/>
                  <a:pt x="4923000" y="184380"/>
                </a:cubicBezTo>
                <a:cubicBezTo>
                  <a:pt x="4885908" y="121427"/>
                  <a:pt x="4804308" y="75642"/>
                  <a:pt x="4728641" y="75642"/>
                </a:cubicBezTo>
                <a:cubicBezTo>
                  <a:pt x="1682690" y="75642"/>
                  <a:pt x="1682690" y="75642"/>
                  <a:pt x="1682690" y="75642"/>
                </a:cubicBezTo>
                <a:cubicBezTo>
                  <a:pt x="1607024" y="75642"/>
                  <a:pt x="1523939" y="121427"/>
                  <a:pt x="1486848" y="184380"/>
                </a:cubicBezTo>
                <a:cubicBezTo>
                  <a:pt x="1470435" y="211833"/>
                  <a:pt x="1455048" y="237570"/>
                  <a:pt x="1440622" y="261698"/>
                </a:cubicBezTo>
                <a:lnTo>
                  <a:pt x="1403668" y="323510"/>
                </a:lnTo>
                <a:lnTo>
                  <a:pt x="1416107" y="345056"/>
                </a:lnTo>
                <a:cubicBezTo>
                  <a:pt x="1566076" y="604809"/>
                  <a:pt x="1566076" y="604809"/>
                  <a:pt x="1566076" y="604809"/>
                </a:cubicBezTo>
                <a:cubicBezTo>
                  <a:pt x="1606356" y="674577"/>
                  <a:pt x="1606742" y="776499"/>
                  <a:pt x="1566202" y="845505"/>
                </a:cubicBezTo>
                <a:cubicBezTo>
                  <a:pt x="1496337" y="966554"/>
                  <a:pt x="1443938" y="1057341"/>
                  <a:pt x="1404639" y="1125431"/>
                </a:cubicBezTo>
                <a:lnTo>
                  <a:pt x="1399806" y="1133803"/>
                </a:lnTo>
                <a:lnTo>
                  <a:pt x="1401513" y="1136649"/>
                </a:lnTo>
                <a:cubicBezTo>
                  <a:pt x="1486848" y="1278918"/>
                  <a:pt x="1486848" y="1278918"/>
                  <a:pt x="1486848" y="1278918"/>
                </a:cubicBezTo>
                <a:cubicBezTo>
                  <a:pt x="1523939" y="1341871"/>
                  <a:pt x="1607024" y="1387655"/>
                  <a:pt x="1682690" y="1387655"/>
                </a:cubicBezTo>
                <a:cubicBezTo>
                  <a:pt x="4728641" y="1387655"/>
                  <a:pt x="4728641" y="1387655"/>
                  <a:pt x="4728641" y="1387655"/>
                </a:cubicBezTo>
                <a:close/>
                <a:moveTo>
                  <a:pt x="1077112" y="1450730"/>
                </a:moveTo>
                <a:cubicBezTo>
                  <a:pt x="518056" y="1450653"/>
                  <a:pt x="518056" y="1450653"/>
                  <a:pt x="518056" y="1450653"/>
                </a:cubicBezTo>
                <a:cubicBezTo>
                  <a:pt x="438025" y="1451258"/>
                  <a:pt x="349951" y="1399963"/>
                  <a:pt x="309670" y="1330195"/>
                </a:cubicBezTo>
                <a:lnTo>
                  <a:pt x="30075" y="845921"/>
                </a:lnTo>
                <a:cubicBezTo>
                  <a:pt x="-10206" y="776153"/>
                  <a:pt x="-9802" y="675599"/>
                  <a:pt x="29948" y="605225"/>
                </a:cubicBezTo>
                <a:cubicBezTo>
                  <a:pt x="309409" y="121029"/>
                  <a:pt x="309409" y="121029"/>
                  <a:pt x="309409" y="121029"/>
                </a:cubicBezTo>
                <a:cubicBezTo>
                  <a:pt x="351319" y="51232"/>
                  <a:pt x="439007" y="605"/>
                  <a:pt x="519038" y="0"/>
                </a:cubicBezTo>
                <a:cubicBezTo>
                  <a:pt x="1078094" y="77"/>
                  <a:pt x="1078094" y="77"/>
                  <a:pt x="1078094" y="77"/>
                </a:cubicBezTo>
                <a:cubicBezTo>
                  <a:pt x="1158915" y="840"/>
                  <a:pt x="1246199" y="50767"/>
                  <a:pt x="1286480" y="120535"/>
                </a:cubicBezTo>
                <a:cubicBezTo>
                  <a:pt x="1303955" y="150802"/>
                  <a:pt x="1320337" y="179178"/>
                  <a:pt x="1335696" y="205780"/>
                </a:cubicBezTo>
                <a:lnTo>
                  <a:pt x="1363074" y="253199"/>
                </a:lnTo>
                <a:lnTo>
                  <a:pt x="1378497" y="226409"/>
                </a:lnTo>
                <a:cubicBezTo>
                  <a:pt x="1393430" y="200468"/>
                  <a:pt x="1409359" y="172798"/>
                  <a:pt x="1426350" y="143284"/>
                </a:cubicBezTo>
                <a:cubicBezTo>
                  <a:pt x="1464748" y="75603"/>
                  <a:pt x="1550758" y="26380"/>
                  <a:pt x="1629089" y="26380"/>
                </a:cubicBezTo>
                <a:cubicBezTo>
                  <a:pt x="1629089" y="26380"/>
                  <a:pt x="1629089" y="26380"/>
                  <a:pt x="4782295" y="26380"/>
                </a:cubicBezTo>
                <a:cubicBezTo>
                  <a:pt x="4860626" y="26380"/>
                  <a:pt x="4945100" y="75603"/>
                  <a:pt x="4983498" y="143284"/>
                </a:cubicBezTo>
                <a:cubicBezTo>
                  <a:pt x="4983498" y="143284"/>
                  <a:pt x="4983498" y="143284"/>
                  <a:pt x="5256889" y="615514"/>
                </a:cubicBezTo>
                <a:cubicBezTo>
                  <a:pt x="5295286" y="683195"/>
                  <a:pt x="5295286" y="781641"/>
                  <a:pt x="5256889" y="849322"/>
                </a:cubicBezTo>
                <a:cubicBezTo>
                  <a:pt x="5256889" y="849322"/>
                  <a:pt x="5256889" y="849322"/>
                  <a:pt x="4983498" y="1320014"/>
                </a:cubicBezTo>
                <a:cubicBezTo>
                  <a:pt x="4945100" y="1387695"/>
                  <a:pt x="4860626" y="1436918"/>
                  <a:pt x="4782295" y="1436918"/>
                </a:cubicBezTo>
                <a:cubicBezTo>
                  <a:pt x="4782295" y="1436918"/>
                  <a:pt x="4782295" y="1436918"/>
                  <a:pt x="1629089" y="1436918"/>
                </a:cubicBezTo>
                <a:cubicBezTo>
                  <a:pt x="1550758" y="1436918"/>
                  <a:pt x="1464748" y="1387696"/>
                  <a:pt x="1426350" y="1320014"/>
                </a:cubicBezTo>
                <a:cubicBezTo>
                  <a:pt x="1426350" y="1320014"/>
                  <a:pt x="1426350" y="1320014"/>
                  <a:pt x="1359979" y="1205099"/>
                </a:cubicBezTo>
                <a:lnTo>
                  <a:pt x="1359318" y="1203954"/>
                </a:lnTo>
                <a:lnTo>
                  <a:pt x="1354969" y="1211489"/>
                </a:lnTo>
                <a:cubicBezTo>
                  <a:pt x="1286741" y="1329701"/>
                  <a:pt x="1286741" y="1329701"/>
                  <a:pt x="1286741" y="1329701"/>
                </a:cubicBezTo>
                <a:cubicBezTo>
                  <a:pt x="1246991" y="1400075"/>
                  <a:pt x="1159303" y="1450702"/>
                  <a:pt x="1077112" y="145073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8" name="Freeform 15"/>
          <p:cNvSpPr>
            <a:spLocks noChangeArrowheads="1"/>
          </p:cNvSpPr>
          <p:nvPr/>
        </p:nvSpPr>
        <p:spPr bwMode="auto">
          <a:xfrm rot="19800000">
            <a:off x="9418638" y="3043238"/>
            <a:ext cx="1196975" cy="1074737"/>
          </a:xfrm>
          <a:custGeom>
            <a:avLst/>
            <a:gdLst>
              <a:gd name="T0" fmla="*/ 334 w 1023"/>
              <a:gd name="T1" fmla="*/ 917 h 917"/>
              <a:gd name="T2" fmla="*/ 202 w 1023"/>
              <a:gd name="T3" fmla="*/ 841 h 917"/>
              <a:gd name="T4" fmla="*/ 25 w 1023"/>
              <a:gd name="T5" fmla="*/ 535 h 917"/>
              <a:gd name="T6" fmla="*/ 25 w 1023"/>
              <a:gd name="T7" fmla="*/ 382 h 917"/>
              <a:gd name="T8" fmla="*/ 202 w 1023"/>
              <a:gd name="T9" fmla="*/ 76 h 917"/>
              <a:gd name="T10" fmla="*/ 334 w 1023"/>
              <a:gd name="T11" fmla="*/ 0 h 917"/>
              <a:gd name="T12" fmla="*/ 688 w 1023"/>
              <a:gd name="T13" fmla="*/ 0 h 917"/>
              <a:gd name="T14" fmla="*/ 820 w 1023"/>
              <a:gd name="T15" fmla="*/ 76 h 917"/>
              <a:gd name="T16" fmla="*/ 997 w 1023"/>
              <a:gd name="T17" fmla="*/ 382 h 917"/>
              <a:gd name="T18" fmla="*/ 997 w 1023"/>
              <a:gd name="T19" fmla="*/ 535 h 917"/>
              <a:gd name="T20" fmla="*/ 820 w 1023"/>
              <a:gd name="T21" fmla="*/ 841 h 917"/>
              <a:gd name="T22" fmla="*/ 688 w 1023"/>
              <a:gd name="T23" fmla="*/ 917 h 917"/>
              <a:gd name="T24" fmla="*/ 334 w 1023"/>
              <a:gd name="T25" fmla="*/ 917 h 9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23"/>
              <a:gd name="T40" fmla="*/ 0 h 917"/>
              <a:gd name="T41" fmla="*/ 1023 w 1023"/>
              <a:gd name="T42" fmla="*/ 917 h 9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23" h="917">
                <a:moveTo>
                  <a:pt x="334" y="917"/>
                </a:moveTo>
                <a:cubicBezTo>
                  <a:pt x="283" y="917"/>
                  <a:pt x="228" y="885"/>
                  <a:pt x="202" y="841"/>
                </a:cubicBezTo>
                <a:cubicBezTo>
                  <a:pt x="25" y="535"/>
                  <a:pt x="25" y="535"/>
                  <a:pt x="25" y="535"/>
                </a:cubicBezTo>
                <a:cubicBezTo>
                  <a:pt x="0" y="490"/>
                  <a:pt x="0" y="426"/>
                  <a:pt x="25" y="382"/>
                </a:cubicBezTo>
                <a:cubicBezTo>
                  <a:pt x="202" y="76"/>
                  <a:pt x="202" y="76"/>
                  <a:pt x="202" y="76"/>
                </a:cubicBezTo>
                <a:cubicBezTo>
                  <a:pt x="228" y="32"/>
                  <a:pt x="283" y="0"/>
                  <a:pt x="334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739" y="0"/>
                  <a:pt x="795" y="32"/>
                  <a:pt x="820" y="76"/>
                </a:cubicBezTo>
                <a:cubicBezTo>
                  <a:pt x="997" y="382"/>
                  <a:pt x="997" y="382"/>
                  <a:pt x="997" y="382"/>
                </a:cubicBezTo>
                <a:cubicBezTo>
                  <a:pt x="1023" y="426"/>
                  <a:pt x="1023" y="490"/>
                  <a:pt x="997" y="535"/>
                </a:cubicBezTo>
                <a:cubicBezTo>
                  <a:pt x="820" y="841"/>
                  <a:pt x="820" y="841"/>
                  <a:pt x="820" y="841"/>
                </a:cubicBezTo>
                <a:cubicBezTo>
                  <a:pt x="795" y="885"/>
                  <a:pt x="739" y="917"/>
                  <a:pt x="688" y="917"/>
                </a:cubicBezTo>
                <a:lnTo>
                  <a:pt x="334" y="917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9" name="任意多边形 16"/>
          <p:cNvSpPr>
            <a:spLocks noChangeArrowheads="1"/>
          </p:cNvSpPr>
          <p:nvPr/>
        </p:nvSpPr>
        <p:spPr bwMode="auto">
          <a:xfrm>
            <a:off x="1463675" y="4121150"/>
            <a:ext cx="4772025" cy="1308100"/>
          </a:xfrm>
          <a:custGeom>
            <a:avLst/>
            <a:gdLst>
              <a:gd name="T0" fmla="*/ 1682690 w 5285686"/>
              <a:gd name="T1" fmla="*/ 75642 h 1450731"/>
              <a:gd name="T2" fmla="*/ 1486848 w 5285686"/>
              <a:gd name="T3" fmla="*/ 184380 h 1450731"/>
              <a:gd name="T4" fmla="*/ 1440622 w 5285686"/>
              <a:gd name="T5" fmla="*/ 261698 h 1450731"/>
              <a:gd name="T6" fmla="*/ 1403668 w 5285686"/>
              <a:gd name="T7" fmla="*/ 323510 h 1450731"/>
              <a:gd name="T8" fmla="*/ 1416107 w 5285686"/>
              <a:gd name="T9" fmla="*/ 345056 h 1450731"/>
              <a:gd name="T10" fmla="*/ 1566076 w 5285686"/>
              <a:gd name="T11" fmla="*/ 604809 h 1450731"/>
              <a:gd name="T12" fmla="*/ 1566202 w 5285686"/>
              <a:gd name="T13" fmla="*/ 845505 h 1450731"/>
              <a:gd name="T14" fmla="*/ 1404639 w 5285686"/>
              <a:gd name="T15" fmla="*/ 1125431 h 1450731"/>
              <a:gd name="T16" fmla="*/ 1399807 w 5285686"/>
              <a:gd name="T17" fmla="*/ 1133804 h 1450731"/>
              <a:gd name="T18" fmla="*/ 1401513 w 5285686"/>
              <a:gd name="T19" fmla="*/ 1136649 h 1450731"/>
              <a:gd name="T20" fmla="*/ 1486848 w 5285686"/>
              <a:gd name="T21" fmla="*/ 1278918 h 1450731"/>
              <a:gd name="T22" fmla="*/ 1682690 w 5285686"/>
              <a:gd name="T23" fmla="*/ 1387655 h 1450731"/>
              <a:gd name="T24" fmla="*/ 4728641 w 5285686"/>
              <a:gd name="T25" fmla="*/ 1387655 h 1450731"/>
              <a:gd name="T26" fmla="*/ 4923000 w 5285686"/>
              <a:gd name="T27" fmla="*/ 1278918 h 1450731"/>
              <a:gd name="T28" fmla="*/ 5187091 w 5285686"/>
              <a:gd name="T29" fmla="*/ 841103 h 1450731"/>
              <a:gd name="T30" fmla="*/ 5187091 w 5285686"/>
              <a:gd name="T31" fmla="*/ 623626 h 1450731"/>
              <a:gd name="T32" fmla="*/ 4923000 w 5285686"/>
              <a:gd name="T33" fmla="*/ 184380 h 1450731"/>
              <a:gd name="T34" fmla="*/ 4728641 w 5285686"/>
              <a:gd name="T35" fmla="*/ 75642 h 1450731"/>
              <a:gd name="T36" fmla="*/ 1682690 w 5285686"/>
              <a:gd name="T37" fmla="*/ 75642 h 1450731"/>
              <a:gd name="T38" fmla="*/ 519038 w 5285686"/>
              <a:gd name="T39" fmla="*/ 0 h 1450731"/>
              <a:gd name="T40" fmla="*/ 1078094 w 5285686"/>
              <a:gd name="T41" fmla="*/ 77 h 1450731"/>
              <a:gd name="T42" fmla="*/ 1286480 w 5285686"/>
              <a:gd name="T43" fmla="*/ 120535 h 1450731"/>
              <a:gd name="T44" fmla="*/ 1335696 w 5285686"/>
              <a:gd name="T45" fmla="*/ 205780 h 1450731"/>
              <a:gd name="T46" fmla="*/ 1363074 w 5285686"/>
              <a:gd name="T47" fmla="*/ 253199 h 1450731"/>
              <a:gd name="T48" fmla="*/ 1378497 w 5285686"/>
              <a:gd name="T49" fmla="*/ 226409 h 1450731"/>
              <a:gd name="T50" fmla="*/ 1426350 w 5285686"/>
              <a:gd name="T51" fmla="*/ 143284 h 1450731"/>
              <a:gd name="T52" fmla="*/ 1629089 w 5285686"/>
              <a:gd name="T53" fmla="*/ 26380 h 1450731"/>
              <a:gd name="T54" fmla="*/ 4782295 w 5285686"/>
              <a:gd name="T55" fmla="*/ 26380 h 1450731"/>
              <a:gd name="T56" fmla="*/ 4983498 w 5285686"/>
              <a:gd name="T57" fmla="*/ 143284 h 1450731"/>
              <a:gd name="T58" fmla="*/ 5256889 w 5285686"/>
              <a:gd name="T59" fmla="*/ 615514 h 1450731"/>
              <a:gd name="T60" fmla="*/ 5256889 w 5285686"/>
              <a:gd name="T61" fmla="*/ 849322 h 1450731"/>
              <a:gd name="T62" fmla="*/ 4983498 w 5285686"/>
              <a:gd name="T63" fmla="*/ 1320014 h 1450731"/>
              <a:gd name="T64" fmla="*/ 4782295 w 5285686"/>
              <a:gd name="T65" fmla="*/ 1436918 h 1450731"/>
              <a:gd name="T66" fmla="*/ 1629089 w 5285686"/>
              <a:gd name="T67" fmla="*/ 1436918 h 1450731"/>
              <a:gd name="T68" fmla="*/ 1426350 w 5285686"/>
              <a:gd name="T69" fmla="*/ 1320014 h 1450731"/>
              <a:gd name="T70" fmla="*/ 1359979 w 5285686"/>
              <a:gd name="T71" fmla="*/ 1205099 h 1450731"/>
              <a:gd name="T72" fmla="*/ 1359318 w 5285686"/>
              <a:gd name="T73" fmla="*/ 1203954 h 1450731"/>
              <a:gd name="T74" fmla="*/ 1354969 w 5285686"/>
              <a:gd name="T75" fmla="*/ 1211489 h 1450731"/>
              <a:gd name="T76" fmla="*/ 1286741 w 5285686"/>
              <a:gd name="T77" fmla="*/ 1329701 h 1450731"/>
              <a:gd name="T78" fmla="*/ 1077112 w 5285686"/>
              <a:gd name="T79" fmla="*/ 1450731 h 1450731"/>
              <a:gd name="T80" fmla="*/ 518056 w 5285686"/>
              <a:gd name="T81" fmla="*/ 1450653 h 1450731"/>
              <a:gd name="T82" fmla="*/ 309670 w 5285686"/>
              <a:gd name="T83" fmla="*/ 1330195 h 1450731"/>
              <a:gd name="T84" fmla="*/ 30075 w 5285686"/>
              <a:gd name="T85" fmla="*/ 845921 h 1450731"/>
              <a:gd name="T86" fmla="*/ 29948 w 5285686"/>
              <a:gd name="T87" fmla="*/ 605225 h 1450731"/>
              <a:gd name="T88" fmla="*/ 309409 w 5285686"/>
              <a:gd name="T89" fmla="*/ 121029 h 1450731"/>
              <a:gd name="T90" fmla="*/ 519038 w 5285686"/>
              <a:gd name="T91" fmla="*/ 0 h 145073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5285686"/>
              <a:gd name="T139" fmla="*/ 0 h 1450731"/>
              <a:gd name="T140" fmla="*/ 5285686 w 5285686"/>
              <a:gd name="T141" fmla="*/ 1450731 h 1450731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5285686" h="1450731">
                <a:moveTo>
                  <a:pt x="1682690" y="75642"/>
                </a:moveTo>
                <a:cubicBezTo>
                  <a:pt x="1607024" y="75642"/>
                  <a:pt x="1523940" y="121427"/>
                  <a:pt x="1486848" y="184380"/>
                </a:cubicBezTo>
                <a:cubicBezTo>
                  <a:pt x="1470435" y="211833"/>
                  <a:pt x="1455048" y="237570"/>
                  <a:pt x="1440622" y="261698"/>
                </a:cubicBezTo>
                <a:lnTo>
                  <a:pt x="1403668" y="323510"/>
                </a:lnTo>
                <a:lnTo>
                  <a:pt x="1416107" y="345056"/>
                </a:lnTo>
                <a:cubicBezTo>
                  <a:pt x="1566076" y="604809"/>
                  <a:pt x="1566076" y="604809"/>
                  <a:pt x="1566076" y="604809"/>
                </a:cubicBezTo>
                <a:cubicBezTo>
                  <a:pt x="1606356" y="674577"/>
                  <a:pt x="1606742" y="776499"/>
                  <a:pt x="1566202" y="845505"/>
                </a:cubicBezTo>
                <a:cubicBezTo>
                  <a:pt x="1496337" y="966554"/>
                  <a:pt x="1443938" y="1057341"/>
                  <a:pt x="1404639" y="1125431"/>
                </a:cubicBezTo>
                <a:lnTo>
                  <a:pt x="1399807" y="1133804"/>
                </a:lnTo>
                <a:lnTo>
                  <a:pt x="1401513" y="1136649"/>
                </a:lnTo>
                <a:cubicBezTo>
                  <a:pt x="1486848" y="1278918"/>
                  <a:pt x="1486848" y="1278918"/>
                  <a:pt x="1486848" y="1278918"/>
                </a:cubicBezTo>
                <a:cubicBezTo>
                  <a:pt x="1523940" y="1341871"/>
                  <a:pt x="1607024" y="1387655"/>
                  <a:pt x="1682690" y="1387655"/>
                </a:cubicBezTo>
                <a:cubicBezTo>
                  <a:pt x="4728641" y="1387655"/>
                  <a:pt x="4728641" y="1387655"/>
                  <a:pt x="4728641" y="1387655"/>
                </a:cubicBezTo>
                <a:cubicBezTo>
                  <a:pt x="4804308" y="1387655"/>
                  <a:pt x="4885908" y="1341871"/>
                  <a:pt x="4923000" y="1278918"/>
                </a:cubicBezTo>
                <a:cubicBezTo>
                  <a:pt x="5187091" y="841103"/>
                  <a:pt x="5187091" y="841103"/>
                  <a:pt x="5187091" y="841103"/>
                </a:cubicBezTo>
                <a:cubicBezTo>
                  <a:pt x="5224182" y="778149"/>
                  <a:pt x="5224182" y="686579"/>
                  <a:pt x="5187091" y="623626"/>
                </a:cubicBezTo>
                <a:cubicBezTo>
                  <a:pt x="4923000" y="184380"/>
                  <a:pt x="4923000" y="184380"/>
                  <a:pt x="4923000" y="184380"/>
                </a:cubicBezTo>
                <a:cubicBezTo>
                  <a:pt x="4885908" y="121427"/>
                  <a:pt x="4804308" y="75642"/>
                  <a:pt x="4728641" y="75642"/>
                </a:cubicBezTo>
                <a:cubicBezTo>
                  <a:pt x="1682690" y="75642"/>
                  <a:pt x="1682690" y="75642"/>
                  <a:pt x="1682690" y="75642"/>
                </a:cubicBezTo>
                <a:close/>
                <a:moveTo>
                  <a:pt x="519038" y="0"/>
                </a:moveTo>
                <a:cubicBezTo>
                  <a:pt x="1078094" y="77"/>
                  <a:pt x="1078094" y="77"/>
                  <a:pt x="1078094" y="77"/>
                </a:cubicBezTo>
                <a:cubicBezTo>
                  <a:pt x="1158915" y="840"/>
                  <a:pt x="1246199" y="50767"/>
                  <a:pt x="1286480" y="120535"/>
                </a:cubicBezTo>
                <a:cubicBezTo>
                  <a:pt x="1303955" y="150802"/>
                  <a:pt x="1320337" y="179178"/>
                  <a:pt x="1335696" y="205780"/>
                </a:cubicBezTo>
                <a:lnTo>
                  <a:pt x="1363074" y="253199"/>
                </a:lnTo>
                <a:lnTo>
                  <a:pt x="1378497" y="226409"/>
                </a:lnTo>
                <a:cubicBezTo>
                  <a:pt x="1393430" y="200468"/>
                  <a:pt x="1409359" y="172799"/>
                  <a:pt x="1426350" y="143284"/>
                </a:cubicBezTo>
                <a:cubicBezTo>
                  <a:pt x="1464748" y="75603"/>
                  <a:pt x="1550758" y="26380"/>
                  <a:pt x="1629089" y="26380"/>
                </a:cubicBezTo>
                <a:cubicBezTo>
                  <a:pt x="1629089" y="26380"/>
                  <a:pt x="1629089" y="26380"/>
                  <a:pt x="4782295" y="26380"/>
                </a:cubicBezTo>
                <a:cubicBezTo>
                  <a:pt x="4860626" y="26380"/>
                  <a:pt x="4945100" y="75603"/>
                  <a:pt x="4983498" y="143284"/>
                </a:cubicBezTo>
                <a:cubicBezTo>
                  <a:pt x="4983498" y="143284"/>
                  <a:pt x="4983498" y="143284"/>
                  <a:pt x="5256889" y="615514"/>
                </a:cubicBezTo>
                <a:cubicBezTo>
                  <a:pt x="5295286" y="683195"/>
                  <a:pt x="5295286" y="781641"/>
                  <a:pt x="5256889" y="849322"/>
                </a:cubicBezTo>
                <a:cubicBezTo>
                  <a:pt x="5256889" y="849322"/>
                  <a:pt x="5256889" y="849322"/>
                  <a:pt x="4983498" y="1320014"/>
                </a:cubicBezTo>
                <a:cubicBezTo>
                  <a:pt x="4945100" y="1387696"/>
                  <a:pt x="4860626" y="1436918"/>
                  <a:pt x="4782295" y="1436918"/>
                </a:cubicBezTo>
                <a:cubicBezTo>
                  <a:pt x="4782295" y="1436918"/>
                  <a:pt x="4782295" y="1436918"/>
                  <a:pt x="1629089" y="1436918"/>
                </a:cubicBezTo>
                <a:cubicBezTo>
                  <a:pt x="1550758" y="1436918"/>
                  <a:pt x="1464748" y="1387696"/>
                  <a:pt x="1426350" y="1320014"/>
                </a:cubicBezTo>
                <a:cubicBezTo>
                  <a:pt x="1426350" y="1320014"/>
                  <a:pt x="1426350" y="1320014"/>
                  <a:pt x="1359979" y="1205099"/>
                </a:cubicBezTo>
                <a:lnTo>
                  <a:pt x="1359318" y="1203954"/>
                </a:lnTo>
                <a:lnTo>
                  <a:pt x="1354969" y="1211489"/>
                </a:lnTo>
                <a:cubicBezTo>
                  <a:pt x="1286741" y="1329701"/>
                  <a:pt x="1286741" y="1329701"/>
                  <a:pt x="1286741" y="1329701"/>
                </a:cubicBezTo>
                <a:cubicBezTo>
                  <a:pt x="1246991" y="1400075"/>
                  <a:pt x="1159303" y="1450702"/>
                  <a:pt x="1077112" y="1450731"/>
                </a:cubicBezTo>
                <a:cubicBezTo>
                  <a:pt x="518056" y="1450653"/>
                  <a:pt x="518056" y="1450653"/>
                  <a:pt x="518056" y="1450653"/>
                </a:cubicBezTo>
                <a:cubicBezTo>
                  <a:pt x="438025" y="1451258"/>
                  <a:pt x="349951" y="1399963"/>
                  <a:pt x="309670" y="1330195"/>
                </a:cubicBezTo>
                <a:lnTo>
                  <a:pt x="30075" y="845921"/>
                </a:lnTo>
                <a:cubicBezTo>
                  <a:pt x="-10206" y="776153"/>
                  <a:pt x="-9802" y="675599"/>
                  <a:pt x="29948" y="605225"/>
                </a:cubicBezTo>
                <a:cubicBezTo>
                  <a:pt x="309409" y="121029"/>
                  <a:pt x="309409" y="121029"/>
                  <a:pt x="309409" y="121029"/>
                </a:cubicBezTo>
                <a:cubicBezTo>
                  <a:pt x="351319" y="51232"/>
                  <a:pt x="439007" y="605"/>
                  <a:pt x="51903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0" name="Freeform 15"/>
          <p:cNvSpPr>
            <a:spLocks noChangeArrowheads="1"/>
          </p:cNvSpPr>
          <p:nvPr/>
        </p:nvSpPr>
        <p:spPr bwMode="auto">
          <a:xfrm rot="9000000">
            <a:off x="1585913" y="4238625"/>
            <a:ext cx="1196975" cy="1074738"/>
          </a:xfrm>
          <a:custGeom>
            <a:avLst/>
            <a:gdLst>
              <a:gd name="T0" fmla="*/ 334 w 1023"/>
              <a:gd name="T1" fmla="*/ 917 h 917"/>
              <a:gd name="T2" fmla="*/ 202 w 1023"/>
              <a:gd name="T3" fmla="*/ 841 h 917"/>
              <a:gd name="T4" fmla="*/ 25 w 1023"/>
              <a:gd name="T5" fmla="*/ 535 h 917"/>
              <a:gd name="T6" fmla="*/ 25 w 1023"/>
              <a:gd name="T7" fmla="*/ 382 h 917"/>
              <a:gd name="T8" fmla="*/ 202 w 1023"/>
              <a:gd name="T9" fmla="*/ 76 h 917"/>
              <a:gd name="T10" fmla="*/ 334 w 1023"/>
              <a:gd name="T11" fmla="*/ 0 h 917"/>
              <a:gd name="T12" fmla="*/ 688 w 1023"/>
              <a:gd name="T13" fmla="*/ 0 h 917"/>
              <a:gd name="T14" fmla="*/ 820 w 1023"/>
              <a:gd name="T15" fmla="*/ 76 h 917"/>
              <a:gd name="T16" fmla="*/ 997 w 1023"/>
              <a:gd name="T17" fmla="*/ 382 h 917"/>
              <a:gd name="T18" fmla="*/ 997 w 1023"/>
              <a:gd name="T19" fmla="*/ 535 h 917"/>
              <a:gd name="T20" fmla="*/ 820 w 1023"/>
              <a:gd name="T21" fmla="*/ 841 h 917"/>
              <a:gd name="T22" fmla="*/ 688 w 1023"/>
              <a:gd name="T23" fmla="*/ 917 h 917"/>
              <a:gd name="T24" fmla="*/ 334 w 1023"/>
              <a:gd name="T25" fmla="*/ 917 h 9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23"/>
              <a:gd name="T40" fmla="*/ 0 h 917"/>
              <a:gd name="T41" fmla="*/ 1023 w 1023"/>
              <a:gd name="T42" fmla="*/ 917 h 9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23" h="917">
                <a:moveTo>
                  <a:pt x="334" y="917"/>
                </a:moveTo>
                <a:cubicBezTo>
                  <a:pt x="283" y="917"/>
                  <a:pt x="228" y="885"/>
                  <a:pt x="202" y="841"/>
                </a:cubicBezTo>
                <a:cubicBezTo>
                  <a:pt x="25" y="535"/>
                  <a:pt x="25" y="535"/>
                  <a:pt x="25" y="535"/>
                </a:cubicBezTo>
                <a:cubicBezTo>
                  <a:pt x="0" y="490"/>
                  <a:pt x="0" y="426"/>
                  <a:pt x="25" y="382"/>
                </a:cubicBezTo>
                <a:cubicBezTo>
                  <a:pt x="202" y="76"/>
                  <a:pt x="202" y="76"/>
                  <a:pt x="202" y="76"/>
                </a:cubicBezTo>
                <a:cubicBezTo>
                  <a:pt x="228" y="32"/>
                  <a:pt x="283" y="0"/>
                  <a:pt x="334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739" y="0"/>
                  <a:pt x="795" y="32"/>
                  <a:pt x="820" y="76"/>
                </a:cubicBezTo>
                <a:cubicBezTo>
                  <a:pt x="997" y="382"/>
                  <a:pt x="997" y="382"/>
                  <a:pt x="997" y="382"/>
                </a:cubicBezTo>
                <a:cubicBezTo>
                  <a:pt x="1023" y="426"/>
                  <a:pt x="1023" y="490"/>
                  <a:pt x="997" y="535"/>
                </a:cubicBezTo>
                <a:cubicBezTo>
                  <a:pt x="820" y="841"/>
                  <a:pt x="820" y="841"/>
                  <a:pt x="820" y="841"/>
                </a:cubicBezTo>
                <a:cubicBezTo>
                  <a:pt x="795" y="885"/>
                  <a:pt x="739" y="917"/>
                  <a:pt x="688" y="917"/>
                </a:cubicBezTo>
                <a:lnTo>
                  <a:pt x="334" y="917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1" name="任意多边形 18"/>
          <p:cNvSpPr>
            <a:spLocks noChangeArrowheads="1"/>
          </p:cNvSpPr>
          <p:nvPr/>
        </p:nvSpPr>
        <p:spPr bwMode="auto">
          <a:xfrm rot="10800000">
            <a:off x="6100763" y="4860925"/>
            <a:ext cx="4770437" cy="1309688"/>
          </a:xfrm>
          <a:custGeom>
            <a:avLst/>
            <a:gdLst>
              <a:gd name="T0" fmla="*/ 4728641 w 5285686"/>
              <a:gd name="T1" fmla="*/ 1387656 h 1450732"/>
              <a:gd name="T2" fmla="*/ 4923000 w 5285686"/>
              <a:gd name="T3" fmla="*/ 1278919 h 1450732"/>
              <a:gd name="T4" fmla="*/ 5187091 w 5285686"/>
              <a:gd name="T5" fmla="*/ 841104 h 1450732"/>
              <a:gd name="T6" fmla="*/ 5187091 w 5285686"/>
              <a:gd name="T7" fmla="*/ 623627 h 1450732"/>
              <a:gd name="T8" fmla="*/ 4923000 w 5285686"/>
              <a:gd name="T9" fmla="*/ 184381 h 1450732"/>
              <a:gd name="T10" fmla="*/ 4728641 w 5285686"/>
              <a:gd name="T11" fmla="*/ 75643 h 1450732"/>
              <a:gd name="T12" fmla="*/ 1682690 w 5285686"/>
              <a:gd name="T13" fmla="*/ 75643 h 1450732"/>
              <a:gd name="T14" fmla="*/ 1486848 w 5285686"/>
              <a:gd name="T15" fmla="*/ 184381 h 1450732"/>
              <a:gd name="T16" fmla="*/ 1440622 w 5285686"/>
              <a:gd name="T17" fmla="*/ 261699 h 1450732"/>
              <a:gd name="T18" fmla="*/ 1403668 w 5285686"/>
              <a:gd name="T19" fmla="*/ 323511 h 1450732"/>
              <a:gd name="T20" fmla="*/ 1416107 w 5285686"/>
              <a:gd name="T21" fmla="*/ 345057 h 1450732"/>
              <a:gd name="T22" fmla="*/ 1566076 w 5285686"/>
              <a:gd name="T23" fmla="*/ 604810 h 1450732"/>
              <a:gd name="T24" fmla="*/ 1566202 w 5285686"/>
              <a:gd name="T25" fmla="*/ 845506 h 1450732"/>
              <a:gd name="T26" fmla="*/ 1404639 w 5285686"/>
              <a:gd name="T27" fmla="*/ 1125432 h 1450732"/>
              <a:gd name="T28" fmla="*/ 1399806 w 5285686"/>
              <a:gd name="T29" fmla="*/ 1133805 h 1450732"/>
              <a:gd name="T30" fmla="*/ 1401513 w 5285686"/>
              <a:gd name="T31" fmla="*/ 1136650 h 1450732"/>
              <a:gd name="T32" fmla="*/ 1486848 w 5285686"/>
              <a:gd name="T33" fmla="*/ 1278919 h 1450732"/>
              <a:gd name="T34" fmla="*/ 1682690 w 5285686"/>
              <a:gd name="T35" fmla="*/ 1387656 h 1450732"/>
              <a:gd name="T36" fmla="*/ 4728641 w 5285686"/>
              <a:gd name="T37" fmla="*/ 1387656 h 1450732"/>
              <a:gd name="T38" fmla="*/ 1077112 w 5285686"/>
              <a:gd name="T39" fmla="*/ 1450732 h 1450732"/>
              <a:gd name="T40" fmla="*/ 518056 w 5285686"/>
              <a:gd name="T41" fmla="*/ 1450654 h 1450732"/>
              <a:gd name="T42" fmla="*/ 309670 w 5285686"/>
              <a:gd name="T43" fmla="*/ 1330196 h 1450732"/>
              <a:gd name="T44" fmla="*/ 30075 w 5285686"/>
              <a:gd name="T45" fmla="*/ 845922 h 1450732"/>
              <a:gd name="T46" fmla="*/ 29948 w 5285686"/>
              <a:gd name="T47" fmla="*/ 605226 h 1450732"/>
              <a:gd name="T48" fmla="*/ 309409 w 5285686"/>
              <a:gd name="T49" fmla="*/ 121030 h 1450732"/>
              <a:gd name="T50" fmla="*/ 519038 w 5285686"/>
              <a:gd name="T51" fmla="*/ 0 h 1450732"/>
              <a:gd name="T52" fmla="*/ 1078094 w 5285686"/>
              <a:gd name="T53" fmla="*/ 78 h 1450732"/>
              <a:gd name="T54" fmla="*/ 1286480 w 5285686"/>
              <a:gd name="T55" fmla="*/ 120536 h 1450732"/>
              <a:gd name="T56" fmla="*/ 1335696 w 5285686"/>
              <a:gd name="T57" fmla="*/ 205781 h 1450732"/>
              <a:gd name="T58" fmla="*/ 1363074 w 5285686"/>
              <a:gd name="T59" fmla="*/ 253200 h 1450732"/>
              <a:gd name="T60" fmla="*/ 1378497 w 5285686"/>
              <a:gd name="T61" fmla="*/ 226410 h 1450732"/>
              <a:gd name="T62" fmla="*/ 1426350 w 5285686"/>
              <a:gd name="T63" fmla="*/ 143285 h 1450732"/>
              <a:gd name="T64" fmla="*/ 1629089 w 5285686"/>
              <a:gd name="T65" fmla="*/ 26381 h 1450732"/>
              <a:gd name="T66" fmla="*/ 4782295 w 5285686"/>
              <a:gd name="T67" fmla="*/ 26381 h 1450732"/>
              <a:gd name="T68" fmla="*/ 4983498 w 5285686"/>
              <a:gd name="T69" fmla="*/ 143285 h 1450732"/>
              <a:gd name="T70" fmla="*/ 5256889 w 5285686"/>
              <a:gd name="T71" fmla="*/ 615515 h 1450732"/>
              <a:gd name="T72" fmla="*/ 5256889 w 5285686"/>
              <a:gd name="T73" fmla="*/ 849323 h 1450732"/>
              <a:gd name="T74" fmla="*/ 4983498 w 5285686"/>
              <a:gd name="T75" fmla="*/ 1320015 h 1450732"/>
              <a:gd name="T76" fmla="*/ 4782295 w 5285686"/>
              <a:gd name="T77" fmla="*/ 1436919 h 1450732"/>
              <a:gd name="T78" fmla="*/ 1629089 w 5285686"/>
              <a:gd name="T79" fmla="*/ 1436919 h 1450732"/>
              <a:gd name="T80" fmla="*/ 1426350 w 5285686"/>
              <a:gd name="T81" fmla="*/ 1320015 h 1450732"/>
              <a:gd name="T82" fmla="*/ 1359979 w 5285686"/>
              <a:gd name="T83" fmla="*/ 1205100 h 1450732"/>
              <a:gd name="T84" fmla="*/ 1359318 w 5285686"/>
              <a:gd name="T85" fmla="*/ 1203955 h 1450732"/>
              <a:gd name="T86" fmla="*/ 1354969 w 5285686"/>
              <a:gd name="T87" fmla="*/ 1211490 h 1450732"/>
              <a:gd name="T88" fmla="*/ 1286741 w 5285686"/>
              <a:gd name="T89" fmla="*/ 1329702 h 1450732"/>
              <a:gd name="T90" fmla="*/ 1077112 w 5285686"/>
              <a:gd name="T91" fmla="*/ 1450732 h 145073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5285686"/>
              <a:gd name="T139" fmla="*/ 0 h 1450732"/>
              <a:gd name="T140" fmla="*/ 5285686 w 5285686"/>
              <a:gd name="T141" fmla="*/ 1450732 h 145073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5285686" h="1450732">
                <a:moveTo>
                  <a:pt x="4728641" y="1387656"/>
                </a:moveTo>
                <a:cubicBezTo>
                  <a:pt x="4804308" y="1387656"/>
                  <a:pt x="4885908" y="1341872"/>
                  <a:pt x="4923000" y="1278919"/>
                </a:cubicBezTo>
                <a:cubicBezTo>
                  <a:pt x="5187091" y="841104"/>
                  <a:pt x="5187091" y="841104"/>
                  <a:pt x="5187091" y="841104"/>
                </a:cubicBezTo>
                <a:cubicBezTo>
                  <a:pt x="5224182" y="778150"/>
                  <a:pt x="5224182" y="686580"/>
                  <a:pt x="5187091" y="623627"/>
                </a:cubicBezTo>
                <a:cubicBezTo>
                  <a:pt x="4923000" y="184381"/>
                  <a:pt x="4923000" y="184381"/>
                  <a:pt x="4923000" y="184381"/>
                </a:cubicBezTo>
                <a:cubicBezTo>
                  <a:pt x="4885908" y="121428"/>
                  <a:pt x="4804308" y="75643"/>
                  <a:pt x="4728641" y="75643"/>
                </a:cubicBezTo>
                <a:cubicBezTo>
                  <a:pt x="1682690" y="75643"/>
                  <a:pt x="1682690" y="75643"/>
                  <a:pt x="1682690" y="75643"/>
                </a:cubicBezTo>
                <a:cubicBezTo>
                  <a:pt x="1607024" y="75643"/>
                  <a:pt x="1523939" y="121428"/>
                  <a:pt x="1486848" y="184381"/>
                </a:cubicBezTo>
                <a:cubicBezTo>
                  <a:pt x="1470435" y="211834"/>
                  <a:pt x="1455048" y="237571"/>
                  <a:pt x="1440622" y="261699"/>
                </a:cubicBezTo>
                <a:lnTo>
                  <a:pt x="1403668" y="323511"/>
                </a:lnTo>
                <a:lnTo>
                  <a:pt x="1416107" y="345057"/>
                </a:lnTo>
                <a:cubicBezTo>
                  <a:pt x="1566076" y="604810"/>
                  <a:pt x="1566076" y="604810"/>
                  <a:pt x="1566076" y="604810"/>
                </a:cubicBezTo>
                <a:cubicBezTo>
                  <a:pt x="1606356" y="674578"/>
                  <a:pt x="1606742" y="776500"/>
                  <a:pt x="1566202" y="845506"/>
                </a:cubicBezTo>
                <a:cubicBezTo>
                  <a:pt x="1496337" y="966555"/>
                  <a:pt x="1443938" y="1057342"/>
                  <a:pt x="1404639" y="1125432"/>
                </a:cubicBezTo>
                <a:lnTo>
                  <a:pt x="1399806" y="1133805"/>
                </a:lnTo>
                <a:lnTo>
                  <a:pt x="1401513" y="1136650"/>
                </a:lnTo>
                <a:cubicBezTo>
                  <a:pt x="1486848" y="1278919"/>
                  <a:pt x="1486848" y="1278919"/>
                  <a:pt x="1486848" y="1278919"/>
                </a:cubicBezTo>
                <a:cubicBezTo>
                  <a:pt x="1523939" y="1341872"/>
                  <a:pt x="1607024" y="1387656"/>
                  <a:pt x="1682690" y="1387656"/>
                </a:cubicBezTo>
                <a:cubicBezTo>
                  <a:pt x="4728641" y="1387656"/>
                  <a:pt x="4728641" y="1387656"/>
                  <a:pt x="4728641" y="1387656"/>
                </a:cubicBezTo>
                <a:close/>
                <a:moveTo>
                  <a:pt x="1077112" y="1450732"/>
                </a:moveTo>
                <a:cubicBezTo>
                  <a:pt x="518056" y="1450654"/>
                  <a:pt x="518056" y="1450654"/>
                  <a:pt x="518056" y="1450654"/>
                </a:cubicBezTo>
                <a:cubicBezTo>
                  <a:pt x="438025" y="1451259"/>
                  <a:pt x="349951" y="1399964"/>
                  <a:pt x="309670" y="1330196"/>
                </a:cubicBezTo>
                <a:lnTo>
                  <a:pt x="30075" y="845922"/>
                </a:lnTo>
                <a:cubicBezTo>
                  <a:pt x="-10206" y="776154"/>
                  <a:pt x="-9802" y="675600"/>
                  <a:pt x="29948" y="605226"/>
                </a:cubicBezTo>
                <a:cubicBezTo>
                  <a:pt x="309409" y="121030"/>
                  <a:pt x="309409" y="121030"/>
                  <a:pt x="309409" y="121030"/>
                </a:cubicBezTo>
                <a:cubicBezTo>
                  <a:pt x="351319" y="51233"/>
                  <a:pt x="439007" y="606"/>
                  <a:pt x="519038" y="0"/>
                </a:cubicBezTo>
                <a:cubicBezTo>
                  <a:pt x="1078094" y="78"/>
                  <a:pt x="1078094" y="78"/>
                  <a:pt x="1078094" y="78"/>
                </a:cubicBezTo>
                <a:cubicBezTo>
                  <a:pt x="1158915" y="841"/>
                  <a:pt x="1246199" y="50768"/>
                  <a:pt x="1286480" y="120536"/>
                </a:cubicBezTo>
                <a:cubicBezTo>
                  <a:pt x="1303955" y="150803"/>
                  <a:pt x="1320337" y="179179"/>
                  <a:pt x="1335696" y="205781"/>
                </a:cubicBezTo>
                <a:lnTo>
                  <a:pt x="1363074" y="253200"/>
                </a:lnTo>
                <a:lnTo>
                  <a:pt x="1378497" y="226410"/>
                </a:lnTo>
                <a:cubicBezTo>
                  <a:pt x="1393430" y="200469"/>
                  <a:pt x="1409359" y="172800"/>
                  <a:pt x="1426350" y="143285"/>
                </a:cubicBezTo>
                <a:cubicBezTo>
                  <a:pt x="1464748" y="75604"/>
                  <a:pt x="1550758" y="26381"/>
                  <a:pt x="1629089" y="26381"/>
                </a:cubicBezTo>
                <a:cubicBezTo>
                  <a:pt x="1629089" y="26381"/>
                  <a:pt x="1629089" y="26381"/>
                  <a:pt x="4782295" y="26381"/>
                </a:cubicBezTo>
                <a:cubicBezTo>
                  <a:pt x="4860626" y="26381"/>
                  <a:pt x="4945100" y="75604"/>
                  <a:pt x="4983498" y="143285"/>
                </a:cubicBezTo>
                <a:cubicBezTo>
                  <a:pt x="4983498" y="143285"/>
                  <a:pt x="4983498" y="143285"/>
                  <a:pt x="5256889" y="615515"/>
                </a:cubicBezTo>
                <a:cubicBezTo>
                  <a:pt x="5295286" y="683196"/>
                  <a:pt x="5295286" y="781642"/>
                  <a:pt x="5256889" y="849323"/>
                </a:cubicBezTo>
                <a:cubicBezTo>
                  <a:pt x="5256889" y="849323"/>
                  <a:pt x="5256889" y="849323"/>
                  <a:pt x="4983498" y="1320015"/>
                </a:cubicBezTo>
                <a:cubicBezTo>
                  <a:pt x="4945100" y="1387697"/>
                  <a:pt x="4860626" y="1436919"/>
                  <a:pt x="4782295" y="1436919"/>
                </a:cubicBezTo>
                <a:cubicBezTo>
                  <a:pt x="4782295" y="1436919"/>
                  <a:pt x="4782295" y="1436919"/>
                  <a:pt x="1629089" y="1436919"/>
                </a:cubicBezTo>
                <a:cubicBezTo>
                  <a:pt x="1550758" y="1436919"/>
                  <a:pt x="1464748" y="1387697"/>
                  <a:pt x="1426350" y="1320015"/>
                </a:cubicBezTo>
                <a:cubicBezTo>
                  <a:pt x="1426350" y="1320015"/>
                  <a:pt x="1426350" y="1320015"/>
                  <a:pt x="1359979" y="1205100"/>
                </a:cubicBezTo>
                <a:lnTo>
                  <a:pt x="1359318" y="1203955"/>
                </a:lnTo>
                <a:lnTo>
                  <a:pt x="1354969" y="1211490"/>
                </a:lnTo>
                <a:cubicBezTo>
                  <a:pt x="1286741" y="1329702"/>
                  <a:pt x="1286741" y="1329702"/>
                  <a:pt x="1286741" y="1329702"/>
                </a:cubicBezTo>
                <a:cubicBezTo>
                  <a:pt x="1246991" y="1400076"/>
                  <a:pt x="1159303" y="1450703"/>
                  <a:pt x="1077112" y="1450732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2" name="Freeform 15"/>
          <p:cNvSpPr>
            <a:spLocks noChangeArrowheads="1"/>
          </p:cNvSpPr>
          <p:nvPr/>
        </p:nvSpPr>
        <p:spPr bwMode="auto">
          <a:xfrm rot="19800000">
            <a:off x="9551988" y="4978400"/>
            <a:ext cx="1196975" cy="1074738"/>
          </a:xfrm>
          <a:custGeom>
            <a:avLst/>
            <a:gdLst>
              <a:gd name="T0" fmla="*/ 334 w 1023"/>
              <a:gd name="T1" fmla="*/ 917 h 917"/>
              <a:gd name="T2" fmla="*/ 202 w 1023"/>
              <a:gd name="T3" fmla="*/ 841 h 917"/>
              <a:gd name="T4" fmla="*/ 25 w 1023"/>
              <a:gd name="T5" fmla="*/ 535 h 917"/>
              <a:gd name="T6" fmla="*/ 25 w 1023"/>
              <a:gd name="T7" fmla="*/ 382 h 917"/>
              <a:gd name="T8" fmla="*/ 202 w 1023"/>
              <a:gd name="T9" fmla="*/ 76 h 917"/>
              <a:gd name="T10" fmla="*/ 334 w 1023"/>
              <a:gd name="T11" fmla="*/ 0 h 917"/>
              <a:gd name="T12" fmla="*/ 688 w 1023"/>
              <a:gd name="T13" fmla="*/ 0 h 917"/>
              <a:gd name="T14" fmla="*/ 820 w 1023"/>
              <a:gd name="T15" fmla="*/ 76 h 917"/>
              <a:gd name="T16" fmla="*/ 997 w 1023"/>
              <a:gd name="T17" fmla="*/ 382 h 917"/>
              <a:gd name="T18" fmla="*/ 997 w 1023"/>
              <a:gd name="T19" fmla="*/ 535 h 917"/>
              <a:gd name="T20" fmla="*/ 820 w 1023"/>
              <a:gd name="T21" fmla="*/ 841 h 917"/>
              <a:gd name="T22" fmla="*/ 688 w 1023"/>
              <a:gd name="T23" fmla="*/ 917 h 917"/>
              <a:gd name="T24" fmla="*/ 334 w 1023"/>
              <a:gd name="T25" fmla="*/ 917 h 9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23"/>
              <a:gd name="T40" fmla="*/ 0 h 917"/>
              <a:gd name="T41" fmla="*/ 1023 w 1023"/>
              <a:gd name="T42" fmla="*/ 917 h 9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23" h="917">
                <a:moveTo>
                  <a:pt x="334" y="917"/>
                </a:moveTo>
                <a:cubicBezTo>
                  <a:pt x="283" y="917"/>
                  <a:pt x="228" y="885"/>
                  <a:pt x="202" y="841"/>
                </a:cubicBezTo>
                <a:cubicBezTo>
                  <a:pt x="25" y="535"/>
                  <a:pt x="25" y="535"/>
                  <a:pt x="25" y="535"/>
                </a:cubicBezTo>
                <a:cubicBezTo>
                  <a:pt x="0" y="490"/>
                  <a:pt x="0" y="426"/>
                  <a:pt x="25" y="382"/>
                </a:cubicBezTo>
                <a:cubicBezTo>
                  <a:pt x="202" y="76"/>
                  <a:pt x="202" y="76"/>
                  <a:pt x="202" y="76"/>
                </a:cubicBezTo>
                <a:cubicBezTo>
                  <a:pt x="228" y="32"/>
                  <a:pt x="283" y="0"/>
                  <a:pt x="334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739" y="0"/>
                  <a:pt x="795" y="32"/>
                  <a:pt x="820" y="76"/>
                </a:cubicBezTo>
                <a:cubicBezTo>
                  <a:pt x="997" y="382"/>
                  <a:pt x="997" y="382"/>
                  <a:pt x="997" y="382"/>
                </a:cubicBezTo>
                <a:cubicBezTo>
                  <a:pt x="1023" y="426"/>
                  <a:pt x="1023" y="490"/>
                  <a:pt x="997" y="535"/>
                </a:cubicBezTo>
                <a:cubicBezTo>
                  <a:pt x="820" y="841"/>
                  <a:pt x="820" y="841"/>
                  <a:pt x="820" y="841"/>
                </a:cubicBezTo>
                <a:cubicBezTo>
                  <a:pt x="795" y="885"/>
                  <a:pt x="739" y="917"/>
                  <a:pt x="688" y="917"/>
                </a:cubicBezTo>
                <a:lnTo>
                  <a:pt x="334" y="917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" name="文本框 32"/>
          <p:cNvSpPr>
            <a:spLocks noChangeArrowheads="1"/>
          </p:cNvSpPr>
          <p:nvPr/>
        </p:nvSpPr>
        <p:spPr bwMode="auto">
          <a:xfrm>
            <a:off x="3011488" y="2413000"/>
            <a:ext cx="27654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MORE  THAN  TEMPLATE</a:t>
            </a:r>
            <a:endParaRPr lang="zh-CN" altLang="en-US" sz="1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Center of the  </a:t>
            </a:r>
            <a:endParaRPr 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narrative thought</a:t>
            </a:r>
            <a:endParaRPr 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14" name="文本框 33"/>
          <p:cNvSpPr>
            <a:spLocks noChangeArrowheads="1"/>
          </p:cNvSpPr>
          <p:nvPr/>
        </p:nvSpPr>
        <p:spPr bwMode="auto">
          <a:xfrm>
            <a:off x="6499225" y="3138488"/>
            <a:ext cx="2765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MORE  THAN  TEMPLATE</a:t>
            </a:r>
            <a:endParaRPr lang="zh-CN" altLang="en-US" sz="1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Center of the  </a:t>
            </a:r>
            <a:endParaRPr 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narrative thought</a:t>
            </a:r>
            <a:endParaRPr 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Agency FB" panose="020B0503020202020204" pitchFamily="34" charset="0"/>
              <a:sym typeface="Agency FB" panose="020B050302020202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  <a:sym typeface="Agency FB" panose="020B0503020202020204" pitchFamily="34" charset="0"/>
            </a:endParaRPr>
          </a:p>
        </p:txBody>
      </p:sp>
      <p:sp>
        <p:nvSpPr>
          <p:cNvPr id="15" name="文本框 34"/>
          <p:cNvSpPr>
            <a:spLocks noChangeArrowheads="1"/>
          </p:cNvSpPr>
          <p:nvPr/>
        </p:nvSpPr>
        <p:spPr bwMode="auto">
          <a:xfrm>
            <a:off x="3054350" y="4346575"/>
            <a:ext cx="2765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262626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</a:t>
            </a:r>
            <a:r>
              <a:rPr 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sz="1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Center of the  </a:t>
            </a:r>
            <a:endParaRPr 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narrative thought</a:t>
            </a:r>
            <a:endParaRPr 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Agency FB" panose="020B0503020202020204" pitchFamily="34" charset="0"/>
              <a:sym typeface="Agency FB" panose="020B050302020202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  <a:sym typeface="Agency FB" panose="020B0503020202020204" pitchFamily="34" charset="0"/>
            </a:endParaRPr>
          </a:p>
        </p:txBody>
      </p:sp>
      <p:sp>
        <p:nvSpPr>
          <p:cNvPr id="16" name="文本框 35"/>
          <p:cNvSpPr>
            <a:spLocks noChangeArrowheads="1"/>
          </p:cNvSpPr>
          <p:nvPr/>
        </p:nvSpPr>
        <p:spPr bwMode="auto">
          <a:xfrm>
            <a:off x="6499225" y="5105400"/>
            <a:ext cx="2765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262626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</a:t>
            </a:r>
            <a:r>
              <a:rPr 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sz="1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Center of the  </a:t>
            </a:r>
            <a:endParaRPr 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narrative thought</a:t>
            </a:r>
            <a:endParaRPr 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Agency FB" panose="020B0503020202020204" pitchFamily="34" charset="0"/>
              <a:sym typeface="Agency FB" panose="020B050302020202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  <a:sym typeface="Agency FB" panose="020B0503020202020204" pitchFamily="34" charset="0"/>
            </a:endParaRPr>
          </a:p>
        </p:txBody>
      </p:sp>
      <p:sp>
        <p:nvSpPr>
          <p:cNvPr id="17" name="文本框 36"/>
          <p:cNvSpPr>
            <a:spLocks noChangeArrowheads="1"/>
          </p:cNvSpPr>
          <p:nvPr/>
        </p:nvSpPr>
        <p:spPr bwMode="auto">
          <a:xfrm>
            <a:off x="1217613" y="2544763"/>
            <a:ext cx="1301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</a:t>
            </a:r>
            <a:r>
              <a:rPr lang="en-US" sz="2800" b="1" dirty="0">
                <a:solidFill>
                  <a:srgbClr val="1F071F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2012</a:t>
            </a:r>
            <a:endParaRPr lang="en-US" sz="2800" dirty="0">
              <a:solidFill>
                <a:srgbClr val="1F071F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18" name="文本框 37"/>
          <p:cNvSpPr>
            <a:spLocks noChangeArrowheads="1"/>
          </p:cNvSpPr>
          <p:nvPr/>
        </p:nvSpPr>
        <p:spPr bwMode="auto">
          <a:xfrm>
            <a:off x="9201150" y="3290888"/>
            <a:ext cx="130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</a:t>
            </a:r>
            <a:r>
              <a:rPr lang="en-US" sz="2800" b="1" dirty="0">
                <a:solidFill>
                  <a:srgbClr val="1D0714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2013</a:t>
            </a:r>
            <a:endParaRPr lang="en-US" sz="2800" dirty="0">
              <a:solidFill>
                <a:srgbClr val="1D0714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19" name="文本框 38"/>
          <p:cNvSpPr>
            <a:spLocks noChangeArrowheads="1"/>
          </p:cNvSpPr>
          <p:nvPr/>
        </p:nvSpPr>
        <p:spPr bwMode="auto">
          <a:xfrm>
            <a:off x="1327150" y="4484688"/>
            <a:ext cx="1301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</a:t>
            </a:r>
            <a:r>
              <a:rPr lang="en-US" sz="2800" b="1" dirty="0">
                <a:solidFill>
                  <a:srgbClr val="08041B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2014</a:t>
            </a:r>
            <a:endParaRPr lang="en-US" sz="2800" dirty="0">
              <a:solidFill>
                <a:srgbClr val="08041B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20" name="文本框 39"/>
          <p:cNvSpPr>
            <a:spLocks noChangeArrowheads="1"/>
          </p:cNvSpPr>
          <p:nvPr/>
        </p:nvSpPr>
        <p:spPr bwMode="auto">
          <a:xfrm>
            <a:off x="9318625" y="5238750"/>
            <a:ext cx="1301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</a:t>
            </a:r>
            <a:r>
              <a:rPr lang="en-US" sz="2800" b="1" dirty="0">
                <a:solidFill>
                  <a:srgbClr val="230712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2015</a:t>
            </a:r>
            <a:endParaRPr lang="en-US" sz="2800" dirty="0">
              <a:solidFill>
                <a:srgbClr val="230712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发展规划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 flipV="1">
            <a:off x="5569794" y="4290646"/>
            <a:ext cx="1070157" cy="12322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V="1">
            <a:off x="7294188" y="4290646"/>
            <a:ext cx="1070157" cy="12322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9018582" y="4290646"/>
            <a:ext cx="1070157" cy="12322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V="1">
            <a:off x="3839540" y="4290646"/>
            <a:ext cx="1070157" cy="12322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2109286" y="4290646"/>
            <a:ext cx="1070157" cy="12322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5563934" y="3100196"/>
            <a:ext cx="1081676" cy="1190449"/>
          </a:xfrm>
          <a:custGeom>
            <a:avLst/>
            <a:gdLst>
              <a:gd name="connsiteX0" fmla="*/ 523748 w 1051979"/>
              <a:gd name="connsiteY0" fmla="*/ 1190449 h 1190449"/>
              <a:gd name="connsiteX1" fmla="*/ 1051979 w 1051979"/>
              <a:gd name="connsiteY1" fmla="*/ 0 h 1190449"/>
              <a:gd name="connsiteX2" fmla="*/ 0 w 1051979"/>
              <a:gd name="connsiteY2" fmla="*/ 0 h 1190449"/>
              <a:gd name="connsiteX3" fmla="*/ 0 w 1051979"/>
              <a:gd name="connsiteY3" fmla="*/ 10102 h 119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979" h="1190449">
                <a:moveTo>
                  <a:pt x="523748" y="1190449"/>
                </a:moveTo>
                <a:lnTo>
                  <a:pt x="1051979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53"/>
          <p:cNvSpPr/>
          <p:nvPr/>
        </p:nvSpPr>
        <p:spPr>
          <a:xfrm flipV="1">
            <a:off x="6407923" y="3367841"/>
            <a:ext cx="1956422" cy="922805"/>
          </a:xfrm>
          <a:custGeom>
            <a:avLst/>
            <a:gdLst>
              <a:gd name="connsiteX0" fmla="*/ 0 w 1070157"/>
              <a:gd name="connsiteY0" fmla="*/ 0 h 1232294"/>
              <a:gd name="connsiteX1" fmla="*/ 1070157 w 1070157"/>
              <a:gd name="connsiteY1" fmla="*/ 0 h 1232294"/>
              <a:gd name="connsiteX2" fmla="*/ 1070157 w 1070157"/>
              <a:gd name="connsiteY2" fmla="*/ 1232294 h 1232294"/>
              <a:gd name="connsiteX3" fmla="*/ 0 w 1070157"/>
              <a:gd name="connsiteY3" fmla="*/ 1232294 h 1232294"/>
              <a:gd name="connsiteX4" fmla="*/ 0 w 1070157"/>
              <a:gd name="connsiteY4" fmla="*/ 0 h 1232294"/>
              <a:gd name="connsiteX0-1" fmla="*/ 759656 w 1829813"/>
              <a:gd name="connsiteY0-2" fmla="*/ 0 h 1232294"/>
              <a:gd name="connsiteX1-3" fmla="*/ 1829813 w 1829813"/>
              <a:gd name="connsiteY1-4" fmla="*/ 0 h 1232294"/>
              <a:gd name="connsiteX2-5" fmla="*/ 1829813 w 1829813"/>
              <a:gd name="connsiteY2-6" fmla="*/ 1232294 h 1232294"/>
              <a:gd name="connsiteX3-7" fmla="*/ 0 w 1829813"/>
              <a:gd name="connsiteY3-8" fmla="*/ 725857 h 1232294"/>
              <a:gd name="connsiteX4-9" fmla="*/ 759656 w 1829813"/>
              <a:gd name="connsiteY4-10" fmla="*/ 0 h 1232294"/>
              <a:gd name="connsiteX0-11" fmla="*/ 886265 w 1956422"/>
              <a:gd name="connsiteY0-12" fmla="*/ 0 h 1232294"/>
              <a:gd name="connsiteX1-13" fmla="*/ 1956422 w 1956422"/>
              <a:gd name="connsiteY1-14" fmla="*/ 0 h 1232294"/>
              <a:gd name="connsiteX2-15" fmla="*/ 1956422 w 1956422"/>
              <a:gd name="connsiteY2-16" fmla="*/ 1232294 h 1232294"/>
              <a:gd name="connsiteX3-17" fmla="*/ 0 w 1956422"/>
              <a:gd name="connsiteY3-18" fmla="*/ 894669 h 1232294"/>
              <a:gd name="connsiteX4-19" fmla="*/ 886265 w 1956422"/>
              <a:gd name="connsiteY4-20" fmla="*/ 0 h 1232294"/>
              <a:gd name="connsiteX0-21" fmla="*/ 886265 w 1956422"/>
              <a:gd name="connsiteY0-22" fmla="*/ 0 h 922805"/>
              <a:gd name="connsiteX1-23" fmla="*/ 1956422 w 1956422"/>
              <a:gd name="connsiteY1-24" fmla="*/ 0 h 922805"/>
              <a:gd name="connsiteX2-25" fmla="*/ 113554 w 1956422"/>
              <a:gd name="connsiteY2-26" fmla="*/ 922805 h 922805"/>
              <a:gd name="connsiteX3-27" fmla="*/ 0 w 1956422"/>
              <a:gd name="connsiteY3-28" fmla="*/ 894669 h 922805"/>
              <a:gd name="connsiteX4-29" fmla="*/ 886265 w 1956422"/>
              <a:gd name="connsiteY4-30" fmla="*/ 0 h 922805"/>
            </a:gdLst>
            <a:ahLst/>
            <a:cxnLst>
              <a:cxn ang="0">
                <a:pos x="connsiteX0-21" y="connsiteY0-22"/>
              </a:cxn>
              <a:cxn ang="0">
                <a:pos x="connsiteX1-23" y="connsiteY1-24"/>
              </a:cxn>
              <a:cxn ang="0">
                <a:pos x="connsiteX2-25" y="connsiteY2-26"/>
              </a:cxn>
              <a:cxn ang="0">
                <a:pos x="connsiteX3-27" y="connsiteY3-28"/>
              </a:cxn>
              <a:cxn ang="0">
                <a:pos x="connsiteX4-29" y="connsiteY4-30"/>
              </a:cxn>
            </a:cxnLst>
            <a:rect l="l" t="t" r="r" b="b"/>
            <a:pathLst>
              <a:path w="1956422" h="922805">
                <a:moveTo>
                  <a:pt x="886265" y="0"/>
                </a:moveTo>
                <a:lnTo>
                  <a:pt x="1956422" y="0"/>
                </a:lnTo>
                <a:lnTo>
                  <a:pt x="113554" y="922805"/>
                </a:lnTo>
                <a:lnTo>
                  <a:pt x="0" y="894669"/>
                </a:lnTo>
                <a:lnTo>
                  <a:pt x="886265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54"/>
          <p:cNvSpPr/>
          <p:nvPr/>
        </p:nvSpPr>
        <p:spPr>
          <a:xfrm flipV="1">
            <a:off x="6447650" y="3241232"/>
            <a:ext cx="3643533" cy="1049414"/>
          </a:xfrm>
          <a:custGeom>
            <a:avLst/>
            <a:gdLst>
              <a:gd name="connsiteX0" fmla="*/ 0 w 1070157"/>
              <a:gd name="connsiteY0" fmla="*/ 0 h 1232294"/>
              <a:gd name="connsiteX1" fmla="*/ 1070157 w 1070157"/>
              <a:gd name="connsiteY1" fmla="*/ 0 h 1232294"/>
              <a:gd name="connsiteX2" fmla="*/ 1070157 w 1070157"/>
              <a:gd name="connsiteY2" fmla="*/ 1232294 h 1232294"/>
              <a:gd name="connsiteX3" fmla="*/ 0 w 1070157"/>
              <a:gd name="connsiteY3" fmla="*/ 1232294 h 1232294"/>
              <a:gd name="connsiteX4" fmla="*/ 0 w 1070157"/>
              <a:gd name="connsiteY4" fmla="*/ 0 h 1232294"/>
              <a:gd name="connsiteX0-1" fmla="*/ 2391508 w 3461665"/>
              <a:gd name="connsiteY0-2" fmla="*/ 0 h 1232294"/>
              <a:gd name="connsiteX1-3" fmla="*/ 3461665 w 3461665"/>
              <a:gd name="connsiteY1-4" fmla="*/ 0 h 1232294"/>
              <a:gd name="connsiteX2-5" fmla="*/ 3461665 w 3461665"/>
              <a:gd name="connsiteY2-6" fmla="*/ 1232294 h 1232294"/>
              <a:gd name="connsiteX3-7" fmla="*/ 0 w 3461665"/>
              <a:gd name="connsiteY3-8" fmla="*/ 936872 h 1232294"/>
              <a:gd name="connsiteX4-9" fmla="*/ 2391508 w 3461665"/>
              <a:gd name="connsiteY4-10" fmla="*/ 0 h 1232294"/>
              <a:gd name="connsiteX0-11" fmla="*/ 2573376 w 3643533"/>
              <a:gd name="connsiteY0-12" fmla="*/ 0 h 1049414"/>
              <a:gd name="connsiteX1-13" fmla="*/ 3643533 w 3643533"/>
              <a:gd name="connsiteY1-14" fmla="*/ 0 h 1049414"/>
              <a:gd name="connsiteX2-15" fmla="*/ 0 w 3643533"/>
              <a:gd name="connsiteY2-16" fmla="*/ 1049414 h 1049414"/>
              <a:gd name="connsiteX3-17" fmla="*/ 181868 w 3643533"/>
              <a:gd name="connsiteY3-18" fmla="*/ 936872 h 1049414"/>
              <a:gd name="connsiteX4-19" fmla="*/ 2573376 w 3643533"/>
              <a:gd name="connsiteY4-20" fmla="*/ 0 h 1049414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3643533" h="1049414">
                <a:moveTo>
                  <a:pt x="2573376" y="0"/>
                </a:moveTo>
                <a:lnTo>
                  <a:pt x="3643533" y="0"/>
                </a:lnTo>
                <a:lnTo>
                  <a:pt x="0" y="1049414"/>
                </a:lnTo>
                <a:lnTo>
                  <a:pt x="181868" y="936872"/>
                </a:lnTo>
                <a:lnTo>
                  <a:pt x="2573376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53"/>
          <p:cNvSpPr/>
          <p:nvPr/>
        </p:nvSpPr>
        <p:spPr>
          <a:xfrm flipH="1" flipV="1">
            <a:off x="3836991" y="3367840"/>
            <a:ext cx="1956422" cy="922805"/>
          </a:xfrm>
          <a:custGeom>
            <a:avLst/>
            <a:gdLst>
              <a:gd name="connsiteX0" fmla="*/ 0 w 1070157"/>
              <a:gd name="connsiteY0" fmla="*/ 0 h 1232294"/>
              <a:gd name="connsiteX1" fmla="*/ 1070157 w 1070157"/>
              <a:gd name="connsiteY1" fmla="*/ 0 h 1232294"/>
              <a:gd name="connsiteX2" fmla="*/ 1070157 w 1070157"/>
              <a:gd name="connsiteY2" fmla="*/ 1232294 h 1232294"/>
              <a:gd name="connsiteX3" fmla="*/ 0 w 1070157"/>
              <a:gd name="connsiteY3" fmla="*/ 1232294 h 1232294"/>
              <a:gd name="connsiteX4" fmla="*/ 0 w 1070157"/>
              <a:gd name="connsiteY4" fmla="*/ 0 h 1232294"/>
              <a:gd name="connsiteX0-1" fmla="*/ 759656 w 1829813"/>
              <a:gd name="connsiteY0-2" fmla="*/ 0 h 1232294"/>
              <a:gd name="connsiteX1-3" fmla="*/ 1829813 w 1829813"/>
              <a:gd name="connsiteY1-4" fmla="*/ 0 h 1232294"/>
              <a:gd name="connsiteX2-5" fmla="*/ 1829813 w 1829813"/>
              <a:gd name="connsiteY2-6" fmla="*/ 1232294 h 1232294"/>
              <a:gd name="connsiteX3-7" fmla="*/ 0 w 1829813"/>
              <a:gd name="connsiteY3-8" fmla="*/ 725857 h 1232294"/>
              <a:gd name="connsiteX4-9" fmla="*/ 759656 w 1829813"/>
              <a:gd name="connsiteY4-10" fmla="*/ 0 h 1232294"/>
              <a:gd name="connsiteX0-11" fmla="*/ 886265 w 1956422"/>
              <a:gd name="connsiteY0-12" fmla="*/ 0 h 1232294"/>
              <a:gd name="connsiteX1-13" fmla="*/ 1956422 w 1956422"/>
              <a:gd name="connsiteY1-14" fmla="*/ 0 h 1232294"/>
              <a:gd name="connsiteX2-15" fmla="*/ 1956422 w 1956422"/>
              <a:gd name="connsiteY2-16" fmla="*/ 1232294 h 1232294"/>
              <a:gd name="connsiteX3-17" fmla="*/ 0 w 1956422"/>
              <a:gd name="connsiteY3-18" fmla="*/ 894669 h 1232294"/>
              <a:gd name="connsiteX4-19" fmla="*/ 886265 w 1956422"/>
              <a:gd name="connsiteY4-20" fmla="*/ 0 h 1232294"/>
              <a:gd name="connsiteX0-21" fmla="*/ 886265 w 1956422"/>
              <a:gd name="connsiteY0-22" fmla="*/ 0 h 922805"/>
              <a:gd name="connsiteX1-23" fmla="*/ 1956422 w 1956422"/>
              <a:gd name="connsiteY1-24" fmla="*/ 0 h 922805"/>
              <a:gd name="connsiteX2-25" fmla="*/ 113554 w 1956422"/>
              <a:gd name="connsiteY2-26" fmla="*/ 922805 h 922805"/>
              <a:gd name="connsiteX3-27" fmla="*/ 0 w 1956422"/>
              <a:gd name="connsiteY3-28" fmla="*/ 894669 h 922805"/>
              <a:gd name="connsiteX4-29" fmla="*/ 886265 w 1956422"/>
              <a:gd name="connsiteY4-30" fmla="*/ 0 h 922805"/>
            </a:gdLst>
            <a:ahLst/>
            <a:cxnLst>
              <a:cxn ang="0">
                <a:pos x="connsiteX0-21" y="connsiteY0-22"/>
              </a:cxn>
              <a:cxn ang="0">
                <a:pos x="connsiteX1-23" y="connsiteY1-24"/>
              </a:cxn>
              <a:cxn ang="0">
                <a:pos x="connsiteX2-25" y="connsiteY2-26"/>
              </a:cxn>
              <a:cxn ang="0">
                <a:pos x="connsiteX3-27" y="connsiteY3-28"/>
              </a:cxn>
              <a:cxn ang="0">
                <a:pos x="connsiteX4-29" y="connsiteY4-30"/>
              </a:cxn>
            </a:cxnLst>
            <a:rect l="l" t="t" r="r" b="b"/>
            <a:pathLst>
              <a:path w="1956422" h="922805">
                <a:moveTo>
                  <a:pt x="886265" y="0"/>
                </a:moveTo>
                <a:lnTo>
                  <a:pt x="1956422" y="0"/>
                </a:lnTo>
                <a:lnTo>
                  <a:pt x="113554" y="922805"/>
                </a:lnTo>
                <a:lnTo>
                  <a:pt x="0" y="894669"/>
                </a:lnTo>
                <a:lnTo>
                  <a:pt x="886265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54"/>
          <p:cNvSpPr/>
          <p:nvPr/>
        </p:nvSpPr>
        <p:spPr>
          <a:xfrm flipH="1" flipV="1">
            <a:off x="2086810" y="3241231"/>
            <a:ext cx="3643533" cy="1049414"/>
          </a:xfrm>
          <a:custGeom>
            <a:avLst/>
            <a:gdLst>
              <a:gd name="connsiteX0" fmla="*/ 0 w 1070157"/>
              <a:gd name="connsiteY0" fmla="*/ 0 h 1232294"/>
              <a:gd name="connsiteX1" fmla="*/ 1070157 w 1070157"/>
              <a:gd name="connsiteY1" fmla="*/ 0 h 1232294"/>
              <a:gd name="connsiteX2" fmla="*/ 1070157 w 1070157"/>
              <a:gd name="connsiteY2" fmla="*/ 1232294 h 1232294"/>
              <a:gd name="connsiteX3" fmla="*/ 0 w 1070157"/>
              <a:gd name="connsiteY3" fmla="*/ 1232294 h 1232294"/>
              <a:gd name="connsiteX4" fmla="*/ 0 w 1070157"/>
              <a:gd name="connsiteY4" fmla="*/ 0 h 1232294"/>
              <a:gd name="connsiteX0-1" fmla="*/ 2391508 w 3461665"/>
              <a:gd name="connsiteY0-2" fmla="*/ 0 h 1232294"/>
              <a:gd name="connsiteX1-3" fmla="*/ 3461665 w 3461665"/>
              <a:gd name="connsiteY1-4" fmla="*/ 0 h 1232294"/>
              <a:gd name="connsiteX2-5" fmla="*/ 3461665 w 3461665"/>
              <a:gd name="connsiteY2-6" fmla="*/ 1232294 h 1232294"/>
              <a:gd name="connsiteX3-7" fmla="*/ 0 w 3461665"/>
              <a:gd name="connsiteY3-8" fmla="*/ 936872 h 1232294"/>
              <a:gd name="connsiteX4-9" fmla="*/ 2391508 w 3461665"/>
              <a:gd name="connsiteY4-10" fmla="*/ 0 h 1232294"/>
              <a:gd name="connsiteX0-11" fmla="*/ 2573376 w 3643533"/>
              <a:gd name="connsiteY0-12" fmla="*/ 0 h 1049414"/>
              <a:gd name="connsiteX1-13" fmla="*/ 3643533 w 3643533"/>
              <a:gd name="connsiteY1-14" fmla="*/ 0 h 1049414"/>
              <a:gd name="connsiteX2-15" fmla="*/ 0 w 3643533"/>
              <a:gd name="connsiteY2-16" fmla="*/ 1049414 h 1049414"/>
              <a:gd name="connsiteX3-17" fmla="*/ 181868 w 3643533"/>
              <a:gd name="connsiteY3-18" fmla="*/ 936872 h 1049414"/>
              <a:gd name="connsiteX4-19" fmla="*/ 2573376 w 3643533"/>
              <a:gd name="connsiteY4-20" fmla="*/ 0 h 1049414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3643533" h="1049414">
                <a:moveTo>
                  <a:pt x="2573376" y="0"/>
                </a:moveTo>
                <a:lnTo>
                  <a:pt x="3643533" y="0"/>
                </a:lnTo>
                <a:lnTo>
                  <a:pt x="0" y="1049414"/>
                </a:lnTo>
                <a:lnTo>
                  <a:pt x="181868" y="936872"/>
                </a:lnTo>
                <a:lnTo>
                  <a:pt x="2573376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100450" y="4734949"/>
            <a:ext cx="534417" cy="406055"/>
            <a:chOff x="4268086" y="4221191"/>
            <a:chExt cx="509646" cy="387231"/>
          </a:xfrm>
          <a:solidFill>
            <a:srgbClr val="FFFFFF"/>
          </a:solidFill>
        </p:grpSpPr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29422" y="4747848"/>
            <a:ext cx="429883" cy="411131"/>
            <a:chOff x="1004888" y="993775"/>
            <a:chExt cx="2438400" cy="2332038"/>
          </a:xfrm>
          <a:solidFill>
            <a:srgbClr val="FFFFFF"/>
          </a:solidFill>
        </p:grpSpPr>
        <p:sp>
          <p:nvSpPr>
            <p:cNvPr id="19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0" name="任意多边形 19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88690" y="4701072"/>
            <a:ext cx="359886" cy="460253"/>
            <a:chOff x="1605186" y="572440"/>
            <a:chExt cx="563562" cy="720725"/>
          </a:xfrm>
          <a:solidFill>
            <a:srgbClr val="FFFFFF"/>
          </a:solidFill>
        </p:grpSpPr>
        <p:sp>
          <p:nvSpPr>
            <p:cNvPr id="22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9358298" y="4672581"/>
            <a:ext cx="418859" cy="468423"/>
            <a:chOff x="5999255" y="3275006"/>
            <a:chExt cx="402656" cy="450303"/>
          </a:xfrm>
          <a:solidFill>
            <a:srgbClr val="FFFFFF"/>
          </a:solidFill>
          <a:effectLst/>
        </p:grpSpPr>
        <p:sp>
          <p:nvSpPr>
            <p:cNvPr id="26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223"/>
          <p:cNvSpPr>
            <a:spLocks noChangeAspect="1"/>
          </p:cNvSpPr>
          <p:nvPr/>
        </p:nvSpPr>
        <p:spPr bwMode="auto">
          <a:xfrm>
            <a:off x="7604788" y="4772699"/>
            <a:ext cx="477091" cy="386931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200064" y="1935277"/>
            <a:ext cx="1769966" cy="176996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080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752264" y="5822554"/>
            <a:ext cx="159851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52636"/>
                </a:solidFill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THAN 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     TEMPLATE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144882" y="5832245"/>
            <a:ext cx="159851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    MORE  THAN 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     TEMPLATE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80894" y="5822554"/>
            <a:ext cx="1630575" cy="61555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THAN 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     TEMPLATE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912029" y="5832245"/>
            <a:ext cx="1598515" cy="9694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THAN 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     TEMPLATE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1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21119" y="5841587"/>
            <a:ext cx="1598515" cy="9694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THAN 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     TEMPLATE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1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rgbClr val="15263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171320" y="1599455"/>
            <a:ext cx="2071401" cy="221599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  <a:ea typeface="方正姚体" pitchFamily="2" charset="-122"/>
              </a:rPr>
              <a:t>03</a:t>
            </a:r>
            <a:endParaRPr lang="zh-CN" altLang="en-US" sz="13800" dirty="0" smtClean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  <a:ea typeface="方正姚体" pitchFamily="2" charset="-122"/>
            </a:endParaRPr>
          </a:p>
        </p:txBody>
      </p:sp>
      <p:sp>
        <p:nvSpPr>
          <p:cNvPr id="15" name="文本框 16"/>
          <p:cNvSpPr>
            <a:spLocks noChangeArrowheads="1"/>
          </p:cNvSpPr>
          <p:nvPr/>
        </p:nvSpPr>
        <p:spPr bwMode="auto">
          <a:xfrm>
            <a:off x="4645879" y="4485240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市场分析</a:t>
            </a:r>
            <a:endParaRPr lang="en-US" altLang="en-US" sz="54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504766" y="4150342"/>
            <a:ext cx="3140012" cy="2"/>
          </a:xfrm>
          <a:prstGeom prst="line">
            <a:avLst/>
          </a:prstGeom>
          <a:ln w="127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8234269" y="1910890"/>
            <a:ext cx="561372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gradFill>
                  <a:gsLst>
                    <a:gs pos="0">
                      <a:schemeClr val="bg1"/>
                    </a:gs>
                    <a:gs pos="100000">
                      <a:srgbClr val="B6B6B6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1.</a:t>
            </a:r>
            <a:endParaRPr lang="en-US" altLang="zh-CN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95884" y="2750485"/>
            <a:ext cx="67839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 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2.</a:t>
            </a:r>
            <a:endParaRPr lang="en-US" altLang="zh-CN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48696" y="3590080"/>
            <a:ext cx="62228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Impact" pitchFamily="34" charset="0"/>
              </a:rPr>
              <a:t> 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3.</a:t>
            </a:r>
            <a:endParaRPr lang="en-US" altLang="zh-CN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34269" y="4429675"/>
            <a:ext cx="65114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 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4.</a:t>
            </a:r>
            <a:endParaRPr lang="en-US" altLang="zh-CN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9065613" y="1910890"/>
            <a:ext cx="0" cy="3056549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6"/>
          <p:cNvSpPr>
            <a:spLocks noChangeArrowheads="1"/>
          </p:cNvSpPr>
          <p:nvPr/>
        </p:nvSpPr>
        <p:spPr bwMode="auto">
          <a:xfrm>
            <a:off x="9278955" y="1942133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项目简介</a:t>
            </a:r>
            <a:endParaRPr lang="en-US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文本框 17"/>
          <p:cNvSpPr>
            <a:spLocks noChangeArrowheads="1"/>
          </p:cNvSpPr>
          <p:nvPr/>
        </p:nvSpPr>
        <p:spPr bwMode="auto">
          <a:xfrm>
            <a:off x="9278955" y="2780934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项目计划</a:t>
            </a:r>
            <a:endParaRPr lang="en-US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文本框 18"/>
          <p:cNvSpPr>
            <a:spLocks noChangeArrowheads="1"/>
          </p:cNvSpPr>
          <p:nvPr/>
        </p:nvSpPr>
        <p:spPr bwMode="auto">
          <a:xfrm>
            <a:off x="9285048" y="3621323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市场分析</a:t>
            </a:r>
            <a:endParaRPr lang="en-US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文本框 19"/>
          <p:cNvSpPr>
            <a:spLocks noChangeArrowheads="1"/>
          </p:cNvSpPr>
          <p:nvPr/>
        </p:nvSpPr>
        <p:spPr bwMode="auto">
          <a:xfrm>
            <a:off x="9278955" y="4460124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投资回报</a:t>
            </a:r>
            <a:endParaRPr lang="en-US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文本框 20"/>
          <p:cNvSpPr>
            <a:spLocks noChangeArrowheads="1"/>
          </p:cNvSpPr>
          <p:nvPr/>
        </p:nvSpPr>
        <p:spPr bwMode="auto">
          <a:xfrm>
            <a:off x="2141481" y="2943282"/>
            <a:ext cx="2858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  录</a:t>
            </a:r>
            <a:endParaRPr lang="en-US" altLang="en-US" sz="7200" b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45213" y="4268503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itchFamily="2" charset="-122"/>
                <a:cs typeface="Kartika" panose="02020503030404060203" pitchFamily="18" charset="0"/>
              </a:rPr>
              <a:t>CONCENTS</a:t>
            </a:r>
            <a:endParaRPr lang="zh-CN" altLang="en-US" sz="3600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市场分析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027185" y="4236979"/>
            <a:ext cx="3296450" cy="2093481"/>
          </a:xfrm>
          <a:prstGeom prst="rect">
            <a:avLst/>
          </a:prstGeom>
          <a:solidFill>
            <a:srgbClr val="FEFEFE">
              <a:alpha val="30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8040" y="4236979"/>
            <a:ext cx="3296450" cy="20934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08039" y="2072122"/>
            <a:ext cx="3296450" cy="2093481"/>
          </a:xfrm>
          <a:prstGeom prst="rect">
            <a:avLst/>
          </a:prstGeom>
          <a:solidFill>
            <a:srgbClr val="FEFEFE">
              <a:alpha val="30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27183" y="2073214"/>
            <a:ext cx="3296450" cy="20934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88894" y="2071030"/>
            <a:ext cx="3296450" cy="20934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88893" y="4234796"/>
            <a:ext cx="3296450" cy="2093481"/>
          </a:xfrm>
          <a:prstGeom prst="rect">
            <a:avLst/>
          </a:prstGeom>
          <a:solidFill>
            <a:srgbClr val="FEFEFE">
              <a:alpha val="30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41333" y="4223530"/>
            <a:ext cx="158569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姚体" pitchFamily="2" charset="-122"/>
              </a:rPr>
              <a:t>4,000</a:t>
            </a:r>
            <a:endParaRPr lang="en-US" altLang="zh-CN" sz="4000" b="1" dirty="0" smtClean="0">
              <a:solidFill>
                <a:schemeClr val="bg1"/>
              </a:solidFill>
              <a:latin typeface="方正姚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30128" y="2084746"/>
            <a:ext cx="158569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姚体" pitchFamily="2" charset="-122"/>
              </a:rPr>
              <a:t>3,200</a:t>
            </a:r>
            <a:endParaRPr lang="en-US" altLang="zh-CN" sz="4000" b="1" dirty="0" smtClean="0">
              <a:solidFill>
                <a:schemeClr val="bg1"/>
              </a:solidFill>
              <a:latin typeface="方正姚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86475" y="4234797"/>
            <a:ext cx="158569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方正姚体" pitchFamily="2" charset="-122"/>
              </a:rPr>
              <a:t>2,600</a:t>
            </a:r>
            <a:endParaRPr lang="en-US" altLang="zh-CN" sz="4000" b="1" dirty="0" smtClean="0">
              <a:solidFill>
                <a:schemeClr val="bg1"/>
              </a:solidFill>
              <a:latin typeface="方正姚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78140" y="5292384"/>
            <a:ext cx="2678938" cy="80021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sz="1100" b="1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4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4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4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4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58996" y="3147622"/>
            <a:ext cx="2678938" cy="80021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sz="1100" b="1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4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4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4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4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39851" y="5292383"/>
            <a:ext cx="2678938" cy="80021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sz="1100" b="1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4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4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4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4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4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市场分析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1744394" y="1997611"/>
            <a:ext cx="1800665" cy="1336430"/>
          </a:xfrm>
          <a:custGeom>
            <a:avLst/>
            <a:gdLst>
              <a:gd name="connsiteX0" fmla="*/ 250686 w 1800665"/>
              <a:gd name="connsiteY0" fmla="*/ 0 h 1336430"/>
              <a:gd name="connsiteX1" fmla="*/ 1549979 w 1800665"/>
              <a:gd name="connsiteY1" fmla="*/ 0 h 1336430"/>
              <a:gd name="connsiteX2" fmla="*/ 1800665 w 1800665"/>
              <a:gd name="connsiteY2" fmla="*/ 250686 h 1336430"/>
              <a:gd name="connsiteX3" fmla="*/ 1800665 w 1800665"/>
              <a:gd name="connsiteY3" fmla="*/ 888797 h 1336430"/>
              <a:gd name="connsiteX4" fmla="*/ 1549979 w 1800665"/>
              <a:gd name="connsiteY4" fmla="*/ 1139483 h 1336430"/>
              <a:gd name="connsiteX5" fmla="*/ 1014561 w 1800665"/>
              <a:gd name="connsiteY5" fmla="*/ 1139483 h 1336430"/>
              <a:gd name="connsiteX6" fmla="*/ 900332 w 1800665"/>
              <a:gd name="connsiteY6" fmla="*/ 1336430 h 1336430"/>
              <a:gd name="connsiteX7" fmla="*/ 786103 w 1800665"/>
              <a:gd name="connsiteY7" fmla="*/ 1139483 h 1336430"/>
              <a:gd name="connsiteX8" fmla="*/ 250686 w 1800665"/>
              <a:gd name="connsiteY8" fmla="*/ 1139483 h 1336430"/>
              <a:gd name="connsiteX9" fmla="*/ 0 w 1800665"/>
              <a:gd name="connsiteY9" fmla="*/ 888797 h 1336430"/>
              <a:gd name="connsiteX10" fmla="*/ 0 w 1800665"/>
              <a:gd name="connsiteY10" fmla="*/ 250686 h 1336430"/>
              <a:gd name="connsiteX11" fmla="*/ 250686 w 1800665"/>
              <a:gd name="connsiteY11" fmla="*/ 0 h 133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665" h="1336430">
                <a:moveTo>
                  <a:pt x="250686" y="0"/>
                </a:moveTo>
                <a:lnTo>
                  <a:pt x="1549979" y="0"/>
                </a:lnTo>
                <a:cubicBezTo>
                  <a:pt x="1688429" y="0"/>
                  <a:pt x="1800665" y="112236"/>
                  <a:pt x="1800665" y="250686"/>
                </a:cubicBezTo>
                <a:lnTo>
                  <a:pt x="1800665" y="888797"/>
                </a:lnTo>
                <a:cubicBezTo>
                  <a:pt x="1800665" y="1027247"/>
                  <a:pt x="1688429" y="1139483"/>
                  <a:pt x="1549979" y="1139483"/>
                </a:cubicBezTo>
                <a:lnTo>
                  <a:pt x="1014561" y="1139483"/>
                </a:lnTo>
                <a:lnTo>
                  <a:pt x="900332" y="1336430"/>
                </a:lnTo>
                <a:lnTo>
                  <a:pt x="786103" y="1139483"/>
                </a:lnTo>
                <a:lnTo>
                  <a:pt x="250686" y="1139483"/>
                </a:lnTo>
                <a:cubicBezTo>
                  <a:pt x="112236" y="1139483"/>
                  <a:pt x="0" y="1027247"/>
                  <a:pt x="0" y="888797"/>
                </a:cubicBezTo>
                <a:lnTo>
                  <a:pt x="0" y="250686"/>
                </a:lnTo>
                <a:cubicBezTo>
                  <a:pt x="0" y="112236"/>
                  <a:pt x="112236" y="0"/>
                  <a:pt x="25068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744394" y="3445528"/>
            <a:ext cx="1800665" cy="2842730"/>
          </a:xfrm>
          <a:prstGeom prst="roundRect">
            <a:avLst>
              <a:gd name="adj" fmla="val 18094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030613" y="1997611"/>
            <a:ext cx="1800665" cy="1336430"/>
          </a:xfrm>
          <a:custGeom>
            <a:avLst/>
            <a:gdLst>
              <a:gd name="connsiteX0" fmla="*/ 250686 w 1800665"/>
              <a:gd name="connsiteY0" fmla="*/ 0 h 1336430"/>
              <a:gd name="connsiteX1" fmla="*/ 1549979 w 1800665"/>
              <a:gd name="connsiteY1" fmla="*/ 0 h 1336430"/>
              <a:gd name="connsiteX2" fmla="*/ 1800665 w 1800665"/>
              <a:gd name="connsiteY2" fmla="*/ 250686 h 1336430"/>
              <a:gd name="connsiteX3" fmla="*/ 1800665 w 1800665"/>
              <a:gd name="connsiteY3" fmla="*/ 888797 h 1336430"/>
              <a:gd name="connsiteX4" fmla="*/ 1549979 w 1800665"/>
              <a:gd name="connsiteY4" fmla="*/ 1139483 h 1336430"/>
              <a:gd name="connsiteX5" fmla="*/ 1014561 w 1800665"/>
              <a:gd name="connsiteY5" fmla="*/ 1139483 h 1336430"/>
              <a:gd name="connsiteX6" fmla="*/ 900332 w 1800665"/>
              <a:gd name="connsiteY6" fmla="*/ 1336430 h 1336430"/>
              <a:gd name="connsiteX7" fmla="*/ 786103 w 1800665"/>
              <a:gd name="connsiteY7" fmla="*/ 1139483 h 1336430"/>
              <a:gd name="connsiteX8" fmla="*/ 250686 w 1800665"/>
              <a:gd name="connsiteY8" fmla="*/ 1139483 h 1336430"/>
              <a:gd name="connsiteX9" fmla="*/ 0 w 1800665"/>
              <a:gd name="connsiteY9" fmla="*/ 888797 h 1336430"/>
              <a:gd name="connsiteX10" fmla="*/ 0 w 1800665"/>
              <a:gd name="connsiteY10" fmla="*/ 250686 h 1336430"/>
              <a:gd name="connsiteX11" fmla="*/ 250686 w 1800665"/>
              <a:gd name="connsiteY11" fmla="*/ 0 h 133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665" h="1336430">
                <a:moveTo>
                  <a:pt x="250686" y="0"/>
                </a:moveTo>
                <a:lnTo>
                  <a:pt x="1549979" y="0"/>
                </a:lnTo>
                <a:cubicBezTo>
                  <a:pt x="1688429" y="0"/>
                  <a:pt x="1800665" y="112236"/>
                  <a:pt x="1800665" y="250686"/>
                </a:cubicBezTo>
                <a:lnTo>
                  <a:pt x="1800665" y="888797"/>
                </a:lnTo>
                <a:cubicBezTo>
                  <a:pt x="1800665" y="1027247"/>
                  <a:pt x="1688429" y="1139483"/>
                  <a:pt x="1549979" y="1139483"/>
                </a:cubicBezTo>
                <a:lnTo>
                  <a:pt x="1014561" y="1139483"/>
                </a:lnTo>
                <a:lnTo>
                  <a:pt x="900332" y="1336430"/>
                </a:lnTo>
                <a:lnTo>
                  <a:pt x="786103" y="1139483"/>
                </a:lnTo>
                <a:lnTo>
                  <a:pt x="250686" y="1139483"/>
                </a:lnTo>
                <a:cubicBezTo>
                  <a:pt x="112236" y="1139483"/>
                  <a:pt x="0" y="1027247"/>
                  <a:pt x="0" y="888797"/>
                </a:cubicBezTo>
                <a:lnTo>
                  <a:pt x="0" y="250686"/>
                </a:lnTo>
                <a:cubicBezTo>
                  <a:pt x="0" y="112236"/>
                  <a:pt x="112236" y="0"/>
                  <a:pt x="250686" y="0"/>
                </a:cubicBezTo>
                <a:close/>
              </a:path>
            </a:pathLst>
          </a:custGeom>
          <a:solidFill>
            <a:srgbClr val="FEFEFE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0613" y="3445528"/>
            <a:ext cx="1800665" cy="2842730"/>
          </a:xfrm>
          <a:prstGeom prst="roundRect">
            <a:avLst>
              <a:gd name="adj" fmla="val 18094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316832" y="1997611"/>
            <a:ext cx="1800665" cy="1336430"/>
          </a:xfrm>
          <a:custGeom>
            <a:avLst/>
            <a:gdLst>
              <a:gd name="connsiteX0" fmla="*/ 250686 w 1800665"/>
              <a:gd name="connsiteY0" fmla="*/ 0 h 1336430"/>
              <a:gd name="connsiteX1" fmla="*/ 1549979 w 1800665"/>
              <a:gd name="connsiteY1" fmla="*/ 0 h 1336430"/>
              <a:gd name="connsiteX2" fmla="*/ 1800665 w 1800665"/>
              <a:gd name="connsiteY2" fmla="*/ 250686 h 1336430"/>
              <a:gd name="connsiteX3" fmla="*/ 1800665 w 1800665"/>
              <a:gd name="connsiteY3" fmla="*/ 888797 h 1336430"/>
              <a:gd name="connsiteX4" fmla="*/ 1549979 w 1800665"/>
              <a:gd name="connsiteY4" fmla="*/ 1139483 h 1336430"/>
              <a:gd name="connsiteX5" fmla="*/ 1014561 w 1800665"/>
              <a:gd name="connsiteY5" fmla="*/ 1139483 h 1336430"/>
              <a:gd name="connsiteX6" fmla="*/ 900332 w 1800665"/>
              <a:gd name="connsiteY6" fmla="*/ 1336430 h 1336430"/>
              <a:gd name="connsiteX7" fmla="*/ 786103 w 1800665"/>
              <a:gd name="connsiteY7" fmla="*/ 1139483 h 1336430"/>
              <a:gd name="connsiteX8" fmla="*/ 250686 w 1800665"/>
              <a:gd name="connsiteY8" fmla="*/ 1139483 h 1336430"/>
              <a:gd name="connsiteX9" fmla="*/ 0 w 1800665"/>
              <a:gd name="connsiteY9" fmla="*/ 888797 h 1336430"/>
              <a:gd name="connsiteX10" fmla="*/ 0 w 1800665"/>
              <a:gd name="connsiteY10" fmla="*/ 250686 h 1336430"/>
              <a:gd name="connsiteX11" fmla="*/ 250686 w 1800665"/>
              <a:gd name="connsiteY11" fmla="*/ 0 h 133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665" h="1336430">
                <a:moveTo>
                  <a:pt x="250686" y="0"/>
                </a:moveTo>
                <a:lnTo>
                  <a:pt x="1549979" y="0"/>
                </a:lnTo>
                <a:cubicBezTo>
                  <a:pt x="1688429" y="0"/>
                  <a:pt x="1800665" y="112236"/>
                  <a:pt x="1800665" y="250686"/>
                </a:cubicBezTo>
                <a:lnTo>
                  <a:pt x="1800665" y="888797"/>
                </a:lnTo>
                <a:cubicBezTo>
                  <a:pt x="1800665" y="1027247"/>
                  <a:pt x="1688429" y="1139483"/>
                  <a:pt x="1549979" y="1139483"/>
                </a:cubicBezTo>
                <a:lnTo>
                  <a:pt x="1014561" y="1139483"/>
                </a:lnTo>
                <a:lnTo>
                  <a:pt x="900332" y="1336430"/>
                </a:lnTo>
                <a:lnTo>
                  <a:pt x="786103" y="1139483"/>
                </a:lnTo>
                <a:lnTo>
                  <a:pt x="250686" y="1139483"/>
                </a:lnTo>
                <a:cubicBezTo>
                  <a:pt x="112236" y="1139483"/>
                  <a:pt x="0" y="1027247"/>
                  <a:pt x="0" y="888797"/>
                </a:cubicBezTo>
                <a:lnTo>
                  <a:pt x="0" y="250686"/>
                </a:lnTo>
                <a:cubicBezTo>
                  <a:pt x="0" y="112236"/>
                  <a:pt x="112236" y="0"/>
                  <a:pt x="25068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316832" y="3445528"/>
            <a:ext cx="1800665" cy="2842730"/>
          </a:xfrm>
          <a:prstGeom prst="roundRect">
            <a:avLst>
              <a:gd name="adj" fmla="val 18094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8603051" y="1997611"/>
            <a:ext cx="1800665" cy="1336430"/>
          </a:xfrm>
          <a:custGeom>
            <a:avLst/>
            <a:gdLst>
              <a:gd name="connsiteX0" fmla="*/ 250686 w 1800665"/>
              <a:gd name="connsiteY0" fmla="*/ 0 h 1336430"/>
              <a:gd name="connsiteX1" fmla="*/ 1549979 w 1800665"/>
              <a:gd name="connsiteY1" fmla="*/ 0 h 1336430"/>
              <a:gd name="connsiteX2" fmla="*/ 1800665 w 1800665"/>
              <a:gd name="connsiteY2" fmla="*/ 250686 h 1336430"/>
              <a:gd name="connsiteX3" fmla="*/ 1800665 w 1800665"/>
              <a:gd name="connsiteY3" fmla="*/ 888797 h 1336430"/>
              <a:gd name="connsiteX4" fmla="*/ 1549979 w 1800665"/>
              <a:gd name="connsiteY4" fmla="*/ 1139483 h 1336430"/>
              <a:gd name="connsiteX5" fmla="*/ 1014561 w 1800665"/>
              <a:gd name="connsiteY5" fmla="*/ 1139483 h 1336430"/>
              <a:gd name="connsiteX6" fmla="*/ 900332 w 1800665"/>
              <a:gd name="connsiteY6" fmla="*/ 1336430 h 1336430"/>
              <a:gd name="connsiteX7" fmla="*/ 786103 w 1800665"/>
              <a:gd name="connsiteY7" fmla="*/ 1139483 h 1336430"/>
              <a:gd name="connsiteX8" fmla="*/ 250686 w 1800665"/>
              <a:gd name="connsiteY8" fmla="*/ 1139483 h 1336430"/>
              <a:gd name="connsiteX9" fmla="*/ 0 w 1800665"/>
              <a:gd name="connsiteY9" fmla="*/ 888797 h 1336430"/>
              <a:gd name="connsiteX10" fmla="*/ 0 w 1800665"/>
              <a:gd name="connsiteY10" fmla="*/ 250686 h 1336430"/>
              <a:gd name="connsiteX11" fmla="*/ 250686 w 1800665"/>
              <a:gd name="connsiteY11" fmla="*/ 0 h 133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665" h="1336430">
                <a:moveTo>
                  <a:pt x="250686" y="0"/>
                </a:moveTo>
                <a:lnTo>
                  <a:pt x="1549979" y="0"/>
                </a:lnTo>
                <a:cubicBezTo>
                  <a:pt x="1688429" y="0"/>
                  <a:pt x="1800665" y="112236"/>
                  <a:pt x="1800665" y="250686"/>
                </a:cubicBezTo>
                <a:lnTo>
                  <a:pt x="1800665" y="888797"/>
                </a:lnTo>
                <a:cubicBezTo>
                  <a:pt x="1800665" y="1027247"/>
                  <a:pt x="1688429" y="1139483"/>
                  <a:pt x="1549979" y="1139483"/>
                </a:cubicBezTo>
                <a:lnTo>
                  <a:pt x="1014561" y="1139483"/>
                </a:lnTo>
                <a:lnTo>
                  <a:pt x="900332" y="1336430"/>
                </a:lnTo>
                <a:lnTo>
                  <a:pt x="786103" y="1139483"/>
                </a:lnTo>
                <a:lnTo>
                  <a:pt x="250686" y="1139483"/>
                </a:lnTo>
                <a:cubicBezTo>
                  <a:pt x="112236" y="1139483"/>
                  <a:pt x="0" y="1027247"/>
                  <a:pt x="0" y="888797"/>
                </a:cubicBezTo>
                <a:lnTo>
                  <a:pt x="0" y="250686"/>
                </a:lnTo>
                <a:cubicBezTo>
                  <a:pt x="0" y="112236"/>
                  <a:pt x="112236" y="0"/>
                  <a:pt x="250686" y="0"/>
                </a:cubicBezTo>
                <a:close/>
              </a:path>
            </a:pathLst>
          </a:custGeom>
          <a:solidFill>
            <a:srgbClr val="FEFEFE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603051" y="3445528"/>
            <a:ext cx="1800665" cy="2842730"/>
          </a:xfrm>
          <a:prstGeom prst="roundRect">
            <a:avLst>
              <a:gd name="adj" fmla="val 18094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83883" y="3902619"/>
            <a:ext cx="1527982" cy="206210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gency FB" panose="020B0503020202020204" pitchFamily="34" charset="0"/>
                <a:ea typeface="方正姚体" pitchFamily="2" charset="-122"/>
              </a:rPr>
              <a:t>     </a:t>
            </a:r>
            <a:r>
              <a:rPr lang="en-US" altLang="zh-CN" sz="1400" b="1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MORE  THEN  </a:t>
            </a:r>
            <a:endParaRPr lang="en-US" altLang="zh-CN" sz="1400" b="1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    TEMPLATE</a:t>
            </a:r>
            <a:endParaRPr lang="en-US" altLang="zh-CN" sz="1000" b="1" dirty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Click here to add  you 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To  the  center of the 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narrative thought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Clic</a:t>
            </a:r>
            <a:r>
              <a:rPr lang="en-US" altLang="zh-CN" sz="11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k</a:t>
            </a:r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here to add  you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To  the  center of the 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narrative thought</a:t>
            </a:r>
            <a:endParaRPr lang="en-US" altLang="zh-CN" sz="16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Agency FB" panose="020B0503020202020204" pitchFamily="34" charset="0"/>
              <a:ea typeface="方正姚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4297" y="3902619"/>
            <a:ext cx="1527982" cy="20005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gency FB" panose="020B0503020202020204" pitchFamily="34" charset="0"/>
                <a:ea typeface="方正姚体" pitchFamily="2" charset="-122"/>
              </a:rPr>
              <a:t>     </a:t>
            </a:r>
            <a:r>
              <a:rPr lang="en-US" altLang="zh-CN" sz="1400" b="1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MORE  THEN  </a:t>
            </a:r>
            <a:endParaRPr lang="en-US" altLang="zh-CN" sz="1400" b="1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    TEMPLATE</a:t>
            </a:r>
            <a:endParaRPr lang="en-US" altLang="zh-CN" sz="1000" b="1" dirty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Click here to add  you 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To  the  center of the 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narrative thought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Clic</a:t>
            </a:r>
            <a:r>
              <a:rPr lang="en-US" altLang="zh-CN" sz="11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k</a:t>
            </a:r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here to add  you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To  the  center of the 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narrative thought</a:t>
            </a:r>
            <a:endParaRPr lang="en-US" altLang="zh-CN" sz="16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44177" y="3902619"/>
            <a:ext cx="1527982" cy="20005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gency FB" panose="020B0503020202020204" pitchFamily="34" charset="0"/>
                <a:ea typeface="方正姚体" pitchFamily="2" charset="-122"/>
              </a:rPr>
              <a:t>     </a:t>
            </a:r>
            <a:r>
              <a:rPr lang="en-US" altLang="zh-CN" sz="1400" b="1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MORE  THEN  </a:t>
            </a:r>
            <a:endParaRPr lang="en-US" altLang="zh-CN" sz="1400" b="1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    TEMPLATE</a:t>
            </a:r>
            <a:endParaRPr lang="en-US" altLang="zh-CN" sz="1000" b="1" dirty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Click here to add  you 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To  the  center of the 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narrative thought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Clic</a:t>
            </a:r>
            <a:r>
              <a:rPr lang="en-US" altLang="zh-CN" sz="11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k</a:t>
            </a:r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here to add  you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To  the  center of the 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narrative thought</a:t>
            </a:r>
            <a:endParaRPr lang="en-US" altLang="zh-CN" sz="16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40516" y="3902619"/>
            <a:ext cx="1527982" cy="19697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    </a:t>
            </a:r>
            <a:r>
              <a:rPr lang="en-US" altLang="zh-CN" sz="1400" b="1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MORE  THEN  </a:t>
            </a:r>
            <a:endParaRPr lang="en-US" altLang="zh-CN" sz="1400" b="1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    TEMPLATE</a:t>
            </a:r>
            <a:endParaRPr lang="en-US" altLang="zh-CN" sz="1000" b="1" dirty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Click here to add  you 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To  the  center of the 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narrative thought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Clic</a:t>
            </a:r>
            <a:r>
              <a:rPr lang="en-US" altLang="zh-CN" sz="11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k</a:t>
            </a:r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here to add  you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To  the  center of the </a:t>
            </a:r>
            <a:endParaRPr lang="en-US" altLang="zh-CN" sz="12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 narrative thought</a:t>
            </a:r>
            <a:endParaRPr lang="en-US" altLang="zh-CN" sz="16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56469" y="2211426"/>
            <a:ext cx="1779654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FFFF"/>
                </a:solidFill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sz="4000" b="1" dirty="0" smtClean="0">
                <a:solidFill>
                  <a:schemeClr val="bg1"/>
                </a:solidFill>
                <a:latin typeface="FZYaoTi" pitchFamily="2" charset="-122"/>
                <a:ea typeface="FZYaoTi" pitchFamily="2" charset="-122"/>
              </a:rPr>
              <a:t>67%</a:t>
            </a:r>
            <a:endParaRPr lang="en-US" altLang="zh-CN" sz="40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34746" y="2211426"/>
            <a:ext cx="1346844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FFFF"/>
                </a:solidFill>
                <a:latin typeface="方正姚体" pitchFamily="2" charset="-122"/>
                <a:ea typeface="方正姚体" pitchFamily="2" charset="-122"/>
              </a:rPr>
              <a:t>1,258</a:t>
            </a:r>
            <a:endParaRPr lang="en-US" altLang="zh-CN" sz="4000" dirty="0" smtClean="0">
              <a:solidFill>
                <a:srgbClr val="FFFFFF"/>
              </a:solidFill>
              <a:latin typeface="FZYaoTi" pitchFamily="2" charset="-122"/>
              <a:ea typeface="FZYaoTi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37705" y="2172020"/>
            <a:ext cx="958917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379</a:t>
            </a:r>
            <a:endParaRPr lang="en-US" altLang="zh-CN" sz="4000" dirty="0" smtClean="0">
              <a:solidFill>
                <a:schemeClr val="bg1"/>
              </a:solidFill>
              <a:latin typeface="FZYaoTi" pitchFamily="2" charset="-122"/>
              <a:ea typeface="FZYaoTi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81720" y="2183290"/>
            <a:ext cx="113043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FFFF"/>
                </a:solidFill>
                <a:latin typeface="方正姚体" pitchFamily="2" charset="-122"/>
                <a:ea typeface="方正姚体" pitchFamily="2" charset="-122"/>
              </a:rPr>
              <a:t>84%</a:t>
            </a:r>
            <a:endParaRPr lang="en-US" altLang="zh-CN" sz="4000" dirty="0" smtClean="0">
              <a:solidFill>
                <a:srgbClr val="FFFFFF"/>
              </a:solidFill>
              <a:latin typeface="FZYaoTi" pitchFamily="2" charset="-122"/>
              <a:ea typeface="FZYaoTi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市场分析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11875" y="2490495"/>
            <a:ext cx="5053013" cy="2159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矩形 5"/>
          <p:cNvSpPr/>
          <p:nvPr/>
        </p:nvSpPr>
        <p:spPr>
          <a:xfrm>
            <a:off x="1058863" y="2490495"/>
            <a:ext cx="5053012" cy="2159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pic>
        <p:nvPicPr>
          <p:cNvPr id="7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t="3703" r="10960" b="15460"/>
          <a:stretch>
            <a:fillRect/>
          </a:stretch>
        </p:blipFill>
        <p:spPr bwMode="auto">
          <a:xfrm>
            <a:off x="5211763" y="2698457"/>
            <a:ext cx="1831975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378450" y="3214395"/>
            <a:ext cx="1498600" cy="2603500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1622425" y="2642895"/>
            <a:ext cx="3259138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D0D0D"/>
                </a:solidFill>
                <a:latin typeface="方正姚体" pitchFamily="2" charset="-122"/>
              </a:rPr>
              <a:t>    </a:t>
            </a:r>
            <a:r>
              <a:rPr lang="en-US" altLang="zh-CN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sz="11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here to add  you to the  center of the  </a:t>
            </a:r>
            <a:endParaRPr lang="en-US" altLang="zh-CN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  </a:t>
            </a:r>
            <a:r>
              <a:rPr lang="en-US" altLang="zh-CN" sz="16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here to add  you</a:t>
            </a:r>
            <a:endParaRPr lang="en-US" altLang="zh-CN" sz="16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the  center of the  narrative thought</a:t>
            </a:r>
            <a:endParaRPr lang="en-US" altLang="zh-CN" sz="16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here to add  you to the  center of the  </a:t>
            </a:r>
            <a:endParaRPr lang="en-US" altLang="zh-CN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7594600" y="2630195"/>
            <a:ext cx="3259138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D0D0D"/>
                </a:solidFill>
                <a:latin typeface="方正姚体" pitchFamily="2" charset="-122"/>
              </a:rPr>
              <a:t>    </a:t>
            </a:r>
            <a:r>
              <a:rPr lang="en-US" altLang="zh-CN" b="1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sz="1100" b="1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here to add  you to the  center of the  </a:t>
            </a:r>
            <a:endParaRPr lang="en-US" altLang="zh-CN" sz="140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  </a:t>
            </a:r>
            <a:r>
              <a:rPr lang="en-US" altLang="zh-CN" sz="160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here to add  you</a:t>
            </a:r>
            <a:endParaRPr lang="en-US" altLang="zh-CN" sz="160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the  center of the  narrative thought</a:t>
            </a:r>
            <a:endParaRPr lang="en-US" altLang="zh-CN" sz="160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here to add  you to the  center of the  </a:t>
            </a:r>
            <a:endParaRPr lang="en-US" altLang="zh-CN" sz="140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40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40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1" name="文本框 13"/>
          <p:cNvSpPr txBox="1">
            <a:spLocks noChangeArrowheads="1"/>
          </p:cNvSpPr>
          <p:nvPr/>
        </p:nvSpPr>
        <p:spPr bwMode="auto">
          <a:xfrm>
            <a:off x="2344738" y="4928895"/>
            <a:ext cx="1674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Impact" pitchFamily="34" charset="0"/>
                <a:ea typeface="方正姚体" pitchFamily="2" charset="-122"/>
              </a:rPr>
              <a:t>67%</a:t>
            </a:r>
            <a:endParaRPr lang="zh-CN" altLang="en-US" sz="7200" dirty="0">
              <a:solidFill>
                <a:schemeClr val="bg1"/>
              </a:solidFill>
              <a:latin typeface="Impact" pitchFamily="34" charset="0"/>
              <a:ea typeface="方正姚体" pitchFamily="2" charset="-122"/>
            </a:endParaRPr>
          </a:p>
        </p:txBody>
      </p:sp>
      <p:sp>
        <p:nvSpPr>
          <p:cNvPr id="12" name="文本框 14"/>
          <p:cNvSpPr txBox="1">
            <a:spLocks noChangeArrowheads="1"/>
          </p:cNvSpPr>
          <p:nvPr/>
        </p:nvSpPr>
        <p:spPr bwMode="auto">
          <a:xfrm>
            <a:off x="8139113" y="4917782"/>
            <a:ext cx="18049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Impact" pitchFamily="34" charset="0"/>
                <a:ea typeface="方正姚体" pitchFamily="2" charset="-122"/>
              </a:rPr>
              <a:t>33%</a:t>
            </a:r>
            <a:endParaRPr lang="zh-CN" altLang="en-US" sz="7200" dirty="0">
              <a:solidFill>
                <a:schemeClr val="bg1"/>
              </a:solidFill>
              <a:latin typeface="Impact" pitchFamily="34" charset="0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市场分析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 rot="21278113">
            <a:off x="3236522" y="5149418"/>
            <a:ext cx="5907478" cy="305589"/>
          </a:xfrm>
          <a:prstGeom prst="rect">
            <a:avLst/>
          </a:prstGeom>
          <a:solidFill>
            <a:srgbClr val="FEFEFE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5527652" y="5538005"/>
            <a:ext cx="1325217" cy="879890"/>
          </a:xfrm>
          <a:prstGeom prst="triangle">
            <a:avLst/>
          </a:prstGeom>
          <a:solidFill>
            <a:srgbClr val="FEFEFE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 rot="21294243">
            <a:off x="3241232" y="4273667"/>
            <a:ext cx="2137857" cy="922211"/>
          </a:xfrm>
          <a:prstGeom prst="roundRect">
            <a:avLst/>
          </a:prstGeom>
          <a:solidFill>
            <a:srgbClr val="FEFEFE">
              <a:alpha val="30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1294243">
            <a:off x="3114681" y="3253816"/>
            <a:ext cx="2137857" cy="922211"/>
          </a:xfrm>
          <a:prstGeom prst="roundRect">
            <a:avLst/>
          </a:prstGeom>
          <a:solidFill>
            <a:srgbClr val="FEFEFE">
              <a:alpha val="30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1294243">
            <a:off x="2988129" y="2233964"/>
            <a:ext cx="2137857" cy="922211"/>
          </a:xfrm>
          <a:prstGeom prst="roundRect">
            <a:avLst/>
          </a:prstGeom>
          <a:solidFill>
            <a:srgbClr val="FEFEFE">
              <a:alpha val="30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 rot="21294243">
            <a:off x="6882277" y="3991387"/>
            <a:ext cx="2137857" cy="92221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 rot="21294243">
            <a:off x="6755726" y="2971536"/>
            <a:ext cx="2137857" cy="92221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 rot="21300000">
            <a:off x="3326730" y="2317507"/>
            <a:ext cx="146065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THEN 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   TEMPLATE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 rot="21300000">
            <a:off x="3453281" y="3366161"/>
            <a:ext cx="146065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THEN 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   TEMPLATE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 rot="21300000">
            <a:off x="3579832" y="4380828"/>
            <a:ext cx="146065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THEN 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   TEMPLATE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 rot="21300000">
            <a:off x="7094325" y="3079257"/>
            <a:ext cx="146065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1600" b="1" dirty="0" smtClean="0">
                <a:solidFill>
                  <a:srgbClr val="5E0C1B"/>
                </a:solidFill>
                <a:latin typeface="方正姚体" pitchFamily="2" charset="-122"/>
                <a:ea typeface="方正姚体" pitchFamily="2" charset="-122"/>
              </a:rPr>
              <a:t>MORE  THEN </a:t>
            </a:r>
            <a:endParaRPr lang="en-US" altLang="zh-CN" sz="1600" b="1" dirty="0" smtClean="0">
              <a:solidFill>
                <a:srgbClr val="5E0C1B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 b="1" dirty="0" smtClean="0">
                <a:solidFill>
                  <a:srgbClr val="5E0C1B"/>
                </a:solidFill>
                <a:latin typeface="方正姚体" pitchFamily="2" charset="-122"/>
                <a:ea typeface="方正姚体" pitchFamily="2" charset="-122"/>
              </a:rPr>
              <a:t>    TEMPLATE</a:t>
            </a:r>
            <a:endParaRPr lang="en-US" altLang="zh-CN" sz="1600" b="1" dirty="0" smtClean="0">
              <a:solidFill>
                <a:srgbClr val="5E0C1B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 rot="21300000">
            <a:off x="7220878" y="4079325"/>
            <a:ext cx="146065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1600" b="1" dirty="0" smtClean="0">
                <a:solidFill>
                  <a:srgbClr val="5E0C1B"/>
                </a:solidFill>
                <a:latin typeface="方正姚体" pitchFamily="2" charset="-122"/>
                <a:ea typeface="方正姚体" pitchFamily="2" charset="-122"/>
              </a:rPr>
              <a:t>MORE  THEN </a:t>
            </a:r>
            <a:endParaRPr lang="en-US" altLang="zh-CN" sz="1600" b="1" dirty="0" smtClean="0">
              <a:solidFill>
                <a:srgbClr val="5E0C1B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600" b="1" dirty="0" smtClean="0">
                <a:solidFill>
                  <a:srgbClr val="5E0C1B"/>
                </a:solidFill>
                <a:latin typeface="方正姚体" pitchFamily="2" charset="-122"/>
                <a:ea typeface="方正姚体" pitchFamily="2" charset="-122"/>
              </a:rPr>
              <a:t>    TEMPLATE</a:t>
            </a:r>
            <a:endParaRPr lang="en-US" altLang="zh-CN" sz="1600" b="1" dirty="0" smtClean="0">
              <a:solidFill>
                <a:srgbClr val="5E0C1B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171320" y="1599455"/>
            <a:ext cx="2071401" cy="221599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  <a:ea typeface="方正姚体" pitchFamily="2" charset="-122"/>
              </a:rPr>
              <a:t>04</a:t>
            </a:r>
            <a:endParaRPr lang="zh-CN" altLang="en-US" sz="13800" dirty="0" smtClean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  <a:ea typeface="方正姚体" pitchFamily="2" charset="-122"/>
            </a:endParaRPr>
          </a:p>
        </p:txBody>
      </p:sp>
      <p:sp>
        <p:nvSpPr>
          <p:cNvPr id="15" name="文本框 16"/>
          <p:cNvSpPr>
            <a:spLocks noChangeArrowheads="1"/>
          </p:cNvSpPr>
          <p:nvPr/>
        </p:nvSpPr>
        <p:spPr bwMode="auto">
          <a:xfrm>
            <a:off x="4645879" y="4485240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投资回报</a:t>
            </a:r>
            <a:endParaRPr lang="en-US" altLang="en-US" sz="54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504766" y="4150342"/>
            <a:ext cx="3140012" cy="2"/>
          </a:xfrm>
          <a:prstGeom prst="line">
            <a:avLst/>
          </a:prstGeom>
          <a:ln w="127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未来目标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57971" y="2063629"/>
            <a:ext cx="1534886" cy="963385"/>
          </a:xfrm>
          <a:prstGeom prst="roundRect">
            <a:avLst/>
          </a:prstGeom>
          <a:solidFill>
            <a:srgbClr val="FEFEFE">
              <a:alpha val="30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873830" y="3529925"/>
            <a:ext cx="1534886" cy="963385"/>
          </a:xfrm>
          <a:prstGeom prst="roundRect">
            <a:avLst/>
          </a:prstGeom>
          <a:solidFill>
            <a:srgbClr val="FEFEFE">
              <a:alpha val="30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189850" y="4941711"/>
            <a:ext cx="1534886" cy="963385"/>
          </a:xfrm>
          <a:prstGeom prst="roundRect">
            <a:avLst/>
          </a:prstGeom>
          <a:solidFill>
            <a:srgbClr val="FEFEFE">
              <a:alpha val="30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上箭头 19"/>
          <p:cNvSpPr/>
          <p:nvPr/>
        </p:nvSpPr>
        <p:spPr>
          <a:xfrm rot="5400000">
            <a:off x="1857224" y="3071258"/>
            <a:ext cx="728241" cy="1015307"/>
          </a:xfrm>
          <a:prstGeom prst="bentUpArrow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上箭头 20"/>
          <p:cNvSpPr/>
          <p:nvPr/>
        </p:nvSpPr>
        <p:spPr>
          <a:xfrm rot="5400000">
            <a:off x="4136506" y="4502643"/>
            <a:ext cx="728241" cy="1015307"/>
          </a:xfrm>
          <a:prstGeom prst="bentUpArrow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1149942" y="2284010"/>
            <a:ext cx="452404" cy="505937"/>
            <a:chOff x="5999255" y="3275006"/>
            <a:chExt cx="402656" cy="450303"/>
          </a:xfrm>
          <a:solidFill>
            <a:schemeClr val="bg1"/>
          </a:solidFill>
        </p:grpSpPr>
        <p:sp>
          <p:nvSpPr>
            <p:cNvPr id="23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761350" y="5218076"/>
            <a:ext cx="414933" cy="410654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41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57836" y="3779065"/>
            <a:ext cx="432189" cy="465103"/>
            <a:chOff x="7005429" y="4859473"/>
            <a:chExt cx="466184" cy="501686"/>
          </a:xfrm>
          <a:solidFill>
            <a:schemeClr val="bg1"/>
          </a:solidFill>
        </p:grpSpPr>
        <p:sp>
          <p:nvSpPr>
            <p:cNvPr id="44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287045" y="2021753"/>
            <a:ext cx="5016117" cy="1384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 THAN   TEMPLATE</a:t>
            </a:r>
            <a:endParaRPr lang="zh-CN" altLang="en-US" sz="20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here to add  you to the  center of the  narrative Thought  Click here to add  </a:t>
            </a:r>
            <a:endParaRPr lang="en-US" altLang="zh-CN" sz="12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you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the 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center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narrative thought 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here to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you to the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center</a:t>
            </a:r>
            <a:endParaRPr lang="en-US" altLang="zh-CN" sz="12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 narrative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thought</a:t>
            </a:r>
            <a:endParaRPr lang="en-US" altLang="zh-CN" sz="12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4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4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546105" y="3561185"/>
            <a:ext cx="5016117" cy="1384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 </a:t>
            </a:r>
            <a:r>
              <a:rPr lang="en-US" altLang="zh-CN" sz="2000" b="1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THAN   TEMPLATE</a:t>
            </a:r>
            <a:endParaRPr lang="zh-CN" altLang="en-US" sz="2000" b="1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you to the  center of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 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add  </a:t>
            </a:r>
            <a:endParaRPr lang="en-US" altLang="zh-CN" sz="12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you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the 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center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narrative thought 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here to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you to the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center</a:t>
            </a:r>
            <a:endParaRPr lang="en-US" altLang="zh-CN" sz="12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 narrative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thought</a:t>
            </a:r>
            <a:endParaRPr lang="en-US" altLang="zh-CN" sz="12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4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4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06306" y="4845973"/>
            <a:ext cx="5016117" cy="1384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 </a:t>
            </a:r>
            <a:r>
              <a:rPr lang="en-US" altLang="zh-CN" sz="2000" b="1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THAN   TEMPLATE</a:t>
            </a:r>
            <a:endParaRPr lang="zh-CN" altLang="en-US" sz="2000" b="1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you to the  center of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 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add  </a:t>
            </a:r>
            <a:endParaRPr lang="en-US" altLang="zh-CN" sz="12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you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the 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center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narrative thought 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here to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you to the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center</a:t>
            </a:r>
            <a:endParaRPr lang="en-US" altLang="zh-CN" sz="12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 narrative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thought</a:t>
            </a:r>
            <a:endParaRPr lang="en-US" altLang="zh-CN" sz="12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4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4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未来目标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086650" y="2359828"/>
            <a:ext cx="2932774" cy="2911576"/>
            <a:chOff x="1188790" y="1843450"/>
            <a:chExt cx="2932774" cy="2911576"/>
          </a:xfrm>
          <a:solidFill>
            <a:srgbClr val="17375E"/>
          </a:solidFill>
        </p:grpSpPr>
        <p:sp>
          <p:nvSpPr>
            <p:cNvPr id="29" name="任意多边形 28"/>
            <p:cNvSpPr/>
            <p:nvPr/>
          </p:nvSpPr>
          <p:spPr>
            <a:xfrm rot="19200000">
              <a:off x="1188790" y="1843450"/>
              <a:ext cx="2932774" cy="2911576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820232" y="2465600"/>
              <a:ext cx="1728192" cy="1728192"/>
            </a:xfrm>
            <a:prstGeom prst="ellips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99844" y="2359828"/>
            <a:ext cx="2932774" cy="2911576"/>
            <a:chOff x="1188790" y="1843450"/>
            <a:chExt cx="2932774" cy="2911576"/>
          </a:xfrm>
          <a:solidFill>
            <a:srgbClr val="FF3F3F"/>
          </a:solidFill>
        </p:grpSpPr>
        <p:sp>
          <p:nvSpPr>
            <p:cNvPr id="32" name="任意多边形 31"/>
            <p:cNvSpPr/>
            <p:nvPr/>
          </p:nvSpPr>
          <p:spPr>
            <a:xfrm rot="19200000">
              <a:off x="1188790" y="1843450"/>
              <a:ext cx="2932774" cy="2911576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820232" y="2465600"/>
              <a:ext cx="1728192" cy="1728192"/>
            </a:xfrm>
            <a:prstGeom prst="ellips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846883" y="2419562"/>
            <a:ext cx="2030903" cy="2016224"/>
            <a:chOff x="1188790" y="1843450"/>
            <a:chExt cx="2932774" cy="2911576"/>
          </a:xfrm>
          <a:solidFill>
            <a:srgbClr val="FFC000"/>
          </a:solidFill>
        </p:grpSpPr>
        <p:sp>
          <p:nvSpPr>
            <p:cNvPr id="35" name="任意多边形 34"/>
            <p:cNvSpPr/>
            <p:nvPr/>
          </p:nvSpPr>
          <p:spPr>
            <a:xfrm rot="19200000">
              <a:off x="1188790" y="1843450"/>
              <a:ext cx="2932774" cy="2911576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820232" y="2465600"/>
              <a:ext cx="1728192" cy="1728192"/>
            </a:xfrm>
            <a:prstGeom prst="ellips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029223" y="2419561"/>
            <a:ext cx="2030903" cy="2016224"/>
            <a:chOff x="1188790" y="1843450"/>
            <a:chExt cx="2932774" cy="2911576"/>
          </a:xfrm>
          <a:solidFill>
            <a:srgbClr val="92D050"/>
          </a:solidFill>
        </p:grpSpPr>
        <p:sp>
          <p:nvSpPr>
            <p:cNvPr id="53" name="任意多边形 52"/>
            <p:cNvSpPr/>
            <p:nvPr/>
          </p:nvSpPr>
          <p:spPr>
            <a:xfrm rot="19200000">
              <a:off x="1188790" y="1843450"/>
              <a:ext cx="2932774" cy="2911576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820232" y="2465600"/>
              <a:ext cx="1728192" cy="1728192"/>
            </a:xfrm>
            <a:prstGeom prst="ellips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99512" y="3271906"/>
            <a:ext cx="1118319" cy="1122134"/>
            <a:chOff x="1999512" y="3271906"/>
            <a:chExt cx="1118319" cy="1122134"/>
          </a:xfrm>
        </p:grpSpPr>
        <p:sp>
          <p:nvSpPr>
            <p:cNvPr id="56" name="Freeform 30"/>
            <p:cNvSpPr>
              <a:spLocks noEditPoints="1"/>
            </p:cNvSpPr>
            <p:nvPr/>
          </p:nvSpPr>
          <p:spPr bwMode="auto">
            <a:xfrm>
              <a:off x="2224044" y="3271906"/>
              <a:ext cx="710461" cy="792088"/>
            </a:xfrm>
            <a:custGeom>
              <a:avLst/>
              <a:gdLst>
                <a:gd name="T0" fmla="*/ 32 w 60"/>
                <a:gd name="T1" fmla="*/ 0 h 67"/>
                <a:gd name="T2" fmla="*/ 28 w 60"/>
                <a:gd name="T3" fmla="*/ 10 h 67"/>
                <a:gd name="T4" fmla="*/ 60 w 60"/>
                <a:gd name="T5" fmla="*/ 28 h 67"/>
                <a:gd name="T6" fmla="*/ 50 w 60"/>
                <a:gd name="T7" fmla="*/ 32 h 67"/>
                <a:gd name="T8" fmla="*/ 60 w 60"/>
                <a:gd name="T9" fmla="*/ 28 h 67"/>
                <a:gd name="T10" fmla="*/ 57 w 60"/>
                <a:gd name="T11" fmla="*/ 17 h 67"/>
                <a:gd name="T12" fmla="*/ 47 w 60"/>
                <a:gd name="T13" fmla="*/ 19 h 67"/>
                <a:gd name="T14" fmla="*/ 44 w 60"/>
                <a:gd name="T15" fmla="*/ 3 h 67"/>
                <a:gd name="T16" fmla="*/ 42 w 60"/>
                <a:gd name="T17" fmla="*/ 14 h 67"/>
                <a:gd name="T18" fmla="*/ 44 w 60"/>
                <a:gd name="T19" fmla="*/ 3 h 67"/>
                <a:gd name="T20" fmla="*/ 0 w 60"/>
                <a:gd name="T21" fmla="*/ 28 h 67"/>
                <a:gd name="T22" fmla="*/ 10 w 60"/>
                <a:gd name="T23" fmla="*/ 32 h 67"/>
                <a:gd name="T24" fmla="*/ 3 w 60"/>
                <a:gd name="T25" fmla="*/ 17 h 67"/>
                <a:gd name="T26" fmla="*/ 14 w 60"/>
                <a:gd name="T27" fmla="*/ 18 h 67"/>
                <a:gd name="T28" fmla="*/ 3 w 60"/>
                <a:gd name="T29" fmla="*/ 17 h 67"/>
                <a:gd name="T30" fmla="*/ 19 w 60"/>
                <a:gd name="T31" fmla="*/ 14 h 67"/>
                <a:gd name="T32" fmla="*/ 17 w 60"/>
                <a:gd name="T33" fmla="*/ 3 h 67"/>
                <a:gd name="T34" fmla="*/ 30 w 60"/>
                <a:gd name="T35" fmla="*/ 15 h 67"/>
                <a:gd name="T36" fmla="*/ 46 w 60"/>
                <a:gd name="T37" fmla="*/ 31 h 67"/>
                <a:gd name="T38" fmla="*/ 39 w 60"/>
                <a:gd name="T39" fmla="*/ 44 h 67"/>
                <a:gd name="T40" fmla="*/ 39 w 60"/>
                <a:gd name="T41" fmla="*/ 46 h 67"/>
                <a:gd name="T42" fmla="*/ 41 w 60"/>
                <a:gd name="T43" fmla="*/ 47 h 67"/>
                <a:gd name="T44" fmla="*/ 41 w 60"/>
                <a:gd name="T45" fmla="*/ 52 h 67"/>
                <a:gd name="T46" fmla="*/ 41 w 60"/>
                <a:gd name="T47" fmla="*/ 53 h 67"/>
                <a:gd name="T48" fmla="*/ 41 w 60"/>
                <a:gd name="T49" fmla="*/ 58 h 67"/>
                <a:gd name="T50" fmla="*/ 40 w 60"/>
                <a:gd name="T51" fmla="*/ 59 h 67"/>
                <a:gd name="T52" fmla="*/ 20 w 60"/>
                <a:gd name="T53" fmla="*/ 61 h 67"/>
                <a:gd name="T54" fmla="*/ 19 w 60"/>
                <a:gd name="T55" fmla="*/ 57 h 67"/>
                <a:gd name="T56" fmla="*/ 20 w 60"/>
                <a:gd name="T57" fmla="*/ 54 h 67"/>
                <a:gd name="T58" fmla="*/ 19 w 60"/>
                <a:gd name="T59" fmla="*/ 51 h 67"/>
                <a:gd name="T60" fmla="*/ 20 w 60"/>
                <a:gd name="T61" fmla="*/ 47 h 67"/>
                <a:gd name="T62" fmla="*/ 22 w 60"/>
                <a:gd name="T63" fmla="*/ 47 h 67"/>
                <a:gd name="T64" fmla="*/ 17 w 60"/>
                <a:gd name="T65" fmla="*/ 39 h 67"/>
                <a:gd name="T66" fmla="*/ 19 w 60"/>
                <a:gd name="T67" fmla="*/ 19 h 67"/>
                <a:gd name="T68" fmla="*/ 35 w 60"/>
                <a:gd name="T69" fmla="*/ 62 h 67"/>
                <a:gd name="T70" fmla="*/ 30 w 60"/>
                <a:gd name="T71" fmla="*/ 67 h 67"/>
                <a:gd name="T72" fmla="*/ 35 w 60"/>
                <a:gd name="T73" fmla="*/ 62 h 67"/>
                <a:gd name="T74" fmla="*/ 23 w 60"/>
                <a:gd name="T75" fmla="*/ 57 h 67"/>
                <a:gd name="T76" fmla="*/ 23 w 60"/>
                <a:gd name="T77" fmla="*/ 57 h 67"/>
                <a:gd name="T78" fmla="*/ 38 w 60"/>
                <a:gd name="T79" fmla="*/ 55 h 67"/>
                <a:gd name="T80" fmla="*/ 38 w 60"/>
                <a:gd name="T81" fmla="*/ 49 h 67"/>
                <a:gd name="T82" fmla="*/ 23 w 60"/>
                <a:gd name="T83" fmla="*/ 51 h 67"/>
                <a:gd name="T84" fmla="*/ 38 w 60"/>
                <a:gd name="T85" fmla="*/ 50 h 67"/>
                <a:gd name="T86" fmla="*/ 38 w 60"/>
                <a:gd name="T87" fmla="*/ 4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" h="67">
                  <a:moveTo>
                    <a:pt x="28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60" y="28"/>
                  </a:moveTo>
                  <a:cubicBezTo>
                    <a:pt x="60" y="32"/>
                    <a:pt x="60" y="32"/>
                    <a:pt x="6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60" y="28"/>
                    <a:pt x="60" y="28"/>
                    <a:pt x="60" y="28"/>
                  </a:cubicBezTo>
                  <a:close/>
                  <a:moveTo>
                    <a:pt x="55" y="14"/>
                  </a:moveTo>
                  <a:cubicBezTo>
                    <a:pt x="57" y="17"/>
                    <a:pt x="57" y="17"/>
                    <a:pt x="57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5" y="14"/>
                    <a:pt x="55" y="14"/>
                    <a:pt x="55" y="14"/>
                  </a:cubicBezTo>
                  <a:close/>
                  <a:moveTo>
                    <a:pt x="44" y="3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4" y="3"/>
                    <a:pt x="44" y="3"/>
                    <a:pt x="44" y="3"/>
                  </a:cubicBezTo>
                  <a:close/>
                  <a:moveTo>
                    <a:pt x="0" y="3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0" y="32"/>
                    <a:pt x="0" y="32"/>
                    <a:pt x="0" y="32"/>
                  </a:cubicBezTo>
                  <a:close/>
                  <a:moveTo>
                    <a:pt x="3" y="17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14" y="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30" y="15"/>
                  </a:moveTo>
                  <a:cubicBezTo>
                    <a:pt x="34" y="15"/>
                    <a:pt x="39" y="17"/>
                    <a:pt x="42" y="19"/>
                  </a:cubicBezTo>
                  <a:cubicBezTo>
                    <a:pt x="44" y="22"/>
                    <a:pt x="46" y="26"/>
                    <a:pt x="46" y="31"/>
                  </a:cubicBezTo>
                  <a:cubicBezTo>
                    <a:pt x="46" y="34"/>
                    <a:pt x="45" y="36"/>
                    <a:pt x="44" y="39"/>
                  </a:cubicBezTo>
                  <a:cubicBezTo>
                    <a:pt x="43" y="41"/>
                    <a:pt x="41" y="43"/>
                    <a:pt x="39" y="44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2" y="49"/>
                    <a:pt x="42" y="50"/>
                  </a:cubicBezTo>
                  <a:cubicBezTo>
                    <a:pt x="42" y="50"/>
                    <a:pt x="41" y="51"/>
                    <a:pt x="41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54"/>
                    <a:pt x="42" y="55"/>
                    <a:pt x="42" y="55"/>
                  </a:cubicBezTo>
                  <a:cubicBezTo>
                    <a:pt x="42" y="56"/>
                    <a:pt x="41" y="57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59"/>
                    <a:pt x="19" y="58"/>
                    <a:pt x="19" y="57"/>
                  </a:cubicBezTo>
                  <a:cubicBezTo>
                    <a:pt x="19" y="56"/>
                    <a:pt x="19" y="55"/>
                    <a:pt x="20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19" y="52"/>
                    <a:pt x="19" y="51"/>
                  </a:cubicBezTo>
                  <a:cubicBezTo>
                    <a:pt x="19" y="50"/>
                    <a:pt x="19" y="49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0" y="43"/>
                    <a:pt x="18" y="41"/>
                    <a:pt x="17" y="39"/>
                  </a:cubicBezTo>
                  <a:cubicBezTo>
                    <a:pt x="15" y="37"/>
                    <a:pt x="14" y="34"/>
                    <a:pt x="14" y="31"/>
                  </a:cubicBezTo>
                  <a:cubicBezTo>
                    <a:pt x="14" y="26"/>
                    <a:pt x="16" y="22"/>
                    <a:pt x="19" y="19"/>
                  </a:cubicBezTo>
                  <a:cubicBezTo>
                    <a:pt x="22" y="17"/>
                    <a:pt x="26" y="15"/>
                    <a:pt x="30" y="15"/>
                  </a:cubicBezTo>
                  <a:close/>
                  <a:moveTo>
                    <a:pt x="35" y="62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35" y="65"/>
                    <a:pt x="33" y="67"/>
                    <a:pt x="30" y="67"/>
                  </a:cubicBezTo>
                  <a:cubicBezTo>
                    <a:pt x="28" y="67"/>
                    <a:pt x="26" y="65"/>
                    <a:pt x="26" y="63"/>
                  </a:cubicBezTo>
                  <a:cubicBezTo>
                    <a:pt x="35" y="62"/>
                    <a:pt x="35" y="62"/>
                    <a:pt x="35" y="62"/>
                  </a:cubicBezTo>
                  <a:close/>
                  <a:moveTo>
                    <a:pt x="38" y="55"/>
                  </a:move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lose/>
                  <a:moveTo>
                    <a:pt x="38" y="49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9"/>
                    <a:pt x="38" y="49"/>
                    <a:pt x="3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999512" y="4055486"/>
              <a:ext cx="1118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prstClr val="white"/>
                  </a:solidFill>
                </a:rPr>
                <a:t>KEY WORD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494392" y="3060198"/>
            <a:ext cx="1118319" cy="745078"/>
            <a:chOff x="4494392" y="3060198"/>
            <a:chExt cx="1118319" cy="745078"/>
          </a:xfrm>
        </p:grpSpPr>
        <p:sp>
          <p:nvSpPr>
            <p:cNvPr id="59" name="Freeform 69"/>
            <p:cNvSpPr>
              <a:spLocks noEditPoints="1"/>
            </p:cNvSpPr>
            <p:nvPr/>
          </p:nvSpPr>
          <p:spPr bwMode="auto">
            <a:xfrm>
              <a:off x="4795124" y="3060198"/>
              <a:ext cx="529456" cy="434197"/>
            </a:xfrm>
            <a:custGeom>
              <a:avLst/>
              <a:gdLst>
                <a:gd name="T0" fmla="*/ 207 w 239"/>
                <a:gd name="T1" fmla="*/ 4 h 196"/>
                <a:gd name="T2" fmla="*/ 199 w 239"/>
                <a:gd name="T3" fmla="*/ 43 h 196"/>
                <a:gd name="T4" fmla="*/ 184 w 239"/>
                <a:gd name="T5" fmla="*/ 4 h 196"/>
                <a:gd name="T6" fmla="*/ 207 w 239"/>
                <a:gd name="T7" fmla="*/ 86 h 196"/>
                <a:gd name="T8" fmla="*/ 184 w 239"/>
                <a:gd name="T9" fmla="*/ 196 h 196"/>
                <a:gd name="T10" fmla="*/ 199 w 239"/>
                <a:gd name="T11" fmla="*/ 78 h 196"/>
                <a:gd name="T12" fmla="*/ 207 w 239"/>
                <a:gd name="T13" fmla="*/ 86 h 196"/>
                <a:gd name="T14" fmla="*/ 239 w 239"/>
                <a:gd name="T15" fmla="*/ 0 h 196"/>
                <a:gd name="T16" fmla="*/ 211 w 239"/>
                <a:gd name="T17" fmla="*/ 196 h 196"/>
                <a:gd name="T18" fmla="*/ 219 w 239"/>
                <a:gd name="T19" fmla="*/ 63 h 196"/>
                <a:gd name="T20" fmla="*/ 211 w 239"/>
                <a:gd name="T21" fmla="*/ 39 h 196"/>
                <a:gd name="T22" fmla="*/ 211 w 239"/>
                <a:gd name="T23" fmla="*/ 0 h 196"/>
                <a:gd name="T24" fmla="*/ 176 w 239"/>
                <a:gd name="T25" fmla="*/ 27 h 196"/>
                <a:gd name="T26" fmla="*/ 172 w 239"/>
                <a:gd name="T27" fmla="*/ 51 h 196"/>
                <a:gd name="T28" fmla="*/ 176 w 239"/>
                <a:gd name="T29" fmla="*/ 70 h 196"/>
                <a:gd name="T30" fmla="*/ 153 w 239"/>
                <a:gd name="T31" fmla="*/ 27 h 196"/>
                <a:gd name="T32" fmla="*/ 176 w 239"/>
                <a:gd name="T33" fmla="*/ 106 h 196"/>
                <a:gd name="T34" fmla="*/ 153 w 239"/>
                <a:gd name="T35" fmla="*/ 196 h 196"/>
                <a:gd name="T36" fmla="*/ 176 w 239"/>
                <a:gd name="T37" fmla="*/ 106 h 196"/>
                <a:gd name="T38" fmla="*/ 121 w 239"/>
                <a:gd name="T39" fmla="*/ 43 h 196"/>
                <a:gd name="T40" fmla="*/ 149 w 239"/>
                <a:gd name="T41" fmla="*/ 102 h 196"/>
                <a:gd name="T42" fmla="*/ 133 w 239"/>
                <a:gd name="T43" fmla="*/ 106 h 196"/>
                <a:gd name="T44" fmla="*/ 121 w 239"/>
                <a:gd name="T45" fmla="*/ 98 h 196"/>
                <a:gd name="T46" fmla="*/ 121 w 239"/>
                <a:gd name="T47" fmla="*/ 43 h 196"/>
                <a:gd name="T48" fmla="*/ 149 w 239"/>
                <a:gd name="T49" fmla="*/ 196 h 196"/>
                <a:gd name="T50" fmla="*/ 121 w 239"/>
                <a:gd name="T51" fmla="*/ 133 h 196"/>
                <a:gd name="T52" fmla="*/ 133 w 239"/>
                <a:gd name="T53" fmla="*/ 149 h 196"/>
                <a:gd name="T54" fmla="*/ 149 w 239"/>
                <a:gd name="T55" fmla="*/ 137 h 196"/>
                <a:gd name="T56" fmla="*/ 90 w 239"/>
                <a:gd name="T57" fmla="*/ 63 h 196"/>
                <a:gd name="T58" fmla="*/ 117 w 239"/>
                <a:gd name="T59" fmla="*/ 102 h 196"/>
                <a:gd name="T60" fmla="*/ 90 w 239"/>
                <a:gd name="T61" fmla="*/ 117 h 196"/>
                <a:gd name="T62" fmla="*/ 90 w 239"/>
                <a:gd name="T63" fmla="*/ 63 h 196"/>
                <a:gd name="T64" fmla="*/ 117 w 239"/>
                <a:gd name="T65" fmla="*/ 196 h 196"/>
                <a:gd name="T66" fmla="*/ 90 w 239"/>
                <a:gd name="T67" fmla="*/ 145 h 196"/>
                <a:gd name="T68" fmla="*/ 117 w 239"/>
                <a:gd name="T69" fmla="*/ 129 h 196"/>
                <a:gd name="T70" fmla="*/ 86 w 239"/>
                <a:gd name="T71" fmla="*/ 78 h 196"/>
                <a:gd name="T72" fmla="*/ 70 w 239"/>
                <a:gd name="T73" fmla="*/ 133 h 196"/>
                <a:gd name="T74" fmla="*/ 62 w 239"/>
                <a:gd name="T75" fmla="*/ 78 h 196"/>
                <a:gd name="T76" fmla="*/ 86 w 239"/>
                <a:gd name="T77" fmla="*/ 149 h 196"/>
                <a:gd name="T78" fmla="*/ 62 w 239"/>
                <a:gd name="T79" fmla="*/ 196 h 196"/>
                <a:gd name="T80" fmla="*/ 66 w 239"/>
                <a:gd name="T81" fmla="*/ 160 h 196"/>
                <a:gd name="T82" fmla="*/ 86 w 239"/>
                <a:gd name="T83" fmla="*/ 149 h 196"/>
                <a:gd name="T84" fmla="*/ 31 w 239"/>
                <a:gd name="T85" fmla="*/ 66 h 196"/>
                <a:gd name="T86" fmla="*/ 59 w 239"/>
                <a:gd name="T87" fmla="*/ 117 h 196"/>
                <a:gd name="T88" fmla="*/ 51 w 239"/>
                <a:gd name="T89" fmla="*/ 113 h 196"/>
                <a:gd name="T90" fmla="*/ 31 w 239"/>
                <a:gd name="T91" fmla="*/ 121 h 196"/>
                <a:gd name="T92" fmla="*/ 31 w 239"/>
                <a:gd name="T93" fmla="*/ 66 h 196"/>
                <a:gd name="T94" fmla="*/ 59 w 239"/>
                <a:gd name="T95" fmla="*/ 196 h 196"/>
                <a:gd name="T96" fmla="*/ 31 w 239"/>
                <a:gd name="T97" fmla="*/ 149 h 196"/>
                <a:gd name="T98" fmla="*/ 59 w 239"/>
                <a:gd name="T99" fmla="*/ 153 h 196"/>
                <a:gd name="T100" fmla="*/ 0 w 239"/>
                <a:gd name="T101" fmla="*/ 90 h 196"/>
                <a:gd name="T102" fmla="*/ 27 w 239"/>
                <a:gd name="T103" fmla="*/ 125 h 196"/>
                <a:gd name="T104" fmla="*/ 23 w 239"/>
                <a:gd name="T105" fmla="*/ 156 h 196"/>
                <a:gd name="T106" fmla="*/ 27 w 239"/>
                <a:gd name="T107" fmla="*/ 196 h 196"/>
                <a:gd name="T108" fmla="*/ 0 w 239"/>
                <a:gd name="T109" fmla="*/ 9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9" h="196">
                  <a:moveTo>
                    <a:pt x="184" y="4"/>
                  </a:moveTo>
                  <a:lnTo>
                    <a:pt x="207" y="4"/>
                  </a:lnTo>
                  <a:lnTo>
                    <a:pt x="207" y="39"/>
                  </a:lnTo>
                  <a:lnTo>
                    <a:pt x="199" y="43"/>
                  </a:lnTo>
                  <a:lnTo>
                    <a:pt x="184" y="47"/>
                  </a:lnTo>
                  <a:lnTo>
                    <a:pt x="184" y="4"/>
                  </a:lnTo>
                  <a:lnTo>
                    <a:pt x="184" y="4"/>
                  </a:lnTo>
                  <a:close/>
                  <a:moveTo>
                    <a:pt x="207" y="86"/>
                  </a:moveTo>
                  <a:lnTo>
                    <a:pt x="207" y="196"/>
                  </a:lnTo>
                  <a:lnTo>
                    <a:pt x="184" y="196"/>
                  </a:lnTo>
                  <a:lnTo>
                    <a:pt x="184" y="98"/>
                  </a:lnTo>
                  <a:lnTo>
                    <a:pt x="199" y="78"/>
                  </a:lnTo>
                  <a:lnTo>
                    <a:pt x="207" y="86"/>
                  </a:lnTo>
                  <a:lnTo>
                    <a:pt x="207" y="86"/>
                  </a:lnTo>
                  <a:close/>
                  <a:moveTo>
                    <a:pt x="211" y="0"/>
                  </a:moveTo>
                  <a:lnTo>
                    <a:pt x="239" y="0"/>
                  </a:lnTo>
                  <a:lnTo>
                    <a:pt x="239" y="196"/>
                  </a:lnTo>
                  <a:lnTo>
                    <a:pt x="211" y="196"/>
                  </a:lnTo>
                  <a:lnTo>
                    <a:pt x="211" y="82"/>
                  </a:lnTo>
                  <a:lnTo>
                    <a:pt x="219" y="63"/>
                  </a:lnTo>
                  <a:lnTo>
                    <a:pt x="223" y="35"/>
                  </a:lnTo>
                  <a:lnTo>
                    <a:pt x="211" y="39"/>
                  </a:lnTo>
                  <a:lnTo>
                    <a:pt x="211" y="0"/>
                  </a:lnTo>
                  <a:lnTo>
                    <a:pt x="211" y="0"/>
                  </a:lnTo>
                  <a:close/>
                  <a:moveTo>
                    <a:pt x="153" y="27"/>
                  </a:moveTo>
                  <a:lnTo>
                    <a:pt x="176" y="27"/>
                  </a:lnTo>
                  <a:lnTo>
                    <a:pt x="176" y="51"/>
                  </a:lnTo>
                  <a:lnTo>
                    <a:pt x="172" y="51"/>
                  </a:lnTo>
                  <a:lnTo>
                    <a:pt x="176" y="59"/>
                  </a:lnTo>
                  <a:lnTo>
                    <a:pt x="176" y="70"/>
                  </a:lnTo>
                  <a:lnTo>
                    <a:pt x="153" y="94"/>
                  </a:lnTo>
                  <a:lnTo>
                    <a:pt x="153" y="27"/>
                  </a:lnTo>
                  <a:lnTo>
                    <a:pt x="153" y="27"/>
                  </a:lnTo>
                  <a:close/>
                  <a:moveTo>
                    <a:pt x="176" y="106"/>
                  </a:moveTo>
                  <a:lnTo>
                    <a:pt x="176" y="196"/>
                  </a:lnTo>
                  <a:lnTo>
                    <a:pt x="153" y="196"/>
                  </a:lnTo>
                  <a:lnTo>
                    <a:pt x="153" y="129"/>
                  </a:lnTo>
                  <a:lnTo>
                    <a:pt x="176" y="106"/>
                  </a:lnTo>
                  <a:lnTo>
                    <a:pt x="176" y="106"/>
                  </a:lnTo>
                  <a:close/>
                  <a:moveTo>
                    <a:pt x="121" y="43"/>
                  </a:moveTo>
                  <a:lnTo>
                    <a:pt x="149" y="43"/>
                  </a:lnTo>
                  <a:lnTo>
                    <a:pt x="149" y="102"/>
                  </a:lnTo>
                  <a:lnTo>
                    <a:pt x="137" y="113"/>
                  </a:lnTo>
                  <a:lnTo>
                    <a:pt x="133" y="106"/>
                  </a:lnTo>
                  <a:lnTo>
                    <a:pt x="125" y="98"/>
                  </a:lnTo>
                  <a:lnTo>
                    <a:pt x="121" y="98"/>
                  </a:lnTo>
                  <a:lnTo>
                    <a:pt x="121" y="43"/>
                  </a:lnTo>
                  <a:lnTo>
                    <a:pt x="121" y="43"/>
                  </a:lnTo>
                  <a:close/>
                  <a:moveTo>
                    <a:pt x="149" y="137"/>
                  </a:moveTo>
                  <a:lnTo>
                    <a:pt x="149" y="196"/>
                  </a:lnTo>
                  <a:lnTo>
                    <a:pt x="121" y="196"/>
                  </a:lnTo>
                  <a:lnTo>
                    <a:pt x="121" y="133"/>
                  </a:lnTo>
                  <a:lnTo>
                    <a:pt x="125" y="137"/>
                  </a:lnTo>
                  <a:lnTo>
                    <a:pt x="133" y="149"/>
                  </a:lnTo>
                  <a:lnTo>
                    <a:pt x="145" y="137"/>
                  </a:lnTo>
                  <a:lnTo>
                    <a:pt x="149" y="137"/>
                  </a:lnTo>
                  <a:lnTo>
                    <a:pt x="149" y="137"/>
                  </a:lnTo>
                  <a:close/>
                  <a:moveTo>
                    <a:pt x="90" y="63"/>
                  </a:moveTo>
                  <a:lnTo>
                    <a:pt x="117" y="63"/>
                  </a:lnTo>
                  <a:lnTo>
                    <a:pt x="117" y="102"/>
                  </a:lnTo>
                  <a:lnTo>
                    <a:pt x="113" y="102"/>
                  </a:lnTo>
                  <a:lnTo>
                    <a:pt x="90" y="117"/>
                  </a:lnTo>
                  <a:lnTo>
                    <a:pt x="90" y="63"/>
                  </a:lnTo>
                  <a:lnTo>
                    <a:pt x="90" y="63"/>
                  </a:lnTo>
                  <a:close/>
                  <a:moveTo>
                    <a:pt x="117" y="129"/>
                  </a:moveTo>
                  <a:lnTo>
                    <a:pt x="117" y="196"/>
                  </a:lnTo>
                  <a:lnTo>
                    <a:pt x="90" y="196"/>
                  </a:lnTo>
                  <a:lnTo>
                    <a:pt x="90" y="145"/>
                  </a:lnTo>
                  <a:lnTo>
                    <a:pt x="117" y="129"/>
                  </a:lnTo>
                  <a:lnTo>
                    <a:pt x="117" y="129"/>
                  </a:lnTo>
                  <a:close/>
                  <a:moveTo>
                    <a:pt x="62" y="78"/>
                  </a:moveTo>
                  <a:lnTo>
                    <a:pt x="86" y="78"/>
                  </a:lnTo>
                  <a:lnTo>
                    <a:pt x="86" y="121"/>
                  </a:lnTo>
                  <a:lnTo>
                    <a:pt x="70" y="133"/>
                  </a:lnTo>
                  <a:lnTo>
                    <a:pt x="62" y="125"/>
                  </a:lnTo>
                  <a:lnTo>
                    <a:pt x="62" y="78"/>
                  </a:lnTo>
                  <a:lnTo>
                    <a:pt x="62" y="78"/>
                  </a:lnTo>
                  <a:close/>
                  <a:moveTo>
                    <a:pt x="86" y="149"/>
                  </a:moveTo>
                  <a:lnTo>
                    <a:pt x="86" y="196"/>
                  </a:lnTo>
                  <a:lnTo>
                    <a:pt x="62" y="196"/>
                  </a:lnTo>
                  <a:lnTo>
                    <a:pt x="62" y="156"/>
                  </a:lnTo>
                  <a:lnTo>
                    <a:pt x="66" y="160"/>
                  </a:lnTo>
                  <a:lnTo>
                    <a:pt x="74" y="156"/>
                  </a:lnTo>
                  <a:lnTo>
                    <a:pt x="86" y="149"/>
                  </a:lnTo>
                  <a:lnTo>
                    <a:pt x="86" y="149"/>
                  </a:lnTo>
                  <a:close/>
                  <a:moveTo>
                    <a:pt x="31" y="66"/>
                  </a:moveTo>
                  <a:lnTo>
                    <a:pt x="59" y="66"/>
                  </a:lnTo>
                  <a:lnTo>
                    <a:pt x="59" y="117"/>
                  </a:lnTo>
                  <a:lnTo>
                    <a:pt x="55" y="117"/>
                  </a:lnTo>
                  <a:lnTo>
                    <a:pt x="51" y="113"/>
                  </a:lnTo>
                  <a:lnTo>
                    <a:pt x="43" y="117"/>
                  </a:lnTo>
                  <a:lnTo>
                    <a:pt x="31" y="121"/>
                  </a:lnTo>
                  <a:lnTo>
                    <a:pt x="31" y="66"/>
                  </a:lnTo>
                  <a:lnTo>
                    <a:pt x="31" y="66"/>
                  </a:lnTo>
                  <a:close/>
                  <a:moveTo>
                    <a:pt x="59" y="153"/>
                  </a:moveTo>
                  <a:lnTo>
                    <a:pt x="59" y="196"/>
                  </a:lnTo>
                  <a:lnTo>
                    <a:pt x="31" y="196"/>
                  </a:lnTo>
                  <a:lnTo>
                    <a:pt x="31" y="149"/>
                  </a:lnTo>
                  <a:lnTo>
                    <a:pt x="47" y="141"/>
                  </a:lnTo>
                  <a:lnTo>
                    <a:pt x="59" y="153"/>
                  </a:lnTo>
                  <a:lnTo>
                    <a:pt x="59" y="153"/>
                  </a:lnTo>
                  <a:close/>
                  <a:moveTo>
                    <a:pt x="0" y="90"/>
                  </a:moveTo>
                  <a:lnTo>
                    <a:pt x="27" y="90"/>
                  </a:lnTo>
                  <a:lnTo>
                    <a:pt x="27" y="125"/>
                  </a:lnTo>
                  <a:lnTo>
                    <a:pt x="12" y="133"/>
                  </a:lnTo>
                  <a:lnTo>
                    <a:pt x="23" y="156"/>
                  </a:lnTo>
                  <a:lnTo>
                    <a:pt x="27" y="153"/>
                  </a:lnTo>
                  <a:lnTo>
                    <a:pt x="27" y="196"/>
                  </a:lnTo>
                  <a:lnTo>
                    <a:pt x="0" y="196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494392" y="3466722"/>
              <a:ext cx="1118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prstClr val="white"/>
                  </a:solidFill>
                </a:rPr>
                <a:t>KEY WORD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929964" y="3254816"/>
            <a:ext cx="1118319" cy="1101124"/>
            <a:chOff x="6929964" y="3254816"/>
            <a:chExt cx="1118319" cy="1101124"/>
          </a:xfrm>
        </p:grpSpPr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7059073" y="3254816"/>
              <a:ext cx="785787" cy="712973"/>
            </a:xfrm>
            <a:custGeom>
              <a:avLst/>
              <a:gdLst>
                <a:gd name="T0" fmla="*/ 4 w 66"/>
                <a:gd name="T1" fmla="*/ 17 h 60"/>
                <a:gd name="T2" fmla="*/ 28 w 66"/>
                <a:gd name="T3" fmla="*/ 15 h 60"/>
                <a:gd name="T4" fmla="*/ 32 w 66"/>
                <a:gd name="T5" fmla="*/ 3 h 60"/>
                <a:gd name="T6" fmla="*/ 63 w 66"/>
                <a:gd name="T7" fmla="*/ 3 h 60"/>
                <a:gd name="T8" fmla="*/ 51 w 66"/>
                <a:gd name="T9" fmla="*/ 60 h 60"/>
                <a:gd name="T10" fmla="*/ 38 w 66"/>
                <a:gd name="T11" fmla="*/ 8 h 60"/>
                <a:gd name="T12" fmla="*/ 28 w 66"/>
                <a:gd name="T13" fmla="*/ 60 h 60"/>
                <a:gd name="T14" fmla="*/ 20 w 66"/>
                <a:gd name="T15" fmla="*/ 20 h 60"/>
                <a:gd name="T16" fmla="*/ 6 w 66"/>
                <a:gd name="T17" fmla="*/ 60 h 60"/>
                <a:gd name="T18" fmla="*/ 44 w 66"/>
                <a:gd name="T19" fmla="*/ 20 h 60"/>
                <a:gd name="T20" fmla="*/ 45 w 66"/>
                <a:gd name="T21" fmla="*/ 16 h 60"/>
                <a:gd name="T22" fmla="*/ 45 w 66"/>
                <a:gd name="T23" fmla="*/ 13 h 60"/>
                <a:gd name="T24" fmla="*/ 44 w 66"/>
                <a:gd name="T25" fmla="*/ 9 h 60"/>
                <a:gd name="T26" fmla="*/ 46 w 66"/>
                <a:gd name="T27" fmla="*/ 27 h 60"/>
                <a:gd name="T28" fmla="*/ 44 w 66"/>
                <a:gd name="T29" fmla="*/ 30 h 60"/>
                <a:gd name="T30" fmla="*/ 46 w 66"/>
                <a:gd name="T31" fmla="*/ 30 h 60"/>
                <a:gd name="T32" fmla="*/ 44 w 66"/>
                <a:gd name="T33" fmla="*/ 41 h 60"/>
                <a:gd name="T34" fmla="*/ 45 w 66"/>
                <a:gd name="T35" fmla="*/ 37 h 60"/>
                <a:gd name="T36" fmla="*/ 41 w 66"/>
                <a:gd name="T37" fmla="*/ 21 h 60"/>
                <a:gd name="T38" fmla="*/ 39 w 66"/>
                <a:gd name="T39" fmla="*/ 17 h 60"/>
                <a:gd name="T40" fmla="*/ 42 w 66"/>
                <a:gd name="T41" fmla="*/ 13 h 60"/>
                <a:gd name="T42" fmla="*/ 39 w 66"/>
                <a:gd name="T43" fmla="*/ 24 h 60"/>
                <a:gd name="T44" fmla="*/ 42 w 66"/>
                <a:gd name="T45" fmla="*/ 23 h 60"/>
                <a:gd name="T46" fmla="*/ 39 w 66"/>
                <a:gd name="T47" fmla="*/ 35 h 60"/>
                <a:gd name="T48" fmla="*/ 41 w 66"/>
                <a:gd name="T49" fmla="*/ 31 h 60"/>
                <a:gd name="T50" fmla="*/ 41 w 66"/>
                <a:gd name="T51" fmla="*/ 41 h 60"/>
                <a:gd name="T52" fmla="*/ 39 w 66"/>
                <a:gd name="T53" fmla="*/ 38 h 60"/>
                <a:gd name="T54" fmla="*/ 46 w 66"/>
                <a:gd name="T55" fmla="*/ 48 h 60"/>
                <a:gd name="T56" fmla="*/ 39 w 66"/>
                <a:gd name="T57" fmla="*/ 45 h 60"/>
                <a:gd name="T58" fmla="*/ 42 w 66"/>
                <a:gd name="T59" fmla="*/ 44 h 60"/>
                <a:gd name="T60" fmla="*/ 11 w 66"/>
                <a:gd name="T61" fmla="*/ 34 h 60"/>
                <a:gd name="T62" fmla="*/ 12 w 66"/>
                <a:gd name="T63" fmla="*/ 30 h 60"/>
                <a:gd name="T64" fmla="*/ 17 w 66"/>
                <a:gd name="T65" fmla="*/ 33 h 60"/>
                <a:gd name="T66" fmla="*/ 15 w 66"/>
                <a:gd name="T67" fmla="*/ 30 h 60"/>
                <a:gd name="T68" fmla="*/ 18 w 66"/>
                <a:gd name="T69" fmla="*/ 26 h 60"/>
                <a:gd name="T70" fmla="*/ 15 w 66"/>
                <a:gd name="T71" fmla="*/ 37 h 60"/>
                <a:gd name="T72" fmla="*/ 18 w 66"/>
                <a:gd name="T73" fmla="*/ 36 h 60"/>
                <a:gd name="T74" fmla="*/ 15 w 66"/>
                <a:gd name="T75" fmla="*/ 48 h 60"/>
                <a:gd name="T76" fmla="*/ 17 w 66"/>
                <a:gd name="T77" fmla="*/ 44 h 60"/>
                <a:gd name="T78" fmla="*/ 17 w 66"/>
                <a:gd name="T79" fmla="*/ 55 h 60"/>
                <a:gd name="T80" fmla="*/ 15 w 66"/>
                <a:gd name="T81" fmla="*/ 51 h 60"/>
                <a:gd name="T82" fmla="*/ 13 w 66"/>
                <a:gd name="T83" fmla="*/ 27 h 60"/>
                <a:gd name="T84" fmla="*/ 11 w 66"/>
                <a:gd name="T85" fmla="*/ 37 h 60"/>
                <a:gd name="T86" fmla="*/ 13 w 66"/>
                <a:gd name="T87" fmla="*/ 37 h 60"/>
                <a:gd name="T88" fmla="*/ 11 w 66"/>
                <a:gd name="T89" fmla="*/ 48 h 60"/>
                <a:gd name="T90" fmla="*/ 12 w 66"/>
                <a:gd name="T91" fmla="*/ 44 h 60"/>
                <a:gd name="T92" fmla="*/ 12 w 66"/>
                <a:gd name="T93" fmla="*/ 55 h 60"/>
                <a:gd name="T94" fmla="*/ 11 w 66"/>
                <a:gd name="T95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" h="60">
                  <a:moveTo>
                    <a:pt x="0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5"/>
                    <a:pt x="0" y="55"/>
                    <a:pt x="0" y="55"/>
                  </a:cubicBezTo>
                  <a:close/>
                  <a:moveTo>
                    <a:pt x="44" y="16"/>
                  </a:moveTo>
                  <a:cubicBezTo>
                    <a:pt x="44" y="18"/>
                    <a:pt x="44" y="19"/>
                    <a:pt x="44" y="20"/>
                  </a:cubicBezTo>
                  <a:cubicBezTo>
                    <a:pt x="44" y="20"/>
                    <a:pt x="45" y="20"/>
                    <a:pt x="45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19"/>
                    <a:pt x="46" y="17"/>
                    <a:pt x="46" y="16"/>
                  </a:cubicBezTo>
                  <a:cubicBezTo>
                    <a:pt x="46" y="16"/>
                    <a:pt x="46" y="16"/>
                    <a:pt x="45" y="16"/>
                  </a:cubicBezTo>
                  <a:cubicBezTo>
                    <a:pt x="45" y="16"/>
                    <a:pt x="44" y="16"/>
                    <a:pt x="44" y="16"/>
                  </a:cubicBezTo>
                  <a:close/>
                  <a:moveTo>
                    <a:pt x="44" y="9"/>
                  </a:moveTo>
                  <a:cubicBezTo>
                    <a:pt x="44" y="11"/>
                    <a:pt x="44" y="12"/>
                    <a:pt x="44" y="13"/>
                  </a:cubicBezTo>
                  <a:cubicBezTo>
                    <a:pt x="44" y="13"/>
                    <a:pt x="45" y="13"/>
                    <a:pt x="45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2"/>
                    <a:pt x="46" y="10"/>
                    <a:pt x="46" y="9"/>
                  </a:cubicBezTo>
                  <a:cubicBezTo>
                    <a:pt x="46" y="9"/>
                    <a:pt x="46" y="9"/>
                    <a:pt x="45" y="9"/>
                  </a:cubicBezTo>
                  <a:cubicBezTo>
                    <a:pt x="45" y="9"/>
                    <a:pt x="44" y="9"/>
                    <a:pt x="44" y="9"/>
                  </a:cubicBezTo>
                  <a:close/>
                  <a:moveTo>
                    <a:pt x="44" y="23"/>
                  </a:moveTo>
                  <a:cubicBezTo>
                    <a:pt x="44" y="25"/>
                    <a:pt x="44" y="26"/>
                    <a:pt x="44" y="27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4"/>
                    <a:pt x="46" y="23"/>
                  </a:cubicBezTo>
                  <a:cubicBezTo>
                    <a:pt x="46" y="23"/>
                    <a:pt x="46" y="23"/>
                    <a:pt x="45" y="23"/>
                  </a:cubicBezTo>
                  <a:cubicBezTo>
                    <a:pt x="45" y="23"/>
                    <a:pt x="44" y="23"/>
                    <a:pt x="44" y="23"/>
                  </a:cubicBezTo>
                  <a:close/>
                  <a:moveTo>
                    <a:pt x="44" y="30"/>
                  </a:moveTo>
                  <a:cubicBezTo>
                    <a:pt x="44" y="32"/>
                    <a:pt x="44" y="33"/>
                    <a:pt x="44" y="34"/>
                  </a:cubicBezTo>
                  <a:cubicBezTo>
                    <a:pt x="44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3"/>
                    <a:pt x="46" y="32"/>
                    <a:pt x="46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5" y="30"/>
                    <a:pt x="44" y="30"/>
                    <a:pt x="44" y="30"/>
                  </a:cubicBezTo>
                  <a:close/>
                  <a:moveTo>
                    <a:pt x="44" y="37"/>
                  </a:moveTo>
                  <a:cubicBezTo>
                    <a:pt x="44" y="39"/>
                    <a:pt x="44" y="40"/>
                    <a:pt x="44" y="41"/>
                  </a:cubicBezTo>
                  <a:cubicBezTo>
                    <a:pt x="44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0"/>
                    <a:pt x="46" y="39"/>
                    <a:pt x="46" y="37"/>
                  </a:cubicBezTo>
                  <a:cubicBezTo>
                    <a:pt x="46" y="37"/>
                    <a:pt x="46" y="37"/>
                    <a:pt x="45" y="37"/>
                  </a:cubicBezTo>
                  <a:cubicBezTo>
                    <a:pt x="45" y="37"/>
                    <a:pt x="44" y="37"/>
                    <a:pt x="44" y="37"/>
                  </a:cubicBezTo>
                  <a:close/>
                  <a:moveTo>
                    <a:pt x="39" y="17"/>
                  </a:moveTo>
                  <a:cubicBezTo>
                    <a:pt x="39" y="18"/>
                    <a:pt x="39" y="19"/>
                    <a:pt x="39" y="21"/>
                  </a:cubicBezTo>
                  <a:cubicBezTo>
                    <a:pt x="40" y="21"/>
                    <a:pt x="40" y="21"/>
                    <a:pt x="41" y="21"/>
                  </a:cubicBezTo>
                  <a:cubicBezTo>
                    <a:pt x="41" y="21"/>
                    <a:pt x="41" y="21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7"/>
                    <a:pt x="40" y="17"/>
                    <a:pt x="39" y="17"/>
                  </a:cubicBezTo>
                  <a:close/>
                  <a:moveTo>
                    <a:pt x="39" y="10"/>
                  </a:moveTo>
                  <a:cubicBezTo>
                    <a:pt x="39" y="11"/>
                    <a:pt x="39" y="12"/>
                    <a:pt x="39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2" y="13"/>
                  </a:cubicBezTo>
                  <a:cubicBezTo>
                    <a:pt x="42" y="12"/>
                    <a:pt x="42" y="11"/>
                    <a:pt x="42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10"/>
                    <a:pt x="40" y="10"/>
                    <a:pt x="39" y="10"/>
                  </a:cubicBezTo>
                  <a:close/>
                  <a:moveTo>
                    <a:pt x="39" y="24"/>
                  </a:moveTo>
                  <a:cubicBezTo>
                    <a:pt x="39" y="25"/>
                    <a:pt x="39" y="26"/>
                    <a:pt x="39" y="28"/>
                  </a:cubicBezTo>
                  <a:cubicBezTo>
                    <a:pt x="40" y="28"/>
                    <a:pt x="40" y="28"/>
                    <a:pt x="41" y="28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42" y="26"/>
                    <a:pt x="42" y="25"/>
                    <a:pt x="42" y="23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39" y="24"/>
                  </a:cubicBezTo>
                  <a:close/>
                  <a:moveTo>
                    <a:pt x="39" y="31"/>
                  </a:moveTo>
                  <a:cubicBezTo>
                    <a:pt x="39" y="32"/>
                    <a:pt x="39" y="33"/>
                    <a:pt x="39" y="35"/>
                  </a:cubicBezTo>
                  <a:cubicBezTo>
                    <a:pt x="40" y="35"/>
                    <a:pt x="40" y="34"/>
                    <a:pt x="41" y="34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3"/>
                    <a:pt x="42" y="32"/>
                    <a:pt x="42" y="30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40" y="31"/>
                    <a:pt x="40" y="31"/>
                    <a:pt x="39" y="31"/>
                  </a:cubicBezTo>
                  <a:close/>
                  <a:moveTo>
                    <a:pt x="39" y="38"/>
                  </a:moveTo>
                  <a:cubicBezTo>
                    <a:pt x="39" y="39"/>
                    <a:pt x="39" y="40"/>
                    <a:pt x="39" y="41"/>
                  </a:cubicBezTo>
                  <a:cubicBezTo>
                    <a:pt x="40" y="41"/>
                    <a:pt x="40" y="41"/>
                    <a:pt x="41" y="41"/>
                  </a:cubicBezTo>
                  <a:cubicBezTo>
                    <a:pt x="41" y="41"/>
                    <a:pt x="41" y="41"/>
                    <a:pt x="42" y="41"/>
                  </a:cubicBezTo>
                  <a:cubicBezTo>
                    <a:pt x="42" y="40"/>
                    <a:pt x="42" y="39"/>
                    <a:pt x="42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7"/>
                    <a:pt x="40" y="37"/>
                    <a:pt x="39" y="38"/>
                  </a:cubicBezTo>
                  <a:close/>
                  <a:moveTo>
                    <a:pt x="44" y="44"/>
                  </a:moveTo>
                  <a:cubicBezTo>
                    <a:pt x="44" y="46"/>
                    <a:pt x="44" y="47"/>
                    <a:pt x="44" y="48"/>
                  </a:cubicBezTo>
                  <a:cubicBezTo>
                    <a:pt x="44" y="48"/>
                    <a:pt x="45" y="48"/>
                    <a:pt x="45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7"/>
                    <a:pt x="46" y="46"/>
                    <a:pt x="46" y="44"/>
                  </a:cubicBezTo>
                  <a:cubicBezTo>
                    <a:pt x="46" y="44"/>
                    <a:pt x="46" y="44"/>
                    <a:pt x="45" y="44"/>
                  </a:cubicBezTo>
                  <a:cubicBezTo>
                    <a:pt x="45" y="44"/>
                    <a:pt x="44" y="44"/>
                    <a:pt x="44" y="44"/>
                  </a:cubicBezTo>
                  <a:close/>
                  <a:moveTo>
                    <a:pt x="39" y="45"/>
                  </a:moveTo>
                  <a:cubicBezTo>
                    <a:pt x="39" y="46"/>
                    <a:pt x="39" y="47"/>
                    <a:pt x="39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1" y="48"/>
                    <a:pt x="41" y="48"/>
                    <a:pt x="42" y="48"/>
                  </a:cubicBezTo>
                  <a:cubicBezTo>
                    <a:pt x="42" y="47"/>
                    <a:pt x="42" y="46"/>
                    <a:pt x="42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0" y="44"/>
                    <a:pt x="40" y="44"/>
                    <a:pt x="39" y="45"/>
                  </a:cubicBezTo>
                  <a:close/>
                  <a:moveTo>
                    <a:pt x="11" y="30"/>
                  </a:moveTo>
                  <a:cubicBezTo>
                    <a:pt x="11" y="31"/>
                    <a:pt x="11" y="33"/>
                    <a:pt x="11" y="34"/>
                  </a:cubicBezTo>
                  <a:cubicBezTo>
                    <a:pt x="11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cubicBezTo>
                    <a:pt x="13" y="32"/>
                    <a:pt x="13" y="31"/>
                    <a:pt x="13" y="30"/>
                  </a:cubicBezTo>
                  <a:cubicBezTo>
                    <a:pt x="13" y="30"/>
                    <a:pt x="12" y="30"/>
                    <a:pt x="12" y="30"/>
                  </a:cubicBezTo>
                  <a:cubicBezTo>
                    <a:pt x="12" y="30"/>
                    <a:pt x="11" y="30"/>
                    <a:pt x="11" y="30"/>
                  </a:cubicBezTo>
                  <a:close/>
                  <a:moveTo>
                    <a:pt x="15" y="30"/>
                  </a:moveTo>
                  <a:cubicBezTo>
                    <a:pt x="15" y="31"/>
                    <a:pt x="15" y="32"/>
                    <a:pt x="15" y="34"/>
                  </a:cubicBezTo>
                  <a:cubicBezTo>
                    <a:pt x="16" y="34"/>
                    <a:pt x="16" y="34"/>
                    <a:pt x="17" y="33"/>
                  </a:cubicBezTo>
                  <a:cubicBezTo>
                    <a:pt x="17" y="33"/>
                    <a:pt x="17" y="33"/>
                    <a:pt x="18" y="33"/>
                  </a:cubicBezTo>
                  <a:cubicBezTo>
                    <a:pt x="18" y="32"/>
                    <a:pt x="18" y="31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6" y="30"/>
                    <a:pt x="15" y="30"/>
                  </a:cubicBezTo>
                  <a:close/>
                  <a:moveTo>
                    <a:pt x="15" y="23"/>
                  </a:moveTo>
                  <a:cubicBezTo>
                    <a:pt x="15" y="24"/>
                    <a:pt x="15" y="25"/>
                    <a:pt x="15" y="27"/>
                  </a:cubicBezTo>
                  <a:cubicBezTo>
                    <a:pt x="16" y="27"/>
                    <a:pt x="16" y="26"/>
                    <a:pt x="17" y="26"/>
                  </a:cubicBezTo>
                  <a:cubicBezTo>
                    <a:pt x="17" y="26"/>
                    <a:pt x="17" y="26"/>
                    <a:pt x="18" y="26"/>
                  </a:cubicBezTo>
                  <a:cubicBezTo>
                    <a:pt x="18" y="25"/>
                    <a:pt x="18" y="24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6" y="22"/>
                    <a:pt x="15" y="23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9"/>
                    <a:pt x="15" y="41"/>
                  </a:cubicBezTo>
                  <a:cubicBezTo>
                    <a:pt x="16" y="41"/>
                    <a:pt x="16" y="41"/>
                    <a:pt x="17" y="41"/>
                  </a:cubicBezTo>
                  <a:cubicBezTo>
                    <a:pt x="17" y="41"/>
                    <a:pt x="17" y="41"/>
                    <a:pt x="18" y="40"/>
                  </a:cubicBezTo>
                  <a:cubicBezTo>
                    <a:pt x="18" y="39"/>
                    <a:pt x="18" y="38"/>
                    <a:pt x="18" y="36"/>
                  </a:cubicBezTo>
                  <a:cubicBezTo>
                    <a:pt x="17" y="36"/>
                    <a:pt x="17" y="37"/>
                    <a:pt x="17" y="37"/>
                  </a:cubicBezTo>
                  <a:cubicBezTo>
                    <a:pt x="16" y="37"/>
                    <a:pt x="16" y="37"/>
                    <a:pt x="15" y="37"/>
                  </a:cubicBezTo>
                  <a:close/>
                  <a:moveTo>
                    <a:pt x="15" y="44"/>
                  </a:moveTo>
                  <a:cubicBezTo>
                    <a:pt x="15" y="45"/>
                    <a:pt x="15" y="46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7" y="48"/>
                    <a:pt x="17" y="48"/>
                    <a:pt x="18" y="48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4"/>
                    <a:pt x="16" y="44"/>
                    <a:pt x="15" y="44"/>
                  </a:cubicBezTo>
                  <a:close/>
                  <a:moveTo>
                    <a:pt x="15" y="51"/>
                  </a:moveTo>
                  <a:cubicBezTo>
                    <a:pt x="15" y="52"/>
                    <a:pt x="15" y="53"/>
                    <a:pt x="15" y="55"/>
                  </a:cubicBezTo>
                  <a:cubicBezTo>
                    <a:pt x="16" y="55"/>
                    <a:pt x="16" y="55"/>
                    <a:pt x="17" y="55"/>
                  </a:cubicBezTo>
                  <a:cubicBezTo>
                    <a:pt x="17" y="55"/>
                    <a:pt x="17" y="55"/>
                    <a:pt x="18" y="55"/>
                  </a:cubicBezTo>
                  <a:cubicBezTo>
                    <a:pt x="18" y="53"/>
                    <a:pt x="18" y="52"/>
                    <a:pt x="18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5" y="51"/>
                  </a:cubicBezTo>
                  <a:close/>
                  <a:moveTo>
                    <a:pt x="11" y="23"/>
                  </a:moveTo>
                  <a:cubicBezTo>
                    <a:pt x="11" y="24"/>
                    <a:pt x="11" y="26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3" y="25"/>
                    <a:pt x="13" y="24"/>
                    <a:pt x="13" y="23"/>
                  </a:cubicBezTo>
                  <a:cubicBezTo>
                    <a:pt x="13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close/>
                  <a:moveTo>
                    <a:pt x="11" y="37"/>
                  </a:moveTo>
                  <a:cubicBezTo>
                    <a:pt x="11" y="38"/>
                    <a:pt x="11" y="40"/>
                    <a:pt x="11" y="41"/>
                  </a:cubicBezTo>
                  <a:cubicBezTo>
                    <a:pt x="11" y="41"/>
                    <a:pt x="12" y="41"/>
                    <a:pt x="12" y="41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13" y="39"/>
                    <a:pt x="13" y="38"/>
                    <a:pt x="13" y="37"/>
                  </a:cubicBezTo>
                  <a:cubicBezTo>
                    <a:pt x="13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lose/>
                  <a:moveTo>
                    <a:pt x="11" y="44"/>
                  </a:moveTo>
                  <a:cubicBezTo>
                    <a:pt x="11" y="45"/>
                    <a:pt x="11" y="46"/>
                    <a:pt x="11" y="48"/>
                  </a:cubicBezTo>
                  <a:cubicBezTo>
                    <a:pt x="11" y="48"/>
                    <a:pt x="12" y="48"/>
                    <a:pt x="12" y="48"/>
                  </a:cubicBezTo>
                  <a:cubicBezTo>
                    <a:pt x="12" y="48"/>
                    <a:pt x="13" y="48"/>
                    <a:pt x="13" y="48"/>
                  </a:cubicBezTo>
                  <a:cubicBezTo>
                    <a:pt x="13" y="46"/>
                    <a:pt x="13" y="45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ubicBezTo>
                    <a:pt x="12" y="44"/>
                    <a:pt x="11" y="44"/>
                    <a:pt x="11" y="44"/>
                  </a:cubicBezTo>
                  <a:close/>
                  <a:moveTo>
                    <a:pt x="11" y="51"/>
                  </a:moveTo>
                  <a:cubicBezTo>
                    <a:pt x="11" y="52"/>
                    <a:pt x="11" y="53"/>
                    <a:pt x="11" y="55"/>
                  </a:cubicBezTo>
                  <a:cubicBezTo>
                    <a:pt x="11" y="55"/>
                    <a:pt x="12" y="55"/>
                    <a:pt x="12" y="55"/>
                  </a:cubicBezTo>
                  <a:cubicBezTo>
                    <a:pt x="12" y="55"/>
                    <a:pt x="13" y="55"/>
                    <a:pt x="13" y="55"/>
                  </a:cubicBezTo>
                  <a:cubicBezTo>
                    <a:pt x="13" y="53"/>
                    <a:pt x="13" y="52"/>
                    <a:pt x="13" y="51"/>
                  </a:cubicBezTo>
                  <a:cubicBezTo>
                    <a:pt x="13" y="51"/>
                    <a:pt x="12" y="51"/>
                    <a:pt x="12" y="51"/>
                  </a:cubicBezTo>
                  <a:cubicBezTo>
                    <a:pt x="12" y="51"/>
                    <a:pt x="11" y="51"/>
                    <a:pt x="11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929964" y="4017386"/>
              <a:ext cx="1118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prstClr val="white"/>
                  </a:solidFill>
                </a:rPr>
                <a:t>KEY WORD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352836" y="2966982"/>
            <a:ext cx="1118319" cy="884902"/>
            <a:chOff x="9352836" y="2966982"/>
            <a:chExt cx="1118319" cy="884902"/>
          </a:xfrm>
        </p:grpSpPr>
        <p:sp>
          <p:nvSpPr>
            <p:cNvPr id="66" name="Freeform 101"/>
            <p:cNvSpPr/>
            <p:nvPr/>
          </p:nvSpPr>
          <p:spPr bwMode="auto">
            <a:xfrm>
              <a:off x="9619660" y="2966982"/>
              <a:ext cx="504056" cy="624069"/>
            </a:xfrm>
            <a:custGeom>
              <a:avLst/>
              <a:gdLst>
                <a:gd name="T0" fmla="*/ 0 w 59"/>
                <a:gd name="T1" fmla="*/ 21 h 73"/>
                <a:gd name="T2" fmla="*/ 48 w 59"/>
                <a:gd name="T3" fmla="*/ 0 h 73"/>
                <a:gd name="T4" fmla="*/ 59 w 59"/>
                <a:gd name="T5" fmla="*/ 25 h 73"/>
                <a:gd name="T6" fmla="*/ 18 w 59"/>
                <a:gd name="T7" fmla="*/ 42 h 73"/>
                <a:gd name="T8" fmla="*/ 30 w 59"/>
                <a:gd name="T9" fmla="*/ 70 h 73"/>
                <a:gd name="T10" fmla="*/ 23 w 59"/>
                <a:gd name="T11" fmla="*/ 73 h 73"/>
                <a:gd name="T12" fmla="*/ 0 w 59"/>
                <a:gd name="T13" fmla="*/ 2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21"/>
                  </a:moveTo>
                  <a:cubicBezTo>
                    <a:pt x="2" y="10"/>
                    <a:pt x="42" y="13"/>
                    <a:pt x="48" y="0"/>
                  </a:cubicBezTo>
                  <a:cubicBezTo>
                    <a:pt x="52" y="8"/>
                    <a:pt x="55" y="16"/>
                    <a:pt x="59" y="25"/>
                  </a:cubicBezTo>
                  <a:cubicBezTo>
                    <a:pt x="47" y="40"/>
                    <a:pt x="29" y="33"/>
                    <a:pt x="18" y="42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23" y="73"/>
                    <a:pt x="23" y="73"/>
                    <a:pt x="23" y="73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352836" y="3513330"/>
              <a:ext cx="1118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prstClr val="white"/>
                  </a:solidFill>
                </a:rPr>
                <a:t>KEY WORD</a:t>
              </a:r>
              <a:endParaRPr lang="zh-CN" alt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1332190" y="5643945"/>
            <a:ext cx="2441694" cy="103874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en-US" altLang="zh-CN" sz="12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2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here to add  you to the Center of the  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000" dirty="0" smtClean="0">
              <a:solidFill>
                <a:srgbClr val="FEFEFE"/>
              </a:solidFill>
            </a:endParaRPr>
          </a:p>
          <a:p>
            <a:endParaRPr lang="en-US" altLang="zh-CN" sz="1400" dirty="0" smtClean="0">
              <a:solidFill>
                <a:srgbClr val="FEFE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790964" y="4762650"/>
            <a:ext cx="2441694" cy="103874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en-US" altLang="zh-CN" sz="12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2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here to add  you to the Center of the  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000" dirty="0" smtClean="0">
              <a:solidFill>
                <a:srgbClr val="FEFEFE"/>
              </a:solidFill>
            </a:endParaRPr>
          </a:p>
          <a:p>
            <a:endParaRPr lang="en-US" altLang="zh-CN" sz="1400" dirty="0" smtClean="0">
              <a:solidFill>
                <a:srgbClr val="FEFE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249738" y="5536019"/>
            <a:ext cx="2441694" cy="103874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en-US" altLang="zh-CN" sz="12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2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here to add  you to the Center of the  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000" dirty="0" smtClean="0">
              <a:solidFill>
                <a:srgbClr val="FEFEFE"/>
              </a:solidFill>
            </a:endParaRPr>
          </a:p>
          <a:p>
            <a:endParaRPr lang="en-US" altLang="zh-CN" sz="1400" dirty="0" smtClean="0">
              <a:solidFill>
                <a:srgbClr val="FEFE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830595" y="4775189"/>
            <a:ext cx="2441694" cy="103874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en-US" altLang="zh-CN" sz="12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2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here to add  you to the Center of the  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05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05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000" dirty="0" smtClean="0">
              <a:solidFill>
                <a:srgbClr val="FEFEFE"/>
              </a:solidFill>
            </a:endParaRPr>
          </a:p>
          <a:p>
            <a:endParaRPr lang="en-US" altLang="zh-CN" sz="1400" dirty="0" smtClean="0">
              <a:solidFill>
                <a:srgbClr val="FEFEF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财务预测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任意多边形 85"/>
          <p:cNvSpPr>
            <a:spLocks noChangeArrowheads="1"/>
          </p:cNvSpPr>
          <p:nvPr/>
        </p:nvSpPr>
        <p:spPr bwMode="auto">
          <a:xfrm>
            <a:off x="4721225" y="2035176"/>
            <a:ext cx="1374775" cy="1442121"/>
          </a:xfrm>
          <a:custGeom>
            <a:avLst/>
            <a:gdLst>
              <a:gd name="connsiteX0" fmla="*/ 0 w 1374775"/>
              <a:gd name="connsiteY0" fmla="*/ 0 h 1442121"/>
              <a:gd name="connsiteX1" fmla="*/ 1374775 w 1374775"/>
              <a:gd name="connsiteY1" fmla="*/ 1124504 h 1442121"/>
              <a:gd name="connsiteX2" fmla="*/ 1374775 w 1374775"/>
              <a:gd name="connsiteY2" fmla="*/ 1192205 h 1442121"/>
              <a:gd name="connsiteX3" fmla="*/ 1374775 w 1374775"/>
              <a:gd name="connsiteY3" fmla="*/ 1442121 h 1442121"/>
              <a:gd name="connsiteX4" fmla="*/ 0 w 1374775"/>
              <a:gd name="connsiteY4" fmla="*/ 885825 h 1442121"/>
              <a:gd name="connsiteX5" fmla="*/ 0 w 1374775"/>
              <a:gd name="connsiteY5" fmla="*/ 871490 h 1442121"/>
              <a:gd name="connsiteX6" fmla="*/ 0 w 1374775"/>
              <a:gd name="connsiteY6" fmla="*/ 67701 h 144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4775" h="1442121">
                <a:moveTo>
                  <a:pt x="0" y="0"/>
                </a:moveTo>
                <a:lnTo>
                  <a:pt x="1374775" y="1124504"/>
                </a:lnTo>
                <a:lnTo>
                  <a:pt x="1374775" y="1192205"/>
                </a:lnTo>
                <a:lnTo>
                  <a:pt x="1374775" y="1442121"/>
                </a:lnTo>
                <a:lnTo>
                  <a:pt x="0" y="885825"/>
                </a:lnTo>
                <a:lnTo>
                  <a:pt x="0" y="871490"/>
                </a:lnTo>
                <a:lnTo>
                  <a:pt x="0" y="677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84" name="任意多边形 83"/>
          <p:cNvSpPr>
            <a:spLocks noChangeArrowheads="1"/>
          </p:cNvSpPr>
          <p:nvPr/>
        </p:nvSpPr>
        <p:spPr bwMode="auto">
          <a:xfrm flipV="1">
            <a:off x="4721225" y="4138932"/>
            <a:ext cx="1374775" cy="1442718"/>
          </a:xfrm>
          <a:custGeom>
            <a:avLst/>
            <a:gdLst>
              <a:gd name="connsiteX0" fmla="*/ 1374775 w 1374775"/>
              <a:gd name="connsiteY0" fmla="*/ 1442718 h 1442718"/>
              <a:gd name="connsiteX1" fmla="*/ 1374775 w 1374775"/>
              <a:gd name="connsiteY1" fmla="*/ 1124841 h 1442718"/>
              <a:gd name="connsiteX2" fmla="*/ 3 w 1374775"/>
              <a:gd name="connsiteY2" fmla="*/ 0 h 1442718"/>
              <a:gd name="connsiteX3" fmla="*/ 3 w 1374775"/>
              <a:gd name="connsiteY3" fmla="*/ 167233 h 1442718"/>
              <a:gd name="connsiteX4" fmla="*/ 0 w 1374775"/>
              <a:gd name="connsiteY4" fmla="*/ 167230 h 1442718"/>
              <a:gd name="connsiteX5" fmla="*/ 0 w 1374775"/>
              <a:gd name="connsiteY5" fmla="*/ 887412 h 144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4775" h="1442718">
                <a:moveTo>
                  <a:pt x="1374775" y="1442718"/>
                </a:moveTo>
                <a:lnTo>
                  <a:pt x="1374775" y="1124841"/>
                </a:lnTo>
                <a:lnTo>
                  <a:pt x="3" y="0"/>
                </a:lnTo>
                <a:lnTo>
                  <a:pt x="3" y="167233"/>
                </a:lnTo>
                <a:lnTo>
                  <a:pt x="0" y="167230"/>
                </a:lnTo>
                <a:lnTo>
                  <a:pt x="0" y="887412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39" name="矩形 11"/>
          <p:cNvSpPr>
            <a:spLocks noChangeArrowheads="1"/>
          </p:cNvSpPr>
          <p:nvPr/>
        </p:nvSpPr>
        <p:spPr bwMode="auto">
          <a:xfrm>
            <a:off x="0" y="2028825"/>
            <a:ext cx="4721225" cy="8921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40" name="矩形 13"/>
          <p:cNvSpPr>
            <a:spLocks noChangeArrowheads="1"/>
          </p:cNvSpPr>
          <p:nvPr/>
        </p:nvSpPr>
        <p:spPr bwMode="auto">
          <a:xfrm>
            <a:off x="0" y="2921000"/>
            <a:ext cx="4721225" cy="8921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42" name="矩形 17"/>
          <p:cNvSpPr>
            <a:spLocks noChangeArrowheads="1"/>
          </p:cNvSpPr>
          <p:nvPr/>
        </p:nvSpPr>
        <p:spPr bwMode="auto">
          <a:xfrm flipV="1">
            <a:off x="0" y="4695825"/>
            <a:ext cx="4721225" cy="8921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43" name="矩形 18"/>
          <p:cNvSpPr>
            <a:spLocks noChangeArrowheads="1"/>
          </p:cNvSpPr>
          <p:nvPr/>
        </p:nvSpPr>
        <p:spPr bwMode="auto">
          <a:xfrm flipV="1">
            <a:off x="0" y="3803650"/>
            <a:ext cx="4721225" cy="8921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45" name="任意多边形 20"/>
          <p:cNvSpPr>
            <a:spLocks noChangeArrowheads="1"/>
          </p:cNvSpPr>
          <p:nvPr/>
        </p:nvSpPr>
        <p:spPr bwMode="auto">
          <a:xfrm>
            <a:off x="6096000" y="3165475"/>
            <a:ext cx="6096000" cy="307975"/>
          </a:xfrm>
          <a:custGeom>
            <a:avLst/>
            <a:gdLst>
              <a:gd name="T0" fmla="*/ 0 w 6095998"/>
              <a:gd name="T1" fmla="*/ 0 h 308220"/>
              <a:gd name="T2" fmla="*/ 6095998 w 6095998"/>
              <a:gd name="T3" fmla="*/ 0 h 308220"/>
              <a:gd name="T4" fmla="*/ 6095998 w 6095998"/>
              <a:gd name="T5" fmla="*/ 308220 h 308220"/>
              <a:gd name="T6" fmla="*/ 0 w 6095998"/>
              <a:gd name="T7" fmla="*/ 308220 h 308220"/>
              <a:gd name="T8" fmla="*/ 0 60000 65536"/>
              <a:gd name="T9" fmla="*/ 0 60000 65536"/>
              <a:gd name="T10" fmla="*/ 0 60000 65536"/>
              <a:gd name="T11" fmla="*/ 0 60000 65536"/>
              <a:gd name="T12" fmla="*/ 0 w 6095998"/>
              <a:gd name="T13" fmla="*/ 0 h 308220"/>
              <a:gd name="T14" fmla="*/ 6095998 w 6095998"/>
              <a:gd name="T15" fmla="*/ 308220 h 308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5998" h="308220">
                <a:moveTo>
                  <a:pt x="0" y="0"/>
                </a:moveTo>
                <a:lnTo>
                  <a:pt x="6095998" y="0"/>
                </a:lnTo>
                <a:lnTo>
                  <a:pt x="6095998" y="308220"/>
                </a:lnTo>
                <a:lnTo>
                  <a:pt x="0" y="30822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46" name="任意多边形 21"/>
          <p:cNvSpPr>
            <a:spLocks noChangeArrowheads="1"/>
          </p:cNvSpPr>
          <p:nvPr/>
        </p:nvSpPr>
        <p:spPr bwMode="auto">
          <a:xfrm>
            <a:off x="6096000" y="3471863"/>
            <a:ext cx="6096000" cy="325437"/>
          </a:xfrm>
          <a:custGeom>
            <a:avLst/>
            <a:gdLst>
              <a:gd name="T0" fmla="*/ 0 w 6096001"/>
              <a:gd name="T1" fmla="*/ 0 h 325464"/>
              <a:gd name="T2" fmla="*/ 6096001 w 6096001"/>
              <a:gd name="T3" fmla="*/ 0 h 325464"/>
              <a:gd name="T4" fmla="*/ 6096001 w 6096001"/>
              <a:gd name="T5" fmla="*/ 325464 h 325464"/>
              <a:gd name="T6" fmla="*/ 0 w 6096001"/>
              <a:gd name="T7" fmla="*/ 325464 h 325464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1"/>
              <a:gd name="T13" fmla="*/ 0 h 325464"/>
              <a:gd name="T14" fmla="*/ 6096001 w 6096001"/>
              <a:gd name="T15" fmla="*/ 325464 h 325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1" h="325464">
                <a:moveTo>
                  <a:pt x="0" y="0"/>
                </a:moveTo>
                <a:lnTo>
                  <a:pt x="6096001" y="0"/>
                </a:lnTo>
                <a:lnTo>
                  <a:pt x="6096001" y="325464"/>
                </a:lnTo>
                <a:lnTo>
                  <a:pt x="0" y="32546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47" name="任意多边形 22"/>
          <p:cNvSpPr>
            <a:spLocks noChangeArrowheads="1"/>
          </p:cNvSpPr>
          <p:nvPr/>
        </p:nvSpPr>
        <p:spPr bwMode="auto">
          <a:xfrm>
            <a:off x="6096000" y="3797300"/>
            <a:ext cx="6096000" cy="346075"/>
          </a:xfrm>
          <a:custGeom>
            <a:avLst/>
            <a:gdLst>
              <a:gd name="T0" fmla="*/ 0 w 6095998"/>
              <a:gd name="T1" fmla="*/ 0 h 344546"/>
              <a:gd name="T2" fmla="*/ 6095998 w 6095998"/>
              <a:gd name="T3" fmla="*/ 0 h 344546"/>
              <a:gd name="T4" fmla="*/ 6095998 w 6095998"/>
              <a:gd name="T5" fmla="*/ 344546 h 344546"/>
              <a:gd name="T6" fmla="*/ 0 w 6095998"/>
              <a:gd name="T7" fmla="*/ 344546 h 344546"/>
              <a:gd name="T8" fmla="*/ 0 60000 65536"/>
              <a:gd name="T9" fmla="*/ 0 60000 65536"/>
              <a:gd name="T10" fmla="*/ 0 60000 65536"/>
              <a:gd name="T11" fmla="*/ 0 60000 65536"/>
              <a:gd name="T12" fmla="*/ 0 w 6095998"/>
              <a:gd name="T13" fmla="*/ 0 h 344546"/>
              <a:gd name="T14" fmla="*/ 6095998 w 6095998"/>
              <a:gd name="T15" fmla="*/ 344546 h 344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5998" h="344546">
                <a:moveTo>
                  <a:pt x="0" y="0"/>
                </a:moveTo>
                <a:lnTo>
                  <a:pt x="6095998" y="0"/>
                </a:lnTo>
                <a:lnTo>
                  <a:pt x="6095998" y="344546"/>
                </a:lnTo>
                <a:lnTo>
                  <a:pt x="0" y="344546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48" name="任意多边形 23"/>
          <p:cNvSpPr>
            <a:spLocks noChangeArrowheads="1"/>
          </p:cNvSpPr>
          <p:nvPr/>
        </p:nvSpPr>
        <p:spPr bwMode="auto">
          <a:xfrm>
            <a:off x="6096000" y="4133850"/>
            <a:ext cx="6096000" cy="323850"/>
          </a:xfrm>
          <a:custGeom>
            <a:avLst/>
            <a:gdLst>
              <a:gd name="T0" fmla="*/ 0 w 6096001"/>
              <a:gd name="T1" fmla="*/ 0 h 324108"/>
              <a:gd name="T2" fmla="*/ 6096001 w 6096001"/>
              <a:gd name="T3" fmla="*/ 0 h 324108"/>
              <a:gd name="T4" fmla="*/ 6096001 w 6096001"/>
              <a:gd name="T5" fmla="*/ 324108 h 324108"/>
              <a:gd name="T6" fmla="*/ 0 w 6096001"/>
              <a:gd name="T7" fmla="*/ 324108 h 324108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1"/>
              <a:gd name="T13" fmla="*/ 0 h 324108"/>
              <a:gd name="T14" fmla="*/ 6096001 w 6096001"/>
              <a:gd name="T15" fmla="*/ 324108 h 324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1" h="324108">
                <a:moveTo>
                  <a:pt x="0" y="0"/>
                </a:moveTo>
                <a:lnTo>
                  <a:pt x="6096001" y="0"/>
                </a:lnTo>
                <a:lnTo>
                  <a:pt x="6096001" y="324108"/>
                </a:lnTo>
                <a:lnTo>
                  <a:pt x="0" y="3241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49" name="椭圆 24"/>
          <p:cNvSpPr>
            <a:spLocks noChangeArrowheads="1"/>
          </p:cNvSpPr>
          <p:nvPr/>
        </p:nvSpPr>
        <p:spPr bwMode="auto">
          <a:xfrm>
            <a:off x="7281863" y="2776538"/>
            <a:ext cx="2071687" cy="2071687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5400" cap="flat" cmpd="sng">
            <a:solidFill>
              <a:schemeClr val="bg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50" name="文本框 48"/>
          <p:cNvSpPr>
            <a:spLocks noChangeArrowheads="1"/>
          </p:cNvSpPr>
          <p:nvPr/>
        </p:nvSpPr>
        <p:spPr bwMode="auto">
          <a:xfrm>
            <a:off x="119063" y="2187575"/>
            <a:ext cx="9096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2012</a:t>
            </a:r>
            <a:endParaRPr lang="zh-CN" altLang="en-US" sz="2800" b="1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3600" b="1">
              <a:solidFill>
                <a:schemeClr val="bg1"/>
              </a:solidFill>
              <a:latin typeface="Agency FB" panose="020B0503020202020204" pitchFamily="34" charset="0"/>
              <a:ea typeface="方正姚体" pitchFamily="2" charset="-122"/>
              <a:sym typeface="Agency FB" panose="020B0503020202020204" pitchFamily="34" charset="0"/>
            </a:endParaRPr>
          </a:p>
        </p:txBody>
      </p:sp>
      <p:sp>
        <p:nvSpPr>
          <p:cNvPr id="51" name="文本框 52"/>
          <p:cNvSpPr>
            <a:spLocks noChangeArrowheads="1"/>
          </p:cNvSpPr>
          <p:nvPr/>
        </p:nvSpPr>
        <p:spPr bwMode="auto">
          <a:xfrm>
            <a:off x="1028700" y="2212975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年度</a:t>
            </a:r>
            <a:endParaRPr lang="en-US" sz="2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4" name="文本框 56"/>
          <p:cNvSpPr>
            <a:spLocks noChangeArrowheads="1"/>
          </p:cNvSpPr>
          <p:nvPr/>
        </p:nvSpPr>
        <p:spPr bwMode="auto">
          <a:xfrm>
            <a:off x="119063" y="3041650"/>
            <a:ext cx="9096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2013</a:t>
            </a:r>
            <a:endParaRPr lang="en-US" sz="2800" b="1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3600" b="1">
              <a:solidFill>
                <a:schemeClr val="bg1"/>
              </a:solidFill>
              <a:latin typeface="Agency FB" panose="020B0503020202020204" pitchFamily="34" charset="0"/>
              <a:ea typeface="方正姚体" pitchFamily="2" charset="-122"/>
              <a:sym typeface="Agency FB" panose="020B0503020202020204" pitchFamily="34" charset="0"/>
            </a:endParaRPr>
          </a:p>
        </p:txBody>
      </p:sp>
      <p:sp>
        <p:nvSpPr>
          <p:cNvPr id="75" name="文本框 57"/>
          <p:cNvSpPr>
            <a:spLocks noChangeArrowheads="1"/>
          </p:cNvSpPr>
          <p:nvPr/>
        </p:nvSpPr>
        <p:spPr bwMode="auto">
          <a:xfrm>
            <a:off x="1028700" y="3067050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年度</a:t>
            </a:r>
            <a:endParaRPr lang="en-US" sz="2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6" name="文本框 58"/>
          <p:cNvSpPr>
            <a:spLocks noChangeArrowheads="1"/>
          </p:cNvSpPr>
          <p:nvPr/>
        </p:nvSpPr>
        <p:spPr bwMode="auto">
          <a:xfrm>
            <a:off x="125413" y="3933825"/>
            <a:ext cx="9096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2014</a:t>
            </a:r>
            <a:endParaRPr lang="en-US" sz="2800" b="1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3600" b="1">
              <a:solidFill>
                <a:schemeClr val="bg1"/>
              </a:solidFill>
              <a:latin typeface="Agency FB" panose="020B0503020202020204" pitchFamily="34" charset="0"/>
              <a:ea typeface="方正姚体" pitchFamily="2" charset="-122"/>
              <a:sym typeface="Agency FB" panose="020B0503020202020204" pitchFamily="34" charset="0"/>
            </a:endParaRPr>
          </a:p>
        </p:txBody>
      </p:sp>
      <p:sp>
        <p:nvSpPr>
          <p:cNvPr id="77" name="文本框 59"/>
          <p:cNvSpPr>
            <a:spLocks noChangeArrowheads="1"/>
          </p:cNvSpPr>
          <p:nvPr/>
        </p:nvSpPr>
        <p:spPr bwMode="auto">
          <a:xfrm>
            <a:off x="1035050" y="3959225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年度</a:t>
            </a:r>
            <a:endParaRPr lang="en-US" sz="2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8" name="文本框 60"/>
          <p:cNvSpPr>
            <a:spLocks noChangeArrowheads="1"/>
          </p:cNvSpPr>
          <p:nvPr/>
        </p:nvSpPr>
        <p:spPr bwMode="auto">
          <a:xfrm>
            <a:off x="125413" y="4797425"/>
            <a:ext cx="9096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2015</a:t>
            </a:r>
            <a:endParaRPr lang="en-US" sz="2800" b="1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3600" b="1">
              <a:solidFill>
                <a:schemeClr val="bg1"/>
              </a:solidFill>
              <a:latin typeface="Agency FB" panose="020B0503020202020204" pitchFamily="34" charset="0"/>
              <a:ea typeface="方正姚体" pitchFamily="2" charset="-122"/>
              <a:sym typeface="Agency FB" panose="020B0503020202020204" pitchFamily="34" charset="0"/>
            </a:endParaRPr>
          </a:p>
        </p:txBody>
      </p:sp>
      <p:sp>
        <p:nvSpPr>
          <p:cNvPr id="79" name="文本框 61"/>
          <p:cNvSpPr>
            <a:spLocks noChangeArrowheads="1"/>
          </p:cNvSpPr>
          <p:nvPr/>
        </p:nvSpPr>
        <p:spPr bwMode="auto">
          <a:xfrm>
            <a:off x="1035050" y="4822825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年度</a:t>
            </a:r>
            <a:endParaRPr lang="en-US" sz="2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0" name="文本框 62"/>
          <p:cNvSpPr>
            <a:spLocks noChangeArrowheads="1"/>
          </p:cNvSpPr>
          <p:nvPr/>
        </p:nvSpPr>
        <p:spPr bwMode="auto">
          <a:xfrm>
            <a:off x="3019425" y="2146300"/>
            <a:ext cx="1230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1,458</a:t>
            </a:r>
            <a:endParaRPr lang="zh-CN" altLang="en-US" sz="3600" b="1" dirty="0">
              <a:solidFill>
                <a:srgbClr val="FFFFFF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81" name="文本框 63"/>
          <p:cNvSpPr>
            <a:spLocks noChangeArrowheads="1"/>
          </p:cNvSpPr>
          <p:nvPr/>
        </p:nvSpPr>
        <p:spPr bwMode="auto">
          <a:xfrm>
            <a:off x="2879725" y="4819650"/>
            <a:ext cx="1463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12,591</a:t>
            </a:r>
            <a:endParaRPr lang="zh-CN" altLang="en-US" sz="3600" b="1">
              <a:solidFill>
                <a:srgbClr val="FFFFFF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82" name="文本框 64"/>
          <p:cNvSpPr>
            <a:spLocks noChangeArrowheads="1"/>
          </p:cNvSpPr>
          <p:nvPr/>
        </p:nvSpPr>
        <p:spPr bwMode="auto">
          <a:xfrm>
            <a:off x="3019425" y="3903663"/>
            <a:ext cx="1230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5,674</a:t>
            </a:r>
            <a:endParaRPr lang="zh-CN" altLang="en-US" sz="3600" b="1">
              <a:solidFill>
                <a:srgbClr val="FFFFFF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83" name="文本框 65"/>
          <p:cNvSpPr>
            <a:spLocks noChangeArrowheads="1"/>
          </p:cNvSpPr>
          <p:nvPr/>
        </p:nvSpPr>
        <p:spPr bwMode="auto">
          <a:xfrm>
            <a:off x="3019425" y="3035300"/>
            <a:ext cx="1230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2,345</a:t>
            </a:r>
            <a:endParaRPr lang="zh-CN" altLang="en-US" sz="3600" b="1">
              <a:solidFill>
                <a:srgbClr val="FFFFFF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85" name="任意多边形 19"/>
          <p:cNvSpPr>
            <a:spLocks noChangeArrowheads="1"/>
          </p:cNvSpPr>
          <p:nvPr/>
        </p:nvSpPr>
        <p:spPr bwMode="auto">
          <a:xfrm flipV="1">
            <a:off x="4721225" y="3803650"/>
            <a:ext cx="1374775" cy="890588"/>
          </a:xfrm>
          <a:custGeom>
            <a:avLst/>
            <a:gdLst>
              <a:gd name="T0" fmla="*/ 0 w 859824"/>
              <a:gd name="T1" fmla="*/ 0 h 675510"/>
              <a:gd name="T2" fmla="*/ 859824 w 859824"/>
              <a:gd name="T3" fmla="*/ 421199 h 675510"/>
              <a:gd name="T4" fmla="*/ 859824 w 859824"/>
              <a:gd name="T5" fmla="*/ 675510 h 675510"/>
              <a:gd name="T6" fmla="*/ 0 w 859824"/>
              <a:gd name="T7" fmla="*/ 675510 h 675510"/>
              <a:gd name="T8" fmla="*/ 0 60000 65536"/>
              <a:gd name="T9" fmla="*/ 0 60000 65536"/>
              <a:gd name="T10" fmla="*/ 0 60000 65536"/>
              <a:gd name="T11" fmla="*/ 0 60000 65536"/>
              <a:gd name="T12" fmla="*/ 0 w 859824"/>
              <a:gd name="T13" fmla="*/ 0 h 675510"/>
              <a:gd name="T14" fmla="*/ 859824 w 859824"/>
              <a:gd name="T15" fmla="*/ 675510 h 675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824" h="675510">
                <a:moveTo>
                  <a:pt x="0" y="0"/>
                </a:moveTo>
                <a:lnTo>
                  <a:pt x="859824" y="421199"/>
                </a:lnTo>
                <a:lnTo>
                  <a:pt x="859824" y="675510"/>
                </a:lnTo>
                <a:lnTo>
                  <a:pt x="0" y="67551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87" name="任意多边形 16"/>
          <p:cNvSpPr>
            <a:spLocks noChangeArrowheads="1"/>
          </p:cNvSpPr>
          <p:nvPr/>
        </p:nvSpPr>
        <p:spPr bwMode="auto">
          <a:xfrm>
            <a:off x="4721225" y="2921000"/>
            <a:ext cx="1374775" cy="892175"/>
          </a:xfrm>
          <a:custGeom>
            <a:avLst/>
            <a:gdLst>
              <a:gd name="T0" fmla="*/ 0 w 859824"/>
              <a:gd name="T1" fmla="*/ 0 h 675510"/>
              <a:gd name="T2" fmla="*/ 859824 w 859824"/>
              <a:gd name="T3" fmla="*/ 421199 h 675510"/>
              <a:gd name="T4" fmla="*/ 859824 w 859824"/>
              <a:gd name="T5" fmla="*/ 675510 h 675510"/>
              <a:gd name="T6" fmla="*/ 0 w 859824"/>
              <a:gd name="T7" fmla="*/ 675510 h 675510"/>
              <a:gd name="T8" fmla="*/ 0 60000 65536"/>
              <a:gd name="T9" fmla="*/ 0 60000 65536"/>
              <a:gd name="T10" fmla="*/ 0 60000 65536"/>
              <a:gd name="T11" fmla="*/ 0 60000 65536"/>
              <a:gd name="T12" fmla="*/ 0 w 859824"/>
              <a:gd name="T13" fmla="*/ 0 h 675510"/>
              <a:gd name="T14" fmla="*/ 859824 w 859824"/>
              <a:gd name="T15" fmla="*/ 675510 h 675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824" h="675510">
                <a:moveTo>
                  <a:pt x="0" y="0"/>
                </a:moveTo>
                <a:lnTo>
                  <a:pt x="859824" y="421199"/>
                </a:lnTo>
                <a:lnTo>
                  <a:pt x="859824" y="675510"/>
                </a:lnTo>
                <a:lnTo>
                  <a:pt x="0" y="67551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融资需求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六边形 4"/>
          <p:cNvSpPr>
            <a:spLocks noChangeAspect="1"/>
          </p:cNvSpPr>
          <p:nvPr/>
        </p:nvSpPr>
        <p:spPr>
          <a:xfrm rot="10800000">
            <a:off x="1836697" y="1968791"/>
            <a:ext cx="1238339" cy="1067534"/>
          </a:xfrm>
          <a:prstGeom prst="hexagon">
            <a:avLst>
              <a:gd name="adj" fmla="val 28557"/>
              <a:gd name="vf" fmla="val 115470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10800000" flipH="1">
            <a:off x="2909507" y="2573528"/>
            <a:ext cx="3232866" cy="1067534"/>
          </a:xfrm>
          <a:prstGeom prst="hexagon">
            <a:avLst>
              <a:gd name="adj" fmla="val 28557"/>
              <a:gd name="vf" fmla="val 115470"/>
            </a:avLst>
          </a:prstGeom>
          <a:noFill/>
          <a:ln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10800000">
            <a:off x="1836698" y="3177551"/>
            <a:ext cx="1238339" cy="1067534"/>
          </a:xfrm>
          <a:prstGeom prst="hexagon">
            <a:avLst>
              <a:gd name="adj" fmla="val 28557"/>
              <a:gd name="vf" fmla="val 115470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>
            <a:spLocks noChangeAspect="1"/>
          </p:cNvSpPr>
          <p:nvPr/>
        </p:nvSpPr>
        <p:spPr>
          <a:xfrm rot="10800000" flipH="1">
            <a:off x="2909506" y="3785181"/>
            <a:ext cx="3232866" cy="1067534"/>
          </a:xfrm>
          <a:prstGeom prst="hexagon">
            <a:avLst>
              <a:gd name="adj" fmla="val 28557"/>
              <a:gd name="vf" fmla="val 115470"/>
            </a:avLst>
          </a:prstGeom>
          <a:noFill/>
          <a:ln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>
            <a:spLocks noChangeAspect="1"/>
          </p:cNvSpPr>
          <p:nvPr/>
        </p:nvSpPr>
        <p:spPr>
          <a:xfrm rot="10800000">
            <a:off x="1836699" y="4386309"/>
            <a:ext cx="1238339" cy="1067534"/>
          </a:xfrm>
          <a:prstGeom prst="hexagon">
            <a:avLst>
              <a:gd name="adj" fmla="val 28557"/>
              <a:gd name="vf" fmla="val 115470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10800000" flipH="1">
            <a:off x="2909505" y="4993938"/>
            <a:ext cx="3232866" cy="1067534"/>
          </a:xfrm>
          <a:prstGeom prst="hexagon">
            <a:avLst>
              <a:gd name="adj" fmla="val 28557"/>
              <a:gd name="vf" fmla="val 115470"/>
            </a:avLst>
          </a:prstGeom>
          <a:noFill/>
          <a:ln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>
            <a:spLocks noChangeAspect="1"/>
          </p:cNvSpPr>
          <p:nvPr/>
        </p:nvSpPr>
        <p:spPr>
          <a:xfrm rot="10800000" flipH="1">
            <a:off x="9090835" y="2573529"/>
            <a:ext cx="1238339" cy="1067534"/>
          </a:xfrm>
          <a:prstGeom prst="hexagon">
            <a:avLst>
              <a:gd name="adj" fmla="val 28557"/>
              <a:gd name="vf" fmla="val 115470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>
            <a:spLocks noChangeAspect="1"/>
          </p:cNvSpPr>
          <p:nvPr/>
        </p:nvSpPr>
        <p:spPr>
          <a:xfrm rot="10800000" flipH="1">
            <a:off x="6011703" y="3180722"/>
            <a:ext cx="3232866" cy="1067534"/>
          </a:xfrm>
          <a:prstGeom prst="hexagon">
            <a:avLst>
              <a:gd name="adj" fmla="val 28557"/>
              <a:gd name="vf" fmla="val 115470"/>
            </a:avLst>
          </a:prstGeom>
          <a:noFill/>
          <a:ln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>
            <a:spLocks noChangeAspect="1"/>
          </p:cNvSpPr>
          <p:nvPr/>
        </p:nvSpPr>
        <p:spPr>
          <a:xfrm rot="10800000" flipH="1">
            <a:off x="9090835" y="3813374"/>
            <a:ext cx="1238339" cy="1067534"/>
          </a:xfrm>
          <a:prstGeom prst="hexagon">
            <a:avLst>
              <a:gd name="adj" fmla="val 28557"/>
              <a:gd name="vf" fmla="val 115470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>
            <a:spLocks noChangeAspect="1"/>
          </p:cNvSpPr>
          <p:nvPr/>
        </p:nvSpPr>
        <p:spPr>
          <a:xfrm rot="10800000" flipH="1">
            <a:off x="6011703" y="4420568"/>
            <a:ext cx="3232866" cy="1067534"/>
          </a:xfrm>
          <a:prstGeom prst="hexagon">
            <a:avLst>
              <a:gd name="adj" fmla="val 28557"/>
              <a:gd name="vf" fmla="val 115470"/>
            </a:avLst>
          </a:prstGeom>
          <a:noFill/>
          <a:ln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2216088" y="3596494"/>
            <a:ext cx="479553" cy="364368"/>
            <a:chOff x="4268086" y="4221191"/>
            <a:chExt cx="509646" cy="387231"/>
          </a:xfrm>
          <a:solidFill>
            <a:srgbClr val="FEFEFE"/>
          </a:solidFill>
          <a:effectLst/>
        </p:grpSpPr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262990" y="2362885"/>
            <a:ext cx="385750" cy="368923"/>
            <a:chOff x="1004888" y="993775"/>
            <a:chExt cx="2438400" cy="2332038"/>
          </a:xfrm>
          <a:solidFill>
            <a:srgbClr val="FEFEFE"/>
          </a:solidFill>
          <a:effectLst/>
        </p:grpSpPr>
        <p:sp>
          <p:nvSpPr>
            <p:cNvPr id="19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0" name="任意多边形 19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528143" y="2862602"/>
            <a:ext cx="339390" cy="434041"/>
            <a:chOff x="1605186" y="572440"/>
            <a:chExt cx="563562" cy="720725"/>
          </a:xfrm>
          <a:solidFill>
            <a:srgbClr val="FEFEFE"/>
          </a:solidFill>
          <a:effectLst/>
        </p:grpSpPr>
        <p:sp>
          <p:nvSpPr>
            <p:cNvPr id="22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2293129" y="4712808"/>
            <a:ext cx="376793" cy="426163"/>
            <a:chOff x="4994016" y="4872553"/>
            <a:chExt cx="406394" cy="459644"/>
          </a:xfrm>
          <a:solidFill>
            <a:srgbClr val="FEFEFE"/>
          </a:solidFill>
          <a:effectLst/>
        </p:grpSpPr>
        <p:sp>
          <p:nvSpPr>
            <p:cNvPr id="26" name="Freeform 148"/>
            <p:cNvSpPr>
              <a:spLocks noEditPoints="1"/>
            </p:cNvSpPr>
            <p:nvPr/>
          </p:nvSpPr>
          <p:spPr bwMode="auto">
            <a:xfrm>
              <a:off x="5049137" y="4872553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9536507" y="4133297"/>
            <a:ext cx="375858" cy="420333"/>
            <a:chOff x="5999255" y="3275006"/>
            <a:chExt cx="402656" cy="450303"/>
          </a:xfrm>
          <a:solidFill>
            <a:srgbClr val="FEFEFE"/>
          </a:solidFill>
          <a:effectLst/>
        </p:grpSpPr>
        <p:sp>
          <p:nvSpPr>
            <p:cNvPr id="30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276773" y="2679947"/>
            <a:ext cx="2765501" cy="11695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you to the Center of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endParaRPr lang="en-US" altLang="zh-CN" sz="12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26108" y="3854044"/>
            <a:ext cx="2765501" cy="11695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you to the Center of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endParaRPr lang="en-US" altLang="zh-CN" sz="12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19710" y="5136373"/>
            <a:ext cx="2765501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you to the Center of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endParaRPr lang="en-US" altLang="zh-CN" sz="12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73013" y="3317384"/>
            <a:ext cx="2765501" cy="11387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DEFFA"/>
                </a:solidFill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you to the Center of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endParaRPr lang="en-US" altLang="zh-CN" sz="12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55082" y="4553631"/>
            <a:ext cx="2765501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DEFFA"/>
                </a:solidFill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you to the Center of </a:t>
            </a:r>
            <a:r>
              <a:rPr lang="en-US" altLang="zh-CN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endParaRPr lang="en-US" altLang="zh-CN" sz="12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融资需求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>
            <a:spLocks noChangeAspect="1"/>
          </p:cNvSpPr>
          <p:nvPr/>
        </p:nvSpPr>
        <p:spPr>
          <a:xfrm>
            <a:off x="5380286" y="4269393"/>
            <a:ext cx="1385822" cy="2028223"/>
          </a:xfrm>
          <a:custGeom>
            <a:avLst/>
            <a:gdLst>
              <a:gd name="connsiteX0" fmla="*/ 692911 w 1385822"/>
              <a:gd name="connsiteY0" fmla="*/ 0 h 2028223"/>
              <a:gd name="connsiteX1" fmla="*/ 1271268 w 1385822"/>
              <a:gd name="connsiteY1" fmla="*/ 949723 h 2028223"/>
              <a:gd name="connsiteX2" fmla="*/ 1268474 w 1385822"/>
              <a:gd name="connsiteY2" fmla="*/ 949723 h 2028223"/>
              <a:gd name="connsiteX3" fmla="*/ 1331370 w 1385822"/>
              <a:gd name="connsiteY3" fmla="*/ 1065600 h 2028223"/>
              <a:gd name="connsiteX4" fmla="*/ 1385822 w 1385822"/>
              <a:gd name="connsiteY4" fmla="*/ 1335312 h 2028223"/>
              <a:gd name="connsiteX5" fmla="*/ 692911 w 1385822"/>
              <a:gd name="connsiteY5" fmla="*/ 2028223 h 2028223"/>
              <a:gd name="connsiteX6" fmla="*/ 0 w 1385822"/>
              <a:gd name="connsiteY6" fmla="*/ 1335312 h 2028223"/>
              <a:gd name="connsiteX7" fmla="*/ 54452 w 1385822"/>
              <a:gd name="connsiteY7" fmla="*/ 1065600 h 2028223"/>
              <a:gd name="connsiteX8" fmla="*/ 117348 w 1385822"/>
              <a:gd name="connsiteY8" fmla="*/ 949723 h 2028223"/>
              <a:gd name="connsiteX9" fmla="*/ 114554 w 1385822"/>
              <a:gd name="connsiteY9" fmla="*/ 949723 h 202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5822" h="2028223">
                <a:moveTo>
                  <a:pt x="692911" y="0"/>
                </a:moveTo>
                <a:lnTo>
                  <a:pt x="1271268" y="949723"/>
                </a:lnTo>
                <a:lnTo>
                  <a:pt x="1268474" y="949723"/>
                </a:lnTo>
                <a:lnTo>
                  <a:pt x="1331370" y="1065600"/>
                </a:lnTo>
                <a:cubicBezTo>
                  <a:pt x="1366433" y="1148499"/>
                  <a:pt x="1385822" y="1239641"/>
                  <a:pt x="1385822" y="1335312"/>
                </a:cubicBezTo>
                <a:cubicBezTo>
                  <a:pt x="1385822" y="1717996"/>
                  <a:pt x="1075595" y="2028223"/>
                  <a:pt x="692911" y="2028223"/>
                </a:cubicBezTo>
                <a:cubicBezTo>
                  <a:pt x="310227" y="2028223"/>
                  <a:pt x="0" y="1717996"/>
                  <a:pt x="0" y="1335312"/>
                </a:cubicBezTo>
                <a:cubicBezTo>
                  <a:pt x="0" y="1239641"/>
                  <a:pt x="19389" y="1148499"/>
                  <a:pt x="54452" y="1065600"/>
                </a:cubicBezTo>
                <a:lnTo>
                  <a:pt x="117348" y="949723"/>
                </a:lnTo>
                <a:lnTo>
                  <a:pt x="114554" y="94972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5500695" y="5026439"/>
            <a:ext cx="1145004" cy="1145004"/>
          </a:xfrm>
          <a:prstGeom prst="ellipse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>
            <a:spLocks noChangeAspect="1"/>
          </p:cNvSpPr>
          <p:nvPr/>
        </p:nvSpPr>
        <p:spPr>
          <a:xfrm rot="18095796">
            <a:off x="6385452" y="3717673"/>
            <a:ext cx="1385822" cy="2028223"/>
          </a:xfrm>
          <a:custGeom>
            <a:avLst/>
            <a:gdLst>
              <a:gd name="connsiteX0" fmla="*/ 692911 w 1385822"/>
              <a:gd name="connsiteY0" fmla="*/ 0 h 2028223"/>
              <a:gd name="connsiteX1" fmla="*/ 1271268 w 1385822"/>
              <a:gd name="connsiteY1" fmla="*/ 949723 h 2028223"/>
              <a:gd name="connsiteX2" fmla="*/ 1268474 w 1385822"/>
              <a:gd name="connsiteY2" fmla="*/ 949723 h 2028223"/>
              <a:gd name="connsiteX3" fmla="*/ 1331370 w 1385822"/>
              <a:gd name="connsiteY3" fmla="*/ 1065600 h 2028223"/>
              <a:gd name="connsiteX4" fmla="*/ 1385822 w 1385822"/>
              <a:gd name="connsiteY4" fmla="*/ 1335312 h 2028223"/>
              <a:gd name="connsiteX5" fmla="*/ 692911 w 1385822"/>
              <a:gd name="connsiteY5" fmla="*/ 2028223 h 2028223"/>
              <a:gd name="connsiteX6" fmla="*/ 0 w 1385822"/>
              <a:gd name="connsiteY6" fmla="*/ 1335312 h 2028223"/>
              <a:gd name="connsiteX7" fmla="*/ 54452 w 1385822"/>
              <a:gd name="connsiteY7" fmla="*/ 1065600 h 2028223"/>
              <a:gd name="connsiteX8" fmla="*/ 117348 w 1385822"/>
              <a:gd name="connsiteY8" fmla="*/ 949723 h 2028223"/>
              <a:gd name="connsiteX9" fmla="*/ 114554 w 1385822"/>
              <a:gd name="connsiteY9" fmla="*/ 949723 h 202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5822" h="2028223">
                <a:moveTo>
                  <a:pt x="692911" y="0"/>
                </a:moveTo>
                <a:lnTo>
                  <a:pt x="1271268" y="949723"/>
                </a:lnTo>
                <a:lnTo>
                  <a:pt x="1268474" y="949723"/>
                </a:lnTo>
                <a:lnTo>
                  <a:pt x="1331370" y="1065600"/>
                </a:lnTo>
                <a:cubicBezTo>
                  <a:pt x="1366433" y="1148499"/>
                  <a:pt x="1385822" y="1239641"/>
                  <a:pt x="1385822" y="1335312"/>
                </a:cubicBezTo>
                <a:cubicBezTo>
                  <a:pt x="1385822" y="1717996"/>
                  <a:pt x="1075595" y="2028223"/>
                  <a:pt x="692911" y="2028223"/>
                </a:cubicBezTo>
                <a:cubicBezTo>
                  <a:pt x="310227" y="2028223"/>
                  <a:pt x="0" y="1717996"/>
                  <a:pt x="0" y="1335312"/>
                </a:cubicBezTo>
                <a:cubicBezTo>
                  <a:pt x="0" y="1239641"/>
                  <a:pt x="19389" y="1148499"/>
                  <a:pt x="54452" y="1065600"/>
                </a:cubicBezTo>
                <a:lnTo>
                  <a:pt x="117348" y="949723"/>
                </a:lnTo>
                <a:lnTo>
                  <a:pt x="114554" y="94972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 rot="18095796">
            <a:off x="6774537" y="4324551"/>
            <a:ext cx="1145004" cy="1145004"/>
          </a:xfrm>
          <a:prstGeom prst="ellipse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>
            <a:spLocks noChangeAspect="1"/>
          </p:cNvSpPr>
          <p:nvPr/>
        </p:nvSpPr>
        <p:spPr>
          <a:xfrm rot="3504204" flipV="1">
            <a:off x="6344253" y="2595637"/>
            <a:ext cx="1385822" cy="2028223"/>
          </a:xfrm>
          <a:custGeom>
            <a:avLst/>
            <a:gdLst>
              <a:gd name="connsiteX0" fmla="*/ 692911 w 1385822"/>
              <a:gd name="connsiteY0" fmla="*/ 0 h 2028223"/>
              <a:gd name="connsiteX1" fmla="*/ 1271268 w 1385822"/>
              <a:gd name="connsiteY1" fmla="*/ 949723 h 2028223"/>
              <a:gd name="connsiteX2" fmla="*/ 1268474 w 1385822"/>
              <a:gd name="connsiteY2" fmla="*/ 949723 h 2028223"/>
              <a:gd name="connsiteX3" fmla="*/ 1331370 w 1385822"/>
              <a:gd name="connsiteY3" fmla="*/ 1065600 h 2028223"/>
              <a:gd name="connsiteX4" fmla="*/ 1385822 w 1385822"/>
              <a:gd name="connsiteY4" fmla="*/ 1335312 h 2028223"/>
              <a:gd name="connsiteX5" fmla="*/ 692911 w 1385822"/>
              <a:gd name="connsiteY5" fmla="*/ 2028223 h 2028223"/>
              <a:gd name="connsiteX6" fmla="*/ 0 w 1385822"/>
              <a:gd name="connsiteY6" fmla="*/ 1335312 h 2028223"/>
              <a:gd name="connsiteX7" fmla="*/ 54452 w 1385822"/>
              <a:gd name="connsiteY7" fmla="*/ 1065600 h 2028223"/>
              <a:gd name="connsiteX8" fmla="*/ 117348 w 1385822"/>
              <a:gd name="connsiteY8" fmla="*/ 949723 h 2028223"/>
              <a:gd name="connsiteX9" fmla="*/ 114554 w 1385822"/>
              <a:gd name="connsiteY9" fmla="*/ 949723 h 202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5822" h="2028223">
                <a:moveTo>
                  <a:pt x="692911" y="0"/>
                </a:moveTo>
                <a:lnTo>
                  <a:pt x="1271268" y="949723"/>
                </a:lnTo>
                <a:lnTo>
                  <a:pt x="1268474" y="949723"/>
                </a:lnTo>
                <a:lnTo>
                  <a:pt x="1331370" y="1065600"/>
                </a:lnTo>
                <a:cubicBezTo>
                  <a:pt x="1366433" y="1148499"/>
                  <a:pt x="1385822" y="1239641"/>
                  <a:pt x="1385822" y="1335312"/>
                </a:cubicBezTo>
                <a:cubicBezTo>
                  <a:pt x="1385822" y="1717996"/>
                  <a:pt x="1075595" y="2028223"/>
                  <a:pt x="692911" y="2028223"/>
                </a:cubicBezTo>
                <a:cubicBezTo>
                  <a:pt x="310227" y="2028223"/>
                  <a:pt x="0" y="1717996"/>
                  <a:pt x="0" y="1335312"/>
                </a:cubicBezTo>
                <a:cubicBezTo>
                  <a:pt x="0" y="1239641"/>
                  <a:pt x="19389" y="1148499"/>
                  <a:pt x="54452" y="1065600"/>
                </a:cubicBezTo>
                <a:lnTo>
                  <a:pt x="117348" y="949723"/>
                </a:lnTo>
                <a:lnTo>
                  <a:pt x="114554" y="94972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 rot="3504204" flipV="1">
            <a:off x="6733338" y="2871978"/>
            <a:ext cx="1145004" cy="1145004"/>
          </a:xfrm>
          <a:prstGeom prst="ellipse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18095796" flipH="1" flipV="1">
            <a:off x="4388651" y="2579431"/>
            <a:ext cx="1385822" cy="2028223"/>
          </a:xfrm>
          <a:custGeom>
            <a:avLst/>
            <a:gdLst>
              <a:gd name="connsiteX0" fmla="*/ 692911 w 1385822"/>
              <a:gd name="connsiteY0" fmla="*/ 0 h 2028223"/>
              <a:gd name="connsiteX1" fmla="*/ 1271268 w 1385822"/>
              <a:gd name="connsiteY1" fmla="*/ 949723 h 2028223"/>
              <a:gd name="connsiteX2" fmla="*/ 1268474 w 1385822"/>
              <a:gd name="connsiteY2" fmla="*/ 949723 h 2028223"/>
              <a:gd name="connsiteX3" fmla="*/ 1331370 w 1385822"/>
              <a:gd name="connsiteY3" fmla="*/ 1065600 h 2028223"/>
              <a:gd name="connsiteX4" fmla="*/ 1385822 w 1385822"/>
              <a:gd name="connsiteY4" fmla="*/ 1335312 h 2028223"/>
              <a:gd name="connsiteX5" fmla="*/ 692911 w 1385822"/>
              <a:gd name="connsiteY5" fmla="*/ 2028223 h 2028223"/>
              <a:gd name="connsiteX6" fmla="*/ 0 w 1385822"/>
              <a:gd name="connsiteY6" fmla="*/ 1335312 h 2028223"/>
              <a:gd name="connsiteX7" fmla="*/ 54452 w 1385822"/>
              <a:gd name="connsiteY7" fmla="*/ 1065600 h 2028223"/>
              <a:gd name="connsiteX8" fmla="*/ 117348 w 1385822"/>
              <a:gd name="connsiteY8" fmla="*/ 949723 h 2028223"/>
              <a:gd name="connsiteX9" fmla="*/ 114554 w 1385822"/>
              <a:gd name="connsiteY9" fmla="*/ 949723 h 202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5822" h="2028223">
                <a:moveTo>
                  <a:pt x="692911" y="0"/>
                </a:moveTo>
                <a:lnTo>
                  <a:pt x="1271268" y="949723"/>
                </a:lnTo>
                <a:lnTo>
                  <a:pt x="1268474" y="949723"/>
                </a:lnTo>
                <a:lnTo>
                  <a:pt x="1331370" y="1065600"/>
                </a:lnTo>
                <a:cubicBezTo>
                  <a:pt x="1366433" y="1148499"/>
                  <a:pt x="1385822" y="1239641"/>
                  <a:pt x="1385822" y="1335312"/>
                </a:cubicBezTo>
                <a:cubicBezTo>
                  <a:pt x="1385822" y="1717996"/>
                  <a:pt x="1075595" y="2028223"/>
                  <a:pt x="692911" y="2028223"/>
                </a:cubicBezTo>
                <a:cubicBezTo>
                  <a:pt x="310227" y="2028223"/>
                  <a:pt x="0" y="1717996"/>
                  <a:pt x="0" y="1335312"/>
                </a:cubicBezTo>
                <a:cubicBezTo>
                  <a:pt x="0" y="1239641"/>
                  <a:pt x="19389" y="1148499"/>
                  <a:pt x="54452" y="1065600"/>
                </a:cubicBezTo>
                <a:lnTo>
                  <a:pt x="117348" y="949723"/>
                </a:lnTo>
                <a:lnTo>
                  <a:pt x="114554" y="94972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 rot="18095796" flipH="1" flipV="1">
            <a:off x="4240384" y="2855772"/>
            <a:ext cx="1145004" cy="1145004"/>
          </a:xfrm>
          <a:prstGeom prst="ellipse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>
            <a:spLocks noChangeAspect="1"/>
          </p:cNvSpPr>
          <p:nvPr/>
        </p:nvSpPr>
        <p:spPr>
          <a:xfrm rot="3504204" flipH="1">
            <a:off x="4371090" y="3701115"/>
            <a:ext cx="1385822" cy="2028223"/>
          </a:xfrm>
          <a:custGeom>
            <a:avLst/>
            <a:gdLst>
              <a:gd name="connsiteX0" fmla="*/ 692911 w 1385822"/>
              <a:gd name="connsiteY0" fmla="*/ 0 h 2028223"/>
              <a:gd name="connsiteX1" fmla="*/ 1271268 w 1385822"/>
              <a:gd name="connsiteY1" fmla="*/ 949723 h 2028223"/>
              <a:gd name="connsiteX2" fmla="*/ 1268474 w 1385822"/>
              <a:gd name="connsiteY2" fmla="*/ 949723 h 2028223"/>
              <a:gd name="connsiteX3" fmla="*/ 1331370 w 1385822"/>
              <a:gd name="connsiteY3" fmla="*/ 1065600 h 2028223"/>
              <a:gd name="connsiteX4" fmla="*/ 1385822 w 1385822"/>
              <a:gd name="connsiteY4" fmla="*/ 1335312 h 2028223"/>
              <a:gd name="connsiteX5" fmla="*/ 692911 w 1385822"/>
              <a:gd name="connsiteY5" fmla="*/ 2028223 h 2028223"/>
              <a:gd name="connsiteX6" fmla="*/ 0 w 1385822"/>
              <a:gd name="connsiteY6" fmla="*/ 1335312 h 2028223"/>
              <a:gd name="connsiteX7" fmla="*/ 54452 w 1385822"/>
              <a:gd name="connsiteY7" fmla="*/ 1065600 h 2028223"/>
              <a:gd name="connsiteX8" fmla="*/ 117348 w 1385822"/>
              <a:gd name="connsiteY8" fmla="*/ 949723 h 2028223"/>
              <a:gd name="connsiteX9" fmla="*/ 114554 w 1385822"/>
              <a:gd name="connsiteY9" fmla="*/ 949723 h 202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5822" h="2028223">
                <a:moveTo>
                  <a:pt x="692911" y="0"/>
                </a:moveTo>
                <a:lnTo>
                  <a:pt x="1271268" y="949723"/>
                </a:lnTo>
                <a:lnTo>
                  <a:pt x="1268474" y="949723"/>
                </a:lnTo>
                <a:lnTo>
                  <a:pt x="1331370" y="1065600"/>
                </a:lnTo>
                <a:cubicBezTo>
                  <a:pt x="1366433" y="1148499"/>
                  <a:pt x="1385822" y="1239641"/>
                  <a:pt x="1385822" y="1335312"/>
                </a:cubicBezTo>
                <a:cubicBezTo>
                  <a:pt x="1385822" y="1717996"/>
                  <a:pt x="1075595" y="2028223"/>
                  <a:pt x="692911" y="2028223"/>
                </a:cubicBezTo>
                <a:cubicBezTo>
                  <a:pt x="310227" y="2028223"/>
                  <a:pt x="0" y="1717996"/>
                  <a:pt x="0" y="1335312"/>
                </a:cubicBezTo>
                <a:cubicBezTo>
                  <a:pt x="0" y="1239641"/>
                  <a:pt x="19389" y="1148499"/>
                  <a:pt x="54452" y="1065600"/>
                </a:cubicBezTo>
                <a:lnTo>
                  <a:pt x="117348" y="949723"/>
                </a:lnTo>
                <a:lnTo>
                  <a:pt x="114554" y="94972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 rot="3504204" flipH="1">
            <a:off x="4222823" y="4307993"/>
            <a:ext cx="1145004" cy="1145004"/>
          </a:xfrm>
          <a:prstGeom prst="ellipse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>
            <a:spLocks noChangeAspect="1"/>
          </p:cNvSpPr>
          <p:nvPr/>
        </p:nvSpPr>
        <p:spPr>
          <a:xfrm flipV="1">
            <a:off x="5380286" y="2015733"/>
            <a:ext cx="1385822" cy="2028223"/>
          </a:xfrm>
          <a:custGeom>
            <a:avLst/>
            <a:gdLst>
              <a:gd name="connsiteX0" fmla="*/ 692911 w 1385822"/>
              <a:gd name="connsiteY0" fmla="*/ 0 h 2028223"/>
              <a:gd name="connsiteX1" fmla="*/ 1271268 w 1385822"/>
              <a:gd name="connsiteY1" fmla="*/ 949723 h 2028223"/>
              <a:gd name="connsiteX2" fmla="*/ 1268474 w 1385822"/>
              <a:gd name="connsiteY2" fmla="*/ 949723 h 2028223"/>
              <a:gd name="connsiteX3" fmla="*/ 1331370 w 1385822"/>
              <a:gd name="connsiteY3" fmla="*/ 1065600 h 2028223"/>
              <a:gd name="connsiteX4" fmla="*/ 1385822 w 1385822"/>
              <a:gd name="connsiteY4" fmla="*/ 1335312 h 2028223"/>
              <a:gd name="connsiteX5" fmla="*/ 692911 w 1385822"/>
              <a:gd name="connsiteY5" fmla="*/ 2028223 h 2028223"/>
              <a:gd name="connsiteX6" fmla="*/ 0 w 1385822"/>
              <a:gd name="connsiteY6" fmla="*/ 1335312 h 2028223"/>
              <a:gd name="connsiteX7" fmla="*/ 54452 w 1385822"/>
              <a:gd name="connsiteY7" fmla="*/ 1065600 h 2028223"/>
              <a:gd name="connsiteX8" fmla="*/ 117348 w 1385822"/>
              <a:gd name="connsiteY8" fmla="*/ 949723 h 2028223"/>
              <a:gd name="connsiteX9" fmla="*/ 114554 w 1385822"/>
              <a:gd name="connsiteY9" fmla="*/ 949723 h 202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5822" h="2028223">
                <a:moveTo>
                  <a:pt x="692911" y="0"/>
                </a:moveTo>
                <a:lnTo>
                  <a:pt x="1271268" y="949723"/>
                </a:lnTo>
                <a:lnTo>
                  <a:pt x="1268474" y="949723"/>
                </a:lnTo>
                <a:lnTo>
                  <a:pt x="1331370" y="1065600"/>
                </a:lnTo>
                <a:cubicBezTo>
                  <a:pt x="1366433" y="1148499"/>
                  <a:pt x="1385822" y="1239641"/>
                  <a:pt x="1385822" y="1335312"/>
                </a:cubicBezTo>
                <a:cubicBezTo>
                  <a:pt x="1385822" y="1717996"/>
                  <a:pt x="1075595" y="2028223"/>
                  <a:pt x="692911" y="2028223"/>
                </a:cubicBezTo>
                <a:cubicBezTo>
                  <a:pt x="310227" y="2028223"/>
                  <a:pt x="0" y="1717996"/>
                  <a:pt x="0" y="1335312"/>
                </a:cubicBezTo>
                <a:cubicBezTo>
                  <a:pt x="0" y="1239641"/>
                  <a:pt x="19389" y="1148499"/>
                  <a:pt x="54452" y="1065600"/>
                </a:cubicBezTo>
                <a:lnTo>
                  <a:pt x="117348" y="949723"/>
                </a:lnTo>
                <a:lnTo>
                  <a:pt x="114554" y="94972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V="1">
            <a:off x="5500695" y="2141906"/>
            <a:ext cx="1145004" cy="1145004"/>
          </a:xfrm>
          <a:prstGeom prst="ellipse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5842035" y="5341169"/>
            <a:ext cx="432109" cy="452990"/>
            <a:chOff x="7002627" y="828237"/>
            <a:chExt cx="444697" cy="466185"/>
          </a:xfrm>
          <a:solidFill>
            <a:srgbClr val="170712"/>
          </a:solidFill>
          <a:effectLst/>
        </p:grpSpPr>
        <p:sp>
          <p:nvSpPr>
            <p:cNvPr id="18" name="Freeform 11"/>
            <p:cNvSpPr/>
            <p:nvPr/>
          </p:nvSpPr>
          <p:spPr bwMode="auto">
            <a:xfrm>
              <a:off x="7133420" y="1073942"/>
              <a:ext cx="88753" cy="87818"/>
            </a:xfrm>
            <a:custGeom>
              <a:avLst/>
              <a:gdLst>
                <a:gd name="T0" fmla="*/ 24 w 40"/>
                <a:gd name="T1" fmla="*/ 1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39 w 40"/>
                <a:gd name="T11" fmla="*/ 15 h 40"/>
                <a:gd name="T12" fmla="*/ 15 w 40"/>
                <a:gd name="T13" fmla="*/ 26 h 40"/>
                <a:gd name="T14" fmla="*/ 24 w 40"/>
                <a:gd name="T15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7002627" y="943149"/>
              <a:ext cx="351273" cy="351273"/>
            </a:xfrm>
            <a:custGeom>
              <a:avLst/>
              <a:gdLst>
                <a:gd name="T0" fmla="*/ 131 w 159"/>
                <a:gd name="T1" fmla="*/ 41 h 159"/>
                <a:gd name="T2" fmla="*/ 144 w 159"/>
                <a:gd name="T3" fmla="*/ 79 h 159"/>
                <a:gd name="T4" fmla="*/ 79 w 159"/>
                <a:gd name="T5" fmla="*/ 144 h 159"/>
                <a:gd name="T6" fmla="*/ 15 w 159"/>
                <a:gd name="T7" fmla="*/ 79 h 159"/>
                <a:gd name="T8" fmla="*/ 79 w 159"/>
                <a:gd name="T9" fmla="*/ 15 h 159"/>
                <a:gd name="T10" fmla="*/ 112 w 159"/>
                <a:gd name="T11" fmla="*/ 24 h 159"/>
                <a:gd name="T12" fmla="*/ 122 w 159"/>
                <a:gd name="T13" fmla="*/ 13 h 159"/>
                <a:gd name="T14" fmla="*/ 79 w 159"/>
                <a:gd name="T15" fmla="*/ 0 h 159"/>
                <a:gd name="T16" fmla="*/ 0 w 159"/>
                <a:gd name="T17" fmla="*/ 79 h 159"/>
                <a:gd name="T18" fmla="*/ 79 w 159"/>
                <a:gd name="T19" fmla="*/ 159 h 159"/>
                <a:gd name="T20" fmla="*/ 159 w 159"/>
                <a:gd name="T21" fmla="*/ 79 h 159"/>
                <a:gd name="T22" fmla="*/ 141 w 159"/>
                <a:gd name="T23" fmla="*/ 30 h 159"/>
                <a:gd name="T24" fmla="*/ 131 w 159"/>
                <a:gd name="T25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7177329" y="1049652"/>
              <a:ext cx="66331" cy="68199"/>
            </a:xfrm>
            <a:custGeom>
              <a:avLst/>
              <a:gdLst>
                <a:gd name="T0" fmla="*/ 71 w 71"/>
                <a:gd name="T1" fmla="*/ 30 h 73"/>
                <a:gd name="T2" fmla="*/ 38 w 71"/>
                <a:gd name="T3" fmla="*/ 0 h 73"/>
                <a:gd name="T4" fmla="*/ 19 w 71"/>
                <a:gd name="T5" fmla="*/ 19 h 73"/>
                <a:gd name="T6" fmla="*/ 0 w 71"/>
                <a:gd name="T7" fmla="*/ 73 h 73"/>
                <a:gd name="T8" fmla="*/ 55 w 71"/>
                <a:gd name="T9" fmla="*/ 49 h 73"/>
                <a:gd name="T10" fmla="*/ 71 w 71"/>
                <a:gd name="T11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7219370" y="916990"/>
              <a:ext cx="143873" cy="152281"/>
            </a:xfrm>
            <a:custGeom>
              <a:avLst/>
              <a:gdLst>
                <a:gd name="T0" fmla="*/ 121 w 154"/>
                <a:gd name="T1" fmla="*/ 0 h 163"/>
                <a:gd name="T2" fmla="*/ 0 w 154"/>
                <a:gd name="T3" fmla="*/ 132 h 163"/>
                <a:gd name="T4" fmla="*/ 33 w 154"/>
                <a:gd name="T5" fmla="*/ 163 h 163"/>
                <a:gd name="T6" fmla="*/ 154 w 154"/>
                <a:gd name="T7" fmla="*/ 31 h 163"/>
                <a:gd name="T8" fmla="*/ 121 w 154"/>
                <a:gd name="T9" fmla="*/ 35 h 163"/>
                <a:gd name="T10" fmla="*/ 121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7338952" y="883357"/>
              <a:ext cx="56988" cy="59791"/>
            </a:xfrm>
            <a:custGeom>
              <a:avLst/>
              <a:gdLst>
                <a:gd name="T0" fmla="*/ 14 w 61"/>
                <a:gd name="T1" fmla="*/ 48 h 64"/>
                <a:gd name="T2" fmla="*/ 14 w 61"/>
                <a:gd name="T3" fmla="*/ 1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64 h 64"/>
                <a:gd name="T10" fmla="*/ 61 w 61"/>
                <a:gd name="T11" fmla="*/ 55 h 64"/>
                <a:gd name="T12" fmla="*/ 61 w 61"/>
                <a:gd name="T13" fmla="*/ 55 h 64"/>
                <a:gd name="T14" fmla="*/ 50 w 61"/>
                <a:gd name="T15" fmla="*/ 43 h 64"/>
                <a:gd name="T16" fmla="*/ 14 w 61"/>
                <a:gd name="T1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7363242" y="855330"/>
              <a:ext cx="59791" cy="61660"/>
            </a:xfrm>
            <a:custGeom>
              <a:avLst/>
              <a:gdLst>
                <a:gd name="T0" fmla="*/ 14 w 64"/>
                <a:gd name="T1" fmla="*/ 49 h 66"/>
                <a:gd name="T2" fmla="*/ 14 w 64"/>
                <a:gd name="T3" fmla="*/ 11 h 66"/>
                <a:gd name="T4" fmla="*/ 2 w 64"/>
                <a:gd name="T5" fmla="*/ 0 h 66"/>
                <a:gd name="T6" fmla="*/ 2 w 64"/>
                <a:gd name="T7" fmla="*/ 0 h 66"/>
                <a:gd name="T8" fmla="*/ 0 w 64"/>
                <a:gd name="T9" fmla="*/ 66 h 66"/>
                <a:gd name="T10" fmla="*/ 64 w 64"/>
                <a:gd name="T11" fmla="*/ 56 h 66"/>
                <a:gd name="T12" fmla="*/ 64 w 64"/>
                <a:gd name="T13" fmla="*/ 56 h 66"/>
                <a:gd name="T14" fmla="*/ 50 w 64"/>
                <a:gd name="T15" fmla="*/ 44 h 66"/>
                <a:gd name="T16" fmla="*/ 14 w 64"/>
                <a:gd name="T17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7067089" y="1009479"/>
              <a:ext cx="220480" cy="218612"/>
            </a:xfrm>
            <a:custGeom>
              <a:avLst/>
              <a:gdLst>
                <a:gd name="T0" fmla="*/ 50 w 100"/>
                <a:gd name="T1" fmla="*/ 0 h 99"/>
                <a:gd name="T2" fmla="*/ 0 w 100"/>
                <a:gd name="T3" fmla="*/ 49 h 99"/>
                <a:gd name="T4" fmla="*/ 50 w 100"/>
                <a:gd name="T5" fmla="*/ 99 h 99"/>
                <a:gd name="T6" fmla="*/ 100 w 100"/>
                <a:gd name="T7" fmla="*/ 49 h 99"/>
                <a:gd name="T8" fmla="*/ 92 w 100"/>
                <a:gd name="T9" fmla="*/ 22 h 99"/>
                <a:gd name="T10" fmla="*/ 83 w 100"/>
                <a:gd name="T11" fmla="*/ 32 h 99"/>
                <a:gd name="T12" fmla="*/ 81 w 100"/>
                <a:gd name="T13" fmla="*/ 34 h 99"/>
                <a:gd name="T14" fmla="*/ 85 w 100"/>
                <a:gd name="T15" fmla="*/ 49 h 99"/>
                <a:gd name="T16" fmla="*/ 50 w 100"/>
                <a:gd name="T17" fmla="*/ 84 h 99"/>
                <a:gd name="T18" fmla="*/ 15 w 100"/>
                <a:gd name="T19" fmla="*/ 49 h 99"/>
                <a:gd name="T20" fmla="*/ 50 w 100"/>
                <a:gd name="T21" fmla="*/ 15 h 99"/>
                <a:gd name="T22" fmla="*/ 62 w 100"/>
                <a:gd name="T23" fmla="*/ 17 h 99"/>
                <a:gd name="T24" fmla="*/ 64 w 100"/>
                <a:gd name="T25" fmla="*/ 14 h 99"/>
                <a:gd name="T26" fmla="*/ 73 w 100"/>
                <a:gd name="T27" fmla="*/ 5 h 99"/>
                <a:gd name="T28" fmla="*/ 50 w 100"/>
                <a:gd name="T2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7389401" y="828237"/>
              <a:ext cx="57923" cy="59791"/>
            </a:xfrm>
            <a:custGeom>
              <a:avLst/>
              <a:gdLst>
                <a:gd name="T0" fmla="*/ 50 w 62"/>
                <a:gd name="T1" fmla="*/ 43 h 64"/>
                <a:gd name="T2" fmla="*/ 15 w 62"/>
                <a:gd name="T3" fmla="*/ 47 h 64"/>
                <a:gd name="T4" fmla="*/ 15 w 62"/>
                <a:gd name="T5" fmla="*/ 1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64 h 64"/>
                <a:gd name="T12" fmla="*/ 62 w 62"/>
                <a:gd name="T13" fmla="*/ 55 h 64"/>
                <a:gd name="T14" fmla="*/ 62 w 62"/>
                <a:gd name="T15" fmla="*/ 55 h 64"/>
                <a:gd name="T16" fmla="*/ 50 w 62"/>
                <a:gd name="T17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153785" y="3242471"/>
            <a:ext cx="386508" cy="415943"/>
            <a:chOff x="7005429" y="4859473"/>
            <a:chExt cx="466184" cy="501686"/>
          </a:xfrm>
          <a:solidFill>
            <a:srgbClr val="7D2821"/>
          </a:solidFill>
          <a:effectLst/>
        </p:grpSpPr>
        <p:sp>
          <p:nvSpPr>
            <p:cNvPr id="27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00805" y="2508276"/>
            <a:ext cx="548654" cy="416868"/>
            <a:chOff x="4268086" y="4221191"/>
            <a:chExt cx="509646" cy="387231"/>
          </a:xfrm>
          <a:solidFill>
            <a:srgbClr val="431720"/>
          </a:solidFill>
          <a:effectLst/>
        </p:grpSpPr>
        <p:sp>
          <p:nvSpPr>
            <p:cNvPr id="3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7158635" y="4719588"/>
            <a:ext cx="464195" cy="391227"/>
            <a:chOff x="3526102" y="915987"/>
            <a:chExt cx="560236" cy="472172"/>
          </a:xfrm>
          <a:solidFill>
            <a:srgbClr val="2E0815"/>
          </a:solidFill>
          <a:effectLst/>
        </p:grpSpPr>
        <p:sp>
          <p:nvSpPr>
            <p:cNvPr id="36" name="Freeform 5"/>
            <p:cNvSpPr/>
            <p:nvPr/>
          </p:nvSpPr>
          <p:spPr bwMode="auto">
            <a:xfrm>
              <a:off x="3526102" y="992809"/>
              <a:ext cx="370992" cy="249202"/>
            </a:xfrm>
            <a:custGeom>
              <a:avLst/>
              <a:gdLst>
                <a:gd name="T0" fmla="*/ 594 w 594"/>
                <a:gd name="T1" fmla="*/ 0 h 399"/>
                <a:gd name="T2" fmla="*/ 0 w 594"/>
                <a:gd name="T3" fmla="*/ 82 h 399"/>
                <a:gd name="T4" fmla="*/ 59 w 594"/>
                <a:gd name="T5" fmla="*/ 399 h 399"/>
                <a:gd name="T6" fmla="*/ 454 w 594"/>
                <a:gd name="T7" fmla="*/ 399 h 399"/>
                <a:gd name="T8" fmla="*/ 594 w 594"/>
                <a:gd name="T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399">
                  <a:moveTo>
                    <a:pt x="594" y="0"/>
                  </a:moveTo>
                  <a:lnTo>
                    <a:pt x="0" y="82"/>
                  </a:lnTo>
                  <a:lnTo>
                    <a:pt x="59" y="399"/>
                  </a:lnTo>
                  <a:lnTo>
                    <a:pt x="454" y="399"/>
                  </a:lnTo>
                  <a:lnTo>
                    <a:pt x="5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3569197" y="915987"/>
              <a:ext cx="517141" cy="382234"/>
            </a:xfrm>
            <a:custGeom>
              <a:avLst/>
              <a:gdLst>
                <a:gd name="T0" fmla="*/ 339 w 350"/>
                <a:gd name="T1" fmla="*/ 0 h 259"/>
                <a:gd name="T2" fmla="*/ 271 w 350"/>
                <a:gd name="T3" fmla="*/ 0 h 259"/>
                <a:gd name="T4" fmla="*/ 271 w 350"/>
                <a:gd name="T5" fmla="*/ 0 h 259"/>
                <a:gd name="T6" fmla="*/ 269 w 350"/>
                <a:gd name="T7" fmla="*/ 1 h 259"/>
                <a:gd name="T8" fmla="*/ 267 w 350"/>
                <a:gd name="T9" fmla="*/ 1 h 259"/>
                <a:gd name="T10" fmla="*/ 265 w 350"/>
                <a:gd name="T11" fmla="*/ 2 h 259"/>
                <a:gd name="T12" fmla="*/ 264 w 350"/>
                <a:gd name="T13" fmla="*/ 3 h 259"/>
                <a:gd name="T14" fmla="*/ 263 w 350"/>
                <a:gd name="T15" fmla="*/ 5 h 259"/>
                <a:gd name="T16" fmla="*/ 261 w 350"/>
                <a:gd name="T17" fmla="*/ 7 h 259"/>
                <a:gd name="T18" fmla="*/ 261 w 350"/>
                <a:gd name="T19" fmla="*/ 7 h 259"/>
                <a:gd name="T20" fmla="*/ 176 w 350"/>
                <a:gd name="T21" fmla="*/ 238 h 259"/>
                <a:gd name="T22" fmla="*/ 10 w 350"/>
                <a:gd name="T23" fmla="*/ 238 h 259"/>
                <a:gd name="T24" fmla="*/ 0 w 350"/>
                <a:gd name="T25" fmla="*/ 248 h 259"/>
                <a:gd name="T26" fmla="*/ 10 w 350"/>
                <a:gd name="T27" fmla="*/ 259 h 259"/>
                <a:gd name="T28" fmla="*/ 184 w 350"/>
                <a:gd name="T29" fmla="*/ 259 h 259"/>
                <a:gd name="T30" fmla="*/ 187 w 350"/>
                <a:gd name="T31" fmla="*/ 258 h 259"/>
                <a:gd name="T32" fmla="*/ 188 w 350"/>
                <a:gd name="T33" fmla="*/ 258 h 259"/>
                <a:gd name="T34" fmla="*/ 191 w 350"/>
                <a:gd name="T35" fmla="*/ 256 h 259"/>
                <a:gd name="T36" fmla="*/ 191 w 350"/>
                <a:gd name="T37" fmla="*/ 255 h 259"/>
                <a:gd name="T38" fmla="*/ 193 w 350"/>
                <a:gd name="T39" fmla="*/ 253 h 259"/>
                <a:gd name="T40" fmla="*/ 194 w 350"/>
                <a:gd name="T41" fmla="*/ 252 h 259"/>
                <a:gd name="T42" fmla="*/ 194 w 350"/>
                <a:gd name="T43" fmla="*/ 252 h 259"/>
                <a:gd name="T44" fmla="*/ 279 w 350"/>
                <a:gd name="T45" fmla="*/ 21 h 259"/>
                <a:gd name="T46" fmla="*/ 339 w 350"/>
                <a:gd name="T47" fmla="*/ 21 h 259"/>
                <a:gd name="T48" fmla="*/ 350 w 350"/>
                <a:gd name="T49" fmla="*/ 11 h 259"/>
                <a:gd name="T50" fmla="*/ 339 w 350"/>
                <a:gd name="T5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0" h="259">
                  <a:moveTo>
                    <a:pt x="339" y="0"/>
                  </a:moveTo>
                  <a:cubicBezTo>
                    <a:pt x="271" y="0"/>
                    <a:pt x="271" y="0"/>
                    <a:pt x="271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0" y="0"/>
                    <a:pt x="269" y="1"/>
                    <a:pt x="269" y="1"/>
                  </a:cubicBezTo>
                  <a:cubicBezTo>
                    <a:pt x="268" y="1"/>
                    <a:pt x="267" y="1"/>
                    <a:pt x="267" y="1"/>
                  </a:cubicBezTo>
                  <a:cubicBezTo>
                    <a:pt x="266" y="1"/>
                    <a:pt x="266" y="2"/>
                    <a:pt x="265" y="2"/>
                  </a:cubicBezTo>
                  <a:cubicBezTo>
                    <a:pt x="265" y="3"/>
                    <a:pt x="264" y="3"/>
                    <a:pt x="264" y="3"/>
                  </a:cubicBezTo>
                  <a:cubicBezTo>
                    <a:pt x="263" y="4"/>
                    <a:pt x="263" y="4"/>
                    <a:pt x="263" y="5"/>
                  </a:cubicBezTo>
                  <a:cubicBezTo>
                    <a:pt x="262" y="6"/>
                    <a:pt x="262" y="6"/>
                    <a:pt x="261" y="7"/>
                  </a:cubicBezTo>
                  <a:cubicBezTo>
                    <a:pt x="261" y="7"/>
                    <a:pt x="261" y="7"/>
                    <a:pt x="261" y="7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4" y="238"/>
                    <a:pt x="0" y="243"/>
                    <a:pt x="0" y="248"/>
                  </a:cubicBezTo>
                  <a:cubicBezTo>
                    <a:pt x="0" y="254"/>
                    <a:pt x="4" y="259"/>
                    <a:pt x="10" y="259"/>
                  </a:cubicBezTo>
                  <a:cubicBezTo>
                    <a:pt x="184" y="259"/>
                    <a:pt x="184" y="259"/>
                    <a:pt x="184" y="259"/>
                  </a:cubicBezTo>
                  <a:cubicBezTo>
                    <a:pt x="185" y="259"/>
                    <a:pt x="186" y="259"/>
                    <a:pt x="187" y="258"/>
                  </a:cubicBezTo>
                  <a:cubicBezTo>
                    <a:pt x="188" y="258"/>
                    <a:pt x="188" y="258"/>
                    <a:pt x="188" y="258"/>
                  </a:cubicBezTo>
                  <a:cubicBezTo>
                    <a:pt x="189" y="257"/>
                    <a:pt x="190" y="257"/>
                    <a:pt x="191" y="256"/>
                  </a:cubicBezTo>
                  <a:cubicBezTo>
                    <a:pt x="191" y="256"/>
                    <a:pt x="191" y="256"/>
                    <a:pt x="191" y="255"/>
                  </a:cubicBezTo>
                  <a:cubicBezTo>
                    <a:pt x="192" y="255"/>
                    <a:pt x="193" y="254"/>
                    <a:pt x="193" y="253"/>
                  </a:cubicBezTo>
                  <a:cubicBezTo>
                    <a:pt x="193" y="253"/>
                    <a:pt x="193" y="253"/>
                    <a:pt x="194" y="252"/>
                  </a:cubicBezTo>
                  <a:cubicBezTo>
                    <a:pt x="194" y="252"/>
                    <a:pt x="194" y="252"/>
                    <a:pt x="194" y="252"/>
                  </a:cubicBezTo>
                  <a:cubicBezTo>
                    <a:pt x="279" y="21"/>
                    <a:pt x="279" y="21"/>
                    <a:pt x="279" y="21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45" y="21"/>
                    <a:pt x="350" y="17"/>
                    <a:pt x="350" y="11"/>
                  </a:cubicBezTo>
                  <a:cubicBezTo>
                    <a:pt x="350" y="5"/>
                    <a:pt x="345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586685" y="1317583"/>
              <a:ext cx="71201" cy="70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3772805" y="1317583"/>
              <a:ext cx="71201" cy="7057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577221" y="3269358"/>
            <a:ext cx="384987" cy="368196"/>
            <a:chOff x="1004888" y="993775"/>
            <a:chExt cx="2438400" cy="2332038"/>
          </a:xfrm>
          <a:solidFill>
            <a:srgbClr val="3D0F19"/>
          </a:solidFill>
          <a:effectLst/>
        </p:grpSpPr>
        <p:sp>
          <p:nvSpPr>
            <p:cNvPr id="41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任意多边形 41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223"/>
          <p:cNvSpPr/>
          <p:nvPr/>
        </p:nvSpPr>
        <p:spPr bwMode="auto">
          <a:xfrm>
            <a:off x="4580786" y="4719020"/>
            <a:ext cx="402158" cy="326159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rgbClr val="1D081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08894" y="2113671"/>
            <a:ext cx="2765501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6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you to the Center of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endParaRPr lang="en-US" altLang="zh-CN" sz="12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2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6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20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92518" y="3727837"/>
            <a:ext cx="2765501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6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you to the Center of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endParaRPr lang="en-US" altLang="zh-CN" sz="12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2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6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20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05312" y="5394729"/>
            <a:ext cx="2765501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6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you to the Center of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endParaRPr lang="en-US" altLang="zh-CN" sz="12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2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6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20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701580" y="2127739"/>
            <a:ext cx="2765501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    MORE  THAN  TEMPLATE</a:t>
            </a:r>
            <a:endParaRPr lang="en-US" altLang="zh-CN" sz="16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you to the Center of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endParaRPr lang="en-US" altLang="zh-CN" sz="12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2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6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20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85204" y="3741905"/>
            <a:ext cx="2765501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6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you to the Center of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endParaRPr lang="en-US" altLang="zh-CN" sz="12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2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6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20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97998" y="5408797"/>
            <a:ext cx="2765501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sz="1600" b="1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MORE  THAN  TEMPLATE</a:t>
            </a:r>
            <a:endParaRPr lang="en-US" altLang="zh-CN" sz="1600" b="1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 you to the Center of </a:t>
            </a:r>
            <a:r>
              <a:rPr lang="en-US" altLang="zh-CN" sz="1200" dirty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endParaRPr lang="en-US" altLang="zh-CN" sz="12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200" dirty="0" smtClean="0">
                <a:solidFill>
                  <a:srgbClr val="FEFEFE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200" dirty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6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2000" dirty="0" smtClean="0">
              <a:solidFill>
                <a:srgbClr val="FEFEFE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171320" y="1599455"/>
            <a:ext cx="1806905" cy="221599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  <a:ea typeface="方正姚体" pitchFamily="2" charset="-122"/>
              </a:rPr>
              <a:t>01</a:t>
            </a:r>
            <a:endParaRPr lang="zh-CN" altLang="en-US" sz="13800" dirty="0" smtClean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  <a:ea typeface="方正姚体" pitchFamily="2" charset="-122"/>
            </a:endParaRPr>
          </a:p>
        </p:txBody>
      </p:sp>
      <p:sp>
        <p:nvSpPr>
          <p:cNvPr id="15" name="文本框 16"/>
          <p:cNvSpPr>
            <a:spLocks noChangeArrowheads="1"/>
          </p:cNvSpPr>
          <p:nvPr/>
        </p:nvSpPr>
        <p:spPr bwMode="auto">
          <a:xfrm>
            <a:off x="4631131" y="4382002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项目简介</a:t>
            </a:r>
            <a:endParaRPr lang="en-US" altLang="en-US" sz="54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504766" y="4150342"/>
            <a:ext cx="3140012" cy="2"/>
          </a:xfrm>
          <a:prstGeom prst="line">
            <a:avLst/>
          </a:prstGeom>
          <a:ln w="127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4157160" y="4445078"/>
            <a:ext cx="3877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谢谢聆听</a:t>
            </a:r>
            <a:endParaRPr lang="en-US" altLang="en-US" sz="7200" b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文本框 17"/>
          <p:cNvSpPr txBox="1">
            <a:spLocks noChangeArrowheads="1"/>
          </p:cNvSpPr>
          <p:nvPr/>
        </p:nvSpPr>
        <p:spPr bwMode="auto">
          <a:xfrm>
            <a:off x="5449983" y="1360140"/>
            <a:ext cx="129234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  <a:ea typeface="方正姚体" pitchFamily="2" charset="-122"/>
              </a:rPr>
              <a:t>2016</a:t>
            </a:r>
            <a:endParaRPr lang="zh-CN" altLang="en-US" sz="4400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  <a:ea typeface="方正姚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34052" y="5749742"/>
            <a:ext cx="415370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itchFamily="2" charset="-122"/>
                <a:cs typeface="Kartika" panose="02020503030404060203" pitchFamily="18" charset="0"/>
              </a:rPr>
              <a:t>BUSINESS  REPORT</a:t>
            </a:r>
            <a:endParaRPr lang="zh-CN" altLang="en-US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>
          <a:xfrm>
            <a:off x="1437061" y="2952822"/>
            <a:ext cx="1622351" cy="1622351"/>
          </a:xfrm>
          <a:prstGeom prst="ellipse">
            <a:avLst/>
          </a:prstGeom>
          <a:noFill/>
          <a:ln w="50800">
            <a:solidFill>
              <a:srgbClr val="FEFEFE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990902" y="2952822"/>
            <a:ext cx="1622351" cy="1622351"/>
          </a:xfrm>
          <a:prstGeom prst="ellipse">
            <a:avLst/>
          </a:prstGeom>
          <a:noFill/>
          <a:ln w="50800">
            <a:solidFill>
              <a:srgbClr val="FEFE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544743" y="2952822"/>
            <a:ext cx="1622351" cy="1622351"/>
          </a:xfrm>
          <a:prstGeom prst="ellipse">
            <a:avLst/>
          </a:prstGeom>
          <a:noFill/>
          <a:ln w="50800">
            <a:solidFill>
              <a:srgbClr val="FEFEFE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098584" y="2952822"/>
            <a:ext cx="1622351" cy="1622351"/>
          </a:xfrm>
          <a:prstGeom prst="ellipse">
            <a:avLst/>
          </a:prstGeom>
          <a:noFill/>
          <a:ln w="50800">
            <a:solidFill>
              <a:srgbClr val="FEFEF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765453" y="3281214"/>
            <a:ext cx="965565" cy="96556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19294" y="3281214"/>
            <a:ext cx="965565" cy="965565"/>
          </a:xfrm>
          <a:prstGeom prst="ellipse">
            <a:avLst/>
          </a:prstGeom>
          <a:solidFill>
            <a:srgbClr val="FDFDF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873135" y="3286942"/>
            <a:ext cx="965565" cy="965565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9426976" y="3281214"/>
            <a:ext cx="965565" cy="965565"/>
          </a:xfrm>
          <a:prstGeom prst="ellipse">
            <a:avLst/>
          </a:prstGeom>
          <a:solidFill>
            <a:srgbClr val="FDFDF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46"/>
          <p:cNvSpPr>
            <a:spLocks noEditPoints="1"/>
          </p:cNvSpPr>
          <p:nvPr/>
        </p:nvSpPr>
        <p:spPr bwMode="auto">
          <a:xfrm>
            <a:off x="1995147" y="3494048"/>
            <a:ext cx="513120" cy="51312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110 w 144"/>
              <a:gd name="T11" fmla="*/ 91 h 144"/>
              <a:gd name="T12" fmla="*/ 108 w 144"/>
              <a:gd name="T13" fmla="*/ 93 h 144"/>
              <a:gd name="T14" fmla="*/ 84 w 144"/>
              <a:gd name="T15" fmla="*/ 93 h 144"/>
              <a:gd name="T16" fmla="*/ 84 w 144"/>
              <a:gd name="T17" fmla="*/ 100 h 144"/>
              <a:gd name="T18" fmla="*/ 101 w 144"/>
              <a:gd name="T19" fmla="*/ 100 h 144"/>
              <a:gd name="T20" fmla="*/ 103 w 144"/>
              <a:gd name="T21" fmla="*/ 102 h 144"/>
              <a:gd name="T22" fmla="*/ 103 w 144"/>
              <a:gd name="T23" fmla="*/ 108 h 144"/>
              <a:gd name="T24" fmla="*/ 101 w 144"/>
              <a:gd name="T25" fmla="*/ 110 h 144"/>
              <a:gd name="T26" fmla="*/ 43 w 144"/>
              <a:gd name="T27" fmla="*/ 110 h 144"/>
              <a:gd name="T28" fmla="*/ 41 w 144"/>
              <a:gd name="T29" fmla="*/ 108 h 144"/>
              <a:gd name="T30" fmla="*/ 41 w 144"/>
              <a:gd name="T31" fmla="*/ 102 h 144"/>
              <a:gd name="T32" fmla="*/ 43 w 144"/>
              <a:gd name="T33" fmla="*/ 100 h 144"/>
              <a:gd name="T34" fmla="*/ 60 w 144"/>
              <a:gd name="T35" fmla="*/ 100 h 144"/>
              <a:gd name="T36" fmla="*/ 60 w 144"/>
              <a:gd name="T37" fmla="*/ 93 h 144"/>
              <a:gd name="T38" fmla="*/ 36 w 144"/>
              <a:gd name="T39" fmla="*/ 93 h 144"/>
              <a:gd name="T40" fmla="*/ 34 w 144"/>
              <a:gd name="T41" fmla="*/ 91 h 144"/>
              <a:gd name="T42" fmla="*/ 34 w 144"/>
              <a:gd name="T43" fmla="*/ 37 h 144"/>
              <a:gd name="T44" fmla="*/ 36 w 144"/>
              <a:gd name="T45" fmla="*/ 35 h 144"/>
              <a:gd name="T46" fmla="*/ 108 w 144"/>
              <a:gd name="T47" fmla="*/ 35 h 144"/>
              <a:gd name="T48" fmla="*/ 110 w 144"/>
              <a:gd name="T49" fmla="*/ 37 h 144"/>
              <a:gd name="T50" fmla="*/ 110 w 144"/>
              <a:gd name="T51" fmla="*/ 9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10" y="91"/>
                </a:moveTo>
                <a:cubicBezTo>
                  <a:pt x="110" y="92"/>
                  <a:pt x="109" y="93"/>
                  <a:pt x="108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101" y="100"/>
                  <a:pt x="101" y="100"/>
                  <a:pt x="101" y="100"/>
                </a:cubicBezTo>
                <a:cubicBezTo>
                  <a:pt x="102" y="100"/>
                  <a:pt x="103" y="101"/>
                  <a:pt x="103" y="102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09"/>
                  <a:pt x="102" y="110"/>
                  <a:pt x="101" y="110"/>
                </a:cubicBezTo>
                <a:cubicBezTo>
                  <a:pt x="43" y="110"/>
                  <a:pt x="43" y="110"/>
                  <a:pt x="43" y="110"/>
                </a:cubicBezTo>
                <a:cubicBezTo>
                  <a:pt x="42" y="110"/>
                  <a:pt x="41" y="109"/>
                  <a:pt x="41" y="108"/>
                </a:cubicBezTo>
                <a:cubicBezTo>
                  <a:pt x="41" y="102"/>
                  <a:pt x="41" y="102"/>
                  <a:pt x="41" y="102"/>
                </a:cubicBezTo>
                <a:cubicBezTo>
                  <a:pt x="41" y="101"/>
                  <a:pt x="42" y="100"/>
                  <a:pt x="43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93"/>
                  <a:pt x="60" y="93"/>
                  <a:pt x="60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5" y="93"/>
                  <a:pt x="34" y="92"/>
                  <a:pt x="34" y="91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6"/>
                  <a:pt x="35" y="35"/>
                  <a:pt x="36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9" y="35"/>
                  <a:pt x="110" y="36"/>
                  <a:pt x="110" y="37"/>
                </a:cubicBezTo>
                <a:lnTo>
                  <a:pt x="110" y="9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" name="Freeform 52"/>
          <p:cNvSpPr>
            <a:spLocks noEditPoints="1"/>
          </p:cNvSpPr>
          <p:nvPr/>
        </p:nvSpPr>
        <p:spPr bwMode="auto">
          <a:xfrm>
            <a:off x="4545516" y="3507436"/>
            <a:ext cx="513120" cy="51312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110 w 144"/>
              <a:gd name="T11" fmla="*/ 76 h 144"/>
              <a:gd name="T12" fmla="*/ 105 w 144"/>
              <a:gd name="T13" fmla="*/ 91 h 144"/>
              <a:gd name="T14" fmla="*/ 109 w 144"/>
              <a:gd name="T15" fmla="*/ 104 h 144"/>
              <a:gd name="T16" fmla="*/ 91 w 144"/>
              <a:gd name="T17" fmla="*/ 117 h 144"/>
              <a:gd name="T18" fmla="*/ 80 w 144"/>
              <a:gd name="T19" fmla="*/ 110 h 144"/>
              <a:gd name="T20" fmla="*/ 72 w 144"/>
              <a:gd name="T21" fmla="*/ 111 h 144"/>
              <a:gd name="T22" fmla="*/ 64 w 144"/>
              <a:gd name="T23" fmla="*/ 110 h 144"/>
              <a:gd name="T24" fmla="*/ 53 w 144"/>
              <a:gd name="T25" fmla="*/ 117 h 144"/>
              <a:gd name="T26" fmla="*/ 35 w 144"/>
              <a:gd name="T27" fmla="*/ 104 h 144"/>
              <a:gd name="T28" fmla="*/ 39 w 144"/>
              <a:gd name="T29" fmla="*/ 91 h 144"/>
              <a:gd name="T30" fmla="*/ 34 w 144"/>
              <a:gd name="T31" fmla="*/ 76 h 144"/>
              <a:gd name="T32" fmla="*/ 23 w 144"/>
              <a:gd name="T33" fmla="*/ 68 h 144"/>
              <a:gd name="T34" fmla="*/ 30 w 144"/>
              <a:gd name="T35" fmla="*/ 46 h 144"/>
              <a:gd name="T36" fmla="*/ 43 w 144"/>
              <a:gd name="T37" fmla="*/ 46 h 144"/>
              <a:gd name="T38" fmla="*/ 56 w 144"/>
              <a:gd name="T39" fmla="*/ 37 h 144"/>
              <a:gd name="T40" fmla="*/ 60 w 144"/>
              <a:gd name="T41" fmla="*/ 24 h 144"/>
              <a:gd name="T42" fmla="*/ 84 w 144"/>
              <a:gd name="T43" fmla="*/ 24 h 144"/>
              <a:gd name="T44" fmla="*/ 88 w 144"/>
              <a:gd name="T45" fmla="*/ 37 h 144"/>
              <a:gd name="T46" fmla="*/ 101 w 144"/>
              <a:gd name="T47" fmla="*/ 46 h 144"/>
              <a:gd name="T48" fmla="*/ 114 w 144"/>
              <a:gd name="T49" fmla="*/ 46 h 144"/>
              <a:gd name="T50" fmla="*/ 121 w 144"/>
              <a:gd name="T51" fmla="*/ 68 h 144"/>
              <a:gd name="T52" fmla="*/ 110 w 144"/>
              <a:gd name="T53" fmla="*/ 7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10" y="76"/>
                </a:moveTo>
                <a:cubicBezTo>
                  <a:pt x="110" y="81"/>
                  <a:pt x="108" y="87"/>
                  <a:pt x="105" y="91"/>
                </a:cubicBezTo>
                <a:cubicBezTo>
                  <a:pt x="109" y="104"/>
                  <a:pt x="109" y="104"/>
                  <a:pt x="109" y="104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78" y="110"/>
                  <a:pt x="75" y="111"/>
                  <a:pt x="72" y="111"/>
                </a:cubicBezTo>
                <a:cubicBezTo>
                  <a:pt x="69" y="111"/>
                  <a:pt x="66" y="110"/>
                  <a:pt x="64" y="110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9" y="91"/>
                  <a:pt x="39" y="91"/>
                  <a:pt x="39" y="91"/>
                </a:cubicBezTo>
                <a:cubicBezTo>
                  <a:pt x="36" y="87"/>
                  <a:pt x="34" y="81"/>
                  <a:pt x="34" y="76"/>
                </a:cubicBezTo>
                <a:cubicBezTo>
                  <a:pt x="23" y="68"/>
                  <a:pt x="23" y="68"/>
                  <a:pt x="23" y="68"/>
                </a:cubicBezTo>
                <a:cubicBezTo>
                  <a:pt x="30" y="46"/>
                  <a:pt x="30" y="46"/>
                  <a:pt x="30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42"/>
                  <a:pt x="51" y="39"/>
                  <a:pt x="56" y="37"/>
                </a:cubicBezTo>
                <a:cubicBezTo>
                  <a:pt x="60" y="24"/>
                  <a:pt x="60" y="24"/>
                  <a:pt x="60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8" y="37"/>
                  <a:pt x="88" y="37"/>
                  <a:pt x="88" y="37"/>
                </a:cubicBezTo>
                <a:cubicBezTo>
                  <a:pt x="93" y="39"/>
                  <a:pt x="97" y="42"/>
                  <a:pt x="101" y="46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21" y="68"/>
                  <a:pt x="121" y="68"/>
                  <a:pt x="121" y="68"/>
                </a:cubicBezTo>
                <a:lnTo>
                  <a:pt x="110" y="76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Freeform 62"/>
          <p:cNvSpPr>
            <a:spLocks noEditPoints="1"/>
          </p:cNvSpPr>
          <p:nvPr/>
        </p:nvSpPr>
        <p:spPr bwMode="auto">
          <a:xfrm>
            <a:off x="9653198" y="3493368"/>
            <a:ext cx="513120" cy="51312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50 w 144"/>
              <a:gd name="T11" fmla="*/ 107 h 144"/>
              <a:gd name="T12" fmla="*/ 48 w 144"/>
              <a:gd name="T13" fmla="*/ 110 h 144"/>
              <a:gd name="T14" fmla="*/ 33 w 144"/>
              <a:gd name="T15" fmla="*/ 110 h 144"/>
              <a:gd name="T16" fmla="*/ 30 w 144"/>
              <a:gd name="T17" fmla="*/ 107 h 144"/>
              <a:gd name="T18" fmla="*/ 30 w 144"/>
              <a:gd name="T19" fmla="*/ 76 h 144"/>
              <a:gd name="T20" fmla="*/ 33 w 144"/>
              <a:gd name="T21" fmla="*/ 74 h 144"/>
              <a:gd name="T22" fmla="*/ 48 w 144"/>
              <a:gd name="T23" fmla="*/ 74 h 144"/>
              <a:gd name="T24" fmla="*/ 50 w 144"/>
              <a:gd name="T25" fmla="*/ 76 h 144"/>
              <a:gd name="T26" fmla="*/ 50 w 144"/>
              <a:gd name="T27" fmla="*/ 107 h 144"/>
              <a:gd name="T28" fmla="*/ 80 w 144"/>
              <a:gd name="T29" fmla="*/ 107 h 144"/>
              <a:gd name="T30" fmla="*/ 77 w 144"/>
              <a:gd name="T31" fmla="*/ 110 h 144"/>
              <a:gd name="T32" fmla="*/ 63 w 144"/>
              <a:gd name="T33" fmla="*/ 110 h 144"/>
              <a:gd name="T34" fmla="*/ 60 w 144"/>
              <a:gd name="T35" fmla="*/ 107 h 144"/>
              <a:gd name="T36" fmla="*/ 60 w 144"/>
              <a:gd name="T37" fmla="*/ 55 h 144"/>
              <a:gd name="T38" fmla="*/ 63 w 144"/>
              <a:gd name="T39" fmla="*/ 52 h 144"/>
              <a:gd name="T40" fmla="*/ 77 w 144"/>
              <a:gd name="T41" fmla="*/ 52 h 144"/>
              <a:gd name="T42" fmla="*/ 80 w 144"/>
              <a:gd name="T43" fmla="*/ 55 h 144"/>
              <a:gd name="T44" fmla="*/ 80 w 144"/>
              <a:gd name="T45" fmla="*/ 107 h 144"/>
              <a:gd name="T46" fmla="*/ 110 w 144"/>
              <a:gd name="T47" fmla="*/ 107 h 144"/>
              <a:gd name="T48" fmla="*/ 107 w 144"/>
              <a:gd name="T49" fmla="*/ 110 h 144"/>
              <a:gd name="T50" fmla="*/ 92 w 144"/>
              <a:gd name="T51" fmla="*/ 110 h 144"/>
              <a:gd name="T52" fmla="*/ 89 w 144"/>
              <a:gd name="T53" fmla="*/ 107 h 144"/>
              <a:gd name="T54" fmla="*/ 89 w 144"/>
              <a:gd name="T55" fmla="*/ 32 h 144"/>
              <a:gd name="T56" fmla="*/ 92 w 144"/>
              <a:gd name="T57" fmla="*/ 29 h 144"/>
              <a:gd name="T58" fmla="*/ 107 w 144"/>
              <a:gd name="T59" fmla="*/ 29 h 144"/>
              <a:gd name="T60" fmla="*/ 110 w 144"/>
              <a:gd name="T61" fmla="*/ 32 h 144"/>
              <a:gd name="T62" fmla="*/ 110 w 144"/>
              <a:gd name="T63" fmla="*/ 10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50" y="107"/>
                </a:moveTo>
                <a:cubicBezTo>
                  <a:pt x="50" y="109"/>
                  <a:pt x="49" y="110"/>
                  <a:pt x="48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1" y="110"/>
                  <a:pt x="30" y="109"/>
                  <a:pt x="30" y="107"/>
                </a:cubicBezTo>
                <a:cubicBezTo>
                  <a:pt x="30" y="76"/>
                  <a:pt x="30" y="76"/>
                  <a:pt x="30" y="76"/>
                </a:cubicBezTo>
                <a:cubicBezTo>
                  <a:pt x="30" y="75"/>
                  <a:pt x="31" y="74"/>
                  <a:pt x="33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49" y="74"/>
                  <a:pt x="50" y="75"/>
                  <a:pt x="50" y="76"/>
                </a:cubicBezTo>
                <a:lnTo>
                  <a:pt x="50" y="107"/>
                </a:lnTo>
                <a:close/>
                <a:moveTo>
                  <a:pt x="80" y="107"/>
                </a:moveTo>
                <a:cubicBezTo>
                  <a:pt x="80" y="109"/>
                  <a:pt x="79" y="110"/>
                  <a:pt x="77" y="110"/>
                </a:cubicBezTo>
                <a:cubicBezTo>
                  <a:pt x="63" y="110"/>
                  <a:pt x="63" y="110"/>
                  <a:pt x="63" y="110"/>
                </a:cubicBezTo>
                <a:cubicBezTo>
                  <a:pt x="61" y="110"/>
                  <a:pt x="60" y="109"/>
                  <a:pt x="60" y="107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1" y="52"/>
                  <a:pt x="63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9" y="52"/>
                  <a:pt x="80" y="53"/>
                  <a:pt x="80" y="55"/>
                </a:cubicBezTo>
                <a:lnTo>
                  <a:pt x="80" y="107"/>
                </a:lnTo>
                <a:close/>
                <a:moveTo>
                  <a:pt x="110" y="107"/>
                </a:moveTo>
                <a:cubicBezTo>
                  <a:pt x="110" y="109"/>
                  <a:pt x="108" y="110"/>
                  <a:pt x="107" y="110"/>
                </a:cubicBezTo>
                <a:cubicBezTo>
                  <a:pt x="92" y="110"/>
                  <a:pt x="92" y="110"/>
                  <a:pt x="92" y="110"/>
                </a:cubicBezTo>
                <a:cubicBezTo>
                  <a:pt x="91" y="110"/>
                  <a:pt x="89" y="109"/>
                  <a:pt x="89" y="107"/>
                </a:cubicBezTo>
                <a:cubicBezTo>
                  <a:pt x="89" y="32"/>
                  <a:pt x="89" y="32"/>
                  <a:pt x="89" y="32"/>
                </a:cubicBezTo>
                <a:cubicBezTo>
                  <a:pt x="89" y="30"/>
                  <a:pt x="91" y="29"/>
                  <a:pt x="92" y="29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9"/>
                  <a:pt x="110" y="30"/>
                  <a:pt x="110" y="32"/>
                </a:cubicBezTo>
                <a:lnTo>
                  <a:pt x="110" y="107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Freeform 76"/>
          <p:cNvSpPr>
            <a:spLocks noEditPoints="1"/>
          </p:cNvSpPr>
          <p:nvPr/>
        </p:nvSpPr>
        <p:spPr bwMode="auto">
          <a:xfrm>
            <a:off x="7113425" y="3508116"/>
            <a:ext cx="513120" cy="51312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52 w 144"/>
              <a:gd name="T11" fmla="*/ 34 h 144"/>
              <a:gd name="T12" fmla="*/ 62 w 144"/>
              <a:gd name="T13" fmla="*/ 44 h 144"/>
              <a:gd name="T14" fmla="*/ 52 w 144"/>
              <a:gd name="T15" fmla="*/ 54 h 144"/>
              <a:gd name="T16" fmla="*/ 42 w 144"/>
              <a:gd name="T17" fmla="*/ 44 h 144"/>
              <a:gd name="T18" fmla="*/ 52 w 144"/>
              <a:gd name="T19" fmla="*/ 34 h 144"/>
              <a:gd name="T20" fmla="*/ 88 w 144"/>
              <a:gd name="T21" fmla="*/ 94 h 144"/>
              <a:gd name="T22" fmla="*/ 55 w 144"/>
              <a:gd name="T23" fmla="*/ 121 h 144"/>
              <a:gd name="T24" fmla="*/ 29 w 144"/>
              <a:gd name="T25" fmla="*/ 88 h 144"/>
              <a:gd name="T26" fmla="*/ 62 w 144"/>
              <a:gd name="T27" fmla="*/ 62 h 144"/>
              <a:gd name="T28" fmla="*/ 88 w 144"/>
              <a:gd name="T29" fmla="*/ 94 h 144"/>
              <a:gd name="T30" fmla="*/ 89 w 144"/>
              <a:gd name="T31" fmla="*/ 59 h 144"/>
              <a:gd name="T32" fmla="*/ 73 w 144"/>
              <a:gd name="T33" fmla="*/ 40 h 144"/>
              <a:gd name="T34" fmla="*/ 92 w 144"/>
              <a:gd name="T35" fmla="*/ 24 h 144"/>
              <a:gd name="T36" fmla="*/ 108 w 144"/>
              <a:gd name="T37" fmla="*/ 44 h 144"/>
              <a:gd name="T38" fmla="*/ 89 w 144"/>
              <a:gd name="T39" fmla="*/ 59 h 144"/>
              <a:gd name="T40" fmla="*/ 108 w 144"/>
              <a:gd name="T41" fmla="*/ 94 h 144"/>
              <a:gd name="T42" fmla="*/ 96 w 144"/>
              <a:gd name="T43" fmla="*/ 79 h 144"/>
              <a:gd name="T44" fmla="*/ 111 w 144"/>
              <a:gd name="T45" fmla="*/ 67 h 144"/>
              <a:gd name="T46" fmla="*/ 123 w 144"/>
              <a:gd name="T47" fmla="*/ 82 h 144"/>
              <a:gd name="T48" fmla="*/ 108 w 144"/>
              <a:gd name="T49" fmla="*/ 9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52" y="34"/>
                </a:moveTo>
                <a:cubicBezTo>
                  <a:pt x="58" y="34"/>
                  <a:pt x="62" y="38"/>
                  <a:pt x="62" y="44"/>
                </a:cubicBezTo>
                <a:cubicBezTo>
                  <a:pt x="62" y="49"/>
                  <a:pt x="58" y="54"/>
                  <a:pt x="52" y="54"/>
                </a:cubicBezTo>
                <a:cubicBezTo>
                  <a:pt x="47" y="54"/>
                  <a:pt x="42" y="49"/>
                  <a:pt x="42" y="44"/>
                </a:cubicBezTo>
                <a:cubicBezTo>
                  <a:pt x="42" y="38"/>
                  <a:pt x="47" y="34"/>
                  <a:pt x="52" y="34"/>
                </a:cubicBezTo>
                <a:close/>
                <a:moveTo>
                  <a:pt x="88" y="94"/>
                </a:moveTo>
                <a:cubicBezTo>
                  <a:pt x="86" y="111"/>
                  <a:pt x="72" y="122"/>
                  <a:pt x="55" y="121"/>
                </a:cubicBezTo>
                <a:cubicBezTo>
                  <a:pt x="39" y="119"/>
                  <a:pt x="27" y="104"/>
                  <a:pt x="29" y="88"/>
                </a:cubicBezTo>
                <a:cubicBezTo>
                  <a:pt x="31" y="72"/>
                  <a:pt x="45" y="60"/>
                  <a:pt x="62" y="62"/>
                </a:cubicBezTo>
                <a:cubicBezTo>
                  <a:pt x="78" y="64"/>
                  <a:pt x="90" y="78"/>
                  <a:pt x="88" y="94"/>
                </a:cubicBezTo>
                <a:close/>
                <a:moveTo>
                  <a:pt x="89" y="59"/>
                </a:moveTo>
                <a:cubicBezTo>
                  <a:pt x="79" y="58"/>
                  <a:pt x="72" y="50"/>
                  <a:pt x="73" y="40"/>
                </a:cubicBezTo>
                <a:cubicBezTo>
                  <a:pt x="74" y="30"/>
                  <a:pt x="83" y="23"/>
                  <a:pt x="92" y="24"/>
                </a:cubicBezTo>
                <a:cubicBezTo>
                  <a:pt x="102" y="25"/>
                  <a:pt x="109" y="34"/>
                  <a:pt x="108" y="44"/>
                </a:cubicBezTo>
                <a:cubicBezTo>
                  <a:pt x="107" y="53"/>
                  <a:pt x="98" y="60"/>
                  <a:pt x="89" y="59"/>
                </a:cubicBezTo>
                <a:close/>
                <a:moveTo>
                  <a:pt x="108" y="94"/>
                </a:moveTo>
                <a:cubicBezTo>
                  <a:pt x="101" y="93"/>
                  <a:pt x="95" y="86"/>
                  <a:pt x="96" y="79"/>
                </a:cubicBezTo>
                <a:cubicBezTo>
                  <a:pt x="97" y="71"/>
                  <a:pt x="104" y="66"/>
                  <a:pt x="111" y="67"/>
                </a:cubicBezTo>
                <a:cubicBezTo>
                  <a:pt x="119" y="68"/>
                  <a:pt x="124" y="74"/>
                  <a:pt x="123" y="82"/>
                </a:cubicBezTo>
                <a:cubicBezTo>
                  <a:pt x="123" y="89"/>
                  <a:pt x="116" y="95"/>
                  <a:pt x="108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207030" y="4885703"/>
            <a:ext cx="214834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sz="1000" b="1" dirty="0">
              <a:solidFill>
                <a:srgbClr val="FDFDFD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100" dirty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100" dirty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100" dirty="0" smtClean="0">
              <a:solidFill>
                <a:srgbClr val="FDFDFD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100" dirty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400" dirty="0" smtClean="0">
              <a:solidFill>
                <a:srgbClr val="FDFDFD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809837" y="4885702"/>
            <a:ext cx="214834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sz="1000" b="1" dirty="0">
              <a:solidFill>
                <a:srgbClr val="FDFDFD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100" dirty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100" dirty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100" dirty="0" smtClean="0">
              <a:solidFill>
                <a:srgbClr val="FDFDFD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100" dirty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400" dirty="0" smtClean="0">
              <a:solidFill>
                <a:srgbClr val="FDFDFD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12645" y="4885703"/>
            <a:ext cx="214834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sz="1000" b="1" dirty="0">
              <a:solidFill>
                <a:srgbClr val="FDFDFD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100" dirty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100" dirty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100" dirty="0" smtClean="0">
              <a:solidFill>
                <a:srgbClr val="FDFDFD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100" dirty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400" dirty="0" smtClean="0">
              <a:solidFill>
                <a:srgbClr val="FDFDFD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092145" y="4885702"/>
            <a:ext cx="214834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sz="1000" b="1" dirty="0">
              <a:solidFill>
                <a:srgbClr val="FDFDFD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100" dirty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100" dirty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100" dirty="0" smtClean="0">
              <a:solidFill>
                <a:srgbClr val="FDFDFD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100" dirty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100" dirty="0" smtClean="0">
                <a:solidFill>
                  <a:srgbClr val="FDFDFD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sz="1400" dirty="0" smtClean="0">
              <a:solidFill>
                <a:srgbClr val="FDFDFD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投资亮点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投资亮点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360815" y="2344738"/>
            <a:ext cx="0" cy="360045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4030369" y="3421062"/>
            <a:ext cx="0" cy="147637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4545843" y="5768362"/>
            <a:ext cx="0" cy="36000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871615" y="3041650"/>
            <a:ext cx="2193925" cy="2193925"/>
          </a:xfrm>
          <a:prstGeom prst="ellipse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9" name="圆角矩形 38"/>
          <p:cNvSpPr/>
          <p:nvPr/>
        </p:nvSpPr>
        <p:spPr>
          <a:xfrm>
            <a:off x="4754734" y="1970088"/>
            <a:ext cx="2855913" cy="773112"/>
          </a:xfrm>
          <a:prstGeom prst="roundRect">
            <a:avLst/>
          </a:prstGeom>
          <a:solidFill>
            <a:srgbClr val="FEFEF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0" name="圆角矩形 39"/>
          <p:cNvSpPr/>
          <p:nvPr/>
        </p:nvSpPr>
        <p:spPr>
          <a:xfrm>
            <a:off x="4754734" y="3751263"/>
            <a:ext cx="2855913" cy="774700"/>
          </a:xfrm>
          <a:prstGeom prst="roundRect">
            <a:avLst/>
          </a:prstGeom>
          <a:solidFill>
            <a:srgbClr val="FEFEF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1" name="圆角矩形 40"/>
          <p:cNvSpPr/>
          <p:nvPr/>
        </p:nvSpPr>
        <p:spPr>
          <a:xfrm>
            <a:off x="4754734" y="5532438"/>
            <a:ext cx="2855913" cy="774700"/>
          </a:xfrm>
          <a:prstGeom prst="roundRect">
            <a:avLst/>
          </a:prstGeom>
          <a:solidFill>
            <a:srgbClr val="FEFEF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2" name="矩形 41"/>
          <p:cNvSpPr/>
          <p:nvPr/>
        </p:nvSpPr>
        <p:spPr>
          <a:xfrm>
            <a:off x="5148592" y="2152651"/>
            <a:ext cx="2068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BrowalliaUPC" panose="020B0604020202020204" pitchFamily="34" charset="-34"/>
              </a:rPr>
              <a:t>TITLE GOSE HERE</a:t>
            </a:r>
            <a:endParaRPr lang="zh-CN" altLang="en-US" sz="20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文本框 60"/>
          <p:cNvSpPr>
            <a:spLocks noChangeArrowheads="1"/>
          </p:cNvSpPr>
          <p:nvPr/>
        </p:nvSpPr>
        <p:spPr bwMode="auto">
          <a:xfrm>
            <a:off x="8208234" y="1970088"/>
            <a:ext cx="238238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sz="1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文本框 60"/>
          <p:cNvSpPr>
            <a:spLocks noChangeArrowheads="1"/>
          </p:cNvSpPr>
          <p:nvPr/>
        </p:nvSpPr>
        <p:spPr bwMode="auto">
          <a:xfrm>
            <a:off x="8228621" y="3751263"/>
            <a:ext cx="238238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sz="1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文本框 60"/>
          <p:cNvSpPr>
            <a:spLocks noChangeArrowheads="1"/>
          </p:cNvSpPr>
          <p:nvPr/>
        </p:nvSpPr>
        <p:spPr bwMode="auto">
          <a:xfrm>
            <a:off x="8208233" y="5532438"/>
            <a:ext cx="238238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sz="1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sz="14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148591" y="3933795"/>
            <a:ext cx="2068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BrowalliaUPC" panose="020B0604020202020204" pitchFamily="34" charset="-34"/>
              </a:rPr>
              <a:t>TITLE GOSE HERE</a:t>
            </a:r>
            <a:endParaRPr lang="zh-CN" altLang="en-US" sz="20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148591" y="5719733"/>
            <a:ext cx="2068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cs typeface="BrowalliaUPC" panose="020B0604020202020204" pitchFamily="34" charset="-34"/>
              </a:rPr>
              <a:t>TITLE GOSE HERE</a:t>
            </a:r>
            <a:endParaRPr lang="zh-CN" altLang="en-US" sz="20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rot="5400000">
            <a:off x="4545843" y="2164738"/>
            <a:ext cx="0" cy="36000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263138" y="115561"/>
            <a:ext cx="36471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我们的愿景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11"/>
          <p:cNvSpPr/>
          <p:nvPr/>
        </p:nvSpPr>
        <p:spPr bwMode="auto">
          <a:xfrm>
            <a:off x="1521379" y="2454948"/>
            <a:ext cx="1052513" cy="384175"/>
          </a:xfrm>
          <a:custGeom>
            <a:avLst/>
            <a:gdLst>
              <a:gd name="T0" fmla="*/ 88 w 663"/>
              <a:gd name="T1" fmla="*/ 242 h 242"/>
              <a:gd name="T2" fmla="*/ 575 w 663"/>
              <a:gd name="T3" fmla="*/ 242 h 242"/>
              <a:gd name="T4" fmla="*/ 663 w 663"/>
              <a:gd name="T5" fmla="*/ 0 h 242"/>
              <a:gd name="T6" fmla="*/ 0 w 663"/>
              <a:gd name="T7" fmla="*/ 0 h 242"/>
              <a:gd name="T8" fmla="*/ 88 w 663"/>
              <a:gd name="T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42">
                <a:moveTo>
                  <a:pt x="88" y="242"/>
                </a:moveTo>
                <a:lnTo>
                  <a:pt x="575" y="242"/>
                </a:lnTo>
                <a:lnTo>
                  <a:pt x="663" y="0"/>
                </a:lnTo>
                <a:lnTo>
                  <a:pt x="0" y="0"/>
                </a:lnTo>
                <a:lnTo>
                  <a:pt x="88" y="242"/>
                </a:lnTo>
                <a:close/>
              </a:path>
            </a:pathLst>
          </a:custGeom>
          <a:solidFill>
            <a:srgbClr val="FEFEFE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12"/>
          <p:cNvSpPr/>
          <p:nvPr/>
        </p:nvSpPr>
        <p:spPr bwMode="auto">
          <a:xfrm>
            <a:off x="1083229" y="2454948"/>
            <a:ext cx="879475" cy="1525588"/>
          </a:xfrm>
          <a:custGeom>
            <a:avLst/>
            <a:gdLst>
              <a:gd name="T0" fmla="*/ 0 w 233"/>
              <a:gd name="T1" fmla="*/ 102 h 405"/>
              <a:gd name="T2" fmla="*/ 131 w 233"/>
              <a:gd name="T3" fmla="*/ 405 h 405"/>
              <a:gd name="T4" fmla="*/ 233 w 233"/>
              <a:gd name="T5" fmla="*/ 360 h 405"/>
              <a:gd name="T6" fmla="*/ 139 w 233"/>
              <a:gd name="T7" fmla="*/ 102 h 405"/>
              <a:gd name="T8" fmla="*/ 102 w 233"/>
              <a:gd name="T9" fmla="*/ 0 h 405"/>
              <a:gd name="T10" fmla="*/ 0 w 233"/>
              <a:gd name="T11" fmla="*/ 1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3" h="405">
                <a:moveTo>
                  <a:pt x="0" y="102"/>
                </a:moveTo>
                <a:cubicBezTo>
                  <a:pt x="131" y="405"/>
                  <a:pt x="131" y="405"/>
                  <a:pt x="131" y="405"/>
                </a:cubicBezTo>
                <a:cubicBezTo>
                  <a:pt x="159" y="381"/>
                  <a:pt x="194" y="365"/>
                  <a:pt x="233" y="360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02" y="0"/>
                  <a:pt x="102" y="0"/>
                  <a:pt x="102" y="0"/>
                </a:cubicBezTo>
                <a:lnTo>
                  <a:pt x="0" y="102"/>
                </a:lnTo>
                <a:close/>
              </a:path>
            </a:pathLst>
          </a:custGeom>
          <a:noFill/>
          <a:ln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Freeform 13"/>
          <p:cNvSpPr/>
          <p:nvPr/>
        </p:nvSpPr>
        <p:spPr bwMode="auto">
          <a:xfrm>
            <a:off x="2129392" y="2454948"/>
            <a:ext cx="877888" cy="1520825"/>
          </a:xfrm>
          <a:custGeom>
            <a:avLst/>
            <a:gdLst>
              <a:gd name="T0" fmla="*/ 131 w 233"/>
              <a:gd name="T1" fmla="*/ 0 h 404"/>
              <a:gd name="T2" fmla="*/ 94 w 233"/>
              <a:gd name="T3" fmla="*/ 102 h 404"/>
              <a:gd name="T4" fmla="*/ 0 w 233"/>
              <a:gd name="T5" fmla="*/ 360 h 404"/>
              <a:gd name="T6" fmla="*/ 103 w 233"/>
              <a:gd name="T7" fmla="*/ 404 h 404"/>
              <a:gd name="T8" fmla="*/ 233 w 233"/>
              <a:gd name="T9" fmla="*/ 102 h 404"/>
              <a:gd name="T10" fmla="*/ 131 w 233"/>
              <a:gd name="T11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3" h="404">
                <a:moveTo>
                  <a:pt x="131" y="0"/>
                </a:moveTo>
                <a:cubicBezTo>
                  <a:pt x="94" y="102"/>
                  <a:pt x="94" y="102"/>
                  <a:pt x="94" y="102"/>
                </a:cubicBezTo>
                <a:cubicBezTo>
                  <a:pt x="0" y="360"/>
                  <a:pt x="0" y="360"/>
                  <a:pt x="0" y="360"/>
                </a:cubicBezTo>
                <a:cubicBezTo>
                  <a:pt x="39" y="364"/>
                  <a:pt x="74" y="380"/>
                  <a:pt x="103" y="404"/>
                </a:cubicBezTo>
                <a:cubicBezTo>
                  <a:pt x="233" y="102"/>
                  <a:pt x="233" y="102"/>
                  <a:pt x="233" y="102"/>
                </a:cubicBezTo>
                <a:lnTo>
                  <a:pt x="131" y="0"/>
                </a:lnTo>
                <a:close/>
              </a:path>
            </a:pathLst>
          </a:custGeom>
          <a:noFill/>
          <a:ln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1370567" y="3851948"/>
            <a:ext cx="1358900" cy="1355725"/>
          </a:xfrm>
          <a:custGeom>
            <a:avLst/>
            <a:gdLst>
              <a:gd name="connsiteX0" fmla="*/ 637447 w 1358900"/>
              <a:gd name="connsiteY0" fmla="*/ 104775 h 1355725"/>
              <a:gd name="connsiteX1" fmla="*/ 618579 w 1358900"/>
              <a:gd name="connsiteY1" fmla="*/ 108545 h 1355725"/>
              <a:gd name="connsiteX2" fmla="*/ 297826 w 1358900"/>
              <a:gd name="connsiteY2" fmla="*/ 248047 h 1355725"/>
              <a:gd name="connsiteX3" fmla="*/ 282731 w 1358900"/>
              <a:gd name="connsiteY3" fmla="*/ 263128 h 1355725"/>
              <a:gd name="connsiteX4" fmla="*/ 267637 w 1358900"/>
              <a:gd name="connsiteY4" fmla="*/ 278210 h 1355725"/>
              <a:gd name="connsiteX5" fmla="*/ 101600 w 1358900"/>
              <a:gd name="connsiteY5" fmla="*/ 677863 h 1355725"/>
              <a:gd name="connsiteX6" fmla="*/ 678956 w 1358900"/>
              <a:gd name="connsiteY6" fmla="*/ 1250950 h 1355725"/>
              <a:gd name="connsiteX7" fmla="*/ 1252538 w 1358900"/>
              <a:gd name="connsiteY7" fmla="*/ 677863 h 1355725"/>
              <a:gd name="connsiteX8" fmla="*/ 1086501 w 1358900"/>
              <a:gd name="connsiteY8" fmla="*/ 274439 h 1355725"/>
              <a:gd name="connsiteX9" fmla="*/ 1071407 w 1358900"/>
              <a:gd name="connsiteY9" fmla="*/ 259358 h 1355725"/>
              <a:gd name="connsiteX10" fmla="*/ 1056313 w 1358900"/>
              <a:gd name="connsiteY10" fmla="*/ 248047 h 1355725"/>
              <a:gd name="connsiteX11" fmla="*/ 731786 w 1358900"/>
              <a:gd name="connsiteY11" fmla="*/ 104775 h 1355725"/>
              <a:gd name="connsiteX12" fmla="*/ 712918 w 1358900"/>
              <a:gd name="connsiteY12" fmla="*/ 104775 h 1355725"/>
              <a:gd name="connsiteX13" fmla="*/ 690277 w 1358900"/>
              <a:gd name="connsiteY13" fmla="*/ 104775 h 1355725"/>
              <a:gd name="connsiteX14" fmla="*/ 678956 w 1358900"/>
              <a:gd name="connsiteY14" fmla="*/ 104775 h 1355725"/>
              <a:gd name="connsiteX15" fmla="*/ 660088 w 1358900"/>
              <a:gd name="connsiteY15" fmla="*/ 104775 h 1355725"/>
              <a:gd name="connsiteX16" fmla="*/ 637447 w 1358900"/>
              <a:gd name="connsiteY16" fmla="*/ 104775 h 1355725"/>
              <a:gd name="connsiteX17" fmla="*/ 656802 w 1358900"/>
              <a:gd name="connsiteY17" fmla="*/ 0 h 1355725"/>
              <a:gd name="connsiteX18" fmla="*/ 679450 w 1358900"/>
              <a:gd name="connsiteY18" fmla="*/ 0 h 1355725"/>
              <a:gd name="connsiteX19" fmla="*/ 694549 w 1358900"/>
              <a:gd name="connsiteY19" fmla="*/ 0 h 1355725"/>
              <a:gd name="connsiteX20" fmla="*/ 720972 w 1358900"/>
              <a:gd name="connsiteY20" fmla="*/ 0 h 1355725"/>
              <a:gd name="connsiteX21" fmla="*/ 743620 w 1358900"/>
              <a:gd name="connsiteY21" fmla="*/ 3766 h 1355725"/>
              <a:gd name="connsiteX22" fmla="*/ 1124867 w 1358900"/>
              <a:gd name="connsiteY22" fmla="*/ 169466 h 1355725"/>
              <a:gd name="connsiteX23" fmla="*/ 1143741 w 1358900"/>
              <a:gd name="connsiteY23" fmla="*/ 184529 h 1355725"/>
              <a:gd name="connsiteX24" fmla="*/ 1162615 w 1358900"/>
              <a:gd name="connsiteY24" fmla="*/ 203359 h 1355725"/>
              <a:gd name="connsiteX25" fmla="*/ 1358900 w 1358900"/>
              <a:gd name="connsiteY25" fmla="*/ 677863 h 1355725"/>
              <a:gd name="connsiteX26" fmla="*/ 679450 w 1358900"/>
              <a:gd name="connsiteY26" fmla="*/ 1355725 h 1355725"/>
              <a:gd name="connsiteX27" fmla="*/ 0 w 1358900"/>
              <a:gd name="connsiteY27" fmla="*/ 677863 h 1355725"/>
              <a:gd name="connsiteX28" fmla="*/ 192511 w 1358900"/>
              <a:gd name="connsiteY28" fmla="*/ 207125 h 1355725"/>
              <a:gd name="connsiteX29" fmla="*/ 207610 w 1358900"/>
              <a:gd name="connsiteY29" fmla="*/ 188295 h 1355725"/>
              <a:gd name="connsiteX30" fmla="*/ 226483 w 1358900"/>
              <a:gd name="connsiteY30" fmla="*/ 173232 h 1355725"/>
              <a:gd name="connsiteX31" fmla="*/ 607730 w 1358900"/>
              <a:gd name="connsiteY31" fmla="*/ 3766 h 1355725"/>
              <a:gd name="connsiteX32" fmla="*/ 634153 w 1358900"/>
              <a:gd name="connsiteY32" fmla="*/ 3766 h 1355725"/>
              <a:gd name="connsiteX33" fmla="*/ 656802 w 1358900"/>
              <a:gd name="connsiteY33" fmla="*/ 0 h 135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58900" h="1355725">
                <a:moveTo>
                  <a:pt x="637447" y="104775"/>
                </a:moveTo>
                <a:cubicBezTo>
                  <a:pt x="633673" y="104775"/>
                  <a:pt x="626126" y="104775"/>
                  <a:pt x="618579" y="108545"/>
                </a:cubicBezTo>
                <a:cubicBezTo>
                  <a:pt x="494051" y="119856"/>
                  <a:pt x="384618" y="172641"/>
                  <a:pt x="297826" y="248047"/>
                </a:cubicBezTo>
                <a:cubicBezTo>
                  <a:pt x="290278" y="255588"/>
                  <a:pt x="286505" y="259358"/>
                  <a:pt x="282731" y="263128"/>
                </a:cubicBezTo>
                <a:cubicBezTo>
                  <a:pt x="275184" y="266899"/>
                  <a:pt x="271411" y="274439"/>
                  <a:pt x="267637" y="278210"/>
                </a:cubicBezTo>
                <a:cubicBezTo>
                  <a:pt x="165751" y="380008"/>
                  <a:pt x="101600" y="523280"/>
                  <a:pt x="101600" y="677863"/>
                </a:cubicBezTo>
                <a:cubicBezTo>
                  <a:pt x="101600" y="994569"/>
                  <a:pt x="361976" y="1250950"/>
                  <a:pt x="678956" y="1250950"/>
                </a:cubicBezTo>
                <a:cubicBezTo>
                  <a:pt x="995936" y="1250950"/>
                  <a:pt x="1252538" y="994569"/>
                  <a:pt x="1252538" y="677863"/>
                </a:cubicBezTo>
                <a:cubicBezTo>
                  <a:pt x="1252538" y="519510"/>
                  <a:pt x="1188388" y="380008"/>
                  <a:pt x="1086501" y="274439"/>
                </a:cubicBezTo>
                <a:cubicBezTo>
                  <a:pt x="1082728" y="270669"/>
                  <a:pt x="1078954" y="266899"/>
                  <a:pt x="1071407" y="259358"/>
                </a:cubicBezTo>
                <a:cubicBezTo>
                  <a:pt x="1067633" y="255588"/>
                  <a:pt x="1060086" y="251817"/>
                  <a:pt x="1056313" y="248047"/>
                </a:cubicBezTo>
                <a:cubicBezTo>
                  <a:pt x="969521" y="168870"/>
                  <a:pt x="856314" y="119856"/>
                  <a:pt x="731786" y="104775"/>
                </a:cubicBezTo>
                <a:cubicBezTo>
                  <a:pt x="728012" y="104775"/>
                  <a:pt x="720465" y="104775"/>
                  <a:pt x="712918" y="104775"/>
                </a:cubicBezTo>
                <a:cubicBezTo>
                  <a:pt x="705371" y="104775"/>
                  <a:pt x="697824" y="104775"/>
                  <a:pt x="690277" y="104775"/>
                </a:cubicBezTo>
                <a:cubicBezTo>
                  <a:pt x="686503" y="104775"/>
                  <a:pt x="682729" y="104775"/>
                  <a:pt x="678956" y="104775"/>
                </a:cubicBezTo>
                <a:cubicBezTo>
                  <a:pt x="671409" y="104775"/>
                  <a:pt x="667635" y="104775"/>
                  <a:pt x="660088" y="104775"/>
                </a:cubicBezTo>
                <a:cubicBezTo>
                  <a:pt x="652541" y="104775"/>
                  <a:pt x="644994" y="104775"/>
                  <a:pt x="637447" y="104775"/>
                </a:cubicBezTo>
                <a:close/>
                <a:moveTo>
                  <a:pt x="656802" y="0"/>
                </a:moveTo>
                <a:cubicBezTo>
                  <a:pt x="664351" y="0"/>
                  <a:pt x="671901" y="0"/>
                  <a:pt x="679450" y="0"/>
                </a:cubicBezTo>
                <a:cubicBezTo>
                  <a:pt x="683225" y="0"/>
                  <a:pt x="690774" y="0"/>
                  <a:pt x="694549" y="0"/>
                </a:cubicBezTo>
                <a:cubicBezTo>
                  <a:pt x="702098" y="0"/>
                  <a:pt x="709648" y="0"/>
                  <a:pt x="720972" y="0"/>
                </a:cubicBezTo>
                <a:cubicBezTo>
                  <a:pt x="728522" y="3766"/>
                  <a:pt x="736071" y="3766"/>
                  <a:pt x="743620" y="3766"/>
                </a:cubicBezTo>
                <a:cubicBezTo>
                  <a:pt x="890835" y="15064"/>
                  <a:pt x="1022950" y="75318"/>
                  <a:pt x="1124867" y="169466"/>
                </a:cubicBezTo>
                <a:cubicBezTo>
                  <a:pt x="1132417" y="173232"/>
                  <a:pt x="1139966" y="180763"/>
                  <a:pt x="1143741" y="184529"/>
                </a:cubicBezTo>
                <a:cubicBezTo>
                  <a:pt x="1151290" y="192061"/>
                  <a:pt x="1155065" y="195827"/>
                  <a:pt x="1162615" y="203359"/>
                </a:cubicBezTo>
                <a:cubicBezTo>
                  <a:pt x="1283406" y="323868"/>
                  <a:pt x="1358900" y="493333"/>
                  <a:pt x="1358900" y="677863"/>
                </a:cubicBezTo>
                <a:cubicBezTo>
                  <a:pt x="1358900" y="1054453"/>
                  <a:pt x="1053148" y="1355725"/>
                  <a:pt x="679450" y="1355725"/>
                </a:cubicBezTo>
                <a:cubicBezTo>
                  <a:pt x="301978" y="1355725"/>
                  <a:pt x="0" y="1054453"/>
                  <a:pt x="0" y="677863"/>
                </a:cubicBezTo>
                <a:cubicBezTo>
                  <a:pt x="0" y="493333"/>
                  <a:pt x="71720" y="327634"/>
                  <a:pt x="192511" y="207125"/>
                </a:cubicBezTo>
                <a:cubicBezTo>
                  <a:pt x="196286" y="199593"/>
                  <a:pt x="203835" y="195827"/>
                  <a:pt x="207610" y="188295"/>
                </a:cubicBezTo>
                <a:cubicBezTo>
                  <a:pt x="215159" y="180763"/>
                  <a:pt x="222709" y="176998"/>
                  <a:pt x="226483" y="173232"/>
                </a:cubicBezTo>
                <a:cubicBezTo>
                  <a:pt x="332176" y="79084"/>
                  <a:pt x="464291" y="18830"/>
                  <a:pt x="607730" y="3766"/>
                </a:cubicBezTo>
                <a:cubicBezTo>
                  <a:pt x="615280" y="3766"/>
                  <a:pt x="622829" y="3766"/>
                  <a:pt x="634153" y="3766"/>
                </a:cubicBezTo>
                <a:cubicBezTo>
                  <a:pt x="641703" y="0"/>
                  <a:pt x="649252" y="0"/>
                  <a:pt x="656802" y="0"/>
                </a:cubicBezTo>
                <a:close/>
              </a:path>
            </a:pathLst>
          </a:custGeom>
          <a:solidFill>
            <a:srgbClr val="FEFEFE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>
            <a:off x="4218894" y="2454948"/>
            <a:ext cx="1052513" cy="384175"/>
          </a:xfrm>
          <a:custGeom>
            <a:avLst/>
            <a:gdLst>
              <a:gd name="T0" fmla="*/ 88 w 663"/>
              <a:gd name="T1" fmla="*/ 242 h 242"/>
              <a:gd name="T2" fmla="*/ 575 w 663"/>
              <a:gd name="T3" fmla="*/ 242 h 242"/>
              <a:gd name="T4" fmla="*/ 663 w 663"/>
              <a:gd name="T5" fmla="*/ 0 h 242"/>
              <a:gd name="T6" fmla="*/ 0 w 663"/>
              <a:gd name="T7" fmla="*/ 0 h 242"/>
              <a:gd name="T8" fmla="*/ 88 w 663"/>
              <a:gd name="T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42">
                <a:moveTo>
                  <a:pt x="88" y="242"/>
                </a:moveTo>
                <a:lnTo>
                  <a:pt x="575" y="242"/>
                </a:lnTo>
                <a:lnTo>
                  <a:pt x="663" y="0"/>
                </a:lnTo>
                <a:lnTo>
                  <a:pt x="0" y="0"/>
                </a:lnTo>
                <a:lnTo>
                  <a:pt x="88" y="242"/>
                </a:lnTo>
                <a:close/>
              </a:path>
            </a:pathLst>
          </a:custGeom>
          <a:solidFill>
            <a:srgbClr val="FEFEFE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reeform 12"/>
          <p:cNvSpPr/>
          <p:nvPr/>
        </p:nvSpPr>
        <p:spPr bwMode="auto">
          <a:xfrm>
            <a:off x="3780744" y="2454948"/>
            <a:ext cx="879475" cy="1525588"/>
          </a:xfrm>
          <a:custGeom>
            <a:avLst/>
            <a:gdLst>
              <a:gd name="T0" fmla="*/ 0 w 233"/>
              <a:gd name="T1" fmla="*/ 102 h 405"/>
              <a:gd name="T2" fmla="*/ 131 w 233"/>
              <a:gd name="T3" fmla="*/ 405 h 405"/>
              <a:gd name="T4" fmla="*/ 233 w 233"/>
              <a:gd name="T5" fmla="*/ 360 h 405"/>
              <a:gd name="T6" fmla="*/ 139 w 233"/>
              <a:gd name="T7" fmla="*/ 102 h 405"/>
              <a:gd name="T8" fmla="*/ 102 w 233"/>
              <a:gd name="T9" fmla="*/ 0 h 405"/>
              <a:gd name="T10" fmla="*/ 0 w 233"/>
              <a:gd name="T11" fmla="*/ 1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3" h="405">
                <a:moveTo>
                  <a:pt x="0" y="102"/>
                </a:moveTo>
                <a:cubicBezTo>
                  <a:pt x="131" y="405"/>
                  <a:pt x="131" y="405"/>
                  <a:pt x="131" y="405"/>
                </a:cubicBezTo>
                <a:cubicBezTo>
                  <a:pt x="159" y="381"/>
                  <a:pt x="194" y="365"/>
                  <a:pt x="233" y="360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02" y="0"/>
                  <a:pt x="102" y="0"/>
                  <a:pt x="102" y="0"/>
                </a:cubicBezTo>
                <a:lnTo>
                  <a:pt x="0" y="102"/>
                </a:lnTo>
                <a:close/>
              </a:path>
            </a:pathLst>
          </a:custGeom>
          <a:noFill/>
          <a:ln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13"/>
          <p:cNvSpPr/>
          <p:nvPr/>
        </p:nvSpPr>
        <p:spPr bwMode="auto">
          <a:xfrm>
            <a:off x="4826907" y="2454948"/>
            <a:ext cx="877888" cy="1520825"/>
          </a:xfrm>
          <a:custGeom>
            <a:avLst/>
            <a:gdLst>
              <a:gd name="T0" fmla="*/ 131 w 233"/>
              <a:gd name="T1" fmla="*/ 0 h 404"/>
              <a:gd name="T2" fmla="*/ 94 w 233"/>
              <a:gd name="T3" fmla="*/ 102 h 404"/>
              <a:gd name="T4" fmla="*/ 0 w 233"/>
              <a:gd name="T5" fmla="*/ 360 h 404"/>
              <a:gd name="T6" fmla="*/ 103 w 233"/>
              <a:gd name="T7" fmla="*/ 404 h 404"/>
              <a:gd name="T8" fmla="*/ 233 w 233"/>
              <a:gd name="T9" fmla="*/ 102 h 404"/>
              <a:gd name="T10" fmla="*/ 131 w 233"/>
              <a:gd name="T11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3" h="404">
                <a:moveTo>
                  <a:pt x="131" y="0"/>
                </a:moveTo>
                <a:cubicBezTo>
                  <a:pt x="94" y="102"/>
                  <a:pt x="94" y="102"/>
                  <a:pt x="94" y="102"/>
                </a:cubicBezTo>
                <a:cubicBezTo>
                  <a:pt x="0" y="360"/>
                  <a:pt x="0" y="360"/>
                  <a:pt x="0" y="360"/>
                </a:cubicBezTo>
                <a:cubicBezTo>
                  <a:pt x="39" y="364"/>
                  <a:pt x="74" y="380"/>
                  <a:pt x="103" y="404"/>
                </a:cubicBezTo>
                <a:cubicBezTo>
                  <a:pt x="233" y="102"/>
                  <a:pt x="233" y="102"/>
                  <a:pt x="233" y="102"/>
                </a:cubicBezTo>
                <a:lnTo>
                  <a:pt x="131" y="0"/>
                </a:lnTo>
                <a:close/>
              </a:path>
            </a:pathLst>
          </a:custGeom>
          <a:noFill/>
          <a:ln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4068082" y="3851948"/>
            <a:ext cx="1358900" cy="1355725"/>
          </a:xfrm>
          <a:custGeom>
            <a:avLst/>
            <a:gdLst>
              <a:gd name="connsiteX0" fmla="*/ 637447 w 1358900"/>
              <a:gd name="connsiteY0" fmla="*/ 104775 h 1355725"/>
              <a:gd name="connsiteX1" fmla="*/ 618579 w 1358900"/>
              <a:gd name="connsiteY1" fmla="*/ 108545 h 1355725"/>
              <a:gd name="connsiteX2" fmla="*/ 297826 w 1358900"/>
              <a:gd name="connsiteY2" fmla="*/ 248047 h 1355725"/>
              <a:gd name="connsiteX3" fmla="*/ 282731 w 1358900"/>
              <a:gd name="connsiteY3" fmla="*/ 263128 h 1355725"/>
              <a:gd name="connsiteX4" fmla="*/ 267637 w 1358900"/>
              <a:gd name="connsiteY4" fmla="*/ 278210 h 1355725"/>
              <a:gd name="connsiteX5" fmla="*/ 101600 w 1358900"/>
              <a:gd name="connsiteY5" fmla="*/ 677863 h 1355725"/>
              <a:gd name="connsiteX6" fmla="*/ 678956 w 1358900"/>
              <a:gd name="connsiteY6" fmla="*/ 1250950 h 1355725"/>
              <a:gd name="connsiteX7" fmla="*/ 1252538 w 1358900"/>
              <a:gd name="connsiteY7" fmla="*/ 677863 h 1355725"/>
              <a:gd name="connsiteX8" fmla="*/ 1086501 w 1358900"/>
              <a:gd name="connsiteY8" fmla="*/ 274439 h 1355725"/>
              <a:gd name="connsiteX9" fmla="*/ 1071407 w 1358900"/>
              <a:gd name="connsiteY9" fmla="*/ 259358 h 1355725"/>
              <a:gd name="connsiteX10" fmla="*/ 1056313 w 1358900"/>
              <a:gd name="connsiteY10" fmla="*/ 248047 h 1355725"/>
              <a:gd name="connsiteX11" fmla="*/ 731786 w 1358900"/>
              <a:gd name="connsiteY11" fmla="*/ 104775 h 1355725"/>
              <a:gd name="connsiteX12" fmla="*/ 712918 w 1358900"/>
              <a:gd name="connsiteY12" fmla="*/ 104775 h 1355725"/>
              <a:gd name="connsiteX13" fmla="*/ 690277 w 1358900"/>
              <a:gd name="connsiteY13" fmla="*/ 104775 h 1355725"/>
              <a:gd name="connsiteX14" fmla="*/ 678956 w 1358900"/>
              <a:gd name="connsiteY14" fmla="*/ 104775 h 1355725"/>
              <a:gd name="connsiteX15" fmla="*/ 660088 w 1358900"/>
              <a:gd name="connsiteY15" fmla="*/ 104775 h 1355725"/>
              <a:gd name="connsiteX16" fmla="*/ 637447 w 1358900"/>
              <a:gd name="connsiteY16" fmla="*/ 104775 h 1355725"/>
              <a:gd name="connsiteX17" fmla="*/ 656802 w 1358900"/>
              <a:gd name="connsiteY17" fmla="*/ 0 h 1355725"/>
              <a:gd name="connsiteX18" fmla="*/ 679450 w 1358900"/>
              <a:gd name="connsiteY18" fmla="*/ 0 h 1355725"/>
              <a:gd name="connsiteX19" fmla="*/ 694549 w 1358900"/>
              <a:gd name="connsiteY19" fmla="*/ 0 h 1355725"/>
              <a:gd name="connsiteX20" fmla="*/ 720972 w 1358900"/>
              <a:gd name="connsiteY20" fmla="*/ 0 h 1355725"/>
              <a:gd name="connsiteX21" fmla="*/ 743620 w 1358900"/>
              <a:gd name="connsiteY21" fmla="*/ 3766 h 1355725"/>
              <a:gd name="connsiteX22" fmla="*/ 1124867 w 1358900"/>
              <a:gd name="connsiteY22" fmla="*/ 169466 h 1355725"/>
              <a:gd name="connsiteX23" fmla="*/ 1143741 w 1358900"/>
              <a:gd name="connsiteY23" fmla="*/ 184529 h 1355725"/>
              <a:gd name="connsiteX24" fmla="*/ 1162615 w 1358900"/>
              <a:gd name="connsiteY24" fmla="*/ 203359 h 1355725"/>
              <a:gd name="connsiteX25" fmla="*/ 1358900 w 1358900"/>
              <a:gd name="connsiteY25" fmla="*/ 677863 h 1355725"/>
              <a:gd name="connsiteX26" fmla="*/ 679450 w 1358900"/>
              <a:gd name="connsiteY26" fmla="*/ 1355725 h 1355725"/>
              <a:gd name="connsiteX27" fmla="*/ 0 w 1358900"/>
              <a:gd name="connsiteY27" fmla="*/ 677863 h 1355725"/>
              <a:gd name="connsiteX28" fmla="*/ 192511 w 1358900"/>
              <a:gd name="connsiteY28" fmla="*/ 207125 h 1355725"/>
              <a:gd name="connsiteX29" fmla="*/ 207610 w 1358900"/>
              <a:gd name="connsiteY29" fmla="*/ 188295 h 1355725"/>
              <a:gd name="connsiteX30" fmla="*/ 226484 w 1358900"/>
              <a:gd name="connsiteY30" fmla="*/ 173232 h 1355725"/>
              <a:gd name="connsiteX31" fmla="*/ 607730 w 1358900"/>
              <a:gd name="connsiteY31" fmla="*/ 3766 h 1355725"/>
              <a:gd name="connsiteX32" fmla="*/ 634154 w 1358900"/>
              <a:gd name="connsiteY32" fmla="*/ 3766 h 1355725"/>
              <a:gd name="connsiteX33" fmla="*/ 656802 w 1358900"/>
              <a:gd name="connsiteY33" fmla="*/ 0 h 135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58900" h="1355725">
                <a:moveTo>
                  <a:pt x="637447" y="104775"/>
                </a:moveTo>
                <a:cubicBezTo>
                  <a:pt x="633673" y="104775"/>
                  <a:pt x="626126" y="104775"/>
                  <a:pt x="618579" y="108545"/>
                </a:cubicBezTo>
                <a:cubicBezTo>
                  <a:pt x="494051" y="119856"/>
                  <a:pt x="384618" y="172641"/>
                  <a:pt x="297826" y="248047"/>
                </a:cubicBezTo>
                <a:cubicBezTo>
                  <a:pt x="290279" y="255588"/>
                  <a:pt x="286505" y="259358"/>
                  <a:pt x="282731" y="263128"/>
                </a:cubicBezTo>
                <a:cubicBezTo>
                  <a:pt x="275184" y="266899"/>
                  <a:pt x="271411" y="274439"/>
                  <a:pt x="267637" y="278210"/>
                </a:cubicBezTo>
                <a:cubicBezTo>
                  <a:pt x="165751" y="380008"/>
                  <a:pt x="101600" y="523280"/>
                  <a:pt x="101600" y="677863"/>
                </a:cubicBezTo>
                <a:cubicBezTo>
                  <a:pt x="101600" y="994569"/>
                  <a:pt x="361976" y="1250950"/>
                  <a:pt x="678956" y="1250950"/>
                </a:cubicBezTo>
                <a:cubicBezTo>
                  <a:pt x="995936" y="1250950"/>
                  <a:pt x="1252538" y="994569"/>
                  <a:pt x="1252538" y="677863"/>
                </a:cubicBezTo>
                <a:cubicBezTo>
                  <a:pt x="1252538" y="519510"/>
                  <a:pt x="1188388" y="380008"/>
                  <a:pt x="1086501" y="274439"/>
                </a:cubicBezTo>
                <a:cubicBezTo>
                  <a:pt x="1082728" y="270669"/>
                  <a:pt x="1078954" y="266899"/>
                  <a:pt x="1071407" y="259358"/>
                </a:cubicBezTo>
                <a:cubicBezTo>
                  <a:pt x="1067633" y="255588"/>
                  <a:pt x="1060086" y="251817"/>
                  <a:pt x="1056313" y="248047"/>
                </a:cubicBezTo>
                <a:cubicBezTo>
                  <a:pt x="969521" y="168870"/>
                  <a:pt x="856314" y="119856"/>
                  <a:pt x="731786" y="104775"/>
                </a:cubicBezTo>
                <a:cubicBezTo>
                  <a:pt x="728012" y="104775"/>
                  <a:pt x="720465" y="104775"/>
                  <a:pt x="712918" y="104775"/>
                </a:cubicBezTo>
                <a:cubicBezTo>
                  <a:pt x="705371" y="104775"/>
                  <a:pt x="697824" y="104775"/>
                  <a:pt x="690277" y="104775"/>
                </a:cubicBezTo>
                <a:cubicBezTo>
                  <a:pt x="686503" y="104775"/>
                  <a:pt x="682730" y="104775"/>
                  <a:pt x="678956" y="104775"/>
                </a:cubicBezTo>
                <a:cubicBezTo>
                  <a:pt x="671409" y="104775"/>
                  <a:pt x="667635" y="104775"/>
                  <a:pt x="660088" y="104775"/>
                </a:cubicBezTo>
                <a:cubicBezTo>
                  <a:pt x="652541" y="104775"/>
                  <a:pt x="644994" y="104775"/>
                  <a:pt x="637447" y="104775"/>
                </a:cubicBezTo>
                <a:close/>
                <a:moveTo>
                  <a:pt x="656802" y="0"/>
                </a:moveTo>
                <a:cubicBezTo>
                  <a:pt x="664351" y="0"/>
                  <a:pt x="671901" y="0"/>
                  <a:pt x="679450" y="0"/>
                </a:cubicBezTo>
                <a:cubicBezTo>
                  <a:pt x="683225" y="0"/>
                  <a:pt x="690774" y="0"/>
                  <a:pt x="694549" y="0"/>
                </a:cubicBezTo>
                <a:cubicBezTo>
                  <a:pt x="702099" y="0"/>
                  <a:pt x="709648" y="0"/>
                  <a:pt x="720972" y="0"/>
                </a:cubicBezTo>
                <a:cubicBezTo>
                  <a:pt x="728522" y="3766"/>
                  <a:pt x="736071" y="3766"/>
                  <a:pt x="743620" y="3766"/>
                </a:cubicBezTo>
                <a:cubicBezTo>
                  <a:pt x="890835" y="15064"/>
                  <a:pt x="1022950" y="75318"/>
                  <a:pt x="1124867" y="169466"/>
                </a:cubicBezTo>
                <a:cubicBezTo>
                  <a:pt x="1132417" y="173232"/>
                  <a:pt x="1139966" y="180763"/>
                  <a:pt x="1143741" y="184529"/>
                </a:cubicBezTo>
                <a:cubicBezTo>
                  <a:pt x="1151290" y="192061"/>
                  <a:pt x="1155065" y="195827"/>
                  <a:pt x="1162615" y="203359"/>
                </a:cubicBezTo>
                <a:cubicBezTo>
                  <a:pt x="1283406" y="323868"/>
                  <a:pt x="1358900" y="493333"/>
                  <a:pt x="1358900" y="677863"/>
                </a:cubicBezTo>
                <a:cubicBezTo>
                  <a:pt x="1358900" y="1054453"/>
                  <a:pt x="1053148" y="1355725"/>
                  <a:pt x="679450" y="1355725"/>
                </a:cubicBezTo>
                <a:cubicBezTo>
                  <a:pt x="301978" y="1355725"/>
                  <a:pt x="0" y="1054453"/>
                  <a:pt x="0" y="677863"/>
                </a:cubicBezTo>
                <a:cubicBezTo>
                  <a:pt x="0" y="493333"/>
                  <a:pt x="71720" y="327634"/>
                  <a:pt x="192511" y="207125"/>
                </a:cubicBezTo>
                <a:cubicBezTo>
                  <a:pt x="196286" y="199593"/>
                  <a:pt x="203835" y="195827"/>
                  <a:pt x="207610" y="188295"/>
                </a:cubicBezTo>
                <a:cubicBezTo>
                  <a:pt x="215159" y="180763"/>
                  <a:pt x="222709" y="176998"/>
                  <a:pt x="226484" y="173232"/>
                </a:cubicBezTo>
                <a:cubicBezTo>
                  <a:pt x="332176" y="79084"/>
                  <a:pt x="464291" y="18830"/>
                  <a:pt x="607730" y="3766"/>
                </a:cubicBezTo>
                <a:cubicBezTo>
                  <a:pt x="615280" y="3766"/>
                  <a:pt x="622829" y="3766"/>
                  <a:pt x="634154" y="3766"/>
                </a:cubicBezTo>
                <a:cubicBezTo>
                  <a:pt x="641703" y="0"/>
                  <a:pt x="649252" y="0"/>
                  <a:pt x="656802" y="0"/>
                </a:cubicBezTo>
                <a:close/>
              </a:path>
            </a:pathLst>
          </a:custGeom>
          <a:solidFill>
            <a:srgbClr val="FEFEFE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Freeform 11"/>
          <p:cNvSpPr/>
          <p:nvPr/>
        </p:nvSpPr>
        <p:spPr bwMode="auto">
          <a:xfrm>
            <a:off x="6925934" y="2454948"/>
            <a:ext cx="1052513" cy="384175"/>
          </a:xfrm>
          <a:custGeom>
            <a:avLst/>
            <a:gdLst>
              <a:gd name="T0" fmla="*/ 88 w 663"/>
              <a:gd name="T1" fmla="*/ 242 h 242"/>
              <a:gd name="T2" fmla="*/ 575 w 663"/>
              <a:gd name="T3" fmla="*/ 242 h 242"/>
              <a:gd name="T4" fmla="*/ 663 w 663"/>
              <a:gd name="T5" fmla="*/ 0 h 242"/>
              <a:gd name="T6" fmla="*/ 0 w 663"/>
              <a:gd name="T7" fmla="*/ 0 h 242"/>
              <a:gd name="T8" fmla="*/ 88 w 663"/>
              <a:gd name="T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42">
                <a:moveTo>
                  <a:pt x="88" y="242"/>
                </a:moveTo>
                <a:lnTo>
                  <a:pt x="575" y="242"/>
                </a:lnTo>
                <a:lnTo>
                  <a:pt x="663" y="0"/>
                </a:lnTo>
                <a:lnTo>
                  <a:pt x="0" y="0"/>
                </a:lnTo>
                <a:lnTo>
                  <a:pt x="88" y="242"/>
                </a:lnTo>
                <a:close/>
              </a:path>
            </a:pathLst>
          </a:custGeom>
          <a:solidFill>
            <a:srgbClr val="FEFEFE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12"/>
          <p:cNvSpPr/>
          <p:nvPr/>
        </p:nvSpPr>
        <p:spPr bwMode="auto">
          <a:xfrm>
            <a:off x="6487784" y="2454948"/>
            <a:ext cx="879475" cy="1525588"/>
          </a:xfrm>
          <a:custGeom>
            <a:avLst/>
            <a:gdLst>
              <a:gd name="T0" fmla="*/ 0 w 233"/>
              <a:gd name="T1" fmla="*/ 102 h 405"/>
              <a:gd name="T2" fmla="*/ 131 w 233"/>
              <a:gd name="T3" fmla="*/ 405 h 405"/>
              <a:gd name="T4" fmla="*/ 233 w 233"/>
              <a:gd name="T5" fmla="*/ 360 h 405"/>
              <a:gd name="T6" fmla="*/ 139 w 233"/>
              <a:gd name="T7" fmla="*/ 102 h 405"/>
              <a:gd name="T8" fmla="*/ 102 w 233"/>
              <a:gd name="T9" fmla="*/ 0 h 405"/>
              <a:gd name="T10" fmla="*/ 0 w 233"/>
              <a:gd name="T11" fmla="*/ 1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3" h="405">
                <a:moveTo>
                  <a:pt x="0" y="102"/>
                </a:moveTo>
                <a:cubicBezTo>
                  <a:pt x="131" y="405"/>
                  <a:pt x="131" y="405"/>
                  <a:pt x="131" y="405"/>
                </a:cubicBezTo>
                <a:cubicBezTo>
                  <a:pt x="159" y="381"/>
                  <a:pt x="194" y="365"/>
                  <a:pt x="233" y="360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02" y="0"/>
                  <a:pt x="102" y="0"/>
                  <a:pt x="102" y="0"/>
                </a:cubicBezTo>
                <a:lnTo>
                  <a:pt x="0" y="102"/>
                </a:lnTo>
                <a:close/>
              </a:path>
            </a:pathLst>
          </a:custGeom>
          <a:noFill/>
          <a:ln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Freeform 13"/>
          <p:cNvSpPr/>
          <p:nvPr/>
        </p:nvSpPr>
        <p:spPr bwMode="auto">
          <a:xfrm>
            <a:off x="7533947" y="2454948"/>
            <a:ext cx="877888" cy="1520825"/>
          </a:xfrm>
          <a:custGeom>
            <a:avLst/>
            <a:gdLst>
              <a:gd name="T0" fmla="*/ 131 w 233"/>
              <a:gd name="T1" fmla="*/ 0 h 404"/>
              <a:gd name="T2" fmla="*/ 94 w 233"/>
              <a:gd name="T3" fmla="*/ 102 h 404"/>
              <a:gd name="T4" fmla="*/ 0 w 233"/>
              <a:gd name="T5" fmla="*/ 360 h 404"/>
              <a:gd name="T6" fmla="*/ 103 w 233"/>
              <a:gd name="T7" fmla="*/ 404 h 404"/>
              <a:gd name="T8" fmla="*/ 233 w 233"/>
              <a:gd name="T9" fmla="*/ 102 h 404"/>
              <a:gd name="T10" fmla="*/ 131 w 233"/>
              <a:gd name="T11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3" h="404">
                <a:moveTo>
                  <a:pt x="131" y="0"/>
                </a:moveTo>
                <a:cubicBezTo>
                  <a:pt x="94" y="102"/>
                  <a:pt x="94" y="102"/>
                  <a:pt x="94" y="102"/>
                </a:cubicBezTo>
                <a:cubicBezTo>
                  <a:pt x="0" y="360"/>
                  <a:pt x="0" y="360"/>
                  <a:pt x="0" y="360"/>
                </a:cubicBezTo>
                <a:cubicBezTo>
                  <a:pt x="39" y="364"/>
                  <a:pt x="74" y="380"/>
                  <a:pt x="103" y="404"/>
                </a:cubicBezTo>
                <a:cubicBezTo>
                  <a:pt x="233" y="102"/>
                  <a:pt x="233" y="102"/>
                  <a:pt x="233" y="102"/>
                </a:cubicBezTo>
                <a:lnTo>
                  <a:pt x="131" y="0"/>
                </a:lnTo>
                <a:close/>
              </a:path>
            </a:pathLst>
          </a:custGeom>
          <a:noFill/>
          <a:ln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6775122" y="3851948"/>
            <a:ext cx="1358900" cy="1355725"/>
          </a:xfrm>
          <a:custGeom>
            <a:avLst/>
            <a:gdLst>
              <a:gd name="connsiteX0" fmla="*/ 637447 w 1358900"/>
              <a:gd name="connsiteY0" fmla="*/ 104775 h 1355725"/>
              <a:gd name="connsiteX1" fmla="*/ 618579 w 1358900"/>
              <a:gd name="connsiteY1" fmla="*/ 108545 h 1355725"/>
              <a:gd name="connsiteX2" fmla="*/ 297826 w 1358900"/>
              <a:gd name="connsiteY2" fmla="*/ 248047 h 1355725"/>
              <a:gd name="connsiteX3" fmla="*/ 282731 w 1358900"/>
              <a:gd name="connsiteY3" fmla="*/ 263128 h 1355725"/>
              <a:gd name="connsiteX4" fmla="*/ 267637 w 1358900"/>
              <a:gd name="connsiteY4" fmla="*/ 278210 h 1355725"/>
              <a:gd name="connsiteX5" fmla="*/ 101600 w 1358900"/>
              <a:gd name="connsiteY5" fmla="*/ 677863 h 1355725"/>
              <a:gd name="connsiteX6" fmla="*/ 678956 w 1358900"/>
              <a:gd name="connsiteY6" fmla="*/ 1250950 h 1355725"/>
              <a:gd name="connsiteX7" fmla="*/ 1252538 w 1358900"/>
              <a:gd name="connsiteY7" fmla="*/ 677863 h 1355725"/>
              <a:gd name="connsiteX8" fmla="*/ 1086501 w 1358900"/>
              <a:gd name="connsiteY8" fmla="*/ 274439 h 1355725"/>
              <a:gd name="connsiteX9" fmla="*/ 1071407 w 1358900"/>
              <a:gd name="connsiteY9" fmla="*/ 259358 h 1355725"/>
              <a:gd name="connsiteX10" fmla="*/ 1056313 w 1358900"/>
              <a:gd name="connsiteY10" fmla="*/ 248047 h 1355725"/>
              <a:gd name="connsiteX11" fmla="*/ 731786 w 1358900"/>
              <a:gd name="connsiteY11" fmla="*/ 104775 h 1355725"/>
              <a:gd name="connsiteX12" fmla="*/ 712918 w 1358900"/>
              <a:gd name="connsiteY12" fmla="*/ 104775 h 1355725"/>
              <a:gd name="connsiteX13" fmla="*/ 690277 w 1358900"/>
              <a:gd name="connsiteY13" fmla="*/ 104775 h 1355725"/>
              <a:gd name="connsiteX14" fmla="*/ 678956 w 1358900"/>
              <a:gd name="connsiteY14" fmla="*/ 104775 h 1355725"/>
              <a:gd name="connsiteX15" fmla="*/ 660088 w 1358900"/>
              <a:gd name="connsiteY15" fmla="*/ 104775 h 1355725"/>
              <a:gd name="connsiteX16" fmla="*/ 637447 w 1358900"/>
              <a:gd name="connsiteY16" fmla="*/ 104775 h 1355725"/>
              <a:gd name="connsiteX17" fmla="*/ 656802 w 1358900"/>
              <a:gd name="connsiteY17" fmla="*/ 0 h 1355725"/>
              <a:gd name="connsiteX18" fmla="*/ 679450 w 1358900"/>
              <a:gd name="connsiteY18" fmla="*/ 0 h 1355725"/>
              <a:gd name="connsiteX19" fmla="*/ 694549 w 1358900"/>
              <a:gd name="connsiteY19" fmla="*/ 0 h 1355725"/>
              <a:gd name="connsiteX20" fmla="*/ 720972 w 1358900"/>
              <a:gd name="connsiteY20" fmla="*/ 0 h 1355725"/>
              <a:gd name="connsiteX21" fmla="*/ 743620 w 1358900"/>
              <a:gd name="connsiteY21" fmla="*/ 3766 h 1355725"/>
              <a:gd name="connsiteX22" fmla="*/ 1124867 w 1358900"/>
              <a:gd name="connsiteY22" fmla="*/ 169466 h 1355725"/>
              <a:gd name="connsiteX23" fmla="*/ 1143741 w 1358900"/>
              <a:gd name="connsiteY23" fmla="*/ 184529 h 1355725"/>
              <a:gd name="connsiteX24" fmla="*/ 1162615 w 1358900"/>
              <a:gd name="connsiteY24" fmla="*/ 203359 h 1355725"/>
              <a:gd name="connsiteX25" fmla="*/ 1358900 w 1358900"/>
              <a:gd name="connsiteY25" fmla="*/ 677863 h 1355725"/>
              <a:gd name="connsiteX26" fmla="*/ 679450 w 1358900"/>
              <a:gd name="connsiteY26" fmla="*/ 1355725 h 1355725"/>
              <a:gd name="connsiteX27" fmla="*/ 0 w 1358900"/>
              <a:gd name="connsiteY27" fmla="*/ 677863 h 1355725"/>
              <a:gd name="connsiteX28" fmla="*/ 192511 w 1358900"/>
              <a:gd name="connsiteY28" fmla="*/ 207125 h 1355725"/>
              <a:gd name="connsiteX29" fmla="*/ 207610 w 1358900"/>
              <a:gd name="connsiteY29" fmla="*/ 188295 h 1355725"/>
              <a:gd name="connsiteX30" fmla="*/ 226484 w 1358900"/>
              <a:gd name="connsiteY30" fmla="*/ 173232 h 1355725"/>
              <a:gd name="connsiteX31" fmla="*/ 607730 w 1358900"/>
              <a:gd name="connsiteY31" fmla="*/ 3766 h 1355725"/>
              <a:gd name="connsiteX32" fmla="*/ 634154 w 1358900"/>
              <a:gd name="connsiteY32" fmla="*/ 3766 h 1355725"/>
              <a:gd name="connsiteX33" fmla="*/ 656802 w 1358900"/>
              <a:gd name="connsiteY33" fmla="*/ 0 h 135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58900" h="1355725">
                <a:moveTo>
                  <a:pt x="637447" y="104775"/>
                </a:moveTo>
                <a:cubicBezTo>
                  <a:pt x="633673" y="104775"/>
                  <a:pt x="626126" y="104775"/>
                  <a:pt x="618579" y="108545"/>
                </a:cubicBezTo>
                <a:cubicBezTo>
                  <a:pt x="494051" y="119856"/>
                  <a:pt x="384618" y="172641"/>
                  <a:pt x="297826" y="248047"/>
                </a:cubicBezTo>
                <a:cubicBezTo>
                  <a:pt x="290279" y="255588"/>
                  <a:pt x="286505" y="259358"/>
                  <a:pt x="282731" y="263128"/>
                </a:cubicBezTo>
                <a:cubicBezTo>
                  <a:pt x="275184" y="266899"/>
                  <a:pt x="271411" y="274439"/>
                  <a:pt x="267637" y="278210"/>
                </a:cubicBezTo>
                <a:cubicBezTo>
                  <a:pt x="165751" y="380008"/>
                  <a:pt x="101600" y="523280"/>
                  <a:pt x="101600" y="677863"/>
                </a:cubicBezTo>
                <a:cubicBezTo>
                  <a:pt x="101600" y="994569"/>
                  <a:pt x="361976" y="1250950"/>
                  <a:pt x="678956" y="1250950"/>
                </a:cubicBezTo>
                <a:cubicBezTo>
                  <a:pt x="995936" y="1250950"/>
                  <a:pt x="1252538" y="994569"/>
                  <a:pt x="1252538" y="677863"/>
                </a:cubicBezTo>
                <a:cubicBezTo>
                  <a:pt x="1252538" y="519510"/>
                  <a:pt x="1188388" y="380008"/>
                  <a:pt x="1086501" y="274439"/>
                </a:cubicBezTo>
                <a:cubicBezTo>
                  <a:pt x="1082728" y="270669"/>
                  <a:pt x="1078954" y="266899"/>
                  <a:pt x="1071407" y="259358"/>
                </a:cubicBezTo>
                <a:cubicBezTo>
                  <a:pt x="1067633" y="255588"/>
                  <a:pt x="1060086" y="251817"/>
                  <a:pt x="1056313" y="248047"/>
                </a:cubicBezTo>
                <a:cubicBezTo>
                  <a:pt x="969521" y="168870"/>
                  <a:pt x="856314" y="119856"/>
                  <a:pt x="731786" y="104775"/>
                </a:cubicBezTo>
                <a:cubicBezTo>
                  <a:pt x="728012" y="104775"/>
                  <a:pt x="720465" y="104775"/>
                  <a:pt x="712918" y="104775"/>
                </a:cubicBezTo>
                <a:cubicBezTo>
                  <a:pt x="705371" y="104775"/>
                  <a:pt x="697824" y="104775"/>
                  <a:pt x="690277" y="104775"/>
                </a:cubicBezTo>
                <a:cubicBezTo>
                  <a:pt x="686503" y="104775"/>
                  <a:pt x="682730" y="104775"/>
                  <a:pt x="678956" y="104775"/>
                </a:cubicBezTo>
                <a:cubicBezTo>
                  <a:pt x="671409" y="104775"/>
                  <a:pt x="667635" y="104775"/>
                  <a:pt x="660088" y="104775"/>
                </a:cubicBezTo>
                <a:cubicBezTo>
                  <a:pt x="652541" y="104775"/>
                  <a:pt x="644994" y="104775"/>
                  <a:pt x="637447" y="104775"/>
                </a:cubicBezTo>
                <a:close/>
                <a:moveTo>
                  <a:pt x="656802" y="0"/>
                </a:moveTo>
                <a:cubicBezTo>
                  <a:pt x="664351" y="0"/>
                  <a:pt x="671901" y="0"/>
                  <a:pt x="679450" y="0"/>
                </a:cubicBezTo>
                <a:cubicBezTo>
                  <a:pt x="683225" y="0"/>
                  <a:pt x="690774" y="0"/>
                  <a:pt x="694549" y="0"/>
                </a:cubicBezTo>
                <a:cubicBezTo>
                  <a:pt x="702099" y="0"/>
                  <a:pt x="709648" y="0"/>
                  <a:pt x="720972" y="0"/>
                </a:cubicBezTo>
                <a:cubicBezTo>
                  <a:pt x="728522" y="3766"/>
                  <a:pt x="736071" y="3766"/>
                  <a:pt x="743620" y="3766"/>
                </a:cubicBezTo>
                <a:cubicBezTo>
                  <a:pt x="890835" y="15064"/>
                  <a:pt x="1022950" y="75318"/>
                  <a:pt x="1124867" y="169466"/>
                </a:cubicBezTo>
                <a:cubicBezTo>
                  <a:pt x="1132417" y="173232"/>
                  <a:pt x="1139966" y="180763"/>
                  <a:pt x="1143741" y="184529"/>
                </a:cubicBezTo>
                <a:cubicBezTo>
                  <a:pt x="1151290" y="192061"/>
                  <a:pt x="1155065" y="195827"/>
                  <a:pt x="1162615" y="203359"/>
                </a:cubicBezTo>
                <a:cubicBezTo>
                  <a:pt x="1283406" y="323868"/>
                  <a:pt x="1358900" y="493333"/>
                  <a:pt x="1358900" y="677863"/>
                </a:cubicBezTo>
                <a:cubicBezTo>
                  <a:pt x="1358900" y="1054453"/>
                  <a:pt x="1053148" y="1355725"/>
                  <a:pt x="679450" y="1355725"/>
                </a:cubicBezTo>
                <a:cubicBezTo>
                  <a:pt x="301978" y="1355725"/>
                  <a:pt x="0" y="1054453"/>
                  <a:pt x="0" y="677863"/>
                </a:cubicBezTo>
                <a:cubicBezTo>
                  <a:pt x="0" y="493333"/>
                  <a:pt x="71720" y="327634"/>
                  <a:pt x="192511" y="207125"/>
                </a:cubicBezTo>
                <a:cubicBezTo>
                  <a:pt x="196286" y="199593"/>
                  <a:pt x="203835" y="195827"/>
                  <a:pt x="207610" y="188295"/>
                </a:cubicBezTo>
                <a:cubicBezTo>
                  <a:pt x="215159" y="180763"/>
                  <a:pt x="222709" y="176998"/>
                  <a:pt x="226484" y="173232"/>
                </a:cubicBezTo>
                <a:cubicBezTo>
                  <a:pt x="332176" y="79084"/>
                  <a:pt x="464291" y="18830"/>
                  <a:pt x="607730" y="3766"/>
                </a:cubicBezTo>
                <a:cubicBezTo>
                  <a:pt x="615280" y="3766"/>
                  <a:pt x="622829" y="3766"/>
                  <a:pt x="634154" y="3766"/>
                </a:cubicBezTo>
                <a:cubicBezTo>
                  <a:pt x="641703" y="0"/>
                  <a:pt x="649252" y="0"/>
                  <a:pt x="656802" y="0"/>
                </a:cubicBezTo>
                <a:close/>
              </a:path>
            </a:pathLst>
          </a:custGeom>
          <a:solidFill>
            <a:srgbClr val="FEFEFE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Freeform 11"/>
          <p:cNvSpPr/>
          <p:nvPr/>
        </p:nvSpPr>
        <p:spPr bwMode="auto">
          <a:xfrm>
            <a:off x="9623449" y="2454948"/>
            <a:ext cx="1052513" cy="384175"/>
          </a:xfrm>
          <a:custGeom>
            <a:avLst/>
            <a:gdLst>
              <a:gd name="T0" fmla="*/ 88 w 663"/>
              <a:gd name="T1" fmla="*/ 242 h 242"/>
              <a:gd name="T2" fmla="*/ 575 w 663"/>
              <a:gd name="T3" fmla="*/ 242 h 242"/>
              <a:gd name="T4" fmla="*/ 663 w 663"/>
              <a:gd name="T5" fmla="*/ 0 h 242"/>
              <a:gd name="T6" fmla="*/ 0 w 663"/>
              <a:gd name="T7" fmla="*/ 0 h 242"/>
              <a:gd name="T8" fmla="*/ 88 w 663"/>
              <a:gd name="T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42">
                <a:moveTo>
                  <a:pt x="88" y="242"/>
                </a:moveTo>
                <a:lnTo>
                  <a:pt x="575" y="242"/>
                </a:lnTo>
                <a:lnTo>
                  <a:pt x="663" y="0"/>
                </a:lnTo>
                <a:lnTo>
                  <a:pt x="0" y="0"/>
                </a:lnTo>
                <a:lnTo>
                  <a:pt x="88" y="242"/>
                </a:lnTo>
                <a:close/>
              </a:path>
            </a:pathLst>
          </a:custGeom>
          <a:solidFill>
            <a:srgbClr val="FEFEFE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Freeform 12"/>
          <p:cNvSpPr/>
          <p:nvPr/>
        </p:nvSpPr>
        <p:spPr bwMode="auto">
          <a:xfrm>
            <a:off x="9185299" y="2454948"/>
            <a:ext cx="879475" cy="1525588"/>
          </a:xfrm>
          <a:custGeom>
            <a:avLst/>
            <a:gdLst>
              <a:gd name="T0" fmla="*/ 0 w 233"/>
              <a:gd name="T1" fmla="*/ 102 h 405"/>
              <a:gd name="T2" fmla="*/ 131 w 233"/>
              <a:gd name="T3" fmla="*/ 405 h 405"/>
              <a:gd name="T4" fmla="*/ 233 w 233"/>
              <a:gd name="T5" fmla="*/ 360 h 405"/>
              <a:gd name="T6" fmla="*/ 139 w 233"/>
              <a:gd name="T7" fmla="*/ 102 h 405"/>
              <a:gd name="T8" fmla="*/ 102 w 233"/>
              <a:gd name="T9" fmla="*/ 0 h 405"/>
              <a:gd name="T10" fmla="*/ 0 w 233"/>
              <a:gd name="T11" fmla="*/ 1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3" h="405">
                <a:moveTo>
                  <a:pt x="0" y="102"/>
                </a:moveTo>
                <a:cubicBezTo>
                  <a:pt x="131" y="405"/>
                  <a:pt x="131" y="405"/>
                  <a:pt x="131" y="405"/>
                </a:cubicBezTo>
                <a:cubicBezTo>
                  <a:pt x="159" y="381"/>
                  <a:pt x="194" y="365"/>
                  <a:pt x="233" y="360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02" y="0"/>
                  <a:pt x="102" y="0"/>
                  <a:pt x="102" y="0"/>
                </a:cubicBezTo>
                <a:lnTo>
                  <a:pt x="0" y="102"/>
                </a:lnTo>
                <a:close/>
              </a:path>
            </a:pathLst>
          </a:custGeom>
          <a:noFill/>
          <a:ln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Freeform 13"/>
          <p:cNvSpPr/>
          <p:nvPr/>
        </p:nvSpPr>
        <p:spPr bwMode="auto">
          <a:xfrm>
            <a:off x="10231462" y="2454948"/>
            <a:ext cx="877888" cy="1520825"/>
          </a:xfrm>
          <a:custGeom>
            <a:avLst/>
            <a:gdLst>
              <a:gd name="T0" fmla="*/ 131 w 233"/>
              <a:gd name="T1" fmla="*/ 0 h 404"/>
              <a:gd name="T2" fmla="*/ 94 w 233"/>
              <a:gd name="T3" fmla="*/ 102 h 404"/>
              <a:gd name="T4" fmla="*/ 0 w 233"/>
              <a:gd name="T5" fmla="*/ 360 h 404"/>
              <a:gd name="T6" fmla="*/ 103 w 233"/>
              <a:gd name="T7" fmla="*/ 404 h 404"/>
              <a:gd name="T8" fmla="*/ 233 w 233"/>
              <a:gd name="T9" fmla="*/ 102 h 404"/>
              <a:gd name="T10" fmla="*/ 131 w 233"/>
              <a:gd name="T11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3" h="404">
                <a:moveTo>
                  <a:pt x="131" y="0"/>
                </a:moveTo>
                <a:cubicBezTo>
                  <a:pt x="94" y="102"/>
                  <a:pt x="94" y="102"/>
                  <a:pt x="94" y="102"/>
                </a:cubicBezTo>
                <a:cubicBezTo>
                  <a:pt x="0" y="360"/>
                  <a:pt x="0" y="360"/>
                  <a:pt x="0" y="360"/>
                </a:cubicBezTo>
                <a:cubicBezTo>
                  <a:pt x="39" y="364"/>
                  <a:pt x="74" y="380"/>
                  <a:pt x="103" y="404"/>
                </a:cubicBezTo>
                <a:cubicBezTo>
                  <a:pt x="233" y="102"/>
                  <a:pt x="233" y="102"/>
                  <a:pt x="233" y="102"/>
                </a:cubicBezTo>
                <a:lnTo>
                  <a:pt x="131" y="0"/>
                </a:lnTo>
                <a:close/>
              </a:path>
            </a:pathLst>
          </a:custGeom>
          <a:noFill/>
          <a:ln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/>
          <p:cNvSpPr/>
          <p:nvPr/>
        </p:nvSpPr>
        <p:spPr bwMode="auto">
          <a:xfrm>
            <a:off x="9472637" y="3851948"/>
            <a:ext cx="1358900" cy="1355725"/>
          </a:xfrm>
          <a:custGeom>
            <a:avLst/>
            <a:gdLst>
              <a:gd name="connsiteX0" fmla="*/ 637447 w 1358900"/>
              <a:gd name="connsiteY0" fmla="*/ 104775 h 1355725"/>
              <a:gd name="connsiteX1" fmla="*/ 618579 w 1358900"/>
              <a:gd name="connsiteY1" fmla="*/ 108545 h 1355725"/>
              <a:gd name="connsiteX2" fmla="*/ 297825 w 1358900"/>
              <a:gd name="connsiteY2" fmla="*/ 248047 h 1355725"/>
              <a:gd name="connsiteX3" fmla="*/ 282731 w 1358900"/>
              <a:gd name="connsiteY3" fmla="*/ 263128 h 1355725"/>
              <a:gd name="connsiteX4" fmla="*/ 267637 w 1358900"/>
              <a:gd name="connsiteY4" fmla="*/ 278210 h 1355725"/>
              <a:gd name="connsiteX5" fmla="*/ 101600 w 1358900"/>
              <a:gd name="connsiteY5" fmla="*/ 677863 h 1355725"/>
              <a:gd name="connsiteX6" fmla="*/ 678956 w 1358900"/>
              <a:gd name="connsiteY6" fmla="*/ 1250950 h 1355725"/>
              <a:gd name="connsiteX7" fmla="*/ 1252538 w 1358900"/>
              <a:gd name="connsiteY7" fmla="*/ 677863 h 1355725"/>
              <a:gd name="connsiteX8" fmla="*/ 1086501 w 1358900"/>
              <a:gd name="connsiteY8" fmla="*/ 274439 h 1355725"/>
              <a:gd name="connsiteX9" fmla="*/ 1071407 w 1358900"/>
              <a:gd name="connsiteY9" fmla="*/ 259358 h 1355725"/>
              <a:gd name="connsiteX10" fmla="*/ 1056313 w 1358900"/>
              <a:gd name="connsiteY10" fmla="*/ 248047 h 1355725"/>
              <a:gd name="connsiteX11" fmla="*/ 731786 w 1358900"/>
              <a:gd name="connsiteY11" fmla="*/ 104775 h 1355725"/>
              <a:gd name="connsiteX12" fmla="*/ 712918 w 1358900"/>
              <a:gd name="connsiteY12" fmla="*/ 104775 h 1355725"/>
              <a:gd name="connsiteX13" fmla="*/ 690277 w 1358900"/>
              <a:gd name="connsiteY13" fmla="*/ 104775 h 1355725"/>
              <a:gd name="connsiteX14" fmla="*/ 678956 w 1358900"/>
              <a:gd name="connsiteY14" fmla="*/ 104775 h 1355725"/>
              <a:gd name="connsiteX15" fmla="*/ 660088 w 1358900"/>
              <a:gd name="connsiteY15" fmla="*/ 104775 h 1355725"/>
              <a:gd name="connsiteX16" fmla="*/ 637447 w 1358900"/>
              <a:gd name="connsiteY16" fmla="*/ 104775 h 1355725"/>
              <a:gd name="connsiteX17" fmla="*/ 656802 w 1358900"/>
              <a:gd name="connsiteY17" fmla="*/ 0 h 1355725"/>
              <a:gd name="connsiteX18" fmla="*/ 679450 w 1358900"/>
              <a:gd name="connsiteY18" fmla="*/ 0 h 1355725"/>
              <a:gd name="connsiteX19" fmla="*/ 694549 w 1358900"/>
              <a:gd name="connsiteY19" fmla="*/ 0 h 1355725"/>
              <a:gd name="connsiteX20" fmla="*/ 720972 w 1358900"/>
              <a:gd name="connsiteY20" fmla="*/ 0 h 1355725"/>
              <a:gd name="connsiteX21" fmla="*/ 743620 w 1358900"/>
              <a:gd name="connsiteY21" fmla="*/ 3766 h 1355725"/>
              <a:gd name="connsiteX22" fmla="*/ 1124867 w 1358900"/>
              <a:gd name="connsiteY22" fmla="*/ 169466 h 1355725"/>
              <a:gd name="connsiteX23" fmla="*/ 1143741 w 1358900"/>
              <a:gd name="connsiteY23" fmla="*/ 184529 h 1355725"/>
              <a:gd name="connsiteX24" fmla="*/ 1162615 w 1358900"/>
              <a:gd name="connsiteY24" fmla="*/ 203359 h 1355725"/>
              <a:gd name="connsiteX25" fmla="*/ 1358900 w 1358900"/>
              <a:gd name="connsiteY25" fmla="*/ 677863 h 1355725"/>
              <a:gd name="connsiteX26" fmla="*/ 679450 w 1358900"/>
              <a:gd name="connsiteY26" fmla="*/ 1355725 h 1355725"/>
              <a:gd name="connsiteX27" fmla="*/ 0 w 1358900"/>
              <a:gd name="connsiteY27" fmla="*/ 677863 h 1355725"/>
              <a:gd name="connsiteX28" fmla="*/ 192511 w 1358900"/>
              <a:gd name="connsiteY28" fmla="*/ 207125 h 1355725"/>
              <a:gd name="connsiteX29" fmla="*/ 207610 w 1358900"/>
              <a:gd name="connsiteY29" fmla="*/ 188295 h 1355725"/>
              <a:gd name="connsiteX30" fmla="*/ 226483 w 1358900"/>
              <a:gd name="connsiteY30" fmla="*/ 173232 h 1355725"/>
              <a:gd name="connsiteX31" fmla="*/ 607730 w 1358900"/>
              <a:gd name="connsiteY31" fmla="*/ 3766 h 1355725"/>
              <a:gd name="connsiteX32" fmla="*/ 634153 w 1358900"/>
              <a:gd name="connsiteY32" fmla="*/ 3766 h 1355725"/>
              <a:gd name="connsiteX33" fmla="*/ 656802 w 1358900"/>
              <a:gd name="connsiteY33" fmla="*/ 0 h 135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58900" h="1355725">
                <a:moveTo>
                  <a:pt x="637447" y="104775"/>
                </a:moveTo>
                <a:cubicBezTo>
                  <a:pt x="633673" y="104775"/>
                  <a:pt x="626126" y="104775"/>
                  <a:pt x="618579" y="108545"/>
                </a:cubicBezTo>
                <a:cubicBezTo>
                  <a:pt x="494051" y="119856"/>
                  <a:pt x="384618" y="172641"/>
                  <a:pt x="297825" y="248047"/>
                </a:cubicBezTo>
                <a:cubicBezTo>
                  <a:pt x="290278" y="255588"/>
                  <a:pt x="286505" y="259358"/>
                  <a:pt x="282731" y="263128"/>
                </a:cubicBezTo>
                <a:cubicBezTo>
                  <a:pt x="275184" y="266899"/>
                  <a:pt x="271411" y="274439"/>
                  <a:pt x="267637" y="278210"/>
                </a:cubicBezTo>
                <a:cubicBezTo>
                  <a:pt x="165751" y="380008"/>
                  <a:pt x="101600" y="523280"/>
                  <a:pt x="101600" y="677863"/>
                </a:cubicBezTo>
                <a:cubicBezTo>
                  <a:pt x="101600" y="994569"/>
                  <a:pt x="361976" y="1250950"/>
                  <a:pt x="678956" y="1250950"/>
                </a:cubicBezTo>
                <a:cubicBezTo>
                  <a:pt x="995935" y="1250950"/>
                  <a:pt x="1252538" y="994569"/>
                  <a:pt x="1252538" y="677863"/>
                </a:cubicBezTo>
                <a:cubicBezTo>
                  <a:pt x="1252538" y="519510"/>
                  <a:pt x="1188387" y="380008"/>
                  <a:pt x="1086501" y="274439"/>
                </a:cubicBezTo>
                <a:cubicBezTo>
                  <a:pt x="1082727" y="270669"/>
                  <a:pt x="1078954" y="266899"/>
                  <a:pt x="1071407" y="259358"/>
                </a:cubicBezTo>
                <a:cubicBezTo>
                  <a:pt x="1067633" y="255588"/>
                  <a:pt x="1060086" y="251817"/>
                  <a:pt x="1056313" y="248047"/>
                </a:cubicBezTo>
                <a:cubicBezTo>
                  <a:pt x="969520" y="168870"/>
                  <a:pt x="856313" y="119856"/>
                  <a:pt x="731786" y="104775"/>
                </a:cubicBezTo>
                <a:cubicBezTo>
                  <a:pt x="728012" y="104775"/>
                  <a:pt x="720465" y="104775"/>
                  <a:pt x="712918" y="104775"/>
                </a:cubicBezTo>
                <a:cubicBezTo>
                  <a:pt x="705371" y="104775"/>
                  <a:pt x="697824" y="104775"/>
                  <a:pt x="690277" y="104775"/>
                </a:cubicBezTo>
                <a:cubicBezTo>
                  <a:pt x="686503" y="104775"/>
                  <a:pt x="682729" y="104775"/>
                  <a:pt x="678956" y="104775"/>
                </a:cubicBezTo>
                <a:cubicBezTo>
                  <a:pt x="671409" y="104775"/>
                  <a:pt x="667635" y="104775"/>
                  <a:pt x="660088" y="104775"/>
                </a:cubicBezTo>
                <a:cubicBezTo>
                  <a:pt x="652541" y="104775"/>
                  <a:pt x="644994" y="104775"/>
                  <a:pt x="637447" y="104775"/>
                </a:cubicBezTo>
                <a:close/>
                <a:moveTo>
                  <a:pt x="656802" y="0"/>
                </a:moveTo>
                <a:cubicBezTo>
                  <a:pt x="664351" y="0"/>
                  <a:pt x="671901" y="0"/>
                  <a:pt x="679450" y="0"/>
                </a:cubicBezTo>
                <a:cubicBezTo>
                  <a:pt x="683225" y="0"/>
                  <a:pt x="690774" y="0"/>
                  <a:pt x="694549" y="0"/>
                </a:cubicBezTo>
                <a:cubicBezTo>
                  <a:pt x="702098" y="0"/>
                  <a:pt x="709648" y="0"/>
                  <a:pt x="720972" y="0"/>
                </a:cubicBezTo>
                <a:cubicBezTo>
                  <a:pt x="728521" y="3766"/>
                  <a:pt x="736071" y="3766"/>
                  <a:pt x="743620" y="3766"/>
                </a:cubicBezTo>
                <a:cubicBezTo>
                  <a:pt x="890834" y="15064"/>
                  <a:pt x="1022950" y="75318"/>
                  <a:pt x="1124867" y="169466"/>
                </a:cubicBezTo>
                <a:cubicBezTo>
                  <a:pt x="1132417" y="173232"/>
                  <a:pt x="1139966" y="180763"/>
                  <a:pt x="1143741" y="184529"/>
                </a:cubicBezTo>
                <a:cubicBezTo>
                  <a:pt x="1151290" y="192061"/>
                  <a:pt x="1155065" y="195827"/>
                  <a:pt x="1162615" y="203359"/>
                </a:cubicBezTo>
                <a:cubicBezTo>
                  <a:pt x="1283405" y="323868"/>
                  <a:pt x="1358900" y="493333"/>
                  <a:pt x="1358900" y="677863"/>
                </a:cubicBezTo>
                <a:cubicBezTo>
                  <a:pt x="1358900" y="1054453"/>
                  <a:pt x="1053147" y="1355725"/>
                  <a:pt x="679450" y="1355725"/>
                </a:cubicBezTo>
                <a:cubicBezTo>
                  <a:pt x="301978" y="1355725"/>
                  <a:pt x="0" y="1054453"/>
                  <a:pt x="0" y="677863"/>
                </a:cubicBezTo>
                <a:cubicBezTo>
                  <a:pt x="0" y="493333"/>
                  <a:pt x="71720" y="327634"/>
                  <a:pt x="192511" y="207125"/>
                </a:cubicBezTo>
                <a:cubicBezTo>
                  <a:pt x="196286" y="199593"/>
                  <a:pt x="203835" y="195827"/>
                  <a:pt x="207610" y="188295"/>
                </a:cubicBezTo>
                <a:cubicBezTo>
                  <a:pt x="215159" y="180763"/>
                  <a:pt x="222709" y="176998"/>
                  <a:pt x="226483" y="173232"/>
                </a:cubicBezTo>
                <a:cubicBezTo>
                  <a:pt x="332176" y="79084"/>
                  <a:pt x="464291" y="18830"/>
                  <a:pt x="607730" y="3766"/>
                </a:cubicBezTo>
                <a:cubicBezTo>
                  <a:pt x="615280" y="3766"/>
                  <a:pt x="622829" y="3766"/>
                  <a:pt x="634153" y="3766"/>
                </a:cubicBezTo>
                <a:cubicBezTo>
                  <a:pt x="641703" y="0"/>
                  <a:pt x="649252" y="0"/>
                  <a:pt x="656802" y="0"/>
                </a:cubicBezTo>
                <a:close/>
              </a:path>
            </a:pathLst>
          </a:custGeom>
          <a:solidFill>
            <a:srgbClr val="FEFEFE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5634" y="4181410"/>
            <a:ext cx="744491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01</a:t>
            </a:r>
            <a:endParaRPr lang="zh-CN" altLang="en-US" sz="3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18894" y="4184463"/>
            <a:ext cx="1039393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02</a:t>
            </a:r>
            <a:endParaRPr lang="zh-CN" altLang="en-US" sz="3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09686" y="4179818"/>
            <a:ext cx="1039393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03</a:t>
            </a:r>
            <a:endParaRPr lang="zh-CN" altLang="en-US" sz="3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38373" y="4179817"/>
            <a:ext cx="1039393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04</a:t>
            </a:r>
            <a:endParaRPr lang="zh-CN" altLang="en-US" sz="36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5" name="文本框 60"/>
          <p:cNvSpPr>
            <a:spLocks noChangeArrowheads="1"/>
          </p:cNvSpPr>
          <p:nvPr/>
        </p:nvSpPr>
        <p:spPr bwMode="auto">
          <a:xfrm>
            <a:off x="1037649" y="5537135"/>
            <a:ext cx="207300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sz="14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文本框 60"/>
          <p:cNvSpPr>
            <a:spLocks noChangeArrowheads="1"/>
          </p:cNvSpPr>
          <p:nvPr/>
        </p:nvSpPr>
        <p:spPr bwMode="auto">
          <a:xfrm>
            <a:off x="3702466" y="5537135"/>
            <a:ext cx="207300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sz="14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" name="文本框 60"/>
          <p:cNvSpPr>
            <a:spLocks noChangeArrowheads="1"/>
          </p:cNvSpPr>
          <p:nvPr/>
        </p:nvSpPr>
        <p:spPr bwMode="auto">
          <a:xfrm>
            <a:off x="6523937" y="5537135"/>
            <a:ext cx="207300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sz="14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8" name="文本框 60"/>
          <p:cNvSpPr>
            <a:spLocks noChangeArrowheads="1"/>
          </p:cNvSpPr>
          <p:nvPr/>
        </p:nvSpPr>
        <p:spPr bwMode="auto">
          <a:xfrm>
            <a:off x="9177839" y="5535542"/>
            <a:ext cx="207300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MORE  THAN  TEMPLATE</a:t>
            </a:r>
            <a:endParaRPr lang="zh-CN" altLang="en-US" sz="14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Click here to add  you to the </a:t>
            </a:r>
            <a:endParaRPr lang="zh-CN" alt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Center of the  narrative thought</a:t>
            </a:r>
            <a:endParaRPr lang="en-US" sz="12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>
            <a:spLocks noChangeAspect="1"/>
          </p:cNvSpPr>
          <p:nvPr/>
        </p:nvSpPr>
        <p:spPr>
          <a:xfrm rot="2700000">
            <a:off x="2502764" y="3095714"/>
            <a:ext cx="2047613" cy="2047613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 rot="2700000">
            <a:off x="7708770" y="3095715"/>
            <a:ext cx="2047613" cy="2047613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 rot="2700000">
            <a:off x="4155407" y="2142170"/>
            <a:ext cx="1638091" cy="163809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 rot="2700000">
            <a:off x="4155408" y="4458780"/>
            <a:ext cx="1638091" cy="163809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 rot="2700000">
            <a:off x="6472017" y="2142170"/>
            <a:ext cx="1638091" cy="163809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 rot="2700000">
            <a:off x="6472016" y="4458782"/>
            <a:ext cx="1638091" cy="163809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22883" y="2992658"/>
            <a:ext cx="15472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TITLE   HERE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6345" y="2942300"/>
            <a:ext cx="15472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TITLE   HERE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66345" y="5336569"/>
            <a:ext cx="15472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TITLE   HERE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22883" y="5309268"/>
            <a:ext cx="15472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TITLE   HERE</a:t>
            </a:r>
            <a:endParaRPr lang="en-US" altLang="zh-CN" sz="16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056661" y="4521471"/>
            <a:ext cx="421720" cy="539326"/>
            <a:chOff x="1605186" y="572440"/>
            <a:chExt cx="563562" cy="720725"/>
          </a:xfrm>
          <a:solidFill>
            <a:schemeClr val="bg1"/>
          </a:solidFill>
          <a:effectLst/>
        </p:grpSpPr>
        <p:sp>
          <p:nvSpPr>
            <p:cNvPr id="1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Freeform 223"/>
          <p:cNvSpPr/>
          <p:nvPr/>
        </p:nvSpPr>
        <p:spPr bwMode="auto">
          <a:xfrm>
            <a:off x="4708324" y="2340118"/>
            <a:ext cx="532256" cy="431672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020431" y="2212222"/>
            <a:ext cx="494182" cy="491807"/>
            <a:chOff x="-136302" y="1682102"/>
            <a:chExt cx="660401" cy="657225"/>
          </a:xfrm>
          <a:solidFill>
            <a:schemeClr val="bg1"/>
          </a:solidFill>
          <a:effectLst/>
        </p:grpSpPr>
        <p:sp>
          <p:nvSpPr>
            <p:cNvPr id="21" name="Freeform 36"/>
            <p:cNvSpPr/>
            <p:nvPr/>
          </p:nvSpPr>
          <p:spPr bwMode="auto">
            <a:xfrm>
              <a:off x="214536" y="1682102"/>
              <a:ext cx="309563" cy="309563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138 h 138"/>
                <a:gd name="T4" fmla="*/ 138 w 138"/>
                <a:gd name="T5" fmla="*/ 138 h 138"/>
                <a:gd name="T6" fmla="*/ 0 w 13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0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4" y="63"/>
                    <a:pt x="74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37"/>
            <p:cNvSpPr/>
            <p:nvPr/>
          </p:nvSpPr>
          <p:spPr bwMode="auto">
            <a:xfrm>
              <a:off x="-136302" y="1682102"/>
              <a:ext cx="660400" cy="657225"/>
            </a:xfrm>
            <a:custGeom>
              <a:avLst/>
              <a:gdLst>
                <a:gd name="T0" fmla="*/ 139 w 294"/>
                <a:gd name="T1" fmla="*/ 154 h 293"/>
                <a:gd name="T2" fmla="*/ 139 w 294"/>
                <a:gd name="T3" fmla="*/ 0 h 293"/>
                <a:gd name="T4" fmla="*/ 0 w 294"/>
                <a:gd name="T5" fmla="*/ 146 h 293"/>
                <a:gd name="T6" fmla="*/ 147 w 294"/>
                <a:gd name="T7" fmla="*/ 293 h 293"/>
                <a:gd name="T8" fmla="*/ 294 w 294"/>
                <a:gd name="T9" fmla="*/ 154 h 293"/>
                <a:gd name="T10" fmla="*/ 139 w 294"/>
                <a:gd name="T11" fmla="*/ 15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93">
                  <a:moveTo>
                    <a:pt x="139" y="154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61" y="4"/>
                    <a:pt x="0" y="68"/>
                    <a:pt x="0" y="146"/>
                  </a:cubicBezTo>
                  <a:cubicBezTo>
                    <a:pt x="0" y="227"/>
                    <a:pt x="66" y="293"/>
                    <a:pt x="147" y="293"/>
                  </a:cubicBezTo>
                  <a:cubicBezTo>
                    <a:pt x="226" y="293"/>
                    <a:pt x="289" y="232"/>
                    <a:pt x="294" y="154"/>
                  </a:cubicBezTo>
                  <a:lnTo>
                    <a:pt x="13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97697" y="4527479"/>
            <a:ext cx="493548" cy="474638"/>
            <a:chOff x="9791183" y="5224434"/>
            <a:chExt cx="645684" cy="620945"/>
          </a:xfrm>
          <a:effectLst/>
        </p:grpSpPr>
        <p:sp>
          <p:nvSpPr>
            <p:cNvPr id="24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34"/>
            <p:cNvSpPr/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文本框 18"/>
          <p:cNvSpPr>
            <a:spLocks noChangeArrowheads="1"/>
          </p:cNvSpPr>
          <p:nvPr/>
        </p:nvSpPr>
        <p:spPr bwMode="auto">
          <a:xfrm>
            <a:off x="4263138" y="115561"/>
            <a:ext cx="36471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我们的愿景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公司业务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243583" y="2209783"/>
            <a:ext cx="798795" cy="79879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6200000">
            <a:off x="3479948" y="1034204"/>
            <a:ext cx="660026" cy="3148047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22139" y="2209783"/>
            <a:ext cx="798795" cy="79879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6200000">
            <a:off x="9258504" y="1034204"/>
            <a:ext cx="660026" cy="3148047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243583" y="4752588"/>
            <a:ext cx="798795" cy="79879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6200000">
            <a:off x="3479948" y="3577009"/>
            <a:ext cx="660026" cy="3148047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022139" y="4752588"/>
            <a:ext cx="798795" cy="79879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6200000">
            <a:off x="9258504" y="3577009"/>
            <a:ext cx="660026" cy="3148047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208893" y="4928091"/>
            <a:ext cx="425286" cy="445836"/>
            <a:chOff x="7002627" y="828237"/>
            <a:chExt cx="444697" cy="466185"/>
          </a:xfrm>
          <a:solidFill>
            <a:srgbClr val="FEFEFE"/>
          </a:solidFill>
          <a:effectLst/>
        </p:grpSpPr>
        <p:sp>
          <p:nvSpPr>
            <p:cNvPr id="15" name="Freeform 11"/>
            <p:cNvSpPr/>
            <p:nvPr/>
          </p:nvSpPr>
          <p:spPr bwMode="auto">
            <a:xfrm>
              <a:off x="7133420" y="1073942"/>
              <a:ext cx="88753" cy="87818"/>
            </a:xfrm>
            <a:custGeom>
              <a:avLst/>
              <a:gdLst>
                <a:gd name="T0" fmla="*/ 24 w 40"/>
                <a:gd name="T1" fmla="*/ 1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39 w 40"/>
                <a:gd name="T11" fmla="*/ 15 h 40"/>
                <a:gd name="T12" fmla="*/ 15 w 40"/>
                <a:gd name="T13" fmla="*/ 26 h 40"/>
                <a:gd name="T14" fmla="*/ 24 w 40"/>
                <a:gd name="T15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7002627" y="943149"/>
              <a:ext cx="351273" cy="351273"/>
            </a:xfrm>
            <a:custGeom>
              <a:avLst/>
              <a:gdLst>
                <a:gd name="T0" fmla="*/ 131 w 159"/>
                <a:gd name="T1" fmla="*/ 41 h 159"/>
                <a:gd name="T2" fmla="*/ 144 w 159"/>
                <a:gd name="T3" fmla="*/ 79 h 159"/>
                <a:gd name="T4" fmla="*/ 79 w 159"/>
                <a:gd name="T5" fmla="*/ 144 h 159"/>
                <a:gd name="T6" fmla="*/ 15 w 159"/>
                <a:gd name="T7" fmla="*/ 79 h 159"/>
                <a:gd name="T8" fmla="*/ 79 w 159"/>
                <a:gd name="T9" fmla="*/ 15 h 159"/>
                <a:gd name="T10" fmla="*/ 112 w 159"/>
                <a:gd name="T11" fmla="*/ 24 h 159"/>
                <a:gd name="T12" fmla="*/ 122 w 159"/>
                <a:gd name="T13" fmla="*/ 13 h 159"/>
                <a:gd name="T14" fmla="*/ 79 w 159"/>
                <a:gd name="T15" fmla="*/ 0 h 159"/>
                <a:gd name="T16" fmla="*/ 0 w 159"/>
                <a:gd name="T17" fmla="*/ 79 h 159"/>
                <a:gd name="T18" fmla="*/ 79 w 159"/>
                <a:gd name="T19" fmla="*/ 159 h 159"/>
                <a:gd name="T20" fmla="*/ 159 w 159"/>
                <a:gd name="T21" fmla="*/ 79 h 159"/>
                <a:gd name="T22" fmla="*/ 141 w 159"/>
                <a:gd name="T23" fmla="*/ 30 h 159"/>
                <a:gd name="T24" fmla="*/ 131 w 159"/>
                <a:gd name="T25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7177329" y="1049652"/>
              <a:ext cx="66331" cy="68199"/>
            </a:xfrm>
            <a:custGeom>
              <a:avLst/>
              <a:gdLst>
                <a:gd name="T0" fmla="*/ 71 w 71"/>
                <a:gd name="T1" fmla="*/ 30 h 73"/>
                <a:gd name="T2" fmla="*/ 38 w 71"/>
                <a:gd name="T3" fmla="*/ 0 h 73"/>
                <a:gd name="T4" fmla="*/ 19 w 71"/>
                <a:gd name="T5" fmla="*/ 19 h 73"/>
                <a:gd name="T6" fmla="*/ 0 w 71"/>
                <a:gd name="T7" fmla="*/ 73 h 73"/>
                <a:gd name="T8" fmla="*/ 55 w 71"/>
                <a:gd name="T9" fmla="*/ 49 h 73"/>
                <a:gd name="T10" fmla="*/ 71 w 71"/>
                <a:gd name="T11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7219370" y="916990"/>
              <a:ext cx="143873" cy="152281"/>
            </a:xfrm>
            <a:custGeom>
              <a:avLst/>
              <a:gdLst>
                <a:gd name="T0" fmla="*/ 121 w 154"/>
                <a:gd name="T1" fmla="*/ 0 h 163"/>
                <a:gd name="T2" fmla="*/ 0 w 154"/>
                <a:gd name="T3" fmla="*/ 132 h 163"/>
                <a:gd name="T4" fmla="*/ 33 w 154"/>
                <a:gd name="T5" fmla="*/ 163 h 163"/>
                <a:gd name="T6" fmla="*/ 154 w 154"/>
                <a:gd name="T7" fmla="*/ 31 h 163"/>
                <a:gd name="T8" fmla="*/ 121 w 154"/>
                <a:gd name="T9" fmla="*/ 35 h 163"/>
                <a:gd name="T10" fmla="*/ 121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7338952" y="883357"/>
              <a:ext cx="56988" cy="59791"/>
            </a:xfrm>
            <a:custGeom>
              <a:avLst/>
              <a:gdLst>
                <a:gd name="T0" fmla="*/ 14 w 61"/>
                <a:gd name="T1" fmla="*/ 48 h 64"/>
                <a:gd name="T2" fmla="*/ 14 w 61"/>
                <a:gd name="T3" fmla="*/ 1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64 h 64"/>
                <a:gd name="T10" fmla="*/ 61 w 61"/>
                <a:gd name="T11" fmla="*/ 55 h 64"/>
                <a:gd name="T12" fmla="*/ 61 w 61"/>
                <a:gd name="T13" fmla="*/ 55 h 64"/>
                <a:gd name="T14" fmla="*/ 50 w 61"/>
                <a:gd name="T15" fmla="*/ 43 h 64"/>
                <a:gd name="T16" fmla="*/ 14 w 61"/>
                <a:gd name="T1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7363242" y="855330"/>
              <a:ext cx="59791" cy="61660"/>
            </a:xfrm>
            <a:custGeom>
              <a:avLst/>
              <a:gdLst>
                <a:gd name="T0" fmla="*/ 14 w 64"/>
                <a:gd name="T1" fmla="*/ 49 h 66"/>
                <a:gd name="T2" fmla="*/ 14 w 64"/>
                <a:gd name="T3" fmla="*/ 11 h 66"/>
                <a:gd name="T4" fmla="*/ 2 w 64"/>
                <a:gd name="T5" fmla="*/ 0 h 66"/>
                <a:gd name="T6" fmla="*/ 2 w 64"/>
                <a:gd name="T7" fmla="*/ 0 h 66"/>
                <a:gd name="T8" fmla="*/ 0 w 64"/>
                <a:gd name="T9" fmla="*/ 66 h 66"/>
                <a:gd name="T10" fmla="*/ 64 w 64"/>
                <a:gd name="T11" fmla="*/ 56 h 66"/>
                <a:gd name="T12" fmla="*/ 64 w 64"/>
                <a:gd name="T13" fmla="*/ 56 h 66"/>
                <a:gd name="T14" fmla="*/ 50 w 64"/>
                <a:gd name="T15" fmla="*/ 44 h 66"/>
                <a:gd name="T16" fmla="*/ 14 w 64"/>
                <a:gd name="T17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7067089" y="1009479"/>
              <a:ext cx="220480" cy="218612"/>
            </a:xfrm>
            <a:custGeom>
              <a:avLst/>
              <a:gdLst>
                <a:gd name="T0" fmla="*/ 50 w 100"/>
                <a:gd name="T1" fmla="*/ 0 h 99"/>
                <a:gd name="T2" fmla="*/ 0 w 100"/>
                <a:gd name="T3" fmla="*/ 49 h 99"/>
                <a:gd name="T4" fmla="*/ 50 w 100"/>
                <a:gd name="T5" fmla="*/ 99 h 99"/>
                <a:gd name="T6" fmla="*/ 100 w 100"/>
                <a:gd name="T7" fmla="*/ 49 h 99"/>
                <a:gd name="T8" fmla="*/ 92 w 100"/>
                <a:gd name="T9" fmla="*/ 22 h 99"/>
                <a:gd name="T10" fmla="*/ 83 w 100"/>
                <a:gd name="T11" fmla="*/ 32 h 99"/>
                <a:gd name="T12" fmla="*/ 81 w 100"/>
                <a:gd name="T13" fmla="*/ 34 h 99"/>
                <a:gd name="T14" fmla="*/ 85 w 100"/>
                <a:gd name="T15" fmla="*/ 49 h 99"/>
                <a:gd name="T16" fmla="*/ 50 w 100"/>
                <a:gd name="T17" fmla="*/ 84 h 99"/>
                <a:gd name="T18" fmla="*/ 15 w 100"/>
                <a:gd name="T19" fmla="*/ 49 h 99"/>
                <a:gd name="T20" fmla="*/ 50 w 100"/>
                <a:gd name="T21" fmla="*/ 15 h 99"/>
                <a:gd name="T22" fmla="*/ 62 w 100"/>
                <a:gd name="T23" fmla="*/ 17 h 99"/>
                <a:gd name="T24" fmla="*/ 64 w 100"/>
                <a:gd name="T25" fmla="*/ 14 h 99"/>
                <a:gd name="T26" fmla="*/ 73 w 100"/>
                <a:gd name="T27" fmla="*/ 5 h 99"/>
                <a:gd name="T28" fmla="*/ 50 w 100"/>
                <a:gd name="T2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7389401" y="828237"/>
              <a:ext cx="57923" cy="59791"/>
            </a:xfrm>
            <a:custGeom>
              <a:avLst/>
              <a:gdLst>
                <a:gd name="T0" fmla="*/ 50 w 62"/>
                <a:gd name="T1" fmla="*/ 43 h 64"/>
                <a:gd name="T2" fmla="*/ 15 w 62"/>
                <a:gd name="T3" fmla="*/ 47 h 64"/>
                <a:gd name="T4" fmla="*/ 15 w 62"/>
                <a:gd name="T5" fmla="*/ 1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64 h 64"/>
                <a:gd name="T12" fmla="*/ 62 w 62"/>
                <a:gd name="T13" fmla="*/ 55 h 64"/>
                <a:gd name="T14" fmla="*/ 62 w 62"/>
                <a:gd name="T15" fmla="*/ 55 h 64"/>
                <a:gd name="T16" fmla="*/ 50 w 62"/>
                <a:gd name="T17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>
            <a:grpSpLocks noChangeAspect="1"/>
          </p:cNvGrpSpPr>
          <p:nvPr/>
        </p:nvGrpSpPr>
        <p:grpSpPr>
          <a:xfrm>
            <a:off x="1485914" y="2411956"/>
            <a:ext cx="350058" cy="391480"/>
            <a:chOff x="5999255" y="3275006"/>
            <a:chExt cx="402656" cy="450303"/>
          </a:xfrm>
          <a:solidFill>
            <a:srgbClr val="FEFEFE"/>
          </a:solidFill>
          <a:effectLst/>
        </p:grpSpPr>
        <p:sp>
          <p:nvSpPr>
            <p:cNvPr id="24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79154" y="4972936"/>
            <a:ext cx="321063" cy="317751"/>
            <a:chOff x="6967126" y="4092464"/>
            <a:chExt cx="453105" cy="448433"/>
          </a:xfrm>
          <a:solidFill>
            <a:srgbClr val="FEFEFE"/>
          </a:solidFill>
          <a:effectLst/>
        </p:grpSpPr>
        <p:sp>
          <p:nvSpPr>
            <p:cNvPr id="3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284568" y="2402575"/>
            <a:ext cx="334415" cy="359883"/>
            <a:chOff x="7005429" y="4859473"/>
            <a:chExt cx="466184" cy="501686"/>
          </a:xfrm>
          <a:solidFill>
            <a:srgbClr val="FEFEFE"/>
          </a:solidFill>
          <a:effectLst/>
        </p:grpSpPr>
        <p:sp>
          <p:nvSpPr>
            <p:cNvPr id="33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488630" y="2411956"/>
            <a:ext cx="2699778" cy="12772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4C4B50"/>
                </a:solidFill>
                <a:latin typeface="Agency FB" panose="020B0503020202020204" pitchFamily="34" charset="0"/>
                <a:ea typeface="方正姚体" pitchFamily="2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1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4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63282" y="2383820"/>
            <a:ext cx="2699778" cy="12772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4C4B50"/>
                </a:solidFill>
                <a:latin typeface="Agency FB" panose="020B0503020202020204" pitchFamily="34" charset="0"/>
                <a:ea typeface="方正姚体" pitchFamily="2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1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4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488630" y="4912832"/>
            <a:ext cx="2699778" cy="12772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4C4B50"/>
                </a:solidFill>
                <a:latin typeface="Agency FB" panose="020B0503020202020204" pitchFamily="34" charset="0"/>
                <a:ea typeface="方正姚体" pitchFamily="2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1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4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261635" y="4954001"/>
            <a:ext cx="2699778" cy="12772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4C4B50"/>
                </a:solidFill>
                <a:latin typeface="Agency FB" panose="020B0503020202020204" pitchFamily="34" charset="0"/>
                <a:ea typeface="方正姚体" pitchFamily="2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MORE  THEN  TEMPLATE</a:t>
            </a:r>
            <a:endParaRPr lang="en-US" altLang="zh-CN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endParaRPr lang="en-US" altLang="zh-CN" sz="11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Click </a:t>
            </a:r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here </a:t>
            </a:r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to </a:t>
            </a:r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add </a:t>
            </a:r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 you to the  center</a:t>
            </a:r>
            <a:endParaRPr lang="en-US" altLang="zh-CN" sz="1400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of </a:t>
            </a:r>
            <a:r>
              <a:rPr lang="en-US" altLang="zh-CN" sz="14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the  </a:t>
            </a:r>
            <a:r>
              <a:rPr lang="en-US" altLang="zh-CN" sz="14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narrative thought</a:t>
            </a:r>
            <a:endParaRPr lang="en-US" altLang="zh-CN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18"/>
          <p:cNvSpPr>
            <a:spLocks noChangeArrowheads="1"/>
          </p:cNvSpPr>
          <p:nvPr/>
        </p:nvSpPr>
        <p:spPr bwMode="auto">
          <a:xfrm>
            <a:off x="4618672" y="11901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公司业务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1772529" y="1969478"/>
            <a:ext cx="2167304" cy="1125415"/>
          </a:xfrm>
          <a:custGeom>
            <a:avLst/>
            <a:gdLst>
              <a:gd name="connsiteX0" fmla="*/ 152403 w 2167304"/>
              <a:gd name="connsiteY0" fmla="*/ 0 h 1125415"/>
              <a:gd name="connsiteX1" fmla="*/ 2014901 w 2167304"/>
              <a:gd name="connsiteY1" fmla="*/ 0 h 1125415"/>
              <a:gd name="connsiteX2" fmla="*/ 2167304 w 2167304"/>
              <a:gd name="connsiteY2" fmla="*/ 152403 h 1125415"/>
              <a:gd name="connsiteX3" fmla="*/ 2167304 w 2167304"/>
              <a:gd name="connsiteY3" fmla="*/ 761997 h 1125415"/>
              <a:gd name="connsiteX4" fmla="*/ 2014901 w 2167304"/>
              <a:gd name="connsiteY4" fmla="*/ 914400 h 1125415"/>
              <a:gd name="connsiteX5" fmla="*/ 1206041 w 2167304"/>
              <a:gd name="connsiteY5" fmla="*/ 914400 h 1125415"/>
              <a:gd name="connsiteX6" fmla="*/ 1083652 w 2167304"/>
              <a:gd name="connsiteY6" fmla="*/ 1125415 h 1125415"/>
              <a:gd name="connsiteX7" fmla="*/ 961263 w 2167304"/>
              <a:gd name="connsiteY7" fmla="*/ 914400 h 1125415"/>
              <a:gd name="connsiteX8" fmla="*/ 152403 w 2167304"/>
              <a:gd name="connsiteY8" fmla="*/ 914400 h 1125415"/>
              <a:gd name="connsiteX9" fmla="*/ 0 w 2167304"/>
              <a:gd name="connsiteY9" fmla="*/ 761997 h 1125415"/>
              <a:gd name="connsiteX10" fmla="*/ 0 w 2167304"/>
              <a:gd name="connsiteY10" fmla="*/ 152403 h 1125415"/>
              <a:gd name="connsiteX11" fmla="*/ 152403 w 2167304"/>
              <a:gd name="connsiteY11" fmla="*/ 0 h 112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7304" h="1125415">
                <a:moveTo>
                  <a:pt x="152403" y="0"/>
                </a:moveTo>
                <a:lnTo>
                  <a:pt x="2014901" y="0"/>
                </a:lnTo>
                <a:cubicBezTo>
                  <a:pt x="2099071" y="0"/>
                  <a:pt x="2167304" y="68233"/>
                  <a:pt x="2167304" y="152403"/>
                </a:cubicBezTo>
                <a:lnTo>
                  <a:pt x="2167304" y="761997"/>
                </a:lnTo>
                <a:cubicBezTo>
                  <a:pt x="2167304" y="846167"/>
                  <a:pt x="2099071" y="914400"/>
                  <a:pt x="2014901" y="914400"/>
                </a:cubicBezTo>
                <a:lnTo>
                  <a:pt x="1206041" y="914400"/>
                </a:lnTo>
                <a:lnTo>
                  <a:pt x="1083652" y="1125415"/>
                </a:lnTo>
                <a:lnTo>
                  <a:pt x="961263" y="914400"/>
                </a:ln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5002113" y="1969477"/>
            <a:ext cx="2167304" cy="1125415"/>
          </a:xfrm>
          <a:custGeom>
            <a:avLst/>
            <a:gdLst>
              <a:gd name="connsiteX0" fmla="*/ 152403 w 2167304"/>
              <a:gd name="connsiteY0" fmla="*/ 0 h 1125415"/>
              <a:gd name="connsiteX1" fmla="*/ 2014901 w 2167304"/>
              <a:gd name="connsiteY1" fmla="*/ 0 h 1125415"/>
              <a:gd name="connsiteX2" fmla="*/ 2167304 w 2167304"/>
              <a:gd name="connsiteY2" fmla="*/ 152403 h 1125415"/>
              <a:gd name="connsiteX3" fmla="*/ 2167304 w 2167304"/>
              <a:gd name="connsiteY3" fmla="*/ 761997 h 1125415"/>
              <a:gd name="connsiteX4" fmla="*/ 2014901 w 2167304"/>
              <a:gd name="connsiteY4" fmla="*/ 914400 h 1125415"/>
              <a:gd name="connsiteX5" fmla="*/ 1206041 w 2167304"/>
              <a:gd name="connsiteY5" fmla="*/ 914400 h 1125415"/>
              <a:gd name="connsiteX6" fmla="*/ 1083652 w 2167304"/>
              <a:gd name="connsiteY6" fmla="*/ 1125415 h 1125415"/>
              <a:gd name="connsiteX7" fmla="*/ 961263 w 2167304"/>
              <a:gd name="connsiteY7" fmla="*/ 914400 h 1125415"/>
              <a:gd name="connsiteX8" fmla="*/ 152403 w 2167304"/>
              <a:gd name="connsiteY8" fmla="*/ 914400 h 1125415"/>
              <a:gd name="connsiteX9" fmla="*/ 0 w 2167304"/>
              <a:gd name="connsiteY9" fmla="*/ 761997 h 1125415"/>
              <a:gd name="connsiteX10" fmla="*/ 0 w 2167304"/>
              <a:gd name="connsiteY10" fmla="*/ 152403 h 1125415"/>
              <a:gd name="connsiteX11" fmla="*/ 152403 w 2167304"/>
              <a:gd name="connsiteY11" fmla="*/ 0 h 112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7304" h="1125415">
                <a:moveTo>
                  <a:pt x="152403" y="0"/>
                </a:moveTo>
                <a:lnTo>
                  <a:pt x="2014901" y="0"/>
                </a:lnTo>
                <a:cubicBezTo>
                  <a:pt x="2099071" y="0"/>
                  <a:pt x="2167304" y="68233"/>
                  <a:pt x="2167304" y="152403"/>
                </a:cubicBezTo>
                <a:lnTo>
                  <a:pt x="2167304" y="761997"/>
                </a:lnTo>
                <a:cubicBezTo>
                  <a:pt x="2167304" y="846167"/>
                  <a:pt x="2099071" y="914400"/>
                  <a:pt x="2014901" y="914400"/>
                </a:cubicBezTo>
                <a:lnTo>
                  <a:pt x="1206041" y="914400"/>
                </a:lnTo>
                <a:lnTo>
                  <a:pt x="1083652" y="1125415"/>
                </a:lnTo>
                <a:lnTo>
                  <a:pt x="961263" y="914400"/>
                </a:ln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8231697" y="1969476"/>
            <a:ext cx="2167304" cy="1125415"/>
          </a:xfrm>
          <a:custGeom>
            <a:avLst/>
            <a:gdLst>
              <a:gd name="connsiteX0" fmla="*/ 152403 w 2167304"/>
              <a:gd name="connsiteY0" fmla="*/ 0 h 1125415"/>
              <a:gd name="connsiteX1" fmla="*/ 2014901 w 2167304"/>
              <a:gd name="connsiteY1" fmla="*/ 0 h 1125415"/>
              <a:gd name="connsiteX2" fmla="*/ 2167304 w 2167304"/>
              <a:gd name="connsiteY2" fmla="*/ 152403 h 1125415"/>
              <a:gd name="connsiteX3" fmla="*/ 2167304 w 2167304"/>
              <a:gd name="connsiteY3" fmla="*/ 761997 h 1125415"/>
              <a:gd name="connsiteX4" fmla="*/ 2014901 w 2167304"/>
              <a:gd name="connsiteY4" fmla="*/ 914400 h 1125415"/>
              <a:gd name="connsiteX5" fmla="*/ 1206041 w 2167304"/>
              <a:gd name="connsiteY5" fmla="*/ 914400 h 1125415"/>
              <a:gd name="connsiteX6" fmla="*/ 1083652 w 2167304"/>
              <a:gd name="connsiteY6" fmla="*/ 1125415 h 1125415"/>
              <a:gd name="connsiteX7" fmla="*/ 961263 w 2167304"/>
              <a:gd name="connsiteY7" fmla="*/ 914400 h 1125415"/>
              <a:gd name="connsiteX8" fmla="*/ 152403 w 2167304"/>
              <a:gd name="connsiteY8" fmla="*/ 914400 h 1125415"/>
              <a:gd name="connsiteX9" fmla="*/ 0 w 2167304"/>
              <a:gd name="connsiteY9" fmla="*/ 761997 h 1125415"/>
              <a:gd name="connsiteX10" fmla="*/ 0 w 2167304"/>
              <a:gd name="connsiteY10" fmla="*/ 152403 h 1125415"/>
              <a:gd name="connsiteX11" fmla="*/ 152403 w 2167304"/>
              <a:gd name="connsiteY11" fmla="*/ 0 h 112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7304" h="1125415">
                <a:moveTo>
                  <a:pt x="152403" y="0"/>
                </a:moveTo>
                <a:lnTo>
                  <a:pt x="2014901" y="0"/>
                </a:lnTo>
                <a:cubicBezTo>
                  <a:pt x="2099071" y="0"/>
                  <a:pt x="2167304" y="68233"/>
                  <a:pt x="2167304" y="152403"/>
                </a:cubicBezTo>
                <a:lnTo>
                  <a:pt x="2167304" y="761997"/>
                </a:lnTo>
                <a:cubicBezTo>
                  <a:pt x="2167304" y="846167"/>
                  <a:pt x="2099071" y="914400"/>
                  <a:pt x="2014901" y="914400"/>
                </a:cubicBezTo>
                <a:lnTo>
                  <a:pt x="1206041" y="914400"/>
                </a:lnTo>
                <a:lnTo>
                  <a:pt x="1083652" y="1125415"/>
                </a:lnTo>
                <a:lnTo>
                  <a:pt x="961263" y="914400"/>
                </a:ln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772529" y="3446585"/>
            <a:ext cx="2167304" cy="2855741"/>
          </a:xfrm>
          <a:prstGeom prst="roundRect">
            <a:avLst>
              <a:gd name="adj" fmla="val 13422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002113" y="3446584"/>
            <a:ext cx="2167304" cy="2855741"/>
          </a:xfrm>
          <a:prstGeom prst="roundRect">
            <a:avLst>
              <a:gd name="adj" fmla="val 13422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231697" y="3446583"/>
            <a:ext cx="2167304" cy="2855741"/>
          </a:xfrm>
          <a:prstGeom prst="roundRect">
            <a:avLst>
              <a:gd name="adj" fmla="val 13422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51667" y="2216481"/>
            <a:ext cx="206819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方正姚体" pitchFamily="2" charset="-122"/>
                <a:ea typeface="方正姚体" pitchFamily="2" charset="-122"/>
                <a:cs typeface="Kartika" panose="02020503030404060203" pitchFamily="18" charset="0"/>
              </a:rPr>
              <a:t>TITLE GOSE HERE</a:t>
            </a:r>
            <a:endParaRPr lang="zh-CN" altLang="en-US" sz="2000" dirty="0">
              <a:solidFill>
                <a:srgbClr val="FFFFFF"/>
              </a:solidFill>
              <a:latin typeface="方正姚体" pitchFamily="2" charset="-122"/>
              <a:ea typeface="方正姚体" pitchFamily="2" charset="-122"/>
              <a:cs typeface="Kartika" panose="020205030304040602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22084" y="2213372"/>
            <a:ext cx="206819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方正姚体" pitchFamily="2" charset="-122"/>
                <a:ea typeface="方正姚体" pitchFamily="2" charset="-122"/>
                <a:cs typeface="Kartika" panose="02020503030404060203" pitchFamily="18" charset="0"/>
              </a:rPr>
              <a:t>TITLE GOSE HERE</a:t>
            </a:r>
            <a:endParaRPr lang="zh-CN" altLang="en-US" sz="2000" dirty="0">
              <a:solidFill>
                <a:srgbClr val="FFFFFF"/>
              </a:solidFill>
              <a:latin typeface="方正姚体" pitchFamily="2" charset="-122"/>
              <a:ea typeface="方正姚体" pitchFamily="2" charset="-122"/>
              <a:cs typeface="Kartika" panose="02020503030404060203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81251" y="2213372"/>
            <a:ext cx="206819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方正姚体" pitchFamily="2" charset="-122"/>
                <a:ea typeface="方正姚体" pitchFamily="2" charset="-122"/>
                <a:cs typeface="Kartika" panose="02020503030404060203" pitchFamily="18" charset="0"/>
              </a:rPr>
              <a:t>TITLE GOSE HERE</a:t>
            </a:r>
            <a:endParaRPr lang="zh-CN" altLang="en-US" sz="2000" dirty="0">
              <a:solidFill>
                <a:srgbClr val="FFFFFF"/>
              </a:solidFill>
              <a:latin typeface="方正姚体" pitchFamily="2" charset="-122"/>
              <a:ea typeface="方正姚体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7718</Words>
  <Application>Kingsoft Office WPP</Application>
  <PresentationFormat>宽屏</PresentationFormat>
  <Paragraphs>658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Administrator</cp:lastModifiedBy>
  <cp:revision>98</cp:revision>
  <dcterms:created xsi:type="dcterms:W3CDTF">2016-03-04T06:22:00Z</dcterms:created>
  <dcterms:modified xsi:type="dcterms:W3CDTF">2016-03-22T11:36:50Z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