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67" r:id="rId4"/>
    <p:sldId id="258" r:id="rId5"/>
    <p:sldId id="261" r:id="rId6"/>
    <p:sldId id="259" r:id="rId7"/>
    <p:sldId id="281" r:id="rId8"/>
    <p:sldId id="279" r:id="rId9"/>
    <p:sldId id="270" r:id="rId10"/>
    <p:sldId id="271" r:id="rId11"/>
    <p:sldId id="277" r:id="rId12"/>
    <p:sldId id="272" r:id="rId13"/>
    <p:sldId id="278" r:id="rId14"/>
    <p:sldId id="275" r:id="rId15"/>
    <p:sldId id="276" r:id="rId16"/>
    <p:sldId id="273" r:id="rId17"/>
    <p:sldId id="274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4ED9C-224D-4E08-B270-8B68739C6CC7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25F8A-1F90-43F7-8FB9-88A5DC730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1849-07F7-40C5-B486-B6B6901B793B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175260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Channel   Decoding  and Peripheral Configuration (Porting) for DRM Receiver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514600"/>
            <a:ext cx="33230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M.SHARON PREETHI,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UR11EC239,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KARUNYA UNIVERSITY.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653677"/>
            <a:ext cx="3810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External guide: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Padmavathi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 (Project manager) Mr.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Buvaneswaran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(System Engineer)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648200"/>
            <a:ext cx="34676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guide: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Shobha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Rekh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 Electrical Sciences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/>
          <p:cNvSpPr/>
          <p:nvPr/>
        </p:nvSpPr>
        <p:spPr>
          <a:xfrm>
            <a:off x="4419600" y="38100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581400"/>
            <a:ext cx="6858000" cy="3810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(using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data_in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samplerate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2819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Process file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86200" y="1981200"/>
            <a:ext cx="1371600" cy="304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04800" y="3657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" y="35052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419600" y="5105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200400" y="4267200"/>
            <a:ext cx="2590800" cy="91440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Drm_block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=TRUE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51816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74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5791200" y="4636532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53200" y="4484132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4419600" y="6019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295400" y="5562600"/>
            <a:ext cx="64008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prefftprocess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 to get number of symbols per frame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4495800" y="1611868"/>
            <a:ext cx="15240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4495800" y="685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3276600" y="990600"/>
            <a:ext cx="2590800" cy="60960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EOF = 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21849" y="1611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43600" y="849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867400" y="12192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629400" y="10668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95800" y="533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800" y="152400"/>
            <a:ext cx="85344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the content of the output buffer into the output file using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File_out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4343400" y="12192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3048000" y="381000"/>
            <a:ext cx="2743200" cy="91440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modedetect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=TRUE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2954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38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ent Arrow 8"/>
          <p:cNvSpPr/>
          <p:nvPr/>
        </p:nvSpPr>
        <p:spPr>
          <a:xfrm rot="16200000" flipV="1">
            <a:off x="5753100" y="266700"/>
            <a:ext cx="685800" cy="609600"/>
          </a:xfrm>
          <a:prstGeom prst="bentArrow">
            <a:avLst>
              <a:gd name="adj1" fmla="val 156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43400" y="2057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4400" y="1676400"/>
            <a:ext cx="70104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gaurdremove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(guard interval is removed from data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343400" y="2895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33600" y="2514600"/>
            <a:ext cx="45720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FFTProcess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 (using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data_in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343400" y="4191001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2971800" y="3352801"/>
            <a:ext cx="2895600" cy="95827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fftperformed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=TRUE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2672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0" y="33528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Bent Arrow 17"/>
          <p:cNvSpPr/>
          <p:nvPr/>
        </p:nvSpPr>
        <p:spPr>
          <a:xfrm rot="16200000" flipV="1">
            <a:off x="5715000" y="3124200"/>
            <a:ext cx="914399" cy="609600"/>
          </a:xfrm>
          <a:prstGeom prst="bentArrow">
            <a:avLst>
              <a:gd name="adj1" fmla="val 156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343400" y="49530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47800" y="4648200"/>
            <a:ext cx="59436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postfftprocess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symbols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43400" y="57150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52600" y="5410200"/>
            <a:ext cx="53340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ChannelProcess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 (using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fft_data_out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own Arrow 62"/>
          <p:cNvSpPr/>
          <p:nvPr/>
        </p:nvSpPr>
        <p:spPr>
          <a:xfrm>
            <a:off x="6934200" y="4495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419600" y="2438400"/>
            <a:ext cx="152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4800" y="1981200"/>
            <a:ext cx="64008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fac_cell_index,sdc_cell_index,frame_num,sym_num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429000" y="15240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43000" y="1219200"/>
            <a:ext cx="4724400" cy="3810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MscProcess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chan_data_out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429000" y="902732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429000" y="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2057400" y="304800"/>
            <a:ext cx="2895600" cy="59793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 flag = 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7049" y="8382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0" y="369332"/>
            <a:ext cx="24384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953000" y="521732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40231" y="381000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handling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3581400" y="3124200"/>
            <a:ext cx="1828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381000" y="2831068"/>
            <a:ext cx="3200400" cy="82653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ac_cell_index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5200" y="28194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Diamond 41"/>
          <p:cNvSpPr/>
          <p:nvPr/>
        </p:nvSpPr>
        <p:spPr>
          <a:xfrm>
            <a:off x="5410200" y="2831068"/>
            <a:ext cx="3200400" cy="82653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sdc_cell_index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1905000" y="3657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6934200" y="3657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5400" y="28310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1600" y="164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57400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1905000" y="4495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8600" y="4114800"/>
            <a:ext cx="35052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facdatadecode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181600" y="4114800"/>
            <a:ext cx="37338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sdcdatadecode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905000" y="5029200"/>
            <a:ext cx="5181600" cy="1588"/>
          </a:xfrm>
          <a:prstGeom prst="line">
            <a:avLst/>
          </a:prstGeom>
          <a:ln w="142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>
            <a:off x="4419600" y="6008132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419600" y="5105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3048000" y="5410200"/>
            <a:ext cx="2895600" cy="59793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decode= 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07649" y="59436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5943600" y="5627132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72200" y="5269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267200" y="63246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54864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62484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    OUTPUT: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jasminuser\Pictures\chan1.PNG"/>
          <p:cNvPicPr>
            <a:picLocks noChangeAspect="1" noChangeArrowheads="1"/>
          </p:cNvPicPr>
          <p:nvPr/>
        </p:nvPicPr>
        <p:blipFill>
          <a:blip r:embed="rId2"/>
          <a:srcRect b="4286"/>
          <a:stretch>
            <a:fillRect/>
          </a:stretch>
        </p:blipFill>
        <p:spPr bwMode="auto">
          <a:xfrm>
            <a:off x="228600" y="1143000"/>
            <a:ext cx="4038600" cy="5105400"/>
          </a:xfrm>
          <a:prstGeom prst="rect">
            <a:avLst/>
          </a:prstGeom>
          <a:noFill/>
        </p:spPr>
      </p:pic>
      <p:pic>
        <p:nvPicPr>
          <p:cNvPr id="1027" name="Picture 3" descr="C:\Users\jasminuser\Pictures\chan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b="5714"/>
          <a:stretch>
            <a:fillRect/>
          </a:stretch>
        </p:blipFill>
        <p:spPr bwMode="auto">
          <a:xfrm>
            <a:off x="4648200" y="1143000"/>
            <a:ext cx="4038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EDMA (Enhanced Direct Memory Access):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129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primary function of DMA is to move data without direct CPU involvement.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 can be source address, destination address or length of the data</a:t>
            </a:r>
            <a:endParaRPr lang="en-US" sz="20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08056"/>
            <a:ext cx="8439079" cy="296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09600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McASP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1" y="1676400"/>
            <a:ext cx="37338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multichannel audio serial port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McASP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functions as a general-purpose audio serial port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independent clock generator modules for transmit and receive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McASP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useful for time-division multiplexed (TDM) stream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533400"/>
            <a:ext cx="3977639" cy="607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8915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WORK DONE:</a:t>
            </a:r>
          </a:p>
          <a:p>
            <a:pPr algn="ctr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Study of Digital Radio and Demodulation concepts.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Study of DRM Specifications and Standards.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Study of Jacinto 5 platform and its peripherals(Radio Manager,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OutputManager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Supervisor).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Learning the basics of Code Composer Studio.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Implementation of FIR Filter in Code Composer 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Offline DRM code with Dummy Channel Decoder.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Study of Sample codes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Blackfin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Processor.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Compiling the channel decoder module.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Pending Work:</a:t>
            </a:r>
          </a:p>
          <a:p>
            <a:pPr algn="ctr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J5 Peripheral Configuration.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Channel Decoder Porting.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64433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http://www.etsi.org// Spec_es_201980v030201p.pdf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http://www.ti.com/general/docs/lit/DM814x Technical Ref. Manual.pdf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914400"/>
            <a:ext cx="3701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OBJECTIVE: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438400"/>
            <a:ext cx="7138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perform channel decoding and to configure the peripherals (EDMA,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McASP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for DRM Receiver implementation in J5 platform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HARDWARE REQUIRED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TMS320DM814x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DaVinci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Digital Media Processors.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Signal Generator.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Spectrum digital emulator for debugging.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 REQUIRED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COMPOSER STUDIO 5.1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20083"/>
            <a:ext cx="800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DRM is a set of digital audio broadcasting technologies design to work over the frequency bands currently used for AM.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can fit more channels than AM using various MPEG 4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codecs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can deliver FM comparable sound quality on frequencies below 30MHz. 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It is a system that complements and works seamlessly with other digital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 standards 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and DAB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85800"/>
            <a:ext cx="8463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Advantages of DRM over Analog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adio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905000"/>
            <a:ext cx="754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ear FM quality audio can be transmitted.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Image, text and HTML can be transmitted.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Multilingual programs are possible.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Reduce power consumption (40-50%).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Automatic tuning by station name , not by frequency and re-tunes    when leaving a coverage area.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has good coverage area and employs a single frequency network.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629400"/>
            <a:ext cx="1905000" cy="228600"/>
          </a:xfrm>
          <a:noFill/>
        </p:spPr>
        <p:txBody>
          <a:bodyPr/>
          <a:lstStyle/>
          <a:p>
            <a:fld id="{5778DF1A-B5C8-43F8-9D34-83CC2A1282FB}" type="slidenum">
              <a:rPr lang="en-GB" altLang="en-US" sz="1400" smtClean="0"/>
              <a:pPr/>
              <a:t>6</a:t>
            </a:fld>
            <a:endParaRPr lang="en-GB" altLang="en-US" sz="1400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75675" cy="685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DRM Radio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Receiver – Block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jasminuser\Desktop\block.png"/>
          <p:cNvPicPr>
            <a:picLocks noChangeAspect="1" noChangeArrowheads="1"/>
          </p:cNvPicPr>
          <p:nvPr/>
        </p:nvPicPr>
        <p:blipFill>
          <a:blip r:embed="rId2"/>
          <a:srcRect b="60656"/>
          <a:stretch>
            <a:fillRect/>
          </a:stretch>
        </p:blipFill>
        <p:spPr bwMode="auto">
          <a:xfrm>
            <a:off x="533400" y="2209800"/>
            <a:ext cx="8478838" cy="2590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39877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9200" y="304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ROBESTNESS MODE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9144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given bandwidth, the different robustness modes provide different available data rates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743450"/>
            <a:ext cx="65532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144030"/>
            <a:ext cx="427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Fast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 Channel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_):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3276600"/>
            <a:ext cx="106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Tags: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143000"/>
            <a:ext cx="6934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85800" y="457200"/>
            <a:ext cx="5394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Service Description Channel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sdc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_):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343400"/>
            <a:ext cx="7010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" y="3448705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MSC stream data &lt;n&gt;(str0, str1, str2 and str3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4724400" y="2057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724400" y="6019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4724400" y="5257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724400" y="4495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724400" y="3581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724400" y="2819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4114800"/>
            <a:ext cx="16764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47800" y="2514600"/>
            <a:ext cx="67056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File_in,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File_out,chaninput_buffer,chanoutput_buffer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38600" y="1828800"/>
            <a:ext cx="1524000" cy="381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9800" y="3276600"/>
            <a:ext cx="5181600" cy="457200"/>
          </a:xfrm>
          <a:prstGeom prst="roundRect">
            <a:avLst>
              <a:gd name="adj" fmla="val 104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the input file and store it in File_in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FLOWCHART(Channel Decoding)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3657600" y="4038600"/>
            <a:ext cx="2286000" cy="60960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File_in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943600" y="42672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9800" y="39624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30831" y="412646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0800" y="4953000"/>
            <a:ext cx="44196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Copy the File_in data to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input_buffer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6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18518" y="838200"/>
            <a:ext cx="2006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file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47800" y="5715000"/>
            <a:ext cx="66294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ProcessBlock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(using input buffer and the buffers size)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828800" y="51054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71600" y="49530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0800000">
            <a:off x="685801" y="58674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600" y="57150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636</Words>
  <Application>Microsoft Office PowerPoint</Application>
  <PresentationFormat>On-screen Show (4:3)</PresentationFormat>
  <Paragraphs>125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DRM Radio Receiver – Block Diagram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Radio Mondiale using TMS320DM8148</dc:title>
  <dc:creator>jasminuser</dc:creator>
  <cp:lastModifiedBy>jasminuser</cp:lastModifiedBy>
  <cp:revision>64</cp:revision>
  <dcterms:created xsi:type="dcterms:W3CDTF">2015-01-27T11:46:11Z</dcterms:created>
  <dcterms:modified xsi:type="dcterms:W3CDTF">2015-03-18T08:42:02Z</dcterms:modified>
</cp:coreProperties>
</file>