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62" r:id="rId3"/>
    <p:sldId id="263" r:id="rId4"/>
    <p:sldId id="256" r:id="rId5"/>
    <p:sldId id="265" r:id="rId6"/>
    <p:sldId id="272" r:id="rId7"/>
    <p:sldId id="266" r:id="rId8"/>
    <p:sldId id="273" r:id="rId9"/>
    <p:sldId id="274" r:id="rId10"/>
    <p:sldId id="275" r:id="rId11"/>
    <p:sldId id="269" r:id="rId12"/>
    <p:sldId id="271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686" userDrawn="1">
          <p15:clr>
            <a:srgbClr val="A4A3A4"/>
          </p15:clr>
        </p15:guide>
        <p15:guide id="5" pos="302" userDrawn="1">
          <p15:clr>
            <a:srgbClr val="A4A3A4"/>
          </p15:clr>
        </p15:guide>
        <p15:guide id="6" pos="2026" userDrawn="1">
          <p15:clr>
            <a:srgbClr val="A4A3A4"/>
          </p15:clr>
        </p15:guide>
        <p15:guide id="7" orient="horz" pos="1502" userDrawn="1">
          <p15:clr>
            <a:srgbClr val="A4A3A4"/>
          </p15:clr>
        </p15:guide>
        <p15:guide id="8" orient="horz" pos="7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07" y="54"/>
      </p:cViewPr>
      <p:guideLst>
        <p:guide orient="horz" pos="414"/>
        <p:guide pos="3840"/>
        <p:guide orient="horz" pos="2160"/>
        <p:guide orient="horz" pos="686"/>
        <p:guide pos="302"/>
        <p:guide pos="2026"/>
        <p:guide orient="horz" pos="1502"/>
        <p:guide orient="horz" pos="7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9T05:29:43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8706 0 0,'-31'5'2833'0'0,"-15"-5"-3375"0"0,25 0 314 0 0,14 0-64 0 0,-6 1-248 0 0,13-1 495 0 0,0 0-1 0 0,0 0 0 0 0,0 0 1 0 0,0 0-1 0 0,0 0 0 0 0,0 0 0 0 0,0 0 1 0 0,-1 1-1 0 0,1-1 0 0 0,0 0 1 0 0,0 0-1 0 0,0 0 0 0 0,0 0 1 0 0,0 0-1 0 0,0 0 0 0 0,0 0 0 0 0,0 0 1 0 0,0 0-1 0 0,-1 0 0 0 0,1 0 1 0 0,0 0-1 0 0,0 0 0 0 0,0 0 0 0 0,0 0 1 0 0,0 0-1 0 0,0 0 0 0 0,0 0 1 0 0,0 0-1 0 0,-1 0 0 0 0,1-1 1 0 0,0 1-1 0 0,0 0 0 0 0,0 0 0 0 0,0 0 1 0 0,0 0-1 0 0,0 0 0 0 0,0 0 1 0 0,0 0-1 0 0,0 0 0 0 0,0 0 0 0 0,0 0 1 0 0,0 0-1 0 0,-1 0 0 0 0,1 0 1 0 0,0-1-1 0 0,0 1 0 0 0,0 0 0 0 0,0 0 1 0 0,0 0-1 0 0,0 0 0 0 0,0 0 1 0 0,0 0-1 0 0,0 0 0 0 0,0 0 1 0 0,0-1-1 0 0,0 1 0 0 0,0 0 0 0 0,0 0 1 0 0,0 0-1 0 0,0 0 0 0 0,0 0 1 0 0,0 0-1 0 0,0 0 0 0 0,2 1-335 0 0,0 0 0 0 0,1 1-1 0 0,-1-1 1 0 0,0 0 0 0 0,0 0 0 0 0,5 1 0 0 0,-5-2 142 0 0,0 1 1 0 0,1-1-1 0 0,-1-1 1 0 0,0 1 0 0 0,0 0-1 0 0,1 0 1 0 0,1-1 0 0 0,-1-1-2191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94944-6BDB-465A-8597-54922438D89F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19BE3-EFF7-4245-B373-4B45B1FCD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285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AD321-4A2E-152D-71D2-6032F9BE9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897A06-80EC-5484-B154-21CC51F73E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D58AA1-F7BD-0E7B-E143-198D19095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 흐름 원본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225E27-5F4E-A7FD-009C-118DE60197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138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2A5C8-E836-3DA7-0A29-F554B8CE1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925F0C0-F9B3-587A-28DF-0369888B21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2894DF-9D68-E056-5517-74D806F05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제품 등록 페이지</a:t>
            </a:r>
            <a:r>
              <a:rPr lang="en-US" altLang="ko-KR" dirty="0"/>
              <a:t>. </a:t>
            </a:r>
            <a:r>
              <a:rPr lang="ko-KR" altLang="en-US" dirty="0"/>
              <a:t>목록 탭의 제품 등록 페이지와 같음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B2A02F-FA76-7F6A-FA8B-5438D2054C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45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AF47A-7716-9D71-A13B-495416665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D44462-FE57-2BEA-FDA2-8AB8475E74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0DAF56-735A-2868-E6D6-FCFB24172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 사용할 화장품의 목록을 편집하는 화면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1C593A-1154-18F1-FEEE-98FF90174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8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110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어제 사용한 제품이랑 내일 사용할 제품까지는 보여줘야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19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9551E-6B9F-7F88-212F-B7ABD47EF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794990-F072-3EEC-56FF-8B548AAE82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5A714CA-CE75-7E18-C877-E57CDCE17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기본적으로 사용자가 기존에 등록해 둔 화장품 목록에 있는 제품 중에서 선택한다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대신 원하는 제품이 없으면 새 제품을 등록할 수 있도록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F718A0-CE6B-DA9F-27C4-F7EAF0CA1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662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사용체크는 같은 날에 여러 번 하면 기존 저장된 값을 삭제하고 새로 삭제하는 로직으로 구현해야 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8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51816-4D8F-685B-C2FD-AF5022994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3314B19-324E-8089-9E30-4B547BC7B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EA4FC2B-81BA-76A8-7EB5-F6044D0BA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사용체크는 같은 날에 여러 번 하면 기존 저장된 값을 삭제하고 새로 삭제하는 로직으로 구현해야 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7CD130-D98F-DD1E-878E-BAC0C1CEBD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608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3285C-5DFE-3F68-C047-01AD6E5FD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8140FB-194C-CEBE-EA0A-7AC4AF92A7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AC65319-031D-46EE-5F3E-436C23781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페이지에는 정렬 기능이 추가되어야 함</a:t>
            </a:r>
            <a:r>
              <a:rPr lang="en-US" altLang="ko-KR" dirty="0"/>
              <a:t>.(</a:t>
            </a:r>
            <a:r>
              <a:rPr lang="ko-KR" altLang="en-US" dirty="0"/>
              <a:t>업데이트 시</a:t>
            </a:r>
            <a:r>
              <a:rPr lang="en-US" altLang="ko-KR" dirty="0"/>
              <a:t>), </a:t>
            </a:r>
            <a:r>
              <a:rPr lang="ko-KR" altLang="en-US" dirty="0"/>
              <a:t>일단은 필터링 기능만 구현하되 최근사용일자순으로 정렬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CA3167-EA7C-F49F-8966-0CC1210F0B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82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24B41-A371-B8CD-B9DC-3AE3DFAA0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B747E7-75EC-DB5F-0DD2-402050EA6E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B55B98-B4C5-435D-D2EC-9CB55E40E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EC540A-328F-5F72-C9E6-8003CFE41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7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1A961-04E7-54AB-9474-D3D5242D3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F3D220-D8E2-FEBF-6DAD-2524F9CA33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15ECE1-05E4-C674-C4E4-4EB5DDB4A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제품 등록 페이지</a:t>
            </a:r>
            <a:r>
              <a:rPr lang="en-US" altLang="ko-KR" dirty="0"/>
              <a:t>. </a:t>
            </a:r>
            <a:r>
              <a:rPr lang="ko-KR" altLang="en-US" dirty="0"/>
              <a:t>목록 탭의 제품 등록 페이지와 같음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F9AB21-4A3E-62BC-30A4-78C580715B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0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3704D-FAF4-8C10-9CEF-EFA9DFD8E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BD2C5E-0BAF-37B7-C50A-021F2734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40C0B1-46B0-BA1F-DA34-6D51E69E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25B33-49A5-1D19-A5D9-3837DB00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99A7F-FF49-D862-EB6F-6FB217B1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5E431-0831-9422-D341-0F5D80FE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0D122D-9F9F-05E6-3705-BECD5791A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8E103-AB26-F4D7-B2CB-708B9F02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2331C5-86E3-FE6E-A761-A49631DA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5E2B2-F441-F62A-B0DF-973B166D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63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7EDB97-DC04-C82C-3FFD-BE0D5636B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513546-6B64-495C-3C4B-B5F707B64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016C8-A985-8B96-1DBE-2819F34A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2240A-6054-2F71-0306-006858FD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E87D9-7381-0ED5-FB02-4CD299B3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6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3440F-9003-63C6-3A51-70A2D3F6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2F858-7C5C-18DA-9D13-1601CD712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13D5E-F496-159A-E7D2-BE44ECA8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94846-0251-3F91-9C02-16BD8EA2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A3DFE-8A8E-DE89-A4E9-38F533CE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16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2FD47-77BA-7F0D-2922-7740483C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BB32B-4D9D-B6B1-9478-F023B88F1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8B59D-DAB2-86F6-E7CA-40C0C247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E7A8E-49E3-167B-B13F-80331A11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BDCE6-ED58-64D5-DA33-90D00F72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15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F18BF-BF93-991C-437A-CFD3F9B5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9F57C-D948-29D0-D3C3-E4A5B454F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BA83EB-06A5-B57C-6E5C-16A24FC59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81AD45-32E0-F3A6-B581-631876C4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4D597-7646-5081-7FD1-23CD492C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313475-E292-5564-023F-8B1549A0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2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02C2F-7CFE-6C57-A8B9-9BAED95A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6830F8-A346-ED34-0BDB-753709313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3043DC-86A5-9321-18CE-82BABBFFE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1231BE-46B6-9C5E-BB50-BF4C41BA4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51A2EE-D042-C8CC-52A1-026F46C2A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43C37F-F5AC-3BA4-EC8C-B2704DE9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CB94CB-D288-EB87-DB71-74972565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EA35B3-DA00-7FF9-12E1-B9FDA851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29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86686-33F6-88F9-2EA6-79A57402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7A8FE3-2A34-C48D-6D33-79F61A0B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E352EE-F144-5B4D-CD7E-B7B8FC10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C1C921-19E0-6DC3-D55D-8B897002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74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520FA6-D947-BAFF-6505-E25E4AF1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8C5EBB-158B-E593-CA9B-884B00EF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0AD2F7-5B52-5041-C786-2DB89B0E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06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44B99-8EA7-EA95-13BB-00C9E787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41207-3A53-CEF0-9549-BD2487BDB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6ADE96-5668-C8F3-35DD-EAFA12DC6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F22EDF-8B7D-A6BA-8774-A7F9F171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7CF40B-2879-C80D-B15B-F4121DE9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24532D-AA4C-BCEA-753F-7C79E9F8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45793-030A-690B-9834-985C6128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98ACD2-F984-7668-B848-535CA9EF1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EA562C-C838-5BA0-4918-8AC50D26F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9185B4-76AA-32AF-E962-F0B189A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641F24-B90E-3F2E-5CAF-6C52B2D6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66E37-6758-83C5-DDE8-B3D853D3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40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0113AB-4FF3-C1A4-0CBD-4F60CBCE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CD8AC5-9961-775E-90E4-7616F1913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A9595-D3E9-2AAF-F952-781E6DE99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C9C94-32B2-7DAE-4F67-8C0A16834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6E686-74D5-63D7-B8F2-B62A00897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3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7.svg"/><Relationship Id="rId4" Type="http://schemas.openxmlformats.org/officeDocument/2006/relationships/image" Target="../media/image23.sv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E4730-E6BB-3634-F693-373F930CD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6052349-32C0-C676-BD89-7765E567D8F7}"/>
              </a:ext>
            </a:extLst>
          </p:cNvPr>
          <p:cNvSpPr txBox="1"/>
          <p:nvPr/>
        </p:nvSpPr>
        <p:spPr>
          <a:xfrm>
            <a:off x="435078" y="4090459"/>
            <a:ext cx="14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252E68-0F03-D306-356D-A6420FD0B7EA}"/>
              </a:ext>
            </a:extLst>
          </p:cNvPr>
          <p:cNvCxnSpPr>
            <a:cxnSpLocks/>
            <a:stCxn id="59" idx="3"/>
            <a:endCxn id="12" idx="2"/>
          </p:cNvCxnSpPr>
          <p:nvPr/>
        </p:nvCxnSpPr>
        <p:spPr>
          <a:xfrm flipV="1">
            <a:off x="1526459" y="882062"/>
            <a:ext cx="1777180" cy="2411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40A97829-3A22-6607-BC3A-208E8E1C526B}"/>
              </a:ext>
            </a:extLst>
          </p:cNvPr>
          <p:cNvSpPr/>
          <p:nvPr/>
        </p:nvSpPr>
        <p:spPr>
          <a:xfrm>
            <a:off x="3303639" y="612062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화장품 등록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6173FCB-D1EA-9C37-131F-F5657544AB03}"/>
              </a:ext>
            </a:extLst>
          </p:cNvPr>
          <p:cNvCxnSpPr>
            <a:cxnSpLocks/>
            <a:stCxn id="59" idx="3"/>
            <a:endCxn id="18" idx="2"/>
          </p:cNvCxnSpPr>
          <p:nvPr/>
        </p:nvCxnSpPr>
        <p:spPr>
          <a:xfrm flipV="1">
            <a:off x="1526459" y="1690043"/>
            <a:ext cx="1777180" cy="1603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A8D3BB13-0C37-E9E8-DA41-C6CB22068FD7}"/>
              </a:ext>
            </a:extLst>
          </p:cNvPr>
          <p:cNvSpPr/>
          <p:nvPr/>
        </p:nvSpPr>
        <p:spPr>
          <a:xfrm>
            <a:off x="3303639" y="1348043"/>
            <a:ext cx="3168000" cy="68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오늘 사용할 화장품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목록 확인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2AE1E6-011D-B9D8-ECED-8864380AA4F0}"/>
              </a:ext>
            </a:extLst>
          </p:cNvPr>
          <p:cNvCxnSpPr>
            <a:cxnSpLocks/>
            <a:stCxn id="59" idx="3"/>
            <a:endCxn id="20" idx="2"/>
          </p:cNvCxnSpPr>
          <p:nvPr/>
        </p:nvCxnSpPr>
        <p:spPr>
          <a:xfrm flipV="1">
            <a:off x="1526459" y="2498024"/>
            <a:ext cx="1777180" cy="7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4C2A9B4-9B3F-82C3-EC53-F077A34089E4}"/>
              </a:ext>
            </a:extLst>
          </p:cNvPr>
          <p:cNvSpPr/>
          <p:nvPr/>
        </p:nvSpPr>
        <p:spPr>
          <a:xfrm>
            <a:off x="3303639" y="2228024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화장품 사용 여부 체크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54865DE-7716-7E3C-AB01-E3337A00695F}"/>
              </a:ext>
            </a:extLst>
          </p:cNvPr>
          <p:cNvCxnSpPr>
            <a:cxnSpLocks/>
            <a:stCxn id="59" idx="3"/>
            <a:endCxn id="22" idx="2"/>
          </p:cNvCxnSpPr>
          <p:nvPr/>
        </p:nvCxnSpPr>
        <p:spPr>
          <a:xfrm flipV="1">
            <a:off x="1526459" y="3234005"/>
            <a:ext cx="1777180" cy="591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A8E62856-5EBF-2A26-68CC-2338DA37912C}"/>
              </a:ext>
            </a:extLst>
          </p:cNvPr>
          <p:cNvSpPr/>
          <p:nvPr/>
        </p:nvSpPr>
        <p:spPr>
          <a:xfrm>
            <a:off x="3303639" y="2964005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화장품 평가 입력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49CEF3-4583-AA00-05B3-5CEAA0B38C6A}"/>
              </a:ext>
            </a:extLst>
          </p:cNvPr>
          <p:cNvCxnSpPr>
            <a:cxnSpLocks/>
            <a:stCxn id="59" idx="3"/>
            <a:endCxn id="24" idx="2"/>
          </p:cNvCxnSpPr>
          <p:nvPr/>
        </p:nvCxnSpPr>
        <p:spPr>
          <a:xfrm>
            <a:off x="1526459" y="3293183"/>
            <a:ext cx="1777180" cy="6768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E9EC93B6-8907-5E40-0DFD-00B2D9E81AE6}"/>
              </a:ext>
            </a:extLst>
          </p:cNvPr>
          <p:cNvSpPr/>
          <p:nvPr/>
        </p:nvSpPr>
        <p:spPr>
          <a:xfrm>
            <a:off x="3303639" y="3699986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알림 시간 설정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53BC35A-176D-EFBA-673C-182D016CB9DB}"/>
              </a:ext>
            </a:extLst>
          </p:cNvPr>
          <p:cNvGrpSpPr/>
          <p:nvPr/>
        </p:nvGrpSpPr>
        <p:grpSpPr>
          <a:xfrm>
            <a:off x="766917" y="2600870"/>
            <a:ext cx="759542" cy="1384625"/>
            <a:chOff x="759542" y="2374490"/>
            <a:chExt cx="759542" cy="1384625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CC0F5B0-E2F4-B526-3F5E-E417CEDF488D}"/>
                </a:ext>
              </a:extLst>
            </p:cNvPr>
            <p:cNvGrpSpPr>
              <a:grpSpLocks/>
            </p:cNvGrpSpPr>
            <p:nvPr/>
          </p:nvGrpSpPr>
          <p:grpSpPr>
            <a:xfrm>
              <a:off x="840324" y="2452974"/>
              <a:ext cx="597979" cy="1227656"/>
              <a:chOff x="389829" y="2529348"/>
              <a:chExt cx="597979" cy="1227656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F1B13902-14CE-B729-00CD-C8D8D8DB837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8819" y="252934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145153AB-48DC-3335-3515-A21E4A181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819" y="2889348"/>
                <a:ext cx="0" cy="5979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4850F3B4-B07D-CC20-B240-44BBECA754F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8819" y="2776397"/>
                <a:ext cx="0" cy="5979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B2136235-1343-FCB1-9C81-259E755CE2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703" y="3487327"/>
                <a:ext cx="261118" cy="269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7325E290-8D18-5A33-CB07-83549B36F5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6642" y="3487327"/>
                <a:ext cx="261118" cy="269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FEB56E1-720A-9BEC-F396-15440C62B15F}"/>
                </a:ext>
              </a:extLst>
            </p:cNvPr>
            <p:cNvSpPr>
              <a:spLocks/>
            </p:cNvSpPr>
            <p:nvPr/>
          </p:nvSpPr>
          <p:spPr>
            <a:xfrm>
              <a:off x="759542" y="2374490"/>
              <a:ext cx="759542" cy="1384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0D12278-9073-8196-AA55-72BBEC6B88D0}"/>
              </a:ext>
            </a:extLst>
          </p:cNvPr>
          <p:cNvCxnSpPr>
            <a:cxnSpLocks/>
            <a:stCxn id="59" idx="3"/>
            <a:endCxn id="68" idx="2"/>
          </p:cNvCxnSpPr>
          <p:nvPr/>
        </p:nvCxnSpPr>
        <p:spPr>
          <a:xfrm>
            <a:off x="1526459" y="3293183"/>
            <a:ext cx="1777180" cy="1412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F600BCC4-97B7-476D-A424-84D4078BC3E1}"/>
              </a:ext>
            </a:extLst>
          </p:cNvPr>
          <p:cNvSpPr/>
          <p:nvPr/>
        </p:nvSpPr>
        <p:spPr>
          <a:xfrm>
            <a:off x="3303639" y="4435967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사용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평가 통계 확인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16AAF7A-63AB-8BC3-24D5-599C0B115A57}"/>
              </a:ext>
            </a:extLst>
          </p:cNvPr>
          <p:cNvCxnSpPr>
            <a:cxnSpLocks/>
            <a:stCxn id="59" idx="3"/>
            <a:endCxn id="70" idx="2"/>
          </p:cNvCxnSpPr>
          <p:nvPr/>
        </p:nvCxnSpPr>
        <p:spPr>
          <a:xfrm>
            <a:off x="1526459" y="3293183"/>
            <a:ext cx="1777180" cy="2148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22030522-610B-71FD-6547-90339EDCB093}"/>
              </a:ext>
            </a:extLst>
          </p:cNvPr>
          <p:cNvSpPr/>
          <p:nvPr/>
        </p:nvSpPr>
        <p:spPr>
          <a:xfrm>
            <a:off x="3303639" y="5171948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추천템</a:t>
            </a:r>
            <a:r>
              <a:rPr lang="ko-KR" altLang="en-US" sz="1600" dirty="0">
                <a:solidFill>
                  <a:schemeClr val="tx1"/>
                </a:solidFill>
              </a:rPr>
              <a:t> 리마인드 확인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8352A0D-FD6D-1E0F-E83A-A7B251CD3F5F}"/>
              </a:ext>
            </a:extLst>
          </p:cNvPr>
          <p:cNvGrpSpPr/>
          <p:nvPr/>
        </p:nvGrpSpPr>
        <p:grpSpPr>
          <a:xfrm>
            <a:off x="6471639" y="368717"/>
            <a:ext cx="3637358" cy="1211054"/>
            <a:chOff x="4598593" y="346594"/>
            <a:chExt cx="3637358" cy="1211054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9A878D5B-23EC-C506-AB6F-16D167374453}"/>
                </a:ext>
              </a:extLst>
            </p:cNvPr>
            <p:cNvSpPr/>
            <p:nvPr/>
          </p:nvSpPr>
          <p:spPr>
            <a:xfrm>
              <a:off x="5751951" y="346594"/>
              <a:ext cx="2484000" cy="54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화장품 정보 수정</a:t>
              </a: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17282116-739D-1E1D-001A-8969DA2EAC9C}"/>
                </a:ext>
              </a:extLst>
            </p:cNvPr>
            <p:cNvGrpSpPr/>
            <p:nvPr/>
          </p:nvGrpSpPr>
          <p:grpSpPr>
            <a:xfrm>
              <a:off x="4598593" y="428669"/>
              <a:ext cx="1160734" cy="416522"/>
              <a:chOff x="4598593" y="428669"/>
              <a:chExt cx="1160734" cy="416522"/>
            </a:xfrm>
          </p:grpSpPr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6B116D39-0195-5A13-4BC1-D44DF89E9C6D}"/>
                  </a:ext>
                </a:extLst>
              </p:cNvPr>
              <p:cNvCxnSpPr>
                <a:cxnSpLocks/>
                <a:stCxn id="76" idx="2"/>
                <a:endCxn id="12" idx="6"/>
              </p:cNvCxnSpPr>
              <p:nvPr/>
            </p:nvCxnSpPr>
            <p:spPr>
              <a:xfrm flipH="1">
                <a:off x="4598593" y="616594"/>
                <a:ext cx="1153358" cy="2285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AF71E91-5302-0B2D-5E19-6720D0051E00}"/>
                  </a:ext>
                </a:extLst>
              </p:cNvPr>
              <p:cNvSpPr txBox="1"/>
              <p:nvPr/>
            </p:nvSpPr>
            <p:spPr>
              <a:xfrm rot="20779603">
                <a:off x="4847307" y="428669"/>
                <a:ext cx="9120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/>
                  <a:t>《</a:t>
                </a:r>
                <a:r>
                  <a:rPr lang="ko-KR" altLang="en-US" sz="1500" dirty="0"/>
                  <a:t>포함</a:t>
                </a:r>
                <a:r>
                  <a:rPr lang="en-US" altLang="ko-KR" sz="1500" dirty="0"/>
                  <a:t>》</a:t>
                </a:r>
                <a:endParaRPr lang="ko-KR" altLang="en-US" sz="1500" dirty="0"/>
              </a:p>
            </p:txBody>
          </p:sp>
        </p:grp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DC0A300-F257-498B-CB61-2900C0C385CD}"/>
                </a:ext>
              </a:extLst>
            </p:cNvPr>
            <p:cNvSpPr/>
            <p:nvPr/>
          </p:nvSpPr>
          <p:spPr>
            <a:xfrm>
              <a:off x="5751951" y="1017648"/>
              <a:ext cx="2484000" cy="54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화장품 정보 삭제</a:t>
              </a: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D1ECF824-074A-5A23-0ADC-5CF33D0D8C62}"/>
                </a:ext>
              </a:extLst>
            </p:cNvPr>
            <p:cNvCxnSpPr>
              <a:cxnSpLocks/>
              <a:stCxn id="83" idx="2"/>
              <a:endCxn id="12" idx="6"/>
            </p:cNvCxnSpPr>
            <p:nvPr/>
          </p:nvCxnSpPr>
          <p:spPr>
            <a:xfrm flipH="1" flipV="1">
              <a:off x="4598593" y="859939"/>
              <a:ext cx="1153358" cy="42770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9099B89-3D60-19BC-6A05-68E694DD974A}"/>
                </a:ext>
              </a:extLst>
            </p:cNvPr>
            <p:cNvSpPr txBox="1"/>
            <p:nvPr/>
          </p:nvSpPr>
          <p:spPr>
            <a:xfrm rot="1466618">
              <a:off x="4767549" y="1133038"/>
              <a:ext cx="9165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/>
                <a:t>《</a:t>
              </a:r>
              <a:r>
                <a:rPr lang="ko-KR" altLang="en-US" sz="1500" dirty="0"/>
                <a:t>포함</a:t>
              </a:r>
              <a:r>
                <a:rPr lang="en-US" altLang="ko-KR" sz="1500" dirty="0"/>
                <a:t>》</a:t>
              </a:r>
              <a:endParaRPr lang="ko-KR" altLang="en-US" sz="1500" dirty="0"/>
            </a:p>
          </p:txBody>
        </p: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B308F27E-AD7D-026F-AFAB-67E18296ECDF}"/>
              </a:ext>
            </a:extLst>
          </p:cNvPr>
          <p:cNvSpPr/>
          <p:nvPr/>
        </p:nvSpPr>
        <p:spPr>
          <a:xfrm flipH="1">
            <a:off x="7415382" y="4444421"/>
            <a:ext cx="2484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화장품 사용 평가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통계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D52C3471-606A-7165-960A-4014082FFCA5}"/>
              </a:ext>
            </a:extLst>
          </p:cNvPr>
          <p:cNvCxnSpPr>
            <a:cxnSpLocks/>
            <a:stCxn id="68" idx="6"/>
            <a:endCxn id="110" idx="6"/>
          </p:cNvCxnSpPr>
          <p:nvPr/>
        </p:nvCxnSpPr>
        <p:spPr>
          <a:xfrm>
            <a:off x="6471639" y="4705967"/>
            <a:ext cx="943743" cy="845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914B099-AFBB-9D84-8B54-AAA5AF6DD0CB}"/>
              </a:ext>
            </a:extLst>
          </p:cNvPr>
          <p:cNvSpPr txBox="1"/>
          <p:nvPr/>
        </p:nvSpPr>
        <p:spPr>
          <a:xfrm flipH="1">
            <a:off x="6452139" y="4385553"/>
            <a:ext cx="914759" cy="19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《</a:t>
            </a:r>
            <a:r>
              <a:rPr lang="ko-KR" altLang="en-US" sz="1500" dirty="0"/>
              <a:t>포함</a:t>
            </a:r>
            <a:r>
              <a:rPr lang="en-US" altLang="ko-KR" sz="1500" dirty="0"/>
              <a:t>》</a:t>
            </a:r>
            <a:endParaRPr lang="ko-KR" altLang="en-US" sz="1500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62C6F4EE-D5D5-9A10-C311-10370F31526F}"/>
              </a:ext>
            </a:extLst>
          </p:cNvPr>
          <p:cNvSpPr/>
          <p:nvPr/>
        </p:nvSpPr>
        <p:spPr>
          <a:xfrm>
            <a:off x="7366898" y="2969457"/>
            <a:ext cx="2484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화장품 평가 수정</a:t>
            </a: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F96CE60-3468-3792-4E19-040A730666C1}"/>
              </a:ext>
            </a:extLst>
          </p:cNvPr>
          <p:cNvCxnSpPr>
            <a:cxnSpLocks/>
            <a:stCxn id="133" idx="2"/>
            <a:endCxn id="22" idx="6"/>
          </p:cNvCxnSpPr>
          <p:nvPr/>
        </p:nvCxnSpPr>
        <p:spPr>
          <a:xfrm flipH="1" flipV="1">
            <a:off x="6471639" y="3234005"/>
            <a:ext cx="895259" cy="545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9E3E495-2A32-5154-0867-8A87449DED66}"/>
              </a:ext>
            </a:extLst>
          </p:cNvPr>
          <p:cNvSpPr txBox="1"/>
          <p:nvPr/>
        </p:nvSpPr>
        <p:spPr>
          <a:xfrm>
            <a:off x="6500623" y="2900728"/>
            <a:ext cx="914759" cy="19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《</a:t>
            </a:r>
            <a:r>
              <a:rPr lang="ko-KR" altLang="en-US" sz="1500" dirty="0"/>
              <a:t>포함</a:t>
            </a:r>
            <a:r>
              <a:rPr lang="en-US" altLang="ko-KR" sz="1500" dirty="0"/>
              <a:t>》</a:t>
            </a:r>
            <a:endParaRPr lang="ko-KR" altLang="en-US" sz="1500" dirty="0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2783C590-407A-0191-16BA-7B87A4343C0F}"/>
              </a:ext>
            </a:extLst>
          </p:cNvPr>
          <p:cNvCxnSpPr>
            <a:cxnSpLocks/>
            <a:stCxn id="59" idx="3"/>
            <a:endCxn id="138" idx="2"/>
          </p:cNvCxnSpPr>
          <p:nvPr/>
        </p:nvCxnSpPr>
        <p:spPr>
          <a:xfrm>
            <a:off x="1526459" y="3293183"/>
            <a:ext cx="1777180" cy="2884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93D412B1-94A1-371C-CC97-3F3839ABA8BC}"/>
              </a:ext>
            </a:extLst>
          </p:cNvPr>
          <p:cNvSpPr/>
          <p:nvPr/>
        </p:nvSpPr>
        <p:spPr>
          <a:xfrm>
            <a:off x="3303639" y="5907928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화장품 목록 조회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B8A4387-8C3E-D30E-D1AE-E96ED403FCEF}"/>
              </a:ext>
            </a:extLst>
          </p:cNvPr>
          <p:cNvSpPr/>
          <p:nvPr/>
        </p:nvSpPr>
        <p:spPr>
          <a:xfrm>
            <a:off x="2617839" y="206477"/>
            <a:ext cx="7868263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89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ED895-778E-E731-24E8-F073FC8B7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7718CBC-6D31-BB3E-0025-BC65B00AA7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8015095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화장품 목록 탭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개별 화장품 상세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View-02-01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91DA816-C34C-A54A-1DF5-B6BEDF861E8E}"/>
              </a:ext>
            </a:extLst>
          </p:cNvPr>
          <p:cNvSpPr>
            <a:spLocks/>
          </p:cNvSpPr>
          <p:nvPr/>
        </p:nvSpPr>
        <p:spPr>
          <a:xfrm>
            <a:off x="347847" y="657225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45C2120-05BE-BC75-0874-62ED1B8B7730}"/>
              </a:ext>
            </a:extLst>
          </p:cNvPr>
          <p:cNvCxnSpPr>
            <a:cxnSpLocks/>
          </p:cNvCxnSpPr>
          <p:nvPr/>
        </p:nvCxnSpPr>
        <p:spPr>
          <a:xfrm>
            <a:off x="351209" y="1084991"/>
            <a:ext cx="29735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말풍선: 사각형 67">
            <a:extLst>
              <a:ext uri="{FF2B5EF4-FFF2-40B4-BE49-F238E27FC236}">
                <a16:creationId xmlns:a16="http://schemas.microsoft.com/office/drawing/2014/main" id="{1D68C696-F8EA-EA4C-E695-33EF5E36E50A}"/>
              </a:ext>
            </a:extLst>
          </p:cNvPr>
          <p:cNvSpPr/>
          <p:nvPr/>
        </p:nvSpPr>
        <p:spPr>
          <a:xfrm>
            <a:off x="3563068" y="6182265"/>
            <a:ext cx="1900338" cy="569342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수정 버튼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수정 사항 반영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취소 버튼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단순히 이전화면으로 </a:t>
            </a:r>
            <a:r>
              <a:rPr lang="ko-KR" altLang="en-US" sz="1100" dirty="0" err="1">
                <a:solidFill>
                  <a:schemeClr val="tx1"/>
                </a:solidFill>
              </a:rPr>
              <a:t>돌아감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E2613C49-4E47-01B2-6FFA-EF59F6CF3F06}"/>
              </a:ext>
            </a:extLst>
          </p:cNvPr>
          <p:cNvSpPr/>
          <p:nvPr/>
        </p:nvSpPr>
        <p:spPr>
          <a:xfrm>
            <a:off x="3402368" y="2526921"/>
            <a:ext cx="1830999" cy="762619"/>
          </a:xfrm>
          <a:prstGeom prst="wedgeRectCallout">
            <a:avLst>
              <a:gd name="adj1" fmla="val -56659"/>
              <a:gd name="adj2" fmla="val -19854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사용자가 화장품 등록 시 입력했던 값이 들어있는 것 외에는 화장품 등록 페이지와 거의 동일</a:t>
            </a:r>
          </a:p>
        </p:txBody>
      </p:sp>
      <p:sp>
        <p:nvSpPr>
          <p:cNvPr id="34" name="말풍선: 사각형 33">
            <a:extLst>
              <a:ext uri="{FF2B5EF4-FFF2-40B4-BE49-F238E27FC236}">
                <a16:creationId xmlns:a16="http://schemas.microsoft.com/office/drawing/2014/main" id="{CE457C89-8AB0-6EA2-0224-158C2D8D8839}"/>
              </a:ext>
            </a:extLst>
          </p:cNvPr>
          <p:cNvSpPr/>
          <p:nvPr/>
        </p:nvSpPr>
        <p:spPr>
          <a:xfrm>
            <a:off x="3402769" y="629409"/>
            <a:ext cx="1684142" cy="762619"/>
          </a:xfrm>
          <a:prstGeom prst="wedgeRectCallout">
            <a:avLst>
              <a:gd name="adj1" fmla="val -57328"/>
              <a:gd name="adj2" fmla="val -15941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등록한 화장품을 목록에서 삭제할 수 있는 삭제 버튼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재확인 다이얼로그 제공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4D8D5-7391-E176-2A11-703F5312D88F}"/>
              </a:ext>
            </a:extLst>
          </p:cNvPr>
          <p:cNvSpPr txBox="1"/>
          <p:nvPr/>
        </p:nvSpPr>
        <p:spPr>
          <a:xfrm>
            <a:off x="542962" y="731072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화장품 수정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620897-8465-0F81-69CB-33ADD012CA0D}"/>
              </a:ext>
            </a:extLst>
          </p:cNvPr>
          <p:cNvGrpSpPr/>
          <p:nvPr/>
        </p:nvGrpSpPr>
        <p:grpSpPr>
          <a:xfrm>
            <a:off x="414346" y="1142639"/>
            <a:ext cx="2872709" cy="567990"/>
            <a:chOff x="371847" y="1100807"/>
            <a:chExt cx="2980282" cy="5679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EDD632-64D0-B8FF-7921-76D67AE8AB75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브랜드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814589-1415-595C-CE4D-E784FC09AB28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브랜드 입력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10365D3-019F-AEEF-6551-0E2E9706B18C}"/>
              </a:ext>
            </a:extLst>
          </p:cNvPr>
          <p:cNvGrpSpPr/>
          <p:nvPr/>
        </p:nvGrpSpPr>
        <p:grpSpPr>
          <a:xfrm>
            <a:off x="414346" y="1819977"/>
            <a:ext cx="2872709" cy="567990"/>
            <a:chOff x="371847" y="1100807"/>
            <a:chExt cx="2980282" cy="56799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12091D5-B382-9C8F-9224-533820991035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제품명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614EFE6-B798-48DC-DFDE-0C868ED7C116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제품명 입력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18161F1-5345-7239-63BC-026511873F0F}"/>
              </a:ext>
            </a:extLst>
          </p:cNvPr>
          <p:cNvGrpSpPr/>
          <p:nvPr/>
        </p:nvGrpSpPr>
        <p:grpSpPr>
          <a:xfrm>
            <a:off x="414346" y="2499286"/>
            <a:ext cx="2872709" cy="567994"/>
            <a:chOff x="371847" y="1100807"/>
            <a:chExt cx="2980282" cy="56799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CD20B5E-101D-C28F-48D5-EFA2CF79D9C9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카테고리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EE7FBDC-3336-ABF0-D748-E82F09DE9BAC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카테고리 선택    ▼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E64E3F5-FC76-76D7-07A0-6E0D12C1C67A}"/>
              </a:ext>
            </a:extLst>
          </p:cNvPr>
          <p:cNvSpPr txBox="1"/>
          <p:nvPr/>
        </p:nvSpPr>
        <p:spPr>
          <a:xfrm>
            <a:off x="414346" y="3168648"/>
            <a:ext cx="2866229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사용 주기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E02BFA-2EF6-8D29-872F-FD21BCC2BEB7}"/>
              </a:ext>
            </a:extLst>
          </p:cNvPr>
          <p:cNvSpPr txBox="1"/>
          <p:nvPr/>
        </p:nvSpPr>
        <p:spPr>
          <a:xfrm>
            <a:off x="360567" y="4487971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시작일</a:t>
            </a:r>
            <a:r>
              <a:rPr lang="en-US" altLang="ko-KR" sz="1200" b="1" dirty="0"/>
              <a:t>		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ED6193-CEA5-F007-8B9F-C7A375F5382A}"/>
              </a:ext>
            </a:extLst>
          </p:cNvPr>
          <p:cNvSpPr txBox="1"/>
          <p:nvPr/>
        </p:nvSpPr>
        <p:spPr>
          <a:xfrm>
            <a:off x="360567" y="4775074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종료일</a:t>
            </a:r>
            <a:r>
              <a:rPr lang="en-US" altLang="ko-KR" sz="1200" b="1" dirty="0"/>
              <a:t>		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7562C9-CAF0-92CC-23C6-F4B8BFA8A624}"/>
              </a:ext>
            </a:extLst>
          </p:cNvPr>
          <p:cNvSpPr txBox="1"/>
          <p:nvPr/>
        </p:nvSpPr>
        <p:spPr>
          <a:xfrm>
            <a:off x="360567" y="3797742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 [ - N + ] </a:t>
            </a:r>
            <a:r>
              <a:rPr lang="ko-KR" altLang="en-US" sz="1200" dirty="0"/>
              <a:t>일마다</a:t>
            </a:r>
            <a:endParaRPr lang="en-US" altLang="ko-KR" sz="12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50A7946-1330-8775-B390-FDD08CD5ACAC}"/>
              </a:ext>
            </a:extLst>
          </p:cNvPr>
          <p:cNvGrpSpPr/>
          <p:nvPr/>
        </p:nvGrpSpPr>
        <p:grpSpPr>
          <a:xfrm>
            <a:off x="491223" y="4130767"/>
            <a:ext cx="2736000" cy="288000"/>
            <a:chOff x="491223" y="4113070"/>
            <a:chExt cx="2736000" cy="288000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962F337A-72B5-821D-5BE9-CC29EC79B2BB}"/>
                </a:ext>
              </a:extLst>
            </p:cNvPr>
            <p:cNvSpPr/>
            <p:nvPr/>
          </p:nvSpPr>
          <p:spPr>
            <a:xfrm>
              <a:off x="491223" y="4113070"/>
              <a:ext cx="2736000" cy="288000"/>
            </a:xfrm>
            <a:prstGeom prst="roundRect">
              <a:avLst>
                <a:gd name="adj" fmla="val 44485"/>
              </a:avLst>
            </a:prstGeom>
            <a:solidFill>
              <a:schemeClr val="bg2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14E779BD-0BAB-91FB-3872-D73609FF0D50}"/>
                </a:ext>
              </a:extLst>
            </p:cNvPr>
            <p:cNvSpPr/>
            <p:nvPr/>
          </p:nvSpPr>
          <p:spPr>
            <a:xfrm>
              <a:off x="510420" y="4131070"/>
              <a:ext cx="864000" cy="252000"/>
            </a:xfrm>
            <a:prstGeom prst="roundRect">
              <a:avLst>
                <a:gd name="adj" fmla="val 4448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아침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BA5F58B-2711-4672-36E7-100E0F369244}"/>
                </a:ext>
              </a:extLst>
            </p:cNvPr>
            <p:cNvSpPr/>
            <p:nvPr/>
          </p:nvSpPr>
          <p:spPr>
            <a:xfrm>
              <a:off x="1404172" y="4131070"/>
              <a:ext cx="864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저녁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BE48962-9E74-404B-D3F6-0E3E3E04440D}"/>
                </a:ext>
              </a:extLst>
            </p:cNvPr>
            <p:cNvSpPr/>
            <p:nvPr/>
          </p:nvSpPr>
          <p:spPr>
            <a:xfrm>
              <a:off x="2297923" y="4131070"/>
              <a:ext cx="900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아침</a:t>
              </a:r>
              <a:r>
                <a:rPr lang="en-US" altLang="ko-KR" sz="1000" b="1" dirty="0">
                  <a:solidFill>
                    <a:schemeClr val="tx1"/>
                  </a:solidFill>
                  <a:latin typeface="+mj-lt"/>
                </a:rPr>
                <a:t>&amp;</a:t>
              </a:r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저녁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B21EF25-55DC-2A16-720A-6255D057DAA5}"/>
              </a:ext>
            </a:extLst>
          </p:cNvPr>
          <p:cNvGrpSpPr/>
          <p:nvPr/>
        </p:nvGrpSpPr>
        <p:grpSpPr>
          <a:xfrm>
            <a:off x="520718" y="3455501"/>
            <a:ext cx="2658291" cy="256142"/>
            <a:chOff x="520718" y="3455501"/>
            <a:chExt cx="2658291" cy="256142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A3F0C96D-A2B3-FABC-71B9-CA71E7565588}"/>
                </a:ext>
              </a:extLst>
            </p:cNvPr>
            <p:cNvSpPr/>
            <p:nvPr/>
          </p:nvSpPr>
          <p:spPr>
            <a:xfrm>
              <a:off x="1435863" y="3455501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커스텀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308792B-6206-7D68-B287-3EFC722E160A}"/>
                </a:ext>
              </a:extLst>
            </p:cNvPr>
            <p:cNvSpPr/>
            <p:nvPr/>
          </p:nvSpPr>
          <p:spPr>
            <a:xfrm>
              <a:off x="520718" y="3459643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반복 주기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BDE04B6-E7C2-D5A2-98E2-7B096B233A6F}"/>
                </a:ext>
              </a:extLst>
            </p:cNvPr>
            <p:cNvSpPr/>
            <p:nvPr/>
          </p:nvSpPr>
          <p:spPr>
            <a:xfrm>
              <a:off x="2351009" y="3455501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추천 주기</a:t>
              </a: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6B5DE4E-4A6E-8F3A-23D1-8E34C8A68720}"/>
              </a:ext>
            </a:extLst>
          </p:cNvPr>
          <p:cNvSpPr/>
          <p:nvPr/>
        </p:nvSpPr>
        <p:spPr>
          <a:xfrm>
            <a:off x="367808" y="6140517"/>
            <a:ext cx="1476000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수정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34C0CEF-54CD-D134-DFB4-E3CD1C97055A}"/>
              </a:ext>
            </a:extLst>
          </p:cNvPr>
          <p:cNvSpPr/>
          <p:nvPr/>
        </p:nvSpPr>
        <p:spPr>
          <a:xfrm>
            <a:off x="1845800" y="6140517"/>
            <a:ext cx="1476000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취소</a:t>
            </a:r>
          </a:p>
        </p:txBody>
      </p:sp>
      <p:pic>
        <p:nvPicPr>
          <p:cNvPr id="65" name="그래픽 64" descr="쓰레기 윤곽선">
            <a:extLst>
              <a:ext uri="{FF2B5EF4-FFF2-40B4-BE49-F238E27FC236}">
                <a16:creationId xmlns:a16="http://schemas.microsoft.com/office/drawing/2014/main" id="{75171200-7609-5BAF-F872-4A3F014AB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7249" y="746213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C69E2-1D3A-1F3B-4BD3-926229B1C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EC4857-29E7-911B-9103-2AE9BB19E1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8692860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새로운 화장품 등록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View-D-01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676F924-DCC2-F6ED-A014-637EBBE4F798}"/>
              </a:ext>
            </a:extLst>
          </p:cNvPr>
          <p:cNvSpPr>
            <a:spLocks/>
          </p:cNvSpPr>
          <p:nvPr/>
        </p:nvSpPr>
        <p:spPr>
          <a:xfrm>
            <a:off x="354571" y="659940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B19B67-A927-102E-0545-1417865B5D68}"/>
              </a:ext>
            </a:extLst>
          </p:cNvPr>
          <p:cNvSpPr txBox="1"/>
          <p:nvPr/>
        </p:nvSpPr>
        <p:spPr>
          <a:xfrm>
            <a:off x="542962" y="731072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화장품 등록</a:t>
            </a:r>
          </a:p>
        </p:txBody>
      </p:sp>
      <p:sp>
        <p:nvSpPr>
          <p:cNvPr id="82" name="말풍선: 사각형 81">
            <a:extLst>
              <a:ext uri="{FF2B5EF4-FFF2-40B4-BE49-F238E27FC236}">
                <a16:creationId xmlns:a16="http://schemas.microsoft.com/office/drawing/2014/main" id="{CED59936-4B26-229C-D132-02B378C0D5D5}"/>
              </a:ext>
            </a:extLst>
          </p:cNvPr>
          <p:cNvSpPr/>
          <p:nvPr/>
        </p:nvSpPr>
        <p:spPr>
          <a:xfrm>
            <a:off x="3551550" y="6173492"/>
            <a:ext cx="1731650" cy="468000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등록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 버튼을 눌러 화장품 등록 완료</a:t>
            </a:r>
          </a:p>
        </p:txBody>
      </p:sp>
      <p:pic>
        <p:nvPicPr>
          <p:cNvPr id="4" name="그래픽 3" descr="줄 화살표: 일자형 윤곽선">
            <a:extLst>
              <a:ext uri="{FF2B5EF4-FFF2-40B4-BE49-F238E27FC236}">
                <a16:creationId xmlns:a16="http://schemas.microsoft.com/office/drawing/2014/main" id="{A4B2F113-382F-B245-81CE-E173166F4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807" y="705531"/>
            <a:ext cx="360000" cy="3600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FE7481-DF8A-C302-4A96-7022A9BFB559}"/>
              </a:ext>
            </a:extLst>
          </p:cNvPr>
          <p:cNvGrpSpPr/>
          <p:nvPr/>
        </p:nvGrpSpPr>
        <p:grpSpPr>
          <a:xfrm>
            <a:off x="414346" y="1142639"/>
            <a:ext cx="2872709" cy="567990"/>
            <a:chOff x="371847" y="1100807"/>
            <a:chExt cx="2980282" cy="56799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3F3C2E2-BA69-9B8F-84CB-71803F1D6E9C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브랜드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0F8F46-296F-04A7-311F-506449148F40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브랜드 입력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96C347-56E3-107C-F2AB-E7D4BB38F74F}"/>
              </a:ext>
            </a:extLst>
          </p:cNvPr>
          <p:cNvGrpSpPr/>
          <p:nvPr/>
        </p:nvGrpSpPr>
        <p:grpSpPr>
          <a:xfrm>
            <a:off x="414346" y="1819977"/>
            <a:ext cx="2872709" cy="567990"/>
            <a:chOff x="371847" y="1100807"/>
            <a:chExt cx="2980282" cy="56799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D9BC14-FA08-DE54-E299-E7A24613CA50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제품명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0E7828-34DF-0B1D-8D09-AC2C52EC7336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제품명 입력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A0E5DE6-0F77-7425-FA16-92D257E4C9E9}"/>
              </a:ext>
            </a:extLst>
          </p:cNvPr>
          <p:cNvGrpSpPr/>
          <p:nvPr/>
        </p:nvGrpSpPr>
        <p:grpSpPr>
          <a:xfrm>
            <a:off x="414346" y="2499286"/>
            <a:ext cx="2872709" cy="567994"/>
            <a:chOff x="371847" y="1100807"/>
            <a:chExt cx="2980282" cy="56799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2C51B40-AF9E-3AE1-EC7D-9A4D75C44C6B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카테고리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524C9D-607C-C16B-E492-1B355222B176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카테고리 선택    ▼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870AA0A-17AE-4597-C83F-06F53D4F6ECD}"/>
              </a:ext>
            </a:extLst>
          </p:cNvPr>
          <p:cNvSpPr txBox="1"/>
          <p:nvPr/>
        </p:nvSpPr>
        <p:spPr>
          <a:xfrm>
            <a:off x="414346" y="3168648"/>
            <a:ext cx="2866229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사용 주기</a:t>
            </a:r>
          </a:p>
        </p:txBody>
      </p:sp>
      <p:sp>
        <p:nvSpPr>
          <p:cNvPr id="37" name="말풍선: 사각형 36">
            <a:extLst>
              <a:ext uri="{FF2B5EF4-FFF2-40B4-BE49-F238E27FC236}">
                <a16:creationId xmlns:a16="http://schemas.microsoft.com/office/drawing/2014/main" id="{3632F5D8-48C2-2474-0A1E-D33AA2A4006B}"/>
              </a:ext>
            </a:extLst>
          </p:cNvPr>
          <p:cNvSpPr/>
          <p:nvPr/>
        </p:nvSpPr>
        <p:spPr>
          <a:xfrm>
            <a:off x="3490891" y="2793906"/>
            <a:ext cx="1731650" cy="962413"/>
          </a:xfrm>
          <a:prstGeom prst="wedgeRectCallout">
            <a:avLst>
              <a:gd name="adj1" fmla="val -67827"/>
              <a:gd name="adj2" fmla="val 27121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세그먼티드</a:t>
            </a:r>
            <a:r>
              <a:rPr lang="ko-KR" altLang="en-US" sz="1100" dirty="0">
                <a:solidFill>
                  <a:schemeClr val="tx1"/>
                </a:solidFill>
              </a:rPr>
              <a:t> 컨트롤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선택한 옵션에 따라 사용주기를 선택할 수 있는 화면이 다르게 </a:t>
            </a:r>
            <a:r>
              <a:rPr lang="ko-KR" altLang="en-US" sz="1100" dirty="0" err="1">
                <a:solidFill>
                  <a:schemeClr val="tx1"/>
                </a:solidFill>
              </a:rPr>
              <a:t>보여짐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기본 선택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반복주기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6DBBBC-D520-78DC-CFD4-3836E6ED3F00}"/>
              </a:ext>
            </a:extLst>
          </p:cNvPr>
          <p:cNvSpPr txBox="1"/>
          <p:nvPr/>
        </p:nvSpPr>
        <p:spPr>
          <a:xfrm>
            <a:off x="360567" y="4487971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시작일</a:t>
            </a:r>
            <a:r>
              <a:rPr lang="en-US" altLang="ko-KR" sz="1200" b="1" dirty="0"/>
              <a:t>		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9FB7F7-86AA-C981-31E0-F897809EAABB}"/>
              </a:ext>
            </a:extLst>
          </p:cNvPr>
          <p:cNvSpPr txBox="1"/>
          <p:nvPr/>
        </p:nvSpPr>
        <p:spPr>
          <a:xfrm>
            <a:off x="360567" y="4775074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종료일</a:t>
            </a:r>
            <a:r>
              <a:rPr lang="en-US" altLang="ko-KR" sz="1200" b="1" dirty="0"/>
              <a:t>		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06FA6FC-0711-427E-FFDE-6DA6CA4BF33B}"/>
              </a:ext>
            </a:extLst>
          </p:cNvPr>
          <p:cNvCxnSpPr>
            <a:cxnSpLocks/>
          </p:cNvCxnSpPr>
          <p:nvPr/>
        </p:nvCxnSpPr>
        <p:spPr>
          <a:xfrm>
            <a:off x="357933" y="1089025"/>
            <a:ext cx="297355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말풍선: 사각형 85">
            <a:extLst>
              <a:ext uri="{FF2B5EF4-FFF2-40B4-BE49-F238E27FC236}">
                <a16:creationId xmlns:a16="http://schemas.microsoft.com/office/drawing/2014/main" id="{4CCE3231-481B-AC70-4FFD-3E14502B046B}"/>
              </a:ext>
            </a:extLst>
          </p:cNvPr>
          <p:cNvSpPr/>
          <p:nvPr/>
        </p:nvSpPr>
        <p:spPr>
          <a:xfrm>
            <a:off x="9193882" y="4094734"/>
            <a:ext cx="1489850" cy="468000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체크박스를 선택해서 주기 커스텀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B280EC1-27BE-B14A-B5AB-619D5942D6B6}"/>
              </a:ext>
            </a:extLst>
          </p:cNvPr>
          <p:cNvSpPr>
            <a:spLocks/>
          </p:cNvSpPr>
          <p:nvPr/>
        </p:nvSpPr>
        <p:spPr>
          <a:xfrm>
            <a:off x="6088744" y="659940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E3BF8CD-E926-8689-A1DF-948D775E52C7}"/>
              </a:ext>
            </a:extLst>
          </p:cNvPr>
          <p:cNvSpPr txBox="1"/>
          <p:nvPr/>
        </p:nvSpPr>
        <p:spPr>
          <a:xfrm>
            <a:off x="6277135" y="731072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화장품 등록</a:t>
            </a:r>
          </a:p>
        </p:txBody>
      </p:sp>
      <p:pic>
        <p:nvPicPr>
          <p:cNvPr id="91" name="그래픽 90" descr="줄 화살표: 일자형 윤곽선">
            <a:extLst>
              <a:ext uri="{FF2B5EF4-FFF2-40B4-BE49-F238E27FC236}">
                <a16:creationId xmlns:a16="http://schemas.microsoft.com/office/drawing/2014/main" id="{0FAF80BB-D5AF-81A9-E95D-536F69CF8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7980" y="705531"/>
            <a:ext cx="360000" cy="360000"/>
          </a:xfrm>
          <a:prstGeom prst="rect">
            <a:avLst/>
          </a:prstGeom>
        </p:spPr>
      </p:pic>
      <p:grpSp>
        <p:nvGrpSpPr>
          <p:cNvPr id="92" name="그룹 91">
            <a:extLst>
              <a:ext uri="{FF2B5EF4-FFF2-40B4-BE49-F238E27FC236}">
                <a16:creationId xmlns:a16="http://schemas.microsoft.com/office/drawing/2014/main" id="{ADDBA52D-3AE9-8C5E-01C7-6690704E57B8}"/>
              </a:ext>
            </a:extLst>
          </p:cNvPr>
          <p:cNvGrpSpPr/>
          <p:nvPr/>
        </p:nvGrpSpPr>
        <p:grpSpPr>
          <a:xfrm>
            <a:off x="6148519" y="1142639"/>
            <a:ext cx="2872709" cy="567990"/>
            <a:chOff x="371847" y="1100807"/>
            <a:chExt cx="2980282" cy="56799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900F87D-A418-B7B9-DA52-548690C338AE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브랜드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9871857-69A3-77CD-DD6B-C0FCAD4BB4EE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브랜드 입력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60969F5-D6D7-916A-DE42-B5DDAD5F386D}"/>
              </a:ext>
            </a:extLst>
          </p:cNvPr>
          <p:cNvGrpSpPr/>
          <p:nvPr/>
        </p:nvGrpSpPr>
        <p:grpSpPr>
          <a:xfrm>
            <a:off x="6148519" y="1819977"/>
            <a:ext cx="2872709" cy="567990"/>
            <a:chOff x="371847" y="1100807"/>
            <a:chExt cx="2980282" cy="567990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AA5E971-00FF-3982-9E4D-C968AA9BC15E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제품명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237AEA7-BA7D-BA02-7951-6A0934A273B8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제품명 입력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BDC5699-1E1C-966D-7246-C97A38269113}"/>
              </a:ext>
            </a:extLst>
          </p:cNvPr>
          <p:cNvGrpSpPr/>
          <p:nvPr/>
        </p:nvGrpSpPr>
        <p:grpSpPr>
          <a:xfrm>
            <a:off x="6148519" y="2499286"/>
            <a:ext cx="2872709" cy="567994"/>
            <a:chOff x="371847" y="1100807"/>
            <a:chExt cx="2980282" cy="567994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AEEA0DA-CDD2-E345-AF88-D85100939145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카테고리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4E56225-8A97-468F-A84B-C8EA6438EED8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카테고리 선택    ▼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93E9B9A-B7C6-0DBD-EC39-CDCF0C7EDABB}"/>
              </a:ext>
            </a:extLst>
          </p:cNvPr>
          <p:cNvSpPr txBox="1"/>
          <p:nvPr/>
        </p:nvSpPr>
        <p:spPr>
          <a:xfrm>
            <a:off x="6148519" y="3168648"/>
            <a:ext cx="2866229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사용 주기</a:t>
            </a: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C59127C3-F8DE-274B-9B26-9C93CF5B5F48}"/>
              </a:ext>
            </a:extLst>
          </p:cNvPr>
          <p:cNvCxnSpPr>
            <a:cxnSpLocks/>
          </p:cNvCxnSpPr>
          <p:nvPr/>
        </p:nvCxnSpPr>
        <p:spPr>
          <a:xfrm>
            <a:off x="6092106" y="1089025"/>
            <a:ext cx="297355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EB233B97-D3DD-A2D5-7BA6-A75074C33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131492"/>
              </p:ext>
            </p:extLst>
          </p:nvPr>
        </p:nvGraphicFramePr>
        <p:xfrm>
          <a:off x="6213599" y="3798690"/>
          <a:ext cx="2361798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970">
                  <a:extLst>
                    <a:ext uri="{9D8B030D-6E8A-4147-A177-3AD203B41FA5}">
                      <a16:colId xmlns:a16="http://schemas.microsoft.com/office/drawing/2014/main" val="315207358"/>
                    </a:ext>
                  </a:extLst>
                </a:gridCol>
                <a:gridCol w="258404">
                  <a:extLst>
                    <a:ext uri="{9D8B030D-6E8A-4147-A177-3AD203B41FA5}">
                      <a16:colId xmlns:a16="http://schemas.microsoft.com/office/drawing/2014/main" val="3988612840"/>
                    </a:ext>
                  </a:extLst>
                </a:gridCol>
                <a:gridCol w="258404">
                  <a:extLst>
                    <a:ext uri="{9D8B030D-6E8A-4147-A177-3AD203B41FA5}">
                      <a16:colId xmlns:a16="http://schemas.microsoft.com/office/drawing/2014/main" val="1651015341"/>
                    </a:ext>
                  </a:extLst>
                </a:gridCol>
                <a:gridCol w="258404">
                  <a:extLst>
                    <a:ext uri="{9D8B030D-6E8A-4147-A177-3AD203B41FA5}">
                      <a16:colId xmlns:a16="http://schemas.microsoft.com/office/drawing/2014/main" val="2146062556"/>
                    </a:ext>
                  </a:extLst>
                </a:gridCol>
                <a:gridCol w="258404">
                  <a:extLst>
                    <a:ext uri="{9D8B030D-6E8A-4147-A177-3AD203B41FA5}">
                      <a16:colId xmlns:a16="http://schemas.microsoft.com/office/drawing/2014/main" val="1589024238"/>
                    </a:ext>
                  </a:extLst>
                </a:gridCol>
                <a:gridCol w="258404">
                  <a:extLst>
                    <a:ext uri="{9D8B030D-6E8A-4147-A177-3AD203B41FA5}">
                      <a16:colId xmlns:a16="http://schemas.microsoft.com/office/drawing/2014/main" val="2465767690"/>
                    </a:ext>
                  </a:extLst>
                </a:gridCol>
                <a:gridCol w="258404">
                  <a:extLst>
                    <a:ext uri="{9D8B030D-6E8A-4147-A177-3AD203B41FA5}">
                      <a16:colId xmlns:a16="http://schemas.microsoft.com/office/drawing/2014/main" val="2124160096"/>
                    </a:ext>
                  </a:extLst>
                </a:gridCol>
                <a:gridCol w="258404">
                  <a:extLst>
                    <a:ext uri="{9D8B030D-6E8A-4147-A177-3AD203B41FA5}">
                      <a16:colId xmlns:a16="http://schemas.microsoft.com/office/drawing/2014/main" val="15538564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0138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5057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4584408"/>
                  </a:ext>
                </a:extLst>
              </a:tr>
            </a:tbl>
          </a:graphicData>
        </a:graphic>
      </p:graphicFrame>
      <p:pic>
        <p:nvPicPr>
          <p:cNvPr id="109" name="그래픽 108" descr="어두움(중간 태양) 단색으로 채워진">
            <a:extLst>
              <a:ext uri="{FF2B5EF4-FFF2-40B4-BE49-F238E27FC236}">
                <a16:creationId xmlns:a16="http://schemas.microsoft.com/office/drawing/2014/main" id="{E0B5C096-A6E0-B3AB-A58B-1BBB5222F4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7980" y="4131037"/>
            <a:ext cx="180000" cy="180000"/>
          </a:xfrm>
          <a:prstGeom prst="rect">
            <a:avLst/>
          </a:prstGeom>
        </p:spPr>
      </p:pic>
      <p:pic>
        <p:nvPicPr>
          <p:cNvPr id="110" name="그래픽 109" descr="달 단색으로 채워진">
            <a:extLst>
              <a:ext uri="{FF2B5EF4-FFF2-40B4-BE49-F238E27FC236}">
                <a16:creationId xmlns:a16="http://schemas.microsoft.com/office/drawing/2014/main" id="{E8065C02-F6CD-85BA-07BF-231F2B3387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77980" y="4397725"/>
            <a:ext cx="180000" cy="1800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36E619F9-7490-DEDB-F6CD-3AAA8E10D0A5}"/>
              </a:ext>
            </a:extLst>
          </p:cNvPr>
          <p:cNvSpPr txBox="1"/>
          <p:nvPr/>
        </p:nvSpPr>
        <p:spPr>
          <a:xfrm>
            <a:off x="360567" y="3797742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 [ - N + ] </a:t>
            </a:r>
            <a:r>
              <a:rPr lang="ko-KR" altLang="en-US" sz="1200" dirty="0"/>
              <a:t>일마다</a:t>
            </a:r>
            <a:endParaRPr lang="en-US" altLang="ko-KR" sz="1200" dirty="0"/>
          </a:p>
        </p:txBody>
      </p:sp>
      <p:sp>
        <p:nvSpPr>
          <p:cNvPr id="113" name="말풍선: 사각형 112">
            <a:extLst>
              <a:ext uri="{FF2B5EF4-FFF2-40B4-BE49-F238E27FC236}">
                <a16:creationId xmlns:a16="http://schemas.microsoft.com/office/drawing/2014/main" id="{F92A579E-2C33-1395-224F-9A3529B34C6C}"/>
              </a:ext>
            </a:extLst>
          </p:cNvPr>
          <p:cNvSpPr/>
          <p:nvPr/>
        </p:nvSpPr>
        <p:spPr>
          <a:xfrm>
            <a:off x="3490891" y="3840741"/>
            <a:ext cx="2043564" cy="468000"/>
          </a:xfrm>
          <a:prstGeom prst="wedgeRectCallout">
            <a:avLst>
              <a:gd name="adj1" fmla="val -55382"/>
              <a:gd name="adj2" fmla="val -2316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N</a:t>
            </a:r>
            <a:r>
              <a:rPr lang="ko-KR" altLang="en-US" sz="1100" dirty="0">
                <a:solidFill>
                  <a:schemeClr val="tx1"/>
                </a:solidFill>
              </a:rPr>
              <a:t>일마다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</a:rPr>
              <a:t>간격스피너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사용 시간대 선택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</a:rPr>
              <a:t>토글</a:t>
            </a:r>
            <a:r>
              <a:rPr lang="ko-KR" altLang="en-US" sz="1100" dirty="0">
                <a:solidFill>
                  <a:schemeClr val="tx1"/>
                </a:solidFill>
              </a:rPr>
              <a:t> 그룹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7A5AF7A6-6F2A-23F2-EA74-5115DD9A345E}"/>
              </a:ext>
            </a:extLst>
          </p:cNvPr>
          <p:cNvGrpSpPr/>
          <p:nvPr/>
        </p:nvGrpSpPr>
        <p:grpSpPr>
          <a:xfrm>
            <a:off x="491223" y="4130767"/>
            <a:ext cx="2736000" cy="288000"/>
            <a:chOff x="491223" y="4113070"/>
            <a:chExt cx="2736000" cy="288000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881DD543-582F-C04B-35EC-CCCF5CF3F746}"/>
                </a:ext>
              </a:extLst>
            </p:cNvPr>
            <p:cNvSpPr/>
            <p:nvPr/>
          </p:nvSpPr>
          <p:spPr>
            <a:xfrm>
              <a:off x="491223" y="4113070"/>
              <a:ext cx="2736000" cy="288000"/>
            </a:xfrm>
            <a:prstGeom prst="roundRect">
              <a:avLst>
                <a:gd name="adj" fmla="val 44485"/>
              </a:avLst>
            </a:prstGeom>
            <a:solidFill>
              <a:schemeClr val="bg2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AC1864B-9222-D2A7-4014-6210A76EFEF7}"/>
                </a:ext>
              </a:extLst>
            </p:cNvPr>
            <p:cNvSpPr/>
            <p:nvPr/>
          </p:nvSpPr>
          <p:spPr>
            <a:xfrm>
              <a:off x="510420" y="4131070"/>
              <a:ext cx="864000" cy="252000"/>
            </a:xfrm>
            <a:prstGeom prst="roundRect">
              <a:avLst>
                <a:gd name="adj" fmla="val 4448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아침</a:t>
              </a:r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FC82BC64-5028-436F-27EA-3D43D1BED5C2}"/>
                </a:ext>
              </a:extLst>
            </p:cNvPr>
            <p:cNvSpPr/>
            <p:nvPr/>
          </p:nvSpPr>
          <p:spPr>
            <a:xfrm>
              <a:off x="1404172" y="4131070"/>
              <a:ext cx="864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저녁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20EDDAB5-00FD-1F68-695B-2CBA968C0D96}"/>
                </a:ext>
              </a:extLst>
            </p:cNvPr>
            <p:cNvSpPr/>
            <p:nvPr/>
          </p:nvSpPr>
          <p:spPr>
            <a:xfrm>
              <a:off x="2297923" y="4131070"/>
              <a:ext cx="900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아침</a:t>
              </a:r>
              <a:r>
                <a:rPr lang="en-US" altLang="ko-KR" sz="1000" b="1" dirty="0">
                  <a:solidFill>
                    <a:schemeClr val="tx1"/>
                  </a:solidFill>
                  <a:latin typeface="+mj-lt"/>
                </a:rPr>
                <a:t>&amp;</a:t>
              </a:r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저녁</a:t>
              </a: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6A66656-667E-EB9E-C1F4-87CE79703BD8}"/>
              </a:ext>
            </a:extLst>
          </p:cNvPr>
          <p:cNvGrpSpPr/>
          <p:nvPr/>
        </p:nvGrpSpPr>
        <p:grpSpPr>
          <a:xfrm>
            <a:off x="520718" y="3455501"/>
            <a:ext cx="2658291" cy="256142"/>
            <a:chOff x="520718" y="3455501"/>
            <a:chExt cx="2658291" cy="256142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9CADFC66-0BFF-622A-DB90-2C2CBA005BE5}"/>
                </a:ext>
              </a:extLst>
            </p:cNvPr>
            <p:cNvSpPr/>
            <p:nvPr/>
          </p:nvSpPr>
          <p:spPr>
            <a:xfrm>
              <a:off x="1435863" y="3455501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커스텀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1149726-C8DA-F264-11FE-F6739D15B057}"/>
                </a:ext>
              </a:extLst>
            </p:cNvPr>
            <p:cNvSpPr/>
            <p:nvPr/>
          </p:nvSpPr>
          <p:spPr>
            <a:xfrm>
              <a:off x="520718" y="3459643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반복 주기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FA2F2536-2E95-5811-7374-85200AB4DBC8}"/>
                </a:ext>
              </a:extLst>
            </p:cNvPr>
            <p:cNvSpPr/>
            <p:nvPr/>
          </p:nvSpPr>
          <p:spPr>
            <a:xfrm>
              <a:off x="2351009" y="3455501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추천 주기</a:t>
              </a:r>
            </a:p>
          </p:txBody>
        </p:sp>
      </p:grpSp>
      <p:sp>
        <p:nvSpPr>
          <p:cNvPr id="120" name="말풍선: 사각형 119">
            <a:extLst>
              <a:ext uri="{FF2B5EF4-FFF2-40B4-BE49-F238E27FC236}">
                <a16:creationId xmlns:a16="http://schemas.microsoft.com/office/drawing/2014/main" id="{69274CF9-AD0F-CBBB-97F4-72D86F017AEE}"/>
              </a:ext>
            </a:extLst>
          </p:cNvPr>
          <p:cNvSpPr/>
          <p:nvPr/>
        </p:nvSpPr>
        <p:spPr>
          <a:xfrm>
            <a:off x="3551550" y="4486275"/>
            <a:ext cx="1731650" cy="565797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오늘날짜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를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선택하면 날짜를 선택할 수 있는 캘린더 팝업 뜸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020C46A-EBD1-04C5-3B94-5D79C9BE8419}"/>
              </a:ext>
            </a:extLst>
          </p:cNvPr>
          <p:cNvGrpSpPr/>
          <p:nvPr/>
        </p:nvGrpSpPr>
        <p:grpSpPr>
          <a:xfrm>
            <a:off x="6272588" y="3455501"/>
            <a:ext cx="2658291" cy="256142"/>
            <a:chOff x="520718" y="3455501"/>
            <a:chExt cx="2658291" cy="256142"/>
          </a:xfrm>
        </p:grpSpPr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40D67128-7943-E41B-35D4-4519E0229B0D}"/>
                </a:ext>
              </a:extLst>
            </p:cNvPr>
            <p:cNvSpPr/>
            <p:nvPr/>
          </p:nvSpPr>
          <p:spPr>
            <a:xfrm>
              <a:off x="1435863" y="3455501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커스텀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7097CE98-BFB7-E781-AB31-928F10E9BB01}"/>
                </a:ext>
              </a:extLst>
            </p:cNvPr>
            <p:cNvSpPr/>
            <p:nvPr/>
          </p:nvSpPr>
          <p:spPr>
            <a:xfrm>
              <a:off x="520718" y="3459643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반복 주기</a:t>
              </a:r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4AB56A6A-AC07-DF40-357B-8D9D3D1088F9}"/>
                </a:ext>
              </a:extLst>
            </p:cNvPr>
            <p:cNvSpPr/>
            <p:nvPr/>
          </p:nvSpPr>
          <p:spPr>
            <a:xfrm>
              <a:off x="2351009" y="3455501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추천 주기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882C4455-F2F2-A4BD-3608-7F23F64FB98D}"/>
              </a:ext>
            </a:extLst>
          </p:cNvPr>
          <p:cNvSpPr txBox="1"/>
          <p:nvPr/>
        </p:nvSpPr>
        <p:spPr>
          <a:xfrm>
            <a:off x="6100639" y="4700342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시작일</a:t>
            </a:r>
            <a:r>
              <a:rPr lang="en-US" altLang="ko-KR" sz="1200" b="1" dirty="0"/>
              <a:t>		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7F57B9F-0C6F-4649-0949-695BCCA07867}"/>
              </a:ext>
            </a:extLst>
          </p:cNvPr>
          <p:cNvSpPr txBox="1"/>
          <p:nvPr/>
        </p:nvSpPr>
        <p:spPr>
          <a:xfrm>
            <a:off x="6100639" y="4987445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종료일</a:t>
            </a:r>
            <a:r>
              <a:rPr lang="en-US" altLang="ko-KR" sz="1200" b="1" dirty="0"/>
              <a:t>		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말풍선: 사각형 127">
            <a:extLst>
              <a:ext uri="{FF2B5EF4-FFF2-40B4-BE49-F238E27FC236}">
                <a16:creationId xmlns:a16="http://schemas.microsoft.com/office/drawing/2014/main" id="{3C31DFF5-316A-E528-19AE-AA5C45ACF017}"/>
              </a:ext>
            </a:extLst>
          </p:cNvPr>
          <p:cNvSpPr/>
          <p:nvPr/>
        </p:nvSpPr>
        <p:spPr>
          <a:xfrm>
            <a:off x="8930879" y="2843624"/>
            <a:ext cx="1156568" cy="258839"/>
          </a:xfrm>
          <a:prstGeom prst="wedgeRectCallout">
            <a:avLst>
              <a:gd name="adj1" fmla="val -55382"/>
              <a:gd name="adj2" fmla="val -2316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드롭 다운 메뉴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2B1DD363-7F9D-401D-59EB-580EA97E16FF}"/>
              </a:ext>
            </a:extLst>
          </p:cNvPr>
          <p:cNvSpPr/>
          <p:nvPr/>
        </p:nvSpPr>
        <p:spPr>
          <a:xfrm>
            <a:off x="367808" y="6140517"/>
            <a:ext cx="2952000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등록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4A1C63C-E08A-333E-6BD0-7302B3394AB6}"/>
              </a:ext>
            </a:extLst>
          </p:cNvPr>
          <p:cNvSpPr txBox="1"/>
          <p:nvPr/>
        </p:nvSpPr>
        <p:spPr>
          <a:xfrm>
            <a:off x="6089525" y="6297891"/>
            <a:ext cx="2872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기능 선택    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18FD58BE-9A97-9CC0-4474-4A752ED95111}"/>
              </a:ext>
            </a:extLst>
          </p:cNvPr>
          <p:cNvSpPr/>
          <p:nvPr/>
        </p:nvSpPr>
        <p:spPr>
          <a:xfrm>
            <a:off x="6101981" y="6140517"/>
            <a:ext cx="2952000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04424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112E4-D4B9-7091-1AC9-388323D5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1354A2-C821-668D-C520-BEC2AD8DA0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3731668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새로운 화장품 등록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View-D-01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E338EEE-C419-456F-C612-39D58108778B}"/>
              </a:ext>
            </a:extLst>
          </p:cNvPr>
          <p:cNvSpPr>
            <a:spLocks/>
          </p:cNvSpPr>
          <p:nvPr/>
        </p:nvSpPr>
        <p:spPr>
          <a:xfrm>
            <a:off x="354571" y="659940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A73FC8-81CA-1E77-A25E-4C23DB19A692}"/>
              </a:ext>
            </a:extLst>
          </p:cNvPr>
          <p:cNvSpPr txBox="1"/>
          <p:nvPr/>
        </p:nvSpPr>
        <p:spPr>
          <a:xfrm>
            <a:off x="542962" y="731072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화장품 등록</a:t>
            </a:r>
          </a:p>
        </p:txBody>
      </p:sp>
      <p:pic>
        <p:nvPicPr>
          <p:cNvPr id="4" name="그래픽 3" descr="줄 화살표: 일자형 윤곽선">
            <a:extLst>
              <a:ext uri="{FF2B5EF4-FFF2-40B4-BE49-F238E27FC236}">
                <a16:creationId xmlns:a16="http://schemas.microsoft.com/office/drawing/2014/main" id="{F5876263-9228-CDFE-2DC2-5BB769FE4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807" y="705531"/>
            <a:ext cx="360000" cy="3600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60861A8-CCE2-6359-1AB8-90B0852746B2}"/>
              </a:ext>
            </a:extLst>
          </p:cNvPr>
          <p:cNvGrpSpPr/>
          <p:nvPr/>
        </p:nvGrpSpPr>
        <p:grpSpPr>
          <a:xfrm>
            <a:off x="414346" y="1142639"/>
            <a:ext cx="2872709" cy="567990"/>
            <a:chOff x="371847" y="1100807"/>
            <a:chExt cx="2980282" cy="56799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943EC47-6544-3A1D-1C6F-8D1182E8A24A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브랜드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E10FF1-B9B3-A7B2-E034-DDAA0EB0EB63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브랜드 입력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C16151F-E276-450F-8C23-1CB926D08CE4}"/>
              </a:ext>
            </a:extLst>
          </p:cNvPr>
          <p:cNvGrpSpPr/>
          <p:nvPr/>
        </p:nvGrpSpPr>
        <p:grpSpPr>
          <a:xfrm>
            <a:off x="414346" y="1819977"/>
            <a:ext cx="2872709" cy="567990"/>
            <a:chOff x="371847" y="1100807"/>
            <a:chExt cx="2980282" cy="56799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D96D30-7327-41BF-0FA7-DF48660A04ED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제품명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4C9231-909B-2C6F-3232-406D38B0A0DF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제품명 입력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41C33F4-723B-0758-5A58-B82E1EB618D8}"/>
              </a:ext>
            </a:extLst>
          </p:cNvPr>
          <p:cNvGrpSpPr/>
          <p:nvPr/>
        </p:nvGrpSpPr>
        <p:grpSpPr>
          <a:xfrm>
            <a:off x="414346" y="2499286"/>
            <a:ext cx="2872709" cy="567994"/>
            <a:chOff x="371847" y="1100807"/>
            <a:chExt cx="2980282" cy="56799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A0A363-08EA-289D-0993-FC9DCCEEB139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카테고리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CBE9DB-3F5C-5109-5346-D12B8FF5E44E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카테고리 선택    ▼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874B022-9FE5-ABBD-8324-89E06C948F5F}"/>
              </a:ext>
            </a:extLst>
          </p:cNvPr>
          <p:cNvSpPr txBox="1"/>
          <p:nvPr/>
        </p:nvSpPr>
        <p:spPr>
          <a:xfrm>
            <a:off x="414346" y="3168648"/>
            <a:ext cx="2866229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사용 주기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860805-62FD-7D52-CFA2-5FA158107C51}"/>
              </a:ext>
            </a:extLst>
          </p:cNvPr>
          <p:cNvSpPr txBox="1"/>
          <p:nvPr/>
        </p:nvSpPr>
        <p:spPr>
          <a:xfrm>
            <a:off x="360567" y="4700346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시작일</a:t>
            </a:r>
            <a:r>
              <a:rPr lang="en-US" altLang="ko-KR" sz="1200" b="1" dirty="0"/>
              <a:t>		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B1B47B-8AE0-2BE0-8AC9-F3473E548EB3}"/>
              </a:ext>
            </a:extLst>
          </p:cNvPr>
          <p:cNvSpPr txBox="1"/>
          <p:nvPr/>
        </p:nvSpPr>
        <p:spPr>
          <a:xfrm>
            <a:off x="360567" y="4987449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종료일</a:t>
            </a:r>
            <a:r>
              <a:rPr lang="en-US" altLang="ko-KR" sz="1200" b="1" dirty="0"/>
              <a:t>		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EC8B275-C05F-AC92-5F24-27E39629F356}"/>
              </a:ext>
            </a:extLst>
          </p:cNvPr>
          <p:cNvCxnSpPr>
            <a:cxnSpLocks/>
          </p:cNvCxnSpPr>
          <p:nvPr/>
        </p:nvCxnSpPr>
        <p:spPr>
          <a:xfrm>
            <a:off x="357933" y="1089025"/>
            <a:ext cx="297355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말풍선: 사각형 112">
            <a:extLst>
              <a:ext uri="{FF2B5EF4-FFF2-40B4-BE49-F238E27FC236}">
                <a16:creationId xmlns:a16="http://schemas.microsoft.com/office/drawing/2014/main" id="{31AEAE99-C3BB-7134-F4BE-A152076771EC}"/>
              </a:ext>
            </a:extLst>
          </p:cNvPr>
          <p:cNvSpPr/>
          <p:nvPr/>
        </p:nvSpPr>
        <p:spPr>
          <a:xfrm>
            <a:off x="3490891" y="3840741"/>
            <a:ext cx="2043564" cy="468000"/>
          </a:xfrm>
          <a:prstGeom prst="wedgeRectCallout">
            <a:avLst>
              <a:gd name="adj1" fmla="val -55382"/>
              <a:gd name="adj2" fmla="val -2316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추천 주기에 대한 설명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나중에 약간 수정 예정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FA897C35-94D9-0426-696E-9EFD2071ED36}"/>
              </a:ext>
            </a:extLst>
          </p:cNvPr>
          <p:cNvGrpSpPr/>
          <p:nvPr/>
        </p:nvGrpSpPr>
        <p:grpSpPr>
          <a:xfrm>
            <a:off x="520718" y="3455501"/>
            <a:ext cx="2658291" cy="256142"/>
            <a:chOff x="520718" y="3455501"/>
            <a:chExt cx="2658291" cy="256142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78B286E1-1D48-3F13-4618-075D392EB344}"/>
                </a:ext>
              </a:extLst>
            </p:cNvPr>
            <p:cNvSpPr/>
            <p:nvPr/>
          </p:nvSpPr>
          <p:spPr>
            <a:xfrm>
              <a:off x="1435863" y="3455501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커스텀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3B4447A-9BE5-C182-3573-A39E6968399C}"/>
                </a:ext>
              </a:extLst>
            </p:cNvPr>
            <p:cNvSpPr/>
            <p:nvPr/>
          </p:nvSpPr>
          <p:spPr>
            <a:xfrm>
              <a:off x="520718" y="3459643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반복 주기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041D7F41-7A08-4BCF-525B-9657B5892D0B}"/>
                </a:ext>
              </a:extLst>
            </p:cNvPr>
            <p:cNvSpPr/>
            <p:nvPr/>
          </p:nvSpPr>
          <p:spPr>
            <a:xfrm>
              <a:off x="2351009" y="3455501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추천 주기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F0486AB-8D04-48D9-BC38-CDC2998D1497}"/>
              </a:ext>
            </a:extLst>
          </p:cNvPr>
          <p:cNvSpPr/>
          <p:nvPr/>
        </p:nvSpPr>
        <p:spPr>
          <a:xfrm>
            <a:off x="473807" y="3796514"/>
            <a:ext cx="2742468" cy="828000"/>
          </a:xfrm>
          <a:prstGeom prst="roundRect">
            <a:avLst>
              <a:gd name="adj" fmla="val 11512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새로운 화장품 적응을 위해 처음에는 주 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회 저녁에 사용합니다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이후 사용 간격을 점차 줄여 최종적으로 매일 저녁에 사용하도록 설정합니다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C2B99E3-DB8D-3F39-074E-70F4EF39AF8D}"/>
              </a:ext>
            </a:extLst>
          </p:cNvPr>
          <p:cNvSpPr/>
          <p:nvPr/>
        </p:nvSpPr>
        <p:spPr>
          <a:xfrm>
            <a:off x="367808" y="6140517"/>
            <a:ext cx="2952000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14416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99A6D-5FA8-10D4-618A-338BDFDED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58D6285-86B6-ABB0-8816-4B4926F47778}"/>
              </a:ext>
            </a:extLst>
          </p:cNvPr>
          <p:cNvSpPr/>
          <p:nvPr/>
        </p:nvSpPr>
        <p:spPr>
          <a:xfrm>
            <a:off x="477291" y="1196976"/>
            <a:ext cx="2736850" cy="1316185"/>
          </a:xfrm>
          <a:prstGeom prst="roundRect">
            <a:avLst>
              <a:gd name="adj" fmla="val 41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747CD25-18CC-8E8C-76CA-62C77A146F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6309868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설정 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View-03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AB62176-9116-39E8-4B6B-B2BA6F16B8C4}"/>
              </a:ext>
            </a:extLst>
          </p:cNvPr>
          <p:cNvSpPr>
            <a:spLocks/>
          </p:cNvSpPr>
          <p:nvPr/>
        </p:nvSpPr>
        <p:spPr>
          <a:xfrm>
            <a:off x="341401" y="657225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D0F9EC-6F59-B285-EDFC-B0BC27774DA1}"/>
              </a:ext>
            </a:extLst>
          </p:cNvPr>
          <p:cNvSpPr txBox="1"/>
          <p:nvPr/>
        </p:nvSpPr>
        <p:spPr>
          <a:xfrm>
            <a:off x="529792" y="1237945"/>
            <a:ext cx="2603500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ko-KR" altLang="en-US" sz="1200" dirty="0"/>
              <a:t>사용 체크 푸시 알림</a:t>
            </a:r>
            <a:r>
              <a:rPr lang="en-US" altLang="ko-KR" sz="1200" dirty="0"/>
              <a:t>        </a:t>
            </a:r>
          </a:p>
          <a:p>
            <a:pPr algn="r">
              <a:lnSpc>
                <a:spcPct val="180000"/>
              </a:lnSpc>
            </a:pPr>
            <a:r>
              <a:rPr lang="ko-KR" altLang="en-US" sz="1200" dirty="0"/>
              <a:t>오후 </a:t>
            </a:r>
            <a:r>
              <a:rPr lang="en-US" altLang="ko-KR" sz="1200" dirty="0"/>
              <a:t>2</a:t>
            </a:r>
            <a:r>
              <a:rPr lang="ko-KR" altLang="en-US" sz="1200" dirty="0"/>
              <a:t>시</a:t>
            </a:r>
            <a:r>
              <a:rPr lang="en-US" altLang="ko-KR" sz="1200" dirty="0"/>
              <a:t>		</a:t>
            </a:r>
            <a:r>
              <a:rPr lang="ko-KR" altLang="en-US" sz="1200" b="1" dirty="0">
                <a:solidFill>
                  <a:schemeClr val="accent3"/>
                </a:solidFill>
              </a:rPr>
              <a:t>변경</a:t>
            </a:r>
          </a:p>
        </p:txBody>
      </p:sp>
      <p:sp>
        <p:nvSpPr>
          <p:cNvPr id="34" name="말풍선: 사각형 33">
            <a:extLst>
              <a:ext uri="{FF2B5EF4-FFF2-40B4-BE49-F238E27FC236}">
                <a16:creationId xmlns:a16="http://schemas.microsoft.com/office/drawing/2014/main" id="{4B2DD550-F4BD-C6A1-1FB3-100913A8BD9D}"/>
              </a:ext>
            </a:extLst>
          </p:cNvPr>
          <p:cNvSpPr/>
          <p:nvPr/>
        </p:nvSpPr>
        <p:spPr>
          <a:xfrm>
            <a:off x="3350031" y="1277541"/>
            <a:ext cx="1642983" cy="403461"/>
          </a:xfrm>
          <a:prstGeom prst="wedgeRectCallout">
            <a:avLst>
              <a:gd name="adj1" fmla="val -56659"/>
              <a:gd name="adj2" fmla="val -19854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토글</a:t>
            </a:r>
            <a:r>
              <a:rPr lang="ko-KR" altLang="en-US" sz="1100" dirty="0">
                <a:solidFill>
                  <a:schemeClr val="tx1"/>
                </a:solidFill>
              </a:rPr>
              <a:t> 버튼으로 사용 체크 푸시 알림 </a:t>
            </a:r>
            <a:r>
              <a:rPr lang="en-US" altLang="ko-KR" sz="1100" dirty="0">
                <a:solidFill>
                  <a:schemeClr val="tx1"/>
                </a:solidFill>
              </a:rPr>
              <a:t>on/off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3" name="그래픽 2" descr="주택 윤곽선">
            <a:extLst>
              <a:ext uri="{FF2B5EF4-FFF2-40B4-BE49-F238E27FC236}">
                <a16:creationId xmlns:a16="http://schemas.microsoft.com/office/drawing/2014/main" id="{62DAE4E2-6B30-797B-5EEC-DF9A14A67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7666" y="6172509"/>
            <a:ext cx="360000" cy="360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8D1510-0BF1-131E-56CC-79077C5D9880}"/>
              </a:ext>
            </a:extLst>
          </p:cNvPr>
          <p:cNvCxnSpPr>
            <a:cxnSpLocks/>
          </p:cNvCxnSpPr>
          <p:nvPr/>
        </p:nvCxnSpPr>
        <p:spPr>
          <a:xfrm>
            <a:off x="348876" y="6084220"/>
            <a:ext cx="29735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그래픽 6" descr="목록 윤곽선">
            <a:extLst>
              <a:ext uri="{FF2B5EF4-FFF2-40B4-BE49-F238E27FC236}">
                <a16:creationId xmlns:a16="http://schemas.microsoft.com/office/drawing/2014/main" id="{5D0A183D-A358-FC64-EEDA-A38C2D83A2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660501" y="6172509"/>
            <a:ext cx="360000" cy="360000"/>
          </a:xfrm>
          <a:prstGeom prst="rect">
            <a:avLst/>
          </a:prstGeom>
        </p:spPr>
      </p:pic>
      <p:pic>
        <p:nvPicPr>
          <p:cNvPr id="8" name="그래픽 7" descr="단일 톱니바퀴 단색으로 채워진">
            <a:extLst>
              <a:ext uri="{FF2B5EF4-FFF2-40B4-BE49-F238E27FC236}">
                <a16:creationId xmlns:a16="http://schemas.microsoft.com/office/drawing/2014/main" id="{B85CB979-12D9-10C9-440D-3786C3042B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573337" y="6172509"/>
            <a:ext cx="360000" cy="36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DD6DB9-D96E-A0A1-6B5D-A196E9A97ED6}"/>
              </a:ext>
            </a:extLst>
          </p:cNvPr>
          <p:cNvSpPr txBox="1"/>
          <p:nvPr/>
        </p:nvSpPr>
        <p:spPr>
          <a:xfrm>
            <a:off x="490653" y="794014"/>
            <a:ext cx="27200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031BA-D053-8630-1BD7-3FA60E7CFA5B}"/>
              </a:ext>
            </a:extLst>
          </p:cNvPr>
          <p:cNvSpPr txBox="1"/>
          <p:nvPr/>
        </p:nvSpPr>
        <p:spPr>
          <a:xfrm>
            <a:off x="479425" y="2083335"/>
            <a:ext cx="273685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관리 시작일  </a:t>
            </a:r>
            <a:r>
              <a:rPr lang="en-US" altLang="ko-KR" sz="1200" dirty="0"/>
              <a:t>0000-00-00         </a:t>
            </a:r>
            <a:r>
              <a:rPr lang="ko-KR" altLang="en-US" sz="1200" b="1" dirty="0">
                <a:solidFill>
                  <a:schemeClr val="accent3"/>
                </a:solidFill>
              </a:rPr>
              <a:t>변경</a:t>
            </a:r>
            <a:endParaRPr lang="ko-KR" altLang="en-US" sz="1200" dirty="0"/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A0016779-43C0-0969-F24C-824578CC1064}"/>
              </a:ext>
            </a:extLst>
          </p:cNvPr>
          <p:cNvSpPr/>
          <p:nvPr/>
        </p:nvSpPr>
        <p:spPr>
          <a:xfrm>
            <a:off x="3321684" y="2351610"/>
            <a:ext cx="2160000" cy="468000"/>
          </a:xfrm>
          <a:prstGeom prst="wedgeRectCallout">
            <a:avLst>
              <a:gd name="adj1" fmla="val -57489"/>
              <a:gd name="adj2" fmla="val -46672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변경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텍스트 버튼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터치 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캘린더 선택 다이얼로그가 표시됨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9A2C78-59AA-4752-90A0-4D945EBF23A4}"/>
              </a:ext>
            </a:extLst>
          </p:cNvPr>
          <p:cNvCxnSpPr>
            <a:cxnSpLocks/>
          </p:cNvCxnSpPr>
          <p:nvPr/>
        </p:nvCxnSpPr>
        <p:spPr>
          <a:xfrm>
            <a:off x="496678" y="2035265"/>
            <a:ext cx="2700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0CD2C1D-D337-0842-4128-110523F67B8A}"/>
              </a:ext>
            </a:extLst>
          </p:cNvPr>
          <p:cNvGrpSpPr/>
          <p:nvPr/>
        </p:nvGrpSpPr>
        <p:grpSpPr>
          <a:xfrm>
            <a:off x="2413668" y="1289704"/>
            <a:ext cx="720000" cy="288000"/>
            <a:chOff x="491223" y="4130767"/>
            <a:chExt cx="720000" cy="28800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3500CB5-E19D-3E8D-BB55-8B5E9B6DAF2E}"/>
                </a:ext>
              </a:extLst>
            </p:cNvPr>
            <p:cNvSpPr/>
            <p:nvPr/>
          </p:nvSpPr>
          <p:spPr>
            <a:xfrm>
              <a:off x="491223" y="4130767"/>
              <a:ext cx="720000" cy="288000"/>
            </a:xfrm>
            <a:prstGeom prst="roundRect">
              <a:avLst>
                <a:gd name="adj" fmla="val 44485"/>
              </a:avLst>
            </a:prstGeom>
            <a:solidFill>
              <a:schemeClr val="bg2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065A5A7-BFDA-555B-E3C8-388D79E29839}"/>
                </a:ext>
              </a:extLst>
            </p:cNvPr>
            <p:cNvSpPr/>
            <p:nvPr/>
          </p:nvSpPr>
          <p:spPr>
            <a:xfrm>
              <a:off x="510420" y="4148767"/>
              <a:ext cx="360000" cy="252000"/>
            </a:xfrm>
            <a:prstGeom prst="roundRect">
              <a:avLst>
                <a:gd name="adj" fmla="val 4448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j-lt"/>
                </a:rPr>
                <a:t>ON</a:t>
              </a:r>
              <a:endParaRPr lang="ko-KR" altLang="en-US" sz="1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1762E6E9-B344-B924-0011-B531C7CF8BD8}"/>
                </a:ext>
              </a:extLst>
            </p:cNvPr>
            <p:cNvSpPr/>
            <p:nvPr/>
          </p:nvSpPr>
          <p:spPr>
            <a:xfrm>
              <a:off x="829072" y="4148767"/>
              <a:ext cx="360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j-lt"/>
                </a:rPr>
                <a:t>OFF</a:t>
              </a:r>
              <a:endParaRPr lang="ko-KR" altLang="en-US" sz="10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5" name="말풍선: 사각형 24">
            <a:extLst>
              <a:ext uri="{FF2B5EF4-FFF2-40B4-BE49-F238E27FC236}">
                <a16:creationId xmlns:a16="http://schemas.microsoft.com/office/drawing/2014/main" id="{9B60C2E0-9430-924B-13EE-4B0EFFAAAC3B}"/>
              </a:ext>
            </a:extLst>
          </p:cNvPr>
          <p:cNvSpPr/>
          <p:nvPr/>
        </p:nvSpPr>
        <p:spPr>
          <a:xfrm>
            <a:off x="3302087" y="1723028"/>
            <a:ext cx="2160000" cy="468000"/>
          </a:xfrm>
          <a:prstGeom prst="wedgeRectCallout">
            <a:avLst>
              <a:gd name="adj1" fmla="val -56659"/>
              <a:gd name="adj2" fmla="val -19854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변경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텍스트 버튼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터치 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시계 선택 다이얼로그가 표시됨</a:t>
            </a:r>
          </a:p>
        </p:txBody>
      </p:sp>
    </p:spTree>
    <p:extLst>
      <p:ext uri="{BB962C8B-B14F-4D97-AF65-F5344CB8AC3E}">
        <p14:creationId xmlns:p14="http://schemas.microsoft.com/office/powerpoint/2010/main" val="128364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F31756F-3C8F-50DA-BE5F-CC0BAB07CA6B}"/>
              </a:ext>
            </a:extLst>
          </p:cNvPr>
          <p:cNvCxnSpPr>
            <a:cxnSpLocks/>
            <a:stCxn id="16" idx="2"/>
            <a:endCxn id="24" idx="2"/>
          </p:cNvCxnSpPr>
          <p:nvPr/>
        </p:nvCxnSpPr>
        <p:spPr>
          <a:xfrm>
            <a:off x="1709640" y="1961020"/>
            <a:ext cx="0" cy="29847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056655-C119-D3A3-6FD7-69F14EEF5860}"/>
              </a:ext>
            </a:extLst>
          </p:cNvPr>
          <p:cNvSpPr/>
          <p:nvPr/>
        </p:nvSpPr>
        <p:spPr>
          <a:xfrm>
            <a:off x="989640" y="1601020"/>
            <a:ext cx="144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홈</a:t>
            </a:r>
            <a:r>
              <a:rPr lang="en-US" altLang="ko-KR" sz="1300" dirty="0">
                <a:solidFill>
                  <a:schemeClr val="tx1"/>
                </a:solidFill>
              </a:rPr>
              <a:t>/</a:t>
            </a:r>
            <a:r>
              <a:rPr lang="ko-KR" altLang="en-US" sz="1300" dirty="0">
                <a:solidFill>
                  <a:schemeClr val="tx1"/>
                </a:solidFill>
              </a:rPr>
              <a:t>대시보드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E51E10-F353-967F-5CCD-717D417BA0F7}"/>
              </a:ext>
            </a:extLst>
          </p:cNvPr>
          <p:cNvSpPr/>
          <p:nvPr/>
        </p:nvSpPr>
        <p:spPr>
          <a:xfrm>
            <a:off x="719640" y="2669340"/>
            <a:ext cx="19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오늘 사용할 화장품 목록 보기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4CC1DC-CA60-D00C-0C4B-4DA764608F48}"/>
              </a:ext>
            </a:extLst>
          </p:cNvPr>
          <p:cNvSpPr/>
          <p:nvPr/>
        </p:nvSpPr>
        <p:spPr>
          <a:xfrm>
            <a:off x="719640" y="2150536"/>
            <a:ext cx="198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피부관리 경과일 표시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44539C-71FE-0292-64F4-690BFA0FD555}"/>
              </a:ext>
            </a:extLst>
          </p:cNvPr>
          <p:cNvSpPr/>
          <p:nvPr/>
        </p:nvSpPr>
        <p:spPr>
          <a:xfrm>
            <a:off x="719640" y="4405753"/>
            <a:ext cx="19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trike="sngStrike" dirty="0">
                <a:solidFill>
                  <a:schemeClr val="tx1"/>
                </a:solidFill>
              </a:rPr>
              <a:t>리마인드 보기 </a:t>
            </a:r>
            <a:r>
              <a:rPr lang="en-US" altLang="ko-KR" sz="1300" strike="sngStrike" dirty="0">
                <a:solidFill>
                  <a:schemeClr val="tx1"/>
                </a:solidFill>
              </a:rPr>
              <a:t>(1</a:t>
            </a:r>
            <a:r>
              <a:rPr lang="ko-KR" altLang="en-US" sz="1300" strike="sngStrike" dirty="0">
                <a:solidFill>
                  <a:schemeClr val="tx1"/>
                </a:solidFill>
              </a:rPr>
              <a:t>년 전 </a:t>
            </a:r>
            <a:r>
              <a:rPr lang="en-US" altLang="ko-KR" sz="1300" strike="sngStrike" dirty="0">
                <a:solidFill>
                  <a:schemeClr val="tx1"/>
                </a:solidFill>
              </a:rPr>
              <a:t>/ </a:t>
            </a:r>
            <a:r>
              <a:rPr lang="ko-KR" altLang="en-US" sz="1300" strike="sngStrike" dirty="0">
                <a:solidFill>
                  <a:schemeClr val="tx1"/>
                </a:solidFill>
              </a:rPr>
              <a:t>계절별 추천</a:t>
            </a:r>
            <a:r>
              <a:rPr lang="en-US" altLang="ko-KR" sz="1300" strike="sngStrike" dirty="0">
                <a:solidFill>
                  <a:schemeClr val="tx1"/>
                </a:solidFill>
              </a:rPr>
              <a:t>)</a:t>
            </a:r>
            <a:endParaRPr lang="ko-KR" altLang="en-US" sz="1300" strike="sngStrike" dirty="0">
              <a:solidFill>
                <a:schemeClr val="tx1"/>
              </a:solidFill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EDC6386C-5502-0F48-4915-96EC93BB0AD5}"/>
              </a:ext>
            </a:extLst>
          </p:cNvPr>
          <p:cNvCxnSpPr>
            <a:cxnSpLocks/>
            <a:stCxn id="119" idx="3"/>
            <a:endCxn id="111" idx="1"/>
          </p:cNvCxnSpPr>
          <p:nvPr/>
        </p:nvCxnSpPr>
        <p:spPr>
          <a:xfrm flipV="1">
            <a:off x="2699640" y="3041814"/>
            <a:ext cx="325312" cy="5063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D21D88D-707B-80FC-0212-EBD32610F973}"/>
              </a:ext>
            </a:extLst>
          </p:cNvPr>
          <p:cNvCxnSpPr>
            <a:cxnSpLocks/>
            <a:stCxn id="73" idx="2"/>
            <a:endCxn id="76" idx="2"/>
          </p:cNvCxnSpPr>
          <p:nvPr/>
        </p:nvCxnSpPr>
        <p:spPr>
          <a:xfrm>
            <a:off x="5816160" y="3551406"/>
            <a:ext cx="0" cy="27716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19BB4C3-4627-15CA-39A4-6B3C36276FAC}"/>
              </a:ext>
            </a:extLst>
          </p:cNvPr>
          <p:cNvSpPr/>
          <p:nvPr/>
        </p:nvSpPr>
        <p:spPr>
          <a:xfrm>
            <a:off x="5096160" y="3191406"/>
            <a:ext cx="144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화장품 등록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EC6142-220C-7071-0EFA-8729A8AF6C3B}"/>
              </a:ext>
            </a:extLst>
          </p:cNvPr>
          <p:cNvSpPr/>
          <p:nvPr/>
        </p:nvSpPr>
        <p:spPr>
          <a:xfrm>
            <a:off x="4826160" y="4265703"/>
            <a:ext cx="198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브랜드명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제품명 입력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781CB0C-91D9-1DD1-7A50-99B0548D0F21}"/>
              </a:ext>
            </a:extLst>
          </p:cNvPr>
          <p:cNvSpPr/>
          <p:nvPr/>
        </p:nvSpPr>
        <p:spPr>
          <a:xfrm>
            <a:off x="4826160" y="4771492"/>
            <a:ext cx="198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카테고리 선택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C86B38A-9923-D76B-0808-03F9496EBBDB}"/>
              </a:ext>
            </a:extLst>
          </p:cNvPr>
          <p:cNvSpPr/>
          <p:nvPr/>
        </p:nvSpPr>
        <p:spPr>
          <a:xfrm>
            <a:off x="4826160" y="5963069"/>
            <a:ext cx="198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사용 주기 설정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8C4B0FA-B07C-C619-15A2-B58AE1DC58C9}"/>
              </a:ext>
            </a:extLst>
          </p:cNvPr>
          <p:cNvCxnSpPr>
            <a:cxnSpLocks/>
            <a:stCxn id="84" idx="2"/>
            <a:endCxn id="86" idx="2"/>
          </p:cNvCxnSpPr>
          <p:nvPr/>
        </p:nvCxnSpPr>
        <p:spPr>
          <a:xfrm>
            <a:off x="7996593" y="1961020"/>
            <a:ext cx="0" cy="1612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90D5D35-C318-FCF6-281A-09A4F954A3AA}"/>
              </a:ext>
            </a:extLst>
          </p:cNvPr>
          <p:cNvSpPr/>
          <p:nvPr/>
        </p:nvSpPr>
        <p:spPr>
          <a:xfrm>
            <a:off x="7276593" y="1601020"/>
            <a:ext cx="144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화장품 목록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8222257-806E-C4ED-E99D-88E8A131A221}"/>
              </a:ext>
            </a:extLst>
          </p:cNvPr>
          <p:cNvSpPr/>
          <p:nvPr/>
        </p:nvSpPr>
        <p:spPr>
          <a:xfrm>
            <a:off x="7006593" y="2158007"/>
            <a:ext cx="1980000" cy="72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개별 화장품 카드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ko-KR" altLang="en-US" sz="1300" dirty="0">
                <a:solidFill>
                  <a:schemeClr val="tx1"/>
                </a:solidFill>
              </a:rPr>
              <a:t>누적 사용 횟수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평가 요약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최근 사용일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C28E031-04D9-C4D6-AA06-8EC8F5F63B31}"/>
              </a:ext>
            </a:extLst>
          </p:cNvPr>
          <p:cNvSpPr/>
          <p:nvPr/>
        </p:nvSpPr>
        <p:spPr>
          <a:xfrm>
            <a:off x="7006593" y="3033705"/>
            <a:ext cx="19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필터</a:t>
            </a:r>
            <a:r>
              <a:rPr lang="en-US" altLang="ko-KR" sz="1300" dirty="0">
                <a:solidFill>
                  <a:schemeClr val="tx1"/>
                </a:solidFill>
              </a:rPr>
              <a:t>: </a:t>
            </a:r>
            <a:r>
              <a:rPr lang="ko-KR" altLang="en-US" sz="1300" dirty="0" err="1">
                <a:solidFill>
                  <a:schemeClr val="tx1"/>
                </a:solidFill>
              </a:rPr>
              <a:t>잘쓴템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>
                <a:solidFill>
                  <a:schemeClr val="tx1"/>
                </a:solidFill>
              </a:rPr>
              <a:t>/ </a:t>
            </a:r>
            <a:r>
              <a:rPr lang="ko-KR" altLang="en-US" sz="1300" dirty="0" err="1">
                <a:solidFill>
                  <a:schemeClr val="tx1"/>
                </a:solidFill>
              </a:rPr>
              <a:t>무난템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>
                <a:solidFill>
                  <a:schemeClr val="tx1"/>
                </a:solidFill>
              </a:rPr>
              <a:t>/ </a:t>
            </a:r>
            <a:r>
              <a:rPr lang="ko-KR" altLang="en-US" sz="1300" dirty="0" err="1">
                <a:solidFill>
                  <a:schemeClr val="tx1"/>
                </a:solidFill>
              </a:rPr>
              <a:t>비추템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4626139B-146F-2EF1-6525-BA71728EE9A5}"/>
              </a:ext>
            </a:extLst>
          </p:cNvPr>
          <p:cNvCxnSpPr>
            <a:cxnSpLocks/>
            <a:stCxn id="85" idx="3"/>
            <a:endCxn id="81" idx="1"/>
          </p:cNvCxnSpPr>
          <p:nvPr/>
        </p:nvCxnSpPr>
        <p:spPr>
          <a:xfrm>
            <a:off x="8986593" y="2518007"/>
            <a:ext cx="441899" cy="29108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BBD64DA-A12C-F8BA-CB56-16D2BC3220F7}"/>
              </a:ext>
            </a:extLst>
          </p:cNvPr>
          <p:cNvCxnSpPr>
            <a:cxnSpLocks/>
            <a:stCxn id="105" idx="2"/>
            <a:endCxn id="102" idx="0"/>
          </p:cNvCxnSpPr>
          <p:nvPr/>
        </p:nvCxnSpPr>
        <p:spPr>
          <a:xfrm>
            <a:off x="10433582" y="1955269"/>
            <a:ext cx="0" cy="2001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512D586-5341-2426-0945-9AD6791FE91A}"/>
              </a:ext>
            </a:extLst>
          </p:cNvPr>
          <p:cNvSpPr/>
          <p:nvPr/>
        </p:nvSpPr>
        <p:spPr>
          <a:xfrm>
            <a:off x="9713582" y="1595269"/>
            <a:ext cx="144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680064C-415C-80BB-092B-0D40D71EB76D}"/>
              </a:ext>
            </a:extLst>
          </p:cNvPr>
          <p:cNvSpPr/>
          <p:nvPr/>
        </p:nvSpPr>
        <p:spPr>
          <a:xfrm>
            <a:off x="9443582" y="2163758"/>
            <a:ext cx="198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푸시 알림 시간 설정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8B78ECF-CAE3-777E-3927-C1CF6A3C2101}"/>
              </a:ext>
            </a:extLst>
          </p:cNvPr>
          <p:cNvSpPr/>
          <p:nvPr/>
        </p:nvSpPr>
        <p:spPr>
          <a:xfrm>
            <a:off x="9443582" y="2702631"/>
            <a:ext cx="19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피부관리 시작일 설정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E4E225F-32DB-03BB-7AA6-E40C6E58833A}"/>
              </a:ext>
            </a:extLst>
          </p:cNvPr>
          <p:cNvSpPr/>
          <p:nvPr/>
        </p:nvSpPr>
        <p:spPr>
          <a:xfrm>
            <a:off x="9443582" y="3421505"/>
            <a:ext cx="198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trike="sngStrike" dirty="0">
                <a:solidFill>
                  <a:schemeClr val="tx1"/>
                </a:solidFill>
              </a:rPr>
              <a:t>데이터 초기화</a:t>
            </a:r>
          </a:p>
        </p:txBody>
      </p:sp>
      <p:sp>
        <p:nvSpPr>
          <p:cNvPr id="109" name="제목 1">
            <a:extLst>
              <a:ext uri="{FF2B5EF4-FFF2-40B4-BE49-F238E27FC236}">
                <a16:creationId xmlns:a16="http://schemas.microsoft.com/office/drawing/2014/main" id="{25899E14-B2CF-C4B7-A447-C1D8663887C3}"/>
              </a:ext>
            </a:extLst>
          </p:cNvPr>
          <p:cNvSpPr txBox="1">
            <a:spLocks/>
          </p:cNvSpPr>
          <p:nvPr/>
        </p:nvSpPr>
        <p:spPr>
          <a:xfrm>
            <a:off x="263013" y="411781"/>
            <a:ext cx="4471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정보 구조 설계</a:t>
            </a:r>
            <a:endParaRPr lang="en-US" altLang="ko-KR" sz="2800" dirty="0"/>
          </a:p>
          <a:p>
            <a:r>
              <a:rPr lang="en-US" altLang="ko-KR" sz="2800" dirty="0"/>
              <a:t>(Information Architecture)</a:t>
            </a:r>
            <a:endParaRPr lang="ko-KR" altLang="en-US" sz="28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3D21638-3A6D-4B68-523C-260CE1D6B4C8}"/>
              </a:ext>
            </a:extLst>
          </p:cNvPr>
          <p:cNvSpPr/>
          <p:nvPr/>
        </p:nvSpPr>
        <p:spPr>
          <a:xfrm>
            <a:off x="3024952" y="2771814"/>
            <a:ext cx="1440000" cy="54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목록에서 제품 추가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2164723-5888-B891-D270-7D2A5AD10C4C}"/>
              </a:ext>
            </a:extLst>
          </p:cNvPr>
          <p:cNvSpPr/>
          <p:nvPr/>
        </p:nvSpPr>
        <p:spPr>
          <a:xfrm>
            <a:off x="3024952" y="4151202"/>
            <a:ext cx="144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사용 여부 체크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51D8907-75E5-B7D4-68C1-3EA15810F04C}"/>
              </a:ext>
            </a:extLst>
          </p:cNvPr>
          <p:cNvSpPr/>
          <p:nvPr/>
        </p:nvSpPr>
        <p:spPr>
          <a:xfrm>
            <a:off x="719640" y="3886948"/>
            <a:ext cx="198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사용 체크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D85DBA4-ED25-179A-74F4-56C820E3E323}"/>
              </a:ext>
            </a:extLst>
          </p:cNvPr>
          <p:cNvSpPr/>
          <p:nvPr/>
        </p:nvSpPr>
        <p:spPr>
          <a:xfrm>
            <a:off x="719640" y="3368144"/>
            <a:ext cx="198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목록에 </a:t>
            </a:r>
            <a:r>
              <a:rPr lang="en-US" altLang="ko-KR" sz="1300" dirty="0">
                <a:solidFill>
                  <a:schemeClr val="tx1"/>
                </a:solidFill>
              </a:rPr>
              <a:t>‘</a:t>
            </a:r>
            <a:r>
              <a:rPr lang="ko-KR" altLang="en-US" sz="1300" dirty="0">
                <a:solidFill>
                  <a:schemeClr val="tx1"/>
                </a:solidFill>
              </a:rPr>
              <a:t>제품 추가</a:t>
            </a:r>
            <a:r>
              <a:rPr lang="en-US" altLang="ko-KR" sz="1300" dirty="0">
                <a:solidFill>
                  <a:schemeClr val="tx1"/>
                </a:solidFill>
              </a:rPr>
              <a:t>’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BEE44BF4-E839-0043-AE1F-96B69002D12D}"/>
              </a:ext>
            </a:extLst>
          </p:cNvPr>
          <p:cNvCxnSpPr>
            <a:cxnSpLocks/>
            <a:stCxn id="116" idx="3"/>
            <a:endCxn id="112" idx="1"/>
          </p:cNvCxnSpPr>
          <p:nvPr/>
        </p:nvCxnSpPr>
        <p:spPr>
          <a:xfrm>
            <a:off x="2699640" y="4066948"/>
            <a:ext cx="325312" cy="26425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EA95A08-E147-96AB-56B6-B3F82C0587B5}"/>
              </a:ext>
            </a:extLst>
          </p:cNvPr>
          <p:cNvSpPr/>
          <p:nvPr/>
        </p:nvSpPr>
        <p:spPr>
          <a:xfrm>
            <a:off x="3024952" y="4624291"/>
            <a:ext cx="144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사용 평가</a:t>
            </a:r>
            <a:r>
              <a:rPr lang="en-US" altLang="ko-KR" sz="1300" dirty="0">
                <a:solidFill>
                  <a:schemeClr val="tx1"/>
                </a:solidFill>
              </a:rPr>
              <a:t> (</a:t>
            </a:r>
            <a:r>
              <a:rPr lang="ko-KR" altLang="en-US" sz="1300" dirty="0">
                <a:solidFill>
                  <a:schemeClr val="tx1"/>
                </a:solidFill>
              </a:rPr>
              <a:t>선택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DD16C1-DF46-41CD-0384-C3F6E124DA55}"/>
              </a:ext>
            </a:extLst>
          </p:cNvPr>
          <p:cNvSpPr/>
          <p:nvPr/>
        </p:nvSpPr>
        <p:spPr>
          <a:xfrm>
            <a:off x="3024952" y="2141626"/>
            <a:ext cx="144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사용 시간 변경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FFF514-1362-FF0A-EB47-292B4B22F1CF}"/>
              </a:ext>
            </a:extLst>
          </p:cNvPr>
          <p:cNvSpPr/>
          <p:nvPr/>
        </p:nvSpPr>
        <p:spPr>
          <a:xfrm>
            <a:off x="4826160" y="5277281"/>
            <a:ext cx="1980000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trike="sngStrike" dirty="0">
                <a:solidFill>
                  <a:schemeClr val="tx1"/>
                </a:solidFill>
              </a:rPr>
              <a:t>주요 성분</a:t>
            </a:r>
            <a:r>
              <a:rPr lang="en-US" altLang="ko-KR" sz="1300" strike="sngStrike" dirty="0">
                <a:solidFill>
                  <a:schemeClr val="tx1"/>
                </a:solidFill>
              </a:rPr>
              <a:t>, </a:t>
            </a:r>
            <a:r>
              <a:rPr lang="ko-KR" altLang="en-US" sz="1300" strike="sngStrike" dirty="0">
                <a:solidFill>
                  <a:schemeClr val="tx1"/>
                </a:solidFill>
              </a:rPr>
              <a:t>기능 선택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F8E494E6-C485-17C6-31FA-EC6A6F1224B7}"/>
              </a:ext>
            </a:extLst>
          </p:cNvPr>
          <p:cNvCxnSpPr>
            <a:cxnSpLocks/>
            <a:stCxn id="14" idx="3"/>
            <a:endCxn id="73" idx="1"/>
          </p:cNvCxnSpPr>
          <p:nvPr/>
        </p:nvCxnSpPr>
        <p:spPr>
          <a:xfrm flipV="1">
            <a:off x="4464952" y="3371406"/>
            <a:ext cx="631208" cy="2442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2A22913-3779-7EE1-199C-91518581EFF7}"/>
              </a:ext>
            </a:extLst>
          </p:cNvPr>
          <p:cNvCxnSpPr>
            <a:cxnSpLocks/>
            <a:stCxn id="111" idx="2"/>
            <a:endCxn id="14" idx="0"/>
          </p:cNvCxnSpPr>
          <p:nvPr/>
        </p:nvCxnSpPr>
        <p:spPr>
          <a:xfrm>
            <a:off x="3744952" y="3311814"/>
            <a:ext cx="0" cy="123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0B358F-98C3-2EF4-A285-82F581FB66AE}"/>
              </a:ext>
            </a:extLst>
          </p:cNvPr>
          <p:cNvSpPr/>
          <p:nvPr/>
        </p:nvSpPr>
        <p:spPr>
          <a:xfrm>
            <a:off x="3024952" y="3435681"/>
            <a:ext cx="144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새 제품 등록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26287E9-37C1-48ED-24A8-7CE1F5960B26}"/>
              </a:ext>
            </a:extLst>
          </p:cNvPr>
          <p:cNvCxnSpPr>
            <a:cxnSpLocks/>
            <a:stCxn id="112" idx="2"/>
            <a:endCxn id="133" idx="0"/>
          </p:cNvCxnSpPr>
          <p:nvPr/>
        </p:nvCxnSpPr>
        <p:spPr>
          <a:xfrm>
            <a:off x="3744952" y="4511202"/>
            <a:ext cx="0" cy="113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4CD8482-D9A2-E6BC-FBD6-510D9E5D19DD}"/>
              </a:ext>
            </a:extLst>
          </p:cNvPr>
          <p:cNvCxnSpPr>
            <a:cxnSpLocks/>
            <a:stCxn id="22" idx="3"/>
            <a:endCxn id="3" idx="1"/>
          </p:cNvCxnSpPr>
          <p:nvPr/>
        </p:nvCxnSpPr>
        <p:spPr>
          <a:xfrm flipV="1">
            <a:off x="2699640" y="2321626"/>
            <a:ext cx="325312" cy="61771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3FA40AB-1E3B-51ED-F7A9-0939FC5BFB16}"/>
              </a:ext>
            </a:extLst>
          </p:cNvPr>
          <p:cNvSpPr/>
          <p:nvPr/>
        </p:nvSpPr>
        <p:spPr>
          <a:xfrm>
            <a:off x="4826160" y="3759914"/>
            <a:ext cx="198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trike="sngStrike" dirty="0">
                <a:solidFill>
                  <a:schemeClr val="tx1"/>
                </a:solidFill>
              </a:rPr>
              <a:t>제품 이미지 등록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E461FAA-8878-0327-F0F1-E55E30032373}"/>
              </a:ext>
            </a:extLst>
          </p:cNvPr>
          <p:cNvSpPr/>
          <p:nvPr/>
        </p:nvSpPr>
        <p:spPr>
          <a:xfrm>
            <a:off x="9428492" y="5248837"/>
            <a:ext cx="162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화장품 수정</a:t>
            </a:r>
            <a:r>
              <a:rPr lang="en-US" altLang="ko-KR" sz="1300" dirty="0">
                <a:solidFill>
                  <a:schemeClr val="tx1"/>
                </a:solidFill>
              </a:rPr>
              <a:t>/</a:t>
            </a:r>
            <a:r>
              <a:rPr lang="ko-KR" altLang="en-US" sz="13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5A00252-1ECC-93B1-7789-9D4399285B3B}"/>
              </a:ext>
            </a:extLst>
          </p:cNvPr>
          <p:cNvSpPr/>
          <p:nvPr/>
        </p:nvSpPr>
        <p:spPr>
          <a:xfrm>
            <a:off x="9443582" y="3956343"/>
            <a:ext cx="198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trike="sngStrike" dirty="0">
                <a:solidFill>
                  <a:schemeClr val="tx1"/>
                </a:solidFill>
              </a:rPr>
              <a:t>데이터 내보내기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EDCE7EA-49DE-FDFC-0839-FC31D5EB8286}"/>
              </a:ext>
            </a:extLst>
          </p:cNvPr>
          <p:cNvSpPr/>
          <p:nvPr/>
        </p:nvSpPr>
        <p:spPr>
          <a:xfrm>
            <a:off x="9443582" y="4496932"/>
            <a:ext cx="198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trike="sngStrike" dirty="0">
                <a:solidFill>
                  <a:schemeClr val="tx1"/>
                </a:solidFill>
              </a:rPr>
              <a:t>데이터 가져오기</a:t>
            </a:r>
          </a:p>
        </p:txBody>
      </p:sp>
    </p:spTree>
    <p:extLst>
      <p:ext uri="{BB962C8B-B14F-4D97-AF65-F5344CB8AC3E}">
        <p14:creationId xmlns:p14="http://schemas.microsoft.com/office/powerpoint/2010/main" val="400932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그림 162" descr="텍스트, 스크린샷, 원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B58BC61-1E84-B41D-2817-409041B60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15" y="1074563"/>
            <a:ext cx="8211370" cy="5239808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FA71FF2D-41E0-68EC-CC6D-8DFC7306DC17}"/>
              </a:ext>
            </a:extLst>
          </p:cNvPr>
          <p:cNvSpPr txBox="1"/>
          <p:nvPr/>
        </p:nvSpPr>
        <p:spPr>
          <a:xfrm>
            <a:off x="7182468" y="565751"/>
            <a:ext cx="14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시스템</a:t>
            </a:r>
          </a:p>
        </p:txBody>
      </p:sp>
      <p:sp>
        <p:nvSpPr>
          <p:cNvPr id="165" name="제목 1">
            <a:extLst>
              <a:ext uri="{FF2B5EF4-FFF2-40B4-BE49-F238E27FC236}">
                <a16:creationId xmlns:a16="http://schemas.microsoft.com/office/drawing/2014/main" id="{D932A96B-3D14-692B-6DCA-AD39D9B6BE24}"/>
              </a:ext>
            </a:extLst>
          </p:cNvPr>
          <p:cNvSpPr txBox="1">
            <a:spLocks/>
          </p:cNvSpPr>
          <p:nvPr/>
        </p:nvSpPr>
        <p:spPr>
          <a:xfrm>
            <a:off x="263013" y="411781"/>
            <a:ext cx="4471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사용자 흐름</a:t>
            </a:r>
            <a:endParaRPr lang="en-US" altLang="ko-KR" sz="2800" dirty="0"/>
          </a:p>
          <a:p>
            <a:r>
              <a:rPr lang="en-US" altLang="ko-KR" sz="2800" dirty="0"/>
              <a:t>(User case diagram)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249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그림 95">
            <a:extLst>
              <a:ext uri="{FF2B5EF4-FFF2-40B4-BE49-F238E27FC236}">
                <a16:creationId xmlns:a16="http://schemas.microsoft.com/office/drawing/2014/main" id="{2EAF03AB-1013-4BCD-81DC-19130BC0B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834" y="3150636"/>
            <a:ext cx="3888659" cy="3176421"/>
          </a:xfrm>
          <a:prstGeom prst="rect">
            <a:avLst/>
          </a:prstGeom>
        </p:spPr>
      </p:pic>
      <p:sp>
        <p:nvSpPr>
          <p:cNvPr id="97" name="제목 96">
            <a:extLst>
              <a:ext uri="{FF2B5EF4-FFF2-40B4-BE49-F238E27FC236}">
                <a16:creationId xmlns:a16="http://schemas.microsoft.com/office/drawing/2014/main" id="{DC9599F9-7D56-48BD-0EF8-CE73CF4D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610"/>
          </a:xfrm>
        </p:spPr>
        <p:txBody>
          <a:bodyPr/>
          <a:lstStyle/>
          <a:p>
            <a:r>
              <a:rPr lang="en-US" altLang="ko-KR" dirty="0"/>
              <a:t>APP Theme</a:t>
            </a:r>
            <a:endParaRPr lang="ko-KR" altLang="en-US" dirty="0"/>
          </a:p>
        </p:txBody>
      </p:sp>
      <p:sp>
        <p:nvSpPr>
          <p:cNvPr id="98" name="내용 개체 틀 97">
            <a:extLst>
              <a:ext uri="{FF2B5EF4-FFF2-40B4-BE49-F238E27FC236}">
                <a16:creationId xmlns:a16="http://schemas.microsoft.com/office/drawing/2014/main" id="{4B0B653B-85AF-D146-87CC-FB9777DDC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914"/>
            <a:ext cx="10515600" cy="487014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흰 바탕 </a:t>
            </a:r>
            <a:r>
              <a:rPr lang="en-US" altLang="ko-KR" sz="2400" dirty="0"/>
              <a:t>+ </a:t>
            </a:r>
            <a:r>
              <a:rPr lang="ko-KR" altLang="en-US" sz="2400" dirty="0" err="1"/>
              <a:t>깔끔</a:t>
            </a:r>
            <a:r>
              <a:rPr lang="ko-KR" altLang="en-US" sz="2400" dirty="0"/>
              <a:t> </a:t>
            </a:r>
            <a:r>
              <a:rPr lang="en-US" altLang="ko-KR" sz="2400" dirty="0"/>
              <a:t>&amp; </a:t>
            </a:r>
            <a:r>
              <a:rPr lang="ko-KR" altLang="en-US" sz="2400" dirty="0"/>
              <a:t>가독성 높은 </a:t>
            </a:r>
            <a:r>
              <a:rPr lang="ko-KR" altLang="en-US" sz="2400" b="1" dirty="0"/>
              <a:t>고딕체</a:t>
            </a:r>
            <a:endParaRPr lang="en-US" altLang="ko-KR" sz="2400" b="1" dirty="0"/>
          </a:p>
          <a:p>
            <a:r>
              <a:rPr lang="ko-KR" altLang="en-US" sz="2400" dirty="0"/>
              <a:t>둥근 모서리 </a:t>
            </a:r>
            <a:r>
              <a:rPr lang="en-US" altLang="ko-KR" sz="2400" dirty="0"/>
              <a:t>(10px)</a:t>
            </a:r>
          </a:p>
          <a:p>
            <a:r>
              <a:rPr lang="ko-KR" altLang="en-US" sz="2400" dirty="0"/>
              <a:t>인스타 같은 현대적인 </a:t>
            </a:r>
            <a:r>
              <a:rPr lang="en-US" altLang="ko-KR" sz="2400" dirty="0"/>
              <a:t>UI </a:t>
            </a:r>
            <a:r>
              <a:rPr lang="ko-KR" altLang="en-US" sz="2400" dirty="0"/>
              <a:t>추구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9" name="잉크 98">
                <a:extLst>
                  <a:ext uri="{FF2B5EF4-FFF2-40B4-BE49-F238E27FC236}">
                    <a16:creationId xmlns:a16="http://schemas.microsoft.com/office/drawing/2014/main" id="{710ACEBC-F374-3026-AE37-6D67BA321BC7}"/>
                  </a:ext>
                </a:extLst>
              </p14:cNvPr>
              <p14:cNvContentPartPr/>
              <p14:nvPr/>
            </p14:nvContentPartPr>
            <p14:xfrm>
              <a:off x="-907107" y="116117"/>
              <a:ext cx="44280" cy="5400"/>
            </p14:xfrm>
          </p:contentPart>
        </mc:Choice>
        <mc:Fallback xmlns="">
          <p:pic>
            <p:nvPicPr>
              <p:cNvPr id="99" name="잉크 98">
                <a:extLst>
                  <a:ext uri="{FF2B5EF4-FFF2-40B4-BE49-F238E27FC236}">
                    <a16:creationId xmlns:a16="http://schemas.microsoft.com/office/drawing/2014/main" id="{710ACEBC-F374-3026-AE37-6D67BA321B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16107" y="107477"/>
                <a:ext cx="61920" cy="23040"/>
              </a:xfrm>
              <a:prstGeom prst="rect">
                <a:avLst/>
              </a:prstGeom>
            </p:spPr>
          </p:pic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7A87D755-2EBB-F926-B96A-B46B28315C6E}"/>
              </a:ext>
            </a:extLst>
          </p:cNvPr>
          <p:cNvSpPr txBox="1"/>
          <p:nvPr/>
        </p:nvSpPr>
        <p:spPr>
          <a:xfrm>
            <a:off x="1799303" y="4933336"/>
            <a:ext cx="240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텍스트 </a:t>
            </a:r>
            <a:r>
              <a:rPr lang="en-US" altLang="ko-KR" dirty="0"/>
              <a:t>/ </a:t>
            </a:r>
            <a:r>
              <a:rPr lang="ko-KR" altLang="en-US" dirty="0"/>
              <a:t>강조 아이콘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3201F3-7C9D-F6E4-A22B-0EAEC1F6871D}"/>
              </a:ext>
            </a:extLst>
          </p:cNvPr>
          <p:cNvSpPr txBox="1"/>
          <p:nvPr/>
        </p:nvSpPr>
        <p:spPr>
          <a:xfrm>
            <a:off x="1047135" y="5633884"/>
            <a:ext cx="315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배경 </a:t>
            </a:r>
            <a:r>
              <a:rPr lang="en-US" altLang="ko-KR" dirty="0"/>
              <a:t>/ </a:t>
            </a:r>
            <a:r>
              <a:rPr lang="ko-KR" altLang="en-US" dirty="0"/>
              <a:t>카드 </a:t>
            </a:r>
            <a:r>
              <a:rPr lang="en-US" altLang="ko-KR" dirty="0"/>
              <a:t>/ </a:t>
            </a:r>
            <a:r>
              <a:rPr lang="ko-KR" altLang="en-US" dirty="0"/>
              <a:t>입력 필드 배경</a:t>
            </a:r>
          </a:p>
        </p:txBody>
      </p:sp>
    </p:spTree>
    <p:extLst>
      <p:ext uri="{BB962C8B-B14F-4D97-AF65-F5344CB8AC3E}">
        <p14:creationId xmlns:p14="http://schemas.microsoft.com/office/powerpoint/2010/main" val="291339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BBC3BB8-6E66-FD60-9755-4BA9EC098018}"/>
              </a:ext>
            </a:extLst>
          </p:cNvPr>
          <p:cNvSpPr/>
          <p:nvPr/>
        </p:nvSpPr>
        <p:spPr>
          <a:xfrm>
            <a:off x="3165799" y="1628216"/>
            <a:ext cx="2973559" cy="333903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E827A9F-ED50-5653-817C-D5054D681A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4233856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홈 탭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대시보드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DFDBBC3-08A5-DD21-1FA7-AEAD2E9904C7}"/>
              </a:ext>
            </a:extLst>
          </p:cNvPr>
          <p:cNvSpPr>
            <a:spLocks/>
          </p:cNvSpPr>
          <p:nvPr/>
        </p:nvSpPr>
        <p:spPr>
          <a:xfrm>
            <a:off x="3165800" y="657225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주택 단색으로 채워진">
            <a:extLst>
              <a:ext uri="{FF2B5EF4-FFF2-40B4-BE49-F238E27FC236}">
                <a16:creationId xmlns:a16="http://schemas.microsoft.com/office/drawing/2014/main" id="{91DA1A9B-45C5-6F1A-90B4-638FD4FDE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7952" y="6175224"/>
            <a:ext cx="360000" cy="360000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1A4AD62-46F5-8A5C-E362-1A64EE9EB0AB}"/>
              </a:ext>
            </a:extLst>
          </p:cNvPr>
          <p:cNvCxnSpPr>
            <a:cxnSpLocks/>
          </p:cNvCxnSpPr>
          <p:nvPr/>
        </p:nvCxnSpPr>
        <p:spPr>
          <a:xfrm>
            <a:off x="3169162" y="6086935"/>
            <a:ext cx="29735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그래픽 23" descr="목록 윤곽선">
            <a:extLst>
              <a:ext uri="{FF2B5EF4-FFF2-40B4-BE49-F238E27FC236}">
                <a16:creationId xmlns:a16="http://schemas.microsoft.com/office/drawing/2014/main" id="{92E9E464-BAF2-4966-B2C1-413F65BEA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80787" y="6175224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5362C55-3787-B297-AF6D-A4191634305D}"/>
              </a:ext>
            </a:extLst>
          </p:cNvPr>
          <p:cNvSpPr txBox="1"/>
          <p:nvPr/>
        </p:nvSpPr>
        <p:spPr>
          <a:xfrm>
            <a:off x="3354191" y="1278202"/>
            <a:ext cx="260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피부 관리를 시작한 지 </a:t>
            </a:r>
            <a:r>
              <a:rPr lang="en-US" altLang="ko-KR" sz="1200" dirty="0"/>
              <a:t>N</a:t>
            </a:r>
            <a:r>
              <a:rPr lang="ko-KR" altLang="en-US" sz="1200" dirty="0"/>
              <a:t>일 째예요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AA02AF8-30E0-345A-F81A-089EEB998838}"/>
              </a:ext>
            </a:extLst>
          </p:cNvPr>
          <p:cNvSpPr/>
          <p:nvPr/>
        </p:nvSpPr>
        <p:spPr>
          <a:xfrm>
            <a:off x="3278686" y="2000550"/>
            <a:ext cx="2736850" cy="2289839"/>
          </a:xfrm>
          <a:prstGeom prst="roundRect">
            <a:avLst>
              <a:gd name="adj" fmla="val 877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E237D3-E41E-36FD-DF72-D4B7E48725C1}"/>
              </a:ext>
            </a:extLst>
          </p:cNvPr>
          <p:cNvSpPr txBox="1"/>
          <p:nvPr/>
        </p:nvSpPr>
        <p:spPr>
          <a:xfrm>
            <a:off x="3165800" y="1699908"/>
            <a:ext cx="2973559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 오늘 사용할 제품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B8CDC7-2CA0-07B2-9B0E-DD00993B87D8}"/>
              </a:ext>
            </a:extLst>
          </p:cNvPr>
          <p:cNvSpPr txBox="1"/>
          <p:nvPr/>
        </p:nvSpPr>
        <p:spPr>
          <a:xfrm>
            <a:off x="3354191" y="753757"/>
            <a:ext cx="26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MY</a:t>
            </a:r>
            <a:r>
              <a:rPr lang="ko-KR" altLang="en-US" b="1" dirty="0"/>
              <a:t> </a:t>
            </a:r>
            <a:r>
              <a:rPr lang="en-US" altLang="ko-KR" b="1" dirty="0"/>
              <a:t>SKINCARE MATE</a:t>
            </a:r>
            <a:endParaRPr lang="ko-KR" altLang="en-US" b="1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1A61FA0-E199-7F39-DBA9-AB7155390428}"/>
              </a:ext>
            </a:extLst>
          </p:cNvPr>
          <p:cNvCxnSpPr>
            <a:cxnSpLocks/>
          </p:cNvCxnSpPr>
          <p:nvPr/>
        </p:nvCxnSpPr>
        <p:spPr>
          <a:xfrm>
            <a:off x="3169162" y="1194260"/>
            <a:ext cx="29735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82F32BF8-EA78-89C0-3598-53FC30769B4E}"/>
              </a:ext>
            </a:extLst>
          </p:cNvPr>
          <p:cNvSpPr/>
          <p:nvPr/>
        </p:nvSpPr>
        <p:spPr>
          <a:xfrm>
            <a:off x="6277831" y="794759"/>
            <a:ext cx="1045079" cy="250276"/>
          </a:xfrm>
          <a:prstGeom prst="wedgeRectCallout">
            <a:avLst>
              <a:gd name="adj1" fmla="val -56659"/>
              <a:gd name="adj2" fmla="val -19854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로고로 대체</a:t>
            </a:r>
          </a:p>
        </p:txBody>
      </p:sp>
      <p:sp>
        <p:nvSpPr>
          <p:cNvPr id="34" name="말풍선: 사각형 33">
            <a:extLst>
              <a:ext uri="{FF2B5EF4-FFF2-40B4-BE49-F238E27FC236}">
                <a16:creationId xmlns:a16="http://schemas.microsoft.com/office/drawing/2014/main" id="{CAC97BE8-A23C-E21F-8A7D-AC2D496D48F7}"/>
              </a:ext>
            </a:extLst>
          </p:cNvPr>
          <p:cNvSpPr/>
          <p:nvPr/>
        </p:nvSpPr>
        <p:spPr>
          <a:xfrm>
            <a:off x="6015536" y="1318938"/>
            <a:ext cx="1362329" cy="359993"/>
          </a:xfrm>
          <a:prstGeom prst="wedgeRectCallout">
            <a:avLst>
              <a:gd name="adj1" fmla="val -56659"/>
              <a:gd name="adj2" fmla="val -19854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손글씨</a:t>
            </a:r>
            <a:r>
              <a:rPr lang="ko-KR" altLang="en-US" sz="1100" dirty="0">
                <a:solidFill>
                  <a:schemeClr val="tx1"/>
                </a:solidFill>
              </a:rPr>
              <a:t> 같은 특이한 글씨체</a:t>
            </a:r>
            <a:r>
              <a:rPr lang="en-US" altLang="ko-KR" sz="1100" dirty="0">
                <a:solidFill>
                  <a:schemeClr val="tx1"/>
                </a:solidFill>
              </a:rPr>
              <a:t>!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말풍선: 사각형 78">
            <a:extLst>
              <a:ext uri="{FF2B5EF4-FFF2-40B4-BE49-F238E27FC236}">
                <a16:creationId xmlns:a16="http://schemas.microsoft.com/office/drawing/2014/main" id="{F66262E1-5EAA-8354-573E-D8E7E8BCDDF6}"/>
              </a:ext>
            </a:extLst>
          </p:cNvPr>
          <p:cNvSpPr/>
          <p:nvPr/>
        </p:nvSpPr>
        <p:spPr>
          <a:xfrm>
            <a:off x="932499" y="2134848"/>
            <a:ext cx="2069477" cy="702152"/>
          </a:xfrm>
          <a:prstGeom prst="wedgeRectCallout">
            <a:avLst>
              <a:gd name="adj1" fmla="val 55619"/>
              <a:gd name="adj2" fmla="val -1931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오늘 사용할 제품의 이미지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브랜드</a:t>
            </a:r>
            <a:r>
              <a:rPr lang="en-US" altLang="ko-KR" sz="1100" dirty="0">
                <a:solidFill>
                  <a:schemeClr val="tx1"/>
                </a:solidFill>
              </a:rPr>
              <a:t>&amp;</a:t>
            </a:r>
            <a:r>
              <a:rPr lang="ko-KR" altLang="en-US" sz="1100" dirty="0">
                <a:solidFill>
                  <a:schemeClr val="tx1"/>
                </a:solidFill>
              </a:rPr>
              <a:t>제품명 표시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이 카드의 크기는 가변적임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2" name="말풍선: 사각형 81">
            <a:extLst>
              <a:ext uri="{FF2B5EF4-FFF2-40B4-BE49-F238E27FC236}">
                <a16:creationId xmlns:a16="http://schemas.microsoft.com/office/drawing/2014/main" id="{1BF5463F-231D-CB98-EE96-5A45A7C45254}"/>
              </a:ext>
            </a:extLst>
          </p:cNvPr>
          <p:cNvSpPr/>
          <p:nvPr/>
        </p:nvSpPr>
        <p:spPr>
          <a:xfrm>
            <a:off x="5805926" y="4616053"/>
            <a:ext cx="1781547" cy="210994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사용 체크 페이지로 이동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4010AD5E-0BEE-6774-F1F7-8EB3CB270CCF}"/>
              </a:ext>
            </a:extLst>
          </p:cNvPr>
          <p:cNvSpPr/>
          <p:nvPr/>
        </p:nvSpPr>
        <p:spPr>
          <a:xfrm>
            <a:off x="4706860" y="4562805"/>
            <a:ext cx="972000" cy="266698"/>
          </a:xfrm>
          <a:prstGeom prst="roundRect">
            <a:avLst>
              <a:gd name="adj" fmla="val 4448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lt"/>
              </a:rPr>
              <a:t>사용 체크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276C7D6D-B178-5275-C626-8E5198438BCF}"/>
              </a:ext>
            </a:extLst>
          </p:cNvPr>
          <p:cNvSpPr/>
          <p:nvPr/>
        </p:nvSpPr>
        <p:spPr>
          <a:xfrm>
            <a:off x="3630798" y="4562805"/>
            <a:ext cx="972000" cy="266698"/>
          </a:xfrm>
          <a:prstGeom prst="roundRect">
            <a:avLst>
              <a:gd name="adj" fmla="val 44485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lt"/>
              </a:rPr>
              <a:t>제품 추가</a:t>
            </a:r>
          </a:p>
        </p:txBody>
      </p:sp>
      <p:sp>
        <p:nvSpPr>
          <p:cNvPr id="106" name="말풍선: 사각형 105">
            <a:extLst>
              <a:ext uri="{FF2B5EF4-FFF2-40B4-BE49-F238E27FC236}">
                <a16:creationId xmlns:a16="http://schemas.microsoft.com/office/drawing/2014/main" id="{F707DCCA-996E-F641-9498-3B6FB89ADD61}"/>
              </a:ext>
            </a:extLst>
          </p:cNvPr>
          <p:cNvSpPr/>
          <p:nvPr/>
        </p:nvSpPr>
        <p:spPr>
          <a:xfrm>
            <a:off x="1576826" y="4616053"/>
            <a:ext cx="1781547" cy="210994"/>
          </a:xfrm>
          <a:prstGeom prst="wedgeRectCallout">
            <a:avLst>
              <a:gd name="adj1" fmla="val 53889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제품 추가 페이지로 이동</a:t>
            </a:r>
          </a:p>
        </p:txBody>
      </p:sp>
      <p:sp>
        <p:nvSpPr>
          <p:cNvPr id="55" name="말풍선: 사각형 54">
            <a:extLst>
              <a:ext uri="{FF2B5EF4-FFF2-40B4-BE49-F238E27FC236}">
                <a16:creationId xmlns:a16="http://schemas.microsoft.com/office/drawing/2014/main" id="{A8887D1D-603D-33E2-2E8F-CF078FE37BBE}"/>
              </a:ext>
            </a:extLst>
          </p:cNvPr>
          <p:cNvSpPr/>
          <p:nvPr/>
        </p:nvSpPr>
        <p:spPr>
          <a:xfrm>
            <a:off x="6308023" y="2939211"/>
            <a:ext cx="2069477" cy="1462166"/>
          </a:xfrm>
          <a:prstGeom prst="wedgeRectCallout">
            <a:avLst>
              <a:gd name="adj1" fmla="val -60881"/>
              <a:gd name="adj2" fmla="val 1672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오늘 사용할 제품 목록을 대시보드에서 바로 수정 가능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제품 아예 안 쓰기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해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달 아이콘 모두 비활성화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아이콘 눌러서 </a:t>
            </a:r>
            <a:r>
              <a:rPr lang="en-US" altLang="ko-KR" sz="1100" dirty="0">
                <a:solidFill>
                  <a:schemeClr val="tx1"/>
                </a:solidFill>
              </a:rPr>
              <a:t>DB</a:t>
            </a:r>
            <a:r>
              <a:rPr lang="ko-KR" altLang="en-US" sz="1100" dirty="0">
                <a:solidFill>
                  <a:schemeClr val="tx1"/>
                </a:solidFill>
              </a:rPr>
              <a:t>에 저장되어 있는 주기와 다른 시간에 사용하도록 설정할 수 있음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558FD1C-7904-E3ED-ED3B-1E5A883B1E23}"/>
              </a:ext>
            </a:extLst>
          </p:cNvPr>
          <p:cNvGrpSpPr/>
          <p:nvPr/>
        </p:nvGrpSpPr>
        <p:grpSpPr>
          <a:xfrm>
            <a:off x="3331768" y="2181963"/>
            <a:ext cx="2530369" cy="1930840"/>
            <a:chOff x="3141985" y="2181963"/>
            <a:chExt cx="2530369" cy="193084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3F353D7-3338-FB89-D504-9E8EBCC1605C}"/>
                </a:ext>
              </a:extLst>
            </p:cNvPr>
            <p:cNvGrpSpPr/>
            <p:nvPr/>
          </p:nvGrpSpPr>
          <p:grpSpPr>
            <a:xfrm>
              <a:off x="3141985" y="2181963"/>
              <a:ext cx="2530369" cy="400110"/>
              <a:chOff x="366169" y="1330665"/>
              <a:chExt cx="2530369" cy="40011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310767-BFB2-A535-027C-55063EC037D4}"/>
                  </a:ext>
                </a:extLst>
              </p:cNvPr>
              <p:cNvSpPr txBox="1"/>
              <p:nvPr/>
            </p:nvSpPr>
            <p:spPr>
              <a:xfrm>
                <a:off x="366169" y="1330665"/>
                <a:ext cx="5693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브랜드</a:t>
                </a:r>
                <a:endParaRPr lang="en-US" altLang="ko-KR" sz="1000" dirty="0">
                  <a:latin typeface="+mj-lt"/>
                </a:endParaRPr>
              </a:p>
              <a:p>
                <a:r>
                  <a:rPr lang="ko-KR" altLang="en-US" sz="1000" dirty="0">
                    <a:latin typeface="+mj-lt"/>
                  </a:rPr>
                  <a:t>제품명</a:t>
                </a: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1DDF77A1-0254-8E14-386E-C268C49B66EC}"/>
                  </a:ext>
                </a:extLst>
              </p:cNvPr>
              <p:cNvGrpSpPr/>
              <p:nvPr/>
            </p:nvGrpSpPr>
            <p:grpSpPr>
              <a:xfrm>
                <a:off x="2223375" y="1350720"/>
                <a:ext cx="360000" cy="360000"/>
                <a:chOff x="2200320" y="2208597"/>
                <a:chExt cx="360000" cy="360000"/>
              </a:xfrm>
            </p:grpSpPr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E8C74C78-9E72-309B-9EA4-67F8D4B9D349}"/>
                    </a:ext>
                  </a:extLst>
                </p:cNvPr>
                <p:cNvSpPr/>
                <p:nvPr/>
              </p:nvSpPr>
              <p:spPr>
                <a:xfrm>
                  <a:off x="2236320" y="2244597"/>
                  <a:ext cx="288000" cy="28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9" name="그래픽 18" descr="어두움(작은 태양) 윤곽선">
                  <a:extLst>
                    <a:ext uri="{FF2B5EF4-FFF2-40B4-BE49-F238E27FC236}">
                      <a16:creationId xmlns:a16="http://schemas.microsoft.com/office/drawing/2014/main" id="{08BD306B-2D8A-D729-78D7-A77CA978C7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0320" y="2208597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1ECEE9BF-1841-753D-0AE5-57B0255C75D6}"/>
                  </a:ext>
                </a:extLst>
              </p:cNvPr>
              <p:cNvGrpSpPr/>
              <p:nvPr/>
            </p:nvGrpSpPr>
            <p:grpSpPr>
              <a:xfrm>
                <a:off x="2608538" y="1386720"/>
                <a:ext cx="288000" cy="288000"/>
                <a:chOff x="2953030" y="2194616"/>
                <a:chExt cx="288000" cy="288000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CF207D24-E124-4A8F-3BB4-84E004FF29E2}"/>
                    </a:ext>
                  </a:extLst>
                </p:cNvPr>
                <p:cNvSpPr/>
                <p:nvPr/>
              </p:nvSpPr>
              <p:spPr>
                <a:xfrm>
                  <a:off x="2953030" y="2194616"/>
                  <a:ext cx="288000" cy="288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" name="그래픽 15" descr="달 윤곽선">
                  <a:extLst>
                    <a:ext uri="{FF2B5EF4-FFF2-40B4-BE49-F238E27FC236}">
                      <a16:creationId xmlns:a16="http://schemas.microsoft.com/office/drawing/2014/main" id="{0F472B26-176D-D3C0-20CD-CB908BD490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9030" y="2230616"/>
                  <a:ext cx="216000" cy="216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C74B7A8-7555-6071-7FE1-02D7101426B8}"/>
                </a:ext>
              </a:extLst>
            </p:cNvPr>
            <p:cNvGrpSpPr/>
            <p:nvPr/>
          </p:nvGrpSpPr>
          <p:grpSpPr>
            <a:xfrm>
              <a:off x="3141985" y="2697647"/>
              <a:ext cx="2530369" cy="400110"/>
              <a:chOff x="366169" y="1846349"/>
              <a:chExt cx="2530369" cy="40011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15CE069-D456-88DA-C1C9-AA492B376D4E}"/>
                  </a:ext>
                </a:extLst>
              </p:cNvPr>
              <p:cNvSpPr txBox="1"/>
              <p:nvPr/>
            </p:nvSpPr>
            <p:spPr>
              <a:xfrm>
                <a:off x="366169" y="1846349"/>
                <a:ext cx="5693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브랜드</a:t>
                </a:r>
                <a:endParaRPr lang="en-US" altLang="ko-KR" sz="1000" dirty="0">
                  <a:latin typeface="+mj-lt"/>
                </a:endParaRPr>
              </a:p>
              <a:p>
                <a:r>
                  <a:rPr lang="ko-KR" altLang="en-US" sz="1000" dirty="0">
                    <a:latin typeface="+mj-lt"/>
                  </a:rPr>
                  <a:t>제품명</a:t>
                </a:r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C7B3CF9-F191-CD9A-9AC1-02A4A69814EB}"/>
                  </a:ext>
                </a:extLst>
              </p:cNvPr>
              <p:cNvGrpSpPr/>
              <p:nvPr/>
            </p:nvGrpSpPr>
            <p:grpSpPr>
              <a:xfrm>
                <a:off x="2223375" y="1866404"/>
                <a:ext cx="360000" cy="360000"/>
                <a:chOff x="2200320" y="2208597"/>
                <a:chExt cx="360000" cy="360000"/>
              </a:xfrm>
            </p:grpSpPr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77A3D84F-C3A6-FBAC-A60F-E361AC8C33F5}"/>
                    </a:ext>
                  </a:extLst>
                </p:cNvPr>
                <p:cNvSpPr/>
                <p:nvPr/>
              </p:nvSpPr>
              <p:spPr>
                <a:xfrm>
                  <a:off x="2236320" y="2244597"/>
                  <a:ext cx="288000" cy="28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2" name="그래픽 41" descr="어두움(작은 태양) 윤곽선">
                  <a:extLst>
                    <a:ext uri="{FF2B5EF4-FFF2-40B4-BE49-F238E27FC236}">
                      <a16:creationId xmlns:a16="http://schemas.microsoft.com/office/drawing/2014/main" id="{34463CD5-7180-D8BB-FCC8-DDAC8C3825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0320" y="2208597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4FC4E6F6-0258-55E2-7E9C-7B8F4BD79606}"/>
                  </a:ext>
                </a:extLst>
              </p:cNvPr>
              <p:cNvGrpSpPr/>
              <p:nvPr/>
            </p:nvGrpSpPr>
            <p:grpSpPr>
              <a:xfrm>
                <a:off x="2608538" y="1902404"/>
                <a:ext cx="288000" cy="288000"/>
                <a:chOff x="2953030" y="2194616"/>
                <a:chExt cx="288000" cy="288000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2F5F4B00-F342-BB85-21FE-BD412DB8105C}"/>
                    </a:ext>
                  </a:extLst>
                </p:cNvPr>
                <p:cNvSpPr/>
                <p:nvPr/>
              </p:nvSpPr>
              <p:spPr>
                <a:xfrm>
                  <a:off x="2953030" y="2194616"/>
                  <a:ext cx="288000" cy="28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0" name="그래픽 39" descr="달 윤곽선">
                  <a:extLst>
                    <a:ext uri="{FF2B5EF4-FFF2-40B4-BE49-F238E27FC236}">
                      <a16:creationId xmlns:a16="http://schemas.microsoft.com/office/drawing/2014/main" id="{53AB7EA1-EB00-2A0E-C959-BBC0A9081B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9030" y="2230616"/>
                  <a:ext cx="216000" cy="216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7B530BD-730B-A63D-37FC-A0AD09D957B3}"/>
                </a:ext>
              </a:extLst>
            </p:cNvPr>
            <p:cNvGrpSpPr/>
            <p:nvPr/>
          </p:nvGrpSpPr>
          <p:grpSpPr>
            <a:xfrm>
              <a:off x="3141985" y="3211248"/>
              <a:ext cx="2530369" cy="400110"/>
              <a:chOff x="366169" y="2359950"/>
              <a:chExt cx="2530369" cy="400110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5276A6-8477-787F-F5FD-BCA9427A2697}"/>
                  </a:ext>
                </a:extLst>
              </p:cNvPr>
              <p:cNvSpPr txBox="1"/>
              <p:nvPr/>
            </p:nvSpPr>
            <p:spPr>
              <a:xfrm>
                <a:off x="366169" y="2359950"/>
                <a:ext cx="5693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브랜드</a:t>
                </a:r>
                <a:endParaRPr lang="en-US" altLang="ko-KR" sz="1000" dirty="0">
                  <a:latin typeface="+mj-lt"/>
                </a:endParaRPr>
              </a:p>
              <a:p>
                <a:r>
                  <a:rPr lang="ko-KR" altLang="en-US" sz="1000" dirty="0">
                    <a:latin typeface="+mj-lt"/>
                  </a:rPr>
                  <a:t>제품명</a:t>
                </a:r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8FD096F-8D66-41B7-9DD8-78B7B47CC329}"/>
                  </a:ext>
                </a:extLst>
              </p:cNvPr>
              <p:cNvGrpSpPr/>
              <p:nvPr/>
            </p:nvGrpSpPr>
            <p:grpSpPr>
              <a:xfrm>
                <a:off x="2223375" y="2380005"/>
                <a:ext cx="360000" cy="360000"/>
                <a:chOff x="2200320" y="2208597"/>
                <a:chExt cx="360000" cy="360000"/>
              </a:xfrm>
            </p:grpSpPr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3F4130D0-6FEE-B569-14AB-21E65D606120}"/>
                    </a:ext>
                  </a:extLst>
                </p:cNvPr>
                <p:cNvSpPr/>
                <p:nvPr/>
              </p:nvSpPr>
              <p:spPr>
                <a:xfrm>
                  <a:off x="2236320" y="2244597"/>
                  <a:ext cx="288000" cy="288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4" name="그래픽 53" descr="어두움(작은 태양) 윤곽선">
                  <a:extLst>
                    <a:ext uri="{FF2B5EF4-FFF2-40B4-BE49-F238E27FC236}">
                      <a16:creationId xmlns:a16="http://schemas.microsoft.com/office/drawing/2014/main" id="{133CD38E-8EC9-198F-9539-DB78547A5B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0320" y="2208597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1809F824-254E-26D6-46F6-51A5F6EE7E02}"/>
                  </a:ext>
                </a:extLst>
              </p:cNvPr>
              <p:cNvGrpSpPr/>
              <p:nvPr/>
            </p:nvGrpSpPr>
            <p:grpSpPr>
              <a:xfrm>
                <a:off x="2608538" y="2416005"/>
                <a:ext cx="288000" cy="288000"/>
                <a:chOff x="2953030" y="2194616"/>
                <a:chExt cx="288000" cy="288000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0BE46584-8332-F52A-2A69-F04219D3DC1B}"/>
                    </a:ext>
                  </a:extLst>
                </p:cNvPr>
                <p:cNvSpPr/>
                <p:nvPr/>
              </p:nvSpPr>
              <p:spPr>
                <a:xfrm>
                  <a:off x="2953030" y="2194616"/>
                  <a:ext cx="288000" cy="28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2" name="그래픽 51" descr="달 윤곽선">
                  <a:extLst>
                    <a:ext uri="{FF2B5EF4-FFF2-40B4-BE49-F238E27FC236}">
                      <a16:creationId xmlns:a16="http://schemas.microsoft.com/office/drawing/2014/main" id="{A0CE6107-0FAE-98A4-F658-7F911D93C2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9030" y="2230616"/>
                  <a:ext cx="216000" cy="216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AA2C2A46-12EC-0B90-952F-F0F7725083E6}"/>
                </a:ext>
              </a:extLst>
            </p:cNvPr>
            <p:cNvGrpSpPr/>
            <p:nvPr/>
          </p:nvGrpSpPr>
          <p:grpSpPr>
            <a:xfrm>
              <a:off x="3141985" y="3712693"/>
              <a:ext cx="2530369" cy="400110"/>
              <a:chOff x="366169" y="2359950"/>
              <a:chExt cx="2530369" cy="400110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7274551-AB70-D30A-AC5D-5162DE7D1B02}"/>
                  </a:ext>
                </a:extLst>
              </p:cNvPr>
              <p:cNvSpPr txBox="1"/>
              <p:nvPr/>
            </p:nvSpPr>
            <p:spPr>
              <a:xfrm>
                <a:off x="366169" y="2359950"/>
                <a:ext cx="5693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브랜드</a:t>
                </a:r>
                <a:endParaRPr lang="en-US" altLang="ko-KR" sz="1000" dirty="0">
                  <a:latin typeface="+mj-lt"/>
                </a:endParaRPr>
              </a:p>
              <a:p>
                <a:r>
                  <a:rPr lang="ko-KR" altLang="en-US" sz="1000" dirty="0">
                    <a:latin typeface="+mj-lt"/>
                  </a:rPr>
                  <a:t>제품명</a:t>
                </a:r>
              </a:p>
            </p:txBody>
          </p: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8432DC28-EFEA-06C2-90EA-53CBF38EF6D2}"/>
                  </a:ext>
                </a:extLst>
              </p:cNvPr>
              <p:cNvGrpSpPr/>
              <p:nvPr/>
            </p:nvGrpSpPr>
            <p:grpSpPr>
              <a:xfrm>
                <a:off x="2223375" y="2380005"/>
                <a:ext cx="360000" cy="360000"/>
                <a:chOff x="2200320" y="2208597"/>
                <a:chExt cx="360000" cy="360000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3A85D159-A58A-85EF-FC46-24E94AC66150}"/>
                    </a:ext>
                  </a:extLst>
                </p:cNvPr>
                <p:cNvSpPr/>
                <p:nvPr/>
              </p:nvSpPr>
              <p:spPr>
                <a:xfrm>
                  <a:off x="2236320" y="2244597"/>
                  <a:ext cx="288000" cy="288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4" name="그래픽 63" descr="어두움(작은 태양) 윤곽선">
                  <a:extLst>
                    <a:ext uri="{FF2B5EF4-FFF2-40B4-BE49-F238E27FC236}">
                      <a16:creationId xmlns:a16="http://schemas.microsoft.com/office/drawing/2014/main" id="{66E6BCFE-B191-2398-19E3-D22A4965D4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0320" y="2208597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898FB2C4-1EB6-53E4-9EAB-7CC558F2B454}"/>
                  </a:ext>
                </a:extLst>
              </p:cNvPr>
              <p:cNvGrpSpPr/>
              <p:nvPr/>
            </p:nvGrpSpPr>
            <p:grpSpPr>
              <a:xfrm>
                <a:off x="2608538" y="2416005"/>
                <a:ext cx="288000" cy="288000"/>
                <a:chOff x="2953030" y="2194616"/>
                <a:chExt cx="288000" cy="288000"/>
              </a:xfrm>
            </p:grpSpPr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CF222062-C74C-D7B5-9ED6-6613BA7037B3}"/>
                    </a:ext>
                  </a:extLst>
                </p:cNvPr>
                <p:cNvSpPr/>
                <p:nvPr/>
              </p:nvSpPr>
              <p:spPr>
                <a:xfrm>
                  <a:off x="2953030" y="2194616"/>
                  <a:ext cx="288000" cy="288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2" name="그래픽 61" descr="달 윤곽선">
                  <a:extLst>
                    <a:ext uri="{FF2B5EF4-FFF2-40B4-BE49-F238E27FC236}">
                      <a16:creationId xmlns:a16="http://schemas.microsoft.com/office/drawing/2014/main" id="{6A99D92F-D0C9-FC79-B062-6C18ED780E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9030" y="2230616"/>
                  <a:ext cx="216000" cy="21600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67" name="그래픽 66" descr="단일 톱니바퀴 윤곽선">
            <a:extLst>
              <a:ext uri="{FF2B5EF4-FFF2-40B4-BE49-F238E27FC236}">
                <a16:creationId xmlns:a16="http://schemas.microsoft.com/office/drawing/2014/main" id="{3FF36B26-9F2C-5BA7-0AF2-48930FA820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93623" y="6175224"/>
            <a:ext cx="360000" cy="360000"/>
          </a:xfrm>
          <a:prstGeom prst="rect">
            <a:avLst/>
          </a:prstGeom>
        </p:spPr>
      </p:pic>
      <p:sp>
        <p:nvSpPr>
          <p:cNvPr id="68" name="말풍선: 사각형 67">
            <a:extLst>
              <a:ext uri="{FF2B5EF4-FFF2-40B4-BE49-F238E27FC236}">
                <a16:creationId xmlns:a16="http://schemas.microsoft.com/office/drawing/2014/main" id="{0E1F9FE6-F0BE-C806-A39B-F5164716EEA9}"/>
              </a:ext>
            </a:extLst>
          </p:cNvPr>
          <p:cNvSpPr/>
          <p:nvPr/>
        </p:nvSpPr>
        <p:spPr>
          <a:xfrm>
            <a:off x="6381020" y="6229967"/>
            <a:ext cx="2320157" cy="285497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순서대로 </a:t>
            </a:r>
            <a:r>
              <a:rPr lang="ko-KR" altLang="en-US" sz="1100" dirty="0" err="1">
                <a:solidFill>
                  <a:schemeClr val="tx1"/>
                </a:solidFill>
              </a:rPr>
              <a:t>홈탭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목록탭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설정 탭</a:t>
            </a:r>
          </a:p>
        </p:txBody>
      </p:sp>
    </p:spTree>
    <p:extLst>
      <p:ext uri="{BB962C8B-B14F-4D97-AF65-F5344CB8AC3E}">
        <p14:creationId xmlns:p14="http://schemas.microsoft.com/office/powerpoint/2010/main" val="263800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B93DF-1284-864B-6F3B-3B96462FD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D29DCE5-28DF-4294-FCDD-0D9CB40E6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1618989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홈 탭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대시보드</a:t>
                      </a:r>
                      <a:r>
                        <a:rPr lang="en-US" altLang="ko-KR" sz="1400" dirty="0"/>
                        <a:t>) – </a:t>
                      </a:r>
                      <a:r>
                        <a:rPr lang="ko-KR" altLang="en-US" sz="1400" dirty="0"/>
                        <a:t>사용할 화장품 추가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기존목록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View-01-01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E4D7555-4513-516E-289E-8903B8E438CA}"/>
              </a:ext>
            </a:extLst>
          </p:cNvPr>
          <p:cNvSpPr>
            <a:spLocks/>
          </p:cNvSpPr>
          <p:nvPr/>
        </p:nvSpPr>
        <p:spPr>
          <a:xfrm>
            <a:off x="354571" y="659940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324559-4225-213A-A7FE-7AB08456056B}"/>
              </a:ext>
            </a:extLst>
          </p:cNvPr>
          <p:cNvSpPr txBox="1"/>
          <p:nvPr/>
        </p:nvSpPr>
        <p:spPr>
          <a:xfrm>
            <a:off x="542962" y="731072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제품 목록에서 추가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5050F05-ED70-9588-8C68-0DB804C91A60}"/>
              </a:ext>
            </a:extLst>
          </p:cNvPr>
          <p:cNvCxnSpPr>
            <a:cxnSpLocks/>
          </p:cNvCxnSpPr>
          <p:nvPr/>
        </p:nvCxnSpPr>
        <p:spPr>
          <a:xfrm>
            <a:off x="366541" y="1083003"/>
            <a:ext cx="297355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9BB5DCBD-6E45-9742-75BB-A99E455E60D2}"/>
              </a:ext>
            </a:extLst>
          </p:cNvPr>
          <p:cNvSpPr/>
          <p:nvPr/>
        </p:nvSpPr>
        <p:spPr>
          <a:xfrm>
            <a:off x="3359611" y="740329"/>
            <a:ext cx="1200590" cy="241136"/>
          </a:xfrm>
          <a:prstGeom prst="wedgeRectCallout">
            <a:avLst>
              <a:gd name="adj1" fmla="val -55185"/>
              <a:gd name="adj2" fmla="val 24183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 완료 버튼</a:t>
            </a:r>
          </a:p>
        </p:txBody>
      </p:sp>
      <p:sp>
        <p:nvSpPr>
          <p:cNvPr id="80" name="말풍선: 사각형 79">
            <a:extLst>
              <a:ext uri="{FF2B5EF4-FFF2-40B4-BE49-F238E27FC236}">
                <a16:creationId xmlns:a16="http://schemas.microsoft.com/office/drawing/2014/main" id="{F34AD8F6-00F9-D76C-A1AB-82426B3DCC86}"/>
              </a:ext>
            </a:extLst>
          </p:cNvPr>
          <p:cNvSpPr/>
          <p:nvPr/>
        </p:nvSpPr>
        <p:spPr>
          <a:xfrm>
            <a:off x="3462035" y="1140214"/>
            <a:ext cx="1487379" cy="838111"/>
          </a:xfrm>
          <a:prstGeom prst="wedgeRectCallout">
            <a:avLst>
              <a:gd name="adj1" fmla="val -58592"/>
              <a:gd name="adj2" fmla="val -2896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기존에 등록된 화장품 목록에서 오늘 사용할 화장품을 체크하여 추가함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75ACFB9-C125-2FBD-FA55-E7BFF97FE28D}"/>
              </a:ext>
            </a:extLst>
          </p:cNvPr>
          <p:cNvSpPr/>
          <p:nvPr/>
        </p:nvSpPr>
        <p:spPr>
          <a:xfrm>
            <a:off x="367806" y="6140517"/>
            <a:ext cx="2952000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새 제품 추가</a:t>
            </a:r>
          </a:p>
        </p:txBody>
      </p:sp>
      <p:pic>
        <p:nvPicPr>
          <p:cNvPr id="4" name="그래픽 3" descr="줄 화살표: 일자형 윤곽선">
            <a:extLst>
              <a:ext uri="{FF2B5EF4-FFF2-40B4-BE49-F238E27FC236}">
                <a16:creationId xmlns:a16="http://schemas.microsoft.com/office/drawing/2014/main" id="{FADE42A2-013A-E9ED-3C92-52A78BE8E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807" y="705532"/>
            <a:ext cx="252000" cy="322491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E1433FA3-2804-A8F1-D32C-86806F8977C6}"/>
              </a:ext>
            </a:extLst>
          </p:cNvPr>
          <p:cNvSpPr/>
          <p:nvPr/>
        </p:nvSpPr>
        <p:spPr>
          <a:xfrm>
            <a:off x="3538059" y="6180180"/>
            <a:ext cx="2044283" cy="388673"/>
          </a:xfrm>
          <a:prstGeom prst="wedgeRectCallout">
            <a:avLst>
              <a:gd name="adj1" fmla="val -57328"/>
              <a:gd name="adj2" fmla="val -15941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새 제품 등록 페이지</a:t>
            </a:r>
            <a:r>
              <a:rPr lang="en-US" altLang="ko-KR" sz="1100" dirty="0">
                <a:solidFill>
                  <a:schemeClr val="tx1"/>
                </a:solidFill>
              </a:rPr>
              <a:t>(View-d-01)</a:t>
            </a:r>
            <a:r>
              <a:rPr lang="ko-KR" altLang="en-US" sz="1100" dirty="0">
                <a:solidFill>
                  <a:schemeClr val="tx1"/>
                </a:solidFill>
              </a:rPr>
              <a:t>로 이동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pic>
        <p:nvPicPr>
          <p:cNvPr id="14" name="그래픽 13" descr="확인 표시 단색으로 채워진">
            <a:extLst>
              <a:ext uri="{FF2B5EF4-FFF2-40B4-BE49-F238E27FC236}">
                <a16:creationId xmlns:a16="http://schemas.microsoft.com/office/drawing/2014/main" id="{90B3DEC9-DF90-542B-BD6C-01E25FBD7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56056" y="758960"/>
            <a:ext cx="252000" cy="2520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2AA1E-B441-C35C-E39A-1F91E76FAEAB}"/>
              </a:ext>
            </a:extLst>
          </p:cNvPr>
          <p:cNvGrpSpPr/>
          <p:nvPr/>
        </p:nvGrpSpPr>
        <p:grpSpPr>
          <a:xfrm>
            <a:off x="486940" y="1140214"/>
            <a:ext cx="2759004" cy="400110"/>
            <a:chOff x="486940" y="1117210"/>
            <a:chExt cx="2759004" cy="40011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E175E4B-60A6-834F-69DD-5EDE997DC1D2}"/>
                </a:ext>
              </a:extLst>
            </p:cNvPr>
            <p:cNvSpPr txBox="1"/>
            <p:nvPr/>
          </p:nvSpPr>
          <p:spPr>
            <a:xfrm>
              <a:off x="486940" y="1117210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pic>
          <p:nvPicPr>
            <p:cNvPr id="9" name="그래픽 8" descr="배지 체크 표시1 단색으로 채워진">
              <a:extLst>
                <a:ext uri="{FF2B5EF4-FFF2-40B4-BE49-F238E27FC236}">
                  <a16:creationId xmlns:a16="http://schemas.microsoft.com/office/drawing/2014/main" id="{0E8047D1-C397-3A5B-098A-60650AA03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57944" y="1173265"/>
              <a:ext cx="288000" cy="288000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6E99F8D-E940-E9FB-45B5-68D1206848A2}"/>
              </a:ext>
            </a:extLst>
          </p:cNvPr>
          <p:cNvGrpSpPr/>
          <p:nvPr/>
        </p:nvGrpSpPr>
        <p:grpSpPr>
          <a:xfrm>
            <a:off x="486940" y="1689834"/>
            <a:ext cx="2764826" cy="400110"/>
            <a:chOff x="486940" y="1661079"/>
            <a:chExt cx="2764826" cy="40011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262912-AF2F-33DF-DE4D-49DA91182486}"/>
                </a:ext>
              </a:extLst>
            </p:cNvPr>
            <p:cNvSpPr txBox="1"/>
            <p:nvPr/>
          </p:nvSpPr>
          <p:spPr>
            <a:xfrm>
              <a:off x="486940" y="1661079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pic>
          <p:nvPicPr>
            <p:cNvPr id="12" name="그래픽 11" descr="배지 체크 표시1 윤곽선">
              <a:extLst>
                <a:ext uri="{FF2B5EF4-FFF2-40B4-BE49-F238E27FC236}">
                  <a16:creationId xmlns:a16="http://schemas.microsoft.com/office/drawing/2014/main" id="{F68111EC-DFDA-10BB-5E05-7600A69EB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963766" y="1717134"/>
              <a:ext cx="288000" cy="288000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8E9EB7E-BDF6-694A-6E3C-11BEFBA896FD}"/>
              </a:ext>
            </a:extLst>
          </p:cNvPr>
          <p:cNvGrpSpPr/>
          <p:nvPr/>
        </p:nvGrpSpPr>
        <p:grpSpPr>
          <a:xfrm>
            <a:off x="481189" y="2190165"/>
            <a:ext cx="2770577" cy="400110"/>
            <a:chOff x="481189" y="1661079"/>
            <a:chExt cx="2770577" cy="4001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59606D-1174-13BF-9350-0AD7FB309184}"/>
                </a:ext>
              </a:extLst>
            </p:cNvPr>
            <p:cNvSpPr txBox="1"/>
            <p:nvPr/>
          </p:nvSpPr>
          <p:spPr>
            <a:xfrm>
              <a:off x="481189" y="1661079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pic>
          <p:nvPicPr>
            <p:cNvPr id="26" name="그래픽 25" descr="배지 체크 표시1 윤곽선">
              <a:extLst>
                <a:ext uri="{FF2B5EF4-FFF2-40B4-BE49-F238E27FC236}">
                  <a16:creationId xmlns:a16="http://schemas.microsoft.com/office/drawing/2014/main" id="{246CA083-1CFA-1308-5B7F-57A8C93E5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963766" y="1717134"/>
              <a:ext cx="288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68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61D10-A782-A126-658C-9C9D842A4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982AC6A-2D44-4B16-FF3D-B9A7B9373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7996288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홈 탭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대시보드</a:t>
                      </a:r>
                      <a:r>
                        <a:rPr lang="en-US" altLang="ko-KR" sz="1400" dirty="0"/>
                        <a:t>) – </a:t>
                      </a:r>
                      <a:r>
                        <a:rPr lang="ko-KR" altLang="en-US" sz="1400" dirty="0"/>
                        <a:t>사용 체크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View-01-02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28650E8-87DB-15C9-82DC-9846BBDBB7F9}"/>
              </a:ext>
            </a:extLst>
          </p:cNvPr>
          <p:cNvSpPr>
            <a:spLocks/>
          </p:cNvSpPr>
          <p:nvPr/>
        </p:nvSpPr>
        <p:spPr>
          <a:xfrm>
            <a:off x="354571" y="659940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E8A9E5-FD05-43E6-958A-46405533C507}"/>
              </a:ext>
            </a:extLst>
          </p:cNvPr>
          <p:cNvSpPr txBox="1"/>
          <p:nvPr/>
        </p:nvSpPr>
        <p:spPr>
          <a:xfrm>
            <a:off x="542962" y="731072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 체크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62E2A4B-2479-C8B2-27C7-D22656C8DCDD}"/>
              </a:ext>
            </a:extLst>
          </p:cNvPr>
          <p:cNvCxnSpPr>
            <a:cxnSpLocks/>
          </p:cNvCxnSpPr>
          <p:nvPr/>
        </p:nvCxnSpPr>
        <p:spPr>
          <a:xfrm>
            <a:off x="357933" y="1089025"/>
            <a:ext cx="297355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말풍선: 사각형 78">
            <a:extLst>
              <a:ext uri="{FF2B5EF4-FFF2-40B4-BE49-F238E27FC236}">
                <a16:creationId xmlns:a16="http://schemas.microsoft.com/office/drawing/2014/main" id="{808486DE-078A-D60E-180C-D85014C478C6}"/>
              </a:ext>
            </a:extLst>
          </p:cNvPr>
          <p:cNvSpPr/>
          <p:nvPr/>
        </p:nvSpPr>
        <p:spPr>
          <a:xfrm>
            <a:off x="3458673" y="1038849"/>
            <a:ext cx="1613594" cy="1631819"/>
          </a:xfrm>
          <a:prstGeom prst="wedgeRectCallout">
            <a:avLst>
              <a:gd name="adj1" fmla="val -55437"/>
              <a:gd name="adj2" fmla="val -2547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사용 여부를 해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달 아이콘을 클릭해서 체크한다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기본값은 오늘 계획에 맞게 체크되어 있어 사용자가 완료 버튼을 바로 눌러서 간편하게 사용체크를 할 수 있음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9B5832B4-FA29-0674-C986-6A9EF70F6EFE}"/>
              </a:ext>
            </a:extLst>
          </p:cNvPr>
          <p:cNvSpPr/>
          <p:nvPr/>
        </p:nvSpPr>
        <p:spPr>
          <a:xfrm>
            <a:off x="367806" y="6140517"/>
            <a:ext cx="2952000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저장 및 다음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평가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그래픽 3" descr="줄 화살표: 일자형 윤곽선">
            <a:extLst>
              <a:ext uri="{FF2B5EF4-FFF2-40B4-BE49-F238E27FC236}">
                <a16:creationId xmlns:a16="http://schemas.microsoft.com/office/drawing/2014/main" id="{E4229402-37F3-C074-903B-09C84A935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807" y="705532"/>
            <a:ext cx="252000" cy="322491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F38B5C62-1B3F-C6DD-799D-93B7F92E5E28}"/>
              </a:ext>
            </a:extLst>
          </p:cNvPr>
          <p:cNvSpPr/>
          <p:nvPr/>
        </p:nvSpPr>
        <p:spPr>
          <a:xfrm>
            <a:off x="3538059" y="6180180"/>
            <a:ext cx="2044283" cy="388673"/>
          </a:xfrm>
          <a:prstGeom prst="wedgeRectCallout">
            <a:avLst>
              <a:gd name="adj1" fmla="val -57328"/>
              <a:gd name="adj2" fmla="val -15941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사용 체크 데이터가 저장되고 평가 화면으로 이동한다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33DEEED-7F90-5D20-1ED1-3B1772669B0A}"/>
              </a:ext>
            </a:extLst>
          </p:cNvPr>
          <p:cNvGrpSpPr/>
          <p:nvPr/>
        </p:nvGrpSpPr>
        <p:grpSpPr>
          <a:xfrm>
            <a:off x="479036" y="1144881"/>
            <a:ext cx="2679895" cy="400110"/>
            <a:chOff x="216643" y="1330665"/>
            <a:chExt cx="2679895" cy="40011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47CA1A9-DF31-7EDF-C9D0-A388703E06C7}"/>
                </a:ext>
              </a:extLst>
            </p:cNvPr>
            <p:cNvSpPr txBox="1"/>
            <p:nvPr/>
          </p:nvSpPr>
          <p:spPr>
            <a:xfrm>
              <a:off x="216643" y="1330665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64895CF2-BB2F-1CB8-FFD2-03FECD082FE5}"/>
                </a:ext>
              </a:extLst>
            </p:cNvPr>
            <p:cNvGrpSpPr/>
            <p:nvPr/>
          </p:nvGrpSpPr>
          <p:grpSpPr>
            <a:xfrm>
              <a:off x="2223375" y="1350720"/>
              <a:ext cx="360000" cy="360000"/>
              <a:chOff x="2200320" y="2208597"/>
              <a:chExt cx="360000" cy="360000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D75102D-9C9F-05FF-0128-63BA34B31F89}"/>
                  </a:ext>
                </a:extLst>
              </p:cNvPr>
              <p:cNvSpPr/>
              <p:nvPr/>
            </p:nvSpPr>
            <p:spPr>
              <a:xfrm>
                <a:off x="2236320" y="2244597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1" name="그래픽 50" descr="어두움(작은 태양) 윤곽선">
                <a:extLst>
                  <a:ext uri="{FF2B5EF4-FFF2-40B4-BE49-F238E27FC236}">
                    <a16:creationId xmlns:a16="http://schemas.microsoft.com/office/drawing/2014/main" id="{8BBFF426-0B60-0B48-D547-8D1AB166B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00320" y="2208597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34C3C738-59D7-DDAE-5299-C3FE949185F1}"/>
                </a:ext>
              </a:extLst>
            </p:cNvPr>
            <p:cNvGrpSpPr/>
            <p:nvPr/>
          </p:nvGrpSpPr>
          <p:grpSpPr>
            <a:xfrm>
              <a:off x="2608538" y="1386720"/>
              <a:ext cx="288000" cy="288000"/>
              <a:chOff x="2953030" y="2194616"/>
              <a:chExt cx="288000" cy="288000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993F6599-EBEE-FF81-9396-620D4C6F715B}"/>
                  </a:ext>
                </a:extLst>
              </p:cNvPr>
              <p:cNvSpPr/>
              <p:nvPr/>
            </p:nvSpPr>
            <p:spPr>
              <a:xfrm>
                <a:off x="2953030" y="2194616"/>
                <a:ext cx="288000" cy="28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9" name="그래픽 48" descr="달 윤곽선">
                <a:extLst>
                  <a:ext uri="{FF2B5EF4-FFF2-40B4-BE49-F238E27FC236}">
                    <a16:creationId xmlns:a16="http://schemas.microsoft.com/office/drawing/2014/main" id="{DB2A5611-AB1C-1440-6283-73DBE7494D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89030" y="2230616"/>
                <a:ext cx="216000" cy="216000"/>
              </a:xfrm>
              <a:prstGeom prst="rect">
                <a:avLst/>
              </a:prstGeom>
            </p:spPr>
          </p:pic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862AC7B-B420-35EE-BF74-DED1586C8DCA}"/>
              </a:ext>
            </a:extLst>
          </p:cNvPr>
          <p:cNvGrpSpPr/>
          <p:nvPr/>
        </p:nvGrpSpPr>
        <p:grpSpPr>
          <a:xfrm>
            <a:off x="479036" y="1660565"/>
            <a:ext cx="2679895" cy="400110"/>
            <a:chOff x="216643" y="1846349"/>
            <a:chExt cx="2679895" cy="40011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EEF27A-3381-1E01-03F0-AB25FB6CDC0D}"/>
                </a:ext>
              </a:extLst>
            </p:cNvPr>
            <p:cNvSpPr txBox="1"/>
            <p:nvPr/>
          </p:nvSpPr>
          <p:spPr>
            <a:xfrm>
              <a:off x="216643" y="1846349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B66D75C-6984-E5AC-E6A3-044A01B94190}"/>
                </a:ext>
              </a:extLst>
            </p:cNvPr>
            <p:cNvGrpSpPr/>
            <p:nvPr/>
          </p:nvGrpSpPr>
          <p:grpSpPr>
            <a:xfrm>
              <a:off x="2223375" y="1866404"/>
              <a:ext cx="360000" cy="360000"/>
              <a:chOff x="2200320" y="2208597"/>
              <a:chExt cx="360000" cy="360000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092004A-8D82-AAAF-E570-309E4754EF1C}"/>
                  </a:ext>
                </a:extLst>
              </p:cNvPr>
              <p:cNvSpPr/>
              <p:nvPr/>
            </p:nvSpPr>
            <p:spPr>
              <a:xfrm>
                <a:off x="2236320" y="2244597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7" name="그래픽 36" descr="어두움(작은 태양) 윤곽선">
                <a:extLst>
                  <a:ext uri="{FF2B5EF4-FFF2-40B4-BE49-F238E27FC236}">
                    <a16:creationId xmlns:a16="http://schemas.microsoft.com/office/drawing/2014/main" id="{15E9CA1F-52E4-4784-90DB-9FB98C2F1E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00320" y="2208597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A38741C-7E4B-8A25-A570-10A0F68A565C}"/>
                </a:ext>
              </a:extLst>
            </p:cNvPr>
            <p:cNvGrpSpPr/>
            <p:nvPr/>
          </p:nvGrpSpPr>
          <p:grpSpPr>
            <a:xfrm>
              <a:off x="2608538" y="1902404"/>
              <a:ext cx="288000" cy="288000"/>
              <a:chOff x="2953030" y="2194616"/>
              <a:chExt cx="288000" cy="2880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4F9B062-2022-FAC8-C087-9EB4FDC2AB50}"/>
                  </a:ext>
                </a:extLst>
              </p:cNvPr>
              <p:cNvSpPr/>
              <p:nvPr/>
            </p:nvSpPr>
            <p:spPr>
              <a:xfrm>
                <a:off x="2953030" y="2194616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4" name="그래픽 33" descr="달 윤곽선">
                <a:extLst>
                  <a:ext uri="{FF2B5EF4-FFF2-40B4-BE49-F238E27FC236}">
                    <a16:creationId xmlns:a16="http://schemas.microsoft.com/office/drawing/2014/main" id="{ED4A6788-A26E-9BBC-D47F-67BF4819D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89030" y="2230616"/>
                <a:ext cx="216000" cy="216000"/>
              </a:xfrm>
              <a:prstGeom prst="rect">
                <a:avLst/>
              </a:prstGeom>
            </p:spPr>
          </p:pic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C45329-8B5D-A91F-BDC8-053EFFA36A39}"/>
              </a:ext>
            </a:extLst>
          </p:cNvPr>
          <p:cNvGrpSpPr/>
          <p:nvPr/>
        </p:nvGrpSpPr>
        <p:grpSpPr>
          <a:xfrm>
            <a:off x="479036" y="2174166"/>
            <a:ext cx="2679895" cy="400110"/>
            <a:chOff x="216643" y="2359950"/>
            <a:chExt cx="2679895" cy="4001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975D77-7982-1493-F7A6-03288D27A59B}"/>
                </a:ext>
              </a:extLst>
            </p:cNvPr>
            <p:cNvSpPr txBox="1"/>
            <p:nvPr/>
          </p:nvSpPr>
          <p:spPr>
            <a:xfrm>
              <a:off x="216643" y="2359950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3532F0B-2F45-0B53-E8B7-D192F622A47A}"/>
                </a:ext>
              </a:extLst>
            </p:cNvPr>
            <p:cNvGrpSpPr/>
            <p:nvPr/>
          </p:nvGrpSpPr>
          <p:grpSpPr>
            <a:xfrm>
              <a:off x="2223375" y="2380005"/>
              <a:ext cx="360000" cy="360000"/>
              <a:chOff x="2200320" y="2208597"/>
              <a:chExt cx="360000" cy="360000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6992C97-A76A-F2A7-0E47-019798B5B8AF}"/>
                  </a:ext>
                </a:extLst>
              </p:cNvPr>
              <p:cNvSpPr/>
              <p:nvPr/>
            </p:nvSpPr>
            <p:spPr>
              <a:xfrm>
                <a:off x="2236320" y="2244597"/>
                <a:ext cx="288000" cy="28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7" name="그래픽 26" descr="어두움(작은 태양) 윤곽선">
                <a:extLst>
                  <a:ext uri="{FF2B5EF4-FFF2-40B4-BE49-F238E27FC236}">
                    <a16:creationId xmlns:a16="http://schemas.microsoft.com/office/drawing/2014/main" id="{B76BA4CD-1C1B-050E-8177-0EC467C593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00320" y="2208597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C38D0BA-7712-AC15-EBDC-E24F39C80E27}"/>
                </a:ext>
              </a:extLst>
            </p:cNvPr>
            <p:cNvGrpSpPr/>
            <p:nvPr/>
          </p:nvGrpSpPr>
          <p:grpSpPr>
            <a:xfrm>
              <a:off x="2608538" y="2416005"/>
              <a:ext cx="288000" cy="288000"/>
              <a:chOff x="2953030" y="2194616"/>
              <a:chExt cx="288000" cy="288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9434404A-C328-D9BB-744D-16DFC65E2060}"/>
                  </a:ext>
                </a:extLst>
              </p:cNvPr>
              <p:cNvSpPr/>
              <p:nvPr/>
            </p:nvSpPr>
            <p:spPr>
              <a:xfrm>
                <a:off x="2953030" y="2194616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5" name="그래픽 24" descr="달 윤곽선">
                <a:extLst>
                  <a:ext uri="{FF2B5EF4-FFF2-40B4-BE49-F238E27FC236}">
                    <a16:creationId xmlns:a16="http://schemas.microsoft.com/office/drawing/2014/main" id="{51955851-E9AC-B393-93B5-9BD91EE187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89030" y="2230616"/>
                <a:ext cx="216000" cy="216000"/>
              </a:xfrm>
              <a:prstGeom prst="rect">
                <a:avLst/>
              </a:prstGeom>
            </p:spPr>
          </p:pic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681E1FE-4DBF-1177-700F-6BA14265CF7C}"/>
              </a:ext>
            </a:extLst>
          </p:cNvPr>
          <p:cNvGrpSpPr/>
          <p:nvPr/>
        </p:nvGrpSpPr>
        <p:grpSpPr>
          <a:xfrm>
            <a:off x="479036" y="2675611"/>
            <a:ext cx="2679895" cy="400110"/>
            <a:chOff x="216643" y="2359950"/>
            <a:chExt cx="2679895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67B963-A795-BC4D-C19F-1EE39DB27641}"/>
                </a:ext>
              </a:extLst>
            </p:cNvPr>
            <p:cNvSpPr txBox="1"/>
            <p:nvPr/>
          </p:nvSpPr>
          <p:spPr>
            <a:xfrm>
              <a:off x="216643" y="2359950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B43EFC9-0A05-944E-ABC0-E20561E00DE0}"/>
                </a:ext>
              </a:extLst>
            </p:cNvPr>
            <p:cNvGrpSpPr/>
            <p:nvPr/>
          </p:nvGrpSpPr>
          <p:grpSpPr>
            <a:xfrm>
              <a:off x="2223375" y="2380005"/>
              <a:ext cx="360000" cy="360000"/>
              <a:chOff x="2200320" y="2208597"/>
              <a:chExt cx="360000" cy="36000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3B82657B-5F4F-CCD6-E8C3-FD00442F9096}"/>
                  </a:ext>
                </a:extLst>
              </p:cNvPr>
              <p:cNvSpPr/>
              <p:nvPr/>
            </p:nvSpPr>
            <p:spPr>
              <a:xfrm>
                <a:off x="2236320" y="2244597"/>
                <a:ext cx="288000" cy="28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8" name="그래픽 17" descr="어두움(작은 태양) 윤곽선">
                <a:extLst>
                  <a:ext uri="{FF2B5EF4-FFF2-40B4-BE49-F238E27FC236}">
                    <a16:creationId xmlns:a16="http://schemas.microsoft.com/office/drawing/2014/main" id="{A432DAE2-F98A-E9ED-C63E-A4C071E95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00320" y="2208597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A10F004-BDEC-B239-2870-7B9EE56C8809}"/>
                </a:ext>
              </a:extLst>
            </p:cNvPr>
            <p:cNvGrpSpPr/>
            <p:nvPr/>
          </p:nvGrpSpPr>
          <p:grpSpPr>
            <a:xfrm>
              <a:off x="2608538" y="2416005"/>
              <a:ext cx="288000" cy="288000"/>
              <a:chOff x="2953030" y="2194616"/>
              <a:chExt cx="288000" cy="288000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7E8F525A-9C4F-9989-09B4-E101C63AAEEA}"/>
                  </a:ext>
                </a:extLst>
              </p:cNvPr>
              <p:cNvSpPr/>
              <p:nvPr/>
            </p:nvSpPr>
            <p:spPr>
              <a:xfrm>
                <a:off x="2953030" y="2194616"/>
                <a:ext cx="288000" cy="28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" name="그래픽 14" descr="달 윤곽선">
                <a:extLst>
                  <a:ext uri="{FF2B5EF4-FFF2-40B4-BE49-F238E27FC236}">
                    <a16:creationId xmlns:a16="http://schemas.microsoft.com/office/drawing/2014/main" id="{4315C754-99A7-A020-4214-A62F24DA5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89030" y="2230616"/>
                <a:ext cx="216000" cy="216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2497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E91AF-F47D-9702-D6C2-CC8247F2E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19D85B1-BCA5-A130-3722-2954B013C7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3545303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홈 탭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대시보드</a:t>
                      </a:r>
                      <a:r>
                        <a:rPr lang="en-US" altLang="ko-KR" sz="1400" dirty="0"/>
                        <a:t>) – </a:t>
                      </a:r>
                      <a:r>
                        <a:rPr lang="ko-KR" altLang="en-US" sz="1400" dirty="0"/>
                        <a:t>사용 체크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View-01-02-01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DE7E86C-4CED-9BAA-AE13-E3CD81C7F778}"/>
              </a:ext>
            </a:extLst>
          </p:cNvPr>
          <p:cNvSpPr>
            <a:spLocks/>
          </p:cNvSpPr>
          <p:nvPr/>
        </p:nvSpPr>
        <p:spPr>
          <a:xfrm>
            <a:off x="354571" y="659940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33E94C-827A-BAA3-59DD-362CA9BBD953}"/>
              </a:ext>
            </a:extLst>
          </p:cNvPr>
          <p:cNvSpPr txBox="1"/>
          <p:nvPr/>
        </p:nvSpPr>
        <p:spPr>
          <a:xfrm>
            <a:off x="542962" y="731072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 평가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B14FEB2-3B4A-2217-4A59-CA2514857F16}"/>
              </a:ext>
            </a:extLst>
          </p:cNvPr>
          <p:cNvCxnSpPr>
            <a:cxnSpLocks/>
          </p:cNvCxnSpPr>
          <p:nvPr/>
        </p:nvCxnSpPr>
        <p:spPr>
          <a:xfrm>
            <a:off x="357933" y="1089025"/>
            <a:ext cx="297355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9E56347E-4F69-1533-840B-BB5E4EB39E46}"/>
              </a:ext>
            </a:extLst>
          </p:cNvPr>
          <p:cNvSpPr/>
          <p:nvPr/>
        </p:nvSpPr>
        <p:spPr>
          <a:xfrm>
            <a:off x="373740" y="6146717"/>
            <a:ext cx="1476000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평가 건너뛰기</a:t>
            </a:r>
          </a:p>
        </p:txBody>
      </p:sp>
      <p:pic>
        <p:nvPicPr>
          <p:cNvPr id="4" name="그래픽 3" descr="줄 화살표: 일자형 윤곽선">
            <a:extLst>
              <a:ext uri="{FF2B5EF4-FFF2-40B4-BE49-F238E27FC236}">
                <a16:creationId xmlns:a16="http://schemas.microsoft.com/office/drawing/2014/main" id="{5C5B3D0B-ABF3-814B-3E56-73CF81876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807" y="705532"/>
            <a:ext cx="252000" cy="322491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08AF9BCF-E694-F42E-91FD-022B3926B9E2}"/>
              </a:ext>
            </a:extLst>
          </p:cNvPr>
          <p:cNvSpPr/>
          <p:nvPr/>
        </p:nvSpPr>
        <p:spPr>
          <a:xfrm>
            <a:off x="3538059" y="5710396"/>
            <a:ext cx="2044283" cy="964273"/>
          </a:xfrm>
          <a:prstGeom prst="wedgeRectCallout">
            <a:avLst>
              <a:gd name="adj1" fmla="val -56203"/>
              <a:gd name="adj2" fmla="val 1924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평가 완료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왼쪽의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평가 건너뛰기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버튼 클릭 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사용 체크만 하고 평가는 하지 않은 채로 홈 화면으로 이동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6DC405C-248D-A23C-9346-3066173FFC3F}"/>
              </a:ext>
            </a:extLst>
          </p:cNvPr>
          <p:cNvSpPr/>
          <p:nvPr/>
        </p:nvSpPr>
        <p:spPr>
          <a:xfrm>
            <a:off x="1851732" y="6146717"/>
            <a:ext cx="1476000" cy="468000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완료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E3B6A27-3C68-3074-B1E5-4837B89DD296}"/>
              </a:ext>
            </a:extLst>
          </p:cNvPr>
          <p:cNvGrpSpPr/>
          <p:nvPr/>
        </p:nvGrpSpPr>
        <p:grpSpPr>
          <a:xfrm>
            <a:off x="473807" y="1225395"/>
            <a:ext cx="2736850" cy="1488056"/>
            <a:chOff x="473807" y="1225395"/>
            <a:chExt cx="2736850" cy="148805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18C52C5-AECB-E2E8-72A9-491F5AFFABCD}"/>
                </a:ext>
              </a:extLst>
            </p:cNvPr>
            <p:cNvSpPr/>
            <p:nvPr/>
          </p:nvSpPr>
          <p:spPr>
            <a:xfrm>
              <a:off x="473807" y="1225395"/>
              <a:ext cx="2736850" cy="1488056"/>
            </a:xfrm>
            <a:prstGeom prst="roundRect">
              <a:avLst>
                <a:gd name="adj" fmla="val 8770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세그먼티드 컨트롤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DC77BD3-D890-00AA-3064-6BACE86FF81A}"/>
                </a:ext>
              </a:extLst>
            </p:cNvPr>
            <p:cNvSpPr txBox="1"/>
            <p:nvPr/>
          </p:nvSpPr>
          <p:spPr>
            <a:xfrm>
              <a:off x="599913" y="1394351"/>
              <a:ext cx="240563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j-lt"/>
                </a:rPr>
                <a:t>브랜드</a:t>
              </a:r>
              <a:endParaRPr lang="en-US" altLang="ko-KR" sz="1100" dirty="0">
                <a:latin typeface="+mj-lt"/>
              </a:endParaRPr>
            </a:p>
            <a:p>
              <a:endParaRPr lang="en-US" altLang="ko-KR" sz="500" dirty="0">
                <a:latin typeface="+mj-lt"/>
              </a:endParaRPr>
            </a:p>
            <a:p>
              <a:r>
                <a:rPr lang="ko-KR" altLang="en-US" sz="1100" dirty="0">
                  <a:latin typeface="+mj-lt"/>
                </a:rPr>
                <a:t>제품명</a:t>
              </a:r>
              <a:endParaRPr lang="en-US" altLang="ko-KR" sz="1100" dirty="0">
                <a:latin typeface="+mj-lt"/>
              </a:endParaRPr>
            </a:p>
            <a:p>
              <a:r>
                <a:rPr lang="en-US" altLang="ko-KR" sz="1100" dirty="0">
                  <a:latin typeface="+mj-lt"/>
                </a:rPr>
                <a:t>(</a:t>
              </a:r>
              <a:r>
                <a:rPr lang="ko-KR" altLang="en-US" sz="1100" dirty="0">
                  <a:latin typeface="+mj-lt"/>
                </a:rPr>
                <a:t>최대 </a:t>
              </a:r>
              <a:r>
                <a:rPr lang="en-US" altLang="ko-KR" sz="1100" dirty="0">
                  <a:latin typeface="+mj-lt"/>
                </a:rPr>
                <a:t>2</a:t>
              </a:r>
              <a:r>
                <a:rPr lang="ko-KR" altLang="en-US" sz="1100" dirty="0">
                  <a:latin typeface="+mj-lt"/>
                </a:rPr>
                <a:t>줄</a:t>
              </a:r>
              <a:r>
                <a:rPr lang="en-US" altLang="ko-KR" sz="1100" dirty="0">
                  <a:latin typeface="+mj-lt"/>
                </a:rPr>
                <a:t>)</a:t>
              </a:r>
              <a:endParaRPr lang="ko-KR" altLang="en-US" sz="1100" dirty="0">
                <a:latin typeface="+mj-lt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9F32F47-9F97-E9C0-FE54-763A78BD6555}"/>
                </a:ext>
              </a:extLst>
            </p:cNvPr>
            <p:cNvGrpSpPr/>
            <p:nvPr/>
          </p:nvGrpSpPr>
          <p:grpSpPr>
            <a:xfrm>
              <a:off x="582232" y="2192625"/>
              <a:ext cx="2520000" cy="360000"/>
              <a:chOff x="491223" y="4113070"/>
              <a:chExt cx="2736000" cy="288000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ADAD3BAB-CCE6-0D03-4DAE-19205CCE95CB}"/>
                  </a:ext>
                </a:extLst>
              </p:cNvPr>
              <p:cNvSpPr/>
              <p:nvPr/>
            </p:nvSpPr>
            <p:spPr>
              <a:xfrm>
                <a:off x="491223" y="4113070"/>
                <a:ext cx="2736000" cy="288000"/>
              </a:xfrm>
              <a:prstGeom prst="roundRect">
                <a:avLst>
                  <a:gd name="adj" fmla="val 44485"/>
                </a:avLst>
              </a:prstGeom>
              <a:solidFill>
                <a:schemeClr val="bg2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13F7DEE-F7F4-FAD9-ADA9-3C95AB3C992E}"/>
                  </a:ext>
                </a:extLst>
              </p:cNvPr>
              <p:cNvSpPr/>
              <p:nvPr/>
            </p:nvSpPr>
            <p:spPr>
              <a:xfrm>
                <a:off x="510420" y="4131070"/>
                <a:ext cx="864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  <a:latin typeface="+mj-lt"/>
                  </a:rPr>
                  <a:t>좋아요</a:t>
                </a: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E7C18C49-9C6C-881D-F8F4-25DFB35808CD}"/>
                  </a:ext>
                </a:extLst>
              </p:cNvPr>
              <p:cNvSpPr/>
              <p:nvPr/>
            </p:nvSpPr>
            <p:spPr>
              <a:xfrm>
                <a:off x="1404172" y="4131070"/>
                <a:ext cx="864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  <a:latin typeface="+mj-lt"/>
                  </a:rPr>
                  <a:t>무난해요</a:t>
                </a: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F7510DCD-DC46-B559-85C3-154C9CFFE3C9}"/>
                  </a:ext>
                </a:extLst>
              </p:cNvPr>
              <p:cNvSpPr/>
              <p:nvPr/>
            </p:nvSpPr>
            <p:spPr>
              <a:xfrm>
                <a:off x="2297923" y="4131070"/>
                <a:ext cx="900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solidFill>
                      <a:schemeClr val="tx1"/>
                    </a:solidFill>
                    <a:latin typeface="+mj-lt"/>
                  </a:rPr>
                  <a:t>별로예요</a:t>
                </a:r>
                <a:endParaRPr lang="ko-KR" altLang="en-US" sz="1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35151776-3E68-AE07-BD88-0EB24EFF19D0}"/>
              </a:ext>
            </a:extLst>
          </p:cNvPr>
          <p:cNvSpPr/>
          <p:nvPr/>
        </p:nvSpPr>
        <p:spPr>
          <a:xfrm>
            <a:off x="3238060" y="2215125"/>
            <a:ext cx="1476001" cy="285446"/>
          </a:xfrm>
          <a:prstGeom prst="wedgeRectCallout">
            <a:avLst>
              <a:gd name="adj1" fmla="val -57328"/>
              <a:gd name="adj2" fmla="val -15941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세그먼티드</a:t>
            </a:r>
            <a:r>
              <a:rPr lang="ko-KR" altLang="en-US" sz="1100" dirty="0">
                <a:solidFill>
                  <a:schemeClr val="tx1"/>
                </a:solidFill>
              </a:rPr>
              <a:t> 컨트롤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2E46892-A30B-E154-8281-426E153CAA79}"/>
              </a:ext>
            </a:extLst>
          </p:cNvPr>
          <p:cNvGrpSpPr/>
          <p:nvPr/>
        </p:nvGrpSpPr>
        <p:grpSpPr>
          <a:xfrm>
            <a:off x="473807" y="2801154"/>
            <a:ext cx="2736850" cy="1488056"/>
            <a:chOff x="473807" y="1225395"/>
            <a:chExt cx="2736850" cy="148805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ED99D9D-C202-61F7-6DFD-39648ED0541F}"/>
                </a:ext>
              </a:extLst>
            </p:cNvPr>
            <p:cNvSpPr/>
            <p:nvPr/>
          </p:nvSpPr>
          <p:spPr>
            <a:xfrm>
              <a:off x="473807" y="1225395"/>
              <a:ext cx="2736850" cy="1488056"/>
            </a:xfrm>
            <a:prstGeom prst="roundRect">
              <a:avLst>
                <a:gd name="adj" fmla="val 8770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세그먼티드 컨트롤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083833-BAD0-DF2E-8D5F-F32439696826}"/>
                </a:ext>
              </a:extLst>
            </p:cNvPr>
            <p:cNvSpPr txBox="1"/>
            <p:nvPr/>
          </p:nvSpPr>
          <p:spPr>
            <a:xfrm>
              <a:off x="599913" y="1394351"/>
              <a:ext cx="240563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j-lt"/>
                </a:rPr>
                <a:t>브랜드</a:t>
              </a:r>
              <a:endParaRPr lang="en-US" altLang="ko-KR" sz="1100" dirty="0">
                <a:latin typeface="+mj-lt"/>
              </a:endParaRPr>
            </a:p>
            <a:p>
              <a:endParaRPr lang="en-US" altLang="ko-KR" sz="500" dirty="0">
                <a:latin typeface="+mj-lt"/>
              </a:endParaRPr>
            </a:p>
            <a:p>
              <a:r>
                <a:rPr lang="ko-KR" altLang="en-US" sz="1100" dirty="0">
                  <a:latin typeface="+mj-lt"/>
                </a:rPr>
                <a:t>제품명</a:t>
              </a:r>
              <a:endParaRPr lang="en-US" altLang="ko-KR" sz="1100" dirty="0">
                <a:latin typeface="+mj-lt"/>
              </a:endParaRPr>
            </a:p>
            <a:p>
              <a:r>
                <a:rPr lang="en-US" altLang="ko-KR" sz="1100" dirty="0">
                  <a:latin typeface="+mj-lt"/>
                </a:rPr>
                <a:t>(</a:t>
              </a:r>
              <a:r>
                <a:rPr lang="ko-KR" altLang="en-US" sz="1100" dirty="0">
                  <a:latin typeface="+mj-lt"/>
                </a:rPr>
                <a:t>최대 </a:t>
              </a:r>
              <a:r>
                <a:rPr lang="en-US" altLang="ko-KR" sz="1100" dirty="0">
                  <a:latin typeface="+mj-lt"/>
                </a:rPr>
                <a:t>2</a:t>
              </a:r>
              <a:r>
                <a:rPr lang="ko-KR" altLang="en-US" sz="1100" dirty="0">
                  <a:latin typeface="+mj-lt"/>
                </a:rPr>
                <a:t>줄</a:t>
              </a:r>
              <a:r>
                <a:rPr lang="en-US" altLang="ko-KR" sz="1100" dirty="0">
                  <a:latin typeface="+mj-lt"/>
                </a:rPr>
                <a:t>)</a:t>
              </a:r>
              <a:endParaRPr lang="ko-KR" altLang="en-US" sz="1100" dirty="0">
                <a:latin typeface="+mj-lt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C33D926-071B-E5E2-5776-65D184DB74BF}"/>
                </a:ext>
              </a:extLst>
            </p:cNvPr>
            <p:cNvGrpSpPr/>
            <p:nvPr/>
          </p:nvGrpSpPr>
          <p:grpSpPr>
            <a:xfrm>
              <a:off x="582232" y="2192625"/>
              <a:ext cx="2520000" cy="360000"/>
              <a:chOff x="491223" y="4113070"/>
              <a:chExt cx="2736000" cy="288000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5288CF7B-D99C-ABEF-F3E0-715F55119419}"/>
                  </a:ext>
                </a:extLst>
              </p:cNvPr>
              <p:cNvSpPr/>
              <p:nvPr/>
            </p:nvSpPr>
            <p:spPr>
              <a:xfrm>
                <a:off x="491223" y="4113070"/>
                <a:ext cx="2736000" cy="288000"/>
              </a:xfrm>
              <a:prstGeom prst="roundRect">
                <a:avLst>
                  <a:gd name="adj" fmla="val 44485"/>
                </a:avLst>
              </a:prstGeom>
              <a:solidFill>
                <a:schemeClr val="bg2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C1B10684-5A70-8E28-1CD1-83227A80C9BA}"/>
                  </a:ext>
                </a:extLst>
              </p:cNvPr>
              <p:cNvSpPr/>
              <p:nvPr/>
            </p:nvSpPr>
            <p:spPr>
              <a:xfrm>
                <a:off x="510420" y="4131070"/>
                <a:ext cx="864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  <a:latin typeface="+mj-lt"/>
                  </a:rPr>
                  <a:t>좋아요</a:t>
                </a:r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1C571750-49AA-6723-CDFB-152BEAB6EB26}"/>
                  </a:ext>
                </a:extLst>
              </p:cNvPr>
              <p:cNvSpPr/>
              <p:nvPr/>
            </p:nvSpPr>
            <p:spPr>
              <a:xfrm>
                <a:off x="1404172" y="4131070"/>
                <a:ext cx="864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  <a:latin typeface="+mj-lt"/>
                  </a:rPr>
                  <a:t>무난해요</a:t>
                </a: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6D2DA9F2-CE00-8123-D773-7E626DB2F2A6}"/>
                  </a:ext>
                </a:extLst>
              </p:cNvPr>
              <p:cNvSpPr/>
              <p:nvPr/>
            </p:nvSpPr>
            <p:spPr>
              <a:xfrm>
                <a:off x="2297923" y="4131070"/>
                <a:ext cx="900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solidFill>
                      <a:schemeClr val="tx1"/>
                    </a:solidFill>
                    <a:latin typeface="+mj-lt"/>
                  </a:rPr>
                  <a:t>별로예요</a:t>
                </a:r>
                <a:endParaRPr lang="ko-KR" altLang="en-US" sz="1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7A0B83F-E169-3651-8EB7-16644939AB42}"/>
              </a:ext>
            </a:extLst>
          </p:cNvPr>
          <p:cNvGrpSpPr/>
          <p:nvPr/>
        </p:nvGrpSpPr>
        <p:grpSpPr>
          <a:xfrm>
            <a:off x="473807" y="4388414"/>
            <a:ext cx="2736850" cy="1488056"/>
            <a:chOff x="473807" y="1225395"/>
            <a:chExt cx="2736850" cy="1488056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E75DB9E-7A00-FF84-CE1F-BDA8DCF813B6}"/>
                </a:ext>
              </a:extLst>
            </p:cNvPr>
            <p:cNvSpPr/>
            <p:nvPr/>
          </p:nvSpPr>
          <p:spPr>
            <a:xfrm>
              <a:off x="473807" y="1225395"/>
              <a:ext cx="2736850" cy="1488056"/>
            </a:xfrm>
            <a:prstGeom prst="roundRect">
              <a:avLst>
                <a:gd name="adj" fmla="val 8770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세그먼티드 컨트롤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A60E1F-B9B4-2562-8613-AD332821BB67}"/>
                </a:ext>
              </a:extLst>
            </p:cNvPr>
            <p:cNvSpPr txBox="1"/>
            <p:nvPr/>
          </p:nvSpPr>
          <p:spPr>
            <a:xfrm>
              <a:off x="599913" y="1394351"/>
              <a:ext cx="240563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j-lt"/>
                </a:rPr>
                <a:t>브랜드</a:t>
              </a:r>
              <a:endParaRPr lang="en-US" altLang="ko-KR" sz="1100" dirty="0">
                <a:latin typeface="+mj-lt"/>
              </a:endParaRPr>
            </a:p>
            <a:p>
              <a:endParaRPr lang="en-US" altLang="ko-KR" sz="500" dirty="0">
                <a:latin typeface="+mj-lt"/>
              </a:endParaRPr>
            </a:p>
            <a:p>
              <a:r>
                <a:rPr lang="ko-KR" altLang="en-US" sz="1100" dirty="0">
                  <a:latin typeface="+mj-lt"/>
                </a:rPr>
                <a:t>제품명</a:t>
              </a:r>
              <a:endParaRPr lang="en-US" altLang="ko-KR" sz="1100" dirty="0">
                <a:latin typeface="+mj-lt"/>
              </a:endParaRPr>
            </a:p>
            <a:p>
              <a:r>
                <a:rPr lang="en-US" altLang="ko-KR" sz="1100" dirty="0">
                  <a:latin typeface="+mj-lt"/>
                </a:rPr>
                <a:t>(</a:t>
              </a:r>
              <a:r>
                <a:rPr lang="ko-KR" altLang="en-US" sz="1100" dirty="0">
                  <a:latin typeface="+mj-lt"/>
                </a:rPr>
                <a:t>최대 </a:t>
              </a:r>
              <a:r>
                <a:rPr lang="en-US" altLang="ko-KR" sz="1100" dirty="0">
                  <a:latin typeface="+mj-lt"/>
                </a:rPr>
                <a:t>2</a:t>
              </a:r>
              <a:r>
                <a:rPr lang="ko-KR" altLang="en-US" sz="1100" dirty="0">
                  <a:latin typeface="+mj-lt"/>
                </a:rPr>
                <a:t>줄</a:t>
              </a:r>
              <a:r>
                <a:rPr lang="en-US" altLang="ko-KR" sz="1100" dirty="0">
                  <a:latin typeface="+mj-lt"/>
                </a:rPr>
                <a:t>)</a:t>
              </a:r>
              <a:endParaRPr lang="ko-KR" altLang="en-US" sz="1100" dirty="0">
                <a:latin typeface="+mj-lt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752DEAA7-97B2-966E-63D4-70FD3B4D6D98}"/>
                </a:ext>
              </a:extLst>
            </p:cNvPr>
            <p:cNvGrpSpPr/>
            <p:nvPr/>
          </p:nvGrpSpPr>
          <p:grpSpPr>
            <a:xfrm>
              <a:off x="582232" y="2192625"/>
              <a:ext cx="2520000" cy="360000"/>
              <a:chOff x="491223" y="4113070"/>
              <a:chExt cx="2736000" cy="288000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1F1BC7A2-E3DF-E26A-99C9-BE072234DC1E}"/>
                  </a:ext>
                </a:extLst>
              </p:cNvPr>
              <p:cNvSpPr/>
              <p:nvPr/>
            </p:nvSpPr>
            <p:spPr>
              <a:xfrm>
                <a:off x="491223" y="4113070"/>
                <a:ext cx="2736000" cy="288000"/>
              </a:xfrm>
              <a:prstGeom prst="roundRect">
                <a:avLst>
                  <a:gd name="adj" fmla="val 44485"/>
                </a:avLst>
              </a:prstGeom>
              <a:solidFill>
                <a:schemeClr val="bg2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D2124FE5-2338-D802-FB83-53F5BA01EB7A}"/>
                  </a:ext>
                </a:extLst>
              </p:cNvPr>
              <p:cNvSpPr/>
              <p:nvPr/>
            </p:nvSpPr>
            <p:spPr>
              <a:xfrm>
                <a:off x="510420" y="4131070"/>
                <a:ext cx="864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  <a:latin typeface="+mj-lt"/>
                  </a:rPr>
                  <a:t>좋아요</a:t>
                </a: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554FD69E-C832-BDAF-0E56-C095087923FF}"/>
                  </a:ext>
                </a:extLst>
              </p:cNvPr>
              <p:cNvSpPr/>
              <p:nvPr/>
            </p:nvSpPr>
            <p:spPr>
              <a:xfrm>
                <a:off x="1404172" y="4131070"/>
                <a:ext cx="864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  <a:latin typeface="+mj-lt"/>
                  </a:rPr>
                  <a:t>무난해요</a:t>
                </a:r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B314E6B0-32F1-4D93-FFBF-5A153D1A0BD5}"/>
                  </a:ext>
                </a:extLst>
              </p:cNvPr>
              <p:cNvSpPr/>
              <p:nvPr/>
            </p:nvSpPr>
            <p:spPr>
              <a:xfrm>
                <a:off x="2297923" y="4131070"/>
                <a:ext cx="900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solidFill>
                      <a:schemeClr val="tx1"/>
                    </a:solidFill>
                    <a:latin typeface="+mj-lt"/>
                  </a:rPr>
                  <a:t>별로예요</a:t>
                </a:r>
                <a:endParaRPr lang="ko-KR" altLang="en-US" sz="1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852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E53D7-DC0C-3412-C6AD-228A7D1DD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C21F78-5DD2-152C-1C71-810080B1C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8739624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화장품 목록 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F4E6D0D-C078-DE03-5B7D-2C349A7218F4}"/>
              </a:ext>
            </a:extLst>
          </p:cNvPr>
          <p:cNvSpPr>
            <a:spLocks/>
          </p:cNvSpPr>
          <p:nvPr/>
        </p:nvSpPr>
        <p:spPr>
          <a:xfrm>
            <a:off x="347847" y="657225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주택 윤곽선">
            <a:extLst>
              <a:ext uri="{FF2B5EF4-FFF2-40B4-BE49-F238E27FC236}">
                <a16:creationId xmlns:a16="http://schemas.microsoft.com/office/drawing/2014/main" id="{2DAC30E7-632A-DD61-5002-F9D4F1500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9999" y="6175224"/>
            <a:ext cx="360000" cy="360000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6B14C36-D0EF-002E-10FA-8E5C00D61742}"/>
              </a:ext>
            </a:extLst>
          </p:cNvPr>
          <p:cNvCxnSpPr>
            <a:cxnSpLocks/>
          </p:cNvCxnSpPr>
          <p:nvPr/>
        </p:nvCxnSpPr>
        <p:spPr>
          <a:xfrm>
            <a:off x="351209" y="6086935"/>
            <a:ext cx="29735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그래픽 23" descr="목록 단색으로 채워진">
            <a:extLst>
              <a:ext uri="{FF2B5EF4-FFF2-40B4-BE49-F238E27FC236}">
                <a16:creationId xmlns:a16="http://schemas.microsoft.com/office/drawing/2014/main" id="{3B27A0AE-44C0-0C06-0AEB-DB6AD61586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662834" y="6175224"/>
            <a:ext cx="360000" cy="36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3CCAFBE-0417-2F8C-F6BE-34CA05C7D8F0}"/>
              </a:ext>
            </a:extLst>
          </p:cNvPr>
          <p:cNvSpPr txBox="1"/>
          <p:nvPr/>
        </p:nvSpPr>
        <p:spPr>
          <a:xfrm>
            <a:off x="490653" y="794014"/>
            <a:ext cx="27200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등록된 제품</a:t>
            </a:r>
          </a:p>
        </p:txBody>
      </p:sp>
      <p:pic>
        <p:nvPicPr>
          <p:cNvPr id="67" name="그래픽 66" descr="단일 톱니바퀴 윤곽선">
            <a:extLst>
              <a:ext uri="{FF2B5EF4-FFF2-40B4-BE49-F238E27FC236}">
                <a16:creationId xmlns:a16="http://schemas.microsoft.com/office/drawing/2014/main" id="{47520B44-E4CC-C600-F535-D7B34588AE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5670" y="6175224"/>
            <a:ext cx="360000" cy="360000"/>
          </a:xfrm>
          <a:prstGeom prst="rect">
            <a:avLst/>
          </a:prstGeom>
        </p:spPr>
      </p:pic>
      <p:sp>
        <p:nvSpPr>
          <p:cNvPr id="68" name="말풍선: 사각형 67">
            <a:extLst>
              <a:ext uri="{FF2B5EF4-FFF2-40B4-BE49-F238E27FC236}">
                <a16:creationId xmlns:a16="http://schemas.microsoft.com/office/drawing/2014/main" id="{1AFE2C51-68EE-4380-1102-5408BAD62C07}"/>
              </a:ext>
            </a:extLst>
          </p:cNvPr>
          <p:cNvSpPr/>
          <p:nvPr/>
        </p:nvSpPr>
        <p:spPr>
          <a:xfrm>
            <a:off x="3563068" y="6228273"/>
            <a:ext cx="1900338" cy="287192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현재 목록 탭이 선택되었음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E2B481-ECDD-E4BA-59CE-3C85D35DFDC6}"/>
              </a:ext>
            </a:extLst>
          </p:cNvPr>
          <p:cNvGrpSpPr/>
          <p:nvPr/>
        </p:nvGrpSpPr>
        <p:grpSpPr>
          <a:xfrm>
            <a:off x="473808" y="1553202"/>
            <a:ext cx="2736850" cy="1374787"/>
            <a:chOff x="3291761" y="1225395"/>
            <a:chExt cx="2736850" cy="1374787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8D229B1-1894-47E4-8D32-757C8E3C02AB}"/>
                </a:ext>
              </a:extLst>
            </p:cNvPr>
            <p:cNvSpPr/>
            <p:nvPr/>
          </p:nvSpPr>
          <p:spPr>
            <a:xfrm>
              <a:off x="3291761" y="1225395"/>
              <a:ext cx="2736850" cy="1374787"/>
            </a:xfrm>
            <a:prstGeom prst="roundRect">
              <a:avLst>
                <a:gd name="adj" fmla="val 8770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세그먼티드 컨트롤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20A38C-2E1D-316F-2248-0F4B08516DD8}"/>
                </a:ext>
              </a:extLst>
            </p:cNvPr>
            <p:cNvSpPr txBox="1"/>
            <p:nvPr/>
          </p:nvSpPr>
          <p:spPr>
            <a:xfrm>
              <a:off x="3406423" y="1337174"/>
              <a:ext cx="248677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j-lt"/>
                </a:rPr>
                <a:t>브랜드</a:t>
              </a:r>
              <a:endParaRPr lang="en-US" altLang="ko-KR" sz="1100" dirty="0">
                <a:latin typeface="+mj-lt"/>
              </a:endParaRPr>
            </a:p>
            <a:p>
              <a:endParaRPr lang="en-US" altLang="ko-KR" sz="500" dirty="0">
                <a:latin typeface="+mj-lt"/>
              </a:endParaRPr>
            </a:p>
            <a:p>
              <a:r>
                <a:rPr lang="ko-KR" altLang="en-US" sz="1100" dirty="0">
                  <a:latin typeface="+mj-lt"/>
                </a:rPr>
                <a:t>제품명</a:t>
              </a:r>
              <a:endParaRPr lang="en-US" altLang="ko-KR" sz="1100" dirty="0">
                <a:latin typeface="+mj-lt"/>
              </a:endParaRPr>
            </a:p>
            <a:p>
              <a:r>
                <a:rPr lang="en-US" altLang="ko-KR" sz="1100" dirty="0">
                  <a:latin typeface="+mj-lt"/>
                </a:rPr>
                <a:t>(</a:t>
              </a:r>
              <a:r>
                <a:rPr lang="ko-KR" altLang="en-US" sz="1100" dirty="0">
                  <a:latin typeface="+mj-lt"/>
                </a:rPr>
                <a:t>최대 </a:t>
              </a:r>
              <a:r>
                <a:rPr lang="en-US" altLang="ko-KR" sz="1100" dirty="0">
                  <a:latin typeface="+mj-lt"/>
                </a:rPr>
                <a:t>2</a:t>
              </a:r>
              <a:r>
                <a:rPr lang="ko-KR" altLang="en-US" sz="1100" dirty="0">
                  <a:latin typeface="+mj-lt"/>
                </a:rPr>
                <a:t>줄</a:t>
              </a:r>
              <a:r>
                <a:rPr lang="en-US" altLang="ko-KR" sz="1100" dirty="0">
                  <a:latin typeface="+mj-lt"/>
                </a:rPr>
                <a:t>)</a:t>
              </a:r>
              <a:endParaRPr lang="ko-KR" altLang="en-US" sz="1100" dirty="0"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FED2E1-E0C0-7F38-E1F8-BF2DE9DF0C81}"/>
                </a:ext>
              </a:extLst>
            </p:cNvPr>
            <p:cNvSpPr txBox="1"/>
            <p:nvPr/>
          </p:nvSpPr>
          <p:spPr>
            <a:xfrm>
              <a:off x="3449613" y="2040174"/>
              <a:ext cx="242114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dirty="0">
                  <a:solidFill>
                    <a:schemeClr val="accent3"/>
                  </a:solidFill>
                </a:rPr>
                <a:t>누적 </a:t>
              </a:r>
              <a:r>
                <a:rPr lang="en-US" altLang="ko-KR" sz="1100" dirty="0">
                  <a:solidFill>
                    <a:schemeClr val="accent3"/>
                  </a:solidFill>
                </a:rPr>
                <a:t>n</a:t>
              </a:r>
              <a:r>
                <a:rPr lang="ko-KR" altLang="en-US" sz="1100" dirty="0">
                  <a:solidFill>
                    <a:schemeClr val="accent3"/>
                  </a:solidFill>
                </a:rPr>
                <a:t>번 사용 </a:t>
              </a:r>
              <a:r>
                <a:rPr lang="en-US" altLang="ko-KR" sz="1100" dirty="0">
                  <a:solidFill>
                    <a:schemeClr val="accent3"/>
                  </a:solidFill>
                </a:rPr>
                <a:t>· </a:t>
              </a:r>
              <a:r>
                <a:rPr lang="ko-KR" altLang="en-US" sz="1100" dirty="0">
                  <a:solidFill>
                    <a:schemeClr val="accent3"/>
                  </a:solidFill>
                </a:rPr>
                <a:t>마지막 사용 </a:t>
              </a:r>
              <a:r>
                <a:rPr lang="en-US" altLang="ko-KR" sz="1100" dirty="0">
                  <a:solidFill>
                    <a:schemeClr val="accent3"/>
                  </a:solidFill>
                </a:rPr>
                <a:t>n</a:t>
              </a:r>
              <a:r>
                <a:rPr lang="ko-KR" altLang="en-US" sz="1100" dirty="0">
                  <a:solidFill>
                    <a:schemeClr val="accent3"/>
                  </a:solidFill>
                </a:rPr>
                <a:t>일 전</a:t>
              </a:r>
              <a:endParaRPr lang="en-US" altLang="ko-KR" sz="1100" dirty="0">
                <a:solidFill>
                  <a:schemeClr val="accent3"/>
                </a:solidFill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좋아요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N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무난해요 </a:t>
              </a:r>
              <a:r>
                <a:rPr lang="en-US" altLang="ko-KR" sz="1100" dirty="0">
                  <a:solidFill>
                    <a:schemeClr val="accent3"/>
                  </a:solidFill>
                  <a:latin typeface="맑은 고딕" panose="02110004020202020204"/>
                  <a:ea typeface="맑은 고딕" panose="020B0503020000020004" pitchFamily="50" charset="-127"/>
                </a:rPr>
                <a:t>N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싫어요 </a:t>
              </a:r>
              <a:r>
                <a:rPr lang="en-US" altLang="ko-KR" sz="1100" dirty="0">
                  <a:solidFill>
                    <a:schemeClr val="accent3"/>
                  </a:solidFill>
                  <a:latin typeface="맑은 고딕" panose="02110004020202020204"/>
                  <a:ea typeface="맑은 고딕" panose="020B0503020000020004" pitchFamily="50" charset="-127"/>
                </a:rPr>
                <a:t>N</a:t>
              </a: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B96E1614-F9F7-EDEE-1344-B5C91CFF37BD}"/>
              </a:ext>
            </a:extLst>
          </p:cNvPr>
          <p:cNvSpPr/>
          <p:nvPr/>
        </p:nvSpPr>
        <p:spPr>
          <a:xfrm>
            <a:off x="3402368" y="2526921"/>
            <a:ext cx="1830999" cy="952404"/>
          </a:xfrm>
          <a:prstGeom prst="wedgeRectCallout">
            <a:avLst>
              <a:gd name="adj1" fmla="val -56659"/>
              <a:gd name="adj2" fmla="val -19854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마지막 사용일은 </a:t>
            </a:r>
            <a:r>
              <a:rPr lang="en-US" altLang="ko-KR" sz="1100" dirty="0">
                <a:solidFill>
                  <a:schemeClr val="tx1"/>
                </a:solidFill>
              </a:rPr>
              <a:t>7</a:t>
            </a:r>
            <a:r>
              <a:rPr lang="ko-KR" altLang="en-US" sz="1100" dirty="0">
                <a:solidFill>
                  <a:schemeClr val="tx1"/>
                </a:solidFill>
              </a:rPr>
              <a:t>일부터 일이 아닌 주단위로 표시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평가 요약은 텍스트가 아닌 아이콘으로 대체하는 것도 생각해보기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1F653F8-53AC-DAD2-259B-E107E8BAAF25}"/>
              </a:ext>
            </a:extLst>
          </p:cNvPr>
          <p:cNvSpPr/>
          <p:nvPr/>
        </p:nvSpPr>
        <p:spPr>
          <a:xfrm>
            <a:off x="490653" y="1202404"/>
            <a:ext cx="432000" cy="252000"/>
          </a:xfrm>
          <a:prstGeom prst="roundRect">
            <a:avLst>
              <a:gd name="adj" fmla="val 44485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lt"/>
              </a:rPr>
              <a:t>전체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07CFAF4-1C01-DFFB-194C-9EF9AAFA9BB2}"/>
              </a:ext>
            </a:extLst>
          </p:cNvPr>
          <p:cNvSpPr/>
          <p:nvPr/>
        </p:nvSpPr>
        <p:spPr>
          <a:xfrm>
            <a:off x="2272975" y="1202404"/>
            <a:ext cx="576000" cy="252000"/>
          </a:xfrm>
          <a:prstGeom prst="roundRect">
            <a:avLst>
              <a:gd name="adj" fmla="val 4448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+mj-lt"/>
              </a:rPr>
              <a:t>비추템</a:t>
            </a:r>
            <a:endParaRPr lang="ko-KR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AB8CA37-D8E1-5081-C23F-CB6AFB9781A7}"/>
              </a:ext>
            </a:extLst>
          </p:cNvPr>
          <p:cNvSpPr/>
          <p:nvPr/>
        </p:nvSpPr>
        <p:spPr>
          <a:xfrm>
            <a:off x="1630867" y="1202404"/>
            <a:ext cx="576000" cy="252000"/>
          </a:xfrm>
          <a:prstGeom prst="roundRect">
            <a:avLst>
              <a:gd name="adj" fmla="val 4448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+mj-lt"/>
              </a:rPr>
              <a:t>무난템</a:t>
            </a:r>
            <a:endParaRPr lang="ko-KR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8FCC17C-178E-849D-605E-FBFDE1DA4695}"/>
              </a:ext>
            </a:extLst>
          </p:cNvPr>
          <p:cNvSpPr/>
          <p:nvPr/>
        </p:nvSpPr>
        <p:spPr>
          <a:xfrm>
            <a:off x="988760" y="1202404"/>
            <a:ext cx="576000" cy="252000"/>
          </a:xfrm>
          <a:prstGeom prst="roundRect">
            <a:avLst>
              <a:gd name="adj" fmla="val 4448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+mj-lt"/>
              </a:rPr>
              <a:t>추천템</a:t>
            </a:r>
            <a:endParaRPr lang="ko-KR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말풍선: 사각형 33">
            <a:extLst>
              <a:ext uri="{FF2B5EF4-FFF2-40B4-BE49-F238E27FC236}">
                <a16:creationId xmlns:a16="http://schemas.microsoft.com/office/drawing/2014/main" id="{7365947F-7BAB-89A7-D5A7-580A92AA9DC2}"/>
              </a:ext>
            </a:extLst>
          </p:cNvPr>
          <p:cNvSpPr/>
          <p:nvPr/>
        </p:nvSpPr>
        <p:spPr>
          <a:xfrm>
            <a:off x="3244416" y="1168373"/>
            <a:ext cx="1684142" cy="285446"/>
          </a:xfrm>
          <a:prstGeom prst="wedgeRectCallout">
            <a:avLst>
              <a:gd name="adj1" fmla="val -57328"/>
              <a:gd name="adj2" fmla="val -15941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필터 버튼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디폴트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전체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말풍선: 사각형 34">
            <a:extLst>
              <a:ext uri="{FF2B5EF4-FFF2-40B4-BE49-F238E27FC236}">
                <a16:creationId xmlns:a16="http://schemas.microsoft.com/office/drawing/2014/main" id="{53C576EE-ED69-ECAC-268A-F912836D44BB}"/>
              </a:ext>
            </a:extLst>
          </p:cNvPr>
          <p:cNvSpPr/>
          <p:nvPr/>
        </p:nvSpPr>
        <p:spPr>
          <a:xfrm>
            <a:off x="3563068" y="4364967"/>
            <a:ext cx="1900338" cy="442822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정렬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최근사용일자순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i="1" dirty="0">
                <a:solidFill>
                  <a:schemeClr val="tx1"/>
                </a:solidFill>
              </a:rPr>
              <a:t>(</a:t>
            </a:r>
            <a:r>
              <a:rPr lang="ko-KR" altLang="en-US" sz="1100" i="1" dirty="0">
                <a:solidFill>
                  <a:schemeClr val="tx1"/>
                </a:solidFill>
              </a:rPr>
              <a:t>추후 정렬 기능 추가 요망</a:t>
            </a:r>
            <a:r>
              <a:rPr lang="en-US" altLang="ko-KR" sz="1100" i="1" dirty="0">
                <a:solidFill>
                  <a:schemeClr val="tx1"/>
                </a:solidFill>
              </a:rPr>
              <a:t>)</a:t>
            </a:r>
            <a:endParaRPr lang="ko-KR" altLang="en-US" sz="1100" i="1" dirty="0">
              <a:solidFill>
                <a:schemeClr val="tx1"/>
              </a:solidFill>
            </a:endParaRPr>
          </a:p>
        </p:txBody>
      </p:sp>
      <p:sp>
        <p:nvSpPr>
          <p:cNvPr id="36" name="말풍선: 사각형 35">
            <a:extLst>
              <a:ext uri="{FF2B5EF4-FFF2-40B4-BE49-F238E27FC236}">
                <a16:creationId xmlns:a16="http://schemas.microsoft.com/office/drawing/2014/main" id="{9410796F-DE49-F0B3-0F70-5D069D3E9E4E}"/>
              </a:ext>
            </a:extLst>
          </p:cNvPr>
          <p:cNvSpPr/>
          <p:nvPr/>
        </p:nvSpPr>
        <p:spPr>
          <a:xfrm>
            <a:off x="3336619" y="1709960"/>
            <a:ext cx="1900338" cy="604847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각 카드를 누르면 해당 화장품 정보 수정 페이지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(View-02-01)</a:t>
            </a:r>
            <a:r>
              <a:rPr lang="ko-KR" altLang="en-US" sz="1100" dirty="0">
                <a:solidFill>
                  <a:schemeClr val="tx1"/>
                </a:solidFill>
              </a:rPr>
              <a:t>로 이동한다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AA420DA-660F-E2EA-06D8-956FB85DEFC8}"/>
              </a:ext>
            </a:extLst>
          </p:cNvPr>
          <p:cNvGrpSpPr/>
          <p:nvPr/>
        </p:nvGrpSpPr>
        <p:grpSpPr>
          <a:xfrm>
            <a:off x="473808" y="3013942"/>
            <a:ext cx="2736850" cy="1374787"/>
            <a:chOff x="3291761" y="1225395"/>
            <a:chExt cx="2736850" cy="1374787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5C2785C4-E7CF-CCDB-A4A9-5D4E5B128BB5}"/>
                </a:ext>
              </a:extLst>
            </p:cNvPr>
            <p:cNvSpPr/>
            <p:nvPr/>
          </p:nvSpPr>
          <p:spPr>
            <a:xfrm>
              <a:off x="3291761" y="1225395"/>
              <a:ext cx="2736850" cy="1374787"/>
            </a:xfrm>
            <a:prstGeom prst="roundRect">
              <a:avLst>
                <a:gd name="adj" fmla="val 8770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세그먼티드 컨트롤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AE3102-F901-B4D3-A4AF-C2ABAD097785}"/>
                </a:ext>
              </a:extLst>
            </p:cNvPr>
            <p:cNvSpPr txBox="1"/>
            <p:nvPr/>
          </p:nvSpPr>
          <p:spPr>
            <a:xfrm>
              <a:off x="3406423" y="1337174"/>
              <a:ext cx="248677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j-lt"/>
                </a:rPr>
                <a:t>브랜드</a:t>
              </a:r>
              <a:endParaRPr lang="en-US" altLang="ko-KR" sz="1100" dirty="0">
                <a:latin typeface="+mj-lt"/>
              </a:endParaRPr>
            </a:p>
            <a:p>
              <a:endParaRPr lang="en-US" altLang="ko-KR" sz="500" dirty="0">
                <a:latin typeface="+mj-lt"/>
              </a:endParaRPr>
            </a:p>
            <a:p>
              <a:r>
                <a:rPr lang="ko-KR" altLang="en-US" sz="1100" dirty="0">
                  <a:latin typeface="+mj-lt"/>
                </a:rPr>
                <a:t>제품명</a:t>
              </a:r>
              <a:endParaRPr lang="en-US" altLang="ko-KR" sz="1100" dirty="0">
                <a:latin typeface="+mj-lt"/>
              </a:endParaRPr>
            </a:p>
            <a:p>
              <a:r>
                <a:rPr lang="en-US" altLang="ko-KR" sz="1100" dirty="0">
                  <a:latin typeface="+mj-lt"/>
                </a:rPr>
                <a:t>(</a:t>
              </a:r>
              <a:r>
                <a:rPr lang="ko-KR" altLang="en-US" sz="1100" dirty="0">
                  <a:latin typeface="+mj-lt"/>
                </a:rPr>
                <a:t>최대 </a:t>
              </a:r>
              <a:r>
                <a:rPr lang="en-US" altLang="ko-KR" sz="1100" dirty="0">
                  <a:latin typeface="+mj-lt"/>
                </a:rPr>
                <a:t>2</a:t>
              </a:r>
              <a:r>
                <a:rPr lang="ko-KR" altLang="en-US" sz="1100" dirty="0">
                  <a:latin typeface="+mj-lt"/>
                </a:rPr>
                <a:t>줄</a:t>
              </a:r>
              <a:r>
                <a:rPr lang="en-US" altLang="ko-KR" sz="1100" dirty="0">
                  <a:latin typeface="+mj-lt"/>
                </a:rPr>
                <a:t>)</a:t>
              </a:r>
              <a:endParaRPr lang="ko-KR" altLang="en-US" sz="1100" dirty="0">
                <a:latin typeface="+mj-lt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FC335B2-2A80-8C26-C2D6-65E44D4B3265}"/>
                </a:ext>
              </a:extLst>
            </p:cNvPr>
            <p:cNvSpPr txBox="1"/>
            <p:nvPr/>
          </p:nvSpPr>
          <p:spPr>
            <a:xfrm>
              <a:off x="3449613" y="2040174"/>
              <a:ext cx="242114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dirty="0">
                  <a:solidFill>
                    <a:schemeClr val="accent3"/>
                  </a:solidFill>
                </a:rPr>
                <a:t>누적 </a:t>
              </a:r>
              <a:r>
                <a:rPr lang="en-US" altLang="ko-KR" sz="1100" dirty="0">
                  <a:solidFill>
                    <a:schemeClr val="accent3"/>
                  </a:solidFill>
                </a:rPr>
                <a:t>n</a:t>
              </a:r>
              <a:r>
                <a:rPr lang="ko-KR" altLang="en-US" sz="1100" dirty="0">
                  <a:solidFill>
                    <a:schemeClr val="accent3"/>
                  </a:solidFill>
                </a:rPr>
                <a:t>번 사용 </a:t>
              </a:r>
              <a:r>
                <a:rPr lang="en-US" altLang="ko-KR" sz="1100" dirty="0">
                  <a:solidFill>
                    <a:schemeClr val="accent3"/>
                  </a:solidFill>
                </a:rPr>
                <a:t>· </a:t>
              </a:r>
              <a:r>
                <a:rPr lang="ko-KR" altLang="en-US" sz="1100" dirty="0">
                  <a:solidFill>
                    <a:schemeClr val="accent3"/>
                  </a:solidFill>
                </a:rPr>
                <a:t>마지막 사용 </a:t>
              </a:r>
              <a:r>
                <a:rPr lang="en-US" altLang="ko-KR" sz="1100" dirty="0">
                  <a:solidFill>
                    <a:schemeClr val="accent3"/>
                  </a:solidFill>
                </a:rPr>
                <a:t>n</a:t>
              </a:r>
              <a:r>
                <a:rPr lang="ko-KR" altLang="en-US" sz="1100" dirty="0">
                  <a:solidFill>
                    <a:schemeClr val="accent3"/>
                  </a:solidFill>
                </a:rPr>
                <a:t>일 전</a:t>
              </a:r>
              <a:endParaRPr lang="en-US" altLang="ko-KR" sz="1100" dirty="0">
                <a:solidFill>
                  <a:schemeClr val="accent3"/>
                </a:solidFill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좋아요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N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무난해요 </a:t>
              </a:r>
              <a:r>
                <a:rPr lang="en-US" altLang="ko-KR" sz="1100" dirty="0">
                  <a:solidFill>
                    <a:schemeClr val="accent3"/>
                  </a:solidFill>
                  <a:latin typeface="맑은 고딕" panose="02110004020202020204"/>
                  <a:ea typeface="맑은 고딕" panose="020B0503020000020004" pitchFamily="50" charset="-127"/>
                </a:rPr>
                <a:t>N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싫어요 </a:t>
              </a:r>
              <a:r>
                <a:rPr lang="en-US" altLang="ko-KR" sz="1100" dirty="0">
                  <a:solidFill>
                    <a:schemeClr val="accent3"/>
                  </a:solidFill>
                  <a:latin typeface="맑은 고딕" panose="02110004020202020204"/>
                  <a:ea typeface="맑은 고딕" panose="020B0503020000020004" pitchFamily="50" charset="-127"/>
                </a:rPr>
                <a:t>N</a:t>
              </a: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D408CD2-73C2-6504-A7D0-B8B3B4DF4EBF}"/>
              </a:ext>
            </a:extLst>
          </p:cNvPr>
          <p:cNvGrpSpPr/>
          <p:nvPr/>
        </p:nvGrpSpPr>
        <p:grpSpPr>
          <a:xfrm>
            <a:off x="473808" y="4468930"/>
            <a:ext cx="2736850" cy="1374787"/>
            <a:chOff x="3291761" y="1225395"/>
            <a:chExt cx="2736850" cy="1374787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5D81931-BC2B-83C8-4A6A-8B7E6477A83B}"/>
                </a:ext>
              </a:extLst>
            </p:cNvPr>
            <p:cNvSpPr/>
            <p:nvPr/>
          </p:nvSpPr>
          <p:spPr>
            <a:xfrm>
              <a:off x="3291761" y="1225395"/>
              <a:ext cx="2736850" cy="1374787"/>
            </a:xfrm>
            <a:prstGeom prst="roundRect">
              <a:avLst>
                <a:gd name="adj" fmla="val 8770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세그먼티드 컨트롤</a:t>
              </a:r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A3C9C98-FD7B-C96D-5379-AA2ABDF7C4B4}"/>
                </a:ext>
              </a:extLst>
            </p:cNvPr>
            <p:cNvSpPr txBox="1"/>
            <p:nvPr/>
          </p:nvSpPr>
          <p:spPr>
            <a:xfrm>
              <a:off x="3406423" y="1337174"/>
              <a:ext cx="248677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j-lt"/>
                </a:rPr>
                <a:t>브랜드</a:t>
              </a:r>
              <a:endParaRPr lang="en-US" altLang="ko-KR" sz="1100" dirty="0">
                <a:latin typeface="+mj-lt"/>
              </a:endParaRPr>
            </a:p>
            <a:p>
              <a:endParaRPr lang="en-US" altLang="ko-KR" sz="500" dirty="0">
                <a:latin typeface="+mj-lt"/>
              </a:endParaRPr>
            </a:p>
            <a:p>
              <a:r>
                <a:rPr lang="ko-KR" altLang="en-US" sz="1100" dirty="0">
                  <a:latin typeface="+mj-lt"/>
                </a:rPr>
                <a:t>제품명</a:t>
              </a:r>
              <a:endParaRPr lang="en-US" altLang="ko-KR" sz="1100" dirty="0">
                <a:latin typeface="+mj-lt"/>
              </a:endParaRPr>
            </a:p>
            <a:p>
              <a:r>
                <a:rPr lang="en-US" altLang="ko-KR" sz="1100" dirty="0">
                  <a:latin typeface="+mj-lt"/>
                </a:rPr>
                <a:t>(</a:t>
              </a:r>
              <a:r>
                <a:rPr lang="ko-KR" altLang="en-US" sz="1100" dirty="0">
                  <a:latin typeface="+mj-lt"/>
                </a:rPr>
                <a:t>최대 </a:t>
              </a:r>
              <a:r>
                <a:rPr lang="en-US" altLang="ko-KR" sz="1100" dirty="0">
                  <a:latin typeface="+mj-lt"/>
                </a:rPr>
                <a:t>2</a:t>
              </a:r>
              <a:r>
                <a:rPr lang="ko-KR" altLang="en-US" sz="1100" dirty="0">
                  <a:latin typeface="+mj-lt"/>
                </a:rPr>
                <a:t>줄</a:t>
              </a:r>
              <a:r>
                <a:rPr lang="en-US" altLang="ko-KR" sz="1100" dirty="0">
                  <a:latin typeface="+mj-lt"/>
                </a:rPr>
                <a:t>)</a:t>
              </a:r>
              <a:endParaRPr lang="ko-KR" altLang="en-US" sz="1100" dirty="0">
                <a:latin typeface="+mj-lt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37727D5-051C-4CC5-AA15-906521B2A350}"/>
                </a:ext>
              </a:extLst>
            </p:cNvPr>
            <p:cNvSpPr txBox="1"/>
            <p:nvPr/>
          </p:nvSpPr>
          <p:spPr>
            <a:xfrm>
              <a:off x="3449613" y="2040174"/>
              <a:ext cx="242114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dirty="0">
                  <a:solidFill>
                    <a:schemeClr val="accent3"/>
                  </a:solidFill>
                </a:rPr>
                <a:t>누적 </a:t>
              </a:r>
              <a:r>
                <a:rPr lang="en-US" altLang="ko-KR" sz="1100" dirty="0">
                  <a:solidFill>
                    <a:schemeClr val="accent3"/>
                  </a:solidFill>
                </a:rPr>
                <a:t>n</a:t>
              </a:r>
              <a:r>
                <a:rPr lang="ko-KR" altLang="en-US" sz="1100" dirty="0">
                  <a:solidFill>
                    <a:schemeClr val="accent3"/>
                  </a:solidFill>
                </a:rPr>
                <a:t>번 사용 </a:t>
              </a:r>
              <a:r>
                <a:rPr lang="en-US" altLang="ko-KR" sz="1100" dirty="0">
                  <a:solidFill>
                    <a:schemeClr val="accent3"/>
                  </a:solidFill>
                </a:rPr>
                <a:t>· </a:t>
              </a:r>
              <a:r>
                <a:rPr lang="ko-KR" altLang="en-US" sz="1100" dirty="0">
                  <a:solidFill>
                    <a:schemeClr val="accent3"/>
                  </a:solidFill>
                </a:rPr>
                <a:t>마지막 사용 </a:t>
              </a:r>
              <a:r>
                <a:rPr lang="en-US" altLang="ko-KR" sz="1100" dirty="0">
                  <a:solidFill>
                    <a:schemeClr val="accent3"/>
                  </a:solidFill>
                </a:rPr>
                <a:t>n</a:t>
              </a:r>
              <a:r>
                <a:rPr lang="ko-KR" altLang="en-US" sz="1100" dirty="0">
                  <a:solidFill>
                    <a:schemeClr val="accent3"/>
                  </a:solidFill>
                </a:rPr>
                <a:t>일 전</a:t>
              </a:r>
              <a:endParaRPr lang="en-US" altLang="ko-KR" sz="1100" dirty="0">
                <a:solidFill>
                  <a:schemeClr val="accent3"/>
                </a:solidFill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좋아요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N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무난해요 </a:t>
              </a:r>
              <a:r>
                <a:rPr lang="en-US" altLang="ko-KR" sz="1100" dirty="0">
                  <a:solidFill>
                    <a:schemeClr val="accent3"/>
                  </a:solidFill>
                  <a:latin typeface="맑은 고딕" panose="02110004020202020204"/>
                  <a:ea typeface="맑은 고딕" panose="020B0503020000020004" pitchFamily="50" charset="-127"/>
                </a:rPr>
                <a:t>N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싫어요 </a:t>
              </a:r>
              <a:r>
                <a:rPr lang="en-US" altLang="ko-KR" sz="1100" dirty="0">
                  <a:solidFill>
                    <a:schemeClr val="accent3"/>
                  </a:solidFill>
                  <a:latin typeface="맑은 고딕" panose="02110004020202020204"/>
                  <a:ea typeface="맑은 고딕" panose="020B0503020000020004" pitchFamily="50" charset="-127"/>
                </a:rPr>
                <a:t>N</a:t>
              </a: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46" name="그래픽 45" descr="배지 팔로우 단색으로 채워진">
            <a:extLst>
              <a:ext uri="{FF2B5EF4-FFF2-40B4-BE49-F238E27FC236}">
                <a16:creationId xmlns:a16="http://schemas.microsoft.com/office/drawing/2014/main" id="{5DF69598-233B-A2DA-C8CD-BFAD00252F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25539" y="5474424"/>
            <a:ext cx="540000" cy="540000"/>
          </a:xfrm>
          <a:prstGeom prst="rect">
            <a:avLst/>
          </a:prstGeom>
        </p:spPr>
      </p:pic>
      <p:sp>
        <p:nvSpPr>
          <p:cNvPr id="47" name="말풍선: 사각형 46">
            <a:extLst>
              <a:ext uri="{FF2B5EF4-FFF2-40B4-BE49-F238E27FC236}">
                <a16:creationId xmlns:a16="http://schemas.microsoft.com/office/drawing/2014/main" id="{FC83461F-07B4-9567-7A04-B81DDFB1AD1D}"/>
              </a:ext>
            </a:extLst>
          </p:cNvPr>
          <p:cNvSpPr/>
          <p:nvPr/>
        </p:nvSpPr>
        <p:spPr>
          <a:xfrm>
            <a:off x="3506876" y="5529485"/>
            <a:ext cx="1900338" cy="442822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새 제품 등록 페이지</a:t>
            </a:r>
            <a:r>
              <a:rPr lang="en-US" altLang="ko-KR" sz="1100" dirty="0">
                <a:solidFill>
                  <a:schemeClr val="tx1"/>
                </a:solidFill>
              </a:rPr>
              <a:t>(View-d-01)</a:t>
            </a:r>
            <a:r>
              <a:rPr lang="ko-KR" altLang="en-US" sz="1100" dirty="0">
                <a:solidFill>
                  <a:schemeClr val="tx1"/>
                </a:solidFill>
              </a:rPr>
              <a:t>로 이동하는 </a:t>
            </a:r>
            <a:r>
              <a:rPr lang="en-US" altLang="ko-KR" sz="1100" dirty="0">
                <a:solidFill>
                  <a:schemeClr val="tx1"/>
                </a:solidFill>
              </a:rPr>
              <a:t>FAB</a:t>
            </a:r>
          </a:p>
        </p:txBody>
      </p:sp>
    </p:spTree>
    <p:extLst>
      <p:ext uri="{BB962C8B-B14F-4D97-AF65-F5344CB8AC3E}">
        <p14:creationId xmlns:p14="http://schemas.microsoft.com/office/powerpoint/2010/main" val="348265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</TotalTime>
  <Words>1147</Words>
  <Application>Microsoft Office PowerPoint</Application>
  <PresentationFormat>와이드스크린</PresentationFormat>
  <Paragraphs>339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APP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hyejin joo</dc:creator>
  <cp:lastModifiedBy>hyejin joo</cp:lastModifiedBy>
  <cp:revision>153</cp:revision>
  <dcterms:created xsi:type="dcterms:W3CDTF">2025-05-07T09:18:49Z</dcterms:created>
  <dcterms:modified xsi:type="dcterms:W3CDTF">2025-06-02T03:12:54Z</dcterms:modified>
</cp:coreProperties>
</file>