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62" r:id="rId3"/>
    <p:sldId id="263" r:id="rId4"/>
    <p:sldId id="256" r:id="rId5"/>
    <p:sldId id="265" r:id="rId6"/>
    <p:sldId id="272" r:id="rId7"/>
    <p:sldId id="266" r:id="rId8"/>
    <p:sldId id="273" r:id="rId9"/>
    <p:sldId id="274" r:id="rId10"/>
    <p:sldId id="269" r:id="rId11"/>
    <p:sldId id="271" r:id="rId12"/>
    <p:sldId id="268" r:id="rId13"/>
    <p:sldId id="270" r:id="rId14"/>
    <p:sldId id="267" r:id="rId15"/>
    <p:sldId id="257" r:id="rId16"/>
    <p:sldId id="258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2026" userDrawn="1">
          <p15:clr>
            <a:srgbClr val="A4A3A4"/>
          </p15:clr>
        </p15:guide>
        <p15:guide id="7" orient="horz" pos="3317" userDrawn="1">
          <p15:clr>
            <a:srgbClr val="A4A3A4"/>
          </p15:clr>
        </p15:guide>
        <p15:guide id="8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435" y="51"/>
      </p:cViewPr>
      <p:guideLst>
        <p:guide orient="horz" pos="414"/>
        <p:guide pos="3840"/>
        <p:guide orient="horz" pos="2160"/>
        <p:guide orient="horz" pos="686"/>
        <p:guide pos="302"/>
        <p:guide pos="2026"/>
        <p:guide orient="horz" pos="3317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9T05:29:4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8706 0 0,'-31'5'2833'0'0,"-15"-5"-3375"0"0,25 0 314 0 0,14 0-64 0 0,-6 1-248 0 0,13-1 495 0 0,0 0-1 0 0,0 0 0 0 0,0 0 1 0 0,0 0-1 0 0,0 0 0 0 0,0 0 0 0 0,0 0 1 0 0,-1 1-1 0 0,1-1 0 0 0,0 0 1 0 0,0 0-1 0 0,0 0 0 0 0,0 0 1 0 0,0 0-1 0 0,0 0 0 0 0,0 0 0 0 0,0 0 1 0 0,0 0-1 0 0,-1 0 0 0 0,1 0 1 0 0,0 0-1 0 0,0 0 0 0 0,0 0 0 0 0,0 0 1 0 0,0 0-1 0 0,0 0 0 0 0,0 0 1 0 0,0 0-1 0 0,-1 0 0 0 0,1-1 1 0 0,0 1-1 0 0,0 0 0 0 0,0 0 0 0 0,0 0 1 0 0,0 0-1 0 0,0 0 0 0 0,0 0 1 0 0,0 0-1 0 0,0 0 0 0 0,0 0 0 0 0,0 0 1 0 0,0 0-1 0 0,-1 0 0 0 0,1 0 1 0 0,0-1-1 0 0,0 1 0 0 0,0 0 0 0 0,0 0 1 0 0,0 0-1 0 0,0 0 0 0 0,0 0 1 0 0,0 0-1 0 0,0 0 0 0 0,0 0 1 0 0,0-1-1 0 0,0 1 0 0 0,0 0 0 0 0,0 0 1 0 0,0 0-1 0 0,0 0 0 0 0,0 0 1 0 0,0 0-1 0 0,0 0 0 0 0,2 1-335 0 0,0 0 0 0 0,1 1-1 0 0,-1-1 1 0 0,0 0 0 0 0,0 0 0 0 0,5 1 0 0 0,-5-2 142 0 0,0 1 1 0 0,1-1-1 0 0,-1-1 1 0 0,0 1 0 0 0,0 0-1 0 0,1 0 1 0 0,1-1 0 0 0,-1-1-2191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2633 0 0,'0'0'565'0'0,"8"11"5072"0"0,38 68-4117 0 0,-38-67-3782 0 0,0-1 0 0 0,14 13 0 0 0,-13-17 533 0 0,-6-5-103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1488 0 0,'0'8'10007'0'0,"1"9"-8169"0"0,0 25-6625 0 0,-7-8-235 0 0,5-32 4842 0 0,0 0 1 0 0,0 0-1 0 0,0 0 0 0 0,0 0 0 0 0,0 0 1 0 0,0 0-1 0 0,0 0 0 0 0,-1 0 1 0 0,1 0-1 0 0,-1 0 0 0 0,1-1 1 0 0,-1 1-1 0 0,-2 1 0 0 0,0 0-820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5305 0 0,'0'0'87'0'0,"-1"-1"-1"0"0,0 1 1 0 0,1 0-1 0 0,-1 0 1 0 0,0 0 0 0 0,0 0-1 0 0,1 0 1 0 0,-1 0-1 0 0,0 0 1 0 0,0 0-1 0 0,1 0 1 0 0,-1 0 0 0 0,0 0-1 0 0,0 0 1 0 0,1 0-1 0 0,-1 0 1 0 0,0 1-1 0 0,1-1 1 0 0,-1 0 0 0 0,0 1-1 0 0,1-1 1 0 0,-1 1-1 0 0,0-1 1 0 0,1 0-1 0 0,-1 1 1 0 0,1-1 0 0 0,-1 1-1 0 0,1 0 1 0 0,-1-1-1 0 0,1 1 1 0 0,-1-1-1 0 0,1 1 1 0 0,0 0 0 0 0,-1-1-1 0 0,1 1 1 0 0,0 0-1 0 0,-1-1 1 0 0,1 1-1 0 0,0 0 1 0 0,0 0 0 0 0,0-1-1 0 0,0 1 1 0 0,0 0-1 0 0,0-1 1 0 0,0 1-1 0 0,0 1 1 0 0,-1 5-59 0 0,1 1 0 0 0,0-1-1 0 0,2 13 1 0 0,-1-14-55 0 0,6 59-110 0 0,-3-46-1429 0 0,-3-14-1499 0 0,-2-12 195 0 0,-1 1 2248 0 0,1 3-568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1552 0 0,'0'0'122'0'0,"1"0"-1"0"0,-1 0 0 0 0,1 0 0 0 0,-1 0 0 0 0,0 0 0 0 0,1 0 1 0 0,-1 0-1 0 0,0 0 0 0 0,1 0 0 0 0,-1 0 0 0 0,0 0 0 0 0,1 0 1 0 0,-1 1-1 0 0,1-1 0 0 0,-1 0 0 0 0,0 0 0 0 0,1 0 0 0 0,-1 0 1 0 0,0 1-1 0 0,0-1 0 0 0,1 0 0 0 0,-1 0 0 0 0,0 1 1 0 0,1-1-1 0 0,-1 0 0 0 0,0 1 0 0 0,11 9 1864 0 0,-9-8-1960 0 0,0 1-1 0 0,0-1 1 0 0,0 1-1 0 0,0-1 0 0 0,0 0 1 0 0,0 0-1 0 0,0 0 0 0 0,1 0 1 0 0,-1-1-1 0 0,1 1 0 0 0,0 0 1 0 0,-1-1-1 0 0,1 0 1 0 0,3 1-1 0 0,-6-1-70 0 0,1-1 0 0 0,-1 0 0 0 0,0 0-1 0 0,1 0 1 0 0,-1-1 0 0 0,0 1 0 0 0,1 0 0 0 0,-1 0 0 0 0,0 0 0 0 0,1 0 0 0 0,-1 0-1 0 0,0 0 1 0 0,1 0 0 0 0,-1 0 0 0 0,0-1 0 0 0,0 1 0 0 0,1 0 0 0 0,-1 0 0 0 0,0 0-1 0 0,0-1 1 0 0,1 1 0 0 0,-1 0 0 0 0,0 0 0 0 0,0-1 0 0 0,1 1 0 0 0,-1 0 0 0 0,0-1 0 0 0,0 1-1 0 0,0 0 1 0 0,0 0 0 0 0,0-1 0 0 0,0 1 0 0 0,1 0 0 0 0,-1-1 0 0 0,0 1 0 0 0,0 0-1 0 0,0-1 1 0 0,0 0 0 0 0,2-17-1896 0 0,-2 13 1462 0 0,1-12-725 0 0,-1 15 1193 0 0,0 0 1 0 0,0 0 0 0 0,0-1 0 0 0,0 1-1 0 0,0 0 1 0 0,1 0 0 0 0,-1 0 0 0 0,0-1-1 0 0,1 1 1 0 0,0 0 0 0 0,0 0-1 0 0,0 0 1 0 0,-1 0 0 0 0,2 0 0 0 0,1-3-1 0 0,-3 5 89 0 0,0 0 0 0 0,0 0 0 0 0,0 0 0 0 0,0 0-1 0 0,0 0 1 0 0,1 0 0 0 0,-1 0 0 0 0,0 0 0 0 0,0-1-1 0 0,0 1 1 0 0,0 0 0 0 0,1 0 0 0 0,-1 0-1 0 0,0 0 1 0 0,0 0 0 0 0,0 0 0 0 0,0 0 0 0 0,1 0-1 0 0,-1 0 1 0 0,0 0 0 0 0,0 0 0 0 0,0 0 0 0 0,1 0-1 0 0,-1 0 1 0 0,0 0 0 0 0,0 0 0 0 0,0 1 0 0 0,0-1-1 0 0,1 0 1 0 0,-1 0 0 0 0,0 0 0 0 0,0 0 0 0 0,0 0-1 0 0,0 0 1 0 0,0 0 0 0 0,1 0 0 0 0,-1 1 0 0 0,0-1-1 0 0,0 0 1 0 0,6 10 1307 0 0,0 7-1037 0 0,-3-8-390 0 0,-1-1-36 0 0,6 26-27 0 0,-8-32 33 0 0,1 0 0 0 0,-1 1 1 0 0,0-1-1 0 0,0 0 0 0 0,0 1 0 0 0,0-1 1 0 0,0 0-1 0 0,-1 1 0 0 0,1-1 0 0 0,-2 5 0 0 0,2-7 14 0 0,0 0-1 0 0,0-1 1 0 0,0 1-1 0 0,0 0 1 0 0,0 0-1 0 0,0 0 0 0 0,0 0 1 0 0,0 0-1 0 0,1 0 1 0 0,-1-1-1 0 0,0 1 1 0 0,0 0-1 0 0,0 0 1 0 0,0 0-1 0 0,0 0 0 0 0,0 0 1 0 0,1 0-1 0 0,-1 0 1 0 0,0 0-1 0 0,0 0 1 0 0,0 0-1 0 0,0 0 0 0 0,0 0 1 0 0,1 0-1 0 0,-1 0 1 0 0,0-1-1 0 0,0 1 1 0 0,0 1-1 0 0,0-1 0 0 0,1 0 1 0 0,-1 0-1 0 0,0 0 1 0 0,0 0-1 0 0,0 0 1 0 0,0 0-1 0 0,0 0 0 0 0,1 0 1 0 0,-1 0-1 0 0,0 0 1 0 0,0 0-1 0 0,0 0 1 0 0,0 0-1 0 0,0 0 0 0 0,1 0 1 0 0,-1 1-1 0 0,0-1 1 0 0,0 0-1 0 0,0 0 1 0 0,0 0-1 0 0,0 0 0 0 0,0 0 1 0 0,0 0-1 0 0,0 1 1 0 0,6-40-428 0 0,-6 31 885 0 0,1 0 0 0 0,0 0-1 0 0,3-13 1 0 0,-3 21-313 0 0,-1 0-1 0 0,0 0 1 0 0,0-1 0 0 0,0 1-1 0 0,0 0 1 0 0,0 0 0 0 0,0-1-1 0 0,0 1 1 0 0,1 0 0 0 0,-1 0 0 0 0,0 0-1 0 0,0-1 1 0 0,0 1 0 0 0,1 0-1 0 0,-1 0 1 0 0,0 0 0 0 0,0 0-1 0 0,0-1 1 0 0,1 1 0 0 0,-1 0-1 0 0,0 0 1 0 0,0 0 0 0 0,1 0-1 0 0,-1 0 1 0 0,0 0 0 0 0,0 0-1 0 0,1 0 1 0 0,-1 0 0 0 0,0 0-1 0 0,0 0 1 0 0,1 0 0 0 0,-1 0-1 0 0,1 0 1 0 0,10 5 1308 0 0,9 11-1148 0 0,-20-15-336 0 0,1 0 1 0 0,0-1-1 0 0,0 1 0 0 0,0 0 1 0 0,0 0-1 0 0,-1 0 1 0 0,1 0-1 0 0,-1 0 0 0 0,1 0 1 0 0,0 0-1 0 0,0 1 0 0 0,-2-1-131 0 0,1-1 0 0 0,0 1-1 0 0,0-1 1 0 0,0 1 0 0 0,0-1 0 0 0,-1 1-1 0 0,1-1 1 0 0,0 1 0 0 0,0-1 0 0 0,-1 1-1 0 0,1-1 1 0 0,0 1 0 0 0,-1-1-1 0 0,1 0 1 0 0,-1 1 0 0 0,1-1 0 0 0,0 0-1 0 0,-1 1 1 0 0,1-1 0 0 0,-1 0 0 0 0,1 0-1 0 0,-2 1 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3089 0 0,'23'-12'5202'0'0,"21"-9"-4038"0"0,-39 19-1040 0 0,19-5 60 0 0,-23 7-178 0 0,0 0 0 0 0,-1-1-1 0 0,1 1 1 0 0,0 0 0 0 0,0 0 0 0 0,-1 0 0 0 0,1 0 0 0 0,0 0 0 0 0,0 0-1 0 0,-1 1 1 0 0,1-1 0 0 0,0 0 0 0 0,-1 0 0 0 0,1 0 0 0 0,0 1 0 0 0,-1-1-1 0 0,1 0 1 0 0,0 1 0 0 0,-1-1 0 0 0,1 1 0 0 0,0-1 0 0 0,-1 0 0 0 0,1 1-1 0 0,-1 0 1 0 0,1-1 0 0 0,-1 1 0 0 0,1-1 0 0 0,0 2 0 0 0,-1 0 47 0 0,1 0 0 0 0,-1 0 0 0 0,1 0 0 0 0,-1 0 1 0 0,1 1-1 0 0,-1-1 0 0 0,0 0 0 0 0,0 0 0 0 0,0 0 0 0 0,-1 1 0 0 0,1 2 1 0 0,-8 26 985 0 0,5-21-337 0 0,3-10-675 0 0,0 1-1 0 0,0-1 1 0 0,0 1-1 0 0,-1-1 1 0 0,1 1 0 0 0,0-1-1 0 0,0 1 1 0 0,0-1-1 0 0,0 1 1 0 0,0-1 0 0 0,0 1-1 0 0,0-1 1 0 0,0 1-1 0 0,0-1 1 0 0,0 1 0 0 0,0-1-1 0 0,0 1 1 0 0,1-1-1 0 0,-1 1 1 0 0,0-1-1 0 0,0 1 1 0 0,0-1 0 0 0,1 0-1 0 0,-1 1 1 0 0,0-1-1 0 0,0 1 1 0 0,1-1 0 0 0,-1 0-1 0 0,0 1 1 0 0,1-1-1 0 0,-1 0 1 0 0,1 1 0 0 0,-1-1-1 0 0,0 0 1 0 0,1 0-1 0 0,-1 1 1 0 0,1-1 0 0 0,-1 0-1 0 0,1 0 1 0 0,-1 0-1 0 0,1 1 1 0 0,-1-1 0 0 0,1 0-1 0 0,-1 0 1 0 0,1 0-1 0 0,-1 0 1 0 0,1 0 0 0 0,-1 0-1 0 0,1 0 1 0 0,-1 0-1 0 0,1 0 1 0 0,-1 0 0 0 0,0-1-1 0 0,2 1 1 0 0,0-1-13 0 0,1 1 0 0 0,-1-1 0 0 0,0 0 0 0 0,1 1 0 0 0,-1-1 0 0 0,0 0 0 0 0,0-1 0 0 0,1 1 0 0 0,-1 0 1 0 0,2-3-1 0 0,-2 3-46 0 0,4-6-169 0 0,0 1 0 0 0,10-14-1 0 0,-14 17-657 0 0,0 0-1 0 0,0 0 1 0 0,-1-1 0 0 0,1 1-1 0 0,1-7 1 0 0,4-8-4902 0 0,-7 14 3392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7090 0 0,'-9'5'2507'0'0,"6"-3"-2101"0"0,5-1 615 0 0,7-2-784 0 0,-1 0-1 0 0,0-1 1 0 0,0 1 0 0 0,0-2 0 0 0,14-5 0 0 0,15-4-2466 0 0,-29 9 48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2785 0 0,'3'3'1648'0'0,"6"-2"-892"0"0,20-9-421 0 0,-25 6-348 0 0,10-7-3876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3593 0 0,'-1'1'141'0'0,"1"0"1"0"0,-1 1-1 0 0,0-1 1 0 0,0 0-1 0 0,1 1 1 0 0,-1-1-1 0 0,1 1 1 0 0,0-1-1 0 0,-1 0 0 0 0,1 1 1 0 0,0-1-1 0 0,0 1 1 0 0,0 0-1 0 0,0-1 1 0 0,0 1-1 0 0,0-1 1 0 0,0 1-1 0 0,0-1 1 0 0,1 0-1 0 0,-1 1 1 0 0,1-1-1 0 0,0 3 1 0 0,1 2 119 0 0,1-1 0 0 0,-1 1 0 0 0,1-1 0 0 0,4 7 0 0 0,-4-7-261 0 0,1-1 0 0 0,-1 1-1 0 0,1-1 1 0 0,0 1-1 0 0,0-1 1 0 0,0 0 0 0 0,1-1-1 0 0,-1 1 1 0 0,6 3-1 0 0,-9-8-58 0 0,0 1 1 0 0,-1-1-1 0 0,1 1 0 0 0,0-1 0 0 0,-1 1 0 0 0,1-1 0 0 0,-1 1 0 0 0,1-1 0 0 0,-1 0 0 0 0,1 1 0 0 0,-1-1 0 0 0,0 0 0 0 0,1 1 0 0 0,-1-1 0 0 0,0 0 0 0 0,1 1 0 0 0,-1-3 0 0 0,7-15-1103 0 0,-4 4 387 0 0,-3 12 738 0 0,0 1 0 0 0,0-1 0 0 0,1 0 1 0 0,-1 0-1 0 0,1 0 0 0 0,-1 0 0 0 0,1 0 0 0 0,-1 0 0 0 0,1 0 0 0 0,0 1 0 0 0,0-1 0 0 0,0 0 0 0 0,0 1 0 0 0,0-1 1 0 0,2-1-1 0 0,-3 3 132 0 0,0 0 0 0 0,1 0 1 0 0,-1-1-1 0 0,1 1 1 0 0,-1 0-1 0 0,0 0 0 0 0,1 0 1 0 0,-1 0-1 0 0,0 0 1 0 0,1 0-1 0 0,-1 0 1 0 0,1 0-1 0 0,-1 0 0 0 0,0 1 1 0 0,1-1-1 0 0,-1 0 1 0 0,0 0-1 0 0,1 0 0 0 0,-1 0 1 0 0,0 0-1 0 0,1 1 1 0 0,-1-1-1 0 0,0 0 0 0 0,1 0 1 0 0,-1 0-1 0 0,0 1 1 0 0,1-1-1 0 0,-1 1-20 0 0,1-1 0 0 0,-1 1 1 0 0,0-1-1 0 0,1 0 0 0 0,-1 0 0 0 0,1 1 0 0 0,-1-1 0 0 0,1 0 1 0 0,-1 0-1 0 0,1 1 0 0 0,0-1 0 0 0,-1 0 0 0 0,1 0 1 0 0,-1 0-1 0 0,1 0 0 0 0,-1 0 0 0 0,1 0 0 0 0,-1 0 0 0 0,1 0 1 0 0,0 0-1 0 0,-1 0 0 0 0,1 0 0 0 0,0 0 0 0 0,28-3 365 0 0,5-3-358 0 0,-33 6-78 0 0,-1 0 1 0 0,1 0-1 0 0,-1 0 1 0 0,1 0 0 0 0,0 0-1 0 0,-1 1 1 0 0,1-1-1 0 0,-1 0 1 0 0,1 0 0 0 0,-1 1-1 0 0,1-1 1 0 0,-1 0-1 0 0,1 1 1 0 0,-1-1 0 0 0,0 0-1 0 0,1 1 1 0 0,-1-1-1 0 0,1 1 1 0 0,-1-1 0 0 0,0 1-1 0 0,1-1 1 0 0,-1 1-1 0 0,0-1 1 0 0,0 1 0 0 0,1-1-1 0 0,-1 1 1 0 0,6 7 69 0 0,-6-7-66 0 0,0 0 0 0 0,1-1-104 0 0,1 0 87 0 0,-1 0 0 0 0,1 0 0 0 0,0-1 0 0 0,0 1 0 0 0,0 0 0 0 0,0 0 0 0 0,3-2 0 0 0,13 8 59 0 0,-15 0 65 0 0,-3-6-112 0 0,0 0 0 0 0,0 1 0 0 0,0-1 0 0 0,0 0 0 0 0,0 1 0 0 0,0-1 0 0 0,0 0 0 0 0,0 1 0 0 0,0-1 0 0 0,0 0-1 0 0,0 0 1 0 0,1 1 0 0 0,-1-1 0 0 0,0 0 0 0 0,0 1 0 0 0,0-1 0 0 0,0 0 0 0 0,1 0 0 0 0,-1 1 0 0 0,0-1 0 0 0,0 0 0 0 0,0 0-1 0 0,1 0 1 0 0,-1 1 0 0 0,0-1 0 0 0,0 0 0 0 0,1 0 0 0 0,-1 0 0 0 0,0 0 0 0 0,1 0 0 0 0,-1 1 0 0 0,0-1 0 0 0,0 0 0 0 0,1 0-1 0 0,-1 0 1 0 0,0 0 0 0 0,1 0 0 0 0,-1 0 0 0 0,29-32-150 0 0,-27 31 150 0 0,0-1-1 0 0,0 1 0 0 0,-1 0 0 0 0,1-1 1 0 0,0 1-1 0 0,0 0 0 0 0,0 0 0 0 0,0 0 1 0 0,1 0-1 0 0,-1 1 0 0 0,0-1 0 0 0,0 1 1 0 0,0-1-1 0 0,1 1 0 0 0,-1 0 0 0 0,0-1 1 0 0,0 1-1 0 0,1 0 0 0 0,-1 1 0 0 0,0-1 1 0 0,3 1-1 0 0,-3-1 43 0 0,0 1-1 0 0,0-1 1 0 0,0 1 0 0 0,0 0 0 0 0,0 0 0 0 0,0 0 0 0 0,-1 0 0 0 0,1 0 0 0 0,0 0-1 0 0,-1 0 1 0 0,1 1 0 0 0,0-1 0 0 0,-1 0 0 0 0,0 1 0 0 0,1-1 0 0 0,-1 1-1 0 0,0 0 1 0 0,0-1 0 0 0,0 1 0 0 0,0 0 0 0 0,0 0 0 0 0,0 0 0 0 0,-1 0-1 0 0,2 3 1 0 0,-2 0 117 0 0,1 0 0 0 0,-1 0-1 0 0,0 0 1 0 0,-1 0 0 0 0,1 0 0 0 0,-1 0-1 0 0,-3 9 1 0 0,4-13-154 0 0,0-1 1 0 0,0 1-1 0 0,0-1 0 0 0,0 0 1 0 0,0 1-1 0 0,0-1 0 0 0,-1 0 1 0 0,1 1-1 0 0,0-1 0 0 0,0 0 1 0 0,-1 1-1 0 0,1-1 0 0 0,0 0 1 0 0,0 1-1 0 0,-1-1 0 0 0,1 0 1 0 0,0 0-1 0 0,-1 1 0 0 0,1-1 1 0 0,0 0-1 0 0,-1 0 0 0 0,1 0 1 0 0,-1 1-1 0 0,1-1 0 0 0,0 0 1 0 0,-1 0-1 0 0,1 0 0 0 0,-1 0 1 0 0,1 0-1 0 0,0 0 0 0 0,-1 0 1 0 0,1 0-1 0 0,-1 0 0 0 0,1 0 1 0 0,0 0-1 0 0,-1 0 0 0 0,1 0 1 0 0,-1 0-1 0 0,0-1 0 0 0,0-2-240 0 0,-1 0-1 0 0,0 0 0 0 0,1 0 1 0 0,-1 0-1 0 0,1 0 0 0 0,0-1 1 0 0,0 1-1 0 0,-1-5 1 0 0,3 0-1546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30 912 0 0,'3'-3'5149'0'0,"-1"8"-4774"0"0,0 0 0 0 0,-1 0 0 0 0,0 0 0 0 0,0 0 0 0 0,0 1 0 0 0,0-1 0 0 0,-1 10 0 0 0,2 12 298 0 0,0-15-526 0 0,-2-8-101 0 0,1 0 1 0 0,0-1-1 0 0,-1 1 1 0 0,1 0-1 0 0,3 7 1 0 0,-3-11-47 0 0,0 1 0 0 0,-1-1 1 0 0,1 0-1 0 0,-1 0 1 0 0,1 1-1 0 0,0-1 1 0 0,-1 0-1 0 0,1 0 1 0 0,0 0-1 0 0,-1 0 1 0 0,1 1-1 0 0,0-1 1 0 0,-1 0-1 0 0,1 0 1 0 0,0-1-1 0 0,-1 1 1 0 0,1 0-1 0 0,0 0 1 0 0,-1 0-1 0 0,1 0 1 0 0,0 0-1 0 0,-1-1 1 0 0,1 1-1 0 0,-1 0 0 0 0,1-1 1 0 0,0 0-1 0 0,27-11 14 0 0,-13 5-36 0 0,-8 5 58 0 0,10-5 8 0 0,-28-52 1006 0 0,10 49-1037 0 0,-2-10-41 0 0,-3 10 86 0 0,1 4 26 0 0,5 5-71 0 0,-1 0-1 0 0,1 0 0 0 0,-1 1 1 0 0,0-1-1 0 0,1 0 1 0 0,-1 1-1 0 0,0-1 0 0 0,1 0 1 0 0,-1 1-1 0 0,0-1 1 0 0,0 1-1 0 0,-1-1 0 0 0,1 0 1 0 0,-1 1-1 0 0,1-1 0 0 0,0 1 0 0 0,-1-1 0 0 0,1 1 0 0 0,-1 0 0 0 0,0 0 0 0 0,1 0 0 0 0,-1 0 0 0 0,1 0 0 0 0,-1 0 0 0 0,1 0 0 0 0,-1 0 0 0 0,1 1 0 0 0,-1-1 0 0 0,1 0 0 0 0,0 1 0 0 0,-1 0 0 0 0,1-1 0 0 0,-1 1 0 0 0,1 0 0 0 0,0-1 0 0 0,0 1 0 0 0,-1 0 0 0 0,1 0 0 0 0,-1 2 0 0 0,-2-1-35 0 0,-22 20-331 0 0,17-11-1250 0 0,9-9 1075 0 0,0-1 1 0 0,0 1-1 0 0,0-1 0 0 0,1 1 1 0 0,-1-1-1 0 0,0 0 0 0 0,1 1 1 0 0,-1-1-1 0 0,1 0 0 0 0,0 1 1 0 0,-1-1-1 0 0,2 2 0 0 0,2 6-1156 0 0,-2-5 325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 6513 0 0,'-1'0'137'0'0,"1"1"0"0"0,-1-1-1 0 0,0 1 1 0 0,1-1 0 0 0,-1 1-1 0 0,1-1 1 0 0,0 1 0 0 0,-1 0-1 0 0,1-1 1 0 0,-1 1 0 0 0,1 0-1 0 0,0-1 1 0 0,-1 1 0 0 0,1 0-1 0 0,0 1 1 0 0,0-2-98 0 0,0 0 1 0 0,0 0-1 0 0,0 0 1 0 0,1 0-1 0 0,-1 1 1 0 0,0-1-1 0 0,0 0 1 0 0,0 0-1 0 0,1 0 1 0 0,-1 0-1 0 0,0 0 0 0 0,0 0 1 0 0,0 0-1 0 0,1 1 1 0 0,-1-1-1 0 0,0 0 1 0 0,0 0-1 0 0,1 0 1 0 0,-1 0-1 0 0,0 0 1 0 0,0 0-1 0 0,1 0 1 0 0,-1 0-1 0 0,0 0 0 0 0,0 0 1 0 0,1 0-1 0 0,-1-1 1 0 0,0 1-1 0 0,1 0 1 0 0,28-9 838 0 0,-24 7-654 0 0,51-18-5 0 0,-55 20-219 0 0,-1 0 1 0 0,1 0-1 0 0,-1 0 0 0 0,1-1 1 0 0,-1 1-1 0 0,1 0 0 0 0,-1 0 1 0 0,1 0-1 0 0,-1 0 0 0 0,1 0 0 0 0,-1 0 1 0 0,1 0-1 0 0,-1 0 0 0 0,1 0 1 0 0,-1 0-1 0 0,1 0 0 0 0,-1 0 1 0 0,1 1-1 0 0,-1-1 0 0 0,0 0 1 0 0,1 0-1 0 0,-1 0 0 0 0,1 1 0 0 0,-1-1 1 0 0,1 0-1 0 0,-1 1 0 0 0,0-1 1 0 0,1 0-1 0 0,-1 1 0 0 0,0-1 1 0 0,1 0-1 0 0,-1 1 0 0 0,0-1 1 0 0,1 1-1 0 0,-1-1 0 0 0,0 0 0 0 0,0 1 1 0 0,0-1-1 0 0,1 1 0 0 0,-1-1 1 0 0,0 1-1 0 0,0 0 0 0 0,0 3 4 0 0,0-1 0 0 0,0 1 0 0 0,0 0 0 0 0,0-1 0 0 0,-1 5 0 0 0,-1 8 4 0 0,5 9-31 0 0,-3-24-14 0 0,0 1-1 0 0,1-1 0 0 0,-1 0 1 0 0,1 0-1 0 0,-1 1 0 0 0,1-1 0 0 0,-1 0 1 0 0,1 0-1 0 0,0 0 0 0 0,0 1 1 0 0,-1-1-1 0 0,1 0 0 0 0,0 0 0 0 0,0 0 1 0 0,0 0-1 0 0,2 1 0 0 0,-3-2-120 0 0,0 0 1 0 0,0 0-1 0 0,1 0 0 0 0,-1 0 0 0 0,0 0 1 0 0,0 1-1 0 0,1-1 0 0 0,-1 0 0 0 0,0 0 0 0 0,0 0 1 0 0,1 0-1 0 0,-1 0 0 0 0,0 0 0 0 0,0 0 1 0 0,1 0-1 0 0,-1 0 0 0 0,0 0 0 0 0,0 0 0 0 0,1 0 1 0 0,-1 0-1 0 0,0 0 0 0 0,1 0 0 0 0,-1 0 0 0 0,0 0 1 0 0,0-1-1 0 0,1 1 0 0 0,-1 0 0 0 0,0 0 1 0 0,0 0-1 0 0,0 0 0 0 0,1 0 0 0 0,-1-1 0 0 0,0 1 1 0 0,0 0-1 0 0,0 0 0 0 0,1 0 0 0 0,-1-1 1 0 0,0 1-1 0 0,0 0 0 0 0,0 0 0 0 0,0-1 0 0 0,0 1 1 0 0,0 0-1 0 0,1 0 0 0 0,-1-1 0 0 0,0 1 0 0 0,0 0 1 0 0,0 0-1 0 0,0-1 0 0 0,0 1 0 0 0,0 0 1 0 0,0 0-1 0 0,0-1 0 0 0,0 1 0 0 0,0 0 0 0 0,0-1 1 0 0,0-1-149 0 0,1-1-973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4353 0 0,'-1'0'142'0'0,"0"0"-1"0"0,0 1 1 0 0,0-1 0 0 0,0 0 0 0 0,1 0-1 0 0,-1 1 1 0 0,0-1 0 0 0,0 1 0 0 0,0-1-1 0 0,1 0 1 0 0,-1 1 0 0 0,0 0 0 0 0,1-1-1 0 0,-1 1 1 0 0,0-1 0 0 0,1 1-1 0 0,-1 0 1 0 0,1-1 0 0 0,-1 1 0 0 0,1 0-1 0 0,-1 0 1 0 0,1 0 0 0 0,-1-1 0 0 0,1 3-1 0 0,1 5-69 0 0,0 0 0 0 0,1-1-1 0 0,0 1 1 0 0,0 0-1 0 0,1 0 1 0 0,0-1 0 0 0,4 8-1 0 0,-1-1 31 0 0,-3-7-64 0 0,0 0-1 0 0,1 0 0 0 0,0 0 1 0 0,0-1-1 0 0,8 11 0 0 0,-11-16-38 0 0,0 0-1 0 0,0 0 1 0 0,1 0-1 0 0,-1 0 0 0 0,0 0 1 0 0,0-1-1 0 0,1 1 1 0 0,-1 0-1 0 0,2 0 1 0 0,-2 0-7 0 0,-1-1 0 0 0,1 0 0 0 0,-1 0 0 0 0,1 0 0 0 0,-1 0-1 0 0,1 0 1 0 0,-1 0 0 0 0,1 0 0 0 0,-1 0 0 0 0,1 0 0 0 0,-1 0 0 0 0,1-1 0 0 0,-1 1 0 0 0,1 0 0 0 0,-1 0 0 0 0,1 0 0 0 0,-1 0 0 0 0,0-1 0 0 0,1 1 0 0 0,0-1 0 0 0,0 0-11 0 0,1-1 0 0 0,-1 0-1 0 0,1 0 1 0 0,-1 0 0 0 0,0 0-1 0 0,0-1 1 0 0,0 1 0 0 0,0 0 0 0 0,-1 0-1 0 0,2-4 1 0 0,3-12-72 0 0,-3 8 59 0 0,1 1 1 0 0,0 0-1 0 0,4-10 1 0 0,-7 19 39 0 0,0-1 1 0 0,0 1 0 0 0,1-1-1 0 0,-1 1 1 0 0,0-1-1 0 0,0 1 1 0 0,0 0 0 0 0,1-1-1 0 0,-1 1 1 0 0,0-1 0 0 0,1 1-1 0 0,-1 0 1 0 0,0-1-1 0 0,1 1 1 0 0,-1 0 0 0 0,0-1-1 0 0,1 1 1 0 0,-1 0-1 0 0,0 0 1 0 0,1-1 0 0 0,-1 1-1 0 0,1 0 1 0 0,-1 0 0 0 0,1 0-1 0 0,-1 0 1 0 0,1-1-1 0 0,-1 1 1 0 0,1 0 0 0 0,0 1 36 0 0,0-1 0 0 0,0 1 0 0 0,-1-1 0 0 0,1 1 1 0 0,0-1-1 0 0,-1 1 0 0 0,1-1 0 0 0,0 1 1 0 0,-1 0-1 0 0,1 0 0 0 0,-1-1 0 0 0,1 1 1 0 0,-1 0-1 0 0,0 0 0 0 0,1 1 0 0 0,18 31 477 0 0,-3-1-497 0 0,-10-28-102 0 0,-4-3-40 0 0,-3 0-21 0 0,3-3 91 0 0,0 1 0 0 0,-1 0-1 0 0,1-1 1 0 0,-1 1 0 0 0,1-1 0 0 0,-1 0 0 0 0,1 0-1 0 0,-1 1 1 0 0,0-1 0 0 0,0 0 0 0 0,1-3-1 0 0,13-16 31 0 0,-13 19 18 0 0,0 1 0 0 0,0-1 0 0 0,0 0 1 0 0,1 1-1 0 0,-1-1 0 0 0,4-1 0 0 0,-5 3 15 0 0,0-1 0 0 0,-1 1-1 0 0,1 0 1 0 0,0 0 0 0 0,-1-1 0 0 0,1 1-1 0 0,0 0 1 0 0,0 0 0 0 0,-1 0 0 0 0,1 0-1 0 0,0 0 1 0 0,0 0 0 0 0,-1 0 0 0 0,1 0-1 0 0,0 0 1 0 0,0 1 0 0 0,-1-1 0 0 0,1 0-1 0 0,0 0 1 0 0,-1 1 0 0 0,1-1 0 0 0,0 0-1 0 0,-1 1 1 0 0,1-1 0 0 0,0 1 0 0 0,0 0-1 0 0,-1-1-16 0 0,0 0 0 0 0,1 0 0 0 0,-1 1-1 0 0,0-1 1 0 0,0 0 0 0 0,0 0 0 0 0,0 0 0 0 0,1 0-1 0 0,-1 0 1 0 0,0 0 0 0 0,0 0 0 0 0,0 0 0 0 0,0 0-1 0 0,1 1 1 0 0,-1-1 0 0 0,0 0 0 0 0,0 0 0 0 0,0 0-1 0 0,1 0 1 0 0,-1 0 0 0 0,0 0 0 0 0,0 0 0 0 0,0 0-1 0 0,1 0 1 0 0,-1 0 0 0 0,0-1 0 0 0,0 1 0 0 0,0 0-1 0 0,0 0 1 0 0,1 0 0 0 0,-1 0 0 0 0,0 0 0 0 0,0 0-1 0 0,0 0 1 0 0,0 0 0 0 0,1 0 0 0 0,-1-1-1 0 0,0 1 1 0 0,0 0 0 0 0,0 0 0 0 0,0 0 0 0 0,0 0-1 0 0,1-1 1 0 0,-1 1-1 0 0,0 0-1 0 0,0 0 1 0 0,0 0 0 0 0,0 0-1 0 0,0 0 1 0 0,0 0-1 0 0,0 1 1 0 0,0-1-1 0 0,0 0 1 0 0,0 0 0 0 0,0 0-1 0 0,0 0 1 0 0,0 0-1 0 0,0 0 1 0 0,0 0-1 0 0,0 0 1 0 0,0 0 0 0 0,0 0-1 0 0,0 0 1 0 0,0 0-1 0 0,0 0 1 0 0,0 0 0 0 0,0 0-1 0 0,0 0 1 0 0,0 0-1 0 0,0 0 1 0 0,0 0-1 0 0,0 0 1 0 0,0 0 0 0 0,0 0-1 0 0,0 0 1 0 0,0 0-1 0 0,1 0 1 0 0,-1 0-1 0 0,0 0 1 0 0,0 0 0 0 0,0 0-1 0 0,0 0 1 0 0,0 0-1 0 0,0 0 1 0 0,0 0-1 0 0,0 0 1 0 0,0 0 0 0 0,0 0-1 0 0,0 0 1 0 0,0 0-1 0 0,0 0 1 0 0,-7 10-1746 0 0,-2 9 1480 0 0,5-6 373 0 0,2-8 169 0 0,1 0 1 0 0,-1 1-1 0 0,1-1 1 0 0,0 1-1 0 0,0-1 1 0 0,0 1-1 0 0,1-1 1 0 0,0 1-1 0 0,0 9 0 0 0,1-14-236 0 0,-1 0 0 0 0,1 0 0 0 0,-1 0 0 0 0,1 0 0 0 0,-1 0 0 0 0,1 0 0 0 0,0 0-1 0 0,-1 0 1 0 0,1 0 0 0 0,0-1 0 0 0,0 1 0 0 0,-1 0 0 0 0,1 0 0 0 0,0-1 0 0 0,0 1-1 0 0,0 0 1 0 0,0-1 0 0 0,0 1 0 0 0,0-1 0 0 0,0 1 0 0 0,0-1 0 0 0,0 0-1 0 0,0 1 1 0 0,1-1 0 0 0,0 0 0 0 0,4 1 89 0 0,0-1 0 0 0,0 1 0 0 0,10-2 0 0 0,-6 1-3 0 0,-8 0-106 0 0,0 0-1 0 0,0 0 1 0 0,0 0 0 0 0,0 0-1 0 0,0 0 1 0 0,0 0 0 0 0,-1-1 0 0 0,1 1-1 0 0,0-1 1 0 0,0 1 0 0 0,0-1 0 0 0,0 0-1 0 0,-1 0 1 0 0,1 0 0 0 0,0 0-1 0 0,1-1 1 0 0,4-7-1229 0 0,-6 7 346 0 0,0 0 1 0 0,0 0-1 0 0,0 0 0 0 0,-1 0 1 0 0,1-1-1 0 0,-1 1 0 0 0,1 0 1 0 0,-1-1-1 0 0,0 1 1 0 0,0-3-1 0 0,0 3-206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3953 0 0,'-4'0'976'0'0,"7"0"524"0"0,24-3 2748 0 0,-18 1-5357 0 0,7-3-3294 0 0,-16 5 4350 0 0,0 0-1 0 0,0 0 1 0 0,0 0-1 0 0,0 0 0 0 0,0 0 1 0 0,1 0-1 0 0,-1 0 1 0 0,0 0-1 0 0,0 0 1 0 0,0-1-1 0 0,0 1 1 0 0,0 0-1 0 0,0 0 1 0 0,1 0-1 0 0,-1 0 1 0 0,0 0-1 0 0,0 0 0 0 0,0 0 1 0 0,0 0-1 0 0,0 0 1 0 0,0 0-1 0 0,1 0 1 0 0,-1 0-1 0 0,0 0 1 0 0,0 0-1 0 0,0 0 1 0 0,0 0-1 0 0,0 0 1 0 0,0 0-1 0 0,1 0 0 0 0,-1 1 1 0 0,0-1-1 0 0,0 0 1 0 0,0 0-1 0 0,0 0 1 0 0,0 0-1 0 0,0 0 1 0 0,0 0-1 0 0,1 0 1 0 0,-1 0-1 0 0,0 0 1 0 0,0 0-1 0 0,0 1 0 0 0,0-1 1 0 0,0 0-1 0 0,0 0 1 0 0,0 0-1 0 0,0 0 1 0 0,0 0-1 0 0,0 0 1 0 0,0 1-1 0 0,0-1 1 0 0,0 0-1 0 0,0 0 1 0 0,0 0-1 0 0,0 0 0 0 0,0 0 1 0 0,0 0-1 0 0,0 1 1 0 0,0-1-1 0 0,0 0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1456 0 0,'0'-2'5449'0'0,"7"-1"-1582"0"0,8-3-2354 0 0,-7 3-915 0 0,-2 1-458 0 0,0 1 0 0 0,0-1 0 0 0,0 1 1 0 0,0 0-1 0 0,1 0 0 0 0,8 1 0 0 0,-13 0-192 0 0,8 0-930 0 0,-5 4-2679 0 0,-5-4 3339 0 0,0 1-1 0 0,1-1 1 0 0,-1 1 0 0 0,0-1 0 0 0,0 1 0 0 0,0-1 0 0 0,0 1 0 0 0,0-1 0 0 0,0 1 0 0 0,0-1 0 0 0,1 1 0 0 0,-1-1 0 0 0,-1 1 0 0 0,1 0 0 0 0,0-1-1 0 0,0 1 1 0 0,0-1 0 0 0,0 1 0 0 0,0-1 0 0 0,0 1 0 0 0,-1 0 0 0 0,-5 13-706 0 0,6-14 981 0 0,-3 4-953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3617 0 0,'0'6'1586'0'0,"1"0"1069"0"0,12-5-2074 0 0,-13-1-602 0 0,8 0-176 0 0,-1-1 0 0 0,1-1-1 0 0,-1 1 1 0 0,8-4 0 0 0,-14 5 92 0 0,-1 0 0 0 0,0 0 0 0 0,0 0 0 0 0,0 0 0 0 0,1 0 0 0 0,-1 0 0 0 0,0 0 0 0 0,0 0 0 0 0,0-1 0 0 0,1 1 1 0 0,-1 0-1 0 0,0 0 0 0 0,0 0 0 0 0,0 0 0 0 0,0 0 0 0 0,1-1 0 0 0,-1 1 0 0 0,0 0 0 0 0,0 0 0 0 0,0 0 0 0 0,0-1 0 0 0,0 1 0 0 0,0 0 0 0 0,1 0 0 0 0,-1 0 0 0 0,0-1 0 0 0,0 1 0 0 0,0 0 0 0 0,0 0 0 0 0,0-1 0 0 0,0 1 0 0 0,0 0 0 0 0,0 0 0 0 0,0 0 0 0 0,0-1 0 0 0,0 1 0 0 0,0 0 0 0 0,0 0 0 0 0,0-1 0 0 0,0 1 0 0 0,-1 0 0 0 0,1 0 0 0 0,0 0 0 0 0,0-1 0 0 0,0 1 0 0 0,0 0 0 0 0,0 0 0 0 0,0 0 0 0 0,0-1 0 0 0,-1 1 0 0 0,1 0 0 0 0,0 0 0 0 0,0 0 0 0 0,0 0 0 0 0,-1 0 1 0 0,1-1-1 0 0,0 1 0 0 0,0 0 0 0 0,-1 0 0 0 0,-1-4-190 0 0,0 3-536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1856 0 0,'-1'2'259'0'0,"0"-1"-1"0"0,0 1 1 0 0,0-1-1 0 0,0 1 0 0 0,0-1 1 0 0,1 1-1 0 0,-1 0 0 0 0,1 0 1 0 0,-1-1-1 0 0,1 1 1 0 0,-1 0-1 0 0,1 0 0 0 0,0-1 1 0 0,0 1-1 0 0,0 0 0 0 0,0 0 1 0 0,0 0-1 0 0,0-1 1 0 0,1 1-1 0 0,-1 0 0 0 0,1 0 1 0 0,0 2-1 0 0,2 5 152 0 0,0 0 0 0 0,9 16 0 0 0,-9-19-257 0 0,0-1-145 0 0,-1-1 0 0 0,0 0 0 0 0,1 0 1 0 0,0 0-1 0 0,0 0 0 0 0,0 0 0 0 0,7 6 0 0 0,9 4-364 0 0,-17-16 196 0 0,0 1 0 0 0,0-1 0 0 0,-1 1 0 0 0,1-1 0 0 0,-1 1 0 0 0,1-1 0 0 0,-1 0 0 0 0,1 0-1 0 0,-1 0 1 0 0,0 0 0 0 0,2-3 0 0 0,2-3 30 0 0,-3 5 166 0 0,1 0-1 0 0,0 0 1 0 0,-1 1-1 0 0,1-1 1 0 0,0 1 0 0 0,0 0-1 0 0,1 0 1 0 0,-1 0-1 0 0,0 0 1 0 0,1 0 0 0 0,-1 1-1 0 0,1-1 1 0 0,-1 1-1 0 0,1 0 1 0 0,0 0 0 0 0,0 0-1 0 0,-1 1 1 0 0,7-1-1 0 0,-1 9 196 0 0,-4-3 28 0 0,-3-4-221 0 0,-1 0 1 0 0,0 0-1 0 0,0 0 1 0 0,0 0-1 0 0,0 0 0 0 0,-1 1 1 0 0,1-1-1 0 0,0 0 1 0 0,0 0-1 0 0,-1 1 1 0 0,1-1-1 0 0,-1 0 1 0 0,1 1-1 0 0,-1-1 0 0 0,1 0 1 0 0,-1 4-1 0 0,0-4-14 0 0,1 1-1 0 0,-1 0 0 0 0,1 0 0 0 0,-1-1 0 0 0,1 1 0 0 0,0 0 1 0 0,0-1-1 0 0,-1 1 0 0 0,3 1 0 0 0,-3-3-26 0 0,0 1-1 0 0,0-1 1 0 0,1 0-1 0 0,-1 0 1 0 0,0 0 0 0 0,0 0-1 0 0,0 0 1 0 0,1 1-1 0 0,-1-1 1 0 0,0 0-1 0 0,0 0 1 0 0,1 0-1 0 0,-1 0 1 0 0,0 0 0 0 0,1 0-1 0 0,-1 0 1 0 0,0 0-1 0 0,0 0 1 0 0,1 0-1 0 0,-1 0 1 0 0,0 0-1 0 0,0 0 1 0 0,1 0 0 0 0,-1 0-1 0 0,0 0 1 0 0,0 0-1 0 0,1-1 1 0 0,-1 1-1 0 0,0 0 1 0 0,0 0-1 0 0,1 0 1 0 0,-1 0 0 0 0,0 0-1 0 0,0-1 1 0 0,0 1-1 0 0,1 0 1 0 0,10-12-53 0 0,-10 10 55 0 0,0 0-1 0 0,1 0 1 0 0,-1 0 0 0 0,1 0 0 0 0,-1 0 0 0 0,1 1-1 0 0,0-1 1 0 0,-1 1 0 0 0,1-1 0 0 0,0 1-1 0 0,0 0 1 0 0,0 0 0 0 0,0 0 0 0 0,0 0 0 0 0,1 0-1 0 0,-1 0 1 0 0,4-1 0 0 0,-3 3 32 0 0,0-1-1 0 0,-1 1 1 0 0,1 0 0 0 0,0 0 0 0 0,-1 0 0 0 0,1 0-1 0 0,-1 0 1 0 0,1 1 0 0 0,-1-1 0 0 0,1 1-1 0 0,-1-1 1 0 0,0 1 0 0 0,0 0 0 0 0,0 0 0 0 0,0 0-1 0 0,0 0 1 0 0,-1 0 0 0 0,1 1 0 0 0,0-1 0 0 0,-1 0-1 0 0,0 1 1 0 0,0-1 0 0 0,2 4 0 0 0,-2-2 19 0 0,0-2 5 0 0,-1 0 0 0 0,1-1 0 0 0,-1 1-1 0 0,1 0 1 0 0,-1-1 0 0 0,0 1 0 0 0,0 0 0 0 0,1-1 0 0 0,-1 1-1 0 0,0 0 1 0 0,0 0 0 0 0,-1-1 0 0 0,1 1 0 0 0,0 0 0 0 0,-1-1-1 0 0,1 1 1 0 0,-1 0 0 0 0,-1 2 0 0 0,2-3-55 0 0,0-1 1 0 0,-1 0-1 0 0,1 1 1 0 0,0-1-1 0 0,-1 1 1 0 0,1-1-1 0 0,0 0 0 0 0,-1 0 1 0 0,1 1-1 0 0,0-1 1 0 0,-1 0-1 0 0,1 1 1 0 0,-1-1-1 0 0,1 0 0 0 0,-1 0 1 0 0,1 0-1 0 0,-1 0 1 0 0,1 0-1 0 0,-1 1 1 0 0,1-1-1 0 0,-1 0 0 0 0,1 0 1 0 0,-1 0-1 0 0,1 0 1 0 0,-1 0-1 0 0,1 0 1 0 0,-1-1-1 0 0,1 1 0 0 0,0 0 1 0 0,-1 0-1 0 0,1 0 1 0 0,-1 0-1 0 0,1-1 1 0 0,-1 1-1 0 0,1 0 0 0 0,-1 0 1 0 0,1-1-1 0 0,-1 1 1 0 0,-8-15-617 0 0,7 12 527 0 0,2 2 68 0 0,0 0-1 0 0,0 1 1 0 0,0-1 0 0 0,-1 0 0 0 0,1 1-1 0 0,0-1 1 0 0,0 0 0 0 0,0 1 0 0 0,0-1-1 0 0,0 0 1 0 0,0 1 0 0 0,0-1 0 0 0,1 0-1 0 0,-1 1 1 0 0,0-1 0 0 0,0 0 0 0 0,0 1-1 0 0,1-1 1 0 0,-1 0 0 0 0,0 1 0 0 0,1-1-1 0 0,-1 1 1 0 0,1-1 0 0 0,-1 1 0 0 0,0-1-1 0 0,1 1 1 0 0,-1-1 0 0 0,1 1 0 0 0,0-1-1 0 0,0 0-64 0 0,0 1 13 0 0,-1-1 1 0 0,1 1-1 0 0,0 0 0 0 0,-1-1 0 0 0,1 1 1 0 0,-1 0-1 0 0,1 0 0 0 0,0 0 1 0 0,-1 0-1 0 0,1-1 0 0 0,0 1 0 0 0,-1 0 1 0 0,1 0-1 0 0,0 0 0 0 0,-1 0 0 0 0,1 0 1 0 0,0 0-1 0 0,-1 1 0 0 0,1-1 1 0 0,0 0-1 0 0,-1 0 0 0 0,1 0 0 0 0,-1 1 1 0 0,2-1-1 0 0,17 13-5910 0 0,-17-11 4687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3641 0 0,'-5'3'4314'0'0,"5"-3"-4148"0"0,0 0 0 0 0,0 0 0 0 0,0 0 0 0 0,0 1 0 0 0,0-1 0 0 0,0 10 1283 0 0,7 10-1996 0 0,-6-18 863 0 0,41 106-341 0 0,-30-72 47 0 0,-5-16 29 0 0,18 37 1 0 0,-20-46 57 0 0,-4-9-62 0 0,0-1 0 0 0,-1 1-1 0 0,1 0 1 0 0,0 0 0 0 0,0 0-1 0 0,0-1 1 0 0,3 3 0 0 0,-4-3-7 0 0,1-1-33 0 0,-1-1 0 0 0,1 1 0 0 0,-1 0 0 0 0,1 0 0 0 0,-1 0 0 0 0,1 0 1 0 0,-1-1-1 0 0,1 1 0 0 0,-1 0 0 0 0,1 0 0 0 0,-1-1 0 0 0,0 1 0 0 0,1 0 1 0 0,-1-1-1 0 0,1 1 0 0 0,-1-1 0 0 0,0 1 0 0 0,1 0 0 0 0,-1-1 0 0 0,0 1 0 0 0,0-1 1 0 0,1 1-1 0 0,-1-1 0 0 0,0 1 0 0 0,0-1 0 0 0,0 1 0 0 0,0-1 0 0 0,1 1 1 0 0,-1-1-1 0 0,0 1 0 0 0,0-1 0 0 0,1-21 223 0 0,-1 16-132 0 0,2-17-109 0 0,0 0-1 0 0,-2 0 1 0 0,0 0 0 0 0,-7-40 0 0 0,-2 27-2406 0 0,9 35 2231 0 0,-1 0 1 0 0,1 1-1 0 0,0-1 0 0 0,0 1 0 0 0,-1-1 0 0 0,1 1 1 0 0,-1-1-1 0 0,1 1 0 0 0,0-1 0 0 0,-1 1 0 0 0,1-1 0 0 0,-1 1 1 0 0,1-1-1 0 0,-1 1 0 0 0,1 0 0 0 0,-1-1 0 0 0,1 1 1 0 0,-1 0-1 0 0,0-1 0 0 0,1 1 0 0 0,-1 0 0 0 0,1 0 0 0 0,-1 0 1 0 0,0 0-1 0 0,1-1 0 0 0,-1 1 0 0 0,0 0 0 0 0,1 0 1 0 0,-1 0-1 0 0,0 0 0 0 0,1 0 0 0 0,-1 1 0 0 0,1-1 0 0 0,-1 0 1 0 0,0 0-1 0 0,1 0 0 0 0,-1 0 0 0 0,0 1 0 0 0,1-1 1 0 0,-1 0-1 0 0,0 1 0 0 0,-3 1-877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1936 0 0,'8'0'247'0'0,"0"0"0"0"0,0-1-1 0 0,0 0 1 0 0,1-1-1 0 0,7-2 1 0 0,-10 2-619 0 0,0 0-1 0 0,0-1 1 0 0,0 0 0 0 0,0 0-1 0 0,-1-1 1 0 0,11-7 0 0 0,-11 7-430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2961 0 0,'-1'1'327'0'0,"1"0"0"0"0,-1 0 0 0 0,1 0 1 0 0,0 1-1 0 0,0-1 0 0 0,-1 0 1 0 0,1 1-1 0 0,0-1 0 0 0,0 0 0 0 0,0 0 1 0 0,0 1-1 0 0,1-1 0 0 0,-1 0 1 0 0,0 0-1 0 0,0 1 0 0 0,1-1 0 0 0,-1 0 1 0 0,1 0-1 0 0,0 2 0 0 0,3 14 893 0 0,-3-13-1233 0 0,0 0-1 0 0,0 0 1 0 0,0 0-1 0 0,0 0 1 0 0,1-1-1 0 0,0 1 1 0 0,-1 0-1 0 0,1-1 1 0 0,1 0 0 0 0,-1 1-1 0 0,4 3 1 0 0,-2-1-493 0 0,0-1 0 0 0,-1 1 0 0 0,4 7-1 0 0,-7-12 439 0 0,0 0-349 0 0,1 0 1 0 0,-1 0-1 0 0,0 0 1 0 0,1-1-1 0 0,-1 1 1 0 0,1 0-1 0 0,-1 0 1 0 0,1 0-1 0 0,-1 0 1 0 0,1-1-1 0 0,-1 1 1 0 0,1 0-1 0 0,0-1 1 0 0,0 1-1 0 0,-1 0 1 0 0,1-1-1 0 0,1 2 1 0 0,0-2-551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3353 0 0,'5'5'6708'0'0,"-4"-5"-6403"0"0,1 1-338 0 0,-1-1 0 0 0,1 1 0 0 0,0-1 0 0 0,-1 0 1 0 0,1 0-1 0 0,-1 0 0 0 0,1 1 0 0 0,0-2 0 0 0,-1 1 0 0 0,1 0 0 0 0,2 0 0 0 0,1-2 99 0 0,8-1-3817 0 0,-12 3 3643 0 0,-1 0-1 0 0,0 0 0 0 0,0 0 1 0 0,0 0-1 0 0,1 0 1 0 0,-1 0-1 0 0,0 0 0 0 0,0 0 1 0 0,0 0-1 0 0,0 0 1 0 0,1 0-1 0 0,-1 0 0 0 0,0 0 1 0 0,0 0-1 0 0,0 0 1 0 0,0 1-1 0 0,1-1 1 0 0,-1 0-1 0 0,0 0 0 0 0,0 0 1 0 0,0 0-1 0 0,0 0 1 0 0,0 0-1 0 0,1 1 0 0 0,-1-1 1 0 0,0 0-1 0 0,0 0 1 0 0,0 0-1 0 0,0 0 0 0 0,0 0 1 0 0,0 1-1 0 0,0-1 1 0 0,0 0-1 0 0,0 0 1 0 0,0 0-1 0 0,0 0 0 0 0,1 1 1 0 0,-1-1-1 0 0,0 0 1 0 0,0 0-1 0 0,0 0 0 0 0,0 1 1 0 0,0-1-1 0 0,-1 0 1 0 0,1 0-1 0 0,0 0 1 0 0,0 0-1 0 0,0 1 0 0 0,0-1 1 0 0,0 0-1 0 0,0 3-631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1176 0 0,'1'2'3638'0'0,"-1"-3"-3589"0"0,0 1 0 0 0,0 0 0 0 0,1 0 0 0 0,-1-1 0 0 0,0 1-1 0 0,1 0 1 0 0,-1 0 0 0 0,0-1 0 0 0,1 1 0 0 0,-1 0 0 0 0,0 0 0 0 0,1 0 0 0 0,-1-1 0 0 0,0 1 0 0 0,1 0 0 0 0,-1 0 0 0 0,0 0 0 0 0,1 0 0 0 0,-1 0 0 0 0,1 0 0 0 0,-1 0 0 0 0,1 0 0 0 0,11-1 610 0 0,13 1 400 0 0,-25 0-1029 0 0,1 1 0 0 0,0-1 0 0 0,-1 0 1 0 0,1 0-1 0 0,-1 0 0 0 0,1 1 0 0 0,0-1 0 0 0,-1 0 1 0 0,1 0-1 0 0,-1 1 0 0 0,1-1 0 0 0,-1 1 0 0 0,1-1 0 0 0,-1 0 1 0 0,0 1-1 0 0,1-1 0 0 0,-1 1 0 0 0,1-1 0 0 0,-1 1 1 0 0,0-1-1 0 0,1 1 0 0 0,-1 0 0 0 0,0-1 0 0 0,0 1 0 0 0,1-1 1 0 0,-1 1-1 0 0,0-1 0 0 0,0 1 0 0 0,0 0 0 0 0,0-1 0 0 0,0 1 1 0 0,0 1-1 0 0,0 2-60 0 0,0 1 0 0 0,0-1 1 0 0,-1 0-1 0 0,1 1 0 0 0,-1-1 0 0 0,0 0 1 0 0,-1 1-1 0 0,1-1 0 0 0,-3 4 0 0 0,7-30-5147 0 0,-3 19 5218 0 0,1 0 0 0 0,-1 0 0 0 0,1 0 0 0 0,0 0 0 0 0,0 0 0 0 0,0 0 0 0 0,1 1 0 0 0,-1-1 0 0 0,3-3 0 0 0,-4 5 135 0 0,1 1-1 0 0,-1-1 1 0 0,1 1 0 0 0,0 0 0 0 0,-1 0 0 0 0,1-1 0 0 0,0 1 0 0 0,-1 0-1 0 0,1 0 1 0 0,0 0 0 0 0,-1 0 0 0 0,1-1 0 0 0,0 1 0 0 0,-1 0 0 0 0,1 0-1 0 0,0 0 1 0 0,-1 1 0 0 0,1-1 0 0 0,0 0 0 0 0,-1 0 0 0 0,1 0 0 0 0,-1 0-1 0 0,1 1 1 0 0,0-1 0 0 0,0 1 0 0 0,21 11 1816 0 0,-7-3-2218 0 0,1 2-1317 0 0,-16-11 1384 0 0,0 0-1 0 0,0 0 1 0 0,1 1-1 0 0,-1-1 1 0 0,0 0-1 0 0,0 0 1 0 0,1 0-1 0 0,-1 1 1 0 0,0-1-1 0 0,0 0 1 0 0,0 0 0 0 0,1 1-1 0 0,-1-1 1 0 0,0 0-1 0 0,0 1 1 0 0,0-1-1 0 0,0 0 1 0 0,0 1-1 0 0,0-1 1 0 0,0 0-1 0 0,1 1 1 0 0,-1-1 0 0 0,0 0-1 0 0,0 1 1 0 0,0-1-1 0 0,0 0 1 0 0,-1 0-1 0 0,1 1 1 0 0,0-1-1 0 0,0 0 1 0 0,0 1-1 0 0,0-1 1 0 0,0 0-1 0 0,0 1 1 0 0,0-1 0 0 0,0 0-1 0 0,-1 1 1 0 0,1-1-1 0 0,0 0 1 0 0,0 0-1 0 0,0 1 1 0 0,-1-1-1 0 0,1 0 1 0 0,0 0-1 0 0,0 0 1 0 0,-1 1 0 0 0,-2-1-723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2336 0 0,'0'1'131'0'0,"0"-1"-1"0"0,0 0 0 0 0,0 1 0 0 0,0-1 0 0 0,0 0 0 0 0,0 1 1 0 0,0-1-1 0 0,0 0 0 0 0,0 1 0 0 0,0-1 0 0 0,0 0 0 0 0,0 1 1 0 0,0-1-1 0 0,0 0 0 0 0,1 1 0 0 0,-1-1 0 0 0,0 0 0 0 0,0 0 1 0 0,0 1-1 0 0,1-1 0 0 0,-1 0 0 0 0,0 0 0 0 0,1 1 0 0 0,-1-1-82 0 0,1 0 0 0 0,-1 0 0 0 0,1 0 0 0 0,-1 0 0 0 0,1 0 0 0 0,-1 0-1 0 0,1 0 1 0 0,-1-1 0 0 0,0 1 0 0 0,1 0 0 0 0,-1 0 0 0 0,1 0 0 0 0,-1-1-1 0 0,1 1 1 0 0,-1 0 0 0 0,0-1 0 0 0,1 1 0 0 0,-1 0 0 0 0,0-1 0 0 0,1 1 0 0 0,0-1-1 0 0,2-2 26 0 0,1 1 0 0 0,0-1-1 0 0,0 1 1 0 0,0 0 0 0 0,0 0-1 0 0,0 0 1 0 0,0 1 0 0 0,1-1 0 0 0,7 0-1 0 0,16 3 51 0 0,-28 2 357 0 0,0-1 0 0 0,0 1 1 0 0,0-1-1 0 0,0 1 0 0 0,-1 0 1 0 0,0 4-1 0 0,0-1 265 0 0,-1 2 228 0 0,1-4-715 0 0,0-1 0 0 0,0 1-1 0 0,1-1 1 0 0,0 1 0 0 0,-1-1 0 0 0,2 7 0 0 0,-1-8-167 0 0,0-1-148 0 0,-1-1 0 0 0,1 1 0 0 0,0-1 0 0 0,0 1 0 0 0,0-1 0 0 0,0 1 0 0 0,0-1 0 0 0,0 1 0 0 0,0-1 0 0 0,0 0 0 0 0,0 1 0 0 0,0-1 0 0 0,1 1 0 0 0,-1-1-1 0 0,0 1 1 0 0,0-1 0 0 0,0 0 0 0 0,0 1 0 0 0,1-1 0 0 0,-1 1 0 0 0,0-1 0 0 0,0 0 0 0 0,1 1 0 0 0,-1-1 0 0 0,0 0 0 0 0,1 1 0 0 0,-1-1 0 0 0,0 0 0 0 0,1 1 0 0 0,-1-1 0 0 0,1 0 0 0 0,-1 0 0 0 0,0 0 0 0 0,1 1 0 0 0,-1-1 0 0 0,1 0 0 0 0,-1 0 0 0 0,1 0-1 0 0,-1 0 1 0 0,0 0 0 0 0,1 0 0 0 0,-1 0 0 0 0,1 0 0 0 0,-1 0 0 0 0,1 0 0 0 0,-1 0 0 0 0,1 0 0 0 0,0 0 0 0 0,0-1-379 0 0,0 1 0 0 0,0-1 0 0 0,0 1 0 0 0,0-1 0 0 0,0 0-1 0 0,0 1 1 0 0,0-1 0 0 0,0 0 0 0 0,0 0 0 0 0,0 0 0 0 0,0 0 0 0 0,0 0 0 0 0,-1 0 0 0 0,1 0-1 0 0,0 0 1 0 0,-1 0 0 0 0,1 0 0 0 0,0-2 0 0 0,5-11-1915 0 0,-5 8 1452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4753 0 0,'-7'5'3327'0'0,"7"-2"-1276"0"0,14-1-659 0 0,25-4-1646 0 0,-22-1-389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3529 0 0,'-5'2'2646'0'0,"7"-3"-2333"0"0,3-3-242 0 0,0 1 1 0 0,0-1-1 0 0,0 1 0 0 0,6-4 1 0 0,-5 4-182 0 0,-1 0-1 0 0,0 0 1 0 0,0-1 0 0 0,5-4-1 0 0,-10 8 17 0 0,1-1-1 0 0,-1 1 0 0 0,1-1 1 0 0,-1 0-1 0 0,1 1 1 0 0,-1-1-1 0 0,1 0 0 0 0,-1 0 1 0 0,1 1-1 0 0,-1-1 0 0 0,0 0 1 0 0,0 0-1 0 0,1 1 0 0 0,-1-1 1 0 0,0 0-1 0 0,0 0 1 0 0,0 0-1 0 0,0 1 0 0 0,0-1 1 0 0,0 0-1 0 0,0 0 0 0 0,0 0 1 0 0,0 0-1 0 0,0 1 0 0 0,0-1 1 0 0,-1 0-1 0 0,1 0 1 0 0,0 1-1 0 0,0-1 0 0 0,-1 0 1 0 0,1 0-1 0 0,-1 1 0 0 0,1-1 1 0 0,-1 0-1 0 0,1 1 0 0 0,-1-1 1 0 0,1 0-1 0 0,-1 1 1 0 0,0-1-1 0 0,1 1 0 0 0,-1-1 1 0 0,0 1-1 0 0,1-1 0 0 0,-1 1 1 0 0,0 0-1 0 0,1-1 0 0 0,-1 1 1 0 0,0 0-1 0 0,0 0 1 0 0,0-1-1 0 0,1 1 0 0 0,-2 0 1 0 0,0 0 302 0 0,1 1 0 0 0,0-1 0 0 0,-1 1 1 0 0,1 0-1 0 0,0-1 0 0 0,0 1 1 0 0,-1 0-1 0 0,1 0 0 0 0,0 0 0 0 0,0 0 1 0 0,0 0-1 0 0,0 0 0 0 0,0 0 1 0 0,0 0-1 0 0,1 0 0 0 0,-1 0 0 0 0,0 0 1 0 0,0 0-1 0 0,1 1 0 0 0,-1-1 1 0 0,1 0-1 0 0,-1 1 0 0 0,1-1 0 0 0,0 0 1 0 0,-1 1-1 0 0,1-1 0 0 0,0 2 1 0 0,0 6 255 0 0,1-1 1 0 0,0 0 0 0 0,1 0-1 0 0,0 0 1 0 0,0 1 0 0 0,0-2-1 0 0,1 1 1 0 0,7 12 0 0 0,-8-17-427 0 0,0 1 0 0 0,0-1 0 0 0,0 0 0 0 0,1 0 0 0 0,0 0 0 0 0,-1 0 1 0 0,6 3-1 0 0,3 4-213 0 0,-11-10 143 0 0,0 0 0 0 0,1 0-1 0 0,-1 0 1 0 0,0 1 0 0 0,0-1-1 0 0,1 0 1 0 0,-1 0 0 0 0,0 0 0 0 0,0 0-1 0 0,1 0 1 0 0,-1 0 0 0 0,0 0-1 0 0,0 0 1 0 0,1 0 0 0 0,-1 0-1 0 0,0 0 1 0 0,0 0 0 0 0,1 0-1 0 0,-1 0 1 0 0,0 0 0 0 0,0 0-1 0 0,1-1 1 0 0,-1 1 0 0 0,0 0-1 0 0,0 0 1 0 0,0 0 0 0 0,1 0-1 0 0,-1 0 1 0 0,0 0 0 0 0,0-1-1 0 0,0 1 1 0 0,1 0 0 0 0,-1 0-1 0 0,0 0 1 0 0,0-1 0 0 0,0 1-1 0 0,0 0 1 0 0,0 0 0 0 0,1 0-1 0 0,-1-1 1 0 0,0 1 0 0 0,0 0-1 0 0,0 0 1 0 0,0-1 0 0 0,0 1-1 0 0,0 0 1 0 0,0-1 0 0 0,4-10-1468 0 0,-2 5 1067 0 0,-1 0 0 0 0,2 0-1 0 0,-1-1 1 0 0,1 1 0 0 0,-1 1 0 0 0,5-8-1 0 0,-6 13 499 0 0,-1 0 0 0 0,0 0 0 0 0,1-1-1 0 0,-1 1 1 0 0,0 0 0 0 0,0 0-1 0 0,1-1 1 0 0,-1 1 0 0 0,0 0-1 0 0,1 0 1 0 0,-1 0 0 0 0,1 0-1 0 0,-1 0 1 0 0,0-1 0 0 0,1 1-1 0 0,-1 0 1 0 0,0 0 0 0 0,1 0-1 0 0,-1 0 1 0 0,1 0 0 0 0,-1 0-1 0 0,0 0 1 0 0,1 0 0 0 0,-1 0-1 0 0,0 0 1 0 0,1 1 0 0 0,14 4 1823 0 0,2 1-1170 0 0,-14-6-682 0 0,-1 0 0 0 0,1 0 0 0 0,-1 0 0 0 0,1 0 0 0 0,0 1-1 0 0,-1-1 1 0 0,1 1 0 0 0,-1 0 0 0 0,0-1 0 0 0,1 1 0 0 0,-1 0-1 0 0,1 1 1 0 0,-1-1 0 0 0,3 2 0 0 0,-4-2 34 0 0,0 1 0 0 0,-1-1 1 0 0,1 1-1 0 0,0-1 0 0 0,0 0 0 0 0,-1 1 1 0 0,1-1-1 0 0,-1 1 0 0 0,1 0 0 0 0,-1-1 0 0 0,1 1 1 0 0,-1-1-1 0 0,0 1 0 0 0,0 2 0 0 0,0-4-72 0 0,0 0 1 0 0,0 0-1 0 0,0 0 0 0 0,0 0 0 0 0,0 1 0 0 0,0-1 0 0 0,0 0 0 0 0,0 0 0 0 0,0 0 0 0 0,0 0 0 0 0,0 0 0 0 0,0 1 0 0 0,0-1 0 0 0,1 0 0 0 0,-1 0 0 0 0,0 0 0 0 0,0 0 1 0 0,0 0-1 0 0,0 0 0 0 0,0 0 0 0 0,0 1 0 0 0,0-1 0 0 0,0 0 0 0 0,1 0 0 0 0,-1 0 0 0 0,0 0 0 0 0,0 0 0 0 0,0 0 0 0 0,0 0 0 0 0,0 0 0 0 0,0 0 0 0 0,1 0 0 0 0,-1 0 1 0 0,0 0-1 0 0,0 0 0 0 0,0 0 0 0 0,0 0 0 0 0,0 0 0 0 0,1 0 0 0 0,-1 0 0 0 0,9-2-170 0 0,12-9-67 0 0,-19 9 257 0 0,0 1-19 0 0,-1 1 0 0 0,1-1 0 0 0,0 0-1 0 0,-1 1 1 0 0,1-1 0 0 0,0 1 0 0 0,0 0-1 0 0,-1 0 1 0 0,1-1 0 0 0,0 1 0 0 0,0 0-1 0 0,0 0 1 0 0,0 1 0 0 0,-1-1 0 0 0,1 0-1 0 0,0 1 1 0 0,0-1 0 0 0,-1 1 0 0 0,1-1-1 0 0,0 1 1 0 0,-1 0 0 0 0,1 0 0 0 0,1 1-1 0 0,0 0 30 0 0,0-1 0 0 0,-1 1 0 0 0,1 1 0 0 0,-1-1 0 0 0,1 0 0 0 0,-1 1 0 0 0,0-1 0 0 0,0 1 0 0 0,0-1 0 0 0,0 1 0 0 0,3 5 0 0 0,17 57 1408 0 0,-21-55-1012 0 0,-1-10-521 0 0,0-2-3 0 0,0 2 45 0 0,0 0-61 0 0,0-1 112 0 0,0 1 1 0 0,1 0-1 0 0,-1 0 0 0 0,0 0 0 0 0,0-1 0 0 0,0 1 1 0 0,1 0-1 0 0,-1 0 0 0 0,0 0 0 0 0,0 0 1 0 0,0 0-1 0 0,1 0 0 0 0,-1 0 0 0 0,0 0 0 0 0,0-1 1 0 0,1 1-1 0 0,-1 0 0 0 0,0 0 0 0 0,0 0 1 0 0,1 0-1 0 0,-1 0 0 0 0,0 0 0 0 0,0 0 0 0 0,1 0 1 0 0,-1 0-1 0 0,0 1 0 0 0,0-1 0 0 0,1 0 1 0 0,-1 0-1 0 0,0 0 0 0 0,0 0 0 0 0,0 0 0 0 0,1 0 1 0 0,-1 0-1 0 0,0 0 0 0 0,0 1 0 0 0,0-1 1 0 0,1 0-1 0 0,-1 0 0 0 0,0 0 0 0 0,0 1 1 0 0,0-1-1 0 0,0 0 0 0 0,0 0 0 0 0,1 0 0 0 0,-1 1 1 0 0,7 4-56 0 0,2 1 135 0 0,-9-5-66 0 0,0-1-1 0 0,0 1 1 0 0,0-1-1 0 0,0 0 1 0 0,0 1-1 0 0,0-1 1 0 0,0 1-1 0 0,0-1 1 0 0,0 0-1 0 0,0 1 1 0 0,0-1-1 0 0,0 1 1 0 0,0-1-1 0 0,0 0 1 0 0,0 1-1 0 0,-1-1 1 0 0,1 1-1 0 0,0-1 1 0 0,0 0-1 0 0,0 1 1 0 0,-1-1-1 0 0,1 0 1 0 0,0 1 0 0 0,-1-1-1 0 0,1 0 1 0 0,0 0-1 0 0,0 1 1 0 0,-1-1-1 0 0,0 1-9 0 0,0 0 0 0 0,0 0 0 0 0,0 0 0 0 0,0 0-1 0 0,0-1 1 0 0,0 1 0 0 0,0 0 0 0 0,0-1 0 0 0,0 1 0 0 0,-1-1 0 0 0,1 1 0 0 0,0-1 0 0 0,0 0-1 0 0,0 1 1 0 0,-1-1 0 0 0,1 0 0 0 0,0 0 0 0 0,0 0 0 0 0,-1 0 0 0 0,1 0 0 0 0,0 0-1 0 0,-2 0 1 0 0,0-1-231 0 0,1 0 0 0 0,-1 0 0 0 0,1 0 0 0 0,0 0 0 0 0,0-1 0 0 0,-1 1 0 0 0,1-1 0 0 0,0 1 0 0 0,0-1 0 0 0,-3-3 0 0 0,0-1-988 0 0,0 0 1 0 0,0-1-1 0 0,0 0 1 0 0,1 0 0 0 0,0 0-1 0 0,-5-12 1 0 0,7 14 579 0 0,0-1-365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1072 0 0,'-10'16'7545'0'0,"28"-31"-3105"0"0,-14 12-4195 0 0,-3 3-200 0 0,0-1 0 0 0,0 0 1 0 0,0 0-1 0 0,1 1 0 0 0,-1-1 0 0 0,0 1 0 0 0,0-1 0 0 0,0 1 1 0 0,0 0-1 0 0,1-1 0 0 0,-1 1 0 0 0,0 0 0 0 0,0 0 1 0 0,0 0-1 0 0,1 0 0 0 0,-1 0 0 0 0,0 0 0 0 0,0 0 0 0 0,1 0 1 0 0,-1 0-1 0 0,0 1 0 0 0,0-1 0 0 0,1 0 0 0 0,-1 1 1 0 0,0-1-1 0 0,0 1 0 0 0,1 0 0 0 0,1 2 17 0 0,0-1-1 0 0,0 1 0 0 0,0 0 1 0 0,0 0-1 0 0,-1 0 1 0 0,1 0-1 0 0,-1 0 1 0 0,0 0-1 0 0,0 1 0 0 0,0-1 1 0 0,-1 1-1 0 0,1 0 1 0 0,-1 0-1 0 0,0-1 1 0 0,2 9-1 0 0,-3-8 101 0 0,-1 1 1 0 0,1-1-1 0 0,-1 1 1 0 0,0-1-1 0 0,0 1 1 0 0,0-1-1 0 0,-1 0 1 0 0,0 0-1 0 0,1 1 1 0 0,-4 4-1 0 0,2-6-375 0 0,5-11-533 0 0,8-11-122 0 0,-8 17 835 0 0,1 0 1 0 0,-1 0-1 0 0,0 1 1 0 0,0-1-1 0 0,1 0 0 0 0,-1 1 1 0 0,1 0-1 0 0,0 0 1 0 0,-1 0-1 0 0,1 0 1 0 0,0 0-1 0 0,-1 0 0 0 0,1 1 1 0 0,0-1-1 0 0,0 1 1 0 0,0 0-1 0 0,0 0 0 0 0,-1 0 1 0 0,1 0-1 0 0,0 1 1 0 0,0-1-1 0 0,0 1 1 0 0,-1-1-1 0 0,1 1 0 0 0,0 0 1 0 0,0 0-1 0 0,-1 0 1 0 0,1 1-1 0 0,2 1 0 0 0,-3-2 27 0 0,0 0-1 0 0,0 1 1 0 0,0-1-1 0 0,-1 0 1 0 0,1 1 0 0 0,0 0-1 0 0,-1-1 1 0 0,2 3-1 0 0,-3-4 44 0 0,1 1-1 0 0,-1 0 1 0 0,1-1 0 0 0,-1 1-1 0 0,0 0 1 0 0,0-1 0 0 0,1 1-1 0 0,-1 0 1 0 0,0-1-1 0 0,0 1 1 0 0,0 0 0 0 0,0 0-1 0 0,0-1 1 0 0,0 1 0 0 0,0 0-1 0 0,0 0 1 0 0,0-1 0 0 0,0 1-1 0 0,0 0 1 0 0,0-1-1 0 0,-1 1 1 0 0,1 0 0 0 0,0 0-1 0 0,0-1 1 0 0,-1 1 0 0 0,0 1-1 0 0,0-1 87 0 0,-1 1-1 0 0,1-1 1 0 0,-1 1-1 0 0,0-1 1 0 0,1 1-1 0 0,-1-1 1 0 0,0 0-1 0 0,0 0 1 0 0,0 0-1 0 0,0 0 1 0 0,0 0-1 0 0,0 0 1 0 0,0-1-1 0 0,0 1 1 0 0,-3 0-1 0 0,3-1-110 0 0,0 0-1 0 0,1 1 1 0 0,-1-1-1 0 0,0 0 0 0 0,0 0 1 0 0,0 0-1 0 0,1 0 1 0 0,-1-1-1 0 0,0 1 1 0 0,0 0-1 0 0,0-1 0 0 0,1 1 1 0 0,-1-1-1 0 0,0 0 1 0 0,1 1-1 0 0,-1-1 1 0 0,0 0-1 0 0,1 0 0 0 0,-3-2 1 0 0,-6-9-2396 0 0,10 10 1004 0 0,-1 0-1 0 0,0 0 1 0 0,1 1 0 0 0,-1-1 0 0 0,1 0 0 0 0,-1 0-1 0 0,1 0 1 0 0,0 0 0 0 0,0-3 0 0 0,0 2-78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2905 0 0,'-4'-1'1593'0'0,"4"0"-1455"0"0,0 0 0 0 0,0 1 1 0 0,0-1-1 0 0,1 0 0 0 0,-1 0 0 0 0,0 0 0 0 0,1 0 0 0 0,-1 0 0 0 0,1 1 0 0 0,-1-1 0 0 0,1 0 0 0 0,-1 0 0 0 0,1 1 0 0 0,-1-1 0 0 0,1 0 0 0 0,0 1 0 0 0,-1-1 1 0 0,1 1-1 0 0,0-1 0 0 0,0 1 0 0 0,0-1 0 0 0,-1 1 0 0 0,1-1 0 0 0,0 1 0 0 0,0 0 0 0 0,0-1 0 0 0,0 1 0 0 0,0 0 0 0 0,1 0 0 0 0,34-4 1737 0 0,-26 3-1593 0 0,33 0 315 0 0,-1 2 1 0 0,82 11-1 0 0,5 9-183 0 0,70 9-145 0 0,-186-29-231 0 0,38 4 88 0 0,83-1 1 0 0,-17-8 569 0 0,-107 2-560 0 0,-4 1-26 0 0,1 1 1 0 0,0-1 0 0 0,-1 1 0 0 0,1 0-1 0 0,0 0 1 0 0,8 2 0 0 0,-14-2-116 0 0,0 0-1 0 0,0 0 1 0 0,-1 0 0 0 0,1 0 0 0 0,0 0-1 0 0,0 0 1 0 0,0 0 0 0 0,0 0 0 0 0,0 0-1 0 0,0-1 1 0 0,0 1 0 0 0,0 0 0 0 0,0-1-1 0 0,-1 1 1 0 0,1-1 0 0 0,1 0 0 0 0,16-12-4853 0 0,-7 5-943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4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 1072 0 0,'-13'-4'1291'0'0,"10"8"172"0"0,10-6-1158 0 0,6-1-322 0 0,11 0-13 0 0,-1 1 1 0 0,1 2-1 0 0,-1 0 0 0 0,1 1 0 0 0,33 7 1 0 0,0-1-45 0 0,-15-3 40 0 0,0-1 0 0 0,-1-3 0 0 0,71-7 0 0 0,-49 0 25 0 0,86 1 1 0 0,-101 9-26 0 0,0 1 1 0 0,0 3-1 0 0,49 14 1 0 0,4 0-36 0 0,-64-15 23 0 0,0-2 1 0 0,0-2-1 0 0,1-2 1 0 0,60-6-1 0 0,-31-1 82 0 0,1 2 1 0 0,90 7-1 0 0,-75 4-109 0 0,-1-4 0 0 0,139-14-1 0 0,41-13-132 0 0,0-1 208 0 0,-88 19-148 0 0,-86 1 114 0 0,0 0 0 0 0,-56 6 7 0 0,-5-1 5 0 0,-1 1 0 0 0,0 2 0 0 0,42 7-1 0 0,49 17-56 0 0,-90-21 85 0 0,1-2 0 0 0,-1-1 0 0 0,50-2 1 0 0,18 1 5 0 0,-49 2-10 0 0,147 6 33 0 0,-71-17 18 0 0,-99 6-30 0 0,11-1-12 0 0,-1-1 28 0 0,0 2-1 0 0,47 2 1 0 0,-18 3-80 0 0,148 5 614 0 0,-89 2-458 0 0,-94-11-58 0 0,-19 0-6 0 0,-1 1-1 0 0,1 0 1 0 0,0 0 0 0 0,0 0 0 0 0,10 3 0 0 0,73 11 141 0 0,-35 4 764 0 0,-47-15-705 0 0,0-1 0 0 0,17 2 0 0 0,-4-1-18 0 0,-12-1-98 0 0,6 0 477 0 0,25 2 1 0 0,29-5 842 0 0,-45 4-1405 0 0,-25-3-42 0 0,14 4-605 0 0,-7-6-969 0 0,-4 1-554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4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1223 149 2833 0 0,'-10'2'5885'0'0,"10"-2"-5725"0"0,0 0 0 0 0,0 0 1 0 0,-1 1-1 0 0,1-1 0 0 0,0 0 0 0 0,0 0 1 0 0,0 0-1 0 0,0 1 0 0 0,0-1 1 0 0,0 0-1 0 0,0 0 0 0 0,-1 1 641 0 0,1-1-640 0 0,-1 1-1 0 0,1-1 0 0 0,0 0 1 0 0,0 0-1 0 0,0 0 0 0 0,-1 0 0 0 0,1 0 1 0 0,0 0-1 0 0,0 0 0 0 0,-1 1 0 0 0,1-1 1 0 0,0 0-1 0 0,0 0 0 0 0,-1 0 0 0 0,1 0 1 0 0,-19 7 1875 0 0,-22 4-707 0 0,21-8-970 0 0,-1-1 0 0 0,1 0 0 0 0,-1-2 0 0 0,0 0 0 0 0,-27-4 0 0 0,32 2-298 0 0,-131-5 355 0 0,64 4-303 0 0,58 0-59 0 0,-1 0 0 0 0,-30-10-1 0 0,7 2 61 0 0,-6-4-84 0 0,37 9 2 0 0,0 2-1 0 0,-24-4 0 0 0,-4 3 52 0 0,0 2-1 0 0,-68 5 1 0 0,98-2-63 0 0,-28-2 0 0 0,1 0-25 0 0,-55-7 2 0 0,86 6-22 0 0,10 3 24 0 0,1-1-1 0 0,0 1 0 0 0,0-1 0 0 0,-1 1 0 0 0,1 0 0 0 0,0 0 0 0 0,-1 0 0 0 0,1-1 0 0 0,0 1 0 0 0,-1 0 0 0 0,1 0 0 0 0,0 1 0 0 0,-1-1 0 0 0,1 0 0 0 0,-2 1 0 0 0,3-1-14 0 0,0 0 0 0 0,0 0 0 0 0,1 0 0 0 0,-1-1-1 0 0,0 1 1 0 0,0 0 0 0 0,0 0 0 0 0,0 0 0 0 0,0 0 0 0 0,0 0 0 0 0,0 0-1 0 0,0 0 1 0 0,0 0 0 0 0,0 0 0 0 0,0 0 0 0 0,0 0 0 0 0,0 0 0 0 0,0-1-1 0 0,0 1 1 0 0,0 0 0 0 0,0 0 0 0 0,0 0 0 0 0,0 0 0 0 0,0 0 0 0 0,0 0-1 0 0,0 0 1 0 0,0 0 0 0 0,0 0 0 0 0,-1 0 0 0 0,1 0 0 0 0,0 0 0 0 0,0-1-1 0 0,0 1 1 0 0,0 0 0 0 0,0 0 0 0 0,0 0 0 0 0,0 0 0 0 0,0 0 0 0 0,35-4-511 0 0,100 26 116 0 0,-45-6 123 0 0,-54-10 217 0 0,226 23-290 0 0,36-9-130 0 0,-82-4 386 0 0,-175-16 31 0 0,78-8 1 0 0,-104 7 72 0 0,-13 2 4 0 0,1-1 0 0 0,-1 0 0 0 0,0 0 0 0 0,0 0-1 0 0,1 0 1 0 0,-1 0 0 0 0,0-1 0 0 0,0 1 0 0 0,0-1 0 0 0,0 1-1 0 0,1-1 1 0 0,-1 0 0 0 0,2-1 0 0 0,-4 2-18 0 0,-99 8 1058 0 0,43-6-1016 0 0,-1-2-1 0 0,1-3 1 0 0,-96-17 0 0 0,-227-61-185 0 0,297 66 171 0 0,-111-7 0 0 0,22 4-80 0 0,151 14 1 0 0,-13-1-2377 0 0,56-2-8477 0 0,-20 7 9520 0 0,5-1-2447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20:5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15769,'0'955'0,"956"-955"0,-956-955 0,-956 955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5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6433 0 0,'-6'0'1886'0'0,"5"0"-1880"0"0,4 0-92 0 0,1 0 84 0 0,0 0 0 0 0,0 0 1 0 0,-1 1-1 0 0,1 0 0 0 0,0-1 0 0 0,-1 1 0 0 0,1 1 0 0 0,0-1 1 0 0,-1 0-1 0 0,0 1 0 0 0,1 0 0 0 0,-1 0 0 0 0,0 0 0 0 0,0 0 0 0 0,0 1 1 0 0,0-1-1 0 0,0 1 0 0 0,0-1 0 0 0,-1 1 0 0 0,4 6 0 0 0,-5-9-213 0 0,-1 1 0 0 0,1 0 0 0 0,-1 0 0 0 0,0-1 0 0 0,0 1 0 0 0,1 0 0 0 0,-1 0 0 0 0,0-1 0 0 0,0 1 0 0 0,0 0 0 0 0,0 0 0 0 0,0 0 0 0 0,0-1 0 0 0,0 1 0 0 0,0 0 0 0 0,0 0-1 0 0,0 0 1 0 0,-1 0 0 0 0,0 10-2315 0 0,1-6 954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5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3665 0 0,'-1'0'95'0'0,"0"1"0"0"0,1-1 0 0 0,-1 1 0 0 0,1-1 0 0 0,-1 1 0 0 0,1-1 0 0 0,-1 1 0 0 0,1 0 0 0 0,-1-1 1 0 0,1 1-1 0 0,0 0 0 0 0,-1-1 0 0 0,1 1 0 0 0,0 0 0 0 0,-1 0 0 0 0,1 0 0 0 0,0-1 0 0 0,0 1 0 0 0,0 0 0 0 0,0 0 0 0 0,0-1 1 0 0,0 1-1 0 0,0 0 0 0 0,0 0 0 0 0,0 1 0 0 0,6 25 1147 0 0,-3-16-1298 0 0,12 31-101 0 0,-15-40 23 0 0,6 24-888 0 0,-6-25 698 0 0,0 0 0 0 0,0 0 0 0 0,1 0-1 0 0,-1 0 1 0 0,0 0 0 0 0,1-1 0 0 0,-1 1-1 0 0,1 0 1 0 0,-1 0 0 0 0,1 0 0 0 0,-1-1-1 0 0,1 1 1 0 0,0 0 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5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58 3401 0 0,'-1'1'360'0'0,"0"0"0"0"0,0 1 1 0 0,0-1-1 0 0,1 1 0 0 0,-1-1 0 0 0,1 1 1 0 0,-1 0-1 0 0,1-1 0 0 0,-1 1 0 0 0,1-1 1 0 0,0 1-1 0 0,0 0 0 0 0,0-1 1 0 0,0 4-1 0 0,3 27-176 0 0,-2-25 150 0 0,1 1-268 0 0,0 1 0 0 0,5 14 0 0 0,0 2-41 0 0,-4-20-327 0 0,0-6 72 0 0,4-16-57 0 0,3-24 71 0 0,-10 40 217 0 0,0 1 0 0 0,0-1-1 0 0,0 1 1 0 0,0-1 0 0 0,0 0-1 0 0,0 1 1 0 0,0-1 0 0 0,1 1 0 0 0,-1-1-1 0 0,0 1 1 0 0,1-1 0 0 0,-1 1-1 0 0,0-1 1 0 0,1 1 0 0 0,-1-1 0 0 0,0 1-1 0 0,1-1 1 0 0,-1 1 0 0 0,1 0-1 0 0,-1-1 1 0 0,1 1 0 0 0,-1 0 0 0 0,1-1-1 0 0,-1 1 1 0 0,1 0 0 0 0,-1 0 0 0 0,1-1-1 0 0,-1 1 1 0 0,1 0 0 0 0,0 0-1 0 0,-1 0 1 0 0,1 0 0 0 0,0 0 0 0 0,0 0 16 0 0,0 0 1 0 0,0 0 0 0 0,0 1 0 0 0,0-1-1 0 0,0 0 1 0 0,0 1 0 0 0,-1-1 0 0 0,1 0-1 0 0,0 1 1 0 0,0-1 0 0 0,-1 1 0 0 0,1-1-1 0 0,0 1 1 0 0,-1 0 0 0 0,1-1 0 0 0,0 1 0 0 0,-1 0-1 0 0,1 0 1 0 0,-1-1 0 0 0,2 3 0 0 0,6 22 415 0 0,-6-16-309 0 0,-1-3-6 0 0,-1-5-109 0 0,0-1 0 0 0,0 1 1 0 0,0-1-1 0 0,1 1 0 0 0,-1 0 1 0 0,0-1-1 0 0,0 1 0 0 0,0-1 1 0 0,1 1-1 0 0,-1 0 0 0 0,0-1 1 0 0,0 1-1 0 0,1-1 0 0 0,-1 1 0 0 0,1-1 1 0 0,0 2-1 0 0,0-3-15 0 0,-1 1 0 0 0,1-1-1 0 0,0 0 1 0 0,0 1 0 0 0,0-1 0 0 0,-1 1-1 0 0,1-1 1 0 0,0 0 0 0 0,-1 0 0 0 0,1 1-1 0 0,-1-1 1 0 0,2-2 0 0 0,9-16 21 0 0,-10 16-20 0 0,0 0 0 0 0,1 0-1 0 0,-1 0 1 0 0,1 1 0 0 0,0-1 0 0 0,-1 1 0 0 0,1-1 0 0 0,0 1-1 0 0,1 0 1 0 0,-1 0 0 0 0,0 0 0 0 0,3-2 0 0 0,-4 4 19 0 0,-1 0-1 0 0,0 0 1 0 0,0 0 0 0 0,1 0 0 0 0,-1 0-1 0 0,0 0 1 0 0,1 0 0 0 0,-1 0 0 0 0,0 0 0 0 0,1 0-1 0 0,-1 0 1 0 0,0 1 0 0 0,1-1 0 0 0,-1 0-1 0 0,0 0 1 0 0,0 0 0 0 0,1 0 0 0 0,-1 1 0 0 0,0-1-1 0 0,0 0 1 0 0,1 0 0 0 0,-1 0 0 0 0,0 1-1 0 0,0-1 1 0 0,0 0 0 0 0,1 1 0 0 0,-1-1 0 0 0,0 0-1 0 0,0 0 1 0 0,0 1 0 0 0,0-1 0 0 0,0 0-1 0 0,0 1 1 0 0,1-1 0 0 0,4 16 568 0 0,-4-13-418 0 0,4 16 374 0 0,4 7-264 0 0,-9-25-376 0 0,0-1 1 0 0,0 0-1 0 0,0 1 0 0 0,1-1 1 0 0,-1 0-1 0 0,0 0 0 0 0,0 1 1 0 0,0-1-1 0 0,1 0 0 0 0,-1 0 1 0 0,0 0-1 0 0,0 1 0 0 0,1-1 1 0 0,-1 0-1 0 0,0 0 0 0 0,1 0 1 0 0,-1 0-1 0 0,0 1 0 0 0,0-1 1 0 0,1 0-1 0 0,-1 0 0 0 0,0 0 1 0 0,1 0-1 0 0,-1 0 0 0 0,0 0 1 0 0,1 0-1 0 0,-1 0 0 0 0,0 0 1 0 0,1 0-1 0 0,-1 0 0 0 0,0 0 1 0 0,1 0-1 0 0,12-8-2912 0 0,-10 5 2507 0 0,1 0-1 0 0,-1-1 1 0 0,0 0 0 0 0,4-6-1 0 0,-3 3 375 0 0,-1-1-1 0 0,0 0 0 0 0,4-14 1 0 0,1-4 107 0 0,-7 22 228 0 0,0-1 0 0 0,0 1 0 0 0,0-1 1 0 0,-1 0-1 0 0,1 1 0 0 0,-1-1 0 0 0,0 0 0 0 0,0 1 0 0 0,-1-1 0 0 0,-1-6 0 0 0,2 10-129 0 0,0 1 0 0 0,0 0 0 0 0,0 0 0 0 0,0-1 0 0 0,0 1 0 0 0,-1 0-1 0 0,1 0 1 0 0,0-1 0 0 0,0 1 0 0 0,0 0 0 0 0,-1 0 0 0 0,1 0 0 0 0,0-1 0 0 0,0 1-1 0 0,0 0 1 0 0,-1 0 0 0 0,1 0 0 0 0,0 0 0 0 0,0 0 0 0 0,-1-1 0 0 0,1 1 0 0 0,0 0 0 0 0,0 0-1 0 0,-1 0 1 0 0,1 0 0 0 0,0 0 0 0 0,-1 0 0 0 0,1 0 0 0 0,0 0 0 0 0,0 0 0 0 0,-1 0-1 0 0,1 0 1 0 0,0 0 0 0 0,-1 0 0 0 0,1 0 0 0 0,0 0 0 0 0,0 0 0 0 0,-1 1 0 0 0,1-1-1 0 0,0 0 1 0 0,0 0 0 0 0,-1 0 0 0 0,1 0 0 0 0,0 0 0 0 0,0 1 0 0 0,-1-1 0 0 0,1 0-1 0 0,0 0 1 0 0,0 0 0 0 0,-1 1 0 0 0,1 0 53 0 0,-1 0 0 0 0,0-1 0 0 0,0 1 0 0 0,0 0 0 0 0,0 0 0 0 0,1 0 0 0 0,-1 0-1 0 0,0 0 1 0 0,1 0 0 0 0,-1 0 0 0 0,0 2 0 0 0,0 0-59 0 0,0 0 0 0 0,0 1 0 0 0,1-1 0 0 0,-1 1 0 0 0,1-1 0 0 0,0 1-1 0 0,0-1 1 0 0,0 1 0 0 0,0-1 0 0 0,0 1 0 0 0,1-1 0 0 0,0 1 0 0 0,0-1 0 0 0,0 0 0 0 0,0 1 0 0 0,2 3 0 0 0,-2-5-81 0 0,0 0 1 0 0,1 0-1 0 0,-1-1 1 0 0,0 1 0 0 0,1 0-1 0 0,-1-1 1 0 0,1 1-1 0 0,-1-1 1 0 0,1 1-1 0 0,0-1 1 0 0,3 2 0 0 0,-4-2-2 0 0,-1-1 0 0 0,1 0 0 0 0,0 1 0 0 0,0-1 0 0 0,-1 0 0 0 0,1 0 1 0 0,0 1-1 0 0,0-1 0 0 0,0 0 0 0 0,-1 0 0 0 0,1 0 0 0 0,0 0 0 0 0,0 0 0 0 0,0 0 0 0 0,0 0 1 0 0,-1 0-1 0 0,1 0 0 0 0,0-1 0 0 0,0 1 0 0 0,0 0 0 0 0,-1 0 0 0 0,1-1 0 0 0,0 1 1 0 0,-1 0-1 0 0,1-1 0 0 0,0 1 0 0 0,0-1 0 0 0,-1 1 0 0 0,1-1 0 0 0,-1 1 0 0 0,1-1 1 0 0,0 0-1 0 0,0 0 0 0 0,0-1-10 0 0,0-1 1 0 0,0 1-1 0 0,0-1 1 0 0,0 1-1 0 0,-1-1 0 0 0,1 1 1 0 0,-1-1-1 0 0,1 0 1 0 0,-1 1-1 0 0,0-1 1 0 0,0 0-1 0 0,0 1 0 0 0,0-1 1 0 0,-1 0-1 0 0,1 1 1 0 0,-2-4-1 0 0,0-3 38 0 0,0-1 0 0 0,-9-18 0 0 0,9 23 56 0 0,-1 0 0 0 0,1 0 0 0 0,-1 0 0 0 0,-4-4 0 0 0,26 64 1316 0 0,15 24-1111 0 0,2 4-136 0 0,-28-61-126 0 0,-1-6 5 0 0,-1 1 0 0 0,-1 1 0 0 0,4 26 0 0 0,-9-43-11 0 0,0 0 0 0 0,0 1 0 0 0,1-1 1 0 0,-1 1-1 0 0,-1-1 0 0 0,1 0 0 0 0,0 1 0 0 0,0-1 1 0 0,0 0-1 0 0,-1 1 0 0 0,1-1 0 0 0,-1 0 0 0 0,1 1 1 0 0,-1-1-1 0 0,1 0 0 0 0,-1 0 0 0 0,0 1 0 0 0,0-1 1 0 0,1 0-1 0 0,-1 0 0 0 0,0 0 0 0 0,0 0 0 0 0,0 0 1 0 0,0 0-1 0 0,0 0 0 0 0,-1-1 0 0 0,1 1 0 0 0,0 0 1 0 0,-2 0-1 0 0,1 0-10 0 0,0 0 1 0 0,0-1 0 0 0,-1 1-1 0 0,1-1 1 0 0,0 1-1 0 0,-1-1 1 0 0,1 0 0 0 0,-1 0-1 0 0,1 0 1 0 0,0 0-1 0 0,-1-1 1 0 0,1 1 0 0 0,0-1-1 0 0,-1 1 1 0 0,1-1-1 0 0,-2-1 1 0 0,-1 0-3 0 0,1 0 0 0 0,0-1-1 0 0,0 1 1 0 0,0-1 0 0 0,1 0 0 0 0,-1 0 0 0 0,1 0-1 0 0,-1-1 1 0 0,1 0 0 0 0,0 1 0 0 0,0-1 0 0 0,1 0-1 0 0,-1 0 1 0 0,1 0 0 0 0,0-1 0 0 0,0 1 0 0 0,0 0-1 0 0,1-1 1 0 0,-1 1 0 0 0,1-1 0 0 0,-1-8 0 0 0,1 7 9 0 0,1 0 0 0 0,0 1 0 0 0,0-1 0 0 0,0 0 0 0 0,0 0 0 0 0,1 0 0 0 0,0 0 1 0 0,0 0-1 0 0,1 1 0 0 0,0-1 0 0 0,0 1 0 0 0,0-1 0 0 0,0 1 0 0 0,1-1 0 0 0,0 1 1 0 0,0 0-1 0 0,5-5 0 0 0,-2 2 49 0 0,0 2 1 0 0,1-1 0 0 0,10-7-1 0 0,-14 12 55 0 0,0 0-1 0 0,1 0 1 0 0,0 0-1 0 0,-1 0 1 0 0,1 0-1 0 0,0 1 1 0 0,0 0-1 0 0,0 0 1 0 0,0 0-1 0 0,4 0 1 0 0,4-1 124 0 0,-7 1-105 0 0,0 1-1 0 0,0-1 1 0 0,0 1 0 0 0,0 0-1 0 0,0 0 1 0 0,10 2-1 0 0,-14-1-120 0 0,0-1-1 0 0,0 0 0 0 0,0 1 0 0 0,-1-1 0 0 0,1 1 0 0 0,0-1 0 0 0,0 1 1 0 0,-1-1-1 0 0,1 1 0 0 0,0-1 0 0 0,-1 1 0 0 0,1 0 0 0 0,-1 0 0 0 0,2 1 1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2649 0 0,'-4'2'3435'0'0,"6"3"-2608"0"0,5 7-559 0 0,-4-1 188 0 0,0 1 1 0 0,4 22-1 0 0,-5-22-199 0 0,1-1 0 0 0,5 14-1 0 0,-5-16-124 0 0,-3-8-129 0 0,1 0 0 0 0,-1 1 0 0 0,0-1 1 0 0,1 0-1 0 0,0 0 0 0 0,-1 1 0 0 0,1-1 0 0 0,0 0 0 0 0,-1 0 0 0 0,1 0 1 0 0,0 0-1 0 0,0 0 0 0 0,0 0 0 0 0,0 0 0 0 0,0 0 0 0 0,0 0 0 0 0,0 0 1 0 0,0-1-1 0 0,1 1 0 0 0,-1 0 0 0 0,0-1 0 0 0,0 1 0 0 0,1-1 0 0 0,1 1 1 0 0,-2-1-3 0 0,0 0 0 0 0,1 0 0 0 0,-1 0 1 0 0,0-1-1 0 0,1 1 0 0 0,-1 0 0 0 0,0-1 0 0 0,0 1 1 0 0,1-1-1 0 0,-1 1 0 0 0,0-1 0 0 0,0 0 1 0 0,0 0-1 0 0,0 1 0 0 0,0-1 0 0 0,0 0 1 0 0,0 0-1 0 0,0 0 0 0 0,0 0 0 0 0,0 0 0 0 0,0 0 1 0 0,-1 0-1 0 0,1 0 0 0 0,1-2 0 0 0,-1 1 27 0 0,2-3 2 0 0,-1 1 0 0 0,1-1 0 0 0,-1 0 0 0 0,4-9 0 0 0,-4 6-28 0 0,2-7-163 0 0,-7-4-3366 0 0,3 18 3265 0 0,-1 0 1 0 0,1 0-1 0 0,-1 0 0 0 0,0 1 1 0 0,1-1-1 0 0,-1 0 1 0 0,1 1-1 0 0,-1-1 0 0 0,0 0 1 0 0,0 1-1 0 0,1-1 1 0 0,-1 1-1 0 0,0-1 0 0 0,0 1 1 0 0,0-1-1 0 0,0 1 0 0 0,0 0 1 0 0,-1-1-1 0 0,1 0-810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2369 0 0,'-1'1'3431'0'0,"15"-3"-1391"0"0,-10 0-2028 0 0,-1 1-1 0 0,1 1 1 0 0,0-1-1 0 0,-1 0 1 0 0,8 1 0 0 0,-10 0-257 0 0,0 1 1 0 0,0 0 0 0 0,0-1 0 0 0,-1 1 0 0 0,1 0-1 0 0,0-1 1 0 0,0 1 0 0 0,-1 0 0 0 0,1 0 0 0 0,-1 0-1 0 0,1 0 1 0 0,-1 0 0 0 0,1 0 0 0 0,-1 0 0 0 0,1 0-1 0 0,-1 0 1 0 0,0 0 0 0 0,0 0 0 0 0,1 0 0 0 0,-1 0-1 0 0,0 0 1 0 0,0 0 0 0 0,0 0 0 0 0,0 0 0 0 0,0 1-1 0 0,0 4-1307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4081 0 0,'-5'3'2195'0'0,"5"-3"-2168"0"0,1 0 0 0 0,-1 0 1 0 0,0 0-1 0 0,0 0 0 0 0,0 1 1 0 0,0-1-1 0 0,0 0 0 0 0,0 0 1 0 0,0 0-1 0 0,1 0 0 0 0,-1 0 1 0 0,0 1-1 0 0,0-1 0 0 0,0 0 1 0 0,0 0-1 0 0,0 0 0 0 0,1 0 1 0 0,-1 0-1 0 0,0 0 0 0 0,0 0 1 0 0,0 0-1 0 0,1 1 0 0 0,-1-1 1 0 0,0 0-1 0 0,0 0 0 0 0,0 0 1 0 0,1 0-1 0 0,-1 0 0 0 0,0 0 1 0 0,0 0-1 0 0,0 0 0 0 0,1 0 1 0 0,-1 0-1 0 0,0-1 0 0 0,6 1 209 0 0,-1 0-1 0 0,0-1 0 0 0,0 0 1 0 0,1-1-1 0 0,-1 1 0 0 0,8-4 1 0 0,12-3-374 0 0,-15 7-779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3905 0 0,'-1'0'199'0'0,"1"0"1"0"0,-1 0 0 0 0,1-1-1 0 0,-1 1 1 0 0,1 0 0 0 0,-1 0-1 0 0,1 0 1 0 0,-1 0 0 0 0,1 0-1 0 0,-1-1 1 0 0,-4-3 4715 0 0,5 4-4791 0 0,4 22 1420 0 0,-1 6-1271 0 0,-1 0 0 0 0,-2 46 0 0 0,-1-26-226 0 0,-4 170 102 0 0,2-114 19 0 0,2-101-176 0 0,1-1 0 0 0,0 1 0 0 0,1 0 0 0 0,-1 0 1 0 0,0 0-1 0 0,1 0 0 0 0,0-1 0 0 0,0 1 0 0 0,0 0 0 0 0,0-1 0 0 0,0 1 1 0 0,0-1-1 0 0,0 1 0 0 0,1-1 0 0 0,2 3 0 0 0,-2-2-18 0 0,1-1 0 0 0,0 1 0 0 0,0-1 0 0 0,0 0 0 0 0,0 0 0 0 0,1 0 0 0 0,-1-1-1 0 0,0 1 1 0 0,1-1 0 0 0,-1 0 0 0 0,6 1 0 0 0,140 29-352 0 0,20 5 87 0 0,-119-23 220 0 0,0-2 0 0 0,83 7 1 0 0,-131-17 79 0 0,3-1 22 0 0,-1 1-1 0 0,1-1 1 0 0,-1 0 0 0 0,1 0 0 0 0,0 0 0 0 0,-1 0 0 0 0,1-1-1 0 0,-1 0 1 0 0,7-2 0 0 0,-8 1-4 0 0,2-1 262 0 0,-5 3-283 0 0,0 0 0 0 0,0 0 0 0 0,0 0 0 0 0,0 0 0 0 0,0 0 0 0 0,1 0 0 0 0,-1 0 0 0 0,0 0 0 0 0,0-1 0 0 0,0 1 0 0 0,0 0 0 0 0,0 0-1 0 0,0 0 1 0 0,0 0 0 0 0,0 0 0 0 0,0 0 0 0 0,0 0 0 0 0,0 0 0 0 0,0 0 0 0 0,0 0 0 0 0,0 0 0 0 0,0 0 0 0 0,0 0 0 0 0,0 0 0 0 0,0 0 0 0 0,0-1 0 0 0,0 1 0 0 0,0 0 0 0 0,0 0 0 0 0,0 0 0 0 0,0 0-1 0 0,0 0 1 0 0,0 0 0 0 0,0 0 0 0 0,0 0 0 0 0,0 0 0 0 0,0 0 0 0 0,0 0 0 0 0,0 0 0 0 0,-1 0 0 0 0,1 0 0 0 0,0 0 0 0 0,0 0 0 0 0,0 0 0 0 0,0-1 0 0 0,0 1 0 0 0,0 0 0 0 0,0 0 0 0 0,0 0-1 0 0,0 0 1 0 0,0 0 0 0 0,0 0 0 0 0,0 0 0 0 0,0 0 0 0 0,0 0 0 0 0,0 0 0 0 0,0 0 0 0 0,-1 0 0 0 0,1 0 0 0 0,0 0 0 0 0,-12-30 1630 0 0,2-3-1610 0 0,2 0 0 0 0,1 0-1 0 0,-5-57 1 0 0,10 33 29 0 0,6-79 1 0 0,-3 125-39 0 0,-1 1 1 0 0,1 0-1 0 0,-2-1 1 0 0,1 1-1 0 0,-1-1 0 0 0,-1 1 1 0 0,0 0-1 0 0,-1 0 1 0 0,-4-15-1 0 0,4 21 24 0 0,1-1 0 0 0,-1 1 0 0 0,0 0 0 0 0,0 0-1 0 0,0 0 1 0 0,-1 0 0 0 0,1 0 0 0 0,-1 1 0 0 0,0-1 0 0 0,0 1 0 0 0,0 0-1 0 0,-1 0 1 0 0,1 1 0 0 0,-1-1 0 0 0,1 1 0 0 0,-1 0 0 0 0,0 0-1 0 0,0 1 1 0 0,0-1 0 0 0,-5 0 0 0 0,-9-2 58 0 0,-1 1 0 0 0,0 1 0 0 0,0 1 1 0 0,0 0-1 0 0,-35 4 0 0 0,-99 23-83 0 0,132-22-32 0 0,-139 40-407 0 0,152-41-62 0 0,1-1 0 0 0,0 0 0 0 0,-1 0 0 0 0,-13 1 0 0 0,33-25-10415 0 0,-10 21 10091 0 0,4-7-1646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3513 0 0,'-3'0'1908'0'0,"4"0"-1006"0"0,18 5-570 0 0,-16-4-292 0 0,-1 0 1 0 0,1 0-1 0 0,-1 0 1 0 0,0 0-1 0 0,0 1 1 0 0,0-1-1 0 0,0 1 1 0 0,0 0-1 0 0,0-1 1 0 0,0 1-1 0 0,0 0 1 0 0,0 0-1 0 0,-1 0 1 0 0,1 1-1 0 0,-1-1 1 0 0,0 0-1 0 0,2 4 1 0 0,-1-1 61 0 0,-1 1 0 0 0,1 0 1 0 0,-1-1-1 0 0,0 1 1 0 0,-1 0-1 0 0,0 11 0 0 0,0-17-102 0 0,1 20 37 0 0,-1-20-36 0 0,0 1 1 0 0,0-1-1 0 0,0 1 0 0 0,0 0 1 0 0,0-1-1 0 0,0 1 1 0 0,0-1-1 0 0,1 1 1 0 0,-1-1-1 0 0,0 1 0 0 0,0 0 1 0 0,0-1-1 0 0,1 1 1 0 0,-1-1-1 0 0,0 1 1 0 0,1-1-1 0 0,-1 1 0 0 0,0-1 1 0 0,1 0-1 0 0,-1 1 1 0 0,0-1-1 0 0,1 1 0 0 0,-1-1 1 0 0,1 0-1 0 0,0 1 1 0 0,1-1-5 0 0,0-1 0 0 0,0 1 0 0 0,0-1 0 0 0,0 0 0 0 0,0 1 0 0 0,0-1 0 0 0,0 0 1 0 0,-1 0-1 0 0,1-1 0 0 0,0 1 0 0 0,-1 0 0 0 0,1 0 0 0 0,0-1 0 0 0,-1 1 0 0 0,0-1 0 0 0,1 1 0 0 0,-1-1 1 0 0,1-2-1 0 0,0 3 3 0 0,-1-1 0 0 0,0 0 1 0 0,0 0-1 0 0,1 1 0 0 0,-1-1 0 0 0,1 1 1 0 0,0-1-1 0 0,-1 1 0 0 0,1 0 1 0 0,0 0-1 0 0,0 0 0 0 0,0-1 1 0 0,0 2-1 0 0,0-1 0 0 0,0 0 0 0 0,0 0 1 0 0,0 1-1 0 0,3-1 0 0 0,-4 1 21 0 0,0 0 0 0 0,0 0 0 0 0,0 0 0 0 0,1 0 0 0 0,-1 0-1 0 0,0 0 1 0 0,0 1 0 0 0,0-1 0 0 0,0 0 0 0 0,0 1 0 0 0,0-1-1 0 0,0 1 1 0 0,0-1 0 0 0,0 1 0 0 0,0-1 0 0 0,0 1 0 0 0,0 0-1 0 0,0-1 1 0 0,-1 1 0 0 0,1 0 0 0 0,0 0 0 0 0,1 2 0 0 0,4 4 161 0 0,-5-7-180 0 0,0 1 1 0 0,0 0-1 0 0,0 0 1 0 0,0-1-1 0 0,0 1 1 0 0,0-1-1 0 0,0 1 1 0 0,0-1-1 0 0,0 1 1 0 0,1-1 0 0 0,-1 0-1 0 0,0 0 1 0 0,0 1-1 0 0,0-1 1 0 0,0 0-1 0 0,1 0 1 0 0,-1 0-1 0 0,0 0 1 0 0,0 0-1 0 0,0 0 1 0 0,0-1-1 0 0,1 1 1 0 0,-1 0-1 0 0,0-1 1 0 0,0 1-1 0 0,2-2 1 0 0,-2 2-8 0 0,1-1 1 0 0,0 1 0 0 0,-1-1 0 0 0,1 1 0 0 0,-1 0-1 0 0,1 0 1 0 0,-1 0 0 0 0,1-1 0 0 0,0 1-1 0 0,2 1 1 0 0,4-2-16 0 0,-8 1 22 0 0,1 0 0 0 0,-1 0 0 0 0,1 0 1 0 0,-1 0-1 0 0,1 0 0 0 0,-1 0 1 0 0,1 0-1 0 0,-1 0 0 0 0,1 0 1 0 0,0 0-1 0 0,-1 0 0 0 0,1 0 1 0 0,-1 0-1 0 0,1 0 0 0 0,-1 0 1 0 0,2 1-1 0 0,-2-1-1 0 0,1 0-1 0 0,-1 0 1 0 0,0 1 0 0 0,1-1 0 0 0,-1 0 0 0 0,1 0-1 0 0,-1 0 1 0 0,1 0 0 0 0,0 0 0 0 0,-1 0 0 0 0,1 0-1 0 0,-1 0 1 0 0,1 0 0 0 0,-1 0 0 0 0,1 0 0 0 0,-1 0-1 0 0,1 0 1 0 0,-1-1 0 0 0,1 1 0 0 0,-1 0-1 0 0,1 0 1 0 0,0-1 15 0 0,-1 1-1 0 0,0 0 1 0 0,1 0 0 0 0,-1 0-1 0 0,1-1 1 0 0,-1 1-1 0 0,1 0 1 0 0,-1 0-1 0 0,0 0 1 0 0,1 0 0 0 0,-1 0-1 0 0,1 0 1 0 0,-1 0-1 0 0,1 0 1 0 0,-1 0-1 0 0,1 0 1 0 0,-1 0 0 0 0,1 0-1 0 0,-1 1 1 0 0,1-1-1 0 0,-1 0 1 0 0,0 0-1 0 0,1 0 1 0 0,-1 1 0 0 0,1-1-1 0 0,-1 0 1 0 0,0 0-1 0 0,1 1 1 0 0,-1-1-1 0 0,0 0 1 0 0,1 1 0 0 0,-1-1-1 0 0,1 1 1 0 0,1 2 82 0 0,1 0-1 0 0,-1 0 1 0 0,1 0 0 0 0,-1 1 0 0 0,0-1 0 0 0,0 1 0 0 0,-1-1 0 0 0,1 1-1 0 0,-1-1 1 0 0,1 1 0 0 0,-1 0 0 0 0,0 0 0 0 0,-1 0 0 0 0,1 0-1 0 0,0 5 1 0 0,-4-3 5 0 0,3-6-95 0 0,3 0-37 0 0,-1 2-30 0 0,-2-1 39 0 0,1 0 0 0 0,0-1 0 0 0,0 1 0 0 0,0 0 0 0 0,0 0 0 0 0,0-1 0 0 0,0 1 0 0 0,0 0 0 0 0,0-1 0 0 0,0 1 0 0 0,1-1 0 0 0,1 1 0 0 0,-1-1-102 0 0,-1 1 90 0 0,0-1 0 0 0,0 0 0 0 0,0 0 0 0 0,0 0 0 0 0,-1-1 0 0 0,1 1-1 0 0,0 0 1 0 0,0 0 0 0 0,0 0 0 0 0,-1 0 0 0 0,1-1 0 0 0,0 1 0 0 0,0 0 0 0 0,-1-1 0 0 0,1 1 0 0 0,0-1 0 0 0,-1 1 0 0 0,1-1 0 0 0,1 0 0 0 0,8-7-736 0 0,-8 6-300 0 0,1 0 1 0 0,-1 1-1 0 0,0-1 0 0 0,0 0 1 0 0,0 0-1 0 0,2-3 0 0 0,-2 3-620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8362 0 0,'-2'0'188'0'0,"1"1"0"0"0,-1 0 1 0 0,1-1-1 0 0,0 1 0 0 0,-1 0 1 0 0,1 0-1 0 0,0 0 1 0 0,0 0-1 0 0,0 0 0 0 0,0 0 1 0 0,-2 3-1 0 0,3-4-177 0 0,0 0 0 0 0,0 0 0 0 0,0 0 0 0 0,0 0 0 0 0,0 0 0 0 0,0 0 0 0 0,0 0 0 0 0,0 1 0 0 0,0-1 0 0 0,0 0 0 0 0,0 0 0 0 0,0 0 0 0 0,0 0 0 0 0,0 0 0 0 0,0 0 0 0 0,0 0 0 0 0,0 0 0 0 0,0 1 0 0 0,1-1 0 0 0,-1 0 0 0 0,0 0 0 0 0,0 0 0 0 0,0 0 1 0 0,0 0-1 0 0,0 0 0 0 0,0 0 0 0 0,0 0 0 0 0,0 0 0 0 0,0 0 0 0 0,1 0 0 0 0,-1 0 0 0 0,0 0 0 0 0,0 0 0 0 0,0 0 0 0 0,0 0 0 0 0,0 0 0 0 0,0 0 0 0 0,0 0 0 0 0,0 0 0 0 0,1 0 0 0 0,-1 0 0 0 0,0 0 0 0 0,0 0 0 0 0,0 0 0 0 0,13-2 229 0 0,-7 0-256 0 0,0 0-1 0 0,0 0 1 0 0,-1 0-1 0 0,1 0 1 0 0,-1-1-1 0 0,6-4 0 0 0,-2 2-69 0 0,-9 5 84 0 0,0 0 0 0 0,0 0 0 0 0,0 0 0 0 0,0 0 0 0 0,0 1 0 0 0,0-1 0 0 0,0 0 0 0 0,0 0 0 0 0,0 0 1 0 0,0 0-1 0 0,0 0 0 0 0,0 0 0 0 0,0 0 0 0 0,0 0 0 0 0,0 0 0 0 0,0 0 0 0 0,0 0 0 0 0,0 0 0 0 0,0 0 0 0 0,0 0 0 0 0,0 0 1 0 0,1 0-1 0 0,-1 0 0 0 0,0 0 0 0 0,0 0 0 0 0,0 0 0 0 0,0 0 0 0 0,0 0 0 0 0,0 0 0 0 0,0 1 0 0 0,0-1 0 0 0,0 0 0 0 0,0 0 0 0 0,0 0 1 0 0,0 0-1 0 0,0 0 0 0 0,0 0 0 0 0,0 0 0 0 0,0 0 0 0 0,1-1 0 0 0,-4 5 67 0 0,0 0-1 0 0,0 0 1 0 0,0 0 0 0 0,1 0 0 0 0,-1 0-1 0 0,1 0 1 0 0,0 1 0 0 0,0-1 0 0 0,1 1-1 0 0,0-1 1 0 0,-1 1 0 0 0,2 0-1 0 0,-1-1 1 0 0,0 6 0 0 0,1-9-51 0 0,0 1-1 0 0,0-1 1 0 0,0 0 0 0 0,0 1 0 0 0,0-1-1 0 0,0 0 1 0 0,0 1 0 0 0,1-1 0 0 0,-1 0-1 0 0,1 1 1 0 0,-1-1 0 0 0,1 0 0 0 0,-1 0-1 0 0,1 0 1 0 0,-1 1 0 0 0,1-1 0 0 0,0 0-1 0 0,0 0 1 0 0,0 0 0 0 0,0 0-1 0 0,1 1 1 0 0,-1-2-12 0 0,0 1 0 0 0,0-1 0 0 0,0 0 0 0 0,1 1 0 0 0,-1-1 0 0 0,0 0 0 0 0,0 0 0 0 0,1 0 0 0 0,-1 0 0 0 0,0 0 0 0 0,0 0 0 0 0,1 0 0 0 0,-1-1 0 0 0,0 1 0 0 0,0 0 0 0 0,1-1 0 0 0,-1 1 0 0 0,0-1 0 0 0,0 1-1 0 0,0-1 1 0 0,0 1 0 0 0,0-1 0 0 0,1-1 0 0 0,21-13-342 0 0,-23 14 244 0 0,0 1-1 0 0,0 0 1 0 0,0 0 0 0 0,0 0-1 0 0,0 0 1 0 0,1 0 0 0 0,-1-1-1 0 0,0 1 1 0 0,0 0-1 0 0,0 0 1 0 0,0 0 0 0 0,0 0-1 0 0,0 0 1 0 0,1-1-1061 0 0,-1 1 1061 0 0,1 0-1 0 0,-1 0 1 0 0,0 0 0 0 0,0 0-1 0 0,0 0 1 0 0,0 0-1 0 0,0 0 1 0 0,1 0 0 0 0,-1 0-1 0 0,0 0 1 0 0,0 0-1 0 0,0 0 1 0 0,0 0 0 0 0,0 0-1 0 0,1 0 1 0 0,-1 0-1 0 0,0 0 1 0 0,0 0 0 0 0,0 0-1 0 0,0 0 1 0 0,0 0-1 0 0,0 0 1 0 0,1 0 0 0 0,-1 2-1061 0 0,1-2 1061 0 0,-2 6-4653 0 0,-1-2 4767 0 0,1-1-1264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2064 0 0,'0'0'70'0'0,"0"0"-1"0"0,0 0 1 0 0,0 0-1 0 0,0 1 0 0 0,0-1 1 0 0,0 0-1 0 0,0 0 0 0 0,-1 0 1 0 0,1 1-1 0 0,0-1 1 0 0,0 0-1 0 0,0 0 0 0 0,0 0 1 0 0,0 1-1 0 0,0-1 0 0 0,0 0 1 0 0,0 0-1 0 0,0 0 1 0 0,0 1-1 0 0,0-1 0 0 0,0 0 1 0 0,0 0-1 0 0,1 0 0 0 0,-1 1 1 0 0,0-1-1 0 0,0 0 1 0 0,0 0-1 0 0,0 0 0 0 0,0 1 1 0 0,0-1-1 0 0,0 0 0 0 0,0 0 1 0 0,1 0-1 0 0,-1 0 1 0 0,0 1-1 0 0,0-1 0 0 0,10 2 1486 0 0,11-6 842 0 0,-11 1-1566 0 0,1 0 1 0 0,16-8-1 0 0,-27 11-1032 0 0,1 0-1 0 0,-1 0 1 0 0,0-1-1 0 0,1 1 1 0 0,-1 0-1 0 0,1 0 1 0 0,-1 0-1 0 0,0 0 1 0 0,1 0-1 0 0,-1-1 1 0 0,1 1-1 0 0,-1 0 1 0 0,1 0-1 0 0,-1 0 1 0 0,0 0-1 0 0,1 0 1 0 0,-1 0-1 0 0,1 1 1 0 0,-1-1-1 0 0,1 0 1 0 0,-1 0-1 0 0,0 0 1 0 0,1 0-1 0 0,-1 0 1 0 0,1 1-1 0 0,-1-1 1 0 0,0 0-1 0 0,1 0 1 0 0,-1 1-1 0 0,0-1 1 0 0,1 0-1 0 0,-1 0 1 0 0,0 1-1 0 0,1-1 1 0 0,-1 0-1 0 0,0 1 1 0 0,0-1-1 0 0,1 1 1 0 0,-1-1-1 0 0,0 0 1 0 0,0 1-1 0 0,0-1 1 0 0,0 1-1 0 0,1-1 1 0 0,-1 1-1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4761 0 0,'-16'8'2630'0'0,"9"-4"-2671"0"0,11-9 123 0 0,-1 3-95 0 0,0 0-1 0 0,0 0 1 0 0,0 0-1 0 0,1 0 0 0 0,-1 1 1 0 0,6-3-1 0 0,5-1-15 0 0,-14 5 37 0 0,1 0 0 0 0,-1-1-1 0 0,0 1 1 0 0,0 0 0 0 0,1 0 0 0 0,-1 0-1 0 0,0 0 1 0 0,1 0 0 0 0,-1 0 0 0 0,0 0 0 0 0,1 0-1 0 0,-1 0 1 0 0,0 0 0 0 0,1 0 0 0 0,-1 0-1 0 0,0 0 1 0 0,1 0 0 0 0,-1 0 0 0 0,0 0-1 0 0,0 0 1 0 0,1 1 0 0 0,-1-1 0 0 0,0 0-1 0 0,1 0 1 0 0,-1 0 0 0 0,0 0 0 0 0,0 1-1 0 0,1-1 1 0 0,-1 0 0 0 0,0 1 0 0 0,7 12 557 0 0,-1 23 606 0 0,-5-27-1018 0 0,0 2-111 0 0,0 0 1 0 0,-2 20-1 0 0,0-4-164 0 0,0-19 59 0 0,-2 5-55 0 0,3-13 68 0 0,0 0 0 0 0,0 0 0 0 0,0 1 0 0 0,0-1 0 0 0,0 0 0 0 0,0 0-1 0 0,0 0 1 0 0,0 1 0 0 0,0-1 0 0 0,0 0 0 0 0,0 0 0 0 0,0 0 0 0 0,0 1-1 0 0,0-1 1 0 0,0 0 0 0 0,0 0 0 0 0,0 0 0 0 0,0 1 0 0 0,0-1 0 0 0,0 0-1 0 0,0 0 1 0 0,1 0 0 0 0,-1 1 0 0 0,0-1 0 0 0,0 0 0 0 0,0 0 0 0 0,0 0-1 0 0,0 0 1 0 0,0 1 0 0 0,1-1 0 0 0,-1 0 0 0 0,0 0 0 0 0,0 0 0 0 0,1-1-790 0 0,0 0 696 0 0,-1 0-1 0 0,1 0 1 0 0,-1 0-1 0 0,1 0 0 0 0,-1 0 1 0 0,1 0-1 0 0,0 0 1 0 0,0 0-1 0 0,1-1 1 0 0,9-12-992 0 0,-11 14 1130 0 0,0-1 1 0 0,0 1 0 0 0,0 0-1 0 0,0-1 1 0 0,0 1 0 0 0,1 0-1 0 0,-1-1 1 0 0,0 1-1 0 0,0 0 1 0 0,1-1 0 0 0,-1 1-1 0 0,0 0 1 0 0,0-1-1 0 0,1 1 1 0 0,-1 0 0 0 0,0 0-1 0 0,1-1 1 0 0,-1 1 0 0 0,0 0-1 0 0,1 0 1 0 0,-1-1-1 0 0,1 1 1 0 0,-1 0 0 0 0,0 0-1 0 0,1 0 1 0 0,-1 0-1 0 0,0 0 1 0 0,1 0 0 0 0,-1 0-1 0 0,1 0 1 0 0,0 0 0 0 0,9 7-371 0 0,-10-6 347 0 0,1-1 0 0 0,-1 1 0 0 0,1 0 0 0 0,0-1 0 0 0,-1 1 0 0 0,1-1 0 0 0,0 1 0 0 0,0-1 0 0 0,-1 1 0 0 0,1-1 0 0 0,0 0 0 0 0,0 1 0 0 0,1-1 0 0 0,1-1-2184 0 0,-1 0 1251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1496 0 0,'21'-2'3581'0'0,"-12"-1"-3110"0"0,-7 2-437 0 0,0 0 1 0 0,1 0 0 0 0,-1 0 0 0 0,0 0 0 0 0,0 1 0 0 0,0-1 0 0 0,1 1 0 0 0,-1-1 0 0 0,0 1 0 0 0,1 0 0 0 0,-1 0 0 0 0,0 0 0 0 0,0 0 0 0 0,1 1 0 0 0,2 0 0 0 0,-4-1 36 0 0,0 1 0 0 0,0 0 0 0 0,0 0 0 0 0,-1 0 0 0 0,1 0 0 0 0,0-1 0 0 0,0 1 0 0 0,-1 0 0 0 0,1 1-1 0 0,-1-1 1 0 0,1 0 0 0 0,-1 0 0 0 0,1 0 0 0 0,-1 0 0 0 0,0 0 0 0 0,1 0 0 0 0,-1 3 0 0 0,3 6-61 0 0,-1-4-119 0 0,0-3-1013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1888 0 0,'4'12'4391'0'0,"6"14"-3798"0"0,10 25-414 0 0,-17-41-328 0 0,1 1 4 0 0,-4-11 76 0 0,0 0-1 0 0,0 0 0 0 0,1 0 0 0 0,-1 1 1 0 0,0-1-1 0 0,0 0 0 0 0,0 0 0 0 0,0 0 1 0 0,1 0-1 0 0,-1 0 0 0 0,0 0 1 0 0,0 0-1 0 0,0 0 0 0 0,1 0 0 0 0,-1 0 1 0 0,0 0-1 0 0,0 0 0 0 0,0 0 0 0 0,1 0 1 0 0,-1 0-1 0 0,0 0 0 0 0,0 0 0 0 0,1 0 1 0 0,-1 0-1 0 0,0 0 0 0 0,0 0 0 0 0,0 0 1 0 0,0 0-1 0 0,1 0 0 0 0,-1-1 0 0 0,0 1 1 0 0,0 0-1 0 0,0 0 0 0 0,1 0 0 0 0,-1 0 1 0 0,0 0-1 0 0,0 0 0 0 0,0-1 1 0 0,0 1-1 0 0,0 0 0 0 0,0 0 0 0 0,1 0 1 0 0,-1-1-1 0 0,1-7-2575 0 0,-1 5 1609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3377 0 0,'-5'3'2382'0'0,"5"-3"-2377"0"0,0 0 1 0 0,0 0 0 0 0,0 0-1 0 0,0 0 1 0 0,0 0-1 0 0,0 0 1 0 0,0 1 0 0 0,0-1-1 0 0,0 0 1 0 0,0 0-1 0 0,0 0 1 0 0,0 0-1 0 0,0 0 1 0 0,0 0 0 0 0,0 0-1 0 0,0 0 1 0 0,0 0-1 0 0,0 1 1 0 0,0-1 0 0 0,0 0-1 0 0,0 0 1 0 0,0 0-1 0 0,1 0 1 0 0,-1 0 0 0 0,0 0-1 0 0,0 0 1 0 0,0 0-1 0 0,0 0 1 0 0,0 0 0 0 0,0 1-1 0 0,0-1 1 0 0,0 0-1 0 0,0 0 1 0 0,0 0 0 0 0,0 0-1 0 0,0 0 1 0 0,1 0-1 0 0,-1 0 1 0 0,0 0 0 0 0,0 0-1 0 0,0 0 1 0 0,0 0-1 0 0,0 0 1 0 0,0 0 0 0 0,0 0-1 0 0,0 0 1 0 0,0 0-1 0 0,1 0 1 0 0,-1 0 0 0 0,0 0-1 0 0,0 0 1 0 0,0 0-1 0 0,0 0 1 0 0,0 0 0 0 0,0 0-1 0 0,0 0 1 0 0,0 0-1 0 0,1 0 1 0 0,-1 0 0 0 0,14 1 1566 0 0,-11-1-1428 0 0,-1 1-1 0 0,1-1 1 0 0,0 0-1 0 0,-1 0 0 0 0,1 0 1 0 0,0 0-1 0 0,-1-1 0 0 0,1 1 1 0 0,0-1-1 0 0,4-1 1 0 0,48-24 548 0 0,-51 25-892 0 0,4-3 541 0 0,-8 4-410 0 0,0 0 0 0 0,0 0 0 0 0,0 0-1 0 0,1 0 1 0 0,-1 0 0 0 0,0 0 0 0 0,0 0 0 0 0,0 0 0 0 0,0 0 0 0 0,0 0 0 0 0,0 0 0 0 0,1 0 0 0 0,-1 0 0 0 0,0 0-1 0 0,0 0 1 0 0,0 0 0 0 0,0 0 0 0 0,0 0 0 0 0,0 0 0 0 0,0 0 0 0 0,1 0 0 0 0,-1 0 0 0 0,0 0 0 0 0,0 0 0 0 0,0 0 0 0 0,0 0-1 0 0,0 0 1 0 0,0 0 0 0 0,0 0 0 0 0,1 0 0 0 0,-1 0 0 0 0,0 0 0 0 0,0 1 0 0 0,0-1 0 0 0,0 0 0 0 0,0 0 0 0 0,0 0 0 0 0,0 0-1 0 0,0 0 1 0 0,0 0 0 0 0,0 0 0 0 0,0 0 0 0 0,1 1 0 0 0,-1-1 0 0 0,0 0 0 0 0,0 0 0 0 0,-20 12-5599 0 0,19-11 5639 0 0,0 0 1 0 0,-1-1-1 0 0,1 1 0 0 0,0-1 1 0 0,0 1-1 0 0,0-1 1 0 0,0 1-1 0 0,-1-1 0 0 0,1 0 1 0 0,0 1-1 0 0,0-1 1 0 0,-1 0-1 0 0,-1 0 0 0 0,-12 3 619 0 0,15-3-365 0 0,0 0 0 0 0,-1 1 0 0 0,1-1 1 0 0,0 0-1 0 0,-1 1 0 0 0,1-1 0 0 0,0 0 0 0 0,0 1 0 0 0,-1-1 0 0 0,1 1 0 0 0,0-1 0 0 0,0 0 0 0 0,0 1 0 0 0,0-1 0 0 0,0 1 0 0 0,0-1 0 0 0,0 1 0 0 0,0-1 1 0 0,0 1-1 0 0,0-1 0 0 0,0 0 0 0 0,0 1 0 0 0,0-1 0 0 0,0 1 0 0 0,4 18 1325 0 0,11 17-1573 0 0,-12-27-45 0 0,1 3-223 0 0,-4-12 245 0 0,0 0 0 0 0,0 1 0 0 0,0-1 1 0 0,0 0-1 0 0,0 0 0 0 0,0 0 1 0 0,0 0-1 0 0,0 0 0 0 0,0 1 0 0 0,0-1 1 0 0,0 0-1 0 0,0 0 0 0 0,0 0 0 0 0,0 0 1 0 0,0 0-1 0 0,1 0 0 0 0,-1 0 1 0 0,0 1-1 0 0,0-1 0 0 0,0 0 0 0 0,0 0 1 0 0,0 0-1 0 0,0 0 0 0 0,0 0 1 0 0,0 0-1 0 0,0 0 0 0 0,1 0 0 0 0,-1 0 1 0 0,0 0-1 0 0,0 0 0 0 0,0 1 0 0 0,0-1 1 0 0,0 0-1 0 0,0 0 0 0 0,1 0 1 0 0,-1 0-1 0 0,0 0 0 0 0,0 0 0 0 0,0 0 1 0 0,0 0-1 0 0,0 0 0 0 0,1 0 1 0 0,-1 0-1 0 0,0 0 0 0 0,0 0 0 0 0,0-1 1 0 0,0 1-1 0 0,5-26-4951 0 0,-2 3 4679 0 0,-2 19-311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0 976 0 0,'5'5'4081'0'0,"4"3"-3106"0"0,-7-2-1270 0 0,1-1 0 0 0,-2 1 0 0 0,1 0 0 0 0,-1-1 0 0 0,0 1 0 0 0,0 0 0 0 0,0 0 0 0 0,-1 0 0 0 0,0 10-1 0 0,0-14 77 0 0,0-1 87 0 0,0 0 0 0 0,0 0 0 0 0,0 0 0 0 0,-1 0 0 0 0,1 0 0 0 0,0 0 0 0 0,0 0 0 0 0,-1 0 0 0 0,1-1 0 0 0,0 1 0 0 0,-1 0 0 0 0,1 0 0 0 0,-1 0 0 0 0,1 0 0 0 0,-2 1 0 0 0,2-2 126 0 0,-1 2-730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1712 0 0,'-2'1'1891'0'0,"2"-1"-1826"0"0,0 0 0 0 0,0 0 0 0 0,0 0 0 0 0,0 0 1 0 0,0 0-1 0 0,0 0 0 0 0,0 1 0 0 0,0-1 0 0 0,0 0 1 0 0,0 0-1 0 0,0 0 0 0 0,0 0 0 0 0,0 0 0 0 0,0 0 0 0 0,0 0 1 0 0,0 0-1 0 0,0 0 0 0 0,0 1 0 0 0,1-1-48 0 0,-1 0 1 0 0,0 0-1 0 0,0 0 0 0 0,0 0 1 0 0,0 0-1 0 0,0 0 0 0 0,0 0 1 0 0,1 1-1 0 0,-1-1 0 0 0,0 0 1 0 0,0 0-1 0 0,0 0 0 0 0,0 0 1 0 0,1 0-1 0 0,-1 0 0 0 0,0 0 1 0 0,0 0-1 0 0,0 0 0 0 0,0 0 1 0 0,1 0-1 0 0,-1 0 0 0 0,0 0 1 0 0,0 0-1 0 0,0 0 0 0 0,0 0 1 0 0,1 0-1 0 0,-1 0 0 0 0,0 0 1 0 0,0 0-1 0 0,0 0 0 0 0,0-1 1 0 0,1 1-1 0 0,-1 0 0 0 0,0 0 1 0 0,1 0 43 0 0,10 0 223 0 0,22-12-9 0 0,-31 11-282 0 0,-1 1-1 0 0,0-1 1 0 0,0 1-1 0 0,0-1 1 0 0,1 1 0 0 0,-1-1-1 0 0,0 1 1 0 0,1 0 0 0 0,-1 0-1 0 0,0-1 1 0 0,1 1-1 0 0,-1 0 1 0 0,0 0 0 0 0,1 0-1 0 0,-1 1 1 0 0,2-1 0 0 0,-2 1-23 0 0,-1-1 1 0 0,1 0 0 0 0,0 1 0 0 0,-1-1 0 0 0,1 1 0 0 0,0 0 0 0 0,-1-1-1 0 0,1 1 1 0 0,-1-1 0 0 0,1 1 0 0 0,-1 0 0 0 0,1 0 0 0 0,-1-1 0 0 0,0 1-1 0 0,1 0 1 0 0,-1 0 0 0 0,0-1 0 0 0,0 1 0 0 0,1 0 0 0 0,-1 0 0 0 0,0 0-1 0 0,0-1 1 0 0,0 1 0 0 0,0 0 0 0 0,0 0 0 0 0,0 1 0 0 0,-4 61 498 0 0,4-54 101 0 0,0-12 199 0 0,1-9-86 0 0,-1 11-652 0 0,14-9-113 0 0,-12 10 93 0 0,-1 0-1 0 0,1-1 1 0 0,0 1 0 0 0,-1 0-1 0 0,1 0 1 0 0,0 0-1 0 0,-1 0 1 0 0,1 0 0 0 0,0 0-1 0 0,-1 0 1 0 0,1 0-1 0 0,0 1 1 0 0,-1-1 0 0 0,1 1-1 0 0,-1-1 1 0 0,1 1-1 0 0,0 0 1 0 0,-1 0 0 0 0,1 0-1 0 0,-1-1 1 0 0,0 1-1 0 0,1 1 1 0 0,-1-1 0 0 0,0 0-1 0 0,0 0 1 0 0,0 0-1 0 0,1 1 1 0 0,-1-1-1 0 0,-1 0 1 0 0,1 1 0 0 0,0-1-1 0 0,0 1 1 0 0,0-1-1 0 0,0 3 1 0 0,-1-3 33 0 0,1 0-1 0 0,-1 0 1 0 0,0 0 0 0 0,0 0-1 0 0,0 1 1 0 0,0-1 0 0 0,0 0-1 0 0,0 0 1 0 0,0 0 0 0 0,0 0-1 0 0,0 0 1 0 0,0 0 0 0 0,-1 0-1 0 0,1 0 1 0 0,0 0 0 0 0,-1 0-1 0 0,1 0 1 0 0,-1 0 0 0 0,1 0-1 0 0,-1 0 1 0 0,1 0 0 0 0,-1-1-1 0 0,0 1 1 0 0,1 0 0 0 0,-1 0-1 0 0,0-1 1 0 0,0 1 0 0 0,0 0-1 0 0,0-1 1 0 0,-1 2 0 0 0,1-1 26 0 0,-1-1 1 0 0,0 1 0 0 0,0 0 0 0 0,0-1-1 0 0,0 1 1 0 0,1-1 0 0 0,-1 0 0 0 0,0 1 0 0 0,0-1-1 0 0,0 0 1 0 0,0 0 0 0 0,0 0 0 0 0,0 0-1 0 0,-3-1 1 0 0,3 0-98 0 0,1 1 0 0 0,-1 0 0 0 0,1-1-1 0 0,-1 1 1 0 0,1-1 0 0 0,-1 0 0 0 0,1 0 0 0 0,0 1-1 0 0,-1-1 1 0 0,1 0 0 0 0,0 0 0 0 0,0 0 0 0 0,0 0-1 0 0,-1 0 1 0 0,1-1 0 0 0,0 1 0 0 0,0 0 0 0 0,1 0-1 0 0,-1-1 1 0 0,0 1 0 0 0,0-1 0 0 0,0-2 0 0 0,0 3-509 0 0,1-1 0 0 0,0 0 0 0 0,0 0 0 0 0,-1 1 0 0 0,1-1 0 0 0,0 0 0 0 0,1 0 0 0 0,-1 0 0 0 0,0 1 0 0 0,1-1 1 0 0,-1 0-1 0 0,1 0 0 0 0,0-1 0 0 0,1-4-696 0 0,-1 4 218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 4793 0 0,'-2'1'189'0'0,"1"1"1"0"0,0-1-1 0 0,-1 1 0 0 0,1-1 0 0 0,0 1 1 0 0,0 0-1 0 0,0 0 0 0 0,1 0 0 0 0,-1-1 1 0 0,0 1-1 0 0,1 0 0 0 0,-1 0 0 0 0,1 0 1 0 0,-1 2-1 0 0,3 28 186 0 0,-1-9-418 0 0,-1-19 63 0 0,0-6-93 0 0,0-7 13 0 0,0 5 89 0 0,0-9 79 0 0,3-25 0 0 0,-2 34-98 0 0,-1 1 0 0 0,1-1 0 0 0,0 1 0 0 0,0-1 0 0 0,0 1 0 0 0,1 0 0 0 0,-1 0 1 0 0,1-1-1 0 0,0 1 0 0 0,0 0 0 0 0,0 0 0 0 0,3-3 0 0 0,-5 6-2 0 0,1-1 1 0 0,-1 1-1 0 0,1 0 0 0 0,0-1 0 0 0,-1 1 1 0 0,1 0-1 0 0,-1-1 0 0 0,1 1 0 0 0,0 0 1 0 0,-1 0-1 0 0,1 0 0 0 0,0 0 0 0 0,0-1 1 0 0,-1 1-1 0 0,1 0 0 0 0,0 0 0 0 0,-1 0 1 0 0,1 0-1 0 0,0 1 0 0 0,-1-1 0 0 0,1 0 1 0 0,0 0-1 0 0,-1 0 0 0 0,1 0 0 0 0,0 1 0 0 0,-1-1 1 0 0,1 0-1 0 0,-1 1 0 0 0,1-1 0 0 0,0 0 1 0 0,-1 1-1 0 0,1-1 0 0 0,-1 1 0 0 0,1-1 1 0 0,-1 1-1 0 0,1-1 0 0 0,0 2 0 0 0,1 1 74 0 0,1 0 0 0 0,-1 0-1 0 0,1 0 1 0 0,-1 0-1 0 0,2 5 1 0 0,-2-3-15 0 0,0 0 0 0 0,0 1 0 0 0,0-1 1 0 0,-1 1-1 0 0,0 0 0 0 0,0-1 0 0 0,0 1 0 0 0,-1 0 0 0 0,0 0 1 0 0,-1 6-1 0 0,1-11-62 0 0,0-1 0 0 0,0 0 0 0 0,1 1 0 0 0,-1-1 0 0 0,0 0 0 0 0,-1 1 0 0 0,1-1-1 0 0,0 0 1 0 0,0 1 0 0 0,0-1 0 0 0,0 1 0 0 0,0-1 0 0 0,0 0 0 0 0,0 1 0 0 0,0-1 0 0 0,-1 0 0 0 0,1 1 0 0 0,0-1 0 0 0,0 0 0 0 0,0 0 0 0 0,-1 1 0 0 0,1-1 0 0 0,0 0 0 0 0,0 0 0 0 0,-1 1 0 0 0,1-1 0 0 0,0 0 0 0 0,-1 0 0 0 0,1 0 0 0 0,0 1 0 0 0,-1-1 0 0 0,1 0 0 0 0,0 0 0 0 0,-1 0 0 0 0,1 0 0 0 0,0 0 0 0 0,-1 0-1 0 0,1 0 1 0 0,-1 0 0 0 0,1 0 0 0 0,0 0 0 0 0,-1 0 0 0 0,1 0 0 0 0,0 0 0 0 0,-1 0 0 0 0,0 0 0 0 0,-13-12-541 0 0,12 10 473 0 0,2 2 56 0 0,-1-1-1 0 0,1 1 0 0 0,0 0 0 0 0,0 0 0 0 0,0 0 1 0 0,0-1-1 0 0,0 1 0 0 0,-1 0 0 0 0,1 0 1 0 0,0-1-1 0 0,0 1 0 0 0,0 0 0 0 0,0-1 0 0 0,0 1 1 0 0,0 0-1 0 0,0 0 0 0 0,0-1 0 0 0,0 1 1 0 0,0 0-1 0 0,0-1 0 0 0,0 1 0 0 0,0 0 0 0 0,0 0 1 0 0,0-1-1 0 0,0 1 0 0 0,0 0 0 0 0,1 0 1 0 0,-1-1-1 0 0,0 1 0 0 0,0 0 0 0 0,9-10-57 0 0,17-6 110 0 0,-21 13-65 0 0,-5 2 19 0 0,5-2 19 0 0,0 0-1 0 0,0 1 1 0 0,-1-1-1 0 0,1 1 1 0 0,1 0 0 0 0,-1 0-1 0 0,0 1 1 0 0,7-2-1 0 0,-11 3 20 0 0,0 0 0 0 0,0 0 0 0 0,-1 1 0 0 0,1-1 0 0 0,0 0 0 0 0,0 0 0 0 0,0 1 0 0 0,0-1 0 0 0,-1 1 0 0 0,1-1 0 0 0,0 1 0 0 0,0-1 0 0 0,-1 1 0 0 0,1-1 0 0 0,0 1 0 0 0,-1 0 0 0 0,1-1 0 0 0,0 1 0 0 0,-1 0 0 0 0,1 0 0 0 0,-1-1 0 0 0,0 1 0 0 0,1 0 0 0 0,-1 0 0 0 0,1 0 0 0 0,-1-1 0 0 0,0 1 0 0 0,0 0 0 0 0,1 0 0 0 0,-1 0 0 0 0,0 1 0 0 0,4 10 84 0 0,7 4-48 0 0,-10-15-82 0 0,0 1-1 0 0,1-1 1 0 0,-1 0 0 0 0,1 1 0 0 0,0-1 0 0 0,-1 0-1 0 0,1 0 1 0 0,3 2 0 0 0,9 6 31 0 0,-2 4-26 0 0,-11-11 58 0 0,0 0 0 0 0,0 0 1 0 0,0-1-1 0 0,0 1 0 0 0,0 0 1 0 0,0 0-1 0 0,-1 0 1 0 0,1 0-1 0 0,0 0 0 0 0,-1 0 1 0 0,0 0-1 0 0,1 3 0 0 0,0-2-10 0 0,0 1 0 0 0,1-1-1 0 0,0 1 1 0 0,-1-1-1 0 0,1 0 1 0 0,3 3-1 0 0,-3-3-41 0 0,-2-3-6 0 0,1 1-1 0 0,0 0 1 0 0,-1-1-1 0 0,1 1 1 0 0,0-1 0 0 0,0 1-1 0 0,-1-1 1 0 0,1 0-1 0 0,0 1 1 0 0,0-1-1 0 0,0 0 1 0 0,0 1 0 0 0,-1-1-1 0 0,1 0 1 0 0,0 0-1 0 0,0 0 1 0 0,1 0 0 0 0,-1 0 2 0 0,-1 0 0 0 0,1 0 1 0 0,-1 1-1 0 0,0-1 1 0 0,1-1-1 0 0,-1 1 1 0 0,1 0-1 0 0,-1 0 1 0 0,1 0-1 0 0,-1 0 0 0 0,0 0 1 0 0,1 0-1 0 0,-1 0 1 0 0,1-1-1 0 0,-1 1 1 0 0,0 0-1 0 0,1 0 1 0 0,-1 0-1 0 0,0-1 1 0 0,1 1-1 0 0,-1 0 0 0 0,0-1 1 0 0,1 1-1 0 0,-1 0 1 0 0,0-1-1 0 0,0 1 1 0 0,1 0-1 0 0,-1-1 1 0 0,0 1-1 0 0,0-1 1 0 0,0 1-1 0 0,1 0 0 0 0,-1-1 1 0 0,0 1-1 0 0,0-1 1 0 0,0 1-1 0 0,0 0 1 0 0,0-1-1 0 0,-1-4 79 0 0,-1 0-1 0 0,1 0 0 0 0,-1 0 1 0 0,0 1-1 0 0,0-1 1 0 0,-1 1-1 0 0,1 0 0 0 0,-1-1 1 0 0,0 1-1 0 0,0 0 0 0 0,-1 1 1 0 0,1-1-1 0 0,-8-5 1 0 0,11 8-134 0 0,-1 1 0 0 0,0-1 0 0 0,0 1 0 0 0,0-1 0 0 0,1 1 0 0 0,-1-1 0 0 0,0 1 0 0 0,0 0 0 0 0,0-1 0 0 0,0 1 0 0 0,0 0 0 0 0,0 0 0 0 0,1-1 0 0 0,-1 1 0 0 0,0 0 0 0 0,0 0 0 0 0,0 0 0 0 0,0 0 0 0 0,0 0 0 0 0,0 0 0 0 0,0 1 0 0 0,0-1 0 0 0,0 0 0 0 0,0 0 0 0 0,0 1 0 0 0,1-1 0 0 0,-1 1 0 0 0,0-1 0 0 0,0 0 0 0 0,0 1 0 0 0,1 0 0 0 0,-1-1 1 0 0,0 1-1 0 0,0-1 0 0 0,0 2 0 0 0,1 0-613 0 0,1 0-1 0 0,-1-1 1 0 0,1 1 0 0 0,-1-1 0 0 0,1 1 0 0 0,0-1 0 0 0,0 1 0 0 0,0-1 0 0 0,0 1 0 0 0,0-1 0 0 0,1 2 0 0 0,-1-2 91 0 0,2 2-109 0 0,-2 0-480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0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113 119 4969 0 0,'-13'2'2177'0'0,"12"2"343"0"0,2-1-2466 0 0,1 1 0 0 0,0-1 0 0 0,-1 1-1 0 0,0-1 1 0 0,0 1 0 0 0,0 0 0 0 0,0-1 0 0 0,-1 1 0 0 0,1 0-1 0 0,-1 6 1 0 0,0-8-26 0 0,17 130 1260 0 0,-13-84-955 0 0,-2 1 0 0 0,-5 54-1 0 0,1-88-224 0 0,1-12-77 0 0,1-1-1 0 0,-1 1 0 0 0,1-1 0 0 0,-1 1 0 0 0,1-1 0 0 0,0 1 0 0 0,0-1 0 0 0,0 1 1 0 0,0 0-1 0 0,1-1 0 0 0,-1 1 0 0 0,2 2 0 0 0,-1-4-42 0 0,0-1 0 0 0,0 1-1 0 0,0-1 1 0 0,0 1 0 0 0,0-1-1 0 0,0 0 1 0 0,0 0 0 0 0,0 1 0 0 0,0-1-1 0 0,0 0 1 0 0,0 0 0 0 0,0 0 0 0 0,0 0-1 0 0,0 0 1 0 0,0 0 0 0 0,1-1-1 0 0,-1 1 1 0 0,0 0 0 0 0,2-1 0 0 0,24-6 38 0 0,-10 1-22 0 0,0 1 0 0 0,0 2-1 0 0,32-4 1 0 0,75-5-91 0 0,-30 7-31 0 0,128 12 0 0 0,-183-1 220 0 0,-50-67 2686 0 0,2 13-2701 0 0,-20-171 93 0 0,27 154-178 0 0,-3-35 0 0 0,5 94-29 0 0,0 4 57 0 0,0 0 0 0 0,0 0 0 0 0,-1 0-1 0 0,1 0 1 0 0,-1-1 0 0 0,1 1 0 0 0,-2-3-1 0 0,1 4-7 0 0,1 1-1 0 0,-1-1 0 0 0,1 1 0 0 0,-1-1 0 0 0,1 1 0 0 0,-1-1 1 0 0,1 1-1 0 0,-1-1 0 0 0,0 1 0 0 0,1 0 0 0 0,-1-1 1 0 0,0 1-1 0 0,1 0 0 0 0,-1 0 0 0 0,0 0 0 0 0,1-1 0 0 0,-1 1 1 0 0,0 0-1 0 0,1 0 0 0 0,-1 0 0 0 0,0 0 0 0 0,1 0 0 0 0,-1 0 1 0 0,0 0-1 0 0,1 0 0 0 0,-1 0 0 0 0,0 1 0 0 0,-1-1 1 0 0,-57 14 319 0 0,-47 7 83 0 0,-139 5-3 0 0,182-22-255 0 0,25-3-131 0 0,0 2 1 0 0,0 1 0 0 0,-42 12 0 0 0,70-13-147 0 0,30 5-12593 0 0,-13-7 10726 0 0,1 1-1248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3793 0 0,'-9'-7'3979'0'0,"4"4"-515"0"0,6 13-1668 0 0,1-1-1629 0 0,-1 0-1 0 0,0 15 1 0 0,0-7 7 0 0,2 13 322 0 0,11 45 1 0 0,-11-63-356 0 0,-1-2-56 0 0,1 4-9 0 0,7 23 0 0 0,-8-33-89 0 0,0 0-1 0 0,-1 0 1 0 0,1 0 0 0 0,1 0-1 0 0,-1-1 1 0 0,0 1-1 0 0,1-1 1 0 0,0 0 0 0 0,-1 0-1 0 0,6 4 1 0 0,-7-6-141 0 0,1 0 1 0 0,-1 0-1 0 0,1 0 0 0 0,0 0 1 0 0,-1 0-1 0 0,1-1 0 0 0,0 1 1 0 0,0 0-1 0 0,0-1 1 0 0,-1 1-1 0 0,1-1 0 0 0,0 0 1 0 0,0 0-1 0 0,0 0 0 0 0,0 0 1 0 0,0 0-1 0 0,0 0 1 0 0,0 0-1 0 0,0-1 0 0 0,2 0 1 0 0,3-1-1612 0 0,-1 0 1 0 0,1-1-1 0 0,-1 0 0 0 0,7-5 1 0 0,-11 7 1273 0 0,3-1-505 0 0,0 0-390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5905 0 0,'-12'1'3537'0'0,"21"2"-1885"0"0,-3-1-1816 0 0,18 6 82 0 0,-22-8-152 0 0,-1 1 0 0 0,0 0-1 0 0,0-1 1 0 0,0 1 0 0 0,0 0 0 0 0,0 0-1 0 0,0 0 1 0 0,0 0 0 0 0,-1-1 0 0 0,1 1-1 0 0,0 1 1 0 0,0-1 0 0 0,-1 0 0 0 0,1 0-1 0 0,0 0 1 0 0,-1 0 0 0 0,0 0 0 0 0,1 2-1 0 0,-4 11-4252 0 0,2-11 3872 0 0,0 2-672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1904 0 0,'1'-1'152'0'0,"0"0"0"0"0,0 0 0 0 0,0 1 0 0 0,0-1 0 0 0,0 0 0 0 0,0 1-1 0 0,0-1 1 0 0,1 1 0 0 0,-1-1 0 0 0,0 1 0 0 0,0-1 0 0 0,1 1 0 0 0,-1 0 0 0 0,3 0-1 0 0,8-4 628 0 0,-9 3-606 0 0,0 0 0 0 0,-1 0 0 0 0,1 0 0 0 0,0 0-1 0 0,0 0 1 0 0,0 1 0 0 0,0-1 0 0 0,0 1 0 0 0,0 0 0 0 0,5 0 0 0 0,-6 1-89 0 0,-1 0 0 0 0,0 0 0 0 0,0 0 1 0 0,0 0-1 0 0,0 0 0 0 0,0 0 0 0 0,0 0 0 0 0,0 0 1 0 0,0 1-1 0 0,0-1 0 0 0,-1 0 0 0 0,1 0 0 0 0,0 1 1 0 0,-1-1-1 0 0,1 1 0 0 0,-1-1 0 0 0,0 0 1 0 0,1 1-1 0 0,-1-1 0 0 0,0 1 0 0 0,0 2 0 0 0,3 33-297 0 0,-4-7-3421 0 0,3-43-641 0 0,-1 8 3690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1 936 0 0,'9'5'4200'0'0,"10"9"-2648"0"0,-8-8-1489 0 0,-1-1-559 0 0,-8 1-2724 0 0,-2-6 2869 0 0,-1 0 380 0 0,1 0 0 0 0,-1 0-1 0 0,1 0 1 0 0,0 1 0 0 0,-1-1 0 0 0,1 0 0 0 0,0 0-1 0 0,-1 1 1 0 0,1-1 0 0 0,0 0 0 0 0,-1 0-1 0 0,1 1 1 0 0,0-1 0 0 0,-1 0 0 0 0,1 1 0 0 0,0-1-1 0 0,0 0 1 0 0,0 1 0 0 0,-1-1 0 0 0,1 0 0 0 0,0 1-1 0 0,0-1 1 0 0,0 1 0 0 0,0-1 0 0 0,0 0 0 0 0,0 1-1 0 0,-1-1 1 0 0,1 1 0 0 0,0-1 0 0 0,0 1 0 0 0,1-1-1 0 0,-1 19 3274 0 0,0-14-3440 0 0,-2 17-480 0 0,0-1-1 0 0,-10 38 1 0 0,10-51 806 0 0,0 3-6 0 0,1-10 32 0 0,0 1 0 0 0,1 0 1 0 0,-1 0-1 0 0,1 0 0 0 0,0 0 0 0 0,0 0 1 0 0,-1 0-1 0 0,2 4 0 0 0,12-15 1277 0 0,2-6-305 0 0,-8 7-1073 0 0,0 0 1 0 0,0 1-1 0 0,1 0 0 0 0,0 0 1 0 0,0 1-1 0 0,1 0 0 0 0,9-4 1 0 0,-11 6-146 0 0,7-1-1554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4081 0 0,'-6'5'4116'0'0,"6"-3"-3485"0"0,4-4 316 0 0,14-7 252 0 0,39-41-596 0 0,-49 45-436 0 0,-7 12 100 0 0,-8 19 304 0 0,5-20-449 0 0,1 0-22 0 0,0 1-1 0 0,0 0 0 0 0,0-1 1 0 0,1 1-1 0 0,0 0 1 0 0,0 0-1 0 0,1-1 1 0 0,0 1-1 0 0,0 0 1 0 0,0-1-1 0 0,1 1 1 0 0,0-1-1 0 0,1 1 1 0 0,-1-1-1 0 0,1 0 1 0 0,4 7-1 0 0,-7-12-114 0 0,1-1 0 0 0,-1 1 0 0 0,1 0 0 0 0,-1-1 0 0 0,0 1 0 0 0,1 0 1 0 0,-1-1-1 0 0,1 1 0 0 0,-1-1 0 0 0,1 1 0 0 0,0-1 0 0 0,-1 1 0 0 0,1-1 0 0 0,0 0 0 0 0,-1 1 0 0 0,1-1 0 0 0,0 0 0 0 0,-1 1 0 0 0,1-1 0 0 0,0 0 0 0 0,-1 0 0 0 0,1 0 1 0 0,0 1-1 0 0,0-1 0 0 0,1 0 0 0 0,-1-1-39 0 0,0 1 0 0 0,0 0 1 0 0,0-1-1 0 0,-1 1 0 0 0,1-1 0 0 0,0 0 1 0 0,0 1-1 0 0,0-1 0 0 0,0 0 0 0 0,-1 1 1 0 0,1-1-1 0 0,0 0 0 0 0,-1 0 0 0 0,1 0 1 0 0,1-1-1 0 0,1-4-207 0 0,0 1 0 0 0,-1-1 0 0 0,1 0 0 0 0,1-10 1 0 0,0 2 67 0 0,0 0 1 0 0,7-15 0 0 0,-11 28 193 0 0,0 1 0 0 0,0 0 0 0 0,0 0 0 0 0,0 0 0 0 0,0 0 0 0 0,1-1 0 0 0,-1 1 0 0 0,0 0 0 0 0,0 0 0 0 0,0 0 0 0 0,0 0 1 0 0,0 0-1 0 0,0 0 0 0 0,0-1 0 0 0,1 1 0 0 0,-1 0 0 0 0,0 0 0 0 0,0 0 0 0 0,0 0 0 0 0,0 0 0 0 0,0 0 0 0 0,1 0 0 0 0,-1 0 0 0 0,0 0 0 0 0,0 0 0 0 0,0 0 0 0 0,0 0 0 0 0,0 0 0 0 0,1 0 0 0 0,-1 0 0 0 0,0 0 0 0 0,0 0 0 0 0,0 0 0 0 0,0 0 0 0 0,1 0 0 0 0,-1 0 0 0 0,0 0 0 0 0,0 0 0 0 0,0 0 0 0 0,0 0 0 0 0,1 0 0 0 0,-1 0 0 0 0,7 9 117 0 0,8 22 171 0 0,-7-14-201 0 0,17 25-37 0 0,-25-42-55 0 0,0 0 1 0 0,0 1-1 0 0,0-1 1 0 0,0 0-1 0 0,0 0 1 0 0,0 1-1 0 0,0-1 1 0 0,0 0-1 0 0,0 0 1 0 0,0 1-1 0 0,1-1 1 0 0,-1 0-1 0 0,0 0 1 0 0,0 1 0 0 0,0-1-1 0 0,0 0 1 0 0,0 0-1 0 0,1 0 1 0 0,-1 1-1 0 0,0-1 1 0 0,0 0-1 0 0,0 0 1 0 0,1 0-1 0 0,-1 0 1 0 0,0 1-1 0 0,0-1 1 0 0,1 0-1 0 0,-1 0 1 0 0,0 0-1 0 0,0 0 1 0 0,1 0-1 0 0,-1 0 1 0 0,0 0-1 0 0,0 0 1 0 0,1 0-1 0 0,-1 0 1 0 0,0 0-1 0 0,0 0 1 0 0,1 0-1 0 0,-1 0 1 0 0,0 0-1 0 0,1 0 1 0 0,-1 0-1 0 0,0 0 1 0 0,0 0-1 0 0,1 0 1 0 0,-1 0-1 0 0,0-1 1 0 0,0 1-1 0 0,0 0 1 0 0,1 0-1 0 0,-1 0 1 0 0,0 0-1 0 0,0-1 1 0 0,0 1-1 0 0,1 0 1 0 0,-1 0-1 0 0,0 0 1 0 0,0-1-1 0 0,11-22-174 0 0,-10 19 172 0 0,1 1 1 0 0,-1 0-1 0 0,0 0 1 0 0,1 0-1 0 0,0 0 1 0 0,0 0-1 0 0,0 0 1 0 0,3-4-1 0 0,-4 7 20 0 0,-1-1 0 0 0,1 1-1 0 0,-1 0 1 0 0,1-1-1 0 0,0 1 1 0 0,-1 0 0 0 0,1 0-1 0 0,0 0 1 0 0,-1 0-1 0 0,1-1 1 0 0,0 1-1 0 0,-1 0 1 0 0,1 0 0 0 0,0 0-1 0 0,-1 0 1 0 0,1 1-1 0 0,-1-1 1 0 0,1 0 0 0 0,0 0-1 0 0,-1 0 1 0 0,1 0-1 0 0,0 1 1 0 0,-1-1-1 0 0,1 0 1 0 0,-1 1 0 0 0,1-1-1 0 0,0 0 1 0 0,-1 1-1 0 0,1-1 1 0 0,-1 1 0 0 0,0-1-1 0 0,1 1 1 0 0,-1-1-1 0 0,1 1 1 0 0,-1-1-1 0 0,0 1 1 0 0,1 0 0 0 0,3 5 132 0 0,-1-1 1 0 0,-1 0 0 0 0,4 9 0 0 0,0 0 24 0 0,-3-10-145 0 0,-2-3-45 0 0,-1 0-1 0 0,1 0 1 0 0,0 0-1 0 0,-1 1 0 0 0,1-1 1 0 0,-1 0-1 0 0,1 0 1 0 0,-1 1-1 0 0,1-1 1 0 0,-1 2-1 0 0,0-1-753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1592 0 0,'2'3'914'0'0,"0"-1"-1"0"0,-1 1 1 0 0,1 0 0 0 0,-1-1-1 0 0,0 1 1 0 0,0 0-1 0 0,1 5 1 0 0,9 29 698 0 0,-9-29-1632 0 0,1 0-1 0 0,0-1 1 0 0,0 1-1 0 0,0-1 1 0 0,1 1-1 0 0,0-1 1 0 0,1 0 0 0 0,-1-1-1 0 0,10 11 1 0 0,-13-16-248 0 0,0 0 0 0 0,0 0 0 0 0,0 0 0 0 0,0-1 0 0 0,0 1 0 0 0,0-1 0 0 0,0 1 0 0 0,0 0 0 0 0,0-1 0 0 0,2 1 0 0 0,7-1-5154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3377 0 0,'-5'-3'2747'0'0,"5"3"-2710"0"0,0 0 0 0 0,0-1-1 0 0,0 1 1 0 0,0 0 0 0 0,0 0 0 0 0,0 0 0 0 0,0 0-1 0 0,-1 0 1 0 0,1 0 0 0 0,0 0 0 0 0,0 0 0 0 0,0 0-1 0 0,0 0 1 0 0,0 0 0 0 0,0-1 0 0 0,0 1 0 0 0,0 0-1 0 0,0 0 1 0 0,0 0 0 0 0,1 0 0 0 0,-1 0 0 0 0,0 0-1 0 0,0 0 1 0 0,0 0 0 0 0,0 0 0 0 0,0 0 0 0 0,0-1-1 0 0,0 1 1 0 0,0 0 0 0 0,0 0 0 0 0,0 0 0 0 0,0 0-1 0 0,0 0 1 0 0,0 0 0 0 0,0 0 0 0 0,0 0 0 0 0,0 0-1 0 0,0 0 1 0 0,0 0 0 0 0,1 0 0 0 0,-1 0 0 0 0,0 0-1 0 0,0 0 1 0 0,0 0 0 0 0,0 0 0 0 0,0 0 0 0 0,0 0-1 0 0,0 0 1 0 0,0 0 0 0 0,0 0 0 0 0,0 0 0 0 0,1 0-1 0 0,-1 0 1 0 0,0 0 0 0 0,0 0 0 0 0,0 0 0 0 0,0 0-1 0 0,0 0 1 0 0,0 0 0 0 0,0 0 0 0 0,0 0 0 0 0,0 0-1 0 0,0 0 1 0 0,0 0 0 0 0,1 0 0 0 0,-1 0 0 0 0,0 0-1 0 0,0 0 1 0 0,9 0 174 0 0,-3 0 43 0 0,0 0 1 0 0,0 0-1 0 0,0 1 1 0 0,9 1-1 0 0,-14-1-264 0 0,0-1 0 0 0,0 1 0 0 0,0-1 0 0 0,0 1 0 0 0,0-1 0 0 0,0 1 0 0 0,-1 0 0 0 0,1-1 0 0 0,0 1 0 0 0,0 0 0 0 0,0 0 0 0 0,-1 0 0 0 0,1 0 0 0 0,0-1 0 0 0,-1 1 0 0 0,1 0 0 0 0,-1 0 0 0 0,1 0 0 0 0,-1 0 0 0 0,0 0 0 0 0,1 0 0 0 0,-1 0 0 0 0,0 1 0 0 0,0-1 0 0 0,1 0 0 0 0,-1 0 0 0 0,0 2 0 0 0,0 0-31 0 0,0 1 0 0 0,0 0 0 0 0,-1 0 0 0 0,1 0 0 0 0,-1-1 0 0 0,-1 7 0 0 0,-23 52 528 0 0,25-61-467 0 0,0-1-1 0 0,0 0 1 0 0,0 1-1 0 0,-1-1 1 0 0,1 1-1 0 0,0-1 1 0 0,0 0-1 0 0,0 1 1 0 0,0-1 0 0 0,0 1-1 0 0,0-1 1 0 0,0 0-1 0 0,0 1 1 0 0,0-1-1 0 0,0 1 1 0 0,0-1-1 0 0,0 0 1 0 0,0 1-1 0 0,0-1 1 0 0,0 1-1 0 0,0-1 1 0 0,0 0 0 0 0,0 1-1 0 0,1-1 1 0 0,-1 1-1 0 0,0-1 1 0 0,0 0-1 0 0,0 1 1 0 0,1-1-1 0 0,-1 0 1 0 0,0 0-1 0 0,0 1 1 0 0,1-1-1 0 0,-1 0 1 0 0,0 1 0 0 0,1-1-1 0 0,-1 0 1 0 0,0 0-1 0 0,1 0 1 0 0,-1 1-1 0 0,1-1 1 0 0,-1 0-1 0 0,0 0 1 0 0,1 0-1 0 0,-1 0 1 0 0,1 0-1 0 0,-1 0 1 0 0,0 0 0 0 0,1 0-1 0 0,-1 0 1 0 0,1 0-1 0 0,9 4 339 0 0,-8-4-289 0 0,1 0 1 0 0,-1 0-1 0 0,1 0 1 0 0,-1 0-1 0 0,1-1 0 0 0,-1 1 1 0 0,1-1-1 0 0,-1 1 1 0 0,1-1-1 0 0,-1 0 1 0 0,4-2-1 0 0,0 1-14 0 0,-3 1-145 0 0,-1 0 1 0 0,1 1-1 0 0,-1-1 0 0 0,1-1 1 0 0,-1 1-1 0 0,0 0 1 0 0,0-1-1 0 0,3-1 0 0 0,5-6-5742 0 0,-7 6 4459 0 0,-3 3 1219 0 0,0 0 0 0 0,1 0 1 0 0,-1 0-1 0 0,0-1 0 0 0,1 1 1 0 0,-1 0-1 0 0,0 0 0 0 0,1 0 1 0 0,-1-1-1 0 0,0 1 0 0 0,0 0 1 0 0,0-1-1 0 0,1 1 0 0 0,-1 0 1 0 0,0 0-1 0 0,0-1 0 0 0,0 1 1 0 0,0 0-1 0 0,1-1 0 0 0,-1 1 1 0 0,0-1-1 0 0,0-1-773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4009 0 0,'0'0'1086'0'0,"-3"0"1494"0"0,8-4-1769 0 0,30-7 833 0 0,-20 7-1464 0 0,3 2 2 0 0,-18 3-129 0 0,1-1-1 0 0,-1 0 0 0 0,1 0 1 0 0,-1 0-1 0 0,1 0 0 0 0,-1 0 1 0 0,1 1-1 0 0,-1-1 0 0 0,0 0 1 0 0,1 0-1 0 0,-1 1 0 0 0,1-1 1 0 0,-1 0-1 0 0,1 1 0 0 0,-1-1 1 0 0,0 0-1 0 0,1 1 0 0 0,-1-1 1 0 0,0 0-1 0 0,1 1 0 0 0,-1-1 1 0 0,0 1-1 0 0,0-1 0 0 0,0 1 1 0 0,1-1-1 0 0,-1 2 0 0 0,0 1 63 0 0,1 0 1 0 0,-1 1-1 0 0,0-1 0 0 0,0 1 0 0 0,-1-1 1 0 0,1 1-1 0 0,-1-1 0 0 0,0 1 0 0 0,0-1 0 0 0,0 0 1 0 0,0 0-1 0 0,-2 5 0 0 0,1-5-173 0 0,0 1-1 0 0,1 0 1 0 0,0 0 0 0 0,0 1-1 0 0,0-1 1 0 0,-1 6 0 0 0,2-10-433 0 0,0-18-7193 0 0,8-14 7728 0 0,1 37 4747 0 0,-8-3-4701 0 0,1-1 0 0 0,0 0-1 0 0,-1 0 1 0 0,1 0-1 0 0,0 0 1 0 0,0 0 0 0 0,0 0-1 0 0,0-1 1 0 0,4 2-1 0 0,-4-2-262 0 0,0 1-1 0 0,0-1 0 0 0,-1 1 0 0 0,1-1 0 0 0,0 1 1 0 0,0 0-1 0 0,-1 0 0 0 0,1 0 0 0 0,0 0 1 0 0,-1 0-1 0 0,1 0 0 0 0,-1 0 0 0 0,1 0 1 0 0,-1 1-1 0 0,2 1 0 0 0,-2-2-318 0 0,0 1-1 0 0,-1-1 1 0 0,1 0-1 0 0,0 0 1 0 0,-1 0-1 0 0,1 1 1 0 0,-1-1-1 0 0,1 0 1 0 0,-1 1-1 0 0,0-1 1 0 0,1 0-1 0 0,-1 1 1 0 0,0 2-1 0 0,0-1-375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1784 0 0,'-1'7'4693'0'0,"8"-8"-2708"0"0,9 0-518 0 0,-16 1-1448 0 0,1 0 0 0 0,-1 0 0 0 0,1 0 0 0 0,-1 0 0 0 0,1 0 0 0 0,-1 0 0 0 0,1 0-1 0 0,0 0 1 0 0,-1 0 0 0 0,1 1 0 0 0,-1-1 0 0 0,0 0 0 0 0,1 0 0 0 0,-1 1 0 0 0,1-1 0 0 0,-1 0 0 0 0,1 0 0 0 0,-1 1 0 0 0,0-1 0 0 0,1 1 0 0 0,-1-1 0 0 0,1 0 0 0 0,-1 1 0 0 0,6 8 308 0 0,-5-8-307 0 0,0 0-1 0 0,-1 0 0 0 0,1 0 0 0 0,0 0 1 0 0,-1 0-1 0 0,1 1 0 0 0,-1-1 1 0 0,1 0-1 0 0,-1 0 0 0 0,1 1 0 0 0,-1-1 1 0 0,0 0-1 0 0,0 0 0 0 0,0 1 0 0 0,0 1 1 0 0,0-2-31 0 0,18-3-321 0 0,-18 2 339 0 0,1 0 1 0 0,0 0-1 0 0,0 0 0 0 0,0 0 0 0 0,0 0 1 0 0,-1 0-1 0 0,1 0 0 0 0,0 0 1 0 0,0 1-1 0 0,0-1 0 0 0,0 0 1 0 0,-1 0-1 0 0,1 1 0 0 0,0-1 0 0 0,0 0 1 0 0,-1 1-1 0 0,1-1 0 0 0,0 1 1 0 0,-1-1-1 0 0,1 1 0 0 0,0 0 1 0 0,-1-1-1 0 0,1 1 0 0 0,-1-1 0 0 0,1 1 1 0 0,-1 0-1 0 0,1 0 0 0 0,-1-1 1 0 0,1 1-1 0 0,-1 0 0 0 0,0 0 1 0 0,1-1-1 0 0,-1 2 0 0 0,1 1 25 0 0,11 11 240 0 0,-11-14-275 0 0,-1 1 1 0 0,1 0-1 0 0,0-1 0 0 0,0 1 1 0 0,-1-1-1 0 0,1 0 0 0 0,0 1 1 0 0,-1-1-1 0 0,1 0 0 0 0,0 1 1 0 0,0-1-1 0 0,0 0 0 0 0,0 0 1 0 0,-1 0-1 0 0,1 0 0 0 0,0 1 1 0 0,0-1-1 0 0,0 0 0 0 0,0-1 1 0 0,-1 1-1 0 0,1 0 0 0 0,0 0 1 0 0,0 0-1 0 0,1-1 0 0 0,0 0-379 0 0,-1 0-1 0 0,0 1 0 0 0,0-1 0 0 0,1 0 1 0 0,-1 0-1 0 0,0-1 0 0 0,0 1 0 0 0,0 0 1 0 0,0 0-1 0 0,0 0 0 0 0,0-1 0 0 0,0 1 1 0 0,-1 0-1 0 0,1-1 0 0 0,0 1 0 0 0,-1-1 1 0 0,1 1-1 0 0,-1-1 0 0 0,0 1 0 0 0,1-1 1 0 0,-1 1-1 0 0,0-1 0 0 0,0 0 0 0 0,0 1 1 0 0,0-1-1 0 0,0-1 0 0 0,-2-3-437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5449 0 0,'-1'1'3358'0'0,"6"1"-1695"0"0,14 6 148 0 0,-2 2-1068 0 0,-12-8-643 0 0,-1 1 0 0 0,1 0 1 0 0,-1 0-1 0 0,0 0 0 0 0,8 7 1 0 0,-2 3 45 0 0,1-1 1 0 0,-2 2 0 0 0,0-1-1 0 0,0 1 1 0 0,-1 1 0 0 0,-1-1-1 0 0,-1 1 1 0 0,0 0 0 0 0,5 21 0 0 0,-10-31-102 0 0,0 1 0 0 0,0 0 0 0 0,-1 0 1 0 0,0 9-1 0 0,0-5-162 0 0,0-9 65 0 0,0-1 0 0 0,0 0 1 0 0,0 0-1 0 0,0 0 0 0 0,0 0 0 0 0,0 0 1 0 0,0 0-1 0 0,0 0 0 0 0,0 0 1 0 0,0 0-1 0 0,0 1 0 0 0,0-1 0 0 0,0 0 1 0 0,0 0-1 0 0,0 0 0 0 0,0 0 0 0 0,0 0 1 0 0,0 0-1 0 0,0 0 0 0 0,0 0 0 0 0,0 0 1 0 0,-1 0-1 0 0,1 0 0 0 0,0 0 0 0 0,0 1 1 0 0,0-1-1 0 0,0 0 0 0 0,0 0 0 0 0,0 0 1 0 0,0 0-1 0 0,0 0 0 0 0,0 0 0 0 0,0 0 1 0 0,0 0-1 0 0,-1 0 0 0 0,1 0 1 0 0,0 0-1 0 0,0 0 0 0 0,0 0 0 0 0,0 0 1 0 0,0 0-1 0 0,0 0 0 0 0,0 0 0 0 0,0 0 1 0 0,0 0-1 0 0,-1 0 0 0 0,1 0 0 0 0,0 0 1 0 0,0 0-1 0 0,0 0 0 0 0,0 0 0 0 0,0 0 1 0 0,0 0-1 0 0,0 0 0 0 0,0 0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3233 0 0,'0'0'64'0'0,"-1"0"0"0"0,1 1 1 0 0,-1-1-1 0 0,1 0 0 0 0,-1 0 0 0 0,1 1 1 0 0,-1-1-1 0 0,1 0 0 0 0,-1 1 1 0 0,1-1-1 0 0,-1 1 0 0 0,1-1 1 0 0,0 0-1 0 0,-1 1 0 0 0,1-1 0 0 0,0 1 1 0 0,-1-1-1 0 0,1 1 0 0 0,0-1 1 0 0,-1 1-1 0 0,1-1 0 0 0,0 1 1 0 0,0-1-1 0 0,0 1 0 0 0,0 0 0 0 0,0-1 1 0 0,0 1-1 0 0,0-1 0 0 0,-1 1 1 0 0,2-1-1 0 0,-1 1 0 0 0,0 0 1 0 0,0-1-1 0 0,0 1 0 0 0,0 0 0 0 0,3 24 72 0 0,-2-24-90 0 0,0 6-39 0 0,1 0 1 0 0,-1 0-1 0 0,2 0 0 0 0,-1-1 0 0 0,1 1 0 0 0,0-1 0 0 0,5 9 1 0 0,-2-6 29 0 0,-2 0 0 0 0,6 13 0 0 0,1 2 597 0 0,-11-23-610 0 0,0-1 0 0 0,0 0 0 0 0,0 1 0 0 0,0-1 0 0 0,1 0 0 0 0,-1 1 0 0 0,0-1 0 0 0,0 0 0 0 0,0 1-1 0 0,1-1 1 0 0,-1 0 0 0 0,0 0 0 0 0,0 1 0 0 0,1-1 0 0 0,-1 0 0 0 0,0 0 0 0 0,0 0 0 0 0,1 1 0 0 0,-1-1 0 0 0,0 0 0 0 0,1 0 0 0 0,-1 0 0 0 0,0 0 0 0 0,1 0 0 0 0,-1 0 0 0 0,0 0 0 0 0,1 1-1 0 0,-1-1 1 0 0,0 0 0 0 0,1 0 0 0 0,7-8 966 0 0,-6 6-829 0 0,-1 0 0 0 0,0 0 1 0 0,0-1-1 0 0,0 1 0 0 0,0 0 0 0 0,-1-1 1 0 0,1 1-1 0 0,0-3 0 0 0,-1-22 104 0 0,1 10-880 0 0,-1 0-1 0 0,-1 0 0 0 0,-5-30 1 0 0,1 37-2253 0 0,5 10 2793 0 0,0-1-1 0 0,0 1 1 0 0,-1 0-1 0 0,1 0 1 0 0,0 0-1 0 0,0 0 1 0 0,0 0-1 0 0,0 0 1 0 0,-1 0-1 0 0,1 0 0 0 0,0 0 1 0 0,0 0-1 0 0,0 0 1 0 0,0 0-1 0 0,-1 0 1 0 0,1 0-1 0 0,0 0 1 0 0,0 0-1 0 0,0 0 1 0 0,-1 0-1 0 0,1 0 1 0 0,0 0-1 0 0,0 0 0 0 0,0 0 1 0 0,0 0-1 0 0,-1 0 1 0 0,1 0-1 0 0,0 0 1 0 0,0 0-1 0 0,0 0 1 0 0,0 0-1 0 0,-1 1 1 0 0,1-1-1 0 0,0 0 1 0 0,0 0-1 0 0,0 0 0 0 0,0 0 1 0 0,0 0-1 0 0,0 1 1 0 0,0-1-1 0 0,-1 0 1 0 0,1 0-1 0 0,0 0 1 0 0,0 0-1 0 0,0 1 1 0 0,0-1-1 0 0,0 0 1 0 0,0 0-1 0 0,0 1 1 0 0,0 0-791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4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34 6673 0 0,'-6'-2'231'0'0,"0"0"-1"0"0,0 0 0 0 0,-10-7 0 0 0,3 3-232 0 0,26-3-2857 0 0,-12 9 2767 0 0,0-1 1 0 0,0 1 0 0 0,0-1 0 0 0,-1 1 0 0 0,1 0-1 0 0,0-1 1 0 0,0 1 0 0 0,0 0 0 0 0,0 0 0 0 0,1 0-1 0 0,-1 0 1 0 0,0 0 0 0 0,0 0 0 0 0,0 0 0 0 0,0 0 0 0 0,0 0-1 0 0,0 1 1 0 0,0-1 0 0 0,0 0 0 0 0,0 1 0 0 0,0-1-1 0 0,0 1 1 0 0,12 9-1634 0 0,-11-7 823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5385 0 0,'-2'0'297'0'0,"0"0"-1"0"0,-1 0 1 0 0,1 0-1 0 0,0 0 1 0 0,-1 1-1 0 0,1-1 1 0 0,0 1-1 0 0,-4 1 786 0 0,6-2-1054 0 0,0 0 0 0 0,0 0 0 0 0,-1 0-1 0 0,1 0 1 0 0,0 0 0 0 0,0 0 0 0 0,0 0 0 0 0,0 0-1 0 0,0 0 1 0 0,0 0 0 0 0,0 0 0 0 0,0 0 0 0 0,0 0-1 0 0,0 0 1 0 0,0 0 0 0 0,0 0 0 0 0,0 0 0 0 0,-1 0-1 0 0,1 0 1 0 0,0 0 0 0 0,0 0 0 0 0,0 0 0 0 0,0 1-1 0 0,0-1 1 0 0,0 0 0 0 0,0 0 0 0 0,0 0 0 0 0,0 0 0 0 0,0 0-1 0 0,0 0 1 0 0,0 0 0 0 0,0 0 0 0 0,0 0 0 0 0,0 0-1 0 0,0 0 1 0 0,0 0 0 0 0,0 0 0 0 0,0 0 0 0 0,0 1-1 0 0,0-1 1 0 0,0 0 0 0 0,0 0 0 0 0,0 0 0 0 0,0 0-1 0 0,0 0 1 0 0,0 0 0 0 0,0 0 0 0 0,0 0 0 0 0,0 0-1 0 0,0 0 1 0 0,0 0 0 0 0,0 1 0 0 0,2 6 226 0 0,5 7-543 0 0,-7-13 401 0 0,6 14 231 0 0,0 0 0 0 0,-1 0 0 0 0,0 1 0 0 0,-2-1 0 0 0,4 25 0 0 0,-7-36-215 0 0,0 0-1 0 0,0-1 1 0 0,0 1-1 0 0,0-1 1 0 0,0 1-1 0 0,-1-1 1 0 0,1 1 0 0 0,-3 6-1 0 0,2-9-8 0 0,2-15-127 0 0,0 0 0 0 0,1 0 0 0 0,0 0 1 0 0,1 0-1 0 0,1 1 0 0 0,0-1 0 0 0,10-20 0 0 0,-12 30 2 0 0,0 0 0 0 0,0 0 0 0 0,0 1 0 0 0,1 0 0 0 0,-1-1 0 0 0,1 1 0 0 0,0 0 0 0 0,0 0 0 0 0,0 0 0 0 0,5-3 0 0 0,-8 6 15 0 0,1 0 0 0 0,-1 0 0 0 0,1 0 0 0 0,-1 0 0 0 0,0 0 0 0 0,1 0 0 0 0,-1 0 0 0 0,1 0 0 0 0,-1 0 0 0 0,0 0 0 0 0,1 0 0 0 0,-1 1 0 0 0,1-1 0 0 0,-1 0 0 0 0,0 0 0 0 0,1 0 0 0 0,-1 0 0 0 0,1 1 0 0 0,-1-1 0 0 0,0 0 0 0 0,0 0 0 0 0,1 1 0 0 0,-1-1 0 0 0,0 0 1 0 0,1 1-1 0 0,-1-1 0 0 0,0 0 0 0 0,0 1 0 0 0,1-1 0 0 0,-1 1 0 0 0,8 14 505 0 0,-6-11-516 0 0,6 7 150 0 0,-6-8-88 0 0,0 0 1 0 0,0 0 0 0 0,0 0-1 0 0,-1 0 1 0 0,3 6 0 0 0,6 22 360 0 0,9 52 1 0 0,-16-77-419 0 0,-3-5-4 0 0,0-1 0 0 0,1 1 0 0 0,-1-1 0 0 0,0 1 0 0 0,0 0 0 0 0,1-1-1 0 0,-1 1 1 0 0,0-1 0 0 0,0 1 0 0 0,0 0 0 0 0,0-1 0 0 0,1 1-1 0 0,-1 0 1 0 0,0-1 0 0 0,0 1 0 0 0,0-1 0 0 0,-1 1 0 0 0,1 0 0 0 0,0-1-1 0 0,0 1 1 0 0,0 0 0 0 0,-1 0 0 0 0,1-1-28 0 0,10-25-11349 0 0,-7 14 8807 0 0,0 5 847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5313 0 0,'-2'2'336'0'0,"0"-1"17"0"0,1 0-1 0 0,0 0 1 0 0,0 1 0 0 0,-1-1 0 0 0,1 0 0 0 0,0 1-1 0 0,0-1 1 0 0,0 1 0 0 0,1-1 0 0 0,-2 3 0 0 0,2-2-267 0 0,0-1 0 0 0,0 0 0 0 0,0 1 0 0 0,1-1 0 0 0,-1 0 0 0 0,0 1 0 0 0,1-1 0 0 0,-1 0 0 0 0,1 0 1 0 0,-1 1-1 0 0,1-1 0 0 0,0 0 0 0 0,0 0 0 0 0,1 2 0 0 0,11 20 138 0 0,-1 1 0 0 0,-1 0 0 0 0,-1 0 0 0 0,-1 1 0 0 0,10 44 0 0 0,-18-65-201 0 0,-1-3-24 0 0,0 0 0 0 0,0 0 0 0 0,0 0 0 0 0,0 0 0 0 0,1 0 0 0 0,-1 0 0 0 0,1 0 0 0 0,-1 0 0 0 0,0 0 0 0 0,1 0 0 0 0,0 0 0 0 0,-1 0 0 0 0,1 0 0 0 0,0 0 0 0 0,-1 0 0 0 0,1-1 0 0 0,0 1 0 0 0,1 1 0 0 0,-1-2 6 0 0,-1 0 0 0 0,1 0-1 0 0,-1 0 1 0 0,0 0-1 0 0,1 0 1 0 0,-1 0 0 0 0,1-1-1 0 0,-1 1 1 0 0,1 0 0 0 0,-1 0-1 0 0,0 0 1 0 0,1-1 0 0 0,-1 1-1 0 0,0 0 1 0 0,1 0-1 0 0,-1-1 1 0 0,0 1 0 0 0,1 0-1 0 0,-1-1 1 0 0,0 1 0 0 0,1 0-1 0 0,-1-1 1 0 0,0 0-1 0 0,10-13 341 0 0,-7 10-183 0 0,-1 0-92 0 0,1 0 0 0 0,-1 0 0 0 0,1-1 0 0 0,-1 1 0 0 0,0 0 0 0 0,-1-1 0 0 0,1 1 1 0 0,-1-1-1 0 0,0 0 0 0 0,0 1 0 0 0,0-1 0 0 0,-1 0 0 0 0,0 0 0 0 0,0 1 0 0 0,-1-9 0 0 0,-1-1-80 0 0,2 10-50 0 0,-1 0 0 0 0,0 0-1 0 0,1 0 1 0 0,-1 1 0 0 0,-1-1 0 0 0,1 0-1 0 0,-4-5 1 0 0,-11-23-3862 0 0,16 32 3656 0 0,-1-1 1 0 0,1 1-1 0 0,-1 0 0 0 0,1 0 1 0 0,-1-1-1 0 0,1 1 0 0 0,-1 0 1 0 0,1 0-1 0 0,-1 0 1 0 0,1-1-1 0 0,-1 1 0 0 0,1 0 1 0 0,-1 0-1 0 0,1 0 0 0 0,-1 0 1 0 0,1 0-1 0 0,-1 0 0 0 0,1 0 1 0 0,-1 0-1 0 0,1 0 0 0 0,-1 1 1 0 0,1-1-1 0 0,-1 0 0 0 0,1 0 1 0 0,-1 0-1 0 0,1 1 1 0 0,-1-1-1 0 0,1 0 0 0 0,-1 0 1 0 0,0 1-1 0 0,-2 2-985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3521 0 0,'0'0'90'0'0,"0"0"1"0"0,0 0-1 0 0,0 0 1 0 0,-1 1-1 0 0,1-1 1 0 0,0 0-1 0 0,0 0 1 0 0,0 0-1 0 0,0 1 1 0 0,0-1-1 0 0,0 0 1 0 0,0 0-1 0 0,0 0 1 0 0,0 1-1 0 0,0-1 1 0 0,0 0-1 0 0,0 0 0 0 0,0 0 1 0 0,0 1-1 0 0,0-1 1 0 0,0 0-1 0 0,0 0 1 0 0,0 0-1 0 0,1 0 1 0 0,-1 1-1 0 0,0-1 1 0 0,0 0-1 0 0,0 0 1 0 0,0 0-1 0 0,0 0 1 0 0,0 1-1 0 0,0-1 1 0 0,1 0-1 0 0,-1 0 1 0 0,0 0-1 0 0,0 0 1 0 0,0 0-1 0 0,0 0 1 0 0,1 0-1 0 0,-1 1 1 0 0,0-1-1 0 0,0 0 1 0 0,0 0-1 0 0,1 0 1 0 0,13 1 1879 0 0,17-6-551 0 0,-13-1-855 0 0,0 0 1 0 0,17-10-1 0 0,-24 11-337 0 0,-1 0 1 0 0,15-4 0 0 0,-25 9-174 0 0,1 0 0 0 0,0 0 0 0 0,-1 0 0 0 0,1 0 0 0 0,0 0 0 0 0,-1 0 1 0 0,1 0-1 0 0,0 0 0 0 0,-1 0 0 0 0,1 0 0 0 0,0 0 0 0 0,-1 0 1 0 0,1 0-1 0 0,0 1 0 0 0,-1-1 0 0 0,1 0 0 0 0,-1 0 0 0 0,1 1 1 0 0,0-1-1 0 0,-1 1 0 0 0,1-1 0 0 0,0 1 0 0 0,0 0 10 0 0,0 1 0 0 0,0-1 0 0 0,0 0 0 0 0,0 1 0 0 0,0-1 0 0 0,0 1 0 0 0,0 0 0 0 0,0 2 0 0 0,2 5-30 0 0,-1 0-1 0 0,2 16 1 0 0,-3-14-52 0 0,-1-6-322 0 0,1 0-1 0 0,-1 0 1 0 0,-1 1 0 0 0,1-1-1 0 0,-1 0 1 0 0,0 0 0 0 0,0 0-1 0 0,-3 9 1 0 0,-1 3-3820 0 0,4-16 3953 0 0,1-1 0 0 0,0 1 0 0 0,0-1-1 0 0,-1 1 1 0 0,1-1 0 0 0,0 0 0 0 0,0 1 0 0 0,-1-1 0 0 0,1 0 0 0 0,0 1-1 0 0,-1-1 1 0 0,1 0 0 0 0,-1 1 0 0 0,1-1 0 0 0,0 0 0 0 0,-1 0-1 0 0,1 1 1 0 0,-1-1 0 0 0,1 0 0 0 0,-1 0 0 0 0,1 0 0 0 0,-1 0-1 0 0,1 1 1 0 0,-1-1 0 0 0,1 0 0 0 0,-1 0 0 0 0,1 0 0 0 0,-1 0 0 0 0,1 0-1 0 0,-1 0 1 0 0,1 0 0 0 0,-1-1 0 0 0,-3 0-988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4897 0 0,'-1'2'274'0'0,"-1"-1"0"0"0,1 1-1 0 0,-1 0 1 0 0,1-1 0 0 0,0 1 0 0 0,0 0-1 0 0,-1 0 1 0 0,1 0 0 0 0,1 0 0 0 0,-1 0-1 0 0,0 0 1 0 0,0 1 0 0 0,1-1 0 0 0,0 0 0 0 0,-1 0-1 0 0,1 0 1 0 0,0 1 0 0 0,0-1 0 0 0,0 0-1 0 0,1 5 1 0 0,0-1-9 0 0,1 0-1 0 0,0 0 1 0 0,0 0 0 0 0,1-1-1 0 0,-1 1 1 0 0,5 6 0 0 0,0 1-155 0 0,-5-8-48 0 0,1-1 0 0 0,0 1 0 0 0,-1-1-1 0 0,1 0 1 0 0,4 5 0 0 0,-5-8 98 0 0,0 1 0 0 0,0 0 0 0 0,0 0 0 0 0,0-1 1 0 0,0 1-1 0 0,5 1 0 0 0,-7-2-119 0 0,1-1 0 0 0,0 0 0 0 0,0 0 1 0 0,0 1-1 0 0,0-1 0 0 0,0 0 0 0 0,0 0 0 0 0,0 0 1 0 0,0 0-1 0 0,0 0 0 0 0,0 0 0 0 0,0 0 1 0 0,0-1-1 0 0,0 1 0 0 0,0 0 0 0 0,0 0 0 0 0,-1-1 1 0 0,1 1-1 0 0,0 0 0 0 0,0-1 0 0 0,0 1 0 0 0,0-1 1 0 0,0 0-1 0 0,21-14 845 0 0,-15 11-753 0 0,-1 0 0 0 0,0 0 0 0 0,9-9 0 0 0,3-2-25 0 0,-18 15-128 0 0,0 0 1 0 0,0 0 0 0 0,0 0-1 0 0,0 0 1 0 0,0 0 0 0 0,0 0 0 0 0,0 0-1 0 0,0 0 1 0 0,0 0 0 0 0,0 0-1 0 0,0 0 1 0 0,0 0 0 0 0,0 1-1 0 0,0-1 1 0 0,0 0 0 0 0,0 0 0 0 0,0 0-1 0 0,0 0 1 0 0,0 0 0 0 0,0 0-1 0 0,0 0 1 0 0,0 0 0 0 0,0 0 0 0 0,0 0-1 0 0,0 0 1 0 0,0 0 0 0 0,0 0-1 0 0,0 0 1 0 0,0 0 0 0 0,0 0 0 0 0,0 0-1 0 0,0 0 1 0 0,0 0 0 0 0,0 1-1 0 0,0-1 1 0 0,0 0 0 0 0,0 0 0 0 0,0 0-1 0 0,0 0 1 0 0,0 0 0 0 0,0 0-1 0 0,1 0 1 0 0,-1 0 0 0 0,0 0-1 0 0,0 0 1 0 0,0 0 0 0 0,0 0 0 0 0,0 0-1 0 0,0 0 1 0 0,0 0 0 0 0,0 0-1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7162 0 0,'-1'0'205'0'0,"0"1"1"0"0,0 0 0 0 0,0-1 0 0 0,0 1 0 0 0,0 0 0 0 0,0 0 0 0 0,1 0 0 0 0,-1 0-1 0 0,0 0 1 0 0,0 0 0 0 0,1 0 0 0 0,-1 0 0 0 0,1 0 0 0 0,-1 0 0 0 0,1 0 0 0 0,-1 1 0 0 0,1-1-1 0 0,0 0 1 0 0,0 0 0 0 0,-1 0 0 0 0,1 1 0 0 0,0-1 0 0 0,0 0 0 0 0,0 0 0 0 0,0 0 0 0 0,1 3-1 0 0,0 5-303 0 0,1 0-1 0 0,5 17 1 0 0,1 8 356 0 0,-4-1-258 0 0,-2-20-2 0 0,0 0 0 0 0,-1 0 0 0 0,-2 20 0 0 0,2-18-158 0 0,-1-13 28 0 0,0 0-1 0 0,1-1 1 0 0,-1 1 0 0 0,0 0-1 0 0,0 0 1 0 0,0 0 0 0 0,0-1-1 0 0,0 1 1 0 0,-1 0 0 0 0,1 0-1 0 0,0 0 1 0 0,-1-1 0 0 0,0 1 0 0 0,-1 3-1 0 0,1-17-5591 0 0,-1-2 3879 0 0,-2-22 1478 0 0,3 21 289 0 0,1 9 163 0 0,0 0-1 0 0,0 1 1 0 0,1-10-1 0 0,-1 14-8 0 0,0 1 0 0 0,0 0 0 0 0,0 0 0 0 0,0-1 1 0 0,0 1-1 0 0,0 0 0 0 0,0-1 0 0 0,0 1 0 0 0,0 0 0 0 0,0 0 0 0 0,0-1 0 0 0,1 1 0 0 0,-1 0 1 0 0,0 0-1 0 0,0-1 0 0 0,0 1 0 0 0,0 0 0 0 0,0 0 0 0 0,1-1 0 0 0,-1 1 0 0 0,0 0 0 0 0,0 0 1 0 0,0 0-1 0 0,1-1 0 0 0,-1 1 0 0 0,0 0 0 0 0,0 0 0 0 0,1 0 0 0 0,-1 0 0 0 0,0 0 0 0 0,0 0 1 0 0,1-1-1 0 0,-1 1 0 0 0,0 0 0 0 0,0 0 0 0 0,1 0 0 0 0,-1 0 0 0 0,0 0 0 0 0,1 0 0 0 0,-1 0 1 0 0,0 0-1 0 0,0 0 0 0 0,1 0 0 0 0,-1 0 0 0 0,0 0 0 0 0,1 1 0 0 0,-1-1 0 0 0,0 0 0 0 0,0 0 1 0 0,1 0-1 0 0,-1 0 0 0 0,0 0 0 0 0,0 0 0 0 0,0 1 0 0 0,1-1 0 0 0,-1 0 0 0 0,0 0 0 0 0,0 0 1 0 0,0 1-1 0 0,1-1 0 0 0,-1 0 0 0 0,16 19 1175 0 0,-11-12-1282 0 0,12 15 116 0 0,-14-18-343 0 0,0 0-1 0 0,0 0 0 0 0,0 0 0 0 0,1 0 0 0 0,3 3 1 0 0,-6-6-108 0 0,0-1 1 0 0,0 1 0 0 0,-1-1-1 0 0,1 1 1 0 0,0-1 0 0 0,0 1-1 0 0,0-1 1 0 0,0 1 0 0 0,0-1-1 0 0,0 0 1 0 0,-1 1 0 0 0,1-1-1 0 0,0 0 1 0 0,0 0 0 0 0,0 0-1 0 0,2 0 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2657 0 0,'0'10'5954'0'0,"9"39"-4875"0"0,-4-33-1103 0 0,-2-6-110 0 0,0 1 0 0 0,0-1 0 0 0,-1 1 0 0 0,1 12 1 0 0,-7-37-7237 0 0,3 8 7311 0 0,0-1 1 0 0,0 1-1 0 0,0-1 0 0 0,1 1 1 0 0,0-7-1 0 0,1 9 289 0 0,-1 2 211 0 0,0 0-1 0 0,1 0 1 0 0,-1 1-1 0 0,1-1 1 0 0,-1 0-1 0 0,1 0 1 0 0,0 1-1 0 0,-1-1 1 0 0,3-2-1 0 0,-3 4-275 0 0,1-1-1 0 0,0 1 1 0 0,-1 0 0 0 0,1-1-1 0 0,0 1 1 0 0,-1 0 0 0 0,1-1-1 0 0,0 1 1 0 0,0 0-1 0 0,-1 0 1 0 0,1 0 0 0 0,0-1-1 0 0,0 1 1 0 0,0 0-1 0 0,-1 0 1 0 0,1 0 0 0 0,0 1-1 0 0,0-1 1 0 0,-1 0 0 0 0,1 0-1 0 0,0 0 1 0 0,0 0-1 0 0,-1 1 1 0 0,1-1 0 0 0,1 1-1 0 0,44 9-1936 0 0,-45-10 1447 0 0,0 0 1 0 0,0 0-1 0 0,0 0 1 0 0,-1 0-1 0 0,1 0 1 0 0,0 0-1 0 0,0 0 1 0 0,0 0-1 0 0,0 0 1 0 0,-1-1-1 0 0,1 1 1 0 0,0 0-1 0 0,0 0 1 0 0,-1-1-1 0 0,1 1 1 0 0,0-1-1 0 0,0 1 1 0 0,-1-1-1 0 0,1 1 1 0 0,0-1-1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6601 0 0,'-3'1'232'0'0,"1"1"0"0"0,0 0 0 0 0,0 0 0 0 0,0 0 0 0 0,0 0 0 0 0,0 0 0 0 0,0 0 0 0 0,0 0 0 0 0,1 1 0 0 0,-1-1 0 0 0,1 1 0 0 0,0-1 0 0 0,-2 5 0 0 0,3-5-189 0 0,-1 0 0 0 0,1 0 0 0 0,0 1 0 0 0,0-1 0 0 0,0 0 0 0 0,0 1 0 0 0,1-1 0 0 0,-1 0 0 0 0,1 0 0 0 0,-1 0 0 0 0,1 1 0 0 0,0-1-1 0 0,0 0 1 0 0,0 0 0 0 0,0 0 0 0 0,0 0 0 0 0,2 2 0 0 0,5 10-24 0 0,-3-5-28 0 0,1 0 0 0 0,8 10 0 0 0,-12-16 19 0 0,0-1-1 0 0,0 0 1 0 0,0 0-1 0 0,0 0 1 0 0,0-1-1 0 0,0 1 1 0 0,1 0-1 0 0,-1-1 1 0 0,1 0-1 0 0,-1 1 1 0 0,1-1 0 0 0,0 0-1 0 0,3 1 1 0 0,-5-2 19 0 0,1 1 0 0 0,-1-1 0 0 0,0 0 1 0 0,0 0-1 0 0,1 0 0 0 0,-1 0 0 0 0,0 0 1 0 0,1 0-1 0 0,-1 0 0 0 0,0 0 0 0 0,0 0 1 0 0,1-1-1 0 0,-1 1 0 0 0,0 0 0 0 0,0-1 1 0 0,0 1-1 0 0,1-1 0 0 0,-1 0 0 0 0,0 1 1 0 0,0-1-1 0 0,0 0 0 0 0,0 0 0 0 0,0 1 1 0 0,0-1-1 0 0,0 0 0 0 0,0 0 1 0 0,-1 0-1 0 0,1 0 0 0 0,0 0 0 0 0,1-3 1 0 0,-1 2 28 0 0,0-1 0 0 0,0 0 1 0 0,-1 0-1 0 0,1 0 1 0 0,-1 0-1 0 0,1 0 1 0 0,-1 0-1 0 0,0 0 1 0 0,0 0-1 0 0,0 0 1 0 0,-1 0-1 0 0,0-5 1 0 0,-1-1 0 0 0,-1 1 0 0 0,0-1 1 0 0,-6-13-1 0 0,8 19-33 0 0,0 0 0 0 0,-1 1 0 0 0,0-1 0 0 0,1 0 0 0 0,-1 1 0 0 0,0 0 0 0 0,0-1 0 0 0,-1 1 0 0 0,1 0 0 0 0,0 0 0 0 0,-1 0 0 0 0,1 0 0 0 0,-1 0 0 0 0,-3-1-1 0 0,5 3 2 0 0,0-1 0 0 0,1 1-1 0 0,-1 0 1 0 0,0 0 0 0 0,0-1-1 0 0,0 1 1 0 0,0 0-1 0 0,0 0 1 0 0,0 0 0 0 0,0 0-1 0 0,1 0 1 0 0,-1 0 0 0 0,0 0-1 0 0,0 1 1 0 0,0-1-1 0 0,0 0 1 0 0,0 0 0 0 0,1 1-1 0 0,-1-1 1 0 0,0 1 0 0 0,0-1-1 0 0,0 0 1 0 0,0 2-1 0 0,-1-1 7 0 0,0 1 0 0 0,1-1 0 0 0,-1 1 1 0 0,1 0-1 0 0,0 0 0 0 0,0 0 0 0 0,0-1 0 0 0,0 1 0 0 0,-2 3 0 0 0,1 3 94 0 0,-1 0 0 0 0,1-1 1 0 0,0 1-1 0 0,0 10 0 0 0,2-4 31 0 0,0 1 0 0 0,1-1 0 0 0,1 0-1 0 0,0 0 1 0 0,7 22 0 0 0,-7-31-117 0 0,-1 0 1 0 0,1 1-1 0 0,1-1 0 0 0,-1 0 1 0 0,1 0-1 0 0,0 0 0 0 0,5 7 1 0 0,7 3 111 0 0,-15-14-337 0 0,1-1-1 0 0,0 1 0 0 0,-1-1 1 0 0,1 0-1 0 0,0 1 1 0 0,0-1-1 0 0,-1 0 1 0 0,1 0-1 0 0,0 1 1 0 0,0-1-1 0 0,0 0 1 0 0,-1 0-1 0 0,1 0 1 0 0,0 0-1 0 0,0 0 1 0 0,0 0-1 0 0,-1 0 1 0 0,1 0-1 0 0,0 0 1 0 0,0-1-1 0 0,0 1 1 0 0,-1 0-1 0 0,1 0 1 0 0,1-1-1 0 0,-1-2-639 0 0,1 0-1 0 0,-1 0 1 0 0,1-1-1 0 0,-1 1 1 0 0,0 0-1 0 0,0-1 1 0 0,-1 1 0 0 0,1-1-1 0 0,-1-5 1 0 0,4-41-1746 0 0,5 0 4536 0 0,-8 47-2008 0 0,1-6 3098 0 0,-2 9-2965 0 0,1 0 0 0 0,-1 0 1 0 0,0 0-1 0 0,0 0 0 0 0,0 0 0 0 0,0 0 0 0 0,1 0 0 0 0,-1 0 1 0 0,0 0-1 0 0,0 0 0 0 0,0 0 0 0 0,1 0 0 0 0,-1 0 0 0 0,0 0 1 0 0,0 0-1 0 0,0 1 0 0 0,0-1 0 0 0,1 0 0 0 0,-1 0 0 0 0,0 0 1 0 0,0 0-1 0 0,0 0 0 0 0,0 0 0 0 0,1 0 0 0 0,-1 1 0 0 0,0-1 1 0 0,0 0-1 0 0,0 0 0 0 0,0 0 0 0 0,0 0 0 0 0,0 0 0 0 0,0 1 1 0 0,1-1-1 0 0,-1 0 0 0 0,0 0 0 0 0,0 0 0 0 0,0 0 0 0 0,0 1 1 0 0,0-1-1 0 0,0 0 0 0 0,0 0 0 0 0,0 0 0 0 0,0 1 0 0 0,0-1 1 0 0,0 0-1 0 0,10 22 171 0 0,0-1 1 0 0,7 27 0 0 0,-16-45-691 0 0,-1 0-1 0 0,0 0 1 0 0,0-1 0 0 0,0 1-1 0 0,0 0 1 0 0,0 0 0 0 0,0 0-1 0 0,-1 0 1 0 0,1 0 0 0 0,-1-1-1 0 0,0 1 1 0 0,0 0 0 0 0,0-1-1 0 0,0 1 1 0 0,-1 0 0 0 0,1-1-1 0 0,0 0 1 0 0,-1 1 0 0 0,0-1-1 0 0,0 0 1 0 0,0 0 0 0 0,-2 3-1 0 0,1-3-324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1848 0 0,'-1'0'104'0'0,"1"-1"0"0"0,0 1 0 0 0,0 0 0 0 0,0 0 0 0 0,0 0-1 0 0,0 0 1 0 0,-1 0 0 0 0,1 0 0 0 0,0 0 0 0 0,0 0 0 0 0,0 0-1 0 0,0 1 1 0 0,0-1 0 0 0,-2 1 1350 0 0,2-1-1350 0 0,0 0-1 0 0,0 0 1 0 0,0 0 0 0 0,-1 0 0 0 0,1 1 0 0 0,0-1 0 0 0,0 0-1 0 0,0 0 1 0 0,0 0 0 0 0,0 0 0 0 0,0 0 0 0 0,0 1-1 0 0,0-1 1 0 0,0 0-63 0 0,0 0 0 0 0,0 0 0 0 0,0 0 0 0 0,0 0 0 0 0,0 1 0 0 0,0-1 0 0 0,0 0 0 0 0,0 0 0 0 0,0 0 1 0 0,0 0-1 0 0,0 0 0 0 0,0 0 0 0 0,0 1 0 0 0,0-1 0 0 0,0 0 0 0 0,0 0 0 0 0,0 0 0 0 0,0 0 0 0 0,0 0 0 0 0,0 0 0 0 0,0 0 0 0 0,0 0 0 0 0,0 1 0 0 0,1-1 0 0 0,-1 0 0 0 0,0 0 0 0 0,0 0 0 0 0,0 0 0 0 0,0 0 0 0 0,0 0 0 0 0,0 0 0 0 0,0 0 0 0 0,0 0 0 0 0,0 0 0 0 0,1 0 0 0 0,-1 0 0 0 0,0 1 0 0 0,0-1 0 0 0,0 0 0 0 0,0 0 0 0 0,0 0 0 0 0,0 0 0 0 0,0 0 0 0 0,1 0 0 0 0,-1 0 0 0 0,0 0 0 0 0,0 0 0 0 0,0 0 0 0 0,0 0 0 0 0,0 0 0 0 0,0 0 0 0 0,1 0 0 0 0,-1-1 0 0 0,0 1 0 0 0,0 0 0 0 0,0 0 0 0 0,0 0 0 0 0,0 0 0 0 0,0 0 0 0 0,0 0 0 0 0,0 0 0 0 0,0 0 0 0 0,1 0 1 0 0,-1 0-1 0 0,0 0 0 0 0,0 0 0 0 0,0-1 0 0 0,0 1 0 0 0,0 0 0 0 0,18 0 1136 0 0,0 1-599 0 0,-13-2-469 0 0,-1 0-1 0 0,1 0 1 0 0,0 1 0 0 0,8 0 0 0 0,-12 0-70 0 0,1 0 0 0 0,-1 0 0 0 0,0 1 0 0 0,0-1 0 0 0,1 0 0 0 0,-1 1 0 0 0,0-1 0 0 0,0 1 0 0 0,1-1 0 0 0,-1 1 0 0 0,0-1 0 0 0,0 1 0 0 0,0 0 0 0 0,0 0 1 0 0,0-1-1 0 0,0 1 0 0 0,0 0 0 0 0,0 0 0 0 0,0 0 0 0 0,-1 0 0 0 0,3 2 0 0 0,0 7 195 0 0,1 0 1 0 0,-1 0-1 0 0,3 15 1 0 0,2 7 35 0 0,-7-27-240 0 0,1 1-1 0 0,0-1 1 0 0,1 0 0 0 0,3 7 0 0 0,-5-11-35 0 0,0 1 1 0 0,0-1-1 0 0,-1 0 1 0 0,1 0 0 0 0,0 0-1 0 0,0 0 1 0 0,0 0-1 0 0,1 0 1 0 0,-1 0-1 0 0,0 0 1 0 0,0 0-1 0 0,0 0 1 0 0,1-1-1 0 0,-1 1 1 0 0,0 0-1 0 0,1-1 1 0 0,-1 1-1 0 0,1-1 1 0 0,-1 0-1 0 0,1 1 1 0 0,1-1 0 0 0,-2 0 17 0 0,1-1 1 0 0,0 0 0 0 0,0 0 0 0 0,-1 1 0 0 0,1-1 0 0 0,-1 0 0 0 0,1 0 0 0 0,-1 0 0 0 0,1-1 0 0 0,-1 1 0 0 0,0 0 0 0 0,1 0 0 0 0,-1-1 0 0 0,0 1-1 0 0,0-1 1 0 0,0 1 0 0 0,0-1 0 0 0,0 1 0 0 0,0-1 0 0 0,-1 0 0 0 0,1 1 0 0 0,0-1 0 0 0,-1 0 0 0 0,0 0 0 0 0,1 1 0 0 0,-1-4 0 0 0,0 2 66 0 0,-1 0 0 0 0,0 0 0 0 0,1 1-1 0 0,-1-1 1 0 0,0 0 0 0 0,-1 0 0 0 0,1 1 0 0 0,0-1 0 0 0,-1 1 0 0 0,0 0 0 0 0,1-1 0 0 0,-1 1 0 0 0,0 0 0 0 0,-3-3 0 0 0,-33-27 185 0 0,36 31-272 0 0,1 0 1 0 0,0 0-1 0 0,0 0 0 0 0,-1 1 1 0 0,1-1-1 0 0,-1 1 0 0 0,1-1 1 0 0,0 1-1 0 0,-1 0 0 0 0,1-1 1 0 0,-1 1-1 0 0,1 0 0 0 0,-1 0 1 0 0,1 0-1 0 0,-1 0 0 0 0,1 0 1 0 0,-1 0-1 0 0,1 1 0 0 0,-1-1 1 0 0,1 0-1 0 0,-1 1 0 0 0,-1 0 1 0 0,-4 3-1523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0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1432 0 0,'-6'2'771'0'0,"6"-2"-742"0"0,0 0 0 0 0,0 0 1 0 0,0 0-1 0 0,0 0 0 0 0,0 0 0 0 0,0 0 1 0 0,0 0-1 0 0,0 0 0 0 0,0 0 0 0 0,0 1 1 0 0,-1-1-1 0 0,1 0 0 0 0,0 0 0 0 0,0 0 1 0 0,0 0-1 0 0,0 0 0 0 0,0 0 0 0 0,0 0 1 0 0,0 0-1 0 0,0 0 0 0 0,-1 0 0 0 0,1 0 1 0 0,0 0-1 0 0,0 0 0 0 0,0 0 0 0 0,0 0 1 0 0,0 0-1 0 0,0 0 0 0 0,0 0 0 0 0,-1 0 1 0 0,1 0-1 0 0,0 0 0 0 0,0 0 0 0 0,0 0 1 0 0,0 0-1 0 0,0 0 0 0 0,0-1 0 0 0,0 1 1 0 0,0 0-1 0 0,-1 0 0 0 0,1 0 0 0 0,0 0 1 0 0,0 0-1 0 0,0 0 0 0 0,0 0 0 0 0,0 0 1 0 0,0 0-1 0 0,0 0 0 0 0,0-1 0 0 0,0 1 1 0 0,0 0-1 0 0,0 0 0 0 0,0 0 0 0 0,0 0 1 0 0,0 0-1 0 0,0 0 0 0 0,0-1 1 0 0,0 1 36 0 0,0 0 71 0 0,0-1 1 0 0,0 1-1 0 0,0-1 0 0 0,0 1 0 0 0,0-1 0 0 0,0 0 0 0 0,1 1 0 0 0,-1-1 1 0 0,0 1-1 0 0,0-1 0 0 0,0 1 0 0 0,1 0 0 0 0,-1-1 0 0 0,0 1 1 0 0,1-1-1 0 0,-1 1 0 0 0,1-1 0 0 0,-1 1 0 0 0,1-1 0 0 0,-1 1-48 0 0,0 0 0 0 0,-1 0 0 0 0,1 0 0 0 0,0 1 0 0 0,0-1 0 0 0,0 0 0 0 0,-1 0-1 0 0,1 0 1 0 0,0 0 0 0 0,0 1 0 0 0,0-1 0 0 0,-1 0 0 0 0,1 0 0 0 0,0 0 0 0 0,0 1 0 0 0,0-1-1 0 0,0 0 1 0 0,0 0 0 0 0,-1 0 0 0 0,1 1 0 0 0,0-1 0 0 0,0 0 0 0 0,0 0 0 0 0,0 1-1 0 0,0-1 1 0 0,0 0 0 0 0,0 0 0 0 0,0 1 0 0 0,0-1 0 0 0,0 0 0 0 0,0 0 0 0 0,0 1 0 0 0,0-1-1 0 0,2 16-249 0 0,3 13 62 0 0,4 7 125 0 0,-8-20-69 0 0,-1-16 59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2721 0 0,'-5'6'3823'0'0,"8"-8"-3017"0"0,-2 2-438 0 0,2 0 123 0 0,0-1 0 0 0,0 1 0 0 0,0-1 0 0 0,0 0 0 0 0,0 0 0 0 0,5-2 0 0 0,-5 2-1078 0 0,0-1 0 0 0,0 1 0 0 0,0 0 0 0 0,0 1 0 0 0,0-1 0 0 0,5 0 0 0 0,-8 1 454 0 0,1 0 0 0 0,-1 0 1 0 0,0 0-1 0 0,0 0 0 0 0,0 0 1 0 0,1 0-1 0 0,-1 0 1 0 0,0 0-1 0 0,0 0 0 0 0,0 0 1 0 0,0 0-1 0 0,1 0 0 0 0,-1 1 1 0 0,0-1-1 0 0,0 0 1 0 0,2 2-1990 0 0,-2-2 1989 0 0,0 1 0 0 0,0-1 1 0 0,0 0-1 0 0,1 3-2130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 7890 0 0,'-13'4'2226'0'0,"10"-3"-2039"0"0,0 0-1 0 0,0 0 0 0 0,0 0 1 0 0,0-1-1 0 0,0 1 1 0 0,-3 0-1 0 0,28-7 2939 0 0,7-1-3260 0 0,-13 4 158 0 0,-1 2 0 0 0,30 0-1 0 0,-27 1-87 0 0,-6 2-2675 0 0,-24-3-1981 0 0,6 0 4211 0 0,-1 2-1 0 0,0-1 0 0 0,1 1 0 0 0,-1 0 0 0 0,1 0 0 0 0,-1 1 0 0 0,-7 2 0 0 0,8-2 594 0 0,-17 9 2815 0 0,22-10-2690 0 0,0 0 1 0 0,0-1 0 0 0,1 1-1 0 0,-1 0 1 0 0,0 0 0 0 0,1 0-1 0 0,-1 0 1 0 0,0 0 0 0 0,1 0 0 0 0,-1 0-1 0 0,1 0 1 0 0,0 0 0 0 0,-1 0-1 0 0,1 0 1 0 0,0 0 0 0 0,0 0-1 0 0,-1 0 1 0 0,1 0 0 0 0,0 1-1 0 0,0-1 1 0 0,0 0 0 0 0,1 0 0 0 0,-1 0-1 0 0,0 1 1 0 0,7 35 216 0 0,-4-23-318 0 0,-1-5-412 0 0,0-1-1 0 0,1 0 1 0 0,4 12 0 0 0,8 7-4367 0 0,-14-26 4569 0 0,4 5-2182 0 0,-5-6 2233 0 0,0 0-1 0 0,0 0 0 0 0,0 0 1 0 0,0 0-1 0 0,1 1 0 0 0,-1-1 1 0 0,0 0-1 0 0,0 0 0 0 0,0 0 1 0 0,0 0-1 0 0,0 0 0 0 0,0 0 1 0 0,0 0-1 0 0,1 0 1 0 0,-1 0-1 0 0,0 0 0 0 0,0 0 1 0 0,0 0-1 0 0,0 0 0 0 0,0 1 1 0 0,0-1-1 0 0,1 0 0 0 0,-1 0 1 0 0,0 0-1 0 0,0 0 0 0 0,0 0 1 0 0,0 0-1 0 0,0-1 0 0 0,0 1 1 0 0,1 0-1 0 0,-1 0 1 0 0,0 0-1 0 0,0 0 0 0 0,0 0 1 0 0,0 0-1 0 0,0 0 0 0 0,0 0 1 0 0,1 0-1 0 0,-1 0 0 0 0,0 0 1 0 0,0 0-1 0 0,0 0 0 0 0,0 0 1 0 0,0-1-1 0 0,0 1 0 0 0,0 0 1 0 0,0 0-1 0 0,1-2-727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 0 0,'2'8'6424'0'0,"3"4"-3472"0"0,18 28-3138 0 0,-18-30 818 0 0,0-2-682 0 0,-2-3-10 0 0,0 1-1 0 0,0-1 1 0 0,0 0-1 0 0,2 11 1 0 0,-4-14-259 0 0,-1 0 1 0 0,0 1 0 0 0,1-1-1 0 0,-1 1 1 0 0,0-1-1 0 0,0 1 1 0 0,-1-1-1 0 0,1 0 1 0 0,-1 4 0 0 0,1-5 8 0 0,-1 0 0 0 0,1 0 0 0 0,-1 0 0 0 0,1 0-1 0 0,-1 0 1 0 0,1 0 0 0 0,-1 0 0 0 0,0 0 0 0 0,0 0 0 0 0,1 0 0 0 0,-1 0 0 0 0,0 0 0 0 0,0-1 0 0 0,0 1 0 0 0,0 0 0 0 0,0-1 0 0 0,0 1 0 0 0,0 0 0 0 0,-2 0 0 0 0,-6 4-443 0 0,4-2 45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2080 0 0,'-1'0'149'0'0,"1"1"0"0"0,0-1 0 0 0,0 1 0 0 0,0-1 0 0 0,-1 1 0 0 0,1-1 0 0 0,0 1 0 0 0,0-1 0 0 0,0 1-1 0 0,0-1 1 0 0,0 1 0 0 0,0-1 0 0 0,0 1 0 0 0,0-1 0 0 0,0 1 0 0 0,0-1 0 0 0,0 1 0 0 0,0-1-1 0 0,0 1 1 0 0,1-1 0 0 0,-1 1 0 0 0,0-1 0 0 0,0 1 0 0 0,0-1 0 0 0,1 1 0 0 0,-1-1 0 0 0,1 1 0 0 0,0 0 36 0 0,0 0 1 0 0,0 0 0 0 0,0-1-1 0 0,0 1 1 0 0,0 0 0 0 0,0-1-1 0 0,1 1 1 0 0,-1-1 0 0 0,0 1-1 0 0,2 0 1 0 0,2 0 99 0 0,-1 0 0 0 0,1-1 0 0 0,-1 1 0 0 0,1-1 0 0 0,8-1 0 0 0,-7 0-246 0 0,0 0 1 0 0,1-1-1 0 0,-1 0 0 0 0,7-3 0 0 0,-8 3-104 0 0,4-2-179 0 0,11-4-2852 0 0,-19 7 2831 0 0,0 1 1 0 0,-1-1-1 0 0,1 1 1 0 0,0-1-1 0 0,-1 0 1 0 0,1 1-1 0 0,-1-1 1 0 0,1 0-1 0 0,-1 1 1 0 0,1-1-1 0 0,-1 0 1 0 0,1 0-1 0 0,-1 1 1 0 0,0-1-1 0 0,1 0 1 0 0,-1 0-1 0 0,0 0 1 0 0,0 0-1 0 0,0 0 1 0 0,1 1-1 0 0,-1-3 1 0 0,0 0-702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3409 0 0,'12'9'4480'0'0,"18"5"-4163"0"0,13 4-1815 0 0,-43-18 1484 0 0,0 0 1 0 0,0 0-1 0 0,0 0 0 0 0,0 0 1 0 0,0 0-1 0 0,1 0 0 0 0,-1 1 1 0 0,0-1-1 0 0,0 0 0 0 0,0 0 1 0 0,0 0-1 0 0,0 0 0 0 0,0 0 1 0 0,0 0-1 0 0,0 1 0 0 0,0-1 1 0 0,0 0-1 0 0,0 0 0 0 0,0 0 1 0 0,0 0-1 0 0,0 0 0 0 0,0 1 1 0 0,0-1-1 0 0,0 0 0 0 0,0 0 1 0 0,0 0-1 0 0,0 0 0 0 0,0 0 1 0 0,0 0-1 0 0,0 1 0 0 0,0-1 1 0 0,0 0-1 0 0,0 0 0 0 0,0 0 1 0 0,0 0-1 0 0,0 0 0 0 0,0 1 1 0 0,0-1-1 0 0,0 0 0 0 0,-1 0 1 0 0,-5 8-139 0 0,-11 5 552 0 0,13-10 254 0 0,6-5-386 0 0,11-4-226 0 0,-7 4-46 0 0,-1 0-1 0 0,1 0 1 0 0,-1 0 0 0 0,1 1-1 0 0,0-1 1 0 0,11 0 0 0 0,-16 3 25 0 0,0-1 0 0 0,-1 0 0 0 0,1 0 1 0 0,0 1-1 0 0,0-1 0 0 0,-1 1 0 0 0,1-1 1 0 0,0 1-1 0 0,-1-1 0 0 0,1 1 1 0 0,-1-1-1 0 0,1 1 0 0 0,0 0 0 0 0,-1-1 1 0 0,1 1-1 0 0,-1 0 0 0 0,0-1 0 0 0,1 1 1 0 0,-1 0-1 0 0,1 0 0 0 0,-1-1 1 0 0,0 3-1 0 0,6 19 624 0 0,-4 26 176 0 0,0-32-480 0 0,-2 0-1 0 0,0 0 1 0 0,-2 17 0 0 0,2-27-286 0 0,-1 0 1 0 0,1 0 0 0 0,0 0-1 0 0,1 0 1 0 0,-1 0-1 0 0,1 0 1 0 0,1 0 0 0 0,-1 0-1 0 0,1 0 1 0 0,3 6 0 0 0,-5-11-67 0 0,0 0 0 0 0,0-1 0 0 0,1 1-1 0 0,-1-1 1 0 0,1 1 0 0 0,-1-1 0 0 0,0 1 0 0 0,1-1 0 0 0,-1 0 0 0 0,1 1 0 0 0,-1-1 0 0 0,1 1 0 0 0,-1-1 0 0 0,1 0 0 0 0,-1 1 0 0 0,1-1 0 0 0,0 0 0 0 0,-1 0-1 0 0,1 0 1 0 0,-1 1 0 0 0,1-1 0 0 0,0 0 0 0 0,-1 0 0 0 0,1 0 0 0 0,0 0 0 0 0,-1 0 0 0 0,1 0 0 0 0,0 0 0 0 0,-1 0 0 0 0,1 0 0 0 0,-1-1 0 0 0,1 1-1 0 0,0 0 1 0 0,-1 0 0 0 0,1 0 0 0 0,-1-1 0 0 0,1 1 0 0 0,-1 0 0 0 0,1-1 0 0 0,-1 1 0 0 0,1 0 0 0 0,-1-1 0 0 0,1 1 0 0 0,-1-1 0 0 0,1 1 0 0 0,-1-1 0 0 0,1 0-1 0 0,0-1 4 0 0,1 1-1 0 0,-1-1 0 0 0,0 1 1 0 0,0-1-1 0 0,0 0 0 0 0,-1 0 1 0 0,1 1-1 0 0,0-1 0 0 0,-1 0 1 0 0,1 0-1 0 0,-1 0 0 0 0,1 0 1 0 0,-1 0-1 0 0,0 0 0 0 0,0 1 1 0 0,0-4-1 0 0,-1 2 27 0 0,1 1-1 0 0,-1-1 1 0 0,0 1-1 0 0,0-1 1 0 0,0 1-1 0 0,0 0 1 0 0,0-1 0 0 0,0 1-1 0 0,-1 0 1 0 0,1 0-1 0 0,-3-3 1 0 0,-7-10-16 0 0,9 12-151 0 0,1 1 0 0 0,-1 0 0 0 0,0 0-1 0 0,0-1 1 0 0,0 1 0 0 0,0 0 0 0 0,0 0 0 0 0,-1 1-1 0 0,1-1 1 0 0,-4-2 0 0 0,-1 0-1809 0 0,-2-1-4266 0 0,9 4 5261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4273 0 0,'9'1'6331'0'0,"21"0"-6173"0"0,-29-1-133 0 0,0 0-1 0 0,0 0 1 0 0,0 0 0 0 0,0 0-1 0 0,0 1 1 0 0,0-1 0 0 0,0 0-1 0 0,0 1 1 0 0,0-1 0 0 0,0 1-1 0 0,0-1 1 0 0,0 1 0 0 0,0-1-1 0 0,0 1 1 0 0,-1 0 0 0 0,1 0-1 0 0,0-1 1 0 0,0 1 0 0 0,-1 0-1 0 0,1 0 1 0 0,-1 0-1 0 0,1-1 1 0 0,-1 1 0 0 0,2 2-1 0 0,-2 3 66 0 0,1 1 0 0 0,-1 0-1 0 0,0-1 1 0 0,-1 1-1 0 0,1-1 1 0 0,-1 1 0 0 0,-1-1-1 0 0,1 0 1 0 0,-4 10-1 0 0,-3 12-56 0 0,3-17-55 0 0,5-11 0 0 0,0 0 1 0 0,0 0-1 0 0,0 0 1 0 0,0 0-1 0 0,0 0 1 0 0,0 0-1 0 0,0 0 1 0 0,0-1 0 0 0,0 1-1 0 0,0 0 1 0 0,0 0-1 0 0,0 0 1 0 0,0 0-1 0 0,0 0 1 0 0,0 0-1 0 0,-1 0 1 0 0,1 0 0 0 0,0 0-1 0 0,0 0 1 0 0,0 0-1 0 0,0 0 1 0 0,0 0-1 0 0,0 0 1 0 0,0 0-1 0 0,0 0 1 0 0,0 0-1 0 0,-1 0 1 0 0,1 0 0 0 0,0 0-1 0 0,0 0 1 0 0,0 0-1 0 0,0 0 1 0 0,0 0-1 0 0,0 0 1 0 0,0 0-1 0 0,0 0 1 0 0,0 0 0 0 0,-1 0-1 0 0,1 0 1 0 0,0 0-1 0 0,0 0 1 0 0,0 0-1 0 0,0 0 1 0 0,0 0-1 0 0,0 0 1 0 0,0 0-1 0 0,0 0 1 0 0,0 0 0 0 0,0 1-1 0 0,0-1 1 0 0,0 0-1 0 0,-1 0 1 0 0,1-1-17 0 0,1 0 0 0 0,-1 0 0 0 0,0 0-1 0 0,0 1 1 0 0,0-1 0 0 0,1 0 0 0 0,-1 0 0 0 0,0 0 0 0 0,1 0 0 0 0,-1 1 0 0 0,0-1 0 0 0,1 0 0 0 0,-1 0 0 0 0,1 1 0 0 0,0-1 0 0 0,-1 0 0 0 0,1 1 0 0 0,-1-1 0 0 0,1 1 0 0 0,0-1 0 0 0,-1 1-1 0 0,1-1 1 0 0,0 1 0 0 0,0-1 0 0 0,0 1 0 0 0,-1 0 0 0 0,2-1 0 0 0,0 1 58 0 0,0 0 0 0 0,0 1 0 0 0,0-1-1 0 0,-1 1 1 0 0,1-1 0 0 0,0 1 0 0 0,0-1 0 0 0,0 1-1 0 0,-1 0 1 0 0,1 0 0 0 0,0 0 0 0 0,2 2 0 0 0,10 4-214 0 0,-4-2-1969 0 0,-9-16-5812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11 720 0 0,'1'-1'219'0'0,"0"0"-1"0"0,0 0 1 0 0,0 0-1 0 0,0 0 1 0 0,0 0-1 0 0,0 1 1 0 0,0-1-1 0 0,1 0 1 0 0,-1 1-1 0 0,0-1 1 0 0,0 1-1 0 0,1 0 0 0 0,-1-1 1 0 0,0 1-1 0 0,1 0 1 0 0,-1 0-1 0 0,0 0 1 0 0,1 0-1 0 0,-1 0 1 0 0,1 0-1 0 0,-1 0 1 0 0,0 0-1 0 0,1 0 1 0 0,-1 1-1 0 0,0-1 1 0 0,0 0-1 0 0,1 1 1 0 0,-1-1-1 0 0,2 2 1 0 0,0-1 170 0 0,4 1 262 0 0,-1 0-419 0 0,-1 0 0 0 0,0 0-1 0 0,0 0 1 0 0,9 6 0 0 0,-12-7-194 0 0,-1 1 0 0 0,1-1 0 0 0,0 1 0 0 0,-1 0 0 0 0,1-1 0 0 0,-1 1 0 0 0,0 0 0 0 0,1 0 0 0 0,-1 0 0 0 0,0 0 1 0 0,0 0-1 0 0,0 0 0 0 0,-1 1 0 0 0,1-1 0 0 0,0 0 0 0 0,-1 0 0 0 0,1 1 0 0 0,-1 2 0 0 0,1 6 199 0 0,-1 0 1 0 0,-3 19-1 0 0,2-17-58 0 0,-3 14 348 0 0,2-22-440 0 0,1-1 0 0 0,0 1 0 0 0,0 0 0 0 0,1 0 0 0 0,-1-1 1 0 0,1 1-1 0 0,0 0 0 0 0,0 0 0 0 0,1 0 0 0 0,-1 0 0 0 0,1-1 0 0 0,2 6 0 0 0,-2-9-107 0 0,0-1 0 0 0,0 1 1 0 0,0 0-1 0 0,0-1 0 0 0,0 1 0 0 0,1-1 1 0 0,-1 1-1 0 0,0-1 0 0 0,0 0 1 0 0,0 0-1 0 0,1 1 0 0 0,-1-1 0 0 0,0 0 1 0 0,0 0-1 0 0,1 0 0 0 0,-1 0 1 0 0,2-1-1 0 0,7 2-19 0 0,-5-1 12 0 0,1 1 0 0 0,-1-1 0 0 0,1 0 0 0 0,-1-1 0 0 0,10-1 0 0 0,10-1-52 0 0,-24 3 54 0 0,-25-18 389 0 0,17 14-419 0 0,0-1 0 0 0,0-1 0 0 0,-11-11 0 0 0,16 15 24 0 0,1 1 1 0 0,-1-1 0 0 0,1 0 0 0 0,0 0-1 0 0,0 0 1 0 0,0 1 0 0 0,0-1-1 0 0,0 0 1 0 0,1 0 0 0 0,-1 0-1 0 0,0-1 1 0 0,1 1 0 0 0,0 0 0 0 0,-1 0-1 0 0,1 0 1 0 0,0 0 0 0 0,0 0-1 0 0,0-1 1 0 0,0 1 0 0 0,1-4-1 0 0,0 2-142 0 0,-1 3 163 0 0,0 1-1 0 0,0-1 1 0 0,0 0 0 0 0,0 1 0 0 0,0-1-1 0 0,0 1 1 0 0,0-1 0 0 0,0 0 0 0 0,0 1 0 0 0,0-1-1 0 0,0 1 1 0 0,1-1 0 0 0,-1 0 0 0 0,0 1 0 0 0,0-1-1 0 0,1 1 1 0 0,-1-1 0 0 0,0 1 0 0 0,1-1-1 0 0,-1 1 1 0 0,0-1 0 0 0,1 1 0 0 0,-1-1 0 0 0,1 1-1 0 0,-1 0 1 0 0,1-1 0 0 0,-1 1 0 0 0,1 0 0 0 0,-1-1-1 0 0,1 1 1 0 0,-1 0 0 0 0,2-1 0 0 0,11 1-52 0 0,-11-1 60 0 0,0 1 0 0 0,-1 0 0 0 0,1-1 0 0 0,0 1 1 0 0,0 0-1 0 0,-1 0 0 0 0,1 0 0 0 0,0 1 0 0 0,-1-1 0 0 0,1 0 0 0 0,0 1 1 0 0,-1-1-1 0 0,1 1 0 0 0,0-1 0 0 0,-1 1 0 0 0,1 0 0 0 0,-1-1 0 0 0,1 1 1 0 0,-1 0-1 0 0,0 0 0 0 0,2 2 0 0 0,3 1-13 0 0,-6-3 30 0 0,1-1 0 0 0,-1 0 0 0 0,1 0 0 0 0,0 1 0 0 0,-1-1 0 0 0,1 1 0 0 0,-1-1 0 0 0,1 0 0 0 0,-1 1 0 0 0,1-1 0 0 0,-1 1 0 0 0,0-1 0 0 0,1 1 0 0 0,-1-1-1 0 0,0 1 1 0 0,1-1 0 0 0,-1 1 0 0 0,0 0 0 0 0,1-1 0 0 0,-1 1 0 0 0,0 0 0 0 0,0-1 0 0 0,0 1 0 0 0,0-1 0 0 0,0 1 0 0 0,0 0 0 0 0,0-1 0 0 0,0 1 0 0 0,0 0 0 0 0,0-1 0 0 0,0 1 0 0 0,0 0-1 0 0,0-1 1 0 0,0 1 0 0 0,-1-1 0 0 0,1 1 0 0 0,0 0 0 0 0,-1 0 0 0 0,1 0-13 0 0,-1 1-1 0 0,0-1 1 0 0,0 1-1 0 0,0-1 1 0 0,0 0 0 0 0,0 1-1 0 0,0-1 1 0 0,0 0-1 0 0,-1 0 1 0 0,1 0-1 0 0,0 0 1 0 0,-1 0-1 0 0,1 0 1 0 0,-1 0 0 0 0,1 0-1 0 0,-1-1 1 0 0,1 1-1 0 0,-1 0 1 0 0,1-1-1 0 0,-1 1 1 0 0,0-1 0 0 0,1 0-1 0 0,-1 0 1 0 0,0 1-1 0 0,1-1 1 0 0,-1 0-1 0 0,0-1 1 0 0,-2 1-1 0 0,2 0-266 0 0,-1-1-1 0 0,1 0 0 0 0,-1 0 0 0 0,0 0 0 0 0,1 0 0 0 0,0 0 0 0 0,-1 0 1 0 0,-4-3-1 0 0,-13-17-7220 0 0,17 17 5778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4401 0 0,'-1'1'202'0'0,"1"1"1"0"0,-1-1 0 0 0,0 0-1 0 0,0 1 1 0 0,1-1-1 0 0,-1 1 1 0 0,1-1-1 0 0,-1 1 1 0 0,1-1-1 0 0,0 1 1 0 0,0-1-1 0 0,-1 1 1 0 0,1-1-1 0 0,0 1 1 0 0,0 0-1 0 0,1-1 1 0 0,-1 1 0 0 0,1 2-1 0 0,9 35 39 0 0,-5-22-162 0 0,-2-6 96 0 0,-1 1 1 0 0,0 0 0 0 0,-1 0 0 0 0,0 13-1 0 0,-1-25-153 0 0,3-28-778 0 0,-3 16 723 0 0,1 0 0 0 0,1 1 0 0 0,3-14 0 0 0,-4 22 28 0 0,1-3 15 0 0,-1 0 0 0 0,1 0-1 0 0,0 1 1 0 0,1-1 0 0 0,0 0 0 0 0,0 1 0 0 0,0-1 0 0 0,5-6 0 0 0,-7 12 32 0 0,-1 0 0 0 0,1-1 0 0 0,-1 1 0 0 0,1-1 0 0 0,0 1 0 0 0,-1 0 0 0 0,1 0 0 0 0,-1-1 0 0 0,1 1 0 0 0,0 0 0 0 0,-1 0 0 0 0,1 0 0 0 0,0-1 0 0 0,-1 1 0 0 0,1 0 0 0 0,0 0 0 0 0,-1 0 0 0 0,1 0 0 0 0,0 0 0 0 0,-1 1 0 0 0,1-1 0 0 0,-1 0 0 0 0,1 0 0 0 0,0 0 0 0 0,-1 0 0 0 0,1 1 0 0 0,0-1 0 0 0,-1 0 0 0 0,1 1 0 0 0,-1-1 0 0 0,1 0 0 0 0,-1 1 0 0 0,1-1 0 0 0,-1 1 0 0 0,1-1 0 0 0,-1 1 0 0 0,1-1 0 0 0,-1 1 0 0 0,0-1 0 0 0,1 1 0 0 0,-1-1 0 0 0,1 2 0 0 0,3 4 411 0 0,-1-1 0 0 0,1 1-1 0 0,2 8 1 0 0,-3-9-456 0 0,2 7 229 0 0,-1-1 1 0 0,0 1 0 0 0,-1 1-1 0 0,2 13 1 0 0,-5-3-162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5073 0 0,'-7'6'2502'0'0,"2"1"369"0"0,17-3-1813 0 0,-4-3-994 0 0,0 0 0 0 0,15-1 0 0 0,-19-1-33 0 0,1 1 1 0 0,-1 0-1 0 0,1 0 0 0 0,0 1 0 0 0,-1-1 0 0 0,1 1 0 0 0,-1 0 0 0 0,1 0 1 0 0,-1 0-1 0 0,1 1 0 0 0,-1 0 0 0 0,6 2 0 0 0,-10-3 26 0 0,1 0 0 0 0,0 0-1 0 0,0 0 1 0 0,-1 0 0 0 0,1 0-1 0 0,0 0 1 0 0,-1 0-1 0 0,1 1 1 0 0,-1-1 0 0 0,0 0-1 0 0,1 0 1 0 0,-1 0 0 0 0,0 1-1 0 0,0-1 1 0 0,1 0 0 0 0,-1 0-1 0 0,0 0 1 0 0,0 1 0 0 0,0-1-1 0 0,-1 0 1 0 0,1 0 0 0 0,0 1-1 0 0,0-1 1 0 0,-1 0 0 0 0,0 2-1 0 0,-1 3-6 0 0,0 0-1 0 0,0 0 1 0 0,-6 10-1 0 0,0 0-51 0 0,0 1-1 0 0,2 0 0 0 0,-7 22 1 0 0,13-39 1 0 0,-1 3-52 0 0,1-1 0 0 0,-1 1 0 0 0,0-1 0 0 0,1 1 0 0 0,0-1 0 0 0,-1 1 0 0 0,1 0 0 0 0,0-1-1 0 0,0 1 1 0 0,0-1 0 0 0,1 4 0 0 0,2-13-4968 0 0,-2 3 4456 0 0,0 0 0 0 0,0 1 0 0 0,-1-1 0 0 0,1-7 0 0 0,1-8-376 0 0,0 8 633 0 0,-2 7 292 0 0,0 0-1 0 0,1 0 1 0 0,0 0 0 0 0,0 0 0 0 0,0 0 0 0 0,0 0 0 0 0,1 0 0 0 0,0 1 0 0 0,-1-1 0 0 0,5-5-1 0 0,-5 9 231 0 0,0 1-1 0 0,-1-1 0 0 0,1 0 0 0 0,0 1 0 0 0,0-1 0 0 0,0 1 0 0 0,-1-1 0 0 0,1 1 0 0 0,0-1 0 0 0,-1 1 0 0 0,1-1 0 0 0,0 1 0 0 0,-1 0 0 0 0,1-1 0 0 0,-1 1 0 0 0,2 1 0 0 0,11 14 1236 0 0,-13-15-1425 0 0,17 19 237 0 0,-16-19-314 0 0,0 0-1 0 0,0 0 1 0 0,0 0-1 0 0,1 0 1 0 0,-1 0-1 0 0,0 0 1 0 0,0-1 0 0 0,1 1-1 0 0,-1 0 1 0 0,0-1-1 0 0,1 1 1 0 0,-1-1 0 0 0,0 0-1 0 0,4 1 1 0 0,-5-1-75 0 0,0 0 0 0 0,0 0 1 0 0,1 0-1 0 0,-1 0 0 0 0,0 0 0 0 0,0 0 1 0 0,1 0-1 0 0,-1 0 0 0 0,0 0 0 0 0,0-1 1 0 0,1 1-1 0 0,-1 0 0 0 0,0 0 1 0 0,0 0-1 0 0,0 0 0 0 0,1 0 0 0 0,-1-1 1 0 0,0 1-1 0 0,0 0 0 0 0,0 0 0 0 0,0 0 1 0 0,1-1-1 0 0,-1 1 0 0 0,0 0 0 0 0,0 0 1 0 0,0-1-1 0 0,0 1 0 0 0,0 0 1 0 0,0 0-1 0 0,0-1 0 0 0,0 1 0 0 0,0 0 1 0 0,0 0-1 0 0,0-1 0 0 0,0 1 0 0 0,0 0 1 0 0,0 0-1 0 0,0-1 0 0 0,-2-15-1237 0 0,0 3 1385 0 0,2 13 75 0 0,4-2 2099 0 0,12-8-298 0 0,-7 9-1546 0 0,-1-1 1 0 0,0 2-1 0 0,0-1 1 0 0,0 1-1 0 0,1 0 0 0 0,-1 1 1 0 0,11 1-1 0 0,-18-1-269 0 0,1 0-1 0 0,-1 0 0 0 0,1 0 0 0 0,-1 0 1 0 0,0 0-1 0 0,1 0 0 0 0,-1 0 1 0 0,0 0-1 0 0,0 0 0 0 0,0 1 0 0 0,0-1 1 0 0,0 1-1 0 0,0-1 0 0 0,0 0 1 0 0,0 1-1 0 0,-1-1 0 0 0,1 1 0 0 0,-1 0 1 0 0,1-1-1 0 0,-1 1 0 0 0,1 1 1 0 0,1 4 395 0 0,-1 0 1 0 0,0 0-1 0 0,0 13 1 0 0,-2 14 567 0 0,0-22-863 0 0,0-1-1 0 0,1 0 0 0 0,1 1 1 0 0,2 19-1 0 0,-2-30-206 0 0,0 1-1 0 0,0-1 1 0 0,0 0 0 0 0,0 0-1 0 0,1 1 1 0 0,-1-1 0 0 0,0 0 0 0 0,0 0-1 0 0,1-1 1 0 0,-1 1 0 0 0,0 0-1 0 0,1 0 1 0 0,-1 0 0 0 0,1-1 0 0 0,-1 1-1 0 0,3 0 1 0 0,26 7-425 0 0,-22-6 341 0 0,14 0-195 0 0,-21-2 288 0 0,0 0-1 0 0,0 0 1 0 0,0 0 0 0 0,0-1 0 0 0,0 1 0 0 0,0 0 0 0 0,0 0 0 0 0,-1-1 0 0 0,1 1 0 0 0,0-1 0 0 0,0 1-1 0 0,0-1 1 0 0,0 1 0 0 0,-1-1 0 0 0,1 1 0 0 0,0-1 0 0 0,-1 0 0 0 0,1 1 0 0 0,0-1 0 0 0,0-1-1 0 0,0 0 10 0 0,0 0 0 0 0,0 0-1 0 0,0 0 1 0 0,0 0-1 0 0,0 0 1 0 0,0 0 0 0 0,-1 0-1 0 0,1 0 1 0 0,-1 0-1 0 0,1-1 1 0 0,-1 1 0 0 0,0 0-1 0 0,0 0 1 0 0,0-1-1 0 0,0 1 1 0 0,0 0-1 0 0,-1-2 1 0 0,-1-3 57 0 0,0 1 0 0 0,0 0-1 0 0,-1 0 1 0 0,-4-8 0 0 0,2 5 34 0 0,5 8-61 0 0,0 0 0 0 0,-1 1 0 0 0,1-1 0 0 0,-1 1 0 0 0,1-1 0 0 0,-1 0-1 0 0,1 1 1 0 0,-1-1 0 0 0,1 1 0 0 0,-1-1 0 0 0,1 1 0 0 0,-1 0-1 0 0,0-1 1 0 0,1 1 0 0 0,-1 0 0 0 0,0-1 0 0 0,1 1 0 0 0,-1 0 0 0 0,0 0-1 0 0,0-1 1 0 0,1 1 0 0 0,-1 0 0 0 0,0 0 0 0 0,0 0 0 0 0,1 0-1 0 0,-2 0 1 0 0,-21 6 370 0 0,19-5-396 0 0,-6 0-54 0 0,10-1 21 0 0,-1 0-1 0 0,0 0 1 0 0,0 0-1 0 0,1 0 1 0 0,-1 0-1 0 0,0 0 1 0 0,1 1 0 0 0,-1-1-1 0 0,0 0 1 0 0,1 0-1 0 0,-1 0 1 0 0,0 0-1 0 0,1 1 1 0 0,-1-1 0 0 0,1 0-1 0 0,-1 1 1 0 0,0-1-1 0 0,1 1 1 0 0,-1-1 0 0 0,1 0-1 0 0,-1 1 1 0 0,1-1-1 0 0,-1 1 1 0 0,0 1-1 0 0,-3 0-446 0 0,4-2 454 0 0,0 0 1 0 0,0 0 0 0 0,-1 0 0 0 0,1 0-1 0 0,0 0 1 0 0,0 1 0 0 0,0-1 0 0 0,-1 0-1 0 0,1 0 1 0 0,0 0 0 0 0,0 0 0 0 0,0 0-1 0 0,-1 0 1 0 0,1 0 0 0 0,0 1 0 0 0,0-1-1 0 0,0 0 1 0 0,0 0 0 0 0,0 0 0 0 0,-1 0-1 0 0,1 1 1 0 0,0-1 0 0 0,0 0 0 0 0,0 0-1 0 0,0 0 1 0 0,0 1 0 0 0,0-1 0 0 0,0 0-1 0 0,0 0 1 0 0,0 1 0 0 0,0-1 0 0 0,0 0-1 0 0,-1 0 1 0 0,1 0 0 0 0,1 1 0 0 0,-1-1-1 0 0,-2 2-1032 0 0,-1 3-1596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0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23 8098 0 0,'-15'6'4066'0'0,"13"-4"-3996"0"0,0-1 1 0 0,0 0 0 0 0,0-1-1 0 0,-1 1 1 0 0,1 0 0 0 0,0-1 0 0 0,-4 1-1 0 0,32-15 652 0 0,-14 9-702 0 0,0 1 1 0 0,1 1-1 0 0,0 0 0 0 0,-1 0 1 0 0,1 1-1 0 0,0 1 0 0 0,21 1 1 0 0,-32 0 43 0 0,0 0 1 0 0,0 0-1 0 0,0 0 1 0 0,-1 1 0 0 0,1-1-1 0 0,0 1 1 0 0,-1-1-1 0 0,1 1 1 0 0,0-1 0 0 0,-1 1-1 0 0,1 0 1 0 0,-1 0-1 0 0,1 0 1 0 0,-1 0 0 0 0,1 0-1 0 0,-1 0 1 0 0,0 1-1 0 0,1-1 1 0 0,-1 0 0 0 0,0 1-1 0 0,0-1 1 0 0,0 1-1 0 0,0-1 1 0 0,0 1 0 0 0,-1-1-1 0 0,1 1 1 0 0,0 0-1 0 0,-1-1 1 0 0,1 1 0 0 0,-1 0-1 0 0,1-1 1 0 0,-1 1-1 0 0,0 0 1 0 0,0 0 0 0 0,0 0-1 0 0,0-1 1 0 0,0 1-1 0 0,0 0 1 0 0,0 0 0 0 0,-1 1-1 0 0,-2 19 580 0 0,-6 40 438 0 0,-22 102-829 0 0,27-117-2312 0 0,4-47 1659 0 0,3-19-4182 0 0,-1 8 4517 0 0,0 0 0 0 0,1 0 1 0 0,1 0-1 0 0,-1 0 0 0 0,8-12 1 0 0,-11 23 81 0 0,0-1 0 0 0,1 1 1 0 0,-1-1-1 0 0,0 1 1 0 0,1-1-1 0 0,-1 1 1 0 0,1-1-1 0 0,-1 1 0 0 0,1-1 1 0 0,-1 1-1 0 0,1 0 1 0 0,-1-1-1 0 0,1 1 0 0 0,-1 0 1 0 0,1-1-1 0 0,0 1 1 0 0,-1 0-1 0 0,1 0 0 0 0,0 0 1 0 0,-1 0-1 0 0,1-1 1 0 0,-1 1-1 0 0,1 0 0 0 0,0 0 1 0 0,-1 0-1 0 0,1 0 1 0 0,0 0-1 0 0,-1 0 1 0 0,1 1-1 0 0,0-1 0 0 0,-1 0 1 0 0,1 0-1 0 0,0 1 1 0 0,24 11 392 0 0,-12-5-551 0 0,-12-7 8 0 0,-1 1-1 0 0,0-1 1 0 0,1 0 0 0 0,-1 0-1 0 0,1 0 1 0 0,-1 1 0 0 0,0-1-1 0 0,1 0 1 0 0,-1 0 0 0 0,1 0-1 0 0,-1 0 1 0 0,1 0 0 0 0,-1 0-1 0 0,0 0 1 0 0,1 0 0 0 0,-1 0-1 0 0,1 0 1 0 0,-1 0 0 0 0,1 0-1 0 0,-1 0 1 0 0,0 0 0 0 0,1 0-1 0 0,-1-1 1 0 0,1 1 0 0 0,-1 0-1 0 0,0 0 1 0 0,1 0 0 0 0,-1-1-1 0 0,1 1 1 0 0,-1 0-1 0 0,0-1 1 0 0,1 1 0 0 0,-1 0-1 0 0,0 0 1 0 0,0-1 0 0 0,1 1-1 0 0,-1-1 1 0 0,0 1 0 0 0,0 0-1 0 0,1-1 1 0 0,-1 1 0 0 0,0 0-1 0 0,0-1 1 0 0,0 1 0 0 0,0-1-1 0 0,0 1 1 0 0,0-1 0 0 0,0 1-1 0 0,0 0 1 0 0,0-1 0 0 0,0 1-1 0 0,0-1 1 0 0,0 1 0 0 0,0-1-1 0 0,0 1 1 0 0,0-1 0 0 0,-1-5-695 0 0,0 0 1 0 0,-1 0 0 0 0,-3-9 0 0 0,1 3 979 0 0,-12-40 1821 0 0,14 47-764 0 0,2 5-1146 0 0,0 0 0 0 0,0 0 0 0 0,0 0 0 0 0,0 0 0 0 0,0 0 1 0 0,0 0-1 0 0,0 0 0 0 0,0 0 0 0 0,0 0 0 0 0,1 0 0 0 0,-1 0 1 0 0,0 0-1 0 0,0 0 0 0 0,0-1 0 0 0,0 1 0 0 0,0 0 1 0 0,0 0-1 0 0,0 0 0 0 0,0 0 0 0 0,0 0 0 0 0,0 0 0 0 0,0 0 1 0 0,0 0-1 0 0,0 0 0 0 0,0 0 0 0 0,1 0 0 0 0,-1 0 0 0 0,0 0 1 0 0,0 0-1 0 0,0 0 0 0 0,0 0 0 0 0,0 0 0 0 0,0-1 0 0 0,0 1 1 0 0,0 0-1 0 0,0 0 0 0 0,0 0 0 0 0,0 0 0 0 0,0 0 1 0 0,0 0-1 0 0,0 0 0 0 0,0 0 0 0 0,0 0 0 0 0,0 0 0 0 0,0 0 1 0 0,0-1-1 0 0,0 1 0 0 0,0 0 0 0 0,0 0 0 0 0,0 0 0 0 0,0 0 1 0 0,0 0-1 0 0,0 0 0 0 0,0 0 0 0 0,0 0 0 0 0,-1 0 1 0 0,1 0-1 0 0,0 0 0 0 0,0 0 0 0 0,0 0 0 0 0,0-1 0 0 0,0 1 1 0 0,0 0-1 0 0,0 0 0 0 0,0 0 0 0 0,0 0 180 0 0,21-7 1939 0 0,-5 1-1594 0 0,1 0 1 0 0,22-5-1 0 0,-33 10-492 0 0,-5 1 9 0 0,1-1 0 0 0,-1 1 0 0 0,1-1 0 0 0,0 1 0 0 0,-1 0 0 0 0,1 0 0 0 0,-1 0 0 0 0,1 0 0 0 0,0 0 0 0 0,-1 0 0 0 0,1 0 0 0 0,-1 1 0 0 0,1-1-1 0 0,-1 0 1 0 0,3 2 0 0 0,-2 1 176 0 0,-1 1-1 0 0,1 0 0 0 0,-1 0 0 0 0,0 0 0 0 0,0 0 0 0 0,0 0 0 0 0,-1 0 0 0 0,1 0 1 0 0,-1 0-1 0 0,0 5 0 0 0,1 9-202 0 0,4 10-192 0 0,-3-17-799 0 0,0 1 0 0 0,1 15 0 0 0,-4-21-3507 0 0,-7-7-4695 0 0,5 1 8119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0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6097 0 0,'-2'0'248'0'0,"1"1"-1"0"0,-1 0 1 0 0,1-1-1 0 0,-1 1 0 0 0,1 0 1 0 0,0 0-1 0 0,-1 0 1 0 0,1 0-1 0 0,0 0 0 0 0,0 0 1 0 0,0 0-1 0 0,0 0 1 0 0,0 1-1 0 0,0-1 1 0 0,0 0-1 0 0,-1 3 0 0 0,1-1 235 0 0,0-1 0 0 0,0 1-1 0 0,1 0 1 0 0,-1 0 0 0 0,1 0-1 0 0,0 0 1 0 0,0 4-1 0 0,0-4-410 0 0,1-1-1 0 0,-1 0 0 0 0,1 1 0 0 0,0-1 0 0 0,0 1 1 0 0,0-1-1 0 0,0 0 0 0 0,0 0 0 0 0,0 1 0 0 0,1-1 1 0 0,-1 0-1 0 0,1 0 0 0 0,2 2 0 0 0,-2-1 0 0 0,0 0-1 0 0,0-1 1 0 0,0 1-1 0 0,0 0 1 0 0,0 0-1 0 0,2 7 1 0 0,-3-8-42 0 0,0 1 1 0 0,0 0-1 0 0,0 0 1 0 0,0-1-1 0 0,1 1 1 0 0,-1-1-1 0 0,1 1 0 0 0,0-1 1 0 0,0 1-1 0 0,0-1 1 0 0,0 0-1 0 0,0 0 1 0 0,0 0-1 0 0,0 0 0 0 0,5 2 1 0 0,-6-4-10 0 0,0 0 1 0 0,1 0 0 0 0,-1 1-1 0 0,1-1 1 0 0,-1-1-1 0 0,1 1 1 0 0,-1 0 0 0 0,1 0-1 0 0,-1-1 1 0 0,0 1-1 0 0,1 0 1 0 0,-1-1-1 0 0,0 1 1 0 0,1-1 0 0 0,1-1-1 0 0,23-15 255 0 0,-12 7-136 0 0,-2 4-18 0 0,-4 1-85 0 0,0 0 0 0 0,16-6-1 0 0,-19 10-1443 0 0,-4-9-12828 0 0,-1 9 14340 0 0,-1-1-1582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3905 0 0,'-1'0'107'0'0,"1"1"1"0"0,0-1 0 0 0,0 0-1 0 0,0 0 1 0 0,0 1 0 0 0,0-1-1 0 0,0 0 1 0 0,0 0 0 0 0,0 1-1 0 0,0-1 1 0 0,-1 0-1 0 0,1 0 1 0 0,0 1 0 0 0,0-1-1 0 0,0 0 1 0 0,0 0 0 0 0,1 1-1 0 0,-1-1 1 0 0,0 0-1 0 0,0 1 1 0 0,0-1 0 0 0,0 0-1 0 0,0 0 1 0 0,0 0 0 0 0,0 1-1 0 0,0-1 1 0 0,0 0 0 0 0,1 0-1 0 0,-1 1 1 0 0,0-1-1 0 0,0 0 1 0 0,0 0 0 0 0,1 0-1 0 0,-1 1 1 0 0,0-1 0 0 0,0 0-1 0 0,0 0 1 0 0,1 0-1 0 0,-1 0 1 0 0,15 3 1086 0 0,19-5-1273 0 0,-11-4-819 0 0,-6 2-1693 0 0,-16 3 2229 0 0,0 0 1 0 0,0 0 0 0 0,0 0-1 0 0,0 0 1 0 0,0 0-1 0 0,0 0 1 0 0,-1 0-1 0 0,1 0 1 0 0,0 0-1 0 0,-1-1 1 0 0,1-1 0 0 0,0 2 34 0 0,1-2-837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0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8322 0 0,'-10'6'4207'0'0,"13"-1"-2613"0"0,2-1-290 0 0,0 0-1245 0 0,-1-1 0 0 0,1 1 0 0 0,0-1 0 0 0,-1 0 0 0 0,1-1 0 0 0,8 4 0 0 0,-8-4-313 0 0,0 0 1 0 0,0 0-1 0 0,0 1 0 0 0,0 0 0 0 0,0 0 0 0 0,6 5 0 0 0,-11-7 34 0 0,0-1-1 0 0,1 0 1 0 0,-1 0 0 0 0,0 1 0 0 0,1-1-1 0 0,-1 0 1 0 0,0 0 0 0 0,1 1 0 0 0,-1-1-1 0 0,0 1 1 0 0,1-1 0 0 0,-1 0 0 0 0,0 1-1 0 0,0-1 1 0 0,0 0 0 0 0,1 1-1 0 0,-1-1 1 0 0,0 1 0 0 0,0-1 0 0 0,0 1-1 0 0,0-1 1 0 0,0 0 0 0 0,0 1 0 0 0,0-1-1 0 0,0 1 1 0 0,0-1 0 0 0,0 1-1 0 0,0-1 1 0 0,0 1 0 0 0,0-1 0 0 0,0 1-1 0 0,0-1 1 0 0,0 0 0 0 0,0 1 0 0 0,-1 0-1 0 0,0 0-331 0 0,-1 0 0 0 0,1 0 0 0 0,-1 0-1 0 0,0 0 1 0 0,1 0 0 0 0,-1-1-1 0 0,0 1 1 0 0,-2 0 0 0 0,-4 2 475 0 0,0 0 1 0 0,0 0-1 0 0,-11 8 0 0 0,15-9 678 0 0,1 0 1 0 0,0 1-1 0 0,-1 0 0 0 0,1 0 0 0 0,-4 4 1 0 0,7-6-418 0 0,-1 0 0 0 0,0 0 0 0 0,1-1 0 0 0,-1 1 0 0 0,1 0 0 0 0,-1 0 0 0 0,1 0 0 0 0,0 0 0 0 0,-1 0 0 0 0,1-1 0 0 0,0 1 0 0 0,-1 2 0 0 0,1-3-135 0 0,0 0-1 0 0,0 1 0 0 0,0-1 0 0 0,0 0 1 0 0,0 0-1 0 0,0 1 0 0 0,1-1 0 0 0,-1 0 1 0 0,0 0-1 0 0,0 1 0 0 0,0-1 0 0 0,0 0 1 0 0,0 0-1 0 0,1 0 0 0 0,-1 1 0 0 0,0-1 1 0 0,0 0-1 0 0,0 0 0 0 0,0 0 0 0 0,1 0 1 0 0,-1 0-1 0 0,0 1 0 0 0,0-1 1 0 0,1 0-1 0 0,-1 0 0 0 0,0 0 0 0 0,0 0 1 0 0,1 0-1 0 0,-1 0 0 0 0,0 0 0 0 0,4 0 178 0 0,0 1 0 0 0,-1-2 1 0 0,1 1-1 0 0,0 0 0 0 0,4-2 0 0 0,6-1 219 0 0,-11 2-327 0 0,0 0 0 0 0,1 1 0 0 0,-1-1 1 0 0,0 1-1 0 0,0-1 0 0 0,0 1 0 0 0,0 0 1 0 0,0 0-1 0 0,1 1 0 0 0,2 0 0 0 0,-5-1-6 0 0,0 1 0 0 0,0 0 0 0 0,0-1 0 0 0,0 1-1 0 0,0 0 1 0 0,0 0 0 0 0,0 0 0 0 0,0 0-1 0 0,-1 0 1 0 0,1 0 0 0 0,0 0 0 0 0,0 0 0 0 0,-1 0-1 0 0,1 0 1 0 0,-1 0 0 0 0,1 0 0 0 0,-1 1-1 0 0,0-1 1 0 0,1 2 0 0 0,4 30 723 0 0,-3-22-553 0 0,-2-4-190 0 0,0-1-1 0 0,0 0 0 0 0,0 1 1 0 0,-1-1-1 0 0,0 0 0 0 0,0 1 1 0 0,-4 9-1 0 0,-3 22 120 0 0,7-24-226 0 0,0 0 0 0 0,-2-1 0 0 0,-3 16 0 0 0,5-10-1999 0 0,0-39-1288 0 0,0 14 3224 0 0,0 1 0 0 0,1 0 0 0 0,0-1 0 0 0,0 1 0 0 0,1-1 0 0 0,-1 1 0 0 0,1 0 0 0 0,0 0 0 0 0,1-1 0 0 0,-1 1 0 0 0,4-6 0 0 0,-5 11 108 0 0,1-1 0 0 0,-1 0 0 0 0,1 0 0 0 0,0 1 0 0 0,-1-1 1 0 0,1 0-1 0 0,0 1 0 0 0,-1-1 0 0 0,1 1 0 0 0,0-1 0 0 0,0 1 1 0 0,0-1-1 0 0,0 1 0 0 0,0 0 0 0 0,-1-1 0 0 0,1 1 0 0 0,0 0 0 0 0,0 0 1 0 0,0 0-1 0 0,0-1 0 0 0,0 1 0 0 0,0 0 0 0 0,0 0 0 0 0,0 0 1 0 0,0 1-1 0 0,0-1 0 0 0,0 0 0 0 0,0 0 0 0 0,0 0 0 0 0,-1 1 0 0 0,1-1 1 0 0,0 0-1 0 0,2 2 0 0 0,3 1 156 0 0,0 0 0 0 0,0 1 0 0 0,8 6 0 0 0,-11-8-252 0 0,0 1 30 0 0,-2-2-30 0 0,0 0-1 0 0,1 0 1 0 0,-1 0-1 0 0,0 0 0 0 0,1 0 1 0 0,-1-1-1 0 0,1 1 0 0 0,-1 0 1 0 0,1-1-1 0 0,-1 1 0 0 0,4 0 1 0 0,-5-1-127 0 0,1 0 1 0 0,-1 0 0 0 0,0-1-1 0 0,1 1 1 0 0,-1 0-1 0 0,0 0 1 0 0,1 0 0 0 0,-1-1-1 0 0,0 1 1 0 0,0 0-1 0 0,1 0 1 0 0,-1-1 0 0 0,0 1-1 0 0,0 0 1 0 0,1-1 0 0 0,-1 1-1 0 0,0 0 1 0 0,0 0-1 0 0,0-1 1 0 0,0 1 0 0 0,0 0-1 0 0,1-1 1 0 0,-1 1-1 0 0,0-1 1 0 0,0 1 0 0 0,0 0-1 0 0,0-1 1 0 0,0 1-1 0 0,0 0 1 0 0,0-1 0 0 0,0 1-1 0 0,0 0 1 0 0,0-1-1 0 0,0 1 1 0 0,-1 0 0 0 0,1-1-1 0 0,0 0 1 0 0,-5-20-1728 0 0,3 13 1435 0 0,1 0-96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2697 0 0,'4'11'5283'0'0,"-1"-10"-5044"0"0,0-1-1 0 0,0 1 0 0 0,0 0 0 0 0,0-1 1 0 0,0 0-1 0 0,0 1 0 0 0,0-1 0 0 0,0 0 0 0 0,0-1 1 0 0,0 1-1 0 0,-1-1 0 0 0,1 1 0 0 0,5-2 1 0 0,-5 1-211 0 0,0 0 0 0 0,0 0 0 0 0,0 0 1 0 0,0 1-1 0 0,1 0 0 0 0,-1 0 1 0 0,0-1-1 0 0,0 2 0 0 0,0-1 1 0 0,0 0-1 0 0,1 1 0 0 0,-1-1 1 0 0,5 3-1 0 0,-6-2 94 0 0,-1 0 0 0 0,1 0-1 0 0,-1 1 1 0 0,0-1 0 0 0,0 0 0 0 0,1 1 0 0 0,-1-1 0 0 0,0 1 0 0 0,0 0-1 0 0,0-1 1 0 0,-1 1 0 0 0,1 0 0 0 0,0-1 0 0 0,-1 1 0 0 0,1 0 0 0 0,-1 0-1 0 0,1-1 1 0 0,-1 4 0 0 0,3 37 588 0 0,-3-39-711 0 0,-4 13-958 0 0,1-12-3405 0 0,2-11-3790 0 0,1 5 6903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1904 0 0,'6'-9'3273'0'0,"-2"8"1416"0"0,0 9-891 0 0,-1 1-4477 0 0,10 31 924 0 0,4 18-3692 0 0,-17-58 3345 0 0,0 0-1 0 0,0 0 1 0 0,0 1 0 0 0,0-1-1 0 0,0 0 1 0 0,0 0-1 0 0,0 0 1 0 0,0 1-1 0 0,0-1 1 0 0,0 0-1 0 0,0 0 1 0 0,0 0-1 0 0,0 1 1 0 0,0-1-1 0 0,0 0 1 0 0,0 0 0 0 0,0 0-1 0 0,0 0 1 0 0,1 1-1 0 0,-1-1 1 0 0,0 0-1 0 0,0 0 1 0 0,0 0-1 0 0,0 0 1 0 0,0 0-1 0 0,1 0 1 0 0,-1 1-1 0 0,0-1 1 0 0,0 0 0 0 0,0 0-1 0 0,1 0 1 0 0,-1 0-1 0 0,0 0 1 0 0,0 0-1 0 0,0 0 1 0 0,0 0-1 0 0,1 0 1 0 0,-1 0-1 0 0,0 0 1 0 0,0 0-1 0 0,0 0 1 0 0,1 0-1 0 0,-1 0 1 0 0,0 0 0 0 0,0 0-1 0 0,0 0 1 0 0,1 0-1 0 0,-1 0 1 0 0,0 0-1 0 0,0 0 1 0 0,0-1-1 0 0,1 1 1 0 0,4-8-3460 0 0,-5 5 2779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1904 0 0,'5'-8'5889'0'0,"-2"14"-1175"0"0,2 4-4433 0 0,3 4-65 0 0,9 26-1 0 0,0 0-31 0 0,-16-39-180 0 0,-1 0 0 0 0,1 0-1 0 0,-1 0 1 0 0,1 0 0 0 0,-1 0 0 0 0,1 0 0 0 0,-1 0 0 0 0,1 0 0 0 0,0 0 0 0 0,0 0-1 0 0,-1-1 1 0 0,1 1 0 0 0,0 0 0 0 0,0-1 0 0 0,0 1 0 0 0,0 0 0 0 0,0-1-1 0 0,0 1 1 0 0,0-1 0 0 0,2 1 0 0 0,-1-1-62 0 0,1 0 0 0 0,-1 0-1 0 0,1-1 1 0 0,-1 1 0 0 0,1-1 0 0 0,-1 1 0 0 0,1-1-1 0 0,2-1 1 0 0,-4 2-118 0 0,-1-1 0 0 0,1 1 0 0 0,-1 0 0 0 0,1 0 0 0 0,0 0 0 0 0,-1-1 0 0 0,1 1 1 0 0,-1 0-1 0 0,1 0 0 0 0,0 0 0 0 0,-1 0 0 0 0,1 0 0 0 0,0 0 0 0 0,-1 0 0 0 0,1 0 0 0 0,0 1 0 0 0,-1-1 0 0 0,1 0 0 0 0,-1 0 0 0 0,1 0 0 0 0,0 1 0 0 0,-1-1 0 0 0,1 0 0 0 0,-1 1 0 0 0,1-1 1 0 0,-1 0-1 0 0,1 1 0 0 0,-1-1 0 0 0,1 1 0 0 0,-1-1 0 0 0,1 1 0 0 0,-1-1 0 0 0,0 1 0 0 0,1-1 0 0 0,-1 1 0 0 0,0 0 0 0 0,1-1 0 0 0,-1 1 0 0 0,0 0 0 0 0,1 2-376 0 0,0 0 0 0 0,-1-1-1 0 0,0 1 1 0 0,0 0-1 0 0,0-1 1 0 0,0 1 0 0 0,0 0-1 0 0,-1 5 1 0 0,-1-1-391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8 1600 0 0,'-1'0'95'0'0,"1"0"0"0"0,0 1-1 0 0,0-1 1 0 0,-1 0-1 0 0,1 0 1 0 0,0 0 0 0 0,0 0-1 0 0,0 1 1 0 0,-1-1 0 0 0,1 0-1 0 0,0 0 1 0 0,0 0-1 0 0,0 1 1 0 0,0-1 0 0 0,0 0-1 0 0,-1 0 1 0 0,1 1 0 0 0,0-1-1 0 0,0 0 1 0 0,0 0-1 0 0,0 1 1 0 0,0-1 0 0 0,0 0-1 0 0,0 0 1 0 0,0 1 0 0 0,0-1-1 0 0,0 0 1 0 0,0 1-1 0 0,0-1 1 0 0,0 0 0 0 0,8 2 1100 0 0,14-7 511 0 0,-17 3-1415 0 0,0 0-1 0 0,0 1 1 0 0,0-1-1 0 0,0 1 1 0 0,0 0 0 0 0,0 0-1 0 0,6 0 1 0 0,-9 1-213 0 0,-1 0 0 0 0,1 0 0 0 0,-1 0 1 0 0,0 1-1 0 0,1-1 0 0 0,-1 1 0 0 0,0-1 0 0 0,1 1 1 0 0,-1-1-1 0 0,0 1 0 0 0,1 0 0 0 0,-1 0 0 0 0,0-1 1 0 0,0 1-1 0 0,0 0 0 0 0,0 0 0 0 0,0 0 0 0 0,0 0 1 0 0,0 0-1 0 0,0 1 0 0 0,0-1 0 0 0,-1 0 0 0 0,1 0 1 0 0,0 1-1 0 0,-1-1 0 0 0,1 0 0 0 0,-1 1 0 0 0,1-1 1 0 0,-1 0-1 0 0,1 3 0 0 0,1 5 239 0 0,0 0-1 0 0,0 1 1 0 0,-1-1-1 0 0,0 10 1 0 0,0-11-94 0 0,0-1 1 0 0,0 0-1 0 0,1 0 0 0 0,-1 0 1 0 0,4 6-1 0 0,-4-10-125 0 0,-1-3-89 0 0,1 1 1 0 0,-1-1 0 0 0,0 1 0 0 0,1-1-1 0 0,-1 1 1 0 0,0-1 0 0 0,1 0 0 0 0,-1 1-1 0 0,1-1 1 0 0,-1 1 0 0 0,1-1 0 0 0,-1 0-1 0 0,1 0 1 0 0,-1 1 0 0 0,1-1 0 0 0,-1 0-1 0 0,1 0 1 0 0,-1 0 0 0 0,1 0 0 0 0,-1 1-1 0 0,1-1 1 0 0,-1 0 0 0 0,1 0 0 0 0,0 0-1 0 0,-1 0 1 0 0,1 0 0 0 0,-1 0 0 0 0,1 0 0 0 0,-1-1-1 0 0,1 1 1 0 0,0 0 0 0 0,23-7 196 0 0,-17 4-188 0 0,-4 2-16 0 0,-1 1 1 0 0,0-1-1 0 0,0 0 1 0 0,0 0-1 0 0,-1 0 1 0 0,1 0-1 0 0,0-1 1 0 0,3-2-1 0 0,6-3-961 0 0,-10 5-560 0 0,0-1-1 0 0,0 1 1 0 0,-1 0-1 0 0,1 0 0 0 0,0-1 1 0 0,-1 1-1 0 0,1-5 0 0 0,-1 4-1119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2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10082 0 0,'-21'2'3364'0'0,"-1"1"-3083"0"0,51 8 855 0 0,11 8-5134 0 0,-39-19 3832 0 0,0 0 0 0 0,-1 0-1 0 0,1 1 1 0 0,0-1 0 0 0,-1 0 0 0 0,1 1-1 0 0,-1-1 1 0 0,1 1 0 0 0,0-1 0 0 0,-1 1-1 0 0,1-1 1 0 0,-1 1 0 0 0,1-1 0 0 0,-1 1 0 0 0,1-1-1 0 0,-1 1 1 0 0,0 0 0 0 0,1-1 0 0 0,-1 1-1 0 0,0 0 1 0 0,1-1 0 0 0,-1 1 0 0 0,0 0 0 0 0,0-1-1 0 0,0 1 1 0 0,1 0 0 0 0,-1 0 0 0 0,0-1-1 0 0,0 1 1 0 0,0 0 0 0 0,0-1 0 0 0,0 1-1 0 0,-1 0 1 0 0,1 0 0 0 0,0-1 0 0 0,0 1 0 0 0,0 0-1 0 0,-1-1 1 0 0,1 1 0 0 0,0 0 0 0 0,-1-1-1 0 0,1 1 1 0 0,0 0 0 0 0,-1 0 0 0 0,-3 4-196 0 0,0 0 0 0 0,-1-1 0 0 0,1 1 0 0 0,-9 5 0 0 0,-2 4 1737 0 0,-8 17 3691 0 0,23-31-5024 0 0,0 0 0 0 0,0 0 0 0 0,0 0 0 0 0,0 1 0 0 0,0-1 0 0 0,0 0 0 0 0,-1 0 0 0 0,1 0 0 0 0,0 1 0 0 0,0-1 0 0 0,0 0 0 0 0,0 0 0 0 0,0 1 0 0 0,0-1 0 0 0,0 0 0 0 0,0 0 0 0 0,0 1 0 0 0,0-1 0 0 0,0 0 0 0 0,0 0 0 0 0,0 1 0 0 0,0-1 0 0 0,0 0 0 0 0,0 0 0 0 0,1 0 0 0 0,-1 1 0 0 0,0-1 0 0 0,0 0 0 0 0,0 0 0 0 0,0 0 0 0 0,0 1 0 0 0,0-1 0 0 0,1 0 0 0 0,-1 0 0 0 0,0 0 0 0 0,0 0 0 0 0,0 1 0 0 0,0-1 0 0 0,1 0 0 0 0,13 4 619 0 0,14-3-78 0 0,-26-1-547 0 0,-1 0 0 0 0,0 0 0 0 0,0 0 0 0 0,0 0 0 0 0,0 0 0 0 0,0 0 0 0 0,0 0 1 0 0,0 0-1 0 0,0 1 0 0 0,0-1 0 0 0,0 0 0 0 0,0 1 0 0 0,0-1 0 0 0,0 1 0 0 0,0-1 0 0 0,0 1 0 0 0,0-1 1 0 0,0 1-1 0 0,0 0 0 0 0,0 0 0 0 0,0-1 0 0 0,-1 1 0 0 0,1 0 0 0 0,0 0 0 0 0,-1 0 0 0 0,1 0 1 0 0,0 0-1 0 0,-1 0 0 0 0,1 0 0 0 0,-1 0 0 0 0,0 0 0 0 0,1 0 0 0 0,-1 0 0 0 0,0 0 0 0 0,0 0 1 0 0,1 0-1 0 0,-1 1 0 0 0,1 6 157 0 0,0 1 0 0 0,0-1-1 0 0,0 14 1 0 0,-2-17-239 0 0,0 17 2 0 0,-1-1-1 0 0,-6 25 1 0 0,-1 10-867 0 0,3-33-286 0 0,3-19-2116 0 0,2-7 2838 0 0,1 0 0 0 0,-1 1 1 0 0,1-1-1 0 0,0 0 0 0 0,0 0 0 0 0,0 0 1 0 0,0 0-1 0 0,0 0 0 0 0,1-3 0 0 0,0 1 182 0 0,0-15-128 0 0,5-19 1 0 0,-4 32 481 0 0,0 0-1 0 0,0 1 1 0 0,0-1 0 0 0,1 1-1 0 0,0 0 1 0 0,6-10 0 0 0,-9 15 96 0 0,1 0 1 0 0,0 1-1 0 0,-1-1 0 0 0,1 0 1 0 0,0 0-1 0 0,-1 0 1 0 0,1 1-1 0 0,0-1 0 0 0,0 1 1 0 0,0-1-1 0 0,0 0 0 0 0,0 1 1 0 0,-1-1-1 0 0,1 1 1 0 0,0 0-1 0 0,0-1 0 0 0,0 1 1 0 0,0 0-1 0 0,0-1 1 0 0,0 1-1 0 0,0 0 0 0 0,0 0 1 0 0,0 0-1 0 0,2 0 1 0 0,-1 1 79 0 0,0-1 0 0 0,1 1 1 0 0,-1-1-1 0 0,0 1 1 0 0,0 0-1 0 0,0 0 0 0 0,1 0 1 0 0,-1 0-1 0 0,0 1 1 0 0,2 1-1 0 0,2 2-287 0 0,-1-1 1 0 0,0 1-1 0 0,-1 0 0 0 0,1 0 0 0 0,-1 0 0 0 0,0 1 1 0 0,4 6-1 0 0,-8-11-77 0 0,1 0 0 0 0,-1 0 0 0 0,1 0 0 0 0,-1 0 0 0 0,0 0 0 0 0,1 0 0 0 0,-1 0 0 0 0,0 0 0 0 0,0 0 1 0 0,1 0-1 0 0,-1 0 0 0 0,0 1 0 0 0,0-1 0 0 0,0 0 0 0 0,0 0 0 0 0,-1 0 0 0 0,1 0 0 0 0,0 0 0 0 0,0 0 0 0 0,-1 0 0 0 0,1 0 1 0 0,0 0-1 0 0,-1 0 0 0 0,1 0 0 0 0,-1 0 0 0 0,1 0 0 0 0,-1 0 0 0 0,0 0 0 0 0,1 0 0 0 0,-1-1 0 0 0,0 1 0 0 0,0 0 0 0 0,1 0 0 0 0,-1-1 1 0 0,0 1-1 0 0,0-1 0 0 0,0 1 0 0 0,0-1 0 0 0,0 1 0 0 0,0-1 0 0 0,0 1 0 0 0,0-1 0 0 0,0 0 0 0 0,0 1 0 0 0,0-1 0 0 0,0 0 1 0 0,0 0-1 0 0,0 0 0 0 0,-1 0 0 0 0,1 0 0 0 0,0 0 0 0 0,0 0 0 0 0,0 0 0 0 0,0-1 0 0 0,0 1 0 0 0,0 0 0 0 0,0-1 0 0 0,-1 0 0 0 0,-1 0-10 0 0,0 1-403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2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1048 0 0,'-3'8'4197'0'0,"-3"10"-2232"0"0,6-11-1578 0 0,0 0 1 0 0,0 1-1 0 0,1-1 1 0 0,0 0-1 0 0,0 1 1 0 0,0-1-1 0 0,1 0 1 0 0,4 11-1 0 0,-1-2-179 0 0,-4-13-116 0 0,0 0 0 0 0,0 1 0 0 0,1-1 0 0 0,-1 0 0 0 0,1 0 0 0 0,-1 0 0 0 0,1 0 0 0 0,0-1 0 0 0,3 4 0 0 0,-2-5 80 0 0,1-1 0 0 0,0 0-1 0 0,0 0 1 0 0,-1 0 0 0 0,1-1 0 0 0,0 1-1 0 0,0-1 1 0 0,-1 0 0 0 0,1 0 0 0 0,-1 0-1 0 0,1-1 1 0 0,-1 1 0 0 0,5-3 0 0 0,23-10-366 0 0,-13 7-1712 0 0,-1-2-4228 0 0,-17 8 5952 0 0,1 1 1 0 0,-1 0-1 0 0,0-1 0 0 0,0 1 1 0 0,1 0-1 0 0,-1-1 1 0 0,0 1-1 0 0,1 0 0 0 0,-1-1 1 0 0,0 1-1 0 0,0 0 0 0 0,0-1 1 0 0,1 1-1 0 0,-1-1 1 0 0,0 1-1 0 0,0 0 0 0 0,0-1 1 0 0,0 1-1 0 0,0-1 0 0 0,0 0 1 0 0,1-2-739 0 0,0 0-334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2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6089 0 0,'0'0'365'0'0,"-1"1"0"0"0,1-1 0 0 0,-1 1 0 0 0,1-1 0 0 0,0 1 0 0 0,-1-1 0 0 0,1 1-1 0 0,0-1 1 0 0,-1 1 0 0 0,1-1 0 0 0,0 1 0 0 0,-1-1 0 0 0,1 1 0 0 0,0-1 0 0 0,0 1 0 0 0,0 0 0 0 0,0-1-1 0 0,-1 1 1 0 0,1-1 0 0 0,0 2 0 0 0,1 19 2134 0 0,9 22-2566 0 0,-9-39 448 0 0,3 8-633 0 0,9 34 659 0 0,-11-42-984 0 0,-1 0 0 0 0,1 1 0 0 0,1-1 1 0 0,-1 0-1 0 0,0 0 0 0 0,1 0 0 0 0,4 5 0 0 0,-6-8 330 0 0,-1-1 1 0 0,1 0-1 0 0,-1 1 0 0 0,1-1 0 0 0,-1 0 0 0 0,1 0 0 0 0,-1 1 1 0 0,1-1-1 0 0,-1 0 0 0 0,1 0 0 0 0,-1 0 0 0 0,1 1 0 0 0,-1-1 0 0 0,1 0 1 0 0,-1 0-1 0 0,1 0 0 0 0,-1 0 0 0 0,1 0 0 0 0,0 0 0 0 0,-1 0 1 0 0,1 0-1 0 0,-1 0 0 0 0,1 0 0 0 0,-1-1 0 0 0,1 1 0 0 0,-1 0 1 0 0,1 0-1 0 0,-1 0 0 0 0,1-1 0 0 0,-1 1 0 0 0,1 0 0 0 0,-1-1 1 0 0,1 1-1 0 0,-1 0 0 0 0,1-1 0 0 0,-1 1 0 0 0,0-1 0 0 0,1 1 0 0 0,-1-1 1 0 0,0 1-1 0 0,1 0 0 0 0,-1-1 0 0 0,1 0 0 0 0,0-3-989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3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0 6681 0 0,'-10'2'4671'0'0,"9"1"-3216"0"0,6-2-508 0 0,0 0-770 0 0,0 0 1 0 0,0 0-1 0 0,0 0 1 0 0,0 1-1 0 0,-1 0 1 0 0,10 4-1 0 0,4 2-150 0 0,-1-3-81 0 0,-12-4-84 0 0,-1 0 0 0 0,0 0-1 0 0,0 1 1 0 0,0-1 0 0 0,0 1 0 0 0,0 0 0 0 0,0 0-1 0 0,-1 0 1 0 0,4 3 0 0 0,-6-4 22 0 0,-1 0 0 0 0,0-1 0 0 0,1 1 1 0 0,-1 0-1 0 0,0-1 0 0 0,0 1 0 0 0,1 0 0 0 0,-1-1 0 0 0,0 1 0 0 0,0 0 1 0 0,0 0-1 0 0,0-1 0 0 0,0 1 0 0 0,0 0 0 0 0,0 0 0 0 0,0-1 0 0 0,-1 1 1 0 0,1 0-1 0 0,0 0 0 0 0,0-1 0 0 0,-1 1 0 0 0,1 0 0 0 0,0-1 1 0 0,-1 1-1 0 0,1 0 0 0 0,0-1 0 0 0,-2 2 0 0 0,-12 17-1919 0 0,13-18 1913 0 0,-12 12-214 0 0,-1 0 1 0 0,-1-1 0 0 0,-20 14-1 0 0,1-1 1372 0 0,27-20-663 0 0,4-3-153 0 0,1-1 0 0 0,-1 1 1 0 0,1 0-1 0 0,0 0 0 0 0,0 0 0 0 0,0 0 1 0 0,0 0-1 0 0,0 0 0 0 0,0 0 0 0 0,1 1 0 0 0,-2 2 1 0 0,3-5-204 0 0,0 0 1 0 0,0 1-1 0 0,0-1 1 0 0,0 0 0 0 0,0 0-1 0 0,1 1 1 0 0,-1-1-1 0 0,0 0 1 0 0,0 0-1 0 0,0 1 1 0 0,0-1-1 0 0,1 0 1 0 0,-1 0 0 0 0,0 1-1 0 0,0-1 1 0 0,1 0-1 0 0,-1 0 1 0 0,0 0-1 0 0,0 0 1 0 0,1 1 0 0 0,-1-1-1 0 0,0 0 1 0 0,0 0-1 0 0,1 0 1 0 0,-1 0-1 0 0,0 0 1 0 0,0 0 0 0 0,1 0-1 0 0,-1 0 1 0 0,0 0-1 0 0,1 0 1 0 0,-1 0-1 0 0,0 0 1 0 0,1 0 0 0 0,-1 0-1 0 0,14 1 124 0 0,-13-1-71 0 0,4-1-7 0 0,0 0 0 0 0,0 0 0 0 0,0 0 0 0 0,0 0 0 0 0,0-1 0 0 0,-1 0 0 0 0,1 0 0 0 0,8-5 0 0 0,17-7 490 0 0,10-9 359 0 0,-39 23-860 0 0,-1 0 0 0 0,0-1 0 0 0,0 1 0 0 0,0 0 0 0 0,1 0 0 0 0,-1 0 0 0 0,0 0-1 0 0,0 0 1 0 0,0 0 0 0 0,1 0 0 0 0,-1 0 0 0 0,0 1 0 0 0,0-1 0 0 0,0 0 0 0 0,1 0 0 0 0,-1 0 0 0 0,0 0 0 0 0,0 0 0 0 0,0 0 0 0 0,0 0 0 0 0,1 0 0 0 0,-1 0 0 0 0,0 1 0 0 0,0-1 0 0 0,0 0-1 0 0,0 0 1 0 0,1 0 0 0 0,-1 0 0 0 0,0 0 0 0 0,0 1 0 0 0,0-1 0 0 0,0 0 0 0 0,0 0 0 0 0,0 0 0 0 0,0 1 0 0 0,0-1 0 0 0,1 0 0 0 0,0 14 934 0 0,-3 19-360 0 0,1-27-398 0 0,-1 16 302 0 0,1 0-1 0 0,0-1 0 0 0,4 27 1 0 0,-3-47-522 0 0,0 0 0 0 0,0 0 1 0 0,0 0-1 0 0,1 0 0 0 0,-1 0 1 0 0,0 0-1 0 0,1 1 0 0 0,-1-1 1 0 0,1 0-1 0 0,-1 0 0 0 0,1 0 1 0 0,-1 0-1 0 0,1-1 0 0 0,0 1 1 0 0,0 0-1 0 0,-1 0 0 0 0,1 0 0 0 0,0 0 1 0 0,0-1-1 0 0,0 1 0 0 0,0 0 1 0 0,0-1-1 0 0,0 1 0 0 0,1 0 1 0 0,0-1 14 0 0,0 1 0 0 0,1-1 0 0 0,-1 1 0 0 0,0-1 0 0 0,1 0 0 0 0,-1 0 0 0 0,0 0 0 0 0,0 0 0 0 0,1-1 0 0 0,-1 1 0 0 0,3-1 0 0 0,5-3 22 0 0,0 1-1 0 0,0-1 1 0 0,0-1-1 0 0,9-5 1 0 0,10-9-241 0 0,-7 0-3846 0 0,-15 13-1033 0 0,0 0-3838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4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89 8330 0 0,'-1'0'183'0'0,"1"0"1"0"0,-1 0-1 0 0,0 1 1 0 0,0-1-1 0 0,1 0 1 0 0,-1 0-1 0 0,0 0 1 0 0,1 1-1 0 0,-1-1 1 0 0,0 0-1 0 0,1 1 1 0 0,-1-1-1 0 0,1 0 1 0 0,-1 1-1 0 0,0-1 1 0 0,1 1-1 0 0,-1-1 1 0 0,1 1-1 0 0,-1-1 1 0 0,1 1-1 0 0,0 0 1 0 0,-1-1-1 0 0,1 1 1 0 0,-1-1 0 0 0,1 1-1 0 0,0 0 1 0 0,0-1-1 0 0,-1 1 1 0 0,1 0-1 0 0,0 0 1 0 0,0-1-1 0 0,0 1 1 0 0,0 1-1 0 0,0 26 987 0 0,0-22-1083 0 0,5 46 157 0 0,2 38-111 0 0,2 39-3254 0 0,-8-114 1511 0 0,-1-11 1023 0 0,0-2-134 0 0,1 1-1 0 0,-1 0 0 0 0,0-1 0 0 0,1 1 0 0 0,-1-1 0 0 0,1 1 0 0 0,1 4 0 0 0,-2-12-3265 0 0,-1-12 3557 0 0,1 12 420 0 0,0-6 186 0 0,0 0 0 0 0,0 0 0 0 0,2 0 1 0 0,-1 0-1 0 0,5-16 0 0 0,-5 23 62 0 0,3-3 4838 0 0,4 13-688 0 0,-7-5-4357 0 0,5 5 7 0 0,0 0-1 0 0,0-1 1 0 0,1 1-1 0 0,0-2 1 0 0,0 1-1 0 0,7 4 1 0 0,-13-9-224 0 0,0 0-1 0 0,0 1 1 0 0,-1-1 0 0 0,1 0 0 0 0,0 1-1 0 0,0-1 1 0 0,0 0 0 0 0,-1 0-1 0 0,1 1 1 0 0,0-1 0 0 0,0 0 0 0 0,0 0-1 0 0,-1 0 1 0 0,1 0 0 0 0,0 0 0 0 0,0 0-1 0 0,0-1 1 0 0,0 1 0 0 0,-1 0 0 0 0,1 0-1 0 0,0 0 1 0 0,0-1 0 0 0,-1 1 0 0 0,1-1-1 0 0,0 1 1 0 0,0 0 0 0 0,-1-1 0 0 0,1 1-1 0 0,0-1 1 0 0,-1 1 0 0 0,1-1-1 0 0,-1 0 1 0 0,1 1 0 0 0,-1-1 0 0 0,1 0-1 0 0,-1 1 1 0 0,1-1 0 0 0,-1 0 0 0 0,0 0-1 0 0,1 1 1 0 0,-1-1 0 0 0,0 0 0 0 0,1 0-1 0 0,-1 1 1 0 0,0-1 0 0 0,0 0 0 0 0,0 0-1 0 0,0 0 1 0 0,0 0 0 0 0,0-1-1 0 0,3-31 73 0 0,-1 1-1 0 0,-1-1 0 0 0,-6-51 1 0 0,3 71-370 0 0,-1-8 4710 0 0,2 15 695 0 0,3 23-1774 0 0,5 25-2649 0 0,23 78 0 0 0,-23-96-651 0 0,1 6-751 0 0,-1-13-2657 0 0,-20-44-2324 0 0,1-3 3704 0 0,8 19 2327 0 0,0-1 0 0 0,1 0 0 0 0,1-1-1 0 0,0 1 1 0 0,-1-22 0 0 0,3 34 3 0 0,-1-1 0 0 0,1 1 0 0 0,0-1 0 0 0,0 1-1 0 0,1-1 1 0 0,-1 0 0 0 0,0 1 0 0 0,0-1 0 0 0,0 1-1 0 0,0-1 1 0 0,0 0 0 0 0,1 1 0 0 0,-1-1 0 0 0,0 1 0 0 0,0-1-1 0 0,1 1 1 0 0,-1-1 0 0 0,0 1 0 0 0,1-1 0 0 0,-1 1 0 0 0,1-1-1 0 0,-1 1 1 0 0,0 0 0 0 0,1-1 0 0 0,-1 1 0 0 0,1 0-1 0 0,-1-1 1 0 0,1 1 0 0 0,-1 0 0 0 0,1 0 0 0 0,0-1 0 0 0,-1 1-1 0 0,1 0 1 0 0,-1 0 0 0 0,2 0 0 0 0,1 0 440 0 0,1 0-1 0 0,-1 0 1 0 0,1 0 0 0 0,-1 0 0 0 0,5 2 0 0 0,11 1-479 0 0,-14-3-245 0 0,0 0 0 0 0,-1 0 0 0 0,1 0 0 0 0,-1-1 1 0 0,1 1-1 0 0,0-1 0 0 0,-1 0 0 0 0,1-1 0 0 0,-1 1 0 0 0,0-1 1 0 0,1 0-1 0 0,-1 0 0 0 0,0 0 0 0 0,0-1 0 0 0,0 1 0 0 0,-1-1 1 0 0,7-5-1 0 0,-7 4-119 0 0,0 0 1 0 0,-1 0 0 0 0,1 0-1 0 0,-1 0 1 0 0,0-1 0 0 0,0 1-1 0 0,0-1 1 0 0,-1 1 0 0 0,1-1-1 0 0,-1 0 1 0 0,0 1-1 0 0,-1-1 1 0 0,1 0 0 0 0,-1 0-1 0 0,0-5 1 0 0,0 3 273 0 0,0 1 0 0 0,-1 0 0 0 0,1 0 0 0 0,-1 0 0 0 0,-1 0 0 0 0,1 0 1 0 0,-1 0-1 0 0,0 0 0 0 0,-1 1 0 0 0,1-1 0 0 0,-7-9 0 0 0,9 15 61 0 0,0 0-1 0 0,0 0 1 0 0,0-1 0 0 0,0 1-1 0 0,0 0 1 0 0,0 0 0 0 0,-1 0-1 0 0,1 0 1 0 0,0 0 0 0 0,0 0-1 0 0,0 0 1 0 0,0-1 0 0 0,-1 1-1 0 0,1 0 1 0 0,0 0 0 0 0,0 0-1 0 0,0 0 1 0 0,0 0 0 0 0,-1 0-1 0 0,1 0 1 0 0,0 0 0 0 0,0 0 0 0 0,0 0-1 0 0,-1 0 1 0 0,1 0 0 0 0,0 0-1 0 0,0 0 1 0 0,0 0 0 0 0,-1 0-1 0 0,1 0 1 0 0,0 0 0 0 0,0 0-1 0 0,0 0 1 0 0,0 1 0 0 0,-1-1-1 0 0,1 0 1 0 0,0 0 0 0 0,0 0-1 0 0,0 0 1 0 0,0 0 0 0 0,0 0-1 0 0,-1 1 1 0 0,1-1 0 0 0,0 0 0 0 0,0 0-1 0 0,0 0 1 0 0,-8 14 1822 0 0,-1 17-549 0 0,9-24-1201 0 0,0 1-1 0 0,0 0 0 0 0,1 0 0 0 0,0 0 0 0 0,1-1 0 0 0,-1 1 0 0 0,1 0 1 0 0,4 8-1 0 0,-4-11-171 0 0,0 0 1 0 0,1-1-1 0 0,-1 1 1 0 0,1 0-1 0 0,0-1 1 0 0,0 1 0 0 0,0-1-1 0 0,1 0 1 0 0,0 0-1 0 0,-1-1 1 0 0,1 1-1 0 0,8 4 1 0 0,-12-7-2 0 0,1 0 1 0 0,0-1 0 0 0,1 1-1 0 0,-1-1 1 0 0,0 1-1 0 0,0-1 1 0 0,0 1-1 0 0,0-1 1 0 0,0 0-1 0 0,0 0 1 0 0,0 1-1 0 0,1-1 1 0 0,-1 0 0 0 0,0 0-1 0 0,0 0 1 0 0,0 0-1 0 0,1-1 1 0 0,-1 1-1 0 0,0 0 1 0 0,0 0-1 0 0,0-1 1 0 0,0 1-1 0 0,2-1 1 0 0,-1 0 0 0 0,-1-1 0 0 0,1 1 0 0 0,-1 0 0 0 0,1-1 0 0 0,-1 1 0 0 0,1-1 0 0 0,-1 0 0 0 0,0 1 0 0 0,0-1 0 0 0,0 0 0 0 0,0 0 0 0 0,1-2 0 0 0,1-3 11 0 0,-1 1 0 0 0,-1 0 0 0 0,1-1 0 0 0,-1 1 0 0 0,0-1 0 0 0,0 0 0 0 0,-1-9 0 0 0,-1 0 108 0 0,-1-1 0 0 0,-6-23-1 0 0,6 32 1 0 0,-1 1-1 0 0,1-1 0 0 0,-1 1 1 0 0,-1-1-1 0 0,0 1 0 0 0,0 0 1 0 0,-6-8-1 0 0,10 15-53 0 0,-1-1 1 0 0,1 1-1 0 0,-1 0 0 0 0,1-1 1 0 0,-1 1-1 0 0,0 0 0 0 0,1 0 1 0 0,-1-1-1 0 0,1 1 0 0 0,-1 0 1 0 0,0 0-1 0 0,1 0 0 0 0,-1 0 1 0 0,1 0-1 0 0,-1 0 0 0 0,0 0 0 0 0,1 0 1 0 0,-1 0-1 0 0,0 0 0 0 0,1 0 1 0 0,-1 0-1 0 0,1 0 0 0 0,-1 0 1 0 0,0 1-1 0 0,1-1 0 0 0,-1 0 1 0 0,1 0-1 0 0,-1 1 0 0 0,0-1 1 0 0,1 0-1 0 0,-1 1 0 0 0,1-1 1 0 0,-1 1-1 0 0,1-1 0 0 0,0 0 1 0 0,-1 1-1 0 0,1-1 0 0 0,-1 1 1 0 0,1 0-1 0 0,-3 2 78 0 0,0 0 0 0 0,1 0 0 0 0,-1 0 1 0 0,-3 7-1 0 0,3-2-91 0 0,0 0-1 0 0,0 0 1 0 0,0 0 0 0 0,1 0-1 0 0,1 1 1 0 0,0-1 0 0 0,-1 13-1 0 0,4 59 298 0 0,-1-78-324 0 0,0 9-7 0 0,1-1-1 0 0,1 0 0 0 0,0 1 0 0 0,0-1 0 0 0,7 13 1 0 0,3 11-451 0 0,-13-34 340 0 0,0 1 1 0 0,0-1-1 0 0,0 0 1 0 0,1 1 0 0 0,-1-1-1 0 0,0 0 1 0 0,0 1 0 0 0,0-1-1 0 0,0 0 1 0 0,0 1 0 0 0,1-1-1 0 0,-1 0 1 0 0,0 1 0 0 0,0-1-1 0 0,1 0 1 0 0,-1 0-1 0 0,0 1 1 0 0,0-1 0 0 0,1 0-1 0 0,-1 0 1 0 0,0 1 0 0 0,1-1-1 0 0,-1 0 1 0 0,1 0 0 0 0,4-5-4185 0 0,5-18-1998 0 0,-9 19 6527 0 0,8-22-501 0 0,-1 0-1 0 0,-1 0 0 0 0,3-30 1 0 0,-6 43 1142 0 0,-4 13-785 0 0,0-1 0 0 0,0 1 0 0 0,0 0 0 0 0,0 0 0 0 0,0 0 0 0 0,0 0 0 0 0,0-1 0 0 0,0 1-1 0 0,0 0 1 0 0,0 0 0 0 0,0 0 0 0 0,1 0 0 0 0,-1 0 0 0 0,0 0 0 0 0,0-1 0 0 0,0 1 0 0 0,0 0 0 0 0,0 0 0 0 0,0 0 0 0 0,0 0 0 0 0,1 0-1 0 0,-1 0 1 0 0,0 0 0 0 0,0 0 0 0 0,0-1 0 0 0,0 1 0 0 0,0 0 0 0 0,1 0 0 0 0,-1 0 0 0 0,0 0 0 0 0,0 0 0 0 0,0 0 0 0 0,0 0 0 0 0,0 0 0 0 0,1 0-1 0 0,-1 0 1 0 0,0 0 0 0 0,0 0 0 0 0,0 0 0 0 0,0 0 0 0 0,1 0 0 0 0,-1 0 0 0 0,0 0 0 0 0,0 0 0 0 0,0 0 0 0 0,0 1 0 0 0,0-1 0 0 0,1 0-1 0 0,-1 0 1 0 0,0 0 0 0 0,0 0 0 0 0,0 0 0 0 0,0 0 0 0 0,0 0 0 0 0,0 0 0 0 0,0 1 0 0 0,1-1 0 0 0,-1 0 0 0 0,0 0 0 0 0,0 0 0 0 0,0 0-1 0 0,0 0 1 0 0,0 1 0 0 0,0-1 0 0 0,4 9 1081 0 0,0 0 0 0 0,5 18 0 0 0,-7-19-1392 0 0,-1 0 1 0 0,1 0-1 0 0,-2 0 0 0 0,1 0 0 0 0,-1 0 0 0 0,0 0 0 0 0,-2 10 0 0 0,2-15 117 0 0,-1 0 0 0 0,0 0 0 0 0,0-1-1 0 0,0 1 1 0 0,0 0 0 0 0,-1-1 0 0 0,1 1 0 0 0,-1-1-1 0 0,0 0 1 0 0,1 1 0 0 0,-1-1 0 0 0,0 0 0 0 0,0 0-1 0 0,0 0 1 0 0,-1 0 0 0 0,1-1 0 0 0,0 1-1 0 0,-4 1 1 0 0,30-13 1046 0 0,-20 8-897 0 0,-1 1 1 0 0,1 0-1 0 0,-1 0 1 0 0,1 0-1 0 0,-1 1 1 0 0,1-1-1 0 0,-1 1 1 0 0,1 0-1 0 0,6 0 1 0 0,-8 1 32 0 0,0-1 1 0 0,0 1-1 0 0,0 0 1 0 0,0 0-1 0 0,0 0 1 0 0,-1 1-1 0 0,1-1 1 0 0,0 0 0 0 0,-1 1-1 0 0,1-1 1 0 0,0 1-1 0 0,-1-1 1 0 0,0 1-1 0 0,1 0 1 0 0,-1 0-1 0 0,0 0 1 0 0,2 3-1 0 0,1 4 239 0 0,0 1-1 0 0,4 16 0 0 0,-1-4-56 0 0,-4-11-197 0 0,-3-8-62 0 0,1-1 0 0 0,0 1 0 0 0,0 0 1 0 0,0-1-1 0 0,0 1 0 0 0,0 0 0 0 0,0-1 0 0 0,1 1 1 0 0,-1-1-1 0 0,1 0 0 0 0,-1 0 0 0 0,5 5 0 0 0,-5-7 2 0 0,-1 0-1 0 0,1 0 1 0 0,0 0-1 0 0,-1 0 1 0 0,1 0-1 0 0,0 0 1 0 0,-1 0-1 0 0,1 0 1 0 0,0 0-1 0 0,-1-1 1 0 0,1 1-1 0 0,0 0 1 0 0,-1 0-1 0 0,1-1 1 0 0,-1 1-1 0 0,1 0 1 0 0,0-1-1 0 0,-1 1 1 0 0,1 0-1 0 0,-1-1 1 0 0,1 1-1 0 0,-1-1 1 0 0,1 1-1 0 0,-1-1 1 0 0,1 1-1 0 0,-1-1 1 0 0,0 1-1 0 0,1-1 1 0 0,-1 1-1 0 0,0-1 0 0 0,1 0 1 0 0,-1 1-1 0 0,0-1 1 0 0,1-1-1 0 0,10-28 386 0 0,-10 24-324 0 0,0 2-42 0 0,0 1 0 0 0,0-1 1 0 0,-1 1-1 0 0,1-1 0 0 0,-1 0 1 0 0,0 0-1 0 0,0 1 0 0 0,-1-1 1 0 0,1 1-1 0 0,-2-6 0 0 0,2 7 32 0 0,-1-1 0 0 0,0 1 0 0 0,0-1 0 0 0,0 1 0 0 0,0-1 0 0 0,0 1 0 0 0,0 0 0 0 0,-1-1 0 0 0,1 1-1 0 0,-1 0 1 0 0,1 0 0 0 0,-1 0 0 0 0,0 0 0 0 0,-3-2 0 0 0,4 3-49 0 0,0 1-1 0 0,0 0 1 0 0,0 0 0 0 0,0 0-1 0 0,-1 0 1 0 0,1-1 0 0 0,0 1-1 0 0,0 1 1 0 0,0-1-1 0 0,0 0 1 0 0,0 0 0 0 0,0 0-1 0 0,0 1 1 0 0,0-1 0 0 0,0 0-1 0 0,0 1 1 0 0,0-1 0 0 0,0 1-1 0 0,0-1 1 0 0,0 1-1 0 0,0-1 1 0 0,0 1 0 0 0,-1 1-1 0 0,-19 18-2213 0 0,17-16 754 0 0,-4 7-7701 0 0,7-12 7506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4369 0 0,'-9'-2'4152'0'0,"21"-2"-2670"0"0,0 0-1551 0 0,-11 4 62 0 0,1-1 0 0 0,-1 1 1 0 0,0-1-1 0 0,0 1 0 0 0,1 0 0 0 0,-1-1 0 0 0,0 1 0 0 0,1 0 0 0 0,-1 0 0 0 0,0 0 1 0 0,1 0-1 0 0,-1 0 0 0 0,0 0 0 0 0,1 1 0 0 0,-1-1 0 0 0,0 0 0 0 0,1 1 0 0 0,-1-1 1 0 0,0 1-1 0 0,0-1 0 0 0,1 1 0 0 0,-1-1 0 0 0,0 1 0 0 0,0 0 0 0 0,0 0 0 0 0,0 0 1 0 0,0-1-1 0 0,0 1 0 0 0,0 0 0 0 0,0 0 0 0 0,0 0 0 0 0,-1 1 0 0 0,1-1 0 0 0,0 0 1 0 0,0 0-1 0 0,-1 0 0 0 0,1 0 0 0 0,-1 1 0 0 0,1-1 0 0 0,-1 0 0 0 0,0 1 0 0 0,0-1 1 0 0,1 0-1 0 0,-1 1 0 0 0,0-1 0 0 0,0 0 0 0 0,0 1 0 0 0,0-1 0 0 0,0 0 0 0 0,-1 1 1 0 0,1 0-1 0 0,-2 13 298 0 0,0 23 1 0 0,2-37-299 0 0,0-1 1 0 0,0 1 0 0 0,0-1 0 0 0,0 0 0 0 0,0 1 0 0 0,0-1 0 0 0,0 1 0 0 0,0-1 0 0 0,0 1 0 0 0,0-1 0 0 0,1 0 0 0 0,-1 1 0 0 0,0-1-1 0 0,0 1 1 0 0,0-1 0 0 0,1 0 0 0 0,-1 1 0 0 0,0-1 0 0 0,1 0 0 0 0,-1 1 0 0 0,0-1 0 0 0,1 0 0 0 0,-1 1 0 0 0,0-1 0 0 0,1 0 0 0 0,-1 0-1 0 0,0 0 1 0 0,1 1 0 0 0,-1-1 0 0 0,1 0 0 0 0,-1 0 0 0 0,1 0 0 0 0,-1 0 0 0 0,0 0 0 0 0,1 0 0 0 0,-1 0 0 0 0,1 0 0 0 0,-1 0 0 0 0,1 0 0 0 0,-1 0-1 0 0,1 0 1 0 0,-1 0 0 0 0,0 0 0 0 0,1 0 0 0 0,-1 0 0 0 0,1 0 0 0 0,-1 0 0 0 0,1-1 0 0 0,0 1 0 0 0,24-12-453 0 0,-20 9 488 0 0,15-13-101 0 0,-18 14 72 0 0,0 1 0 0 0,0-1 0 0 0,0 0 0 0 0,0 1 0 0 0,0-1 0 0 0,0 1 0 0 0,1-1 0 0 0,-1 1 0 0 0,4-2 0 0 0,5-1 13 0 0,1 0 67 0 0,-11 4-53 0 0,0 0 0 0 0,-1 0 0 0 0,1 0 0 0 0,0 0 0 0 0,-1 0 0 0 0,1 1 0 0 0,0-1 0 0 0,-1 0 0 0 0,1 0 0 0 0,-1 0 0 0 0,1 1 0 0 0,0-1 0 0 0,-1 0 0 0 0,1 1 0 0 0,-1-1 0 0 0,1 0 0 0 0,-1 1 0 0 0,1-1 0 0 0,-1 1 0 0 0,1-1 0 0 0,-1 0 0 0 0,1 1 0 0 0,-1-1 0 0 0,0 1 0 0 0,1 0 0 0 0,-1-1 0 0 0,0 1 0 0 0,1-1 0 0 0,-1 2 0 0 0,4 4 145 0 0,-4-5-184 0 0,1 0 0 0 0,0 0 0 0 0,-1-1 0 0 0,1 1 0 0 0,0 0 0 0 0,0 0 0 0 0,-1 0 0 0 0,1-1 0 0 0,0 1 0 0 0,0-1 0 0 0,0 1 0 0 0,0 0 1 0 0,0-1-1 0 0,0 1 0 0 0,0-1 0 0 0,0 0 0 0 0,0 1 0 0 0,0-1 0 0 0,0 0 0 0 0,0 0 0 0 0,0 0 0 0 0,0 0 0 0 0,0 1 0 0 0,1-2 0 0 0,0 1 0 0 0,-1-1-28 0 0,1 0 1 0 0,-1-1-1 0 0,0 1 0 0 0,0-1 1 0 0,0 1-1 0 0,0-1 0 0 0,0 1 0 0 0,0-1 1 0 0,1-3-1 0 0,6-8-26 0 0,-7 13 72 0 0,-1 0-1 0 0,0-1 0 0 0,0 1 0 0 0,0 0 0 0 0,0 0 0 0 0,1 0 0 0 0,-1 0 0 0 0,0 0 1 0 0,0 0-1 0 0,0 0 0 0 0,0-1 0 0 0,1 1 0 0 0,-1 0 0 0 0,0 0 0 0 0,0 0 1 0 0,0 0-1 0 0,1 0 0 0 0,-1 0 0 0 0,0 0 0 0 0,0 0 0 0 0,0 0 0 0 0,1 0 0 0 0,-1 0 1 0 0,0 0-1 0 0,0 0 0 0 0,0 0 0 0 0,1 1 0 0 0,-1-1 0 0 0,0 0 0 0 0,0 0 1 0 0,0 0-1 0 0,1 0 0 0 0,-1 0 0 0 0,0 0 0 0 0,0 0 0 0 0,0 0 0 0 0,0 1 1 0 0,0-1-1 0 0,1 0 0 0 0,-1 0 0 0 0,0 0 0 0 0,0 0 0 0 0,0 1 0 0 0,0-1 0 0 0,0 0 1 0 0,0 0-1 0 0,0 0 0 0 0,0 1 0 0 0,0-1 0 0 0,1 0 0 0 0,-1 0 0 0 0,0 0 1 0 0,0 1-1 0 0,0-1 0 0 0,4 15 340 0 0,-3-10-276 0 0,0 13 78 0 0,-1-16-139 0 0,0 0 0 0 0,0 0 0 0 0,0 0 1 0 0,0 0-1 0 0,0-1 0 0 0,0 1 0 0 0,1 0 0 0 0,-1 0 0 0 0,2 2 0 0 0,-2-4-9 0 0,0 1 0 0 0,0-1 1 0 0,0 1-1 0 0,0-1 1 0 0,0 0-1 0 0,0 1 0 0 0,0-1 1 0 0,1 0-1 0 0,-1 1 1 0 0,0-1-1 0 0,0 0 0 0 0,0 0 1 0 0,1 1-1 0 0,-1-1 1 0 0,0 0-1 0 0,0 1 0 0 0,1-1 1 0 0,-1 0-1 0 0,0 0 1 0 0,0 0-1 0 0,1 1 0 0 0,-1-1 1 0 0,0 0-1 0 0,1 0 1 0 0,-1 0-1 0 0,1 0 0 0 0,6 3-48 0 0,-5-2-19 0 0,-1-1 0 0 0,1 1-1 0 0,-1-1 1 0 0,1 0 0 0 0,0 1 0 0 0,-1-1-1 0 0,1 0 1 0 0,-1 0 0 0 0,1 0-1 0 0,0 0 1 0 0,-1 0 0 0 0,1 0 0 0 0,-1-1-1 0 0,1 1 1 0 0,0 0 0 0 0,-1-1 0 0 0,1 1-1 0 0,-1-1 1 0 0,2-1 0 0 0,0 1-696 0 0,0-1 0 0 0,0 0 0 0 0,0 0 1 0 0,-1 0-1 0 0,1 0 0 0 0,-1 0 0 0 0,1-1 1 0 0,-1 1-1 0 0,4-6 0 0 0,-4 4-739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5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82 2857 0 0,'0'-4'1552'0'0,"-1"2"-1046"0"0,1 0 0 0 0,0-1 0 0 0,0 1 0 0 0,0 0 0 0 0,0 0 0 0 0,0 0 0 0 0,1 0 0 0 0,-1 0 0 0 0,1-1 0 0 0,-1 1 1 0 0,1 0-1 0 0,1-3 0 0 0,1 23 3186 0 0,0-3-3792 0 0,-2-6-356 0 0,0 1 0 0 0,0 1 0 0 0,-1-1 0 0 0,0 0 0 0 0,-1 0 0 0 0,-3 17 0 0 0,1-20-871 0 0,0-8-71 0 0,3 1 1341 0 0,-1-1 0 0 0,1 1-1 0 0,0-1 1 0 0,0 0-1 0 0,0 1 1 0 0,0-1 0 0 0,0 1-1 0 0,0-1 1 0 0,0 0 0 0 0,0 1-1 0 0,0-1 1 0 0,0 1 0 0 0,1-1-1 0 0,-1 1 1 0 0,0-1 0 0 0,0 1-1 0 0,0-1 1 0 0,1 1 0 0 0,-1-1-1 0 0,0 1 1 0 0,1-2 0 0 0,7-11 723 0 0,-7 10-429 0 0,0 0 0 0 0,1 1-1 0 0,-1-1 1 0 0,1 1-1 0 0,-1 0 1 0 0,3-3 0 0 0,-2 4-73 0 0,-1-1-1 0 0,1 1 1 0 0,-1 0 0 0 0,1 0 0 0 0,0 0 0 0 0,-1 0-1 0 0,1 0 1 0 0,0 0 0 0 0,0 0 0 0 0,-1 1 0 0 0,1-1 0 0 0,0 1-1 0 0,0-1 1 0 0,0 1 0 0 0,0 0 0 0 0,0-1 0 0 0,0 1-1 0 0,0 0 1 0 0,0 1 0 0 0,0-1 0 0 0,0 0 0 0 0,0 0 0 0 0,0 1-1 0 0,0-1 1 0 0,-1 1 0 0 0,1 0 0 0 0,0-1 0 0 0,0 1-1 0 0,0 0 1 0 0,2 2 0 0 0,-2-1-251 0 0,1-1 0 0 0,0 2 0 0 0,-1-1 0 0 0,1 0 0 0 0,-1 1 0 0 0,1-1 0 0 0,-1 1 0 0 0,0-1 0 0 0,0 1 0 0 0,0 0 0 0 0,-1 0-1 0 0,1 0 1 0 0,-1 0 0 0 0,0 0 0 0 0,1 0 0 0 0,-1 1 0 0 0,1 5 0 0 0,-2-9 80 0 0,0 3-308 0 0,1 0 0 0 0,-1-1 0 0 0,1 1 1 0 0,-1-1-1 0 0,0 1 0 0 0,0 0 0 0 0,0-1 0 0 0,0 1 0 0 0,-1 0 0 0 0,1-1 0 0 0,-1 1 0 0 0,1-1 0 0 0,-1 1 0 0 0,0 0 0 0 0,0-1 0 0 0,0 0 0 0 0,0 1 0 0 0,-3 3 1 0 0,-6 5-1290 0 0,8-9 1439 0 0,1 0 0 0 0,-1 0-1 0 0,0 0 1 0 0,0 0 0 0 0,0 0-1 0 0,0 0 1 0 0,0-1 0 0 0,0 1-1 0 0,-1-1 1 0 0,-4 3-1 0 0,7-4 194 0 0,-10 4-79 0 0,7-2 625 0 0,5-1 1568 0 0,-2-1-1885 0 0,22 10 4223 0 0,-19-9-4359 0 0,0 0 0 0 0,0 0-1 0 0,0 0 1 0 0,0 0 0 0 0,0 1 0 0 0,-1-1-1 0 0,1 1 1 0 0,0 0 0 0 0,-1 0 0 0 0,1 0-1 0 0,-1 0 1 0 0,1 0 0 0 0,-1 1 0 0 0,0-1-1 0 0,0 1 1 0 0,0-1 0 0 0,-1 1 0 0 0,3 4-1 0 0,-1 0-45 0 0,0 0 0 0 0,-1 0 0 0 0,0 1 0 0 0,0-1-1 0 0,0 1 1 0 0,0 10 0 0 0,-1-8-26 0 0,-1-1-1 0 0,0 1 1 0 0,-1-1-1 0 0,-2 14 1 0 0,3-22-54 0 0,0-1 0 0 0,0 0 0 0 0,0 1 0 0 0,0-1 0 0 0,0 1 1 0 0,-1-1-1 0 0,1 1 0 0 0,0-1 0 0 0,1 1 0 0 0,-1-1 0 0 0,0 1 0 0 0,0-1 1 0 0,0 0-1 0 0,0 1 0 0 0,0-1 0 0 0,0 1 0 0 0,0-1 0 0 0,1 1 1 0 0,-1-1-1 0 0,0 0 0 0 0,0 1 0 0 0,1-1 0 0 0,-1 0 0 0 0,0 1 0 0 0,1-1 1 0 0,-1 0-1 0 0,0 1 0 0 0,1-1 0 0 0,-1 0 0 0 0,0 1 0 0 0,1-1 0 0 0,-1 0 1 0 0,1 0-1 0 0,-1 0 0 0 0,0 1 0 0 0,1-1 0 0 0,1 0 4 0 0,0 0 1 0 0,0 0-1 0 0,0 0 0 0 0,0 0 0 0 0,0 0 1 0 0,0 0-1 0 0,-1 0 0 0 0,1-1 0 0 0,4 0 1 0 0,-2 0-239 0 0,0-1 1 0 0,0 0 0 0 0,1 0 0 0 0,-1 0-1 0 0,0 0 1 0 0,-1 0 0 0 0,1-1-1 0 0,0 1 1 0 0,4-5 0 0 0,-4 1-709 0 0,0 1 1 0 0,0-1-1 0 0,-1 0 0 0 0,0 0 1 0 0,0-1-1 0 0,0 1 0 0 0,2-10 1 0 0,-1-2-574 0 0,3-29 1 0 0,-6 46 1504 0 0,14-158-471 0 0,-10 106 486 0 0,-1-15 1353 0 0,-4 66-1010 0 0,0-8 569 0 0,0 10-833 0 0,0 0 0 0 0,0 0 0 0 0,0 0 0 0 0,0 0 0 0 0,0 0 1 0 0,1 0-1 0 0,-1 0 0 0 0,0 0 0 0 0,0 0 0 0 0,0 0 0 0 0,0 0 0 0 0,0 0 0 0 0,0 0 0 0 0,0 0 0 0 0,0 0 0 0 0,0 0 0 0 0,0 0 0 0 0,0 0 1 0 0,0 0-1 0 0,0 0 0 0 0,0 0 0 0 0,0 0 0 0 0,0 0 0 0 0,1 0 0 0 0,-1 0 395 0 0,0 0-395 0 0,0 0 1 0 0,0 0-1 0 0,0 0 0 0 0,0 0 0 0 0,0 0 0 0 0,0 0 0 0 0,0 0 0 0 0,0-1 0 0 0,0 1 0 0 0,0 0 0 0 0,0 0 0 0 0,0 0 0 0 0,0 0 0 0 0,-4 23 4712 0 0,3-13-4384 0 0,1 0 0 0 0,1 0 0 0 0,3 18 0 0 0,0 5 239 0 0,-4-27-607 0 0,1 1 1 0 0,0-1 0 0 0,0 1 0 0 0,1-1 0 0 0,0 0 0 0 0,0 1 0 0 0,0-1-1 0 0,1 0 1 0 0,0 0 0 0 0,0-1 0 0 0,1 1 0 0 0,-1 0 0 0 0,1-1-1 0 0,0 0 1 0 0,10 9 0 0 0,-14-14-39 0 0,1 1-1 0 0,-1-1 1 0 0,1 0 0 0 0,-1 1-1 0 0,1-1 1 0 0,-1 1-1 0 0,1-1 1 0 0,-1 0 0 0 0,1 0-1 0 0,0 1 1 0 0,-1-1-1 0 0,1 0 1 0 0,0 0 0 0 0,-1 0-1 0 0,1 0 1 0 0,0 0-1 0 0,-1 0 1 0 0,1 0 0 0 0,0 0-1 0 0,-1 0 1 0 0,1 0-1 0 0,-1 0 1 0 0,1 0 0 0 0,0 0-1 0 0,-1 0 1 0 0,1-1-1 0 0,0 1 1 0 0,-1 0 0 0 0,2-1-1 0 0,-1 0 4 0 0,0 0 0 0 0,1-1 0 0 0,-1 1 0 0 0,0 0-1 0 0,0-1 1 0 0,0 1 0 0 0,0-1 0 0 0,0 0 0 0 0,0 1 0 0 0,1-4-1 0 0,0-1 11 0 0,0 0 0 0 0,0 0 0 0 0,0 0-1 0 0,-1 0 1 0 0,1-11 0 0 0,-3 9-11 0 0,0 0 1 0 0,0-1-1 0 0,0 1 1 0 0,-1 0-1 0 0,0 0 1 0 0,-7-15-1 0 0,3 10-733 0 0,0 0 0 0 0,-1 1-1 0 0,-11-15 1 0 0,16 24 95 0 0,0 0 0 0 0,-1 0 1 0 0,0 0-1 0 0,1 1 0 0 0,-1-1 0 0 0,-5-3 0 0 0,7 6 363 0 0,0-1 0 0 0,0 0 0 0 0,0 1 0 0 0,-1-1 0 0 0,1 1 0 0 0,0-1 0 0 0,0 1 0 0 0,-1-1 0 0 0,1 1 0 0 0,0 0 0 0 0,0 0 0 0 0,-1 0 0 0 0,1 0 0 0 0,0 0 0 0 0,-1 0 0 0 0,1 0-1 0 0,0 0 1 0 0,0 0 0 0 0,-1 1 0 0 0,1-1 0 0 0,0 0 0 0 0,-2 1 0 0 0,-3 3-764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5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6217 0 0,'0'0'81'0'0,"0"1"0"0"0,0-1 0 0 0,0 0 0 0 0,0 0 0 0 0,0 0 0 0 0,0 1 0 0 0,0-1 0 0 0,0 0 0 0 0,0 0 0 0 0,0 0 0 0 0,0 1 0 0 0,0-1 0 0 0,0 0 0 0 0,0 0 0 0 0,0 0 0 0 0,1 0 0 0 0,-1 1 0 0 0,0-1 0 0 0,0 0 0 0 0,0 0-1 0 0,0 0 1 0 0,0 0 0 0 0,0 0 0 0 0,1 1 0 0 0,-1-1 0 0 0,0 0 0 0 0,0 0 0 0 0,0 0 0 0 0,0 0 0 0 0,1 0 0 0 0,-1 0 0 0 0,0 0 0 0 0,0 0 0 0 0,0 0 0 0 0,1 1 0 0 0,-1-1 0 0 0,0 0 0 0 0,0 0 0 0 0,0 0 0 0 0,1 0 0 0 0,-1 0 0 0 0,0 0 0 0 0,0 0 0 0 0,1-1 0 0 0,11-4 2476 0 0,12-14-1027 0 0,6-8-2098 0 0,-25 23-250 0 0,0 0 0 0 0,-1 0 0 0 0,1 0 1 0 0,-1-1-1 0 0,0 0 0 0 0,0 1 0 0 0,0-2 0 0 0,0 1 0 0 0,2-6 0 0 0,-3 5-164 0 0,-2 4 520 0 0,0 0 0 0 0,0-1 0 0 0,0 0 1 0 0,0 1-1 0 0,0-1 0 0 0,-1 1 0 0 0,1-6 0 0 0,-1 3-54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6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1296 0 0,'0'-1'364'0'0,"0"0"-1"0"0,0-1 0 0 0,0 1 0 0 0,0 0 1 0 0,0-1-1 0 0,1 1 0 0 0,-1 0 0 0 0,1 0 1 0 0,-1-1-1 0 0,1 1 0 0 0,-1 0 1 0 0,1 0-1 0 0,-1 0 0 0 0,1 0 0 0 0,0 0 1 0 0,0 0-1 0 0,0 0 0 0 0,-1 0 1 0 0,1 0-1 0 0,0 0 0 0 0,2-1 0 0 0,-1 1-88 0 0,1 0-1 0 0,-1 0 0 0 0,0 0 0 0 0,0 0 1 0 0,1 0-1 0 0,-1 0 0 0 0,1 1 0 0 0,-1 0 1 0 0,0-1-1 0 0,1 1 0 0 0,3 0 0 0 0,-2 0-227 0 0,-1 0-1 0 0,1 1 1 0 0,0-1-1 0 0,0 1 1 0 0,-1 0-1 0 0,1 0 1 0 0,0 0-1 0 0,-1 0 1 0 0,1 1-1 0 0,-1-1 1 0 0,1 1-1 0 0,-1 0 1 0 0,0 0-1 0 0,0 0 1 0 0,0 1-1 0 0,4 3 1 0 0,-5-2-43 0 0,0 0 0 0 0,0 0 0 0 0,0 0 0 0 0,0 0 0 0 0,-1 0 0 0 0,0 1 1 0 0,0-1-1 0 0,0 1 0 0 0,0-1 0 0 0,-1 1 0 0 0,0-1 0 0 0,0 1 0 0 0,0 5 1 0 0,0-6-21 0 0,0-2 13 0 0,2 20 57 0 0,-2-21-62 0 0,0 0 1 0 0,0 0-1 0 0,1 0 1 0 0,-1-1 0 0 0,1 1-1 0 0,-1 0 1 0 0,1 0 0 0 0,-1-1-1 0 0,1 1 1 0 0,-1 0-1 0 0,1-1 1 0 0,0 1 0 0 0,-1-1-1 0 0,1 1 1 0 0,0-1-1 0 0,0 1 1 0 0,-1-1 0 0 0,1 1-1 0 0,0-1 1 0 0,0 1 0 0 0,1-1-1 0 0,0 1-22 0 0,-1-1 0 0 0,1 1 0 0 0,0 0 0 0 0,0-1 0 0 0,0 1 0 0 0,-1 0 0 0 0,1 0 0 0 0,0 0 0 0 0,-1 0 0 0 0,1 0 0 0 0,-1 1 0 0 0,1-1 0 0 0,-1 0 0 0 0,0 1 0 0 0,0-1 0 0 0,1 1 0 0 0,-1 0-1 0 0,0-1 1 0 0,0 1 0 0 0,0 2 0 0 0,0 0 10 0 0,0 0 1 0 0,-1 0-1 0 0,0 0 0 0 0,0-1 0 0 0,0 1 0 0 0,0 0 0 0 0,-1 0 0 0 0,1 0 0 0 0,-1 0 0 0 0,0-1 1 0 0,-1 1-1 0 0,-2 6 0 0 0,-4 21-7 0 0,3 2 8 0 0,6-32 36 0 0,1-1 0 0 0,-1 1-1 0 0,1-1 1 0 0,-1 1 0 0 0,1-1-1 0 0,-1 1 1 0 0,1-1 0 0 0,-1 0-1 0 0,1 0 1 0 0,0 0 0 0 0,-1 0-1 0 0,1 0 1 0 0,1-1 0 0 0,5 0 195 0 0,1 0 1 0 0,-1 1 0 0 0,15 0 0 0 0,-7 1-163 0 0,-3 1 212 0 0,-1 0-3855 0 0,0-9-5546 0 0,-10 7 8117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6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6081 0 0,'-8'4'3821'0'0,"7"-4"-3673"0"0,0 0 1 0 0,0 0-1 0 0,1 0 1 0 0,-1 1-1 0 0,0-1 0 0 0,0 0 1 0 0,1 1-1 0 0,-1-1 1 0 0,0 0-1 0 0,1 1 1 0 0,-1-1-1 0 0,0 1 1 0 0,1-1-1 0 0,-1 1 1 0 0,1-1-1 0 0,-1 1 1 0 0,1 0-1 0 0,-1-1 1 0 0,1 1-1 0 0,0 0 1 0 0,-1-1-1 0 0,1 1 1 0 0,-1 0-1 0 0,1 0 1 0 0,0-1-1 0 0,0 1 1 0 0,0 0-1 0 0,-1 0 0 0 0,1-1 1 0 0,0 1-1 0 0,0 0 1 0 0,0 0-1 0 0,0 0 1 0 0,0-1-1 0 0,0 1 1 0 0,1 0-1 0 0,-1 0 1 0 0,0-1-1 0 0,0 1 1 0 0,0 0-1 0 0,1 0 1 0 0,0 0-1 0 0,0 7 106 0 0,2 7 83 0 0,1 0 0 0 0,9 23-1 0 0,-11-34-331 0 0,-1-1 0 0 0,1 1-1 0 0,0-1 1 0 0,0 0 0 0 0,0 1-1 0 0,0-1 1 0 0,1 0 0 0 0,0 0-1 0 0,-1-1 1 0 0,1 1 0 0 0,0 0-1 0 0,0-1 1 0 0,0 0 0 0 0,1 0-1 0 0,6 4 1 0 0,-9-6-9 0 0,1 1 0 0 0,0-1 0 0 0,-1 1 0 0 0,1-1-1 0 0,0 0 1 0 0,-1 0 0 0 0,1 0 0 0 0,0 0 0 0 0,-1 0 0 0 0,1 0 0 0 0,0 0-1 0 0,-1 0 1 0 0,1-1 0 0 0,0 1 0 0 0,-1-1 0 0 0,1 1 0 0 0,-1-1 0 0 0,1 0-1 0 0,0 1 1 0 0,-1-1 0 0 0,0 0 0 0 0,1 0 0 0 0,-1 0 0 0 0,0 0 0 0 0,1 0-1 0 0,-1-1 1 0 0,2-1 0 0 0,6-5 56 0 0,-8 8-59 0 0,-1-1 0 0 0,1 1 0 0 0,-1 0 0 0 0,1-1 0 0 0,-1 1 0 0 0,1 0 0 0 0,-1-1 0 0 0,1 1-1 0 0,-1 0 1 0 0,1 0 0 0 0,0-1 0 0 0,-1 1 0 0 0,1 0 0 0 0,-1 0 0 0 0,1 0 0 0 0,0 0 0 0 0,-1 0 0 0 0,1 0 0 0 0,0 0 0 0 0,-1 0 0 0 0,1 0 0 0 0,0 0-1 0 0,-1 0 1 0 0,1 0 0 0 0,-1 0 0 0 0,1 1 0 0 0,0-1 0 0 0,-1 0 0 0 0,1 0 0 0 0,-1 1 0 0 0,1-1 0 0 0,-1 0 0 0 0,1 1 0 0 0,-1-1 0 0 0,1 0-1 0 0,-1 1 1 0 0,1-1 0 0 0,-1 1 0 0 0,1-1 0 0 0,-1 1 0 0 0,0-1 0 0 0,1 1 0 0 0,0 1-58 0 0,0-1 1 0 0,-1 0-1 0 0,1 0 0 0 0,0 1 0 0 0,-1-1 1 0 0,1 0-1 0 0,-1 1 0 0 0,1-1 1 0 0,-1 0-1 0 0,0 1 0 0 0,0-1 0 0 0,1 0 1 0 0,-1 1-1 0 0,0-1 0 0 0,0 1 1 0 0,0-1-1 0 0,-1 1 0 0 0,1-1 0 0 0,0 0 1 0 0,0 1-1 0 0,-1-1 0 0 0,1 0 1 0 0,-1 1-1 0 0,1-1 0 0 0,-2 2 0 0 0,-2 6-517 0 0,0 0-1 0 0,-10 13 0 0 0,7-12 209 0 0,-36 52-777 0 0,10-17 1205 0 0,25-29 79 0 0,8-15-123 0 0,0 0 0 0 0,-1-1 0 0 0,1 1 1 0 0,0 0-1 0 0,-1 0 0 0 0,1 0 0 0 0,0 0 0 0 0,0 0 0 0 0,0 0 0 0 0,-1-1 0 0 0,1 1 0 0 0,0 0 0 0 0,0 0 0 0 0,1 0 0 0 0,-1 2 0 0 0,1-3 78 0 0,1 1 0 0 0,-1 0 0 0 0,0-1 0 0 0,1 1 0 0 0,-1-1 0 0 0,1 1 0 0 0,-1-1 0 0 0,0 0 0 0 0,1 0 0 0 0,-1 0 0 0 0,1 0 0 0 0,-1 0 0 0 0,1 0 0 0 0,-1 0 0 0 0,3 0 0 0 0,23-6 1128 0 0,115-35 2034 0 0,-105 30-3198 0 0,-37 11-689 0 0,1 0 0 0 0,0 0 0 0 0,0-1 0 0 0,0 1 1 0 0,0 0-1 0 0,-1-1 0 0 0,1 1 0 0 0,0-1 0 0 0,0 1 1 0 0,-1-1-1 0 0,1 1 0 0 0,0-1 0 0 0,0 0 1 0 0,1-14-8242 0 0,-2 10 9355 0 0,0-1-976 0 0,0-1-253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6.8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9 3057 0 0,'0'0'168'0'0,"0"0"0"0"0,0 0-1 0 0,-1 0 1 0 0,1 0 0 0 0,0 0 0 0 0,0 0 0 0 0,0-1 0 0 0,0 1 0 0 0,0 0 0 0 0,-1 0 0 0 0,1 0 0 0 0,0 0 0 0 0,0 0 0 0 0,0-1 0 0 0,0 1 0 0 0,0 0 0 0 0,0 0 0 0 0,0 0 0 0 0,0-1-1 0 0,-1 1 1 0 0,1 0 0 0 0,0 0 0 0 0,0 0 0 0 0,0-1 0 0 0,0 1 0 0 0,0 0 0 0 0,0 0 0 0 0,0 0 0 0 0,0-1 0 0 0,0 1 0 0 0,0 0 0 0 0,0 0 0 0 0,0 0 0 0 0,1-1 0 0 0,-1 1 0 0 0,0 0-1 0 0,0 0 1 0 0,0 0 0 0 0,0 0 0 0 0,0-1 0 0 0,0 1 0 0 0,0 0 0 0 0,0 0 0 0 0,1 0 0 0 0,-1 0 0 0 0,0 0 0 0 0,0-1 0 0 0,0 1 0 0 0,1 0 0 0 0,10-1 3827 0 0,49 16-4454 0 0,-59-15 229 0 0,-1 0-1 0 0,0 0 1 0 0,1 0 0 0 0,-1 0 0 0 0,1 0-1 0 0,-1 0 1 0 0,0 0 0 0 0,1 0-1 0 0,-1 1 1 0 0,0-1 0 0 0,1 0 0 0 0,-1 0-1 0 0,0 0 1 0 0,1 0 0 0 0,-1 1 0 0 0,0-1-1 0 0,1 0 1 0 0,-1 0 0 0 0,0 1 0 0 0,1-1-1 0 0,-1 0 1 0 0,0 1 0 0 0,0-1 0 0 0,0 0-1 0 0,1 1 1 0 0,-1-1 0 0 0,0 0-1 0 0,0 1 1 0 0,0-1 0 0 0,0 0 0 0 0,0 1-1 0 0,0-1 1 0 0,1 1 0 0 0,-1-1 0 0 0,0 0-1 0 0,0 1 1 0 0,-10 11-5627 0 0,4-7 5869 0 0,2-1-629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7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28 1464 0 0,'-6'4'3365'0'0,"7"-3"-2018"0"0,4-3-891 0 0,2-3-186 0 0,0 1 0 0 0,1 0 0 0 0,0 1 0 0 0,0 0 0 0 0,0 0-1 0 0,0 1 1 0 0,16-3 0 0 0,-23 5-227 0 0,1-1 0 0 0,-1 1-1 0 0,1 0 1 0 0,-1 0 0 0 0,1 0-1 0 0,-1 0 1 0 0,1 0 0 0 0,-1 0-1 0 0,0 0 1 0 0,1 0 0 0 0,-1 1-1 0 0,1-1 1 0 0,-1 0 0 0 0,1 1-1 0 0,-1 0 1 0 0,0-1 0 0 0,1 1-1 0 0,-1 0 1 0 0,0-1 0 0 0,0 1-1 0 0,0 0 1 0 0,0 0 0 0 0,1 0-1 0 0,-1 0 1 0 0,0 0 0 0 0,0 0-1 0 0,-1 0 1 0 0,1 1 0 0 0,0-1-1 0 0,0 0 1 0 0,-1 0 0 0 0,1 1 0 0 0,0-1-1 0 0,-1 1 1 0 0,1-1 0 0 0,-1 0-1 0 0,0 1 1 0 0,0-1 0 0 0,1 1-1 0 0,-1-1 1 0 0,0 1 0 0 0,0-1-1 0 0,0 0 1 0 0,-1 2 0 0 0,1 3-110 0 0,0-1 0 0 0,-1 1 0 0 0,0-1 0 0 0,0 0 1 0 0,0 0-1 0 0,-1 0 0 0 0,0 0 0 0 0,0 0 0 0 0,0 0 1 0 0,-1 0-1 0 0,-2 4 0 0 0,5-8-2 0 0,0-1 0 0 0,0 0 1 0 0,-1 0-1 0 0,1 0 0 0 0,0 1 0 0 0,0-1 0 0 0,0 0 0 0 0,0 0 1 0 0,0 0-1 0 0,0 1 0 0 0,0-1 0 0 0,-1 0 0 0 0,1 0 0 0 0,0 0 1 0 0,0 0-1 0 0,0 0 0 0 0,0 0 0 0 0,-1 1 0 0 0,1-1 0 0 0,0 0 1 0 0,0 0-1 0 0,0 0 0 0 0,0 0 0 0 0,-1 0 0 0 0,1 0 0 0 0,0 0 0 0 0,0 0 1 0 0,0 0-1 0 0,-1 0 0 0 0,1 0 0 0 0,0 0 0 0 0,0 0 0 0 0,-1 0 1 0 0,1 0-1 0 0,0 0 0 0 0,0 0 0 0 0,0 0 0 0 0,-1 0 0 0 0,1 0 1 0 0,0 0-1 0 0,0 0 0 0 0,0 0 0 0 0,0 0 0 0 0,-1-1 0 0 0,1 1 1 0 0,0 0-1 0 0,0 0 0 0 0,0 0 0 0 0,-1 0 0 0 0,1-1-98 0 0,0 1 1 0 0,0-1-1 0 0,-1 1 0 0 0,1-1 0 0 0,0 1 1 0 0,0-1-1 0 0,0 1 0 0 0,-1-1 0 0 0,1 1 0 0 0,0-1 1 0 0,0 1-1 0 0,0-1 0 0 0,0 0 0 0 0,0 1 1 0 0,0-1-1 0 0,0 1 0 0 0,0-1 0 0 0,1 0 0 0 0,0-3 138 0 0,1 1 0 0 0,-1-1 0 0 0,1 1 0 0 0,0-1 0 0 0,0 1 0 0 0,0 0 0 0 0,0 0 0 0 0,1 0 0 0 0,4-5 0 0 0,-5 6 294 0 0,-1 1 1 0 0,1 0 0 0 0,-1 0 0 0 0,1 0 0 0 0,-1 0 0 0 0,1 0 0 0 0,-1 1-1 0 0,1-1 1 0 0,0 0 0 0 0,0 1 0 0 0,-1-1 0 0 0,1 1 0 0 0,0 0 0 0 0,0-1-1 0 0,-1 1 1 0 0,1 0 0 0 0,0 0 0 0 0,0 0 0 0 0,0 0 0 0 0,0 1 0 0 0,-1-1-1 0 0,4 1 1 0 0,-2 0-128 0 0,0 0 0 0 0,0 1 1 0 0,0-1-1 0 0,0 1 0 0 0,-1 0 0 0 0,1-1 0 0 0,-1 1 0 0 0,1 0 0 0 0,-1 0 0 0 0,0 1 0 0 0,1-1 1 0 0,-1 1-1 0 0,0-1 0 0 0,2 4 0 0 0,-3-3-262 0 0,1 0 1 0 0,-1 0 0 0 0,1 0-1 0 0,-1 0 1 0 0,0 0-1 0 0,-1 1 1 0 0,1-1 0 0 0,0 0-1 0 0,-1 0 1 0 0,0 1-1 0 0,1-1 1 0 0,-2 0 0 0 0,1 1-1 0 0,0-1 1 0 0,0 0-1 0 0,-1 0 1 0 0,0 1-1 0 0,0-1 1 0 0,0 0 0 0 0,0 0-1 0 0,0 0 1 0 0,-3 4-1 0 0,-42 62 701 0 0,46-68-543 0 0,-5 6 707 0 0,5-7-727 0 0,0 0 0 0 0,0 0 0 0 0,0 0-1 0 0,0 0 1 0 0,0 1 0 0 0,-1-1 0 0 0,1 0 0 0 0,0 0 0 0 0,0 0 0 0 0,0 0 0 0 0,0 0 0 0 0,0 0 0 0 0,0 0 0 0 0,0 0 0 0 0,0 1 0 0 0,0-1 0 0 0,0 0 0 0 0,0 0 0 0 0,0 0 0 0 0,0 0 0 0 0,0 0 0 0 0,0 0 0 0 0,0 0 0 0 0,0 1 0 0 0,0-1 0 0 0,0 0 0 0 0,0 0 0 0 0,0 0 0 0 0,0 0 0 0 0,0 0-1 0 0,0 0 1 0 0,0 1 0 0 0,0-1 0 0 0,0 0 0 0 0,0 0 0 0 0,0 0 0 0 0,0 0 0 0 0,0 0 0 0 0,0 0 0 0 0,1 0 0 0 0,-1 0 0 0 0,0 0 0 0 0,0 1 0 0 0,0-1 0 0 0,0 0 0 0 0,0 0 0 0 0,0 0 0 0 0,0 0 0 0 0,0 0 0 0 0,0 0 0 0 0,1 0 0 0 0,-1 0 0 0 0,0 0 0 0 0,0 0 0 0 0,59 0 543 0 0,-56 0-517 0 0,-1 0 0 0 0,1 0 0 0 0,-1 0 0 0 0,0 1 0 0 0,1-1 0 0 0,-1 1 1 0 0,1-1-1 0 0,-1 1 0 0 0,0 0 0 0 0,1 0 0 0 0,-1 0 0 0 0,0 0 0 0 0,0 0 0 0 0,0 1 0 0 0,0-1 0 0 0,0 0 0 0 0,0 1 0 0 0,0 0 0 0 0,0-1 0 0 0,2 5 1 0 0,-1-2 59 0 0,-1 0 1 0 0,0 0-1 0 0,1 1 1 0 0,-2-1 0 0 0,1 0-1 0 0,-1 1 1 0 0,1 0-1 0 0,0 5 1 0 0,1-1 113 0 0,1 7 206 0 0,-4-11-350 0 0,1-1 1 0 0,0 1-1 0 0,0 0 1 0 0,0 0-1 0 0,1-1 1 0 0,-1 1-1 0 0,1-1 1 0 0,0 1-1 0 0,0-1 1 0 0,1 0-1 0 0,-1 0 1 0 0,1 0-1 0 0,0 0 1 0 0,5 4-1 0 0,-8-7-117 0 0,1 0 0 0 0,0-1 0 0 0,0 1-1 0 0,0-1 1 0 0,0 0 0 0 0,0 1 0 0 0,0-1 0 0 0,0 1 0 0 0,0-1-1 0 0,0 0 1 0 0,0 0 0 0 0,0 0 0 0 0,0 0 0 0 0,0 0 0 0 0,0 0 0 0 0,0 0-1 0 0,0 0 1 0 0,0 0 0 0 0,0 0 0 0 0,0 0 0 0 0,0-1 0 0 0,0 1-1 0 0,0 0 1 0 0,0-1 0 0 0,2 0 0 0 0,29-18-2014 0 0,-17 9 768 0 0,5-5-1589 0 0,-17 12 2208 0 0,1 1-1 0 0,-1-1 1 0 0,0 1 0 0 0,0 0-1 0 0,1 0 1 0 0,0 0-1 0 0,4-2 1 0 0,-2 3-4 0 0,0-2-250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7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10 5577 0 0,'0'1'310'0'0,"-1"-1"0"0"0,1 0-1 0 0,0 0 1 0 0,-1 1 0 0 0,1-1-1 0 0,0 0 1 0 0,0 1 0 0 0,0-1-1 0 0,-1 1 1 0 0,1-1 0 0 0,0 0-1 0 0,0 1 1 0 0,0-1 0 0 0,0 0 0 0 0,0 1-1 0 0,-1-1 1 0 0,1 1 0 0 0,0-1-1 0 0,0 1 1 0 0,0-1 0 0 0,0 0-1 0 0,0 1 1 0 0,0-1 0 0 0,0 1-1 0 0,1-1 1 0 0,-1 0 0 0 0,0 1-1 0 0,0-1 1 0 0,0 1 0 0 0,0-1 0 0 0,0 0-1 0 0,1 1 1 0 0,-1-1 0 0 0,0 0-1 0 0,0 1 1 0 0,1-1 0 0 0,-1 0-1 0 0,0 1 1 0 0,1-1 0 0 0,-1 0-1 0 0,0 1 1 0 0,1-1 0 0 0,-1 0-1 0 0,2 1 1665 0 0,-4 13 3233 0 0,0-15-5294 0 0,-2-7-11025 0 0,-3-6-709 0 0,0 3 10253 0 0,1 4-220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5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40 8322 0 0,'-11'3'3317'0'0,"9"-2"-3266"0"0,1 0 1 0 0,-1 0-1 0 0,0 0 0 0 0,0-1 1 0 0,0 1-1 0 0,1-1 0 0 0,-1 1 1 0 0,0-1-1 0 0,0 0 0 0 0,0 0 0 0 0,0 0 1 0 0,0 0-1 0 0,0 0 0 0 0,1 0 1 0 0,-4-1-1 0 0,35-19 485 0 0,-26 18-529 0 0,5-2 6 0 0,0 0 0 0 0,1 0 0 0 0,-1 1 0 0 0,1 0 0 0 0,0 0 0 0 0,19-1-1 0 0,-28 4 7 0 0,0 0 0 0 0,0 0 0 0 0,0 0 0 0 0,-1 0 0 0 0,1 0 0 0 0,0 0 0 0 0,0 0 0 0 0,0 1 0 0 0,0-1 0 0 0,0 0 0 0 0,-1 1 0 0 0,1-1 0 0 0,0 1 0 0 0,0-1 0 0 0,-1 1 0 0 0,1-1 0 0 0,0 1 0 0 0,-1 0 0 0 0,1-1 0 0 0,0 1 0 0 0,0 1 0 0 0,0-1 20 0 0,0 1 0 0 0,0 0 0 0 0,0 0 0 0 0,-1 0 0 0 0,1 0 0 0 0,-1 0-1 0 0,1 0 1 0 0,-1 0 0 0 0,1 2 0 0 0,-1 6 58 0 0,0 0 0 0 0,-1-1 0 0 0,-1 12 0 0 0,1-17-103 0 0,-3 17 17 0 0,2-13-206 0 0,1 1-1 0 0,-2 14 1 0 0,3-16-344 0 0,0-2-826 0 0,3-9-28 0 0,-2 2 1396 0 0,0 1 1 0 0,1-1-1 0 0,-1 1 0 0 0,0 0 1 0 0,0-1-1 0 0,1 1 0 0 0,-1 0 0 0 0,1 0 1 0 0,-1 0-1 0 0,1 0 0 0 0,-1 0 0 0 0,1 0 1 0 0,0 0-1 0 0,-1 1 0 0 0,1-1 0 0 0,0 1 1 0 0,0-1-1 0 0,-1 1 0 0 0,4-1 0 0 0,-1 1 13 0 0,0-1 1 0 0,1 1-1 0 0,-1 0 0 0 0,0 0 0 0 0,1 0 0 0 0,-1 1 0 0 0,7 1 0 0 0,-6 0 1 0 0,0 0 0 0 0,0 1 1 0 0,0-1-1 0 0,6 5 0 0 0,15 6-985 0 0,-20-12-1574 0 0,-7-5-154 0 0,-2-4 2091 0 0,-5-22 323 0 0,6 23 325 0 0,0 0-1 0 0,0 0 1 0 0,1-1 0 0 0,-1 1 0 0 0,1-8 0 0 0,1 10 207 0 0,0 1 0 0 0,1 0 0 0 0,-1-1 0 0 0,1 1 1 0 0,0 0-1 0 0,1-6 0 0 0,-1 8-100 0 0,0 1 0 0 0,-1-1 0 0 0,1 1 0 0 0,0-1 0 0 0,0 1 0 0 0,0-1 0 0 0,0 1 0 0 0,0 0 0 0 0,0-1 0 0 0,1 1 0 0 0,-1 0 0 0 0,0 0 0 0 0,1 0 0 0 0,-1 0 0 0 0,1 0 0 0 0,-1 0 0 0 0,1 0 0 0 0,-1 1 0 0 0,3-2 0 0 0,-1 1-55 0 0,0 0 0 0 0,0 0 1 0 0,1 1-1 0 0,-1-1 1 0 0,0 1-1 0 0,0-1 1 0 0,1 1-1 0 0,-1 0 1 0 0,0 0-1 0 0,1 1 1 0 0,-1-1-1 0 0,0 1 1 0 0,1-1-1 0 0,-1 1 0 0 0,0 0 1 0 0,0 1-1 0 0,0-1 1 0 0,0 0-1 0 0,0 1 1 0 0,0-1-1 0 0,0 1 1 0 0,0 0-1 0 0,-1 0 1 0 0,1 0-1 0 0,-1 1 1 0 0,1-1-1 0 0,-1 0 1 0 0,0 1-1 0 0,0 0 0 0 0,0-1 1 0 0,0 1-1 0 0,-1 0 1 0 0,1 0-1 0 0,-1 0 1 0 0,2 5-1 0 0,0 4 131 0 0,0 1-1 0 0,-1-1 1 0 0,0 1-1 0 0,-1-1 1 0 0,-1 1 0 0 0,0-1-1 0 0,-4 26 1 0 0,4 11 470 0 0,0-49-699 0 0,0 0 1 0 0,0 1-1 0 0,0-1 1 0 0,-1 0 0 0 0,1 1-1 0 0,0-1 1 0 0,0 0-1 0 0,0 1 1 0 0,0-1-1 0 0,0 0 1 0 0,0 1-1 0 0,0-1 1 0 0,0 0 0 0 0,0 1-1 0 0,0-1 1 0 0,0 1-1 0 0,0-1 1 0 0,0 0-1 0 0,0 1 1 0 0,0-1-1 0 0,1 0 1 0 0,-1 1 0 0 0,0-1-1 0 0,0 0 1 0 0,0 1-1 0 0,0-1 1 0 0,1 0-1 0 0,-1 0 1 0 0,0 1 0 0 0,0-1-1 0 0,1 0 1 0 0,-1 0-1 0 0,0 1 1 0 0,0-1-1 0 0,1 0 1 0 0,-1 0-1 0 0,0 0 1 0 0,1 1 0 0 0,-1-1-1 0 0,0 0 1 0 0,1 0-1 0 0,-1 0 1 0 0,0 0-1 0 0,1 0 1 0 0,-1 0-1 0 0,1 0 1 0 0,-1 0 0 0 0,0 0-1 0 0,1 0 1 0 0,-1 0-1 0 0,0 0 1 0 0,1 0-1 0 0,-1 0 1 0 0,0 0-1 0 0,1 0 1 0 0,-1 0 0 0 0,0 0-1 0 0,1 0 1 0 0,-1-1-1 0 0,0 1 1 0 0,1 0-1 0 0,-1 0 1 0 0,1-1-1 0 0,19-11-372 0 0,-16 9 359 0 0,0 0 1 0 0,0-1 0 0 0,-1 1 0 0 0,1-1 0 0 0,-1 0 0 0 0,0 0-1 0 0,0 0 1 0 0,-1 0 0 0 0,1 0 0 0 0,-1 0 0 0 0,0-1 0 0 0,0 1-1 0 0,0-1 1 0 0,0 0 0 0 0,0-6 0 0 0,-1 8 49 0 0,0-1 1 0 0,-1 0-1 0 0,0 0 1 0 0,0 0-1 0 0,0 0 0 0 0,0 0 1 0 0,0 0-1 0 0,-2-5 1 0 0,1 8-20 0 0,1-1 0 0 0,-1 1 0 0 0,1 0 0 0 0,-1 0-1 0 0,0-1 1 0 0,0 1 0 0 0,1 0 0 0 0,-1 0 0 0 0,0 0 0 0 0,0 0 0 0 0,0 0 0 0 0,0 0 0 0 0,0 0 0 0 0,-1 0 0 0 0,1 0 0 0 0,0 1 0 0 0,0-1 0 0 0,0 0 0 0 0,-1 1 0 0 0,1-1 0 0 0,0 1 0 0 0,-1-1 0 0 0,1 1 0 0 0,-1 0 0 0 0,1-1-1 0 0,-2 1 1 0 0,-2-1-84 0 0,1 1-1 0 0,0 0 0 0 0,-1 0 0 0 0,1 0 0 0 0,0 1 1 0 0,-1-1-1 0 0,1 1 0 0 0,0 0 0 0 0,0 0 0 0 0,0 0 0 0 0,0 1 1 0 0,0-1-1 0 0,0 1 0 0 0,0 0 0 0 0,0 0 0 0 0,-6 5 1 0 0,2 3-3046 0 0,6-6-1106 0 0,5-6-463 0 0,-2 0 3418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5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66 6153 0 0,'-17'-1'4279'0'0,"16"1"-3156"0"0,10-1 313 0 0,20-10-765 0 0,-24 9-697 0 0,0 1 1 0 0,0 0-1 0 0,1 0 1 0 0,-1 0-1 0 0,0 1 1 0 0,1 0-1 0 0,-1 0 1 0 0,0 0 0 0 0,0 0-1 0 0,1 1 1 0 0,8 2-1 0 0,-13-2 26 0 0,0 0 1 0 0,0 0-1 0 0,1-1 0 0 0,-1 1 0 0 0,0 0 1 0 0,0 0-1 0 0,-1 0 0 0 0,1 0 0 0 0,0 0 0 0 0,0 0 1 0 0,0 0-1 0 0,-1 1 0 0 0,1-1 0 0 0,-1 0 0 0 0,1 0 1 0 0,-1 0-1 0 0,1 1 0 0 0,-1-1 0 0 0,1 0 1 0 0,-1 1-1 0 0,0-1 0 0 0,0 0 0 0 0,0 1 0 0 0,0-1 1 0 0,0 3-1 0 0,-1 4 106 0 0,1 0 1 0 0,-5 16-1 0 0,4-18-77 0 0,-2 7 32 0 0,2-9-55 0 0,0 1 1 0 0,0-1-1 0 0,0 1 1 0 0,0-1 0 0 0,1 1-1 0 0,-1 0 1 0 0,1-1-1 0 0,0 1 1 0 0,1 0 0 0 0,-1-1-1 0 0,1 1 1 0 0,0-1-1 0 0,2 7 1 0 0,-2-9-10 0 0,0-1 0 0 0,-1 1-1 0 0,1 0 1 0 0,0-1 0 0 0,1 1 0 0 0,-1-1 0 0 0,0 1 0 0 0,0-1-1 0 0,1 1 1 0 0,-1-1 0 0 0,3 2 0 0 0,-2-2-6 0 0,0 0 1 0 0,0-1-1 0 0,0 1 1 0 0,0-1-1 0 0,1 1 0 0 0,-1-1 1 0 0,0 0-1 0 0,0 1 1 0 0,5-2-1 0 0,-3 1-76 0 0,-1 0-1 0 0,1-1 1 0 0,-1 1-1 0 0,1-1 1 0 0,-1 0 0 0 0,1 0-1 0 0,-1 0 1 0 0,0 0 0 0 0,1-1-1 0 0,-1 0 1 0 0,0 1 0 0 0,0-1-1 0 0,0 0 1 0 0,0-1 0 0 0,0 1-1 0 0,4-5 1 0 0,-4 4-267 0 0,0-1 1 0 0,-1 1 0 0 0,0 0-1 0 0,0-1 1 0 0,0 1 0 0 0,0-1-1 0 0,0 1 1 0 0,-1-1 0 0 0,1 0-1 0 0,-1 0 1 0 0,0 0 0 0 0,0 0-1 0 0,-1 0 1 0 0,1-7 0 0 0,0-17-1614 0 0,0 14 1163 0 0,-3-26 1 0 0,2 34 817 0 0,-1-1 0 0 0,1 1-1 0 0,0 0 1 0 0,1-11 0 0 0,4 2 2466 0 0,21 11 913 0 0,-22 3-3283 0 0,0 0 0 0 0,0 0 0 0 0,0 1 0 0 0,0 0 0 0 0,1 0-1 0 0,-1 0 1 0 0,0 0 0 0 0,0 1 0 0 0,5 1 0 0 0,-7-2-110 0 0,-1 1 0 0 0,1 0 0 0 0,-1-1 0 0 0,1 1 0 0 0,-1 0 0 0 0,1 0 0 0 0,-1 0 0 0 0,0 0 0 0 0,0 0 0 0 0,1 0 0 0 0,-1 0 0 0 0,0 0 0 0 0,0 1 0 0 0,0-1 0 0 0,0 0 0 0 0,0 1 0 0 0,0-1 0 0 0,-1 0 0 0 0,1 1 0 0 0,0-1 0 0 0,-1 1 0 0 0,1-1 0 0 0,-1 1 0 0 0,0 0 0 0 0,1 2 0 0 0,-1 1 38 0 0,0-1 0 0 0,0 1 0 0 0,-1-1 0 0 0,0 0-1 0 0,0 1 1 0 0,0-1 0 0 0,0 0 0 0 0,0 0 0 0 0,-1 0 0 0 0,0 0 0 0 0,0 0 0 0 0,-3 5 0 0 0,4-7-51 0 0,2-3-26 0 0,2-2-223 0 0,0 2 251 0 0,0 1 1 0 0,1-1-1 0 0,-1 0 1 0 0,0 0-1 0 0,-1 0 1 0 0,1 0-1 0 0,0 0 1 0 0,0-1-1 0 0,0 1 1 0 0,2-3-1 0 0,-2 2 6 0 0,0 0 0 0 0,0 0-1 0 0,0 1 1 0 0,0-1-1 0 0,0 1 1 0 0,0 0 0 0 0,0 0-1 0 0,0 0 1 0 0,1 0-1 0 0,3 0 1 0 0,9-1 32 0 0,-14 2-27 0 0,0-1 0 0 0,0 1-1 0 0,0-1 1 0 0,0 1-1 0 0,-1 0 1 0 0,1 0 0 0 0,0 0-1 0 0,0 0 1 0 0,0 0-1 0 0,0 0 1 0 0,0 0 0 0 0,0 1-1 0 0,0-1 1 0 0,-1 1 0 0 0,1 0-1 0 0,0-1 1 0 0,0 1-1 0 0,2 2 1 0 0,-2-2 49 0 0,0 1 0 0 0,-1 0 0 0 0,1-1 0 0 0,-1 1 0 0 0,1 0 0 0 0,-1 0 0 0 0,0 1 1 0 0,0-1-1 0 0,0 0 0 0 0,0 0 0 0 0,0 0 0 0 0,0 1 0 0 0,-1-1 0 0 0,1 0 0 0 0,-1 1 0 0 0,1 2 0 0 0,0 0 137 0 0,-1 1 1 0 0,0 0-1 0 0,0 10 0 0 0,-1-12-159 0 0,1-1 0 0 0,-1 1 0 0 0,1 0-1 0 0,0-1 1 0 0,1 1 0 0 0,-1 0 0 0 0,1-1-1 0 0,-1 1 1 0 0,1 0 0 0 0,0-1 0 0 0,0 1-1 0 0,3 5 1 0 0,-3-8-33 0 0,-1-1 1 0 0,1 1-1 0 0,-1 0 0 0 0,1 0 0 0 0,-1 0 1 0 0,1-1-1 0 0,0 1 0 0 0,-1 0 0 0 0,1-1 1 0 0,0 1-1 0 0,0 0 0 0 0,0-1 1 0 0,-1 1-1 0 0,1-1 0 0 0,0 1 0 0 0,0-1 1 0 0,0 0-1 0 0,0 1 0 0 0,0-1 0 0 0,0 0 1 0 0,0 0-1 0 0,0 1 0 0 0,0-1 0 0 0,0 0 1 0 0,1 0-1 0 0,0-1-43 0 0,1 0 0 0 0,-1 1 1 0 0,0-1-1 0 0,0 0 0 0 0,0 0 0 0 0,1-1 1 0 0,-1 1-1 0 0,2-2 0 0 0,9-5-627 0 0,-10 6 47 0 0,-1 0-1 0 0,1-1 1 0 0,-1 0 0 0 0,1 1 0 0 0,-1-1-1 0 0,0 0 1 0 0,0 0 0 0 0,0 0 0 0 0,-1 0-1 0 0,1-1 1 0 0,1-4 0 0 0,5-16-2727 0 0,-7 19 2723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4 3897 0 0,'-1'0'3233'0'0,"-1"4"-1633"0"0,6-6-1166 0 0,0 1 1 0 0,0 0 0 0 0,1 0-1 0 0,-1 0 1 0 0,0 0-1 0 0,1 1 1 0 0,7 0-1 0 0,34 3 573 0 0,-42-3-974 0 0,0 0-1 0 0,0 1 0 0 0,0-1 0 0 0,-1 1 0 0 0,1 0 0 0 0,0 1 1 0 0,-1-1-1 0 0,1 0 0 0 0,-1 1 0 0 0,1 0 0 0 0,-1 0 0 0 0,0 0 0 0 0,0 0 1 0 0,0 0-1 0 0,0 1 0 0 0,0-1 0 0 0,0 1 0 0 0,-1 0 0 0 0,1 0 0 0 0,-1 0 1 0 0,0 0-1 0 0,0 0 0 0 0,0 1 0 0 0,0-1 0 0 0,0 1 0 0 0,-1-1 0 0 0,0 1 1 0 0,0-1-1 0 0,0 1 0 0 0,0 0 0 0 0,0 0 0 0 0,-1-1 0 0 0,1 1 1 0 0,-1 0-1 0 0,0 0 0 0 0,0 0 0 0 0,-2 7 0 0 0,1 0-464 0 0,-2 9-266 0 0,3-8-3397 0 0,0-22-4124 0 0,1 7 7236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4321 0 0,'4'0'520'0'0,"-1"-1"0"0"0,1 1 0 0 0,-1-1 0 0 0,1 0 0 0 0,-1 0 0 0 0,1-1 0 0 0,-1 1 0 0 0,4-2 0 0 0,3-4-362 0 0,0 0 0 0 0,0 0 1 0 0,12-13-1 0 0,-26 28 46 0 0,1-1 0 0 0,0 1-1 0 0,-3 9 1 0 0,-5 14 693 0 0,2-4 196 0 0,8-26-1069 0 0,1 1 0 0 0,0-1 0 0 0,0 0 0 0 0,-1 0 0 0 0,1 0 0 0 0,0 1 0 0 0,0-1 0 0 0,0 0 0 0 0,1 0 0 0 0,-1 0 0 0 0,0 1 1 0 0,0-1-1 0 0,1 0 0 0 0,-1 0 0 0 0,0 0 0 0 0,1 0 0 0 0,-1 0 0 0 0,1 1 0 0 0,1 1 0 0 0,-1-3-27 0 0,0 1 0 0 0,-1-1 0 0 0,1 1 0 0 0,0-1 1 0 0,0 1-1 0 0,0-1 0 0 0,0 1 0 0 0,0-1 0 0 0,0 0 0 0 0,0 1 0 0 0,0-1 0 0 0,0 0 0 0 0,0 0 0 0 0,0 0 0 0 0,0 0 0 0 0,0 0 1 0 0,0 0-1 0 0,0 0 0 0 0,2-1 0 0 0,23-5-17 0 0,-2 0-179 0 0,-22 5-5 0 0,1 1 0 0 0,-1-1 0 0 0,0 0 0 0 0,0 0 0 0 0,0 1 0 0 0,0-1 1 0 0,4-3-1 0 0,-3 2-1357 0 0,-6 6-1205 0 0,2-3 2517 0 0,1 0 1 0 0,-1 0-1 0 0,0 1 0 0 0,1-1 0 0 0,-1 0 0 0 0,1 1 1 0 0,0-1-1 0 0,-1 3 0 0 0,-1 23 912 0 0,2-27-604 0 0,0 1-1 0 0,0-1 1 0 0,0 1 0 0 0,0 0-1 0 0,0-1 1 0 0,0 1 0 0 0,0-1 0 0 0,0 1-1 0 0,1-1 1 0 0,-1 1 0 0 0,0-1-1 0 0,0 1 1 0 0,0-1 0 0 0,1 1-1 0 0,-1-1 1 0 0,0 1 0 0 0,1-1-1 0 0,-1 1 1 0 0,0-1 0 0 0,1 1-1 0 0,-1-1 1 0 0,1 0 0 0 0,-1 1-1 0 0,1-1 1 0 0,-1 1 0 0 0,1-1-1 0 0,-1 0 1 0 0,1 0 0 0 0,-1 1-1 0 0,1-1 1 0 0,-1 0 0 0 0,1 0-1 0 0,-1 0 1 0 0,1 0 0 0 0,-1 0-1 0 0,1 1 1 0 0,0-1 0 0 0,-1 0 0 0 0,1 0-1 0 0,-1 0 1 0 0,1-1 0 0 0,0 1-1 0 0,2 0-61 0 0,-1-1-1 0 0,1 1 1 0 0,0-1 0 0 0,-1 0-1 0 0,1 0 1 0 0,-1 0-1 0 0,1 0 1 0 0,3-3 0 0 0,-2 1-595 0 0,0 1-961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4633 0 0,'-2'7'4505'0'0,"5"9"-2197"0"0,-2-9-1479 0 0,1 9-654 0 0,0-1 1 0 0,2 0 0 0 0,0 0-1 0 0,0 0 1 0 0,1 0 0 0 0,12 22-1 0 0,-13-30 641 0 0,-2 1-3343 0 0,0-2-4775 0 0,2-16 3423 0 0,-4 7 3275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1152 0 0,'0'-8'912'0'0,"0"5"-434"0"0,0 1-1 0 0,-1 0 0 0 0,1-1 1 0 0,1 1-1 0 0,-1-1 0 0 0,0 1 0 0 0,0-1 1 0 0,2-1-1 0 0,-2 3 226 0 0,2 6 3775 0 0,0 11-2641 0 0,0-5-1679 0 0,2 6-88 0 0,-3-12-77 0 0,0 1 1 0 0,1-1 0 0 0,-1 0-1 0 0,1 0 1 0 0,0 0-1 0 0,1 0 1 0 0,-1 0-1 0 0,1 0 1 0 0,0-1-1 0 0,0 1 1 0 0,4 4-1 0 0,-6-9 12 0 0,-1 1-1 0 0,1-1 1 0 0,0 0-1 0 0,-1 1 1 0 0,1-1 0 0 0,0 0-1 0 0,-1 1 1 0 0,1-1-1 0 0,0 0 1 0 0,-1 0-1 0 0,1 1 1 0 0,0-1-1 0 0,-1 0 1 0 0,1 0-1 0 0,0 0 1 0 0,-1 0 0 0 0,1 0-1 0 0,0 0 1 0 0,0 0-1 0 0,-1-1 1 0 0,1 1-1 0 0,0 0 1 0 0,-1 0-1 0 0,1 0 1 0 0,0-1 0 0 0,-1 1-1 0 0,1 0 1 0 0,0-1-1 0 0,1 0-116 0 0,-1 0 1 0 0,0 0-1 0 0,1 0 0 0 0,-1 0 0 0 0,0 0 0 0 0,1 0 1 0 0,-1 0-1 0 0,0 0 0 0 0,0-1 0 0 0,0 1 0 0 0,1-3 1 0 0,-2 4-65 0 0,1 0 0 0 0,-1 0 0 0 0,0 0 1 0 0,0 0-1 0 0,0-1 0 0 0,0 1 0 0 0,1 0 1 0 0,-1 0-1 0 0,0-1 0 0 0,0 1 0 0 0,0 0 1 0 0,0 0-1 0 0,0 0 0 0 0,0-1 0 0 0,0 1 1 0 0,0 0-1 0 0,0 0 0 0 0,0-1 0 0 0,0 1 1 0 0,0 0-1 0 0,0 0 0 0 0,0-1 0 0 0,0 1 1 0 0,0 0-1 0 0,0 0 0 0 0,0-1 0 0 0,0 1 1 0 0,0 0-1 0 0,0 0 0 0 0,0-1 0 0 0,0 1 1 0 0,0 0-1 0 0,0 0 0 0 0,-1-1 0 0 0,1 1 1 0 0,0 0-1 0 0,0 0 0 0 0,0 0 0 0 0,0 0 1 0 0,-1-1-1 0 0,1 1 0 0 0,0 0 0 0 0,0 0 1 0 0,0 0-1 0 0,-1 0 0 0 0,1 0 0 0 0,0-1 1 0 0,0 1-1 0 0,-1 0 0 0 0,1 0 0 0 0,0 0 1 0 0,0 0-1 0 0,-1 0 0 0 0,1 0 0 0 0,0 0 1 0 0,0 0-1 0 0,-1 0 0 0 0,1 0 0 0 0,0 0 1 0 0,0 0-1 0 0,-1 0 0 0 0,1 0 0 0 0,0 0 1 0 0,-1 1-1 0 0,-1 0-711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8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79 2857 0 0,'-1'2'2152'0'0,"-4"6"416"0"0,6-5-1499 0 0,4-4 439 0 0,10-1 185 0 0,7-8-678 0 0,-17 8-887 0 0,0 0 1 0 0,0-1-1 0 0,-1 1 1 0 0,6-5-1 0 0,13-8 309 0 0,-16 11-396 0 0,-1 0 1 0 0,-1 0-1 0 0,9-8 1 0 0,-9 8-414 0 0,-1 0 0 0 0,1 1 0 0 0,0-1 0 0 0,8-4 0 0 0,-26 35-10767 0 0,10-24 10724 0 0,0 0-270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1448 0 0,'-1'0'357'0'0,"1"0"-1"0"0,0 1 0 0 0,0-1 1 0 0,-1 0-1 0 0,1 1 0 0 0,0-1 1 0 0,0 0-1 0 0,-1 0 0 0 0,1 1 1 0 0,0-1-1 0 0,0 0 0 0 0,0 1 1 0 0,-1-1-1 0 0,1 0 0 0 0,0 1 1 0 0,0-1-1 0 0,0 0 0 0 0,0 1 1 0 0,0-1-1 0 0,0 1 1 0 0,0-1-1 0 0,0 0 0 0 0,0 1 1 0 0,0-1-1 0 0,0 0 0 0 0,0 1 1 0 0,0 0-1 0 0,2 22 2236 0 0,8 25-2424 0 0,-7-35-73 0 0,1 22 1 0 0,2 12-78 0 0,-5-20 98 0 0,-1-17-423 0 0,-1-9-375 0 0,1-4-517 0 0,-1-16-561 0 0,0 15 1662 0 0,1-1 1 0 0,0 0-1 0 0,0 1 1 0 0,1-10-1 0 0,1-1 31 0 0,-1 8 81 0 0,0 0 0 0 0,0 0 0 0 0,1 1 0 0 0,0-1 1 0 0,0 0-1 0 0,1 0 0 0 0,-1 1 0 0 0,1-1 0 0 0,8-11 0 0 0,-8 15 233 0 0,-1 0 1 0 0,1 0 0 0 0,0 0-1 0 0,0 0 1 0 0,0 0-1 0 0,7-4 1 0 0,-9 7-122 0 0,1-1-1 0 0,0 0 1 0 0,0 0 0 0 0,-1 1 0 0 0,1-1 0 0 0,0 1-1 0 0,0 0 1 0 0,0-1 0 0 0,-1 1 0 0 0,1 0-1 0 0,0 0 1 0 0,0 0 0 0 0,0 0 0 0 0,0 1-1 0 0,-1-1 1 0 0,1 0 0 0 0,3 2 0 0 0,5 1 130 0 0,-1 1 1 0 0,1-1-1 0 0,-1 2 1 0 0,-1-1-1 0 0,14 10 1 0 0,-19-12-607 0 0,0-1 1 0 0,0 1-1 0 0,0-1 0 0 0,0 1 1 0 0,1-1-1 0 0,-1 0 1 0 0,0-1-1 0 0,5 2 1 0 0,-8-2 194 0 0,1 0 1 0 0,-1 0-1 0 0,0 0 1 0 0,0 0-1 0 0,0 0 1 0 0,0 0 0 0 0,0 0-1 0 0,1 0 1 0 0,-1 0-1 0 0,0 1 1 0 0,0-1-1 0 0,0 0 1 0 0,0 0 0 0 0,0 0-1 0 0,0 0 1 0 0,0 0-1 0 0,0 0 1 0 0,1 0-1 0 0,-1 1 1 0 0,0-1-1 0 0,0 0 1 0 0,0 0 0 0 0,0 0-1 0 0,0 0 1 0 0,0 0-1 0 0,0 1 1 0 0,0-1-1 0 0,0 0 1 0 0,0 0-1 0 0,0 0 1 0 0,0 0 0 0 0,0 1-1 0 0,0-1 1 0 0,0 0-1 0 0,0 0 1 0 0,0 0-1 0 0,0 0 1 0 0,0 0 0 0 0,0 1-1 0 0,0-1 1 0 0,0 0-1 0 0,0 0 1 0 0,-1 0-1 0 0,1 0 1 0 0,0 0-1 0 0,0 0 1 0 0,0 1 0 0 0,0-1-1 0 0,0 0 1 0 0,0 0-1 0 0,0 0 1 0 0,-7 12-3344 0 0,4-7 2496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74 5769 0 0,'-1'1'3760'0'0,"-1"0"-3735"0"0,10-8 404 0 0,-1 2 0 0 0,1-1 1 0 0,0 1-1 0 0,0 0 0 0 0,10-4 0 0 0,-6 4 31 0 0,20-15 0 0 0,-29 18-404 0 0,-1 0 0 0 0,1 1 0 0 0,0-1 0 0 0,0 1 0 0 0,-1 0 0 0 0,1 0 0 0 0,0 0 0 0 0,4-1 0 0 0,-5 2-34 0 0,-1 0-1 0 0,0 0 1 0 0,1-1-1 0 0,-1 1 0 0 0,0 0 1 0 0,1 0-1 0 0,-1 1 1 0 0,0-1-1 0 0,1 0 1 0 0,-1 0-1 0 0,0 1 0 0 0,1-1 1 0 0,-1 0-1 0 0,0 1 1 0 0,1-1-1 0 0,-1 1 0 0 0,0 0 1 0 0,0-1-1 0 0,2 3 1 0 0,-2-2-6 0 0,1 1-1 0 0,-1 0 1 0 0,1 0 0 0 0,-1 0 0 0 0,0 1 0 0 0,0-1 0 0 0,0 0 0 0 0,0 0 0 0 0,-1 0 0 0 0,1 1 0 0 0,0-1 0 0 0,-1 0-1 0 0,0 1 1 0 0,0-1 0 0 0,1 1 0 0 0,-1-1 0 0 0,-1 0 0 0 0,1 1 0 0 0,0-1 0 0 0,-2 5 0 0 0,1 0-685 0 0,-1 0-1 0 0,-1 1 1 0 0,0-1 0 0 0,0 0 0 0 0,-5 9 0 0 0,7-14 237 0 0,0 0-1 0 0,0 0 1 0 0,-1 0 0 0 0,1 0-1 0 0,0 0 1 0 0,-1 0 0 0 0,0 0-1 0 0,1 0 1 0 0,-1-1 0 0 0,0 1-1 0 0,0-1 1 0 0,0 1 0 0 0,0-1-1 0 0,0 0 1 0 0,0 0 0 0 0,0 0-1 0 0,0 0 1 0 0,-1 0 0 0 0,1 0-1 0 0,0 0 1 0 0,-4 0 0 0 0,1-1-350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19 4609 0 0,'0'0'105'0'0,"0"0"-1"0"0,-1 0 1 0 0,1 0-1 0 0,0 0 1 0 0,0 0-1 0 0,0 0 1 0 0,0 0-1 0 0,-1 1 1 0 0,1-1 0 0 0,0 0-1 0 0,0 0 1 0 0,0 0-1 0 0,0 0 1 0 0,-1 0-1 0 0,1 1 1 0 0,0-1-1 0 0,0 0 1 0 0,0 0 0 0 0,0 0-1 0 0,0 0 1 0 0,0 1-1 0 0,0-1 1 0 0,0 0-1 0 0,-1 0 1 0 0,1 0-1 0 0,0 1 1 0 0,0-1 0 0 0,0 0-1 0 0,0 0 1 0 0,0 0-1 0 0,0 1 1 0 0,0-1-1 0 0,0 0 1 0 0,0 0 0 0 0,0 0-1 0 0,0 1 1 0 0,0-1-1 0 0,1 0 1 0 0,-1 0-1 0 0,0 0 1 0 0,0 1-1 0 0,0-1 1 0 0,0 0 0 0 0,0 0-1 0 0,0 0 1 0 0,0 1-1 0 0,5 9 1459 0 0,-5-9-1125 0 0,2 2-91 0 0,1 1 0 0 0,-1-1 1 0 0,0 1-1 0 0,1-1 1 0 0,-1 0-1 0 0,1 0 0 0 0,0 0 1 0 0,0 0-1 0 0,1 0 0 0 0,6 4 1 0 0,-9-6-422 0 0,1 0 1 0 0,-1 0-1 0 0,1 0 1 0 0,0 0-1 0 0,-1 0 1 0 0,1 0-1 0 0,0 0 1 0 0,0 0 0 0 0,-1-1-1 0 0,1 1 1 0 0,0-1-1 0 0,0 0 1 0 0,0 1-1 0 0,0-1 1 0 0,0 0-1 0 0,0 0 1 0 0,-1 0-1 0 0,1 0 1 0 0,0 0-1 0 0,0-1 1 0 0,0 1 0 0 0,0-1-1 0 0,0 1 1 0 0,3-2-1 0 0,2-3-1088 0 0,0 1 0 0 0,-1-1-1 0 0,1 0 1 0 0,-1-1 0 0 0,0 0-1 0 0,-1 0 1 0 0,1 0 0 0 0,-1-1-1 0 0,0 1 1 0 0,7-15 0 0 0,-8 14 447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4 3809 0 0,'0'0'153'0'0,"0"0"1"0"0,0-1 0 0 0,0 1-1 0 0,0 0 1 0 0,0 0 0 0 0,-1 0-1 0 0,1 0 1 0 0,0-1 0 0 0,0 1-1 0 0,0 0 1 0 0,0 0 0 0 0,-1 0-1 0 0,1 0 1 0 0,0 0 0 0 0,0-1-1 0 0,0 1 1 0 0,-1 0 0 0 0,1 0-1 0 0,0 0 1 0 0,0 0 0 0 0,0 0-1 0 0,-1 0 1 0 0,1 0 0 0 0,0 0-1 0 0,0 0 1 0 0,-1 0 0 0 0,1 0-1 0 0,0 0 1 0 0,0 0 0 0 0,-1 0-1 0 0,1 0 1 0 0,0 0 0 0 0,0 0-1 0 0,0 0 1 0 0,-1 0 0 0 0,1 0 0 0 0,0 0-1 0 0,0 1 1 0 0,0-1 0 0 0,-1 0-1 0 0,1 0 1 0 0,0 0 0 0 0,0 0-1 0 0,0 0 1 0 0,0 1 0 0 0,-1-1-1 0 0,1 0 1 0 0,0 0 0 0 0,0 0-1 0 0,0 1 1 0 0,0-1 0 0 0,0 0-1 0 0,0 0 1 0 0,-1 0 0 0 0,1 1-1 0 0,0-1 1 0 0,0 0 0 0 0,0 1-1 0 0,-1 0 207 0 0,1 0-1 0 0,-1 1 0 0 0,0-1 1 0 0,1 1-1 0 0,-1-1 1 0 0,1 1-1 0 0,-1-1 1 0 0,0 4-1 0 0,3 5-304 0 0,-1 1 0 0 0,5 15 0 0 0,-6-25-55 0 0,3 8-15 0 0,-1 0 0 0 0,2 0-1 0 0,7 14 1 0 0,-10-20-5 0 0,1 0-1 0 0,0 0 1 0 0,0 0 0 0 0,0 0-1 0 0,0 0 1 0 0,0-1 0 0 0,1 1 0 0 0,-1-1-1 0 0,1 0 1 0 0,-1 0 0 0 0,1 0 0 0 0,0 0-1 0 0,4 2 1 0 0,-6-4 8 0 0,-1 1-1 0 0,1-1 1 0 0,-1 0-1 0 0,1 0 1 0 0,-1 1-1 0 0,1-1 1 0 0,-1 0-1 0 0,1 0 1 0 0,-1 0-1 0 0,1 0 1 0 0,-1 0-1 0 0,1 0 1 0 0,0 0-1 0 0,-1 0 1 0 0,1 0-1 0 0,-1 0 1 0 0,1 0-1 0 0,-1 0 1 0 0,1 0-1 0 0,-1 0 1 0 0,1-1-1 0 0,-1 1 1 0 0,1 0-1 0 0,-1 0 1 0 0,1-1-1 0 0,-1 1 1 0 0,1 0-1 0 0,-1 0 1 0 0,1-1-1 0 0,-1 1 1 0 0,0-1-1 0 0,1 1 1 0 0,-1 0-1 0 0,0-1 1 0 0,1 1-1 0 0,-1-1 1 0 0,0 1-1 0 0,1-1 1 0 0,-1 1-1 0 0,0-1 1 0 0,0 1-1 0 0,0-1 1 0 0,1 1-1 0 0,-1-2 1 0 0,0 0 35 0 0,0 0 1 0 0,1 0-1 0 0,-1 0 1 0 0,0 0-1 0 0,0 0 1 0 0,0 0-1 0 0,-1 0 1 0 0,1 0-1 0 0,-1 0 1 0 0,0-4-1 0 0,-1 1 11 0 0,0 0 0 0 0,-1 0 0 0 0,1 0 0 0 0,-1 1 0 0 0,0-1 0 0 0,-1 1 0 0 0,1-1 0 0 0,-8-6 0 0 0,2 4-26 0 0,0 0 0 0 0,0 0 0 0 0,-13-6 1 0 0,4 6-239 0 0,4 1-1895 0 0,7 1-2554 0 0,12 5-3709 0 0,-3 0 7853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8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1 155 2745 0 0,'0'0'365'0'0,"0"0"0"0"0,1 0 0 0 0,-1 0 0 0 0,1 0 0 0 0,-1 0 0 0 0,0 1 1 0 0,1-1-1 0 0,-1 0 0 0 0,0 0 0 0 0,1 0 0 0 0,-1 1 0 0 0,0-1 0 0 0,1 0 1 0 0,-1 0-1 0 0,0 1 0 0 0,1-1 0 0 0,-1 0 0 0 0,0 1 0 0 0,0-1 0 0 0,1 0 0 0 0,-1 1 1 0 0,0-1-1 0 0,0 1 0 0 0,5 13 1950 0 0,-3 13-2451 0 0,-1 28-359 0 0,11-59 1253 0 0,-1-1-1 0 0,21-12 1 0 0,-31 16-772 0 0,0 0 0 0 0,0 0 0 0 0,0 1 1 0 0,0-1-1 0 0,0 0 0 0 0,0 1 0 0 0,0 0 1 0 0,0-1-1 0 0,0 1 0 0 0,1-1 1 0 0,-1 1-1 0 0,0 0 0 0 0,0 0 0 0 0,0 0 1 0 0,0 0-1 0 0,1 0 0 0 0,-1 0 0 0 0,0 0 1 0 0,2 0-1 0 0,-3 3 9 0 0,0-1 0 0 0,0 1 0 0 0,0 0 0 0 0,0-1 0 0 0,0 1 0 0 0,-1 4 1 0 0,0 3 5 0 0,0 2 68 0 0,1 14 62 0 0,0-25-133 0 0,0 0 1 0 0,0 0 0 0 0,0-1-1 0 0,1 1 1 0 0,-1 0-1 0 0,0 0 1 0 0,0 0-1 0 0,1-1 1 0 0,-1 1-1 0 0,0 0 1 0 0,1 0-1 0 0,-1-1 1 0 0,1 1 0 0 0,-1 0-1 0 0,1-1 1 0 0,-1 1-1 0 0,1 0 1 0 0,-1-1-1 0 0,1 1 1 0 0,0-1-1 0 0,-1 1 1 0 0,1-1 0 0 0,0 1-1 0 0,0 0 1 0 0,2-1-70 0 0,-1 1 1 0 0,0-1 0 0 0,0 1 0 0 0,0-1 0 0 0,1 0 0 0 0,-1 0 0 0 0,0 0-1 0 0,0 0 1 0 0,1 0 0 0 0,-1-1 0 0 0,0 1 0 0 0,0 0 0 0 0,0-1-1 0 0,1 0 1 0 0,3-1 0 0 0,-2 0-437 0 0,0-1 0 0 0,-1 1 1 0 0,1-1-1 0 0,0 0 0 0 0,-1 0 0 0 0,1 0 0 0 0,3-6 0 0 0,-1 2-427 0 0,-1 0-1 0 0,0 0 1 0 0,0-1-1 0 0,-1 0 1 0 0,0 0-1 0 0,0 0 1 0 0,4-16-1 0 0,3-22-933 0 0,-5 17 1919 0 0,1 0 0 0 0,14-32 0 0 0,-16 54 5158 0 0,-4 19 2217 0 0,-1-7-7759 0 0,1 7 574 0 0,0 1 1 0 0,2 0 0 0 0,-1-1 0 0 0,1 0 0 0 0,1 1 0 0 0,0-1 0 0 0,8 14 0 0 0,-10-19-269 0 0,6 14 13 0 0,-8-20-7 0 0,1-1 1 0 0,-1 1-1 0 0,0-1 1 0 0,0 1-1 0 0,0-1 1 0 0,1 0-1 0 0,-1 1 1 0 0,0-1 0 0 0,0 1-1 0 0,1-1 1 0 0,-1 0-1 0 0,0 1 1 0 0,0-1-1 0 0,1 0 1 0 0,-1 1-1 0 0,1-1 1 0 0,-1 0-1 0 0,0 0 1 0 0,1 1-1 0 0,-1-1 1 0 0,1 0 0 0 0,-1 0-1 0 0,0 0 1 0 0,1 0-1 0 0,-1 1 1 0 0,1-1-1 0 0,-1 0 1 0 0,1 0-1 0 0,-1 0 1 0 0,1 0-1 0 0,-1 0 1 0 0,0 0-1 0 0,1 0 1 0 0,-1 0 0 0 0,1-1-1 0 0,2-1-106 0 0,0-1-1 0 0,-1 1 1 0 0,1-1-1 0 0,-1 0 1 0 0,0 0-1 0 0,0 0 1 0 0,0 0-1 0 0,-1-1 1 0 0,1 1-1 0 0,-1 0 1 0 0,2-7-1 0 0,2-1-5 0 0,4-11 64 0 0,7-16-41 0 0,-14 35 120 0 0,0 0-1 0 0,0 0 1 0 0,0 0 0 0 0,0 0-1 0 0,0 1 1 0 0,0-1-1 0 0,1 0 1 0 0,0 1 0 0 0,2-2-1 0 0,-4 3 16 0 0,-1 1-1 0 0,1-1 0 0 0,-1 1 0 0 0,1 0 0 0 0,0 0 0 0 0,-1-1 0 0 0,1 1 1 0 0,0 0-1 0 0,-1 0 0 0 0,1 0 0 0 0,0-1 0 0 0,-1 1 0 0 0,1 0 0 0 0,0 0 0 0 0,-1 0 1 0 0,1 0-1 0 0,0 0 0 0 0,-1 0 0 0 0,1 1 0 0 0,0-1 0 0 0,-1 0 0 0 0,1 0 1 0 0,0 0-1 0 0,0 1 0 0 0,0 0 66 0 0,1 0 0 0 0,-1 0 0 0 0,0 0 0 0 0,1 0 0 0 0,-1 0 0 0 0,0 0 0 0 0,0 1 0 0 0,0-1 0 0 0,0 1 0 0 0,1 1 0 0 0,28 47 1045 0 0,-30-50-1136 0 0,0 0 0 0 0,0 1 0 0 0,1-1 0 0 0,-1 0-1 0 0,0 0 1 0 0,0 0 0 0 0,0 1 0 0 0,1-1 0 0 0,-1 0 0 0 0,0 0 0 0 0,0 0 0 0 0,0 0 0 0 0,1 0 0 0 0,-1 0 0 0 0,0 1-1 0 0,0-1 1 0 0,1 0 0 0 0,-1 0 0 0 0,0 0 0 0 0,1 0 0 0 0,-1 0 0 0 0,0 0 0 0 0,0 0 0 0 0,1 0 0 0 0,-1 0-1 0 0,0 0 1 0 0,0 0 0 0 0,1 0 0 0 0,-1 0 0 0 0,0 0 0 0 0,0-1 0 0 0,1 1 0 0 0,10-8 64 0 0,10-17 52 0 0,-15 17-184 0 0,14-21 46 0 0,-17 23 21 0 0,0 1 0 0 0,0 1-1 0 0,1-1 1 0 0,-1 0 0 0 0,1 1 0 0 0,0 0 0 0 0,0 0-1 0 0,1 0 1 0 0,4-4 0 0 0,-8 8 32 0 0,-1 0-1 0 0,1-1 1 0 0,-1 1 0 0 0,1 0 0 0 0,-1-1 0 0 0,1 1-1 0 0,0 0 1 0 0,-1 0 0 0 0,1 0 0 0 0,0-1-1 0 0,-1 1 1 0 0,1 0 0 0 0,0 0 0 0 0,-1 0-1 0 0,1 0 1 0 0,0 0 0 0 0,-1 0 0 0 0,1 0-1 0 0,0 0 1 0 0,-1 1 0 0 0,1-1 0 0 0,0 0 0 0 0,-1 0-1 0 0,1 0 1 0 0,-1 1 0 0 0,1-1 0 0 0,0 1-1 0 0,1 0 78 0 0,-1 0 0 0 0,0 0 0 0 0,0 1 0 0 0,0-1 0 0 0,-1 0 1 0 0,1 1-1 0 0,0-1 0 0 0,0 0 0 0 0,-1 1 0 0 0,1-1 0 0 0,0 3 0 0 0,1 3 175 0 0,-1 0 1 0 0,0 0 0 0 0,0 1 0 0 0,0 7-1 0 0,-1-11-204 0 0,0 4-38 0 0,0-1 1 0 0,0 1 0 0 0,1-1-1 0 0,0 1 1 0 0,3 8 0 0 0,0-7-522 0 0,-2-7-1737 0 0,-1-16-13154 0 0,-2 11 14176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3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16315 0 0,'-2'0'179'0'0,"-36"10"956"0"0,35-9-1164 0 0,0 0 1 0 0,0 0-1 0 0,1 0 0 0 0,-1 1 0 0 0,0-1 1 0 0,1 1-1 0 0,-1 0 0 0 0,1 0 1 0 0,0 0-1 0 0,-4 3 0 0 0,6-4 77 0 0,4-2-7 0 0,10-4-15 0 0,16-10-438 0 0,-32 33-14046 0 0,-1-11 11908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3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9138 0 0,'-20'12'2613'0'0,"19"-12"-2616"0"0,0 1 0 0 0,0-1 0 0 0,0 1 0 0 0,0 0 1 0 0,0 0-1 0 0,0 0 0 0 0,0-1 0 0 0,0 1 0 0 0,1 0 0 0 0,-1 0 1 0 0,0 0-1 0 0,1 0 0 0 0,-1 0 0 0 0,0 0 0 0 0,1 0 0 0 0,-1 1 1 0 0,1 0-1 0 0,0-2 12 0 0,0 1 1 0 0,0-1-1 0 0,0 1 1 0 0,0-1 0 0 0,1 1-1 0 0,-1-1 1 0 0,0 0-1 0 0,0 1 1 0 0,1-1-1 0 0,-1 0 1 0 0,0 1-1 0 0,1-1 1 0 0,-1 0 0 0 0,0 1-1 0 0,1-1 1 0 0,-1 0-1 0 0,0 1 1 0 0,1-1-1 0 0,-1 0 1 0 0,1 0-1 0 0,-1 0 1 0 0,0 1 0 0 0,1-1-1 0 0,-1 0 1 0 0,1 0-1 0 0,18 5-385 0 0,1 1-1467 0 0,-4 8-5107 0 0,-12-10 4179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7490 0 0,'-3'4'267'0'0,"0"-1"0"0"0,0 1 1 0 0,1 1-1 0 0,-1-1 0 0 0,1 0 0 0 0,0 1 1 0 0,0-1-1 0 0,0 1 0 0 0,1-1 1 0 0,0 1-1 0 0,-1 0 0 0 0,2 0 1 0 0,-1 0-1 0 0,0 0 0 0 0,1 7 1 0 0,1 2 364 0 0,-1 1 1 0 0,2-1 0 0 0,0 0 0 0 0,5 15 0 0 0,-7-27-649 0 0,12 41-3632 0 0,-10-39 3142 0 0,-1 0 0 0 0,1 0 0 0 0,0 0 1 0 0,0 0-1 0 0,1 0 0 0 0,-1 0 0 0 0,5 5 0 0 0,6-2-4418 0 0,-11-7 2636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4873 0 0,'-2'-1'2273'0'0,"7"-3"-2172"0"0,0 1 1 0 0,0 0-1 0 0,0 0 1 0 0,0 0 0 0 0,1 1-1 0 0,0 0 1 0 0,-1 0 0 0 0,1 0-1 0 0,9-1 1 0 0,-14 3-97 0 0,0 0-1 0 0,0-1 1 0 0,0 1 0 0 0,0 0 0 0 0,0 0-1 0 0,0 0 1 0 0,0 0 0 0 0,1 0 0 0 0,-1 0 0 0 0,0 0-1 0 0,0 0 1 0 0,0 0 0 0 0,0 0 0 0 0,0 0 0 0 0,0 1-1 0 0,0-1 1 0 0,0 1 0 0 0,0-1 0 0 0,0 0-1 0 0,0 1 1 0 0,0 0 0 0 0,0-1 0 0 0,0 1 0 0 0,0 0-1 0 0,0-1 1 0 0,-1 1 0 0 0,1 0 0 0 0,0 0-1 0 0,0 0 1 0 0,-1 0 0 0 0,1-1 0 0 0,-1 1 0 0 0,1 0-1 0 0,-1 0 1 0 0,1 0 0 0 0,-1 0 0 0 0,1 0 0 0 0,-1 1-1 0 0,0-1 1 0 0,0 0 0 0 0,1 0 0 0 0,-1 0-1 0 0,0 0 1 0 0,0 0 0 0 0,0 2 0 0 0,-1 5-143 0 0,0 1 0 0 0,0-1 1 0 0,-1 1-1 0 0,-4 14 0 0 0,2-10-716 0 0,2-6-71 0 0,1-19-2259 0 0,2 9 3235 0 0,-1 1 0 0 0,0-1 1 0 0,1 0-1 0 0,0 1 0 0 0,0-1 1 0 0,0 1-1 0 0,0-1 0 0 0,0 1 0 0 0,0 0 1 0 0,1 0-1 0 0,-1-1 0 0 0,1 1 0 0 0,-1 0 1 0 0,1 0-1 0 0,0 0 0 0 0,0 0 1 0 0,3-2-1 0 0,-5 4 33 0 0,1 0 0 0 0,0 0 0 0 0,-1 0 0 0 0,1 0 0 0 0,-1 0 0 0 0,1-1 0 0 0,-1 1-1 0 0,1 0 1 0 0,0 0 0 0 0,-1 0 0 0 0,1 0 0 0 0,-1 1 0 0 0,1-1 0 0 0,-1 0 0 0 0,1 0 0 0 0,0 0 0 0 0,-1 0 0 0 0,1 1 0 0 0,-1-1 0 0 0,1 0 0 0 0,-1 0 0 0 0,1 1 0 0 0,-1-1 0 0 0,1 0 0 0 0,-1 1 0 0 0,1-1 0 0 0,-1 0 0 0 0,0 1 0 0 0,1 0 0 0 0,12 19 681 0 0,-4-7-777 0 0,-6-10-48 0 0,-3-3-19 0 0,1 1 1 0 0,0-1-1 0 0,-1 1 1 0 0,1-1-1 0 0,-1 1 1 0 0,1-1-1 0 0,-1 1 1 0 0,1-1-1 0 0,-1 1 1 0 0,1 0-1 0 0,-1-1 1 0 0,0 1-1 0 0,1 0 1 0 0,-1-1-1 0 0,0 1 1 0 0,1 1 0 0 0,-6-14-4583 0 0,4 9 3799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10546 0 0,'-4'4'198'0'0,"0"0"1"0"0,0 0-1 0 0,0 0 0 0 0,1 0 0 0 0,-1 0 1 0 0,1 1-1 0 0,-4 7 0 0 0,7-12-142 0 0,0 0 0 0 0,0 0 0 0 0,0 0-1 0 0,0 0 1 0 0,0 0 0 0 0,-1 0 0 0 0,1 0 0 0 0,0 0 0 0 0,0 1 0 0 0,0-1-1 0 0,0 0 1 0 0,0 0 0 0 0,0 0 0 0 0,0 0 0 0 0,0 0 0 0 0,0 0 0 0 0,0 0-1 0 0,0 0 1 0 0,0 0 0 0 0,0 1 0 0 0,0-1 0 0 0,0 0 0 0 0,0 0 0 0 0,0 0-1 0 0,0 0 1 0 0,0 0 0 0 0,0 0 0 0 0,0 0 0 0 0,0 0 0 0 0,0 1 0 0 0,0-1 0 0 0,0 0-1 0 0,0 0 1 0 0,0 0 0 0 0,0 0 0 0 0,1 0 0 0 0,-1 0 0 0 0,0 0 0 0 0,0 0-1 0 0,0 0 1 0 0,0 0 0 0 0,0 0 0 0 0,0 1 0 0 0,0-1 0 0 0,0 0 0 0 0,0 0-1 0 0,0 0 1 0 0,0 0 0 0 0,1 0 0 0 0,6-2 433 0 0,12-6-669 0 0,-15 5 618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 3881 0 0,'-6'-3'1266'0'0,"6"3"-1130"0"0,0 0 0 0 0,-1 0 0 0 0,1 0 0 0 0,-1 0 0 0 0,1 0 0 0 0,0 0 1 0 0,-1-1-1 0 0,1 1 0 0 0,-1 0 0 0 0,1 0 0 0 0,0-1 0 0 0,-1 1 0 0 0,1 0 1 0 0,0 0-1 0 0,-1-1 0 0 0,1 1 0 0 0,0 0 0 0 0,0-1 0 0 0,-1 1 0 0 0,1 0 1 0 0,0-1-1 0 0,0 1 0 0 0,0 0 0 0 0,-1-1 0 0 0,1 1 0 0 0,0-1 1 0 0,0 1-1 0 0,0-1 0 0 0,0 1 0 0 0,0 0 0 0 0,0-1 0 0 0,0 0 509 0 0,10 14 1406 0 0,2 3-1344 0 0,16 28 0 0 0,7 10-80 0 0,40 43-119 0 0,-46-67-473 0 0,-29-30-85 0 0,0 0 1 0 0,0 0-1 0 0,0-1 0 0 0,0 1 0 0 0,0 0 0 0 0,0 0 0 0 0,0 0 1 0 0,0 0-1 0 0,0 0 0 0 0,0 0 0 0 0,0 0 0 0 0,0 0 1 0 0,1 0-51 0 0,-1 0 50 0 0,0 0 0 0 0,0 0 1 0 0,0 0-1 0 0,0 0 0 0 0,0-1 0 0 0,0 1 0 0 0,0 0 1 0 0,0 0-1 0 0,0 0 0 0 0,0 0 0 0 0,0 0 0 0 0,0 0 0 0 0,1 0 1 0 0,-1 0-1 0 0,0 0 0 0 0,0 0 0 0 0,0 0 0 0 0,0 0 1 0 0,0 0-1 0 0,0 0 0 0 0,0 0 0 0 0,0 0 0 0 0,0 0 1 0 0,0 0-1 0 0,0 0 0 0 0,1 1 0 0 0,-1-1 0 0 0,0 0 0 0 0,0 0 1 0 0,0 0-1 0 0,0 0 0 0 0,0 0 0 0 0,0 0 0 0 0,0 0 1 0 0,0 0-1 0 0,0 0 0 0 0,0 0 0 0 0,0 0 0 0 0,0 0 1 0 0,0 0-1 0 0,0 0 0 0 0,-2-12-6300 0 0,-2-4 2267 0 0,3 11 2580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2657 0 0,'-4'6'7168'0'0,"-5"8"-5565"0"0,-6 12 9 0 0,-15 25 100 0 0,19-33-1544 0 0,-14 28-1 0 0,0 2-180 0 0,24-45-335 0 0,-6 14 960 0 0,4-13-1649 0 0,20-16-11605 0 0,-14 12 10991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501 429 2945 0 0,'-4'3'578'0'0,"0"0"0"0"0,0 1 1 0 0,0 0-1 0 0,1 0 1 0 0,0 0-1 0 0,0 0 0 0 0,-4 8 1 0 0,-8 10 1147 0 0,10-15-1270 0 0,-7 7 847 0 0,-1-4-375 0 0,-27 17 0 0 0,34-24-844 0 0,0 0-1 0 0,0 0 0 0 0,0-1 0 0 0,0 0 0 0 0,-1 0 0 0 0,1-1 0 0 0,-1 1 0 0 0,-6-1 1 0 0,0-1 0 0 0,0 0 0 0 0,0-1 1 0 0,0 0-1 0 0,0-1 1 0 0,0-1-1 0 0,0 0 1 0 0,1 0-1 0 0,-1-2 0 0 0,1 1 1 0 0,0-2-1 0 0,0 1 1 0 0,1-2-1 0 0,0 0 1 0 0,0 0-1 0 0,0-1 0 0 0,-18-17 1 0 0,20 16-73 0 0,0 0 0 0 0,1 0 0 0 0,0-1 0 0 0,0 0 0 0 0,1-1 0 0 0,0 1 0 0 0,1-2 0 0 0,1 1 0 0 0,-1 0 0 0 0,2-1 0 0 0,0 0 0 0 0,0 0 0 0 0,1-1 0 0 0,0 1 0 0 0,1-1 0 0 0,1 1 0 0 0,-1-21 0 0 0,4 22-23 0 0,-1 0 1 0 0,2-1-1 0 0,-1 1 1 0 0,2 0 0 0 0,-1 1-1 0 0,1-1 1 0 0,1 1-1 0 0,0-1 1 0 0,1 1-1 0 0,0 1 1 0 0,0-1 0 0 0,1 1-1 0 0,0 0 1 0 0,0 1-1 0 0,1-1 1 0 0,0 1 0 0 0,1 1-1 0 0,18-13 1 0 0,-15 12-9 0 0,0 1 0 0 0,0 0-1 0 0,1 0 1 0 0,0 2 0 0 0,0-1 0 0 0,0 2 0 0 0,1-1 0 0 0,0 2 0 0 0,-1 0 0 0 0,1 1 0 0 0,1 0 0 0 0,-1 1 0 0 0,0 0 0 0 0,27 4 0 0 0,-33-2 22 0 0,0 1 0 0 0,0 1 0 0 0,-1-1 0 0 0,0 1 0 0 0,1 1 0 0 0,-1-1 0 0 0,0 1 0 0 0,-1 1 0 0 0,1-1 0 0 0,-1 1 0 0 0,1 0 0 0 0,-2 0 0 0 0,1 1 0 0 0,0 0 0 0 0,-1 0 0 0 0,0 0 0 0 0,5 10 0 0 0,-1-2 65 0 0,-1 0 0 0 0,-1 1 0 0 0,-1 0 0 0 0,0 0 0 0 0,-1 0 0 0 0,0 1 0 0 0,4 26 0 0 0,-6-19 142 0 0,-2 0-1 0 0,0 1 1 0 0,-1-1-1 0 0,-1 0 1 0 0,-1 0-1 0 0,-2 0 1 0 0,0 0 0 0 0,-14 43-1 0 0,14-56-202 0 0,-3 12-974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2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7178 0 0,'-4'3'70'0'0,"-1"0"0"0"0,1 0 1 0 0,0 0-1 0 0,0 1 0 0 0,0-1 1 0 0,0 1-1 0 0,0 0 0 0 0,1 0 1 0 0,0 1-1 0 0,0-1 1 0 0,0 0-1 0 0,0 1 0 0 0,1 0 1 0 0,0 0-1 0 0,0 0 0 0 0,0 0 1 0 0,0 0-1 0 0,1 0 0 0 0,0 0 1 0 0,0 1-1 0 0,0-1 0 0 0,1 0 1 0 0,0 1-1 0 0,0 7 1 0 0,1-4-93 0 0,0 0 1 0 0,1 1 0 0 0,0-1 0 0 0,0 0-1 0 0,1 0 1 0 0,0 0 0 0 0,0-1 0 0 0,1 1-1 0 0,0-1 1 0 0,1 1 0 0 0,0-1 0 0 0,10 11 0 0 0,-13-16 5 0 0,1 0 0 0 0,0-1 0 0 0,0 0 0 0 0,0 1 0 0 0,0-1 0 0 0,6 3 0 0 0,-8-5 18 0 0,-1 1 0 0 0,1-1-1 0 0,0 1 1 0 0,0-1 0 0 0,0 1 0 0 0,0-1 0 0 0,0 0-1 0 0,1 0 1 0 0,-1 1 0 0 0,0-1 0 0 0,0 0 0 0 0,0 0-1 0 0,0 0 1 0 0,0 0 0 0 0,0 0 0 0 0,0 0 0 0 0,0-1 0 0 0,0 1-1 0 0,0 0 1 0 0,0 0 0 0 0,0-1 0 0 0,0 1 0 0 0,0-1-1 0 0,0 1 1 0 0,0-1 0 0 0,1 0 0 0 0,1-2 59 0 0,-1 0 1 0 0,0 0-1 0 0,-1 1 1 0 0,1-1-1 0 0,0-1 1 0 0,-1 1-1 0 0,0 0 1 0 0,0 0-1 0 0,0 0 1 0 0,0-1-1 0 0,0 1 1 0 0,0 0-1 0 0,-1-1 1 0 0,0 1-1 0 0,0-1 1 0 0,0-3-1 0 0,-1-10 23 0 0,-1 0 0 0 0,-4-18 0 0 0,2 15-29 0 0,3 15-28 0 0,0 0-1 0 0,0 1 1 0 0,0-1 0 0 0,-1 1-1 0 0,0 0 1 0 0,0 0 0 0 0,0-1 0 0 0,0 1-1 0 0,0 0 1 0 0,-1 1 0 0 0,0-1-1 0 0,0 0 1 0 0,-4-3 0 0 0,6 6-8 0 0,1 1 0 0 0,-1-1 1 0 0,0 1-1 0 0,0 0 0 0 0,0-1 1 0 0,0 1-1 0 0,0 0 0 0 0,0 0 1 0 0,1 0-1 0 0,-1 0 0 0 0,0 0 1 0 0,0-1-1 0 0,0 2 0 0 0,0-1 1 0 0,0 0-1 0 0,0 0 0 0 0,0 0 1 0 0,0 0-1 0 0,0 1 1 0 0,1-1-1 0 0,-1 0 0 0 0,0 1 1 0 0,0-1-1 0 0,0 0 0 0 0,0 1 1 0 0,1-1-1 0 0,-1 1 0 0 0,-1 1 1 0 0,-1 0 2 0 0,1 0 0 0 0,0 0 0 0 0,-1 1 0 0 0,1-1 0 0 0,0 1 1 0 0,-3 4-1 0 0,-2 5 135 0 0,1 1 1 0 0,1-1 0 0 0,-7 20-1 0 0,9-21-105 0 0,0-4 56 0 0,1 1 1 0 0,0-1-1 0 0,0 1 0 0 0,1 0 1 0 0,0-1-1 0 0,0 1 0 0 0,1 0 1 0 0,0 0-1 0 0,2 13 0 0 0,-2-18-106 0 0,1-1 0 0 0,0 0 0 0 0,0 0 0 0 0,0 0-1 0 0,0 1 1 0 0,0-1 0 0 0,0 0 0 0 0,1 0 0 0 0,-1-1 0 0 0,1 1-1 0 0,-1 0 1 0 0,1 0 0 0 0,3 2 0 0 0,28 17 36 0 0,-19-13-31 0 0,-11-7-4 0 0,-1 1 1 0 0,1 0-1 0 0,-1 0 0 0 0,1 0 0 0 0,-1 0 1 0 0,1 0-1 0 0,-1 0 0 0 0,0 0 0 0 0,0 1 1 0 0,0-1-1 0 0,0 1 0 0 0,-1 0 0 0 0,1-1 1 0 0,-1 1-1 0 0,1 0 0 0 0,-1 0 0 0 0,1 4 1 0 0,2 3 10 0 0,-4-9 12 0 0,0-1 1 0 0,1 1 0 0 0,-1-1-1 0 0,0 1 1 0 0,0 0-1 0 0,1-1 1 0 0,-1 1-1 0 0,0 0 1 0 0,0-1 0 0 0,0 1-1 0 0,0 0 1 0 0,0-1-1 0 0,0 1 1 0 0,0 0-1 0 0,0-1 1 0 0,0 1 0 0 0,0 0-1 0 0,-1-1 1 0 0,1 1-1 0 0,0 0 1 0 0,-1 2 36 0 0,-1 0-5 0 0,1 1 0 0 0,0-1 0 0 0,0 0 0 0 0,1 0 0 0 0,-1 0 0 0 0,1 0 0 0 0,-1 5-1 0 0,2-7-57 0 0,-1 0 0 0 0,0 0-1 0 0,0 0 1 0 0,1 0-1 0 0,-1 0 1 0 0,1 0-1 0 0,-1 0 1 0 0,1-1 0 0 0,-1 1-1 0 0,1 0 1 0 0,-1 0-1 0 0,1-1 1 0 0,0 1-1 0 0,-1 0 1 0 0,1-1-1 0 0,0 1 1 0 0,0 0 0 0 0,0-1-1 0 0,-1 1 1 0 0,1-1-1 0 0,0 0 1 0 0,0 1-1 0 0,0-1 1 0 0,0 0 0 0 0,0 1-1 0 0,0-1 1 0 0,0 0-1 0 0,0 0 1 0 0,1 0-1 0 0,0 1 3 0 0,0-1-1 0 0,1 0 1 0 0,-1 0-1 0 0,0 0 1 0 0,0 0 0 0 0,0-1-1 0 0,1 1 1 0 0,-1-1-1 0 0,0 1 1 0 0,0-1-1 0 0,0 0 1 0 0,3-1-1 0 0,25-16-30 0 0,-15 8-58 0 0,11-15-2432 0 0,-26 25 2420 0 0,0 0-1 0 0,0 0 1 0 0,0 0-1 0 0,0 0 1 0 0,0 0-1 0 0,0 0 1 0 0,0 0-1 0 0,1 0 1 0 0,-1 0-1 0 0,0 0 1 0 0,0-1-1 0 0,0 1 1 0 0,0 0-1 0 0,0 0 1 0 0,0 0-1 0 0,0 0 1 0 0,0 0-1 0 0,0 0 1 0 0,0 0-1 0 0,0 0 1 0 0,0 0-1 0 0,0 0 1 0 0,0-1 0 0 0,-1 1-1 0 0,1 0 1 0 0,0 0-1 0 0,0 0 1 0 0,0 0-1 0 0,0 0 1 0 0,0 0-1 0 0,0 0 1 0 0,0 0-1 0 0,0 0 1 0 0,0 0-1 0 0,0 0 1 0 0,0 0-1 0 0,0 0 1 0 0,0 0-1 0 0,0-1 1 0 0,0 1-1 0 0,0 0 1 0 0,-1 0-1 0 0,1 0 1 0 0,0 0-1 0 0,0 0 1 0 0,0 0-1 0 0,0 0 1 0 0,0 0-1 0 0,0 0 1 0 0,0 0-1 0 0,0 0 1 0 0,0 0-1 0 0,0 0 1 0 0,-1 0-1 0 0,-7 2-3322 0 0,7-2 3285 0 0,0 0 1 0 0,0 1 0 0 0,-1-1-1 0 0,1 1 1 0 0,0 0-1 0 0,0-1 1 0 0,0 1 0 0 0,0 0-1 0 0,0 0 1 0 0,0-1-1 0 0,0 1 1 0 0,-1 2-1 0 0,0 1-13 0 0,-1 1-429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2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18 128 928 0 0,'-13'25'3015'0'0,"9"-13"-1184"0"0,4-12-1780 0 0,0 0 1 0 0,0 0 0 0 0,0 0 0 0 0,0 0-1 0 0,0 1 1 0 0,0-1 0 0 0,0 0-1 0 0,0 0 1 0 0,0 0 0 0 0,0 0 0 0 0,0 0-1 0 0,0 1 1 0 0,0-1 0 0 0,0 0-1 0 0,0 0 1 0 0,0 0 0 0 0,0 0 0 0 0,0 1-1 0 0,0-1 1 0 0,0 0 0 0 0,0 0-1 0 0,0 0 1 0 0,0 0 0 0 0,0 0 0 0 0,1 0-1 0 0,-1 1 1 0 0,0-1 0 0 0,0 0-1 0 0,0 0 1 0 0,0 0 0 0 0,0 0 0 0 0,0 0-1 0 0,0 0 1 0 0,1 0 0 0 0,-1 0-1 0 0,0 0 1 0 0,0 0 0 0 0,0 1 0 0 0,0-1-1 0 0,0 0 1 0 0,1 0 0 0 0,4-1 219 0 0,0 0 1 0 0,0 0 0 0 0,1 0-1 0 0,-1 0 1 0 0,0-1 0 0 0,9-4-1 0 0,-8 3-107 0 0,0 1-1 0 0,0 0 1 0 0,1 0-1 0 0,6-1 1 0 0,-11 3-137 0 0,-1-1 20 0 0,1 1 1 0 0,-1-1-1 0 0,0 1 1 0 0,1 0-1 0 0,-1 0 1 0 0,1 0-1 0 0,-1 0 1 0 0,1 0-1 0 0,-1 0 1 0 0,1 0-1 0 0,-1 0 1 0 0,1 0-1 0 0,-1 1 1 0 0,0-1-1 0 0,1 1 1 0 0,-1-1-1 0 0,0 1 1 0 0,1-1-1 0 0,-1 1 1 0 0,0 0-1 0 0,1 0 1 0 0,-1 0-1 0 0,0-1 1 0 0,0 1 0 0 0,0 0-1 0 0,2 2 1 0 0,-1 1 42 0 0,1 0 0 0 0,-1 0 1 0 0,0 0-1 0 0,0 0 1 0 0,0 1-1 0 0,-1-1 1 0 0,1 0-1 0 0,-1 1 1 0 0,0-1-1 0 0,0 1 1 0 0,0 5-1 0 0,-1-7-2489 0 0,2-11-435 0 0,0-15-351 0 0,-8-134-886 0 0,6 148 4029 0 0,0-8-479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2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76 1008 0 0,'-7'-32'5791'0'0,"21"28"-1585"0"0,15-11-2649 0 0,3-1-1430 0 0,-28 14-162 0 0,0 1 1 0 0,0 0-1 0 0,0-1 0 0 0,0 2 0 0 0,0-1 0 0 0,0 0 0 0 0,5 1 0 0 0,-7 0 9 0 0,-1 0 1 0 0,0 0-1 0 0,1 0 0 0 0,-1 1 0 0 0,0-1 0 0 0,0 1 1 0 0,1-1-1 0 0,-1 1 0 0 0,0-1 0 0 0,0 1 1 0 0,0 0-1 0 0,0 0 0 0 0,1-1 0 0 0,-1 1 0 0 0,0 0 1 0 0,0 0-1 0 0,-1 0 0 0 0,1 0 0 0 0,0 0 0 0 0,0 1 1 0 0,0-1-1 0 0,-1 0 0 0 0,1 0 0 0 0,-1 0 1 0 0,2 3-1 0 0,-1-1 24 0 0,0 0 1 0 0,0 1 0 0 0,-1-1-1 0 0,1 0 1 0 0,-1 1-1 0 0,0-1 1 0 0,0 1 0 0 0,0-1-1 0 0,0 1 1 0 0,-1 5-1 0 0,-11 36 215 0 0,7-24-67 0 0,5-20-144 0 0,0 0 1 0 0,0 0 0 0 0,0 1 0 0 0,0-1 0 0 0,0 0-1 0 0,0 0 1 0 0,1 1 0 0 0,-1-1 0 0 0,1 0 0 0 0,-1 0-1 0 0,1 0 1 0 0,-1 1 0 0 0,1-1 0 0 0,0 0-1 0 0,-1 0 1 0 0,1 0 0 0 0,0 0 0 0 0,0 0 0 0 0,0 0-1 0 0,0-1 1 0 0,0 1 0 0 0,0 0 0 0 0,0 0 0 0 0,0-1-1 0 0,0 1 1 0 0,0 0 0 0 0,2 0 0 0 0,4 3 13 0 0,0-1 0 0 0,16 6 0 0 0,-22-8-15 0 0,-1-1 0 0 0,1 1 0 0 0,0-1 0 0 0,-1 1 0 0 0,1 0 0 0 0,0-1 0 0 0,-1 1 0 0 0,1 0 0 0 0,-1-1 0 0 0,1 1 0 0 0,-1 0 0 0 0,1 0 0 0 0,-1 1 0 0 0,5 6 15 0 0,-18 32-749 0 0,13-40 728 0 0,0 0 0 0 0,1-1-1 0 0,-1 1 1 0 0,0 0-1 0 0,0 0 1 0 0,1 0-1 0 0,-1 0 1 0 0,0 0 0 0 0,0 0-1 0 0,1 0 1 0 0,-1 0-1 0 0,0 0 1 0 0,1 0 0 0 0,-1 0-1 0 0,0 0 1 0 0,0 0-1 0 0,1 0 1 0 0,-1 0-1 0 0,0 1 1 0 0,0-1 0 0 0,1 0-1 0 0,-1 0 1 0 0,0 0-1 0 0,0 0 1 0 0,1 0-1 0 0,-1 1 1 0 0,0-1 0 0 0,0 0-1 0 0,0 0 1 0 0,1 0-1 0 0,-1 1 1 0 0,0-1-1 0 0,0 0 1 0 0,0 0 0 0 0,0 0-1 0 0,0 1 1 0 0,1-1-1 0 0,-1 0 1 0 0,0 0-1 0 0,0 1 1 0 0,0-1 0 0 0,0 0-1 0 0,0 1 1 0 0,0-1-1 0 0,0 0 1 0 0,0 0-1 0 0,0 1 1 0 0,0-1 0 0 0,0 0-1 0 0,0 0 1 0 0,0 1-1 0 0,0-1 1 0 0,0 0 0 0 0,0 1-1 0 0,0-1 1 0 0,-1 0-1 0 0,1 0 1 0 0,0 1-1 0 0,0-1 1 0 0,0 0 0 0 0,0 0-1 0 0,0 0 1 0 0,-1 1-1 0 0,1-1 1 0 0,0 0-1 0 0,0 0 1 0 0,0 0 0 0 0,-1 1-1 0 0,1-1 1 0 0,26-6-637 0 0,-18 4 453 0 0,-3 2-245 0 0,-4 0 268 0 0,0-1 0 0 0,-1 1 0 0 0,1 0-1 0 0,0 0 1 0 0,-1 0 0 0 0,1 0-1 0 0,0 0 1 0 0,-1 0 0 0 0,1 0-1 0 0,0 0 1 0 0,-1 0 0 0 0,1 0 0 0 0,0 1-1 0 0,-1-1 1 0 0,1 0 0 0 0,0 0-1 0 0,-1 1 1 0 0,1-1 0 0 0,0 0 0 0 0,-1 1-1 0 0,1-1 1 0 0,-1 0 0 0 0,1 1-1 0 0,-1-1 1 0 0,1 1 0 0 0,-1-1-1 0 0,1 1 1 0 0,-1-1 0 0 0,0 1 0 0 0,1 0-1 0 0,-1-1 1 0 0,0 1 0 0 0,1-1-1 0 0,-1 1 1 0 0,0 0 0 0 0,0-1 0 0 0,1 1-1 0 0,-1 0 1 0 0,0-1 0 0 0,0 1-1 0 0,0 0 1 0 0,0-1 0 0 0,0 1-1 0 0,0 1 1 0 0,0 3-28 0 0,0-1 0 0 0,-1 1 0 0 0,1 0-1 0 0,-1-1 1 0 0,0 1 0 0 0,0 0 0 0 0,0-1-1 0 0,-5 9 1 0 0,-8 15 895 0 0,-1-13 806 0 0,13-14-1161 0 0,0 0 0 0 0,0 1 0 0 0,0-1 0 0 0,1 1 0 0 0,-1 0-1 0 0,0-1 1 0 0,1 1 0 0 0,-2 3 0 0 0,47-16 3579 0 0,-38 8-3769 0 0,-1 1 0 0 0,1 0 0 0 0,0 1 0 0 0,0-1 0 0 0,-1 1 0 0 0,8 0 0 0 0,-12 1-129 0 0,0 0 0 0 0,0 0 0 0 0,0 0-1 0 0,0 0 1 0 0,1 0 0 0 0,-1 0 0 0 0,0 0 0 0 0,0 1 0 0 0,0-1 0 0 0,0 0 0 0 0,1 1 0 0 0,-1-1 0 0 0,0 1 0 0 0,0-1 0 0 0,0 1 0 0 0,0 0 0 0 0,0 0 0 0 0,0-1 0 0 0,-1 1 0 0 0,1 0 0 0 0,0 0 0 0 0,0 0-1 0 0,0 0 1 0 0,-1 0 0 0 0,1 0 0 0 0,0 0 0 0 0,-1 0 0 0 0,1 0 0 0 0,-1 0 0 0 0,1 0 0 0 0,-1 0 0 0 0,0 0 0 0 0,1 0 0 0 0,-1 3 0 0 0,3 32 658 0 0,-2-25-2091 0 0,11-52-9090 0 0,-11 30 9809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3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1608 0 0,'0'0'194'0'0,"1"1"0"0"0,0-1-1 0 0,-1 0 1 0 0,1 1 0 0 0,-1-1 0 0 0,1 1-1 0 0,-1-1 1 0 0,1 1 0 0 0,-1-1-1 0 0,1 1 1 0 0,-1 0 0 0 0,1-1-1 0 0,-1 1 1 0 0,0 0 0 0 0,1-1-1 0 0,-1 1 1 0 0,0 0 0 0 0,0-1 0 0 0,1 1-1 0 0,-1 0 1 0 0,0-1 0 0 0,0 1-1 0 0,0 0 1 0 0,0 0 0 0 0,0 0-1 0 0,3 30 779 0 0,-2-17-388 0 0,-1-10-448 0 0,0-2-111 0 0,0 0-1 0 0,0 0 1 0 0,1 0 0 0 0,-1-1-1 0 0,0 1 1 0 0,1 0 0 0 0,-1 0-1 0 0,1 0 1 0 0,-1-1 0 0 0,1 1-1 0 0,0 0 1 0 0,0-1 0 0 0,0 1-1 0 0,0 0 1 0 0,0-1 0 0 0,0 1-1 0 0,0-1 1 0 0,2 2 0 0 0,-2-3-13 0 0,-1 0 0 0 0,1 0-1 0 0,0 0 1 0 0,0 0 0 0 0,-1 0 0 0 0,1 0 0 0 0,-1 0 0 0 0,1 0 0 0 0,0 0 0 0 0,-1 0 0 0 0,1-1 0 0 0,0 1 0 0 0,-1 0 0 0 0,1-1 0 0 0,-1 1 0 0 0,1 0 0 0 0,0-1 0 0 0,-1 1 0 0 0,1-1 0 0 0,-1 1 0 0 0,0-1 0 0 0,1 1 0 0 0,-1-1 0 0 0,1 1 0 0 0,-1-1 0 0 0,0 1 0 0 0,1-2 0 0 0,9-16 503 0 0,-9 15-519 0 0,0 1-1 0 0,0-1 1 0 0,-1 0-1 0 0,1 0 1 0 0,-1 0-1 0 0,0 0 0 0 0,0 0 1 0 0,0 1-1 0 0,0-1 1 0 0,0 0-1 0 0,-1 0 1 0 0,1 0-1 0 0,-1 0 0 0 0,0 0 1 0 0,0 1-1 0 0,0-1 1 0 0,0 0-1 0 0,0 1 1 0 0,-1-1-1 0 0,-2-3 0 0 0,4 5-117 0 0,-1 1-1 0 0,0-1 0 0 0,0 0 1 0 0,0 1-1 0 0,0-1 0 0 0,1 1 1 0 0,-1-1-1 0 0,0 1 0 0 0,0-1 1 0 0,0 1-1 0 0,0-1 0 0 0,0 1 1 0 0,0 0-1 0 0,0 0 0 0 0,0-1 1 0 0,0 1-1 0 0,0 0 0 0 0,-1 0 1 0 0,1 0-1 0 0,0 0 0 0 0,-1 1 1 0 0,0-1-141 0 0,0 1 1 0 0,0-1-1 0 0,0 1 1 0 0,0 0-1 0 0,0 0 1 0 0,1 0-1 0 0,-1 0 1 0 0,0 0-1 0 0,0 1 0 0 0,-1 1 1 0 0,-2 1-193 0 0,1 1 0 0 0,0 0 0 0 0,0 0 0 0 0,1 0 0 0 0,-1 0 0 0 0,-2 7 0 0 0,1-2-325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3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1792 0 0,'0'1'102'0'0,"0"-1"-1"0"0,0 1 1 0 0,0 0-1 0 0,0 0 0 0 0,0-1 1 0 0,1 1-1 0 0,-1 0 1 0 0,0-1-1 0 0,0 1 1 0 0,0 0-1 0 0,1-1 0 0 0,-1 1 1 0 0,0-1-1 0 0,1 1 1 0 0,-1 0-1 0 0,1-1 0 0 0,-1 1 1 0 0,0-1-1 0 0,1 1 1 0 0,-1-1-1 0 0,1 1 1 0 0,-1-1-1 0 0,1 1 0 0 0,0-1 1 0 0,0 1-1 0 0,1-1 39 0 0,-1 1-1 0 0,1-1 0 0 0,0 1 1 0 0,0-1-1 0 0,-1 0 1 0 0,1 1-1 0 0,0-1 0 0 0,-1 0 1 0 0,1 0-1 0 0,2-1 1 0 0,4 0 329 0 0,0-1 1 0 0,0 1 0 0 0,11-6 0 0 0,4-2 273 0 0,-14 4-504 0 0,1 1 1 0 0,0 1 0 0 0,0 0 0 0 0,0 0 0 0 0,1 1 0 0 0,17-2 0 0 0,-27 4-213 0 0,0 0 1 0 0,0 0 0 0 0,1 1 0 0 0,-1-1 0 0 0,0 0 0 0 0,0 1 0 0 0,1-1-1 0 0,-1 0 1 0 0,0 1 0 0 0,0 0 0 0 0,0-1 0 0 0,0 1 0 0 0,0 0-1 0 0,0-1 1 0 0,0 1 0 0 0,0 0 0 0 0,0 0 0 0 0,0 0 0 0 0,0 0 0 0 0,-1 0-1 0 0,1 0 1 0 0,0 0 0 0 0,-1 0 0 0 0,1 0 0 0 0,-1 0 0 0 0,1 0 0 0 0,-1 1-1 0 0,1-1 1 0 0,-1 0 0 0 0,0 0 0 0 0,1 2 0 0 0,0 5 53 0 0,0 1 1 0 0,0-1 0 0 0,-2 15-1 0 0,1-12-178 0 0,-1 4-675 0 0,2-36-9096 0 0,1 14 9132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3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2409 0 0,'1'32'4651'0'0,"6"17"-3168"0"0,1 18-1576 0 0,-7-41-473 0 0,2 0 0 0 0,7 32 0 0 0,-3-43-1222 0 0,-7-14 1660 0 0,0-1-1 0 0,1 1 0 0 0,-1-1 0 0 0,0 0 0 0 0,0 1 0 0 0,0-1 0 0 0,0 0 0 0 0,1 1 1 0 0,-1-1-1 0 0,0 1 0 0 0,0-1 0 0 0,1 0 0 0 0,-1 0 0 0 0,0 1 0 0 0,1-1 1 0 0,-1 0-1 0 0,0 1 0 0 0,1-1 0 0 0,-1 0 0 0 0,0 0 0 0 0,1 0 0 0 0,-1 1 0 0 0,1-1 1 0 0,-1 0-1 0 0,0 0 0 0 0,1 0 0 0 0,-1 0 0 0 0,1 0 0 0 0,-1 0 0 0 0,1 0 1 0 0,1-1-834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1368 0 0,'19'-10'4189'0'0,"2"-2"-3379"0"0,-15 10-641 0 0,19-6 138 0 0,-23 8-276 0 0,-1-1-1 0 0,0 1 1 0 0,1 0 0 0 0,-1 0 0 0 0,1 0-1 0 0,-1 0 1 0 0,0 0 0 0 0,1 0 0 0 0,-1 0-1 0 0,1 0 1 0 0,-1 0 0 0 0,0 1 0 0 0,1-1-1 0 0,1 1 1 0 0,-1 1 52 0 0,-1-1 0 0 0,1 0 1 0 0,-1 0-1 0 0,1 0 0 0 0,-1 1 0 0 0,1-1 0 0 0,-1 1 0 0 0,0-1 0 0 0,0 1 0 0 0,0 0 0 0 0,0-1 1 0 0,0 1-1 0 0,0 0 0 0 0,0 0 0 0 0,0 2 0 0 0,0 2-32 0 0,0-1 0 0 0,-1 1 0 0 0,1 0 1 0 0,-1 5-1 0 0,0-9-74 0 0,0 2-350 0 0,0 0-1 0 0,0 0 0 0 0,0 0 1 0 0,1 0-1 0 0,-1 0 1 0 0,3 5-1 0 0,4-21-5042 0 0,-4 9 4588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4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18 1440 0 0,'-2'3'238'0'0,"0"1"-1"0"0,0-1 0 0 0,0 1 1 0 0,1 0-1 0 0,0-1 1 0 0,-1 1-1 0 0,1 0 0 0 0,0 0 1 0 0,1 0-1 0 0,-1 0 1 0 0,1 0-1 0 0,-1 0 0 0 0,1 0 1 0 0,1 0-1 0 0,-1 0 0 0 0,0 0 1 0 0,1 0-1 0 0,2 7 1 0 0,-2-7-221 0 0,1 1 1 0 0,0-1-1 0 0,0 1 1 0 0,1-1-1 0 0,-1 0 1 0 0,1 0-1 0 0,0 0 1 0 0,0 0-1 0 0,0-1 1 0 0,1 1-1 0 0,-1-1 1 0 0,1 0-1 0 0,0 0 1 0 0,7 5-1 0 0,-11-8-33 0 0,1 0 0 0 0,-1 1-1 0 0,1-1 1 0 0,-1 0 0 0 0,1 1-1 0 0,-1-1 1 0 0,1 0 0 0 0,-1 1-1 0 0,1-1 1 0 0,-1 0-1 0 0,1 0 1 0 0,-1 1 0 0 0,1-1-1 0 0,-1 0 1 0 0,1 0 0 0 0,0 0-1 0 0,-1 0 1 0 0,1 0 0 0 0,-1 0-1 0 0,1 0 1 0 0,0 0 0 0 0,-1 0-1 0 0,1 0 1 0 0,-1 0 0 0 0,1 0-1 0 0,-1-1 1 0 0,1 1-1 0 0,-1 0 1 0 0,1 0 0 0 0,0-1-1 0 0,0 0 10 0 0,-1 0 0 0 0,1 1 0 0 0,-1-1 0 0 0,1 0 0 0 0,-1 0 0 0 0,0 0 0 0 0,1 0 0 0 0,-1 0 0 0 0,0 0 0 0 0,0 0 0 0 0,0 0 0 0 0,0-1 0 0 0,1 1 0 0 0,-2-2 0 0 0,1-4 52 0 0,-1-1 0 0 0,0 1 0 0 0,-3-11 0 0 0,-25-73 110 0 0,23 78 718 0 0,3 33 1355 0 0,3-20-2213 0 0,0 1 1 0 0,0-1 0 0 0,0 1 0 0 0,0-1-1 0 0,0 0 1 0 0,0 1 0 0 0,0-1 0 0 0,0 1-1 0 0,0-1 1 0 0,0 1 0 0 0,0-1 0 0 0,0 1 0 0 0,0-1-1 0 0,0 0 1 0 0,0 1 0 0 0,0-1 0 0 0,0 1-1 0 0,1-1 1 0 0,-1 1 0 0 0,0-1 0 0 0,0 0-1 0 0,1 1 1 0 0,-1-1 0 0 0,0 0 0 0 0,0 1-1 0 0,1-1 1 0 0,-1 0 0 0 0,0 1 0 0 0,1-1 0 0 0,-1 0-1 0 0,1 1 1 0 0,-1-1 0 0 0,0 0 0 0 0,1 0-1 0 0,0 1 1 0 0,0-1 6 0 0,0 0 0 0 0,1 1 0 0 0,-1-1 0 0 0,0 0-1 0 0,0 0 1 0 0,1 0 0 0 0,-1 0 0 0 0,0 0 0 0 0,1 0 0 0 0,1-1 0 0 0,2 0 44 0 0,-1-1 1 0 0,0 0-1 0 0,0 0 1 0 0,0 0 0 0 0,4-3-1 0 0,-4 2-27 0 0,0 1-1 0 0,0 0 1 0 0,0 0-1 0 0,0 0 1 0 0,5-1 0 0 0,-8 2 22 0 0,-1 1 0 0 0,1-1 0 0 0,0 1 1 0 0,0 0-1 0 0,0 0 0 0 0,0-1 1 0 0,0 1-1 0 0,0 0 0 0 0,0 0 0 0 0,0 0 1 0 0,0 0-1 0 0,0 0 0 0 0,0 0 1 0 0,0 1-1 0 0,0-1 0 0 0,0 0 0 0 0,0 0 1 0 0,0 1-1 0 0,0-1 0 0 0,0 1 1 0 0,1 0-1 0 0,1 0 247 0 0,-3-1-74 0 0,0 3-124 0 0,1 3 113 0 0,1 1 0 0 0,0-1 0 0 0,0 0 0 0 0,5 10 0 0 0,-2-6-191 0 0,-2 1 0 0 0,1 0 1 0 0,1 13-1 0 0,-1-7 7 0 0,5 46-163 0 0,-6-52 250 0 0,-3-11-288 0 0,0 0 1 0 0,0 0 0 0 0,0 1-1 0 0,0-1 1 0 0,0 0 0 0 0,0 0 0 0 0,1 1-1 0 0,-1-1 1 0 0,0 0 0 0 0,0 0-1 0 0,0 1 1 0 0,0-1 0 0 0,0 0-1 0 0,1 0 1 0 0,-1 0 0 0 0,0 0-1 0 0,0 1 1 0 0,0-1 0 0 0,1 0-1 0 0,-1 0 1 0 0,0 0 0 0 0,0 0-1 0 0,1 0 1 0 0,-1 0 0 0 0,0 1-1 0 0,0-1 1 0 0,1 0 0 0 0,-1 0-1 0 0,1-1-219 0 0,0 1 0 0 0,-1-1 1 0 0,1 1-1 0 0,0-1 0 0 0,-1 0 0 0 0,1 1 0 0 0,0-1 0 0 0,-1 0 0 0 0,1 0 0 0 0,-1 1 0 0 0,1-1 0 0 0,-1 0 0 0 0,0 0 0 0 0,1 0 0 0 0,-1 0 0 0 0,0 1 0 0 0,0-1 0 0 0,1-1 0 0 0,0-3-392 0 0,1 0-290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4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4601 0 0,'-1'1'462'0'0,"0"0"1"0"0,0 0-1 0 0,1 0 0 0 0,-1 0 1 0 0,1 0-1 0 0,-1 0 0 0 0,1 0 0 0 0,0 1 1 0 0,-1-1-1 0 0,1 0 0 0 0,0 0 1 0 0,0 0-1 0 0,0 1 0 0 0,-1-1 1 0 0,1 0-1 0 0,1 0 0 0 0,-1 1 1 0 0,0 1-1 0 0,8 28 472 0 0,-3-11-324 0 0,-3-4-612 0 0,2 0 0 0 0,0 0 0 0 0,9 24 0 0 0,-7-21-386 0 0,4 6-2134 0 0,0-10-6323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3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6 4793 0 0,'-23'-5'2582'0'0,"22"5"-2512"0"0,1 0 1 0 0,0 0-1 0 0,-1 0 1 0 0,1-1-1 0 0,-1 1 1 0 0,1 0-1 0 0,0 0 0 0 0,-1 0 1 0 0,1 0-1 0 0,0 0 1 0 0,-1 0-1 0 0,1 0 1 0 0,0 0-1 0 0,-1 0 1 0 0,1 1-1 0 0,0-1 1 0 0,-1 0-1 0 0,1 0 1 0 0,0 0-1 0 0,-1 0 1 0 0,1 0-1 0 0,0 1 1 0 0,-1-1-1 0 0,1 0 1 0 0,0 0-1 0 0,-1 0 0 0 0,1 1 1 0 0,0-1-1 0 0,0 0 1 0 0,-1 0-1 0 0,1 1 1 0 0,0-1-1 0 0,0 0 1 0 0,0 1-1 0 0,-1-1 1 0 0,1 0-1 0 0,0 1 1 0 0,0-1-1 0 0,0 0 1 0 0,0 1-1 0 0,0-1 1 0 0,0 0-1 0 0,0 1 0 0 0,0-1 1 0 0,0 0-1 0 0,0 1 1 0 0,0-1-1 0 0,0 1 1 0 0,0 0-1 0 0,9 27 51 0 0,1 0 0 0 0,2-1 0 0 0,15 28 0 0 0,-14-30-70 0 0,33 61 39 0 0,3-2 0 0 0,96 124 0 0 0,-120-176-44 0 0,98 122 53 0 0,-80-105-37 0 0,51 45 0 0 0,170 129 241 0 0,-184-162-276 0 0,127 72 0 0 0,332 120 137 0 0,-312-154-65 0 0,-206-90-84 0 0,-12-5 79 0 0,0 0 0 0 0,-1 0 0 0 0,1 1 0 0 0,-1 0-1 0 0,0 0 1 0 0,11 10 0 0 0,-19-15-62 0 0,0 0 0 0 0,0 0-1 0 0,0 0 1 0 0,0 0 0 0 0,0 0-1 0 0,0 0 1 0 0,0-1 0 0 0,0 1 0 0 0,0 0-1 0 0,0 0 1 0 0,0 0 0 0 0,0 0-1 0 0,0 0 1 0 0,0 0 0 0 0,0 0 0 0 0,0 0-1 0 0,0 0 1 0 0,1 0 0 0 0,-1 0-1 0 0,0 0 1 0 0,0 0 0 0 0,0 0 0 0 0,0 0-1 0 0,0 0 1 0 0,0 0 0 0 0,0 0-1 0 0,0 0 1 0 0,0 0 0 0 0,0 0-1 0 0,0 0 1 0 0,0 0 0 0 0,0 0 0 0 0,0 0-1 0 0,0 0 1 0 0,0 0 0 0 0,0 0-1 0 0,1 0 1 0 0,-1 0 0 0 0,0 0 0 0 0,0 0-1 0 0,0 0 1 0 0,0 0 0 0 0,0 0-1 0 0,0 0 1 0 0,0 0 0 0 0,0 0 0 0 0,0 0-1 0 0,0 0 1 0 0,0 0 0 0 0,0 0-1 0 0,0 0 1 0 0,0 0 0 0 0,0 0 0 0 0,0 0-1 0 0,0 1 1 0 0,0-1 0 0 0,0 0-1 0 0,-2-8 937 0 0,-7-12-505 0 0,-22-41-386 0 0,-13-21-84 0 0,5 21 48 0 0,31 48-40 0 0,5 8 9 0 0,0 0 0 0 0,0 1 0 0 0,-7-8 0 0 0,10 11-4 0 0,0 1-1 0 0,0 0 0 0 0,0 0 1 0 0,0 0-1 0 0,-1 0 1 0 0,1 0-1 0 0,0 0 1 0 0,0-1-1 0 0,0 1 0 0 0,0 0 1 0 0,0 0-1 0 0,0 0 1 0 0,-1 0-1 0 0,1 0 1 0 0,0 0-1 0 0,0 0 0 0 0,0 0 1 0 0,0 0-1 0 0,0 0 1 0 0,-1 0-1 0 0,1 0 0 0 0,0 0 1 0 0,0 0-1 0 0,0 0 1 0 0,0 0-1 0 0,0 0 1 0 0,-1 0-1 0 0,1 0 0 0 0,0 0 1 0 0,0 0-1 0 0,0 0 1 0 0,0 0-1 0 0,0 0 0 0 0,-1 0 1 0 0,1 0-1 0 0,0 0 1 0 0,0 0-1 0 0,0 0 1 0 0,0 0-1 0 0,0 1 0 0 0,0-1 1 0 0,-1 0-1 0 0,-2 8-33 0 0,2 12-107 0 0,4 217 800 0 0,-3-215-586 0 0,-1-13 82 0 0,1 0-1 0 0,0 0 0 0 0,1 1 0 0 0,2 12 0 0 0,-3-22-158 0 0,0 0 0 0 0,0 0-1 0 0,0 0 1 0 0,0 0-1 0 0,0 1 1 0 0,0-1 0 0 0,0 0-1 0 0,0 0 1 0 0,0 0 0 0 0,0 0-1 0 0,0 1 1 0 0,0-1-1 0 0,1 0 1 0 0,-1 0 0 0 0,0 0-1 0 0,0 0 1 0 0,0 0 0 0 0,0 1-1 0 0,0-1 1 0 0,1 0-1 0 0,-1 0 1 0 0,0 0 0 0 0,0 0-1 0 0,0 0 1 0 0,0 0 0 0 0,1 0-1 0 0,-1 0 1 0 0,0 0 0 0 0,0 0-1 0 0,0 0 1 0 0,0 0-1 0 0,1 0 1 0 0,-1 0 0 0 0,0 0-1 0 0,0 0 1 0 0,0 0 0 0 0,1 0-1 0 0,-1 0 1 0 0,0 0 0 0 0,10-5 70 0 0,4-12 133 0 0,3-11 49 0 0,-12 22-185 0 0,-1-1 1 0 0,0 0-1 0 0,-1 1 0 0 0,4-10 0 0 0,0 3-48 0 0,-6 12-50 0 0,0-1-1 0 0,0 0 1 0 0,0 1 0 0 0,0-1 0 0 0,-1 0 0 0 0,1 0 0 0 0,0 0-1 0 0,-1 0 1 0 0,1 0 0 0 0,0-3 0 0 0,3-16-3636 0 0,3-10-8504 0 0,-5 26 9067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4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18 4473 0 0,'-8'1'2529'0'0,"-10"3"-1689"0"0,17-4-752 0 0,1 0 0 0 0,-1 0 1 0 0,1 0-1 0 0,-1 0 0 0 0,1 1 1 0 0,-1-1-1 0 0,1 0 0 0 0,-1 0 1 0 0,1 0-1 0 0,-1 1 0 0 0,1-1 1 0 0,0 0-1 0 0,-1 1 0 0 0,1-1 1 0 0,0 0-1 0 0,-1 1 0 0 0,1-1 1 0 0,0 0-1 0 0,-1 1 0 0 0,1-1 1 0 0,0 0-1 0 0,-1 1 0 0 0,1-1 1 0 0,0 2-1 0 0,0 1-3 0 0,1 0-1 0 0,0 1 1 0 0,0-1 0 0 0,0 0-1 0 0,0 1 1 0 0,1-1 0 0 0,-1 0-1 0 0,3 3 1 0 0,4 10-36 0 0,15 29-14 0 0,-7-17 14 0 0,-14-20-2 0 0,-1-7 294 0 0,-1-5 261 0 0,-3-10-51 0 0,2 12-547 0 0,1 0 1 0 0,-1 0 0 0 0,1 0-1 0 0,0 0 1 0 0,-1 0-1 0 0,1 0 1 0 0,0-4 0 0 0,2-21-60 0 0,-2 20 52 0 0,0 0-1 0 0,0 1 0 0 0,1-1 1 0 0,0 0-1 0 0,0 1 0 0 0,4-11 1 0 0,-3 13-15 0 0,9-19-44 0 0,-10 22 57 0 0,-1 0 0 0 0,1 1 0 0 0,-1-1 0 0 0,1 0 0 0 0,0 0 0 0 0,0 0 0 0 0,-1 1 0 0 0,1-1 0 0 0,0 1 0 0 0,0-1 0 0 0,0 0 0 0 0,0 1 0 0 0,0 0 0 0 0,0-1 0 0 0,0 1 0 0 0,0-1 0 0 0,0 1 0 0 0,0 0 1 0 0,0 0-1 0 0,2-1 0 0 0,0 2 2 0 0,-1-1 1 0 0,1 1 0 0 0,0-1-1 0 0,0 1 1 0 0,-1 0 0 0 0,1 0-1 0 0,-1 0 1 0 0,1 1-1 0 0,-1-1 1 0 0,1 0 0 0 0,-1 1-1 0 0,0 0 1 0 0,0-1 0 0 0,0 1-1 0 0,0 0 1 0 0,0 0 0 0 0,0 0-1 0 0,0 0 1 0 0,0 1 0 0 0,-1-1-1 0 0,0 0 1 0 0,1 1 0 0 0,-1-1-1 0 0,1 4 1 0 0,1-1 69 0 0,-1 0 0 0 0,0 0-1 0 0,-1 1 1 0 0,1-1 0 0 0,-1 1 0 0 0,0 0 0 0 0,0-1-1 0 0,-1 1 1 0 0,0 0 0 0 0,0 11 0 0 0,-1-16-25 0 0,1 1 0 0 0,-1-1 0 0 0,1 1 0 0 0,-1-1 1 0 0,1 1-1 0 0,-1-1 0 0 0,0 1 0 0 0,0-1 0 0 0,0 1 0 0 0,0-1 1 0 0,0 0-1 0 0,0 0 0 0 0,0 1 0 0 0,0-1 0 0 0,0 0 0 0 0,-1 0 0 0 0,1 0 1 0 0,0 0-1 0 0,-3 1 0 0 0,-2 0 6 0 0,0 1 0 0 0,0 0-1 0 0,-10 1 1 0 0,-5 3-447 0 0,0-1-925 0 0,18-5 364 0 0,-1 0 0 0 0,0 0 0 0 0,1 0 0 0 0,-1 1 0 0 0,1-1 0 0 0,-5 3 1 0 0,5-3-509 0 0,3-1 1418 0 0,0 0-1 0 0,0 0 0 0 0,0 0 0 0 0,0 0 1 0 0,0 0-1 0 0,0 0 0 0 0,0 1 0 0 0,0-1 1 0 0,0 0-1 0 0,0 0 0 0 0,-1 0 0 0 0,1 0 1 0 0,0 0-1 0 0,0 0 0 0 0,0 0 0 0 0,0 0 1 0 0,0 0-1 0 0,0 0 0 0 0,0 0 0 0 0,0 0 1 0 0,0 0-1 0 0,0 0 0 0 0,0 0 0 0 0,0 0 1 0 0,0 0-1 0 0,-1 0 0 0 0,1 0 0 0 0,0 1 1 0 0,0-1-1 0 0,0 0 0 0 0,0 0 0 0 0,0 0 1 0 0,0 0-1 0 0,0 0 0 0 0,0 0 0 0 0,0 0 1 0 0,0 0-1 0 0,0 0 0 0 0,0 0 0 0 0,0 0 1 0 0,0 1-1 0 0,0-1 0 0 0,0 0 0 0 0,0 0 1 0 0,0 0-1 0 0,0 0 0 0 0,0 0 0 0 0,0 0 1 0 0,0 0-1 0 0,0 0 0 0 0,0 0 0 0 0,1 1 1 0 0,-1 0-1312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5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0 2072 0 0,'1'3'2230'0'0,"3"0"-1106"0"0,-2 0-964 0 0,0-1 0 0 0,-1 0 0 0 0,1 1 0 0 0,-1 0 0 0 0,1-1 0 0 0,-1 1 0 0 0,0 0 0 0 0,0 0 0 0 0,0 0 0 0 0,-1 0 0 0 0,1 0 0 0 0,-1-1 0 0 0,0 1 0 0 0,1 0 0 0 0,-1 0 0 0 0,0 0 0 0 0,-1 0 0 0 0,0 4 0 0 0,1-2-123 0 0,-1 1-1 0 0,0-1 0 0 0,-1 0 0 0 0,1 1 1 0 0,-1-1-1 0 0,0 0 0 0 0,-1 0 0 0 0,-4 9 1 0 0,2-8 158 0 0,0 0 1 0 0,-12 10 0 0 0,-8 9 1570 0 0,22-21-1033 0 0,5-6 109 0 0,7-4-559 0 0,69-32 748 0 0,-31 17-1983 0 0,-47 21 779 0 0,0-1-1 0 0,1 1 1 0 0,-1 0 0 0 0,0 0 0 0 0,0 0 0 0 0,1-1-1 0 0,-1 1 1 0 0,0 0 0 0 0,1 0 0 0 0,-1 0 0 0 0,0 0-1 0 0,1 0 1 0 0,-1 0 0 0 0,0 0 0 0 0,1 0 0 0 0,-1 0-1 0 0,1 0 1 0 0,-1 0 0 0 0,0 0 0 0 0,1 0 0 0 0,-1 0-1 0 0,0 0 1 0 0,1 0 0 0 0,-1 0 0 0 0,0 0 0 0 0,1 0-1 0 0,-2 10-3043 0 0,-14 20-176 0 0,8-19 2573 0 0,-9 19 1465 0 0,-25 33-1 0 0,21-34 2291 0 0,13-19-1581 0 0,4-6 786 0 0,9-7-356 0 0,1-1-1338 0 0,69-35 2088 0 0,-71 36-2453 0 0,0 0 0 0 0,0 1-1 0 0,0 0 1 0 0,0 0 0 0 0,0 0 0 0 0,6-1 0 0 0,-9 3-44 0 0,-1 0 0 0 0,0 0-1 0 0,1 0 1 0 0,-1 0 0 0 0,0 0-1 0 0,1 0 1 0 0,-1 0-1 0 0,0 0 1 0 0,1 1 0 0 0,-1-1-1 0 0,0 0 1 0 0,1 1 0 0 0,-1-1-1 0 0,0 1 1 0 0,0 0-1 0 0,0-1 1 0 0,1 1 0 0 0,-1 0-1 0 0,0 0 1 0 0,0 0 0 0 0,0 0-1 0 0,0 0 1 0 0,0 0-1 0 0,-1 0 1 0 0,1 0 0 0 0,0 0-1 0 0,0 0 1 0 0,-1 0 0 0 0,2 2-1 0 0,0 1 4 0 0,-1 0 0 0 0,1 0-1 0 0,-1 0 1 0 0,1 0 0 0 0,-1 1-1 0 0,-1-1 1 0 0,2 8 0 0 0,-2-12-95 0 0,0 0 0 0 0,0 0 0 0 0,0 0 0 0 0,0 0 0 0 0,0 1 0 0 0,0-1 0 0 0,0 0 0 0 0,0 0 0 0 0,0 0 1 0 0,0 0-1 0 0,0 0 0 0 0,0 0 0 0 0,0 1 0 0 0,0-1 0 0 0,0 0 0 0 0,0 0 0 0 0,0 0 0 0 0,0 0 0 0 0,0 0 1 0 0,0 0-1 0 0,0 0 0 0 0,0 1 0 0 0,0-1 0 0 0,0 0 0 0 0,0 0 0 0 0,1 0 0 0 0,-1 0 0 0 0,0 0 0 0 0,0 0 1 0 0,0 0-1 0 0,0 0 0 0 0,0 0 0 0 0,0 0 0 0 0,0 1 0 0 0,1-1 0 0 0,-1 0 0 0 0,0 0 0 0 0,0 0 0 0 0,0 0 0 0 0,0 0 1 0 0,0 0-1 0 0,1 0 0 0 0,5-4-3039 0 0,4-9-1743 0 0,-6-5 1448 0 0,-3 10 1637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5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3993 0 0,'-5'1'5642'0'0,"15"2"-3064"0"0,19 2-1715 0 0,-10-4-854 0 0,-13-1-26 0 0,0 0-1 0 0,0 1 0 0 0,0-1 1 0 0,0 1-1 0 0,0 1 1 0 0,-1-1-1 0 0,1 1 0 0 0,10 4 1 0 0,-16-5 4 0 0,1-1 1 0 0,0 1-1 0 0,0 0 1 0 0,-1 0-1 0 0,1 0 0 0 0,0 0 1 0 0,-1 0-1 0 0,1 0 1 0 0,-1 0-1 0 0,1-1 1 0 0,-1 2-1 0 0,0-1 1 0 0,1 0-1 0 0,-1 0 0 0 0,0 0 1 0 0,0 0-1 0 0,0 0 1 0 0,1 0-1 0 0,-1 0 1 0 0,0 0-1 0 0,-1 0 1 0 0,1 0-1 0 0,0 0 0 0 0,0 0 1 0 0,0 0-1 0 0,-1 1 1 0 0,1-1-1 0 0,0 0 1 0 0,-2 1-1 0 0,0 3 37 0 0,0 0 0 0 0,-1 0 0 0 0,1 0 1 0 0,-6 6-1 0 0,4-5-22 0 0,-1 1 1 0 0,1-1-1 0 0,-5 12 1 0 0,8-15-8 0 0,0-1 0 0 0,0 1 0 0 0,0-1 0 0 0,1 1 0 0 0,-1-1 1 0 0,1 1-1 0 0,-1 0 0 0 0,1-1 0 0 0,0 1 0 0 0,0 0 0 0 0,0-1 1 0 0,0 1-1 0 0,1-1 0 0 0,0 4 0 0 0,0-4 6 0 0,0-1 0 0 0,-1 0 0 0 0,1 0-1 0 0,0 0 1 0 0,0 0 0 0 0,0 0 0 0 0,0 0 0 0 0,0 0 0 0 0,1 0-1 0 0,-1 0 1 0 0,0-1 0 0 0,0 1 0 0 0,1 0 0 0 0,-1-1 0 0 0,0 1-1 0 0,1-1 1 0 0,-1 1 0 0 0,0-1 0 0 0,1 0 0 0 0,-1 1 0 0 0,1-1 0 0 0,1 0-1 0 0,-1 0 31 0 0,1 1 0 0 0,-1-1 0 0 0,1 0-1 0 0,-1 0 1 0 0,1 0 0 0 0,-1-1-1 0 0,1 1 1 0 0,-1-1 0 0 0,1 1 0 0 0,-1-1-1 0 0,1 0 1 0 0,4-2 0 0 0,-6 2-47 0 0,0 0 0 0 0,1 0 0 0 0,-1 1 0 0 0,0-1 0 0 0,1 0 0 0 0,-1 1 0 0 0,1-1 0 0 0,-1 1 0 0 0,1-1 0 0 0,-1 1 0 0 0,4 0 0 0 0,-6 2-806 0 0,0 0 1 0 0,0 0-1 0 0,-1 0 0 0 0,1 0 1 0 0,0 0-1 0 0,-1 0 0 0 0,1 0 1 0 0,-4 3-1 0 0,-6 10-1928 0 0,-6 5 745 0 0,12-14 1328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5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1432 0 0,'-1'0'277'0'0,"0"1"-1"0"0,0-1 1 0 0,0 1-1 0 0,0-1 0 0 0,0 1 1 0 0,0-1-1 0 0,1 1 1 0 0,-1 0-1 0 0,0 0 0 0 0,1-1 1 0 0,-1 1-1 0 0,0 0 1 0 0,0 1-1 0 0,2 2 2564 0 0,7-2-1204 0 0,-2-3-1365 0 0,-1 0 1 0 0,1 0-1 0 0,0 0 1 0 0,-1 0-1 0 0,0-1 0 0 0,9-3 1 0 0,-9 2-473 0 0,1 1 1 0 0,-1 0 0 0 0,1 1 0 0 0,-1-1-1 0 0,1 1 1 0 0,9-1 0 0 0,-14 2 107 0 0,-1 0 0 0 0,0 0 0 0 0,1 0 0 0 0,-1 0-1 0 0,1 0 1 0 0,-1 0 0 0 0,1 0 0 0 0,-1 0 0 0 0,1 0 0 0 0,-1 0 0 0 0,0 1 0 0 0,1-1 0 0 0,-1 0 0 0 0,1 0 0 0 0,-1 0 0 0 0,0 1 0 0 0,1-1 0 0 0,-1 0 0 0 0,1 0 0 0 0,-1 1 0 0 0,0-1 0 0 0,1 0 0 0 0,-1 1 0 0 0,0-1 0 0 0,0 0 0 0 0,1 1 0 0 0,-1-1 0 0 0,0 1 0 0 0,0-1 0 0 0,0 0 0 0 0,1 1 0 0 0,-1-1 0 0 0,0 1 0 0 0,0-1 0 0 0,0 1 0 0 0,0-1 0 0 0,0 1 0 0 0,0-1 0 0 0,0 0 0 0 0,0 1 0 0 0,0-1 0 0 0,0 1 0 0 0,0-1 0 0 0,0 1 0 0 0,0-1 0 0 0,0 1 0 0 0,0-1 0 0 0,-1 0 0 0 0,1 1 0 0 0,0-1 0 0 0,-1 1 0 0 0,-13 27-736 0 0,9-20 531 0 0,-1 2 390 0 0,0-1 0 0 0,-10 13 0 0 0,9-13 865 0 0,1 0-1 0 0,-9 14 1 0 0,59-37 2222 0 0,-39 10-3047 0 0,1 1 0 0 0,0 0 0 0 0,0 0 0 0 0,1 1 0 0 0,-1-1 0 0 0,1 1 0 0 0,-1 1 0 0 0,11-3 0 0 0,-16 4-110 0 0,0 1 0 0 0,0-1-1 0 0,0 0 1 0 0,1 0 0 0 0,-1 0 0 0 0,0 1-1 0 0,0-1 1 0 0,0 1 0 0 0,0-1 0 0 0,0 1-1 0 0,0-1 1 0 0,0 1 0 0 0,0-1-1 0 0,0 1 1 0 0,0 0 0 0 0,0 0 0 0 0,-1-1-1 0 0,1 1 1 0 0,0 0 0 0 0,0 0 0 0 0,-1 0-1 0 0,1 0 1 0 0,-1 0 0 0 0,2 2-1 0 0,3 12-1092 0 0,-4-1-3601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6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69 2785 0 0,'-1'0'277'0'0,"0"1"1"0"0,1-1 0 0 0,-1 1-1 0 0,0 0 1 0 0,0-1-1 0 0,1 1 1 0 0,-1 0 0 0 0,0 0-1 0 0,1 0 1 0 0,-1 0 0 0 0,0 0-1 0 0,1-1 1 0 0,0 1 0 0 0,-1 0-1 0 0,1 0 1 0 0,-1 0-1 0 0,1 0 1 0 0,0 0 0 0 0,-1 2-1 0 0,-4 25 535 0 0,5-28-807 0 0,-2 17 568 0 0,1 25 0 0 0,1-38-534 0 0,0 0 0 0 0,1 1 0 0 0,0-1 0 0 0,-1 0-1 0 0,1 0 1 0 0,1 0 0 0 0,-1 0 0 0 0,0 0 0 0 0,1-1 0 0 0,0 1-1 0 0,4 7 1 0 0,-5-11-40 0 0,0 1 0 0 0,0 0-1 0 0,0 0 1 0 0,0 0 0 0 0,-1-1 0 0 0,1 1-1 0 0,0-1 1 0 0,0 1 0 0 0,0-1-1 0 0,1 1 1 0 0,-1-1 0 0 0,0 1-1 0 0,0-1 1 0 0,0 0 0 0 0,0 0 0 0 0,0 1-1 0 0,0-1 1 0 0,0 0 0 0 0,1 0-1 0 0,-1 0 1 0 0,0 0 0 0 0,0-1-1 0 0,0 1 1 0 0,0 0 0 0 0,0 0 0 0 0,1-1-1 0 0,-1 1 1 0 0,0 0 0 0 0,0-1-1 0 0,0 1 1 0 0,0-1 0 0 0,0 0-1 0 0,0 1 1 0 0,1-2 0 0 0,0 1-20 0 0,0-1-1 0 0,0 0 1 0 0,0 1 0 0 0,0-1-1 0 0,0 0 1 0 0,0 0 0 0 0,0 0-1 0 0,-1 0 1 0 0,1-1 0 0 0,-1 1-1 0 0,0 0 1 0 0,1 0 0 0 0,0-6-1 0 0,-1 4-9 0 0,0-1-1 0 0,0 1 1 0 0,-1-1 0 0 0,0 0-1 0 0,0 1 1 0 0,0-1-1 0 0,-1 1 1 0 0,0-1 0 0 0,0 0-1 0 0,0 1 1 0 0,-2-7-1 0 0,-2-1 49 0 0,-1 0-1 0 0,-12-18 1 0 0,10 17 18 0 0,7 12-6 0 0,1 0 0 0 0,-1-1 0 0 0,0 1-1 0 0,1 0 1 0 0,-1-1 0 0 0,1 1 0 0 0,-1 0 0 0 0,1-1-1 0 0,-1-1 1 0 0,1 2-10 0 0,0 1-1 0 0,0 0 1 0 0,0-1-1 0 0,1 1 1 0 0,-1 0-1 0 0,0-1 1 0 0,0 1-1 0 0,0 0 0 0 0,0-1 1 0 0,1 1-1 0 0,-1 0 1 0 0,0 0-1 0 0,0-1 1 0 0,0 1-1 0 0,1 0 1 0 0,-1 0-1 0 0,0-1 1 0 0,0 1-1 0 0,1 0 1 0 0,-1 0-1 0 0,0 0 0 0 0,1 0 1 0 0,-1-1-1 0 0,0 1 1 0 0,1 0-1 0 0,-1 0 1 0 0,0 0-1 0 0,1 0 1 0 0,-1 0-1 0 0,0 0 1 0 0,1 0-1 0 0,-1 0 1 0 0,0 0-1 0 0,1 0 1 0 0,-1 0-1 0 0,0 0 0 0 0,1 0 1 0 0,-1 0-1 0 0,13 0 242 0 0,-1 0 0 0 0,1 1 1 0 0,-1 0-1 0 0,24 6 0 0 0,-34-6-230 0 0,0 0 0 0 0,0 0 0 0 0,1-1 0 0 0,-1 1 0 0 0,0 0 0 0 0,0 1 0 0 0,0-1 0 0 0,0 0 0 0 0,0 1 0 0 0,-1-1 0 0 0,1 1 0 0 0,0-1 0 0 0,-1 1 0 0 0,1 0 0 0 0,-1 0 0 0 0,1 0 0 0 0,-1 0 0 0 0,0 0 0 0 0,0 0 0 0 0,0 0 0 0 0,2 4 0 0 0,-3-4-149 0 0,1 0 0 0 0,-1 0 0 0 0,0 0 0 0 0,0 0 0 0 0,0 0 0 0 0,0-1 0 0 0,0 1 1 0 0,-1 0-1 0 0,1 0 0 0 0,0 0 0 0 0,-1 0 0 0 0,1-1 0 0 0,-1 1 0 0 0,0 0 0 0 0,0 0 0 0 0,0-1 0 0 0,0 1 1 0 0,-1 1-1 0 0,8-15-7609 0 0,2-20 5926 0 0,-6 20 1287 0 0,1 5 733 0 0,-1 1-1 0 0,1-1 1 0 0,7-11 0 0 0,4-13 3773 0 0,-14 31-3932 0 0,0 0 0 0 0,0 0 0 0 0,0-1 0 0 0,0 1 0 0 0,0 0-1 0 0,1 0 1 0 0,-1 0 0 0 0,0-1 0 0 0,0 1 0 0 0,0 0 0 0 0,0 0 0 0 0,0 0 0 0 0,0 0 0 0 0,0-1-1 0 0,0 1 1 0 0,1 0 0 0 0,-1 0 0 0 0,0 0 0 0 0,0 0 0 0 0,0-1 0 0 0,0 1 0 0 0,1 0-1 0 0,-1 0 1 0 0,0 0 0 0 0,0 0 0 0 0,0 0 0 0 0,0 0 0 0 0,1 0 0 0 0,-1 0 0 0 0,0 0-1 0 0,0 0 1 0 0,0 0 0 0 0,1 0 0 0 0,-1 0 0 0 0,0 0 0 0 0,1 0 0 0 0,5 5 1478 0 0,4 13-809 0 0,-2 3-1394 0 0,7 32 1 0 0,-1-5-3388 0 0,-1-20 383 0 0,-13-25 2631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6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7 265 3521 0 0,'-3'-11'6234'0'0,"0"-21"-5169"0"0,6-69-490 0 0,-2 86-512 0 0,1-1 1 0 0,1 1 0 0 0,1 1-1 0 0,7-25 1 0 0,-10 37-56 0 0,0 0-1 0 0,0 0 0 0 0,0 1 1 0 0,1-1-1 0 0,-1 0 0 0 0,0 0 1 0 0,1 0-1 0 0,1-1 0 0 0,-2 3 6 0 0,-1-1 0 0 0,0 1 0 0 0,0 0 0 0 0,1-1 0 0 0,-1 1 0 0 0,0 0 0 0 0,1 0 0 0 0,-1 0 0 0 0,1-1 0 0 0,-1 1 0 0 0,0 0 0 0 0,1 0 0 0 0,-1 0 0 0 0,1 0 0 0 0,-1 0 0 0 0,0 0 0 0 0,1 0 0 0 0,-1 0 0 0 0,1 0 0 0 0,-1 0 0 0 0,0 0 0 0 0,1 0-1 0 0,-1 0 1 0 0,1 0 0 0 0,-1 0 0 0 0,1 0 0 0 0,-1 0 0 0 0,0 0 0 0 0,1 1 0 0 0,-1-1 0 0 0,0 0 0 0 0,1 0 0 0 0,-1 0 0 0 0,0 1 0 0 0,1-1 0 0 0,-1 0 0 0 0,0 0 0 0 0,1 1 0 0 0,-1-1 0 0 0,0 0 0 0 0,0 1 0 0 0,1-1 0 0 0,-1 0 0 0 0,0 1 0 0 0,0-1 0 0 0,0 1 0 0 0,1-1 0 0 0,-1 1 0 0 0,6 15 59 0 0,-1 0 0 0 0,0 0 0 0 0,-1 0 0 0 0,-1 1 1 0 0,3 24-1 0 0,-1-3-68 0 0,0-3-140 0 0,-3-16-655 0 0,1 1-1 0 0,1-1 1 0 0,11 33-1 0 0,-19-86-2872 0 0,4 22 3809 0 0,0 1 0 0 0,0-1 0 0 0,1 1 0 0 0,5-22 0 0 0,-6 32-31 0 0,1-1 1 0 0,0 1 0 0 0,0 0-1 0 0,-1-1 1 0 0,1 1-1 0 0,0 0 1 0 0,0 0-1 0 0,0 0 1 0 0,1 0 0 0 0,-1 0-1 0 0,0 0 1 0 0,0 0-1 0 0,0 0 1 0 0,1 0 0 0 0,-1 0-1 0 0,1 1 1 0 0,-1-1-1 0 0,2 0 1 0 0,33-8 1203 0 0,-9 2-1342 0 0,-4-3-467 0 0,-27 7 743 0 0,0-1 473 0 0,-1 14 526 0 0,4-3-761 0 0,0 0 0 0 0,1 0 0 0 0,0 0 0 0 0,1 0 0 0 0,1 12 0 0 0,0-3 193 0 0,-1-10-718 0 0,-1-1 0 0 0,1 0 1 0 0,1 0-1 0 0,-1 0 0 0 0,1 0 0 0 0,-1 0 1 0 0,2 0-1 0 0,-1 0 0 0 0,0 0 0 0 0,1-1 1 0 0,0 1-1 0 0,0-1 0 0 0,0 0 0 0 0,5 5 1 0 0,-8-9-312 0 0,1 0 1 0 0,-1 1 0 0 0,1-1 0 0 0,-1 0-1 0 0,1 0 1 0 0,-1 1 0 0 0,1-1 0 0 0,-1 0-1 0 0,1 0 1 0 0,-1 0 0 0 0,1 0 0 0 0,-1 0-1 0 0,1 0 1 0 0,-1 0 0 0 0,1 0 0 0 0,0 0-1 0 0,-1 0 1 0 0,1 0 0 0 0,-1 0 0 0 0,1 0-1 0 0,-1 0 1 0 0,1 0 0 0 0,-1 0 0 0 0,1-1 0 0 0,-1 1-1 0 0,1 0 1 0 0,-1 0 0 0 0,1-1 0 0 0,-1 1-1 0 0,1 0 1 0 0,0-1 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7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9 9618 0 0,'-20'-2'2170'0'0,"16"1"-2045"0"0,0 1 0 0 0,0-1 0 0 0,0 1 0 0 0,0 0 1 0 0,0 0-1 0 0,-5 1 0 0 0,8 0-24 0 0,1-1 0 0 0,-1 0 1 0 0,0 1-1 0 0,0-1 0 0 0,1 1 0 0 0,-1-1 0 0 0,0 1 0 0 0,1-1 1 0 0,-1 1-1 0 0,0 0 0 0 0,1-1 0 0 0,-1 1 0 0 0,1 0 0 0 0,-1-1 1 0 0,1 1-1 0 0,0 0 0 0 0,-1 0 0 0 0,1-1 0 0 0,0 1 0 0 0,-1 0 1 0 0,1 0-1 0 0,0 0 0 0 0,0-1 0 0 0,0 1 0 0 0,0 0 1 0 0,0 0-1 0 0,0 0 0 0 0,0 0 0 0 0,0 0 0 0 0,0 0 0 0 0,5 30-610 0 0,-4-26 733 0 0,6 33-573 0 0,0 1 0 0 0,1 71 0 0 0,-8-109 280 0 0,0 0 0 0 0,0 0-1 0 0,0-1 1 0 0,0 1-1 0 0,0 0 1 0 0,0-1 0 0 0,-1 1-1 0 0,1 0 1 0 0,0 0-1 0 0,0-1 1 0 0,0 1 0 0 0,-1 0-1 0 0,1-1 1 0 0,0 1-1 0 0,-1 0 1 0 0,1-1 0 0 0,0 1-1 0 0,-1-1 1 0 0,1 1-1 0 0,-1 0 1 0 0,-3-3-1280 0 0,2-8 248 0 0,2-7 857 0 0,1 0-1 0 0,3-22 1 0 0,-3 34 230 0 0,0 1 0 0 0,0-1-1 0 0,1 1 1 0 0,-1-1 0 0 0,1 1 0 0 0,0-1-1 0 0,0 1 1 0 0,0 0 0 0 0,1 0 0 0 0,-1 0-1 0 0,1 0 1 0 0,0 1 0 0 0,5-6 0 0 0,-7 8 51 0 0,0 1 0 0 0,0-1 0 0 0,0 0 0 0 0,0 1 0 0 0,0-1 0 0 0,0 0 0 0 0,0 1 0 0 0,1-1 0 0 0,-1 1 0 0 0,0 0 0 0 0,0-1 0 0 0,1 1 0 0 0,-1 0 0 0 0,0 0 0 0 0,0 0 0 0 0,1 0 0 0 0,-1 0 0 0 0,0 0 0 0 0,0 0 0 0 0,1 0 0 0 0,-1 1 0 0 0,0-1 0 0 0,0 0 0 0 0,1 1 0 0 0,-1-1 0 0 0,0 1 0 0 0,0-1 0 0 0,0 1 0 0 0,0 0 0 0 0,2 1 0 0 0,4 3 131 0 0,-1 0 0 0 0,0 1 0 0 0,-1 0-1 0 0,6 7 1 0 0,8 7-271 0 0,-18-19 55 0 0,1 0 0 0 0,-1 0 1 0 0,0 0-1 0 0,1 0 0 0 0,-1 0 1 0 0,0 0-1 0 0,1 0 0 0 0,-1-1 1 0 0,1 1-1 0 0,0-1 0 0 0,-1 1 0 0 0,1-1 1 0 0,-1 1-1 0 0,1-1 0 0 0,0 0 1 0 0,-1 0-1 0 0,1 0 0 0 0,-1 0 1 0 0,1 0-1 0 0,0 0 0 0 0,1-1 0 0 0,-1 1-8 0 0,-1-1 0 0 0,0 0 0 0 0,0 0 0 0 0,1 0-1 0 0,-1 0 1 0 0,0 0 0 0 0,0 0 0 0 0,0 0-1 0 0,0 0 1 0 0,0 0 0 0 0,-1 0 0 0 0,1-1-1 0 0,0 1 1 0 0,0 0 0 0 0,-1-1 0 0 0,1 1-1 0 0,-1-1 1 0 0,1 1 0 0 0,-1 0 0 0 0,0-1 0 0 0,0 1-1 0 0,1-1 1 0 0,-1 1 0 0 0,0-3 0 0 0,1-9 42 0 0,0-1 1 0 0,0 0 0 0 0,-1 1 0 0 0,-1-1 0 0 0,0 1 0 0 0,-1-1-1 0 0,-4-13 1 0 0,3 19 151 0 0,3 6 68 0 0,-1 0 1 0 0,1 0 0 0 0,-1 0-1 0 0,0 0 1 0 0,1 1-1 0 0,-1-1 1 0 0,0 0-1 0 0,-3-3 1 0 0,6 10-1 0 0,0-1 0 0 0,0 0 0 0 0,-1 1 0 0 0,2 6 0 0 0,-2-6-175 0 0,4 13 4 0 0,19 59-78 0 0,-21-69-2 0 0,-2-5-51 0 0,0 0 0 0 0,0-1 0 0 0,0 1 0 0 0,0-1 0 0 0,1 0 0 0 0,-1 1 0 0 0,0-1 0 0 0,3 3 0 0 0,-8-16 327 0 0,1 1 1 0 0,0-1 0 0 0,-2-18 0 0 0,5 25-142 0 0,1 0 0 0 0,0 1 1 0 0,-1-1-1 0 0,1 0 0 0 0,1 0 1 0 0,-1 0-1 0 0,0 1 0 0 0,1-1 1 0 0,0 1-1 0 0,0-1 0 0 0,4-5 1 0 0,-5 7-133 0 0,1 0-1 0 0,-1 1 1 0 0,0-1 0 0 0,1 1 0 0 0,-1-1 0 0 0,1 1-1 0 0,-1 0 1 0 0,1-1 0 0 0,0 1 0 0 0,-1 0-1 0 0,1 0 1 0 0,0 0 0 0 0,0 0 0 0 0,0 1 0 0 0,0-1-1 0 0,0 0 1 0 0,0 1 0 0 0,0-1 0 0 0,0 1 0 0 0,0 0-1 0 0,0 0 1 0 0,0 0 0 0 0,0 0 0 0 0,0 0-1 0 0,3 0 1 0 0,-5 1-149 0 0,1-1-1 0 0,0 0 0 0 0,0 0 0 0 0,-1 1 1 0 0,1-1-1 0 0,0 0 0 0 0,0 1 0 0 0,-1-1 1 0 0,1 1-1 0 0,0-1 0 0 0,-1 1 1 0 0,1 0-1 0 0,0-1 0 0 0,-1 1 0 0 0,1-1 1 0 0,-1 1-1 0 0,1 0 0 0 0,-1 0 1 0 0,0-1-1 0 0,1 1 0 0 0,-1 1 0 0 0,1 0-183 0 0,0 0 0 0 0,-1 0 1 0 0,0 0-1 0 0,1 0 0 0 0,-1 0 0 0 0,0 1 0 0 0,0-1 0 0 0,-1 3 0 0 0,0 2-316 0 0,0 0 0 0 0,-1 0 0 0 0,0 0 1 0 0,-3 7-1 0 0,-9 14 1403 0 0,-1 0-1 0 0,-2-1 1 0 0,-21 28 0 0 0,5-7 3189 0 0,33-48-3832 0 0,-1 0-1 0 0,1 1 1 0 0,0-1-1 0 0,-1 0 1 0 0,1 0 0 0 0,0 1-1 0 0,0-1 1 0 0,0 0-1 0 0,-1 0 1 0 0,1 1 0 0 0,0-1-1 0 0,0 0 1 0 0,0 1-1 0 0,0-1 1 0 0,-1 0 0 0 0,1 1-1 0 0,0-1 1 0 0,0 0-1 0 0,0 1 1 0 0,0-1 0 0 0,0 0-1 0 0,0 1 1 0 0,0-1-1 0 0,0 0 1 0 0,0 1 0 0 0,0-1-1 0 0,0 0 1 0 0,0 1 0 0 0,0-1-1 0 0,0 0 1 0 0,0 1-1 0 0,1-1 1 0 0,-1 1 0 0 0,12-4 829 0 0,16-14 16 0 0,-12 3-454 0 0,65-52 348 0 0,-80 65-782 0 0,0 0-1 0 0,-1 1 1 0 0,1-1-1 0 0,0 0 1 0 0,0 1-1 0 0,0-1 1 0 0,0 1-1 0 0,0 0 1 0 0,0-1-1 0 0,0 1 1 0 0,0 0-1 0 0,0-1 0 0 0,0 1 1 0 0,0 0-1 0 0,0 0 1 0 0,0 0-1 0 0,1 0 1 0 0,-1 0-1 0 0,2 0 1 0 0,-2 1-2 0 0,-1-1 1 0 0,1 1-1 0 0,0-1 1 0 0,0 1-1 0 0,0 0 0 0 0,-1-1 1 0 0,1 1-1 0 0,0 0 1 0 0,0-1-1 0 0,-1 1 1 0 0,1 0-1 0 0,-1 0 0 0 0,1 0 1 0 0,-1-1-1 0 0,1 1 1 0 0,-1 0-1 0 0,1 2 1 0 0,1 4 44 0 0,0 1 0 0 0,0 0 1 0 0,-1 0-1 0 0,0 11 0 0 0,0-4-233 0 0,0-8 912 0 0,2 2-4264 0 0,2-16-4503 0 0,-5-2 6008 0 0,2 3 565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1056 0 0,'1'0'214'0'0,"-1"0"0"0"0,1 0-1 0 0,-1 0 1 0 0,1 1 0 0 0,-1-1-1 0 0,1 0 1 0 0,-1 1 0 0 0,1-1 0 0 0,-1 1-1 0 0,1-1 1 0 0,-1 1 0 0 0,0-1-1 0 0,1 0 1 0 0,-1 1 0 0 0,0 0 0 0 0,1-1-1 0 0,-1 1 1 0 0,0-1 0 0 0,0 1-1 0 0,1-1 1 0 0,-1 2 0 0 0,7 19 806 0 0,-2-5-986 0 0,-3-12-72 0 0,10 18-392 0 0,-12-22 327 0 0,0 1 1 0 0,1-1 0 0 0,-1 0 0 0 0,0 1-1 0 0,0-1 1 0 0,0 0 0 0 0,1 1 0 0 0,-1-1 0 0 0,0 0-1 0 0,0 1 1 0 0,1-1 0 0 0,-1 0 0 0 0,0 0-1 0 0,1 0 1 0 0,-1 1 0 0 0,0-1 0 0 0,1 0 0 0 0,-1 0-1 0 0,0 0 1 0 0,1 1 0 0 0,-1-1 0 0 0,0 0 0 0 0,1 0-1 0 0,-1 0 1 0 0,1 0 0 0 0,-1 0 0 0 0,0 0-1 0 0,1 0 1 0 0,-1 0 0 0 0,0 0 0 0 0,1 0 0 0 0,-1 0-1 0 0,1 0 1 0 0,-1 0 0 0 0,0 0 0 0 0,1-1-1 0 0,-1 1 1 0 0,0 0 0 0 0,1 0 0 0 0,-1 0 0 0 0,0 0-1 0 0,1-1 1 0 0,-1 1 0 0 0,0 0 0 0 0,1 0 0 0 0,-1-1-1 0 0,0 1 1 0 0,0 0 0 0 0,1-1 0 0 0,-1 1-1 0 0,0-1 1 0 0,2-1-918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8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5665 0 0,'-3'2'701'0'0,"0"-1"1"0"0,-1 1-1 0 0,1-1 0 0 0,0 0 1 0 0,-5 1 775 0 0,29-2 1165 0 0,-15 0-2606 0 0,1 0 1 0 0,-1 0-1 0 0,0-1 1 0 0,0 0-1 0 0,8-2 1 0 0,-10 2-33 0 0,0 0 0 0 0,1 0 0 0 0,-1 0 0 0 0,0 1 0 0 0,1-1 0 0 0,-1 1 0 0 0,1 0 0 0 0,-1 1 1 0 0,1-1-1 0 0,-1 1 0 0 0,6 1 0 0 0,-9-1 7 0 0,1-1-1 0 0,0 1 1 0 0,0 0 0 0 0,-1 0 0 0 0,1 1-1 0 0,-1-1 1 0 0,1 0 0 0 0,-1 0 0 0 0,0 1-1 0 0,1-1 1 0 0,-1 0 0 0 0,0 1 0 0 0,0 0-1 0 0,0-1 1 0 0,0 1 0 0 0,0 0 0 0 0,-1-1-1 0 0,1 1 1 0 0,0 0 0 0 0,-1 0 0 0 0,1 0-1 0 0,-1-1 1 0 0,1 1 0 0 0,-1 3 0 0 0,0 4 65 0 0,0 0 0 0 0,0 0 0 0 0,-1 0 0 0 0,-2 9 1 0 0,0 3 41 0 0,2-17-110 0 0,0 0-1 0 0,0 1 1 0 0,-1-1 0 0 0,1 0-1 0 0,-1 0 1 0 0,-3 5-1 0 0,-4 9-83 0 0,-9 18-702 0 0,17-35-715 0 0,0-5 217 0 0,2-8 112 0 0,0 5 1155 0 0,5-27 17 0 0,-5 31 45 0 0,-1 1-1 0 0,1-1 0 0 0,0 0 1 0 0,0 1-1 0 0,0-1 0 0 0,1 1 1 0 0,-1-1-1 0 0,1 1 0 0 0,1-3 0 0 0,-2 5-13 0 0,-1 0-1 0 0,1-1 0 0 0,-1 1 1 0 0,1 0-1 0 0,-1 0 0 0 0,1 0 1 0 0,-1-1-1 0 0,1 1 0 0 0,-1 0 1 0 0,1 0-1 0 0,0 0 0 0 0,-1 0 1 0 0,1 0-1 0 0,-1 0 0 0 0,1 0 1 0 0,0 0-1 0 0,-1 0 0 0 0,1 0 1 0 0,-1 1-1 0 0,1-1 0 0 0,-1 0 1 0 0,1 0-1 0 0,-1 0 0 0 0,1 1 1 0 0,0-1-1 0 0,-1 0 0 0 0,0 1 1 0 0,1-1-1 0 0,-1 0 0 0 0,1 1 1 0 0,-1-1-1 0 0,1 1 0 0 0,-1-1 1 0 0,0 0-1 0 0,1 1 0 0 0,-1-1 0 0 0,1 2 1 0 0,16 22 590 0 0,-13-18-589 0 0,24 36 64 0 0,3-1-308 0 0,-29-40 36 0 0,-1 0 0 0 0,0 1 0 0 0,0-1 0 0 0,1 0 0 0 0,-1 0 0 0 0,0 0 0 0 0,1 0 0 0 0,-1 0 0 0 0,1 0 0 0 0,-1 0 0 0 0,1 0 0 0 0,2 0 0 0 0,-3-5-521 0 0,-1-1 0 0 0,0 1 0 0 0,0 0 0 0 0,-1-6 0 0 0,-16-52-2181 0 0,2-13 4348 0 0,41 80 6009 0 0,38 8-6626 0 0,-63-12-821 0 0,1-1 0 0 0,-1 1 0 0 0,0-1 0 0 0,1 1 0 0 0,-1 0 0 0 0,0 0-1 0 0,1-1 1 0 0,-1 1 0 0 0,0 0 0 0 0,0 0 0 0 0,0 0 0 0 0,0 1 0 0 0,1-1 0 0 0,-2 0 0 0 0,1 0 0 0 0,0 0-1 0 0,0 1 1 0 0,0-1 0 0 0,-1 0 0 0 0,1 1 0 0 0,0-1 0 0 0,-1 1 0 0 0,1-1 0 0 0,-1 1 0 0 0,0-1-1 0 0,0 1 1 0 0,1-1 0 0 0,-1 1 0 0 0,0-1 0 0 0,0 1 0 0 0,0-1 0 0 0,-1 1 0 0 0,1-1 0 0 0,-1 3 0 0 0,-1 5-487 0 0,0 1 1 0 0,-1 14 0 0 0,3-24 320 0 0,0 0 0 0 0,0 0 1 0 0,0 0-1 0 0,0 0 1 0 0,0 0-1 0 0,0 1 0 0 0,0-1 1 0 0,0 0-1 0 0,0 0 1 0 0,0 0-1 0 0,0 0 1 0 0,0 1-1 0 0,0-1 0 0 0,1 0 1 0 0,-1 0-1 0 0,0 0 1 0 0,0 0-1 0 0,0 0 1 0 0,0 0-1 0 0,0 1 0 0 0,0-1 1 0 0,0 0-1 0 0,1 0 1 0 0,-1 0-1 0 0,0 0 0 0 0,0 0 1 0 0,0 0-1 0 0,0 0 1 0 0,0 0-1 0 0,0 0 1 0 0,1 0-1 0 0,-1 1 0 0 0,0-1 1 0 0,0 0-1 0 0,0 0 1 0 0,0 0-1 0 0,1 0 0 0 0,-1 0 1 0 0,0 0-1 0 0,0 0 1 0 0,0 0-1 0 0,0 0 1 0 0,1 0-1 0 0,-1-1 0 0 0,0 1 1 0 0,0 0-1 0 0,0 0 1 0 0,0 0-1 0 0,0 0 1 0 0,1 0-1 0 0,-1 0 0 0 0,0 0 1 0 0,0 0-1 0 0,0 0 1 0 0,0 0-1 0 0,0-1 0 0 0,0 1 1 0 0,1 0-1 0 0,-1 0 1 0 0,0 0-1 0 0,0 0 1 0 0,0 0-1 0 0,0 0 0 0 0,0-1 1 0 0,0 1-1 0 0,0 0 1 0 0,0 0-1 0 0,9-10-2175 0 0,-1-19 204 0 0,-6 24 1517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8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0 100 960 0 0,'7'-25'1019'0'0,"5"-17"991"0"0,-11 40-1814 0 0,1-1-1 0 0,-1 0 1 0 0,0 1 0 0 0,1-1-1 0 0,-1 1 1 0 0,1-1 0 0 0,0 1 0 0 0,-1 0-1 0 0,1 0 1 0 0,0 0 0 0 0,4-3-1 0 0,-6 5-143 0 0,1 0 0 0 0,-1 0 1 0 0,0-1-1 0 0,1 1 0 0 0,-1 0 0 0 0,0 0 0 0 0,1 0 0 0 0,-1 0 0 0 0,0 0 0 0 0,1 0 0 0 0,-1 0 0 0 0,0-1 0 0 0,1 1 0 0 0,-1 0 0 0 0,0 0 0 0 0,1 1 1 0 0,-1-1-1 0 0,0 0 0 0 0,1 0 0 0 0,-1 0 0 0 0,1 0 0 0 0,-1 0 0 0 0,0 0 0 0 0,1 0 0 0 0,-1 0 0 0 0,0 1 0 0 0,1-1 0 0 0,7 11 698 0 0,3 18-432 0 0,-9-24-311 0 0,4 31-310 0 0,-5-31-378 0 0,-1 0-1 0 0,1 0 1 0 0,0 1-1 0 0,0-1 1 0 0,0 0-1 0 0,1 0 1 0 0,0 0-1 0 0,3 7 1 0 0,-1-9-646 0 0,-2-3 228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8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0 8354 0 0,'-4'2'336'0'0,"0"0"1"0"0,0 0-1 0 0,0 1 1 0 0,1-1-1 0 0,-1 1 1 0 0,1 0 0 0 0,0 0-1 0 0,0 0 1 0 0,0 0-1 0 0,0 1 1 0 0,-3 5-1 0 0,3-3-50 0 0,0 0 0 0 0,0 1 1 0 0,1 0-1 0 0,-1 0 0 0 0,2 0 0 0 0,-2 8 0 0 0,-22 158 67 0 0,25-167-538 0 0,-2 24-236 0 0,2-28-81 0 0,0 0-1 0 0,0 0 1 0 0,0-1-1 0 0,0 1 0 0 0,1 0 1 0 0,-1-1-1 0 0,0 1 0 0 0,1 0 1 0 0,-1-1-1 0 0,1 1 1 0 0,0 0-1 0 0,1 2 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9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1232 0 0,'1'-2'320'0'0,"0"1"1"0"0,1-1-1 0 0,-1 1 0 0 0,0-1 0 0 0,0 1 0 0 0,1-1 0 0 0,-1 1 0 0 0,1 0 1 0 0,1-2-1 0 0,-2 3-139 0 0,-1 0 0 0 0,1 0 0 0 0,0 0 1 0 0,-1-1-1 0 0,1 1 0 0 0,0 0 0 0 0,0 0 1 0 0,-1 0-1 0 0,1 0 0 0 0,0 0 0 0 0,-1 0 1 0 0,1 0-1 0 0,0 0 0 0 0,-1 0 0 0 0,1 1 0 0 0,0-1 1 0 0,0 0-1 0 0,-1 0 0 0 0,1 1 0 0 0,-1-1 1 0 0,1 0-1 0 0,0 1 0 0 0,-1-1 0 0 0,1 1 1 0 0,9 6 247 0 0,0 1 0 0 0,14 15 0 0 0,-20-19-448 0 0,11 7-1455 0 0,-14-10 1249 0 0,-1-1 0 0 0,1 1 0 0 0,0-1 0 0 0,-1 0 0 0 0,1 1-1 0 0,0-1 1 0 0,-1 0 0 0 0,1 1 0 0 0,-1-1 0 0 0,1 0 0 0 0,0 0 0 0 0,0 0 0 0 0,-1 0 0 0 0,1 0 0 0 0,0 0 0 0 0,-1 0 0 0 0,1 0 0 0 0,0 0 0 0 0,-1 0 0 0 0,1 0 0 0 0,0 0 0 0 0,0 0 0 0 0,-1 0 0 0 0,2-1 0 0 0,-1-3-1538 0 0,0 1 401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9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4393 0 0,'0'0'107'0'0,"0"0"-1"0"0,0 0 1 0 0,0 1-1 0 0,0-1 1 0 0,0 0-1 0 0,0 0 1 0 0,0 0 0 0 0,0 0-1 0 0,0 1 1 0 0,0-1-1 0 0,0 0 1 0 0,0 0-1 0 0,0 0 1 0 0,0 0 0 0 0,0 0-1 0 0,0 1 1 0 0,0-1-1 0 0,0 0 1 0 0,0 0-1 0 0,0 0 1 0 0,0 0 0 0 0,0 0-1 0 0,-1 1 1 0 0,1-1-1 0 0,0 0 1 0 0,0 0-1 0 0,0 0 1 0 0,0 0 0 0 0,0 0-1 0 0,0 0 1 0 0,-1 0-1 0 0,1 0 1 0 0,0 0-1 0 0,0 1 1 0 0,0-1 0 0 0,0 0-1 0 0,0 0 1 0 0,-1 0-1 0 0,1 0 1 0 0,0 0-1 0 0,0 0 1 0 0,0 0 0 0 0,0 0-1 0 0,-1 0 1 0 0,1 0-1 0 0,0 0 1 0 0,0 0-1 0 0,0 0 1 0 0,0 0 0 0 0,0 0-1 0 0,-1 0 1 0 0,1-1-1 0 0,0 1 1 0 0,0 0-1 0 0,0 0 1 0 0,0 0 0 0 0,0 0-1 0 0,-1 0 1 0 0,1 0-1 0 0,0 0 1 0 0,0 0-1 0 0,0 0 1 0 0,0-1 0 0 0,0 1-1 0 0,0 0 1 0 0,0 0-1 0 0,-1 0 1 0 0,2 15 2875 0 0,0-12-2886 0 0,2 21 666 0 0,2 0 0 0 0,1 0 0 0 0,10 26 0 0 0,4 17-579 0 0,-15-52-198 0 0,12 27 1 0 0,-9-25-96 0 0,-4-9 562 0 0,2-2-3842 0 0,-2-5-2204 0 0,-2-9-565 0 0,-2 4 3048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0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45 119 10730 0 0,'-16'7'3405'0'0,"13"-6"-3317"0"0,1 1-1 0 0,-1-1 1 0 0,0 0 0 0 0,1 0 0 0 0,-1 0-1 0 0,0 0 1 0 0,0 0 0 0 0,-3-1 0 0 0,6-1 7 0 0,1 0 0 0 0,-1 0 0 0 0,1 0 0 0 0,-1 0 0 0 0,1 0 0 0 0,0 0 0 0 0,-1 0 0 0 0,1 0 0 0 0,0 0 0 0 0,0 0 0 0 0,0 1 0 0 0,-1-1 0 0 0,3-1 0 0 0,14-11-74 0 0,-13 10-17 0 0,0 1 0 0 0,-1-1 1 0 0,1 0-1 0 0,0 1 0 0 0,8-3 0 0 0,3-1 0 0 0,-6 2-48 0 0,0 1 0 0 0,0 0-1 0 0,18-3 1 0 0,-25 5 35 0 0,1 1 0 0 0,-1 0 0 0 0,0 0-1 0 0,0 0 1 0 0,1 0 0 0 0,-1 0 0 0 0,0 0 0 0 0,0 1 0 0 0,0-1-1 0 0,0 1 1 0 0,1-1 0 0 0,-1 1 0 0 0,0 0 0 0 0,0 0-1 0 0,0 0 1 0 0,0 0 0 0 0,-1 0 0 0 0,1 1 0 0 0,0-1-1 0 0,0 1 1 0 0,-1-1 0 0 0,3 3 0 0 0,-3-2 16 0 0,0 0 0 0 0,0 0 1 0 0,0 0-1 0 0,0 0 0 0 0,0 0 1 0 0,-1 1-1 0 0,1-1 0 0 0,-1 0 1 0 0,0 0-1 0 0,1 0 0 0 0,-1 1 1 0 0,0-1-1 0 0,0 0 0 0 0,0 0 1 0 0,-1 1-1 0 0,1-1 0 0 0,-1 0 1 0 0,1 0-1 0 0,-2 5 0 0 0,-3 4-35 0 0,1 1-1 0 0,-9 15 1 0 0,8-18-84 0 0,0 2-23 0 0,1-3-695 0 0,-1 1 0 0 0,1 0-1 0 0,-2-1 1 0 0,1 0-1 0 0,-9 10 1 0 0,11-19-2602 0 0,2-6 1711 0 0,0-10 803 0 0,1 16 825 0 0,1-5 72 0 0,-1 0-1 0 0,1 0 1 0 0,0 0-1 0 0,0 1 1 0 0,1-1 0 0 0,2-5-1 0 0,-3 9 83 0 0,-1 0-1 0 0,1 0 0 0 0,0 0 0 0 0,0 1 0 0 0,0-1 0 0 0,1 0 1 0 0,-1 1-1 0 0,0-1 0 0 0,3-2 0 0 0,-3 4 29 0 0,0 0-1 0 0,-1-1 0 0 0,1 1 1 0 0,0-1-1 0 0,0 1 1 0 0,-1 0-1 0 0,1-1 0 0 0,0 1 1 0 0,0 0-1 0 0,0 0 1 0 0,-1 0-1 0 0,1-1 0 0 0,0 1 1 0 0,0 0-1 0 0,0 0 1 0 0,0 0-1 0 0,0 1 0 0 0,-1-1 1 0 0,1 0-1 0 0,0 0 1 0 0,0 0-1 0 0,0 1 0 0 0,0-1 1 0 0,2 2 202 0 0,0 0 0 0 0,0 0 0 0 0,-1 0 1 0 0,1 0-1 0 0,-1 0 0 0 0,0 0 0 0 0,3 4 0 0 0,6 5 134 0 0,5 9-242 0 0,-6-6-177 0 0,-10-13-21 0 0,15 15 20 0 0,-15-16-38 0 0,0 1 0 0 0,1-1 0 0 0,-1 1 0 0 0,1-1 0 0 0,-1 1 0 0 0,0-1 0 0 0,1 1 0 0 0,-1-1 0 0 0,1 0 0 0 0,-1 1 0 0 0,1-1 0 0 0,-1 0 0 0 0,1 1 1 0 0,0-1-1 0 0,-1 0 0 0 0,1 0 0 0 0,-1 0 0 0 0,1 1 0 0 0,0-1 0 0 0,-1 0 0 0 0,1 0 0 0 0,-1 0 0 0 0,1 0 0 0 0,0 0 0 0 0,-1 0 0 0 0,2 0 0 0 0,-1-3-252 0 0,1 0 0 0 0,-1 0 0 0 0,0 0 0 0 0,0 0-1 0 0,0 1 1 0 0,-1-1 0 0 0,1-4 0 0 0,0 5 192 0 0,0-8-323 0 0,0-1-1 0 0,-1 0 1 0 0,0 0 0 0 0,-2-15-1 0 0,-1-14-92 0 0,3 16 432 0 0,-1-1 573 0 0,5-37 0 0 0,-1 54 2296 0 0,0 12-602 0 0,2 20 24 0 0,-3-17-2298 0 0,38 145 759 0 0,-37-143-1264 0 0,-1 1 0 0 0,-1-1 0 0 0,1 1 0 0 0,-1 10 0 0 0,-4-26-4832 0 0,-3-9 3785 0 0,1 1 1628 0 0,1-1 1 0 0,0 1-1 0 0,1-1 1 0 0,-1-16-1 0 0,4 29 167 0 0,0 1 0 0 0,0-1 0 0 0,0 0 0 0 0,0 0 0 0 0,0 0 0 0 0,0 1 0 0 0,1-1 0 0 0,-1 0-1 0 0,1 0 1 0 0,-1 1 0 0 0,1-1 0 0 0,0 0 0 0 0,-1 1 0 0 0,1-1 0 0 0,0 0 0 0 0,0 1 0 0 0,0-1 0 0 0,0 1-1 0 0,1 0 1 0 0,-1-1 0 0 0,0 1 0 0 0,0 0 0 0 0,1 0 0 0 0,-1 0 0 0 0,4-2 0 0 0,40-12 345 0 0,-17 1-4304 0 0,-27 14 3657 0 0,-1-1 0 0 0,1 1-1 0 0,-1-1 1 0 0,0 1 0 0 0,1-1-1 0 0,-1 1 1 0 0,1-1 0 0 0,-1 1-1 0 0,0-1 1 0 0,1 1-1 0 0,-1-1 1 0 0,0 0 0 0 0,0 1-1 0 0,0-1 1 0 0,1 0 0 0 0,-1 1-1 0 0,0-1 1 0 0,0-1-1 0 0,0-1-167 0 0,2-1-381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0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1 536 0 0,'-1'3'22'0'0,"0"1"1"0"0,0-1-1 0 0,0 1 0 0 0,0 0 1 0 0,1-1-1 0 0,-1 1 0 0 0,1 4 1 0 0,0 0 257 0 0,-1 0 548 0 0,1-7-818 0 0,0-1-1 0 0,0 0 1 0 0,0 0 0 0 0,0 0 0 0 0,0 0-1 0 0,0 0 1 0 0,0 0 0 0 0,0 0-1 0 0,0 0 1 0 0,0 0 0 0 0,0 0-1 0 0,0 1 1 0 0,0-1 0 0 0,0 0 0 0 0,0 0-1 0 0,1 0 1 0 0,-1 0 0 0 0,0 0-1 0 0,0 0 1 0 0,0 0 0 0 0,0 0 0 0 0,0 0-1 0 0,0 0 1 0 0,0 0 0 0 0,0 0-1 0 0,0 0 1 0 0,0 0 0 0 0,0 0-1 0 0,1 0 1 0 0,-1 0 0 0 0,0 0 0 0 0,0 0-1 0 0,0 0 1 0 0,0 0 0 0 0,0 0-1 0 0,0 0 1 0 0,0 0 0 0 0,0 0-1 0 0,0 0 1 0 0,1 0 0 0 0,-1 0 0 0 0,0 0-1 0 0,0 0 1 0 0,0 0 0 0 0,0 0-1 0 0,0 0 1 0 0,0 0 0 0 0,0 0-1 0 0,0 0 1 0 0,0 0 0 0 0,0 0 0 0 0,0 0-1 0 0,0 0 1 0 0,1 0 0 0 0,-1-1-1 0 0,0 1 1 0 0,0 0 0 0 0,0 0 0 0 0,0 0-1 0 0,0 0 1 0 0,0 0 0 0 0,0 0-1 0 0,0 0 1 0 0,0 0 0 0 0,0 0-1 0 0,0 0 1 0 0,0-1 0 0 0,0 1 0 0 0,0 0 364 0 0,0-1 0 0 0,0 1-1 0 0,0-1 1 0 0,0 1 0 0 0,1-1 0 0 0,-1 1 0 0 0,0-1 0 0 0,0 1 0 0 0,-1-1 0 0 0,1 1 0 0 0,0-1 0 0 0,0 1 0 0 0,0 0 0 0 0,0-1 0 0 0,0 1 0 0 0,0-1 0 0 0,-1 0 0 0 0,-1 0 2125 0 0,1 8-1393 0 0,2 8-963 0 0,5 29 0 0 0,0-1 93 0 0,-5-30-214 0 0,1-1-1 0 0,0 0 1 0 0,4 12 0 0 0,-5-21-345 0 0,0-1 1 0 0,0 0 0 0 0,-1 0 0 0 0,1 1 0 0 0,1-1 0 0 0,-1 0-1 0 0,0 0 1 0 0,0 0 0 0 0,3 2 0 0 0,-4-4 238 0 0,0 0 0 0 0,1 1 0 0 0,-1-1-1 0 0,0 0 1 0 0,0 0 0 0 0,1 0 0 0 0,-1 0 0 0 0,0 0 0 0 0,1 0 0 0 0,-1 0 0 0 0,0 1 0 0 0,0-1-1 0 0,1 0 1 0 0,-1 0 0 0 0,0 0 0 0 0,1 0 0 0 0,-1 0 0 0 0,0 0 0 0 0,1 0 0 0 0,-1 0 0 0 0,0 0-1 0 0,0-1 1 0 0,1 1 0 0 0,-1 0 0 0 0,0 0 0 0 0,1 0 0 0 0,-1 0 0 0 0,1-1-40 0 0,0 0 0 0 0,0 0 0 0 0,0 0 0 0 0,0 0-1 0 0,0 0 1 0 0,0 0 0 0 0,-1 0 0 0 0,1 0 0 0 0,0 0 0 0 0,0-2 0 0 0,7-21-4740 0 0,-6 18 3240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0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7450 0 0,'-13'7'1982'0'0,"13"-7"-1936"0"0,0 0 0 0 0,-1 0-1 0 0,1 1 1 0 0,0-1 0 0 0,0 0 0 0 0,0 0 0 0 0,-1 1 0 0 0,1-1 0 0 0,0 0-1 0 0,0 1 1 0 0,0-1 0 0 0,0 0 0 0 0,0 0 0 0 0,-1 1 0 0 0,1-1-1 0 0,0 0 1 0 0,0 1 0 0 0,0-1 0 0 0,0 0 0 0 0,0 1 0 0 0,0-1 0 0 0,0 0-1 0 0,0 1 1 0 0,0-1 0 0 0,0 0 0 0 0,1 1 0 0 0,-1 0 0 0 0,1 0 0 0 0,0 1 0 0 0,0 0 0 0 0,1 0 1 0 0,-1 0-1 0 0,0-1 0 0 0,1 1 0 0 0,0-1 1 0 0,-1 1-1 0 0,1-1 0 0 0,0 0 0 0 0,0 1 1 0 0,-1-1-1 0 0,1 0 0 0 0,0 0 0 0 0,0 0 0 0 0,0-1 1 0 0,1 1-1 0 0,2 1 0 0 0,18 1-1948 0 0,0-3-3490 0 0,-17 0 2902 0 0,-3 1 688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1.2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28 3393 0 0,'-2'1'229'0'0,"0"0"1"0"0,0 1-1 0 0,0-1 1 0 0,1 0-1 0 0,-1 1 1 0 0,1-1-1 0 0,-1 1 1 0 0,1-1-1 0 0,0 1 1 0 0,-1 0-1 0 0,-1 3 1 0 0,9-7 217 0 0,0 0 1 0 0,0 1 0 0 0,0 0 0 0 0,12-1 0 0 0,-16 3-390 0 0,-1-1 1 0 0,0 1 0 0 0,1 0-1 0 0,-1-1 1 0 0,0 1-1 0 0,1 0 1 0 0,-1 0-1 0 0,0 0 1 0 0,0 0 0 0 0,0 0-1 0 0,0 0 1 0 0,0 0-1 0 0,0 0 1 0 0,0 0-1 0 0,0 1 1 0 0,-1-1 0 0 0,1 0-1 0 0,0 1 1 0 0,-1-1-1 0 0,1 0 1 0 0,0 1-1 0 0,-1-1 1 0 0,1 3 0 0 0,0 4 205 0 0,1 0 1 0 0,-2 1-1 0 0,1 9 1 0 0,0 1 203 0 0,-1-11-250 0 0,3 17 99 0 0,-3-24-315 0 0,0 0 0 0 0,0-1 0 0 0,0 1 0 0 0,0 0 0 0 0,1-1 0 0 0,-1 1 0 0 0,0-1-1 0 0,0 1 1 0 0,1 0 0 0 0,-1-1 0 0 0,0 1 0 0 0,1-1 0 0 0,-1 1 0 0 0,0-1 0 0 0,1 1 0 0 0,-1-1 0 0 0,1 1 0 0 0,-1-1-1 0 0,1 1 1 0 0,-1-1 0 0 0,1 0 0 0 0,-1 1 0 0 0,1-1 0 0 0,0 0 0 0 0,-1 1 0 0 0,1-1 0 0 0,0 0 0 0 0,-1 0 0 0 0,2 0 0 0 0,-1 0 6 0 0,0 0 0 0 0,0 0 0 0 0,0 0 0 0 0,0-1 0 0 0,-1 1 1 0 0,1 0-1 0 0,0-1 0 0 0,0 1 0 0 0,0-1 0 0 0,-1 1 0 0 0,1-1 1 0 0,0 1-1 0 0,0-1 0 0 0,-1 1 0 0 0,1-1 0 0 0,0 0 1 0 0,-1 1-1 0 0,1-1 0 0 0,-1 0 0 0 0,1 0 0 0 0,-1 0 0 0 0,1 1 1 0 0,-1-1-1 0 0,0 0 0 0 0,1-1 0 0 0,7-26 277 0 0,-6 19-284 0 0,0 0-2 0 0,0-1-1 0 0,-1 0 1 0 0,0 0-1 0 0,-1 0 1 0 0,0-1-1 0 0,0 1 1 0 0,-1 0-1 0 0,-4-16 1 0 0,5 25 3 0 0,0 0 0 0 0,0 0 0 0 0,0 0 0 0 0,0 0 0 0 0,-1 0 0 0 0,1 0 0 0 0,0 0 0 0 0,-1 1 0 0 0,1-1 0 0 0,-1 0 1 0 0,1 0-1 0 0,-1 0 0 0 0,0 1 0 0 0,1-1 0 0 0,-1 0 0 0 0,1 0 0 0 0,-1 1 0 0 0,0-1 0 0 0,0 1 0 0 0,0-1 0 0 0,1 1 0 0 0,-1-1 0 0 0,-2 0 0 0 0,2 1-5 0 0,0 0 0 0 0,0 0 0 0 0,1 0 0 0 0,-1 1 0 0 0,0-1 0 0 0,0 0 0 0 0,0 0 0 0 0,0 1 0 0 0,0-1 0 0 0,0 1 0 0 0,0-1 0 0 0,0 1 0 0 0,1-1-1 0 0,-1 1 1 0 0,0-1 0 0 0,0 1 0 0 0,1 0 0 0 0,-2 1 0 0 0,-3 3 43 0 0,1 1-1 0 0,0-1 1 0 0,0 1 0 0 0,-6 13-1 0 0,7-11 51 0 0,0-1 0 0 0,0 1-1 0 0,1 0 1 0 0,0 0 0 0 0,0 1 0 0 0,1-1-1 0 0,0 0 1 0 0,1 11 0 0 0,0-15-55 0 0,0 0 1 0 0,0 0-1 0 0,1 0 1 0 0,0 0-1 0 0,0 0 1 0 0,0-1-1 0 0,0 1 1 0 0,0 0-1 0 0,1 0 1 0 0,0 0-1 0 0,-1-1 1 0 0,1 1-1 0 0,1-1 1 0 0,-1 0-1 0 0,0 0 1 0 0,1 1-1 0 0,0-1 1 0 0,5 4-1 0 0,-7-6-27 0 0,0 0 1 0 0,1 0-1 0 0,-1 0 1 0 0,0 0-1 0 0,1-1 1 0 0,-1 1-1 0 0,0 0 0 0 0,1-1 1 0 0,-1 1-1 0 0,1-1 1 0 0,-1 0-1 0 0,1 1 1 0 0,-1-1-1 0 0,1 0 0 0 0,-1 0 1 0 0,1 0-1 0 0,0 0 1 0 0,-1 0-1 0 0,1 0 1 0 0,2-1-1 0 0,-2 0 6 0 0,1 0-1 0 0,-1-1 1 0 0,0 1-1 0 0,0 0 1 0 0,0-1 0 0 0,0 1-1 0 0,0-1 1 0 0,0 1 0 0 0,0-1-1 0 0,-1 0 1 0 0,4-4-1 0 0,0-3 17 0 0,1 0 0 0 0,-1 0 0 0 0,-1-1 0 0 0,7-18-1 0 0,15-79-66 0 0,-23 98 62 0 0,-2 6-46 0 0,1 7-7 0 0,-1 1 27 0 0,6 19 23 0 0,-2 0 0 0 0,4 37 0 0 0,-9-55-24 0 0,2 0 0 0 0,-1 0 0 0 0,1 0 0 0 0,-1 0 0 0 0,2 0-1 0 0,-1 0 1 0 0,5 8 0 0 0,-7-14-1 0 0,0 0 0 0 0,0 0 0 0 0,0 0 0 0 0,0 0 0 0 0,0 0 0 0 0,0 0 0 0 0,0 0 0 0 0,0 0 0 0 0,0 0 1 0 0,0 0-1 0 0,0 0 0 0 0,0 0 0 0 0,0 0 0 0 0,0 1 0 0 0,1-1 0 0 0,-1 0 0 0 0,0 0 0 0 0,0 0 0 0 0,0 0 0 0 0,0 0 0 0 0,0 0 0 0 0,0 0 0 0 0,0 0 0 0 0,0 0 0 0 0,0 0 0 0 0,0 0 0 0 0,0 0 0 0 0,1 0 0 0 0,-1 0 0 0 0,0 0 0 0 0,0 0 0 0 0,0 0 0 0 0,0 0 0 0 0,0 0 0 0 0,0 0 1 0 0,0 0-1 0 0,0 0 0 0 0,0 0 0 0 0,0 0 0 0 0,0 0 0 0 0,1 0 0 0 0,-1 0 0 0 0,0-1 0 0 0,0 1 0 0 0,0 0 0 0 0,0 0 0 0 0,0 0 0 0 0,0 0 0 0 0,0 0 0 0 0,0 0 0 0 0,0 0 0 0 0,0 0 0 0 0,0 0 0 0 0,0 0 0 0 0,0 0 0 0 0,0 0 0 0 0,0 0 0 0 0,0-1 0 0 0,3-7 105 0 0,1-15 208 0 0,-3 20-326 0 0,-1-1 42 0 0,1-1 17 0 0,-1 0 0 0 0,1 0 0 0 0,0 0 0 0 0,0 0-1 0 0,1 0 1 0 0,-1 0 0 0 0,1 0 0 0 0,0 1 0 0 0,1-1 0 0 0,2-4 0 0 0,2-1 17 0 0,-6 8-82 0 0,0 0 0 0 0,0 0 0 0 0,1 0-1 0 0,-1 0 1 0 0,1 0 0 0 0,0 0 0 0 0,-1 0 0 0 0,1 0 0 0 0,0 1 0 0 0,0-1 0 0 0,0 1 0 0 0,0 0 0 0 0,0-1-1 0 0,0 1 1 0 0,0 0 0 0 0,1 0 0 0 0,-1 0 0 0 0,4-1 0 0 0,-5 2-90 0 0,-1 0-1 0 0,1 0 1 0 0,0 0 0 0 0,-1 0 0 0 0,1 0 0 0 0,0 0-1 0 0,-1 0 1 0 0,1 0 0 0 0,0 0 0 0 0,-1 0 0 0 0,1 0-1 0 0,-1 0 1 0 0,1 0 0 0 0,0 0 0 0 0,-1 1 0 0 0,1-1-1 0 0,-1 0 1 0 0,1 0 0 0 0,0 1 0 0 0,-1-1 0 0 0,2 1-1 0 0,-2 0-106 0 0,0 0 0 0 0,1-1-1 0 0,-1 1 1 0 0,1 0 0 0 0,-1 0-1 0 0,0-1 1 0 0,0 1 0 0 0,1 0-1 0 0,-1 0 1 0 0,0 0 0 0 0,0 0-1 0 0,0 0 1 0 0,0-1 0 0 0,0 1-1 0 0,0 0 1 0 0,0 0-1 0 0,0 0 1 0 0,-1 1 0 0 0,0 6-1191 0 0,-1 0 0 0 0,-1 0 1 0 0,1 0-1 0 0,-7 13 1 0 0,2-8 199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1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28 373 1832 0 0,'-28'30'5542'0'0,"44"-46"-2079"0"0,-3 6-2733 0 0,1 1 1 0 0,-1 1-1 0 0,1 0 0 0 0,29-11 0 0 0,-40 17-691 0 0,1 1 0 0 0,0 0 0 0 0,-1 0 0 0 0,1 0 0 0 0,0 1 0 0 0,0-1 0 0 0,0 1 0 0 0,-1 0 0 0 0,6 0 0 0 0,-7 0-117 0 0,0 1 0 0 0,0-1 0 0 0,0 0 0 0 0,0 1 0 0 0,0-1 0 0 0,0 1-1 0 0,0 0 1 0 0,0 0 0 0 0,0 0 0 0 0,0 0 0 0 0,-1 0 0 0 0,1 0 0 0 0,0 0 0 0 0,-1 0 0 0 0,1 1 0 0 0,-1-1 0 0 0,1 1 0 0 0,1 1 0 0 0,3 4-3078 0 0,-3-10-697 0 0,-2-16-1139 0 0,-1 11 5588 0 0,1-10-1118 0 0,4-24 1 0 0,-3 29 741 0 0,0 0 1 0 0,-1 0 0 0 0,-1 0-1 0 0,-1-19 1 0 0,0-6 1288 0 0,1 30-766 0 0,0 0 0 0 0,0 0 0 0 0,-1 0 1 0 0,-1-9-1 0 0,4 26 1720 0 0,6 26-1117 0 0,-7-32-1349 0 0,0-1 0 0 0,0 1 0 0 0,1 0 0 0 0,-1-1 0 0 0,0 1 0 0 0,1-1 0 0 0,0 0 0 0 0,-1 0 0 0 0,1 1 0 0 0,0-1 0 0 0,0 0 0 0 0,3 2 0 0 0,-4-3 11 0 0,0 0 0 0 0,1-1 0 0 0,-1 1 0 0 0,0 0 0 0 0,0 0 0 0 0,1-1 0 0 0,-1 1 0 0 0,1-1-1 0 0,-1 1 1 0 0,1-1 0 0 0,2 1 0 0 0,-3-1 7 0 0,0-1 1 0 0,0 1-1 0 0,0 0 0 0 0,0-1 0 0 0,0 1 0 0 0,0-1 0 0 0,0 1 0 0 0,-1-1 0 0 0,1 1 1 0 0,0-1-1 0 0,0 0 0 0 0,0 0 0 0 0,-1 1 0 0 0,1-1 0 0 0,0 0 0 0 0,0 0 1 0 0,-1 0-1 0 0,1-1 0 0 0,1-3 53 0 0,0 0 0 0 0,0 0 1 0 0,-1 0-1 0 0,0 0 0 0 0,0-1 0 0 0,1-9 1 0 0,-2 12-51 0 0,0-7-1 0 0,-1 1 1 0 0,0-1-1 0 0,0 0 0 0 0,-1 0 1 0 0,0 1-1 0 0,-6-15 0 0 0,8 22-13 0 0,-1 0 0 0 0,0 0 0 0 0,0 0 0 0 0,0 0 0 0 0,0 0 1 0 0,0 0-1 0 0,0 1 0 0 0,0-1 0 0 0,-1 1 0 0 0,1-1 0 0 0,-1 1 0 0 0,1-1 0 0 0,-1 1 0 0 0,1 0 0 0 0,-1-1 0 0 0,-2 0 0 0 0,2 1-31 0 0,1 1-1 0 0,0 0 1 0 0,0-1-1 0 0,0 1 1 0 0,0 0-1 0 0,0 0 1 0 0,0 0-1 0 0,-1 0 1 0 0,1 0 0 0 0,0 0-1 0 0,0 0 1 0 0,0 0-1 0 0,0 0 1 0 0,0 1-1 0 0,-1-1 1 0 0,1 0-1 0 0,0 1 1 0 0,0-1 0 0 0,0 1-1 0 0,0-1 1 0 0,0 1-1 0 0,0 0 1 0 0,0-1-1 0 0,0 1 1 0 0,0 0-1 0 0,1 0 1 0 0,-1 0 0 0 0,0-1-1 0 0,0 1 1 0 0,1 0-1 0 0,-2 2 1 0 0,2-3-105 0 0,-1 1 1 0 0,0-1 0 0 0,1 1-1 0 0,-1 0 1 0 0,1-1 0 0 0,0 1 0 0 0,-1 0-1 0 0,1-1 1 0 0,-1 1 0 0 0,1 0-1 0 0,0 0 1 0 0,0-1 0 0 0,-1 1-1 0 0,1 0 1 0 0,0 0 0 0 0,0 0-1 0 0,0-1 1 0 0,0 1 0 0 0,0 0 0 0 0,0 0-1 0 0,0 0 1 0 0,0-1 0 0 0,0 1-1 0 0,0 0 1 0 0,1 0 0 0 0,-1 0-1 0 0,0-1 1 0 0,1 1 0 0 0,-1 0-1 0 0,0-1 1 0 0,1 1 0 0 0,-1 0-1 0 0,1 0 1 0 0,-1-1 0 0 0,1 1 0 0 0,-1-1-1 0 0,1 1 1 0 0,-1-1 0 0 0,1 1-1 0 0,0-1 1 0 0,-1 1 0 0 0,1-1-1 0 0,0 1 1 0 0,-1-1 0 0 0,1 0-1 0 0,0 1 1 0 0,0-1 0 0 0,-1 0-1 0 0,1 1 1 0 0,1-1 0 0 0,2 1-142 0 0,0 0 1 0 0,1 0-1 0 0,-1 0 1 0 0,0 0-1 0 0,1-1 0 0 0,-1 0 1 0 0,0 0-1 0 0,5 0 1 0 0,6-3 1159 0 0,0-1 0 0 0,0 0 0 0 0,17-8 0 0 0,-15 5 1922 0 0,32-7 0 0 0,-48 13-2741 0 0,0 1 1 0 0,0 0 0 0 0,0 0-1 0 0,0 0 1 0 0,0 0 0 0 0,0 0-1 0 0,0 0 1 0 0,0 0 0 0 0,0 1-1 0 0,0-1 1 0 0,0 0 0 0 0,0 0-1 0 0,-1 1 1 0 0,1-1 0 0 0,0 1 0 0 0,0-1-1 0 0,0 1 1 0 0,0-1 0 0 0,-1 1-1 0 0,1-1 1 0 0,1 2 0 0 0,-1-1 26 0 0,1 1-1 0 0,-1 0 1 0 0,1 0 0 0 0,-1 0 0 0 0,0 0 0 0 0,0 0 0 0 0,0 1 0 0 0,1 2 0 0 0,1 3 84 0 0,-1-1-1 0 0,-1 1 1 0 0,1 0-1 0 0,0 9 1 0 0,-1 30 936 0 0,5 35 262 0 0,-6-81-1365 0 0,0 0-1 0 0,0-1 1 0 0,0 1 0 0 0,0 0-1 0 0,0 0 1 0 0,1-1-1 0 0,-1 1 1 0 0,0 0-1 0 0,0-1 1 0 0,1 1 0 0 0,-1 0-1 0 0,0-1 1 0 0,1 1-1 0 0,-1 0 1 0 0,1-1-1 0 0,-1 1 1 0 0,1-1-1 0 0,-1 1 1 0 0,1-1 0 0 0,-1 1-1 0 0,1-1 1 0 0,0 1-1 0 0,-1-1 1 0 0,1 0-1 0 0,0 1 1 0 0,-1-1 0 0 0,2 1-1 0 0,0-1 8 0 0,-1 0 0 0 0,1 0 0 0 0,0 0 0 0 0,-1 0 0 0 0,1 0 0 0 0,0-1 0 0 0,-1 1 0 0 0,1 0-1 0 0,-1-1 1 0 0,1 1 0 0 0,2-2 0 0 0,3-2 45 0 0,0 1-1 0 0,0-1 1 0 0,-1-1-1 0 0,9-6 0 0 0,40-38 198 0 0,-51 42-32 0 0,-7 5-1022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3737 0 0,'23'-5'5295'0'0,"26"-10"-5732"0"0,-38 11-1261 0 0,-16 1-2006 0 0,4 4 3765 0 0,-1-1-1 0 0,1 0 1 0 0,0 1 0 0 0,0-1 0 0 0,0 1-1 0 0,0 0 1 0 0,1-1 0 0 0,-1 1 0 0 0,0 0-1 0 0,0 0 1 0 0,0-1 0 0 0,0 1 0 0 0,1 0-1 0 0,-1 0 1 0 0,0 0 0 0 0,1 0 0 0 0,-1 0-1 0 0,1 0 1 0 0,-1 2 0 0 0,-9 27 2934 0 0,9-28-2908 0 0,1 3-51 0 0,-1-1 0 0 0,1 1 0 0 0,0 0 0 0 0,0-1 0 0 0,1 1 0 0 0,0-1 0 0 0,-1 1 0 0 0,4 7 0 0 0,-3-7-102 0 0,-1-4-37 0 0,0 0 0 0 0,1-1-1 0 0,-1 1 1 0 0,0-1 0 0 0,0 1-1 0 0,1 0 1 0 0,-1-1-1 0 0,0 1 1 0 0,1-1 0 0 0,-1 1-1 0 0,1-1 1 0 0,-1 1 0 0 0,0-1-1 0 0,1 1 1 0 0,0 0 0 0 0,0-1 17 0 0,-1 0 0 0 0,0 0 1 0 0,0 0-1 0 0,1 0 1 0 0,-1 0-1 0 0,0 0 0 0 0,0 0 1 0 0,1 0-1 0 0,-1 0 1 0 0,0 0-1 0 0,0 0 0 0 0,1 0 1 0 0,-1 0-1 0 0,0 0 1 0 0,0 0-1 0 0,1 0 0 0 0,-1 0 1 0 0,0 0-1 0 0,0-1 1 0 0,0 1-1 0 0,1 0 0 0 0,-1 0 1 0 0,0 0-1 0 0,0 0 1 0 0,0-1-1 0 0,1 1 0 0 0,-1 0 1 0 0,0 0-1 0 0,0 0 1 0 0,0 0-1 0 0,0-1 0 0 0,0 1 1 0 0,1 0-1 0 0,-1 0 1 0 0,0-1-1 0 0,0 1 0 0 0,0 0 1 0 0,0 0-1 0 0,0-1 1 0 0,0 1-1 0 0,0 0 0 0 0,0-1 1 0 0,6-17-1064 0 0,-3 7 1380 0 0,1 0 0 0 0,5-11 0 0 0,-8 19 450 0 0,-1 3-617 0 0,0 0-1 0 0,0 0 1 0 0,0 0-1 0 0,0-1 0 0 0,0 1 1 0 0,0 0-1 0 0,0 0 0 0 0,0-1 1 0 0,0 1-1 0 0,0 0 1 0 0,0 0-1 0 0,0 0 0 0 0,1-1 1 0 0,-1 1-1 0 0,0 0 1 0 0,0 0-1 0 0,0 0 0 0 0,0-1 1 0 0,0 1-1 0 0,1 0 1 0 0,-1 0-1 0 0,0 0 0 0 0,0 0 1 0 0,0 0-1 0 0,1-1 0 0 0,-1 1 1 0 0,0 0-1 0 0,0 0 1 0 0,0 0-1 0 0,1 0 0 0 0,-1 0 1 0 0,0 0-1 0 0,0 0 1 0 0,0 0-1 0 0,1 0 0 0 0,-1 0 1 0 0,0 0-1 0 0,0 0 1 0 0,1 0-1 0 0,-1 0 0 0 0,0 0 1 0 0,0 0-1 0 0,1 0 0 0 0,-1 0 1 0 0,0 0-1 0 0,0 0 1 0 0,0 0-1 0 0,1 0 0 0 0,-1 0 1 0 0,0 1-1 0 0,0-1 1 0 0,0 0-1 0 0,1 0 0 0 0,-1 0 1 0 0,0 0-1 0 0,0 0 0 0 0,0 1 1 0 0,0-1-1 0 0,0 0 1 0 0,1 0-1 0 0,-1 1 0 0 0,1 0-144 0 0,0 0 0 0 0,-1-1-1 0 0,1 1 1 0 0,0 1-1 0 0,0-1 1 0 0,-1 0-1 0 0,1 0 1 0 0,0 0 0 0 0,-1 0-1 0 0,0 0 1 0 0,1 1-1 0 0,-1-1 1 0 0,1 0 0 0 0,-1 0-1 0 0,0 1 1 0 0,0-1-1 0 0,0 0 1 0 0,0 0-1 0 0,0 1 1 0 0,0-1 0 0 0,0 0-1 0 0,-1 3 1 0 0,0-1-488 0 0,0 1 0 0 0,-1-1 1 0 0,1 1-1 0 0,-1-1 0 0 0,0 0 1 0 0,-2 3-1 0 0,2 0-139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3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16 286 8306 0 0,'-12'-3'2624'0'0,"11"3"-2587"0"0,1 0 0 0 0,0 0 0 0 0,0-1 0 0 0,-1 1-1 0 0,1 0 1 0 0,0 0 0 0 0,0-1 0 0 0,0 1 0 0 0,-1 0 0 0 0,1 0 0 0 0,0-1-1 0 0,0 1 1 0 0,0 0 0 0 0,0-1 0 0 0,0 1 0 0 0,0 0 0 0 0,0-1 0 0 0,0 1-1 0 0,-1 0 1 0 0,1-1 0 0 0,0 1 0 0 0,1-1 0 0 0,-1-1-46 0 0,1-1 1 0 0,0 1 0 0 0,0-1-1 0 0,0 1 1 0 0,0 0 0 0 0,0-1-1 0 0,2-1 1 0 0,2-5 673 0 0,2-2-539 0 0,0 2 0 0 0,1-1-1 0 0,0 1 1 0 0,0 0 0 0 0,1 0 0 0 0,19-13-1 0 0,-22 17-114 0 0,-3 2-41 0 0,1 1 1 0 0,0-1-1 0 0,0 1 1 0 0,0 0 0 0 0,7-4-1 0 0,-9 6 5 0 0,0-1 0 0 0,-1 1 1 0 0,1-1-1 0 0,0 1 0 0 0,0 0 0 0 0,0-1 0 0 0,-1 1 0 0 0,1 0 1 0 0,0 0-1 0 0,0 0 0 0 0,0 0 0 0 0,0 1 0 0 0,-1-1 1 0 0,1 1-1 0 0,0-1 0 0 0,2 1 0 0 0,-4 0 26 0 0,1-1 0 0 0,-1 1 0 0 0,1-1 1 0 0,-1 1-1 0 0,1-1 0 0 0,-1 1 0 0 0,0 0 0 0 0,1-1 0 0 0,-1 1 1 0 0,0-1-1 0 0,0 1 0 0 0,1-1 0 0 0,-1 1 0 0 0,0 0 0 0 0,0-1 0 0 0,0 1 1 0 0,0 0-1 0 0,0-1 0 0 0,0 1 0 0 0,0 0 0 0 0,0-1 0 0 0,0 1 0 0 0,0 0 1 0 0,-4 19 166 0 0,3-15-140 0 0,-2 8 152 0 0,-1 0 0 0 0,0 0 0 0 0,-1 0 0 0 0,-9 16 0 0 0,-8 19 459 0 0,17-34-505 0 0,3-11-163 0 0,1-1 1 0 0,0 1-1 0 0,-1 0 1 0 0,1 0-1 0 0,0 0 1 0 0,1 0-1 0 0,-1 0 1 0 0,0 0 0 0 0,1 1-1 0 0,0-1 1 0 0,0 0-1 0 0,0 0 1 0 0,0 0-1 0 0,1 5 1 0 0,-1-8-80 0 0,0 0 0 0 0,0 1 1 0 0,0-1-1 0 0,0 0 0 0 0,0 0 1 0 0,0 1-1 0 0,0-1 1 0 0,1 0-1 0 0,-1 0 0 0 0,0 0 1 0 0,0 1-1 0 0,0-1 0 0 0,0 0 1 0 0,0 0-1 0 0,1 0 0 0 0,-1 1 1 0 0,0-1-1 0 0,0 0 1 0 0,0 0-1 0 0,1 0 0 0 0,-1 0 1 0 0,0 0-1 0 0,0 0 0 0 0,1 1 1 0 0,-1-1-1 0 0,0 0 0 0 0,0 0 1 0 0,1 0-1 0 0,-1 0 0 0 0,0 0 1 0 0,0 0-1 0 0,1 0 1 0 0,-1 0-1 0 0,0 0 0 0 0,0 0 1 0 0,1 0-1 0 0,10-7-2497 0 0,7-15 321 0 0,-11 11 1780 0 0,0-1 0 0 0,-1 0-1 0 0,0-1 1 0 0,5-18-1 0 0,-6 18 386 0 0,23-76 497 0 0,-23 81 2398 0 0,-5 16-194 0 0,-3 21-13 0 0,3-26-2714 0 0,-3 77-319 0 0,3-64-630 0 0,0-1-556 0 0,-1 0-1 0 0,-5 23 1 0 0,2-21 2385 0 0,-11 31-1 0 0,14-47-644 0 0,1-1 1 0 0,0 0-1 0 0,-1 1 0 0 0,1-1 0 0 0,0 0 0 0 0,0 1 0 0 0,0-1 0 0 0,-1 0 1 0 0,1 1-1 0 0,0-1 0 0 0,0 1 0 0 0,0-1 0 0 0,0 1 0 0 0,0-1 0 0 0,0 0 1 0 0,0 1-1 0 0,0-1 0 0 0,0 1 0 0 0,0-1 0 0 0,0 1 0 0 0,0-1 0 0 0,0 1 1 0 0,0-1-1 0 0,1 1 0 0 0,7-8 1356 0 0,11-18-401 0 0,-10 11-966 0 0,1 0 0 0 0,17-19 0 0 0,-5 8-9 0 0,-19 21-62 0 0,-1 1 0 0 0,1 0 0 0 0,0 0 0 0 0,0 0 0 0 0,1 0-1 0 0,-1 0 1 0 0,1 1 0 0 0,-1-1 0 0 0,1 1 0 0 0,0 0 0 0 0,0 0 0 0 0,0 1 0 0 0,8-3 0 0 0,-11 4-12 0 0,0 0 0 0 0,0 0 0 0 0,0 0 1 0 0,0 0-1 0 0,0 0 0 0 0,1 1 0 0 0,-1-1 0 0 0,0 0 1 0 0,0 1-1 0 0,0-1 0 0 0,0 1 0 0 0,0-1 0 0 0,0 1 1 0 0,0 0-1 0 0,0-1 0 0 0,-1 1 0 0 0,1 0 1 0 0,0-1-1 0 0,0 1 0 0 0,0 0 0 0 0,-1 0 0 0 0,1 0 1 0 0,0 0-1 0 0,-1 0 0 0 0,1 0 0 0 0,-1 0 1 0 0,1 0-1 0 0,-1 2 0 0 0,2 1 21 0 0,0 1 0 0 0,0-1 0 0 0,-1 1 1 0 0,0 0-1 0 0,1 5 0 0 0,-2-2 30 0 0,0 1-1 0 0,-1-1 1 0 0,0 0 0 0 0,-1 0-1 0 0,1 1 1 0 0,-1-1 0 0 0,-1 0-1 0 0,0 0 1 0 0,0 0 0 0 0,0-1-1 0 0,-1 1 1 0 0,0-1 0 0 0,-6 8-1 0 0,-18 21-11 0 0,28-35-34 0 0,0-3 4 0 0,1 1 0 0 0,-1 0 0 0 0,1 0 0 0 0,0 1 0 0 0,-1-1 0 0 0,1 0 0 0 0,0 0 0 0 0,0 0 0 0 0,0 0 0 0 0,-1 0 0 0 0,1 1 0 0 0,0-1 0 0 0,0 0 0 0 0,0 1 0 0 0,0-1 0 0 0,0 1 0 0 0,0-1 0 0 0,0 1 0 0 0,0 0 0 0 0,1-1 0 0 0,-1 1 0 0 0,0 0 0 0 0,0 0 0 0 0,2-1 0 0 0,-1 1 1 0 0,1-1 0 0 0,-1 1 1 0 0,0 0-1 0 0,0-1 0 0 0,1 1 0 0 0,-1 0 1 0 0,0 0-1 0 0,0 1 0 0 0,1-1 0 0 0,-1 0 1 0 0,0 1-1 0 0,0 0 0 0 0,3 0 1 0 0,2 6 325 0 0,-7-6-316 0 0,0-1 1 0 0,0 0-1 0 0,0 1 1 0 0,1-1-1 0 0,-1 0 1 0 0,0 0-1 0 0,0 1 1 0 0,0-1 0 0 0,1 0-1 0 0,-1 0 1 0 0,0 1-1 0 0,1-1 1 0 0,-1 0-1 0 0,0 0 1 0 0,0 0-1 0 0,1 1 1 0 0,-1-1-1 0 0,0 0 1 0 0,1 0-1 0 0,-1 0 1 0 0,0 0-1 0 0,1 0 1 0 0,-1 0-1 0 0,1 0 1 0 0,-1 0-1 0 0,0 0 1 0 0,1 0 0 0 0,-1 0-1 0 0,0 0 1 0 0,1 0-1 0 0,-1 0 1 0 0,0 0-1 0 0,1 0 1 0 0,-1 0-1 0 0,0 0 1 0 0,1 0-1 0 0,-1 0 1 0 0,0-1-1 0 0,1 1 1 0 0,-1 0-1 0 0,0 0 1 0 0,1-1-1 0 0,6-3-16 0 0,-1 0-1 0 0,0 0 1 0 0,1-1-1 0 0,-2 0 0 0 0,1 0 1 0 0,0 0-1 0 0,7-11 0 0 0,29-46-2848 0 0,-32 45 1583 0 0,-2-1 0 0 0,0 1 0 0 0,0-2-1 0 0,7-34 1 0 0,11-78-971 0 0,-25 126 2279 0 0,7-58-112 0 0,-9 21 3084 0 0,0 38-2884 0 0,-1-8 5308 0 0,2 13-5267 0 0,-1-1 1 0 0,1 0-1 0 0,0 0 1 0 0,-1 0-1 0 0,1 1 0 0 0,0-1 1 0 0,-1 0-1 0 0,1 0 1 0 0,0 1-1 0 0,-1-1 0 0 0,1 0 1 0 0,0 1-1 0 0,0-1 0 0 0,-1 0 1 0 0,1 1-1 0 0,0-1 1 0 0,0 1-1 0 0,0-1 0 0 0,-1 0 1 0 0,1 1-1 0 0,0-1 1 0 0,0 1-1 0 0,0-1 0 0 0,0 0 1 0 0,0 1-1 0 0,0 0 0 0 0,-12 33 948 0 0,-11 53-1 0 0,13-45-1583 0 0,13-53-6977 0 0,14-66 7387 0 0,-15 72 215 0 0,10-30-451 0 0,-11 33 535 0 0,0 0-1 0 0,0 0 1 0 0,0 0-1 0 0,0 0 0 0 0,1 0 1 0 0,-1 0-1 0 0,1 0 1 0 0,-1 1-1 0 0,1-1 0 0 0,0 1 1 0 0,-1-1-1 0 0,1 1 1 0 0,2-2-1 0 0,-3 3-99 0 0,0 0-1 0 0,0 0 1 0 0,0 0 0 0 0,0 0 0 0 0,-1 0-1 0 0,1 0 1 0 0,0 1 0 0 0,0-1 0 0 0,0 0-1 0 0,0 0 1 0 0,-1 1 0 0 0,1-1 0 0 0,0 1-1 0 0,0-1 1 0 0,-1 0 0 0 0,1 1-1 0 0,0-1 1 0 0,0 2 0 0 0,13 10 416 0 0,-6-1-488 0 0,0-1-1 0 0,0 1 1 0 0,8 18-1 0 0,-13-23-519 0 0,0 0 0 0 0,-1 0 0 0 0,1 0-1 0 0,-2 1 1 0 0,2 7 0 0 0,-2-11 89 0 0,-1-1 1 0 0,0 1-1 0 0,0 0 0 0 0,0 0 1 0 0,0 0-1 0 0,0-1 0 0 0,0 1 1 0 0,-1 0-1 0 0,0 0 0 0 0,1-1 1 0 0,-1 1-1 0 0,0-1 0 0 0,0 1 0 0 0,-1 0 1 0 0,1-1-1 0 0,-3 5 0 0 0,-1-1 64 0 0,0-1 0 0 0,-1 0 0 0 0,1 0 0 0 0,-12 7 0 0 0,-14 13 1313 0 0,20-16 35 0 0,9-7-692 0 0,0-1-1 0 0,0 1 0 0 0,0 0 0 0 0,0-1 0 0 0,0 1 0 0 0,0 0 0 0 0,1 0 0 0 0,-3 4 1 0 0,4-6-312 0 0,0 0 1 0 0,0 1-1 0 0,-1-1 1 0 0,1 0-1 0 0,0 0 1 0 0,0 0-1 0 0,0 0 1 0 0,0 0-1 0 0,0 1 1 0 0,0-1-1 0 0,0 0 1 0 0,0 0-1 0 0,0 0 1 0 0,1 0-1 0 0,-1 1 0 0 0,0-1 1 0 0,0 0-1 0 0,0 0 1 0 0,0 0-1 0 0,0 0 1 0 0,0 0-1 0 0,0 1 1 0 0,0-1-1 0 0,0 0 1 0 0,0 0-1 0 0,0 0 1 0 0,1 0-1 0 0,-1 0 1 0 0,0 0-1 0 0,0 1 1 0 0,0-1-1 0 0,0 0 1 0 0,0 0-1 0 0,1 0 1 0 0,-1 0-1 0 0,0 0 1 0 0,0 0-1 0 0,0 0 1 0 0,0 0-1 0 0,0 0 1 0 0,1 0-1 0 0,-1 0 1 0 0,0 0-1 0 0,0 0 1 0 0,0 0-1 0 0,1 0 1 0 0,13-1 864 0 0,22-9-767 0 0,-28 7 48 0 0,19-9-67 0 0,8-4 577 0 0,-33 16-554 0 0,0-1 1 0 0,0 1 0 0 0,0-1-1 0 0,0 1 1 0 0,0 0 0 0 0,0 0-1 0 0,0 0 1 0 0,0 0 0 0 0,0 0-1 0 0,0 0 1 0 0,0 0 0 0 0,-1 1-1 0 0,1-1 1 0 0,0 1-1 0 0,3 0 1 0 0,-3 1-3 0 0,1-1 1 0 0,-1 1-1 0 0,0 0 0 0 0,0 0 0 0 0,0 0 1 0 0,0 0-1 0 0,0 1 0 0 0,-1-1 0 0 0,1 0 1 0 0,-1 1-1 0 0,1-1 0 0 0,-1 1 0 0 0,0-1 1 0 0,2 6-1 0 0,-1-1-501 0 0,0-1 0 0 0,-1 1 0 0 0,0-1 0 0 0,0 1 0 0 0,0 9 0 0 0,6-30-14922 0 0,-6 9 14130 0 0,0 1-182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3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7330 0 0,'-1'1'280'0'0,"1"-1"0"0"0,-1 0 0 0 0,1 1 1 0 0,-1-1-1 0 0,0 0 0 0 0,1 1 0 0 0,-1-1 1 0 0,1 1-1 0 0,-1-1 0 0 0,1 1 0 0 0,-1-1 1 0 0,1 1-1 0 0,0 0 0 0 0,-1-1 0 0 0,1 1 1 0 0,0-1-1 0 0,-1 1 0 0 0,1 0 0 0 0,0-1 1 0 0,0 1-1 0 0,-1 0 0 0 0,1-1 1 0 0,0 1-1 0 0,0 0 0 0 0,0 1 0 0 0,5 18 2620 0 0,-1-7-2003 0 0,-1 3-35 0 0,-2-7-743 0 0,0 0 0 0 0,1 0 0 0 0,1-1-1 0 0,0 1 1 0 0,0-1 0 0 0,0 1 0 0 0,6 8 0 0 0,0 1-365 0 0,-9-16-167 0 0,1 1 0 0 0,0-1 0 0 0,0 0 0 0 0,0 0 0 0 0,1 0 0 0 0,-1 0 0 0 0,0 0 0 0 0,1 0 0 0 0,2 3 0 0 0,-2-3-797 0 0,0 0 1 0 0,0 0-1 0 0,0 0 1 0 0,-1 0-1 0 0,1 0 0 0 0,-1 0 1 0 0,0 0-1 0 0,1 1 1 0 0,-1-1-1 0 0,1 5 1 0 0,-1-3-1328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3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15 11490 0 0,'-9'6'4653'0'0,"-10"10"-2565"0"0,14-10 6405 0 0,6-12-9976 0 0,0 2-1418 0 0,0 0 0 0 0,0 0 0 0 0,0 0 0 0 0,1 0 0 0 0,3-7 0 0 0,-1 6-1045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4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4369 0 0,'-9'-1'385'0'0,"-3"2"2016"0"0,11-1-2331 0 0,1 0 1 0 0,0 0-1 0 0,0 0 0 0 0,-1 0 1 0 0,1 1-1 0 0,0-1 1 0 0,-1 0-1 0 0,1 0 0 0 0,0 1 1 0 0,0-1-1 0 0,-1 0 1 0 0,1 0-1 0 0,0 1 1 0 0,0-1-1 0 0,0 0 0 0 0,-1 1 1 0 0,1-1-1 0 0,0 0 1 0 0,0 1-1 0 0,0-1 1 0 0,0 0-1 0 0,0 1 0 0 0,0-1 1 0 0,0 0-1 0 0,0 1 1 0 0,0-1-1 0 0,0 0 0 0 0,0 1 1 0 0,0 0-1 0 0,-1 12 401 0 0,-1 1-1 0 0,0-1 0 0 0,-7 24 0 0 0,-1 2 129 0 0,1-6-265 0 0,-2 0 0 0 0,-1 0 1 0 0,-28 54-1 0 0,26-56-198 0 0,9-19-54 0 0,-1 0 1 0 0,0 0-1 0 0,0 0 1 0 0,-11 13-1 0 0,11-15-571 0 0,5-5 121 0 0,3-6 132 0 0,8-7-1999 0 0,-8 7 1899 0 0,0-1 0 0 0,0 1 0 0 0,0-1 0 0 0,0 0 0 0 0,0 0 0 0 0,2-3 0 0 0,2-3-1095 0 0,1-3-445 0 0,1-1 0 0 0,9-21 1 0 0,-14 26 989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4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 2120 0 0,'19'-6'5071'0'0,"-16"5"-4920"0"0,1 1-1 0 0,-1-1 1 0 0,1 1 0 0 0,-1 0-1 0 0,1 0 1 0 0,5 1 0 0 0,13 0 103 0 0,-12-1-197 0 0,0 0-1 0 0,-1 0 0 0 0,1 1 0 0 0,13 3 0 0 0,-10-2 12 0 0,22 1 0 0 0,-35-3-51 0 0,1 0 0 0 0,-1 0 0 0 0,0 0 0 0 0,1 0 0 0 0,-1 0 1 0 0,0 0-1 0 0,1 0 0 0 0,-1 0 0 0 0,0 0 0 0 0,0 0 0 0 0,1 0 0 0 0,-1 0 1 0 0,0 0-1 0 0,1 0 0 0 0,-1 0 0 0 0,0 0 0 0 0,1 0 0 0 0,-1 0 1 0 0,0 0-1 0 0,1 1 0 0 0,-1-1 0 0 0,0 0 0 0 0,0 0 0 0 0,1 0 0 0 0,-1 1 1 0 0,0-1-1 0 0,0 0 0 0 0,0 0 0 0 0,1 1 0 0 0,-1-1 0 0 0,0 0 1 0 0,0 0-1 0 0,0 1 0 0 0,0-1 0 0 0,1 0 0 0 0,-1 1 0 0 0,0-1 0 0 0,0 0 1 0 0,0 1-1 0 0,0-1 0 0 0,0 0 0 0 0,0 1 0 0 0,0-1 0 0 0,-1 3 687 0 0,-4 6 82 0 0,0-4-664 0 0,1 1 0 0 0,-1 0-1 0 0,1 0 1 0 0,-3 8 0 0 0,-11 16 187 0 0,-34 52 323 0 0,15-20-60 0 0,30-51-415 0 0,1 1 0 0 0,0 1 1 0 0,-4 13-1 0 0,8-19-113 0 0,-1 2-38 0 0,0 0 1 0 0,1 0-1 0 0,0 1 0 0 0,1-1 0 0 0,0 1 0 0 0,0 11 0 0 0,-1 42 37 0 0,0-58 54 0 0,2-5-91 0 0,-1 0-1 0 0,1 0 1 0 0,0 0 0 0 0,0 0-1 0 0,0 0 1 0 0,-1 0-1 0 0,1 0 1 0 0,0 0 0 0 0,0 1-1 0 0,0-1 1 0 0,0 0-1 0 0,0 0 1 0 0,-1 0 0 0 0,1 0-1 0 0,0 0 1 0 0,0 1 0 0 0,0-1-1 0 0,0 0 1 0 0,0 0-1 0 0,0 0 1 0 0,0 1 0 0 0,0-1-1 0 0,0 0 1 0 0,0 0-1 0 0,0 0 1 0 0,-1 1 0 0 0,1-1-1 0 0,0 0 1 0 0,0 0 0 0 0,0 0-1 0 0,1 1 1 0 0,-1-1-1 0 0,-2 1 15 0 0,2-2-18 0 0,-1 1-1 0 0,1 0 1 0 0,0 0-1 0 0,0 0 0 0 0,0 0 1 0 0,0 0-1 0 0,0 0 1 0 0,0 0-1 0 0,0 0 1 0 0,0 0-1 0 0,0 0 0 0 0,0 0 1 0 0,0 0-1 0 0,-1 0 1 0 0,1 0-1 0 0,0 0 1 0 0,0 0-1 0 0,0 0 1 0 0,0 0-1 0 0,0 0 0 0 0,0 0 1 0 0,0 0-1 0 0,0 0 1 0 0,0 0-1 0 0,0 0 1 0 0,0 0-1 0 0,-1 0 0 0 0,1 0 1 0 0,0 0-1 0 0,0 0 1 0 0,0 1-1 0 0,0-1 1 0 0,0 0-1 0 0,0 0 0 0 0,0 0 1 0 0,0 0-1 0 0,0 0 1 0 0,0 0-1 0 0,0 0 1 0 0,0 0-1 0 0,0 0 0 0 0,0 0 1 0 0,0 0-1 0 0,0 0 1 0 0,0 0-1 0 0,0 1 1 0 0,0-1-1 0 0,0 0 1 0 0,0 0-1 0 0,0 0 0 0 0,0 0 1 0 0,0 0-1 0 0,0 0 1 0 0,0 0-1 0 0,0 0 1 0 0,0 0-1 0 0,0 0 0 0 0,0 1 1 0 0,0-1-1 0 0,0 0 1 0 0,0 0-1 0 0,0 0 1 0 0,0 0-1 0 0,0 0 0 0 0,0 0 1 0 0,0 0-1 0 0,0 0 1 0 0,-1 2 21 0 0,0-1 0 0 0,0 0 0 0 0,0 1 0 0 0,0-1 1 0 0,-1 0-1 0 0,1 0 0 0 0,0 1 0 0 0,-1-1 0 0 0,1 0 0 0 0,-1-1 1 0 0,1 1-1 0 0,-1 0 0 0 0,0 0 0 0 0,1-1 0 0 0,-3 2 0 0 0,1-1 63 0 0,-6 3 6 0 0,-14-1 131 0 0,19-3-189 0 0,0 0 0 0 0,0 0 1 0 0,0 0-1 0 0,0-1 0 0 0,1 0 0 0 0,-1 0 1 0 0,0 0-1 0 0,0 0 0 0 0,0 0 1 0 0,-3-3-1 0 0,2 2-33 0 0,0-1 0 0 0,1 0 0 0 0,-1 0 1 0 0,1-1-1 0 0,0 1 0 0 0,0-1 0 0 0,0 0 0 0 0,1 0 0 0 0,-1 0 0 0 0,1-1 0 0 0,0 1 1 0 0,-3-6-1 0 0,-1-3 7 0 0,7 13-8 0 0,0 0 0 0 0,0 0 0 0 0,0 0-1 0 0,0 0 1 0 0,0-1 0 0 0,0 1 0 0 0,0 0 0 0 0,-1 0 0 0 0,1 0 0 0 0,0 0-1 0 0,0-1 1 0 0,0 1 0 0 0,0 0 0 0 0,0 0 0 0 0,0 0 0 0 0,0 0 0 0 0,0 0 0 0 0,-1-1-1 0 0,1 1 1 0 0,0 0 0 0 0,0 0 0 0 0,0 0 0 0 0,0 0 0 0 0,0 0 0 0 0,-1 0-1 0 0,1 0 1 0 0,0 0 0 0 0,0 0 0 0 0,0-1 0 0 0,-1 1 0 0 0,1 0 0 0 0,0 0-1 0 0,0 0 1 0 0,0 0 0 0 0,0 0 0 0 0,-1 0 0 0 0,1 0 0 0 0,0 0 0 0 0,0 0-1 0 0,-1 1 1 0 0,1-1 0 0 0,-5 0-2479 0 0,-8-4 2887 0 0,13 4-396 0 0,0 0-1 0 0,0 0 1 0 0,0 0-1 0 0,0 0 1 0 0,-1-1-1 0 0,1 1 0 0 0,0 0 1 0 0,0 0-1 0 0,0 0 1 0 0,0 0-1 0 0,0 0 1 0 0,0 0-1 0 0,0 0 1 0 0,0 0-1 0 0,0 0 1 0 0,0 0-1 0 0,0 0 1 0 0,0 0-1 0 0,-1 0 0 0 0,1 0 1 0 0,0 0-1 0 0,0 0 1 0 0,0 0-1 0 0,0 1 1 0 0,0-1-1 0 0,0 0 1 0 0,0 0-1 0 0,0 0 1 0 0,0 0-1 0 0,0 0 1 0 0,0 0-1 0 0,0 0 1 0 0,0 0-1 0 0,0 0 0 0 0,0 0 1 0 0,0 0-1 0 0,-1 0 1 0 0,1 0-1 0 0,0 0 1 0 0,0 0-1 0 0,0 0 1 0 0,0 0-1 0 0,0 1 1 0 0,0-1-1 0 0,0 0 1 0 0,0 0-1 0 0,0 0 0 0 0,0 0 1 0 0,0 0-1 0 0,0 0 1 0 0,0 0-1 0 0,0 0 1 0 0,0 0-1 0 0,0 0 1 0 0,0 0-1 0 0,-1 9 224 0 0,-1 18-316 0 0,2-15 141 0 0,-1 92 56 0 0,2-51-85 0 0,-1-49-26 0 0,0-1-1 0 0,0 1 1 0 0,1 0 0 0 0,0 0-1 0 0,-1 0 1 0 0,1-1 0 0 0,1 1-1 0 0,-1 0 1 0 0,3 4 0 0 0,-4-7-13 0 0,0-1 0 0 0,1 1 1 0 0,-1 0-1 0 0,0-1 0 0 0,1 1 1 0 0,-1 0-1 0 0,1-1 0 0 0,-1 1 1 0 0,1-1-1 0 0,0 1 0 0 0,-1-1 1 0 0,1 1-1 0 0,-1-1 1 0 0,1 1-1 0 0,0-1 0 0 0,-1 0 1 0 0,1 1-1 0 0,0-1 0 0 0,0 0 1 0 0,-1 0-1 0 0,1 1 0 0 0,0-1 1 0 0,1 0-1 0 0,-1 0-2 0 0,1 0-1 0 0,0 0 1 0 0,-1-1 0 0 0,1 1 0 0 0,0 0-1 0 0,-1-1 1 0 0,1 1 0 0 0,-1-1 0 0 0,1 0-1 0 0,2-1 1 0 0,3-3 4 0 0,0 0-1 0 0,0-1 1 0 0,9-9-1 0 0,-2-1 41 0 0,-9 11-28 0 0,-1 0 0 0 0,1 0 0 0 0,0 0 0 0 0,7-4 0 0 0,6-7-20 0 0,-16 13 16 0 0,-1 1 1 0 0,2 0-1 0 0,-1 0 0 0 0,0 0 1 0 0,0 0-1 0 0,1 0 0 0 0,-1 1 1 0 0,0-1-1 0 0,6-2 0 0 0,1 0 110 0 0,-8 3 391 0 0,-1 1-495 0 0,2-15-6121 0 0,2-5-26 0 0,-3 13 3440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2016 0 0,'9'0'3721'0'0,"-3"-2"-3605"0"0,0 0 0 0 0,0 0-1 0 0,0-1 1 0 0,-1 0 0 0 0,1 0 0 0 0,-1-1-1 0 0,0 1 1 0 0,8-8 0 0 0,-12 9-185 0 0,0 1 0 0 0,1 0 0 0 0,-1-1 0 0 0,1 1-1 0 0,0 0 1 0 0,-1 0 0 0 0,1 0 0 0 0,0 0 0 0 0,0 1 0 0 0,0-1 0 0 0,0 0 0 0 0,-1 1 0 0 0,4-1 0 0 0,-5 1-56 0 0,1 1 0 0 0,-1-1 0 0 0,0 0 0 0 0,1 1 1 0 0,-1-1-1 0 0,0 1 0 0 0,0-1 0 0 0,1 0 0 0 0,-1 1 0 0 0,0-1 0 0 0,0 1 0 0 0,0-1 1 0 0,0 1-1 0 0,0-1 0 0 0,1 1 0 0 0,-1-1 0 0 0,0 1 0 0 0,0-1 0 0 0,0 1 1 0 0,0-1-1 0 0,0 1 0 0 0,0-1 0 0 0,-1 0 0 0 0,1 1 0 0 0,0-1 0 0 0,0 1 0 0 0,0-1 1 0 0,-1 1-1 0 0,-2 17-843 0 0,3-17 892 0 0,-3 7 42 0 0,0 1-1 0 0,0-1 1 0 0,-6 10 0 0 0,-8 4 6116 0 0,43-36-3863 0 0,-23 13-2180 0 0,0 1-1 0 0,0-1 1 0 0,1 1-1 0 0,-1 0 1 0 0,0 0-1 0 0,0 0 0 0 0,0 0 1 0 0,1 1-1 0 0,-1-1 1 0 0,0 1-1 0 0,0 0 1 0 0,0 0-1 0 0,0 0 1 0 0,0 0-1 0 0,0 1 1 0 0,0-1-1 0 0,4 4 0 0 0,-6-5-26 0 0,0 1-1 0 0,0 0 0 0 0,0 0 1 0 0,0 0-1 0 0,0 1 1 0 0,-1-1-1 0 0,1 0 0 0 0,0 0 1 0 0,0 0-1 0 0,-1 1 0 0 0,1-1 1 0 0,-1 0-1 0 0,1 1 0 0 0,-1-1 1 0 0,1 2-1 0 0,-1-1 43 0 0,-1 0 1 0 0,1 0 0 0 0,-1 0-1 0 0,1 0 1 0 0,-1 0-1 0 0,1 0 1 0 0,-1 0-1 0 0,0-1 1 0 0,0 1-1 0 0,-2 3 1 0 0,1-3-11 0 0,0 1 1 0 0,0-1-1 0 0,0 0 1 0 0,0 0-1 0 0,0 0 1 0 0,-5 3-1 0 0,7-4-50 0 0,0-1 0 0 0,-1 0-1 0 0,1 1 1 0 0,-1-1 0 0 0,1 0 0 0 0,-1 1 0 0 0,1-1-1 0 0,-1 0 1 0 0,1 1 0 0 0,-1-1 0 0 0,1 0 0 0 0,-1 0-1 0 0,1 0 1 0 0,-1 1 0 0 0,0-1 0 0 0,1 0 0 0 0,-1 0-1 0 0,1 0 1 0 0,-1 0 0 0 0,1 0 0 0 0,-1 0 0 0 0,0 0-1 0 0,1 0 1 0 0,-1-1 0 0 0,1 1 0 0 0,-1 0 0 0 0,1 0-1 0 0,-1 0 1 0 0,0 0 0 0 0,1-1 0 0 0,-1 1 0 0 0,1 0-1 0 0,-1-1 1 0 0,1 1 0 0 0,-1 0 0 0 0,1-1 0 0 0,0 1-1 0 0,-1-1 1 0 0,1 1 0 0 0,-1 0 0 0 0,1-2 0 0 0,-1 0-154 0 0,0 0 1 0 0,0-1-1 0 0,0 1 1 0 0,0-1-1 0 0,1 1 1 0 0,-1 0-1 0 0,1-1 1 0 0,0 0-1 0 0,0 1 1 0 0,0-1-1 0 0,0 1 1 0 0,0-1 0 0 0,0 1-1 0 0,1-1 1 0 0,-1 1-1 0 0,1-1 1 0 0,0 1-1 0 0,0 0 1 0 0,0-1-1 0 0,0 1 1 0 0,0 0-1 0 0,0 0 1 0 0,0-1-1 0 0,1 1 1 0 0,2-3-1 0 0,10-2-5091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64 5857 0 0,'-2'1'193'0'0,"1"0"-1"0"0,-1 0 1 0 0,1 0-1 0 0,-1 0 1 0 0,1 0-1 0 0,-1 0 1 0 0,1 0-1 0 0,0 0 1 0 0,0 1-1 0 0,-1-1 1 0 0,0 2-1 0 0,1-1 830 0 0,-2 1-292 0 0,5-2-802 0 0,0 2-134 0 0,-2-4 108 0 0,0 1 30 0 0,0-3-55 0 0,0 0-1 0 0,1 1 1 0 0,-1-1-1 0 0,0 0 1 0 0,1 1 0 0 0,0-1-1 0 0,0 0 1 0 0,1-2-1 0 0,0-2 22 0 0,-1 4 97 0 0,0 0 0 0 0,0 0 1 0 0,0 0-1 0 0,1 1 0 0 0,-1-1 1 0 0,1 0-1 0 0,0 0 0 0 0,-1 1 0 0 0,1-1 1 0 0,0 1-1 0 0,1 0 0 0 0,-1 0 1 0 0,0 0-1 0 0,1 0 0 0 0,-1 0 1 0 0,1 0-1 0 0,-1 0 0 0 0,4-1 0 0 0,-6 3 27 0 0,1 0-1 0 0,0 0 1 0 0,-1-1-1 0 0,1 1 1 0 0,-1 0-1 0 0,1 0 1 0 0,0 0-1 0 0,-1 0 1 0 0,1 0-1 0 0,-1 0 1 0 0,1 0-1 0 0,0 0 1 0 0,-1 0-1 0 0,1 0 1 0 0,-1 0-1 0 0,1 0 1 0 0,0 1-1 0 0,-1-1 1 0 0,1 0-1 0 0,-1 0 1 0 0,1 0-1 0 0,-1 1 0 0 0,1-1 1 0 0,-1 0-1 0 0,1 1 1 0 0,-1-1-1 0 0,1 1 1 0 0,-1-1-1 0 0,1 0 1 0 0,-1 1-1 0 0,0-1 1 0 0,1 1-1 0 0,-1-1 1 0 0,0 1-1 0 0,1 0 1 0 0,-1-1-1 0 0,0 1 1 0 0,0-1-1 0 0,1 1 1 0 0,-1-1-1 0 0,0 1 1 0 0,0 0-1 0 0,0-1 1 0 0,0 1-1 0 0,0-1 1 0 0,0 1-1 0 0,0 0 1 0 0,0 0-1 0 0,0 5 102 0 0,0 0 0 0 0,0-1 0 0 0,-3 12 0 0 0,3-13-149 0 0,-2 2 23 0 0,1 0 0 0 0,-1 0 0 0 0,-1-1 0 0 0,1 1 0 0 0,-1-1-1 0 0,1 1 1 0 0,-5 5 0 0 0,7-11-50 0 0,0 0 1 0 0,0 0-1 0 0,0 0 0 0 0,0 1 0 0 0,-1-1 1 0 0,1 0-1 0 0,0 0 0 0 0,0 0 1 0 0,0 0-1 0 0,0 0 0 0 0,0 0 0 0 0,0 0 1 0 0,0 0-1 0 0,0 0 0 0 0,0 1 1 0 0,0-1-1 0 0,0 0 0 0 0,0 0 0 0 0,0 0 1 0 0,0 0-1 0 0,0 0 0 0 0,-1 0 1 0 0,1 0-1 0 0,0 0 0 0 0,0 0 0 0 0,0 0 1 0 0,0 0-1 0 0,0 0 0 0 0,0 0 1 0 0,0 0-1 0 0,0 0 0 0 0,0 0 0 0 0,-1 0 1 0 0,1 0-1 0 0,0 0 0 0 0,0 0 1 0 0,0 0-1 0 0,0 0 0 0 0,0 0 0 0 0,0 0 1 0 0,0 0-1 0 0,-1 0 0 0 0,1 0 1 0 0,0 0-1 0 0,0 0 0 0 0,0 0 0 0 0,0 0 1 0 0,0 0-1 0 0,0 0 0 0 0,0 0 1 0 0,0 0-1 0 0,0 0 0 0 0,-2-8-2928 0 0,2 6 2693 0 0,0 0-1 0 0,0 0 0 0 0,0 0 0 0 0,1 1 0 0 0,-1-1 1 0 0,0 0-1 0 0,1 0 0 0 0,0-2 0 0 0,13-23-145 0 0,3-8 360 0 0,-16 33 129 0 0,1 1 0 0 0,-1-1 0 0 0,0 1 0 0 0,0-1 0 0 0,1 1 0 0 0,-1-1 0 0 0,1 1 0 0 0,0 0 0 0 0,-1-1 0 0 0,1 1-1 0 0,0 0 1 0 0,-1 0 0 0 0,1 0 0 0 0,0 1 0 0 0,2-2 0 0 0,0 2 689 0 0,1-1 0 0 0,-1 1 0 0 0,0 0 0 0 0,1 0 1 0 0,4 1-1 0 0,7 0 396 0 0,-15-1-1121 0 0,0 0 0 0 0,0 0 0 0 0,0 0 0 0 0,-1 0 0 0 0,1 0 1 0 0,0 0-1 0 0,0 0 0 0 0,0 0 0 0 0,0 0 0 0 0,-1 1 0 0 0,1-1 0 0 0,0 0 0 0 0,0 1 0 0 0,-1-1 0 0 0,1 0 0 0 0,0 1 0 0 0,0-1 0 0 0,-1 1 0 0 0,1-1 0 0 0,0 1 0 0 0,-1-1 0 0 0,1 1 0 0 0,-1-1 0 0 0,1 1 1 0 0,-1 0-1 0 0,1-1 0 0 0,-1 1 0 0 0,1 0 0 0 0,-1-1 0 0 0,0 1 0 0 0,1 0 0 0 0,-1 1 0 0 0,1 1 101 0 0,-1-1-1 0 0,0 1 1 0 0,0-1 0 0 0,-1 1-1 0 0,1 0 1 0 0,0-1 0 0 0,-1 1 0 0 0,0-1-1 0 0,-1 5 1 0 0,0-3-36 0 0,3-4-105 0 0,0-1 0 0 0,0 1 0 0 0,0-1 0 0 0,0 1 1 0 0,-1 0-1 0 0,1-1 0 0 0,0 1 0 0 0,0 0 0 0 0,0 0 0 0 0,0 0 0 0 0,0 0 1 0 0,0 0-1 0 0,2 0 0 0 0,34-3 89 0 0,-6 6 130 0 0,-30-2-146 0 0,1-1 0 0 0,-1 0-1 0 0,1 1 1 0 0,-1-1 0 0 0,1 1 0 0 0,-1 0-1 0 0,0-1 1 0 0,0 1 0 0 0,1 0 0 0 0,-1 0 0 0 0,0 0-1 0 0,0 0 1 0 0,0 0 0 0 0,0 0 0 0 0,0 0-1 0 0,0 0 1 0 0,0 0 0 0 0,0 0 0 0 0,1 2 0 0 0,19 29 1305 0 0,-2 0-968 0 0,-4-7-160 0 0,-14-19-242 0 0,-1-5 12 0 0,0-1 0 0 0,0 0 0 0 0,0 0 0 0 0,0 0 0 0 0,0 0 0 0 0,0 1 0 0 0,0-1 0 0 0,0 0 0 0 0,0 0 0 0 0,0 0 0 0 0,0 0 0 0 0,0 1 0 0 0,0-1 0 0 0,0 0 0 0 0,0 0 0 0 0,0 0 0 0 0,0 0 0 0 0,0 1 0 0 0,0-1 0 0 0,0 0 0 0 0,0 0 0 0 0,0 0 0 0 0,0 0 0 0 0,0 1 0 0 0,0-1 0 0 0,1 0 0 0 0,-1 0 0 0 0,0 0 0 0 0,0 0 0 0 0,0 0 0 0 0,0 1 0 0 0,0-1 0 0 0,0 0 0 0 0,1 0 0 0 0,-1 0 0 0 0,0 0 0 0 0,0 0 0 0 0,0 0 0 0 0,0 0 1 0 0,1 0-1 0 0,-1 0 0 0 0,0 0 0 0 0,0 0 0 0 0,0 0 0 0 0,0 0 0 0 0,1 0 0 0 0,-1 0 0 0 0,0 0 0 0 0,0 0 0 0 0,0 0 0 0 0,0 0 0 0 0,1 0 0 0 0,-1 0 0 0 0,0 0 0 0 0,0 0 0 0 0,0 0 0 0 0,0 0 0 0 0,1 0 0 0 0,6-10-690 0 0,-5 9 676 0 0,-1 0-1 0 0,0-1 1 0 0,0 1 0 0 0,0 0-1 0 0,-1-1 1 0 0,1 1 0 0 0,0-1-1 0 0,0 1 1 0 0,-1-1 0 0 0,1 0-1 0 0,-1 1 1 0 0,1-1 0 0 0,-1 0-1 0 0,0 1 1 0 0,0-3 0 0 0,0 3 53 0 0,-1 0 0 0 0,1 1 0 0 0,-1-1 0 0 0,1 0 0 0 0,-1 0 0 0 0,0 1 0 0 0,1-1 0 0 0,-1 0 1 0 0,0 1-1 0 0,0-1 0 0 0,0 0 0 0 0,1 1 0 0 0,-1-1 0 0 0,0 1 0 0 0,0 0 0 0 0,0-1 0 0 0,0 1 0 0 0,0 0 0 0 0,0 0 1 0 0,0-1-1 0 0,-2 1 0 0 0,2 0-51 0 0,-1-1 1 0 0,0 1 0 0 0,0 0 0 0 0,0-1-1 0 0,1 1 1 0 0,-1 0 0 0 0,0 0-1 0 0,0 0 1 0 0,1 1 0 0 0,-1-1 0 0 0,0 0-1 0 0,0 1 1 0 0,1-1 0 0 0,-1 1-1 0 0,-1 0 1 0 0,-6 4-1797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2673 0 0,'-6'3'951'0'0,"1"0"1057"0"0,8 5-994 0 0,0-2-1245 0 0,43 102 608 0 0,-40-95-361 0 0,14 20-1 0 0,4 10 15 0 0,-9-19-56 0 0,-14-22 25 0 0,0-1-1 0 0,0 0 1 0 0,0 0-1 0 0,0 0 1 0 0,0 0 0 0 0,0 0-1 0 0,1 0 1 0 0,-1 0-1 0 0,0 0 1 0 0,0 0-1 0 0,1 0 1 0 0,-1-1 0 0 0,0 1-1 0 0,1 0 1 0 0,-1-1-1 0 0,3 1 1 0 0,-3-1 11 0 0,0 0 1 0 0,-1-1-1 0 0,1 1 1 0 0,0 0-1 0 0,-1-1 1 0 0,1 1 0 0 0,0-1-1 0 0,-1 1 1 0 0,1-1-1 0 0,0 1 1 0 0,-1-1-1 0 0,1 1 1 0 0,-1-1-1 0 0,1 0 1 0 0,-1 1-1 0 0,1-1 1 0 0,-1 0-1 0 0,1 1 1 0 0,-1-1-1 0 0,0 0 1 0 0,1 1 0 0 0,-1-3-1 0 0,7-19 282 0 0,-6 18-271 0 0,1-5 24 0 0,-1 0 0 0 0,0 1 0 0 0,0-1 1 0 0,-1 1-1 0 0,0-1 0 0 0,0 0 0 0 0,-3-11 1 0 0,-16-60-1418 0 0,19 78 950 0 0,-1 0 1 0 0,1 1-1 0 0,-1-1 0 0 0,0 0 0 0 0,0 1 0 0 0,0-1 1 0 0,0 0-1 0 0,0 1 0 0 0,0-1 0 0 0,-1 1 1 0 0,0-2-1 0 0,-1 3-857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3553 0 0,'-13'6'1374'0'0,"8"-3"-959"0"0,7-2 454 0 0,1-1-861 0 0,0-1 1 0 0,0 0 0 0 0,0 1 0 0 0,0-1 0 0 0,0 0-1 0 0,0-1 1 0 0,0 1 0 0 0,-1 0 0 0 0,5-3 0 0 0,-4 2-491 0 0,0 0 0 0 0,0 0 0 0 0,1 1 0 0 0,-1-1 0 0 0,0 1 1 0 0,1 0-1 0 0,-1 0 0 0 0,1 0 0 0 0,6 0 0 0 0,-6 1-990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3657 0 0,'-9'11'2124'0'0,"9"-11"-2047"0"0,0 0-1 0 0,-1 1 1 0 0,1-1-1 0 0,0 0 1 0 0,0 1 0 0 0,-1-1-1 0 0,1 0 1 0 0,0 1-1 0 0,0-1 1 0 0,0 1-1 0 0,-1-1 1 0 0,1 1-1 0 0,0-1 1 0 0,0 0-1 0 0,0 1 1 0 0,0-1 0 0 0,0 1-1 0 0,0-1 1 0 0,0 1-1 0 0,0-1 1 0 0,0 1-1 0 0,0-1 1 0 0,0 1-1 0 0,1 0 1 0 0,1-1-22 0 0,1 0 1 0 0,-1 1-1 0 0,1-1 1 0 0,-1-1-1 0 0,1 1 1 0 0,0 0-1 0 0,-1-1 1 0 0,1 1-1 0 0,-1-1 1 0 0,1 1-1 0 0,2-3 1 0 0,-2 2-23 0 0,2 0-256 0 0,0-1 0 0 0,0 0-1 0 0,-1 0 1 0 0,1-1 0 0 0,5-3 0 0 0,-7 4-441 0 0,0-1 0 0 0,0 1 0 0 0,0 0-1 0 0,-1-1 1 0 0,1 0 0 0 0,0 0 0 0 0,3-5 0 0 0,-4 3-1070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3897 0 0,'-13'5'1434'0'0,"14"-5"-1397"0"0,-1 0 0 0 0,0 0-1 0 0,0 0 1 0 0,0 0 0 0 0,0 0 0 0 0,0 0 0 0 0,0 0 0 0 0,0 0-1 0 0,0 0 1 0 0,0 0 0 0 0,1 0 0 0 0,-1 0 0 0 0,0 0 0 0 0,0 1 0 0 0,0-1-1 0 0,0 0 1 0 0,0 0 0 0 0,0 0 0 0 0,0 0 0 0 0,0 0 0 0 0,0 0 0 0 0,0 0-1 0 0,0 0 1 0 0,0 1 0 0 0,0-1 0 0 0,0 0 0 0 0,0 0 0 0 0,0 0-1 0 0,0 0 1 0 0,0 0 0 0 0,0 0 0 0 0,0 1 0 0 0,0-1 0 0 0,0 0 0 0 0,0 0-1 0 0,0 0 1 0 0,0 0 0 0 0,0 0 0 0 0,0 0 0 0 0,0 0 0 0 0,0 0-1 0 0,0 1 1 0 0,0-1 0 0 0,3 1 16 0 0,1 0 0 0 0,0 0-1 0 0,-1 1 1 0 0,1-1 0 0 0,-1 1 0 0 0,1 0-1 0 0,-1 0 1 0 0,6 5 0 0 0,5 2-37 0 0,-12-8-12 0 0,-1 1 1 0 0,1 0-1 0 0,0-1 0 0 0,-1 1 0 0 0,1 0 1 0 0,-1 0-1 0 0,1 0 0 0 0,-1 0 1 0 0,0 0-1 0 0,0 0 0 0 0,2 4 1 0 0,6 26 135 0 0,-8-28-94 0 0,0 0 1 0 0,1 1-1 0 0,0-1 0 0 0,0 0 0 0 0,0 0 1 0 0,4 7-1 0 0,-5-11-54 0 0,0 0 1 0 0,-1 0-1 0 0,1 0 0 0 0,-1 0 1 0 0,1 0-1 0 0,-1 0 1 0 0,1 0-1 0 0,-1-1 0 0 0,1 1 1 0 0,-1 0-1 0 0,1 0 0 0 0,0 0 1 0 0,-1-1-1 0 0,1 1 0 0 0,-1 0 1 0 0,0 0-1 0 0,1-1 0 0 0,-1 1 1 0 0,1 0-1 0 0,-1-1 1 0 0,1 1-1 0 0,0-1 0 0 0,11-12-98 0 0,-9 9 93 0 0,11-14-110 0 0,5-5 110 0 0,-18 22 18 0 0,0 0 0 0 0,0 0 0 0 0,0 0 0 0 0,1 0 0 0 0,-1 0 0 0 0,0 1 0 0 0,1-1 0 0 0,-1 0-1 0 0,0 1 1 0 0,1-1 0 0 0,-1 1 0 0 0,1-1 0 0 0,-1 1 0 0 0,1 0 0 0 0,2-1 0 0 0,-2 2 21 0 0,0 0 1 0 0,0-1-1 0 0,0 1 1 0 0,0 0-1 0 0,0 0 1 0 0,0 0-1 0 0,-1 1 1 0 0,1-1-1 0 0,0 0 1 0 0,-1 1-1 0 0,1-1 1 0 0,-1 1-1 0 0,1-1 1 0 0,1 4-1 0 0,4 2 145 0 0,-4-3-131 0 0,-2-3-32 0 0,0 0-1 0 0,0 0 0 0 0,0 0 0 0 0,0 0 0 0 0,0 0 0 0 0,0 0 0 0 0,0 0 0 0 0,0-1 0 0 0,0 1 0 0 0,1 0 1 0 0,-1-1-1 0 0,0 1 0 0 0,0-1 0 0 0,1 1 0 0 0,-1-1 0 0 0,0 1 0 0 0,1-1 0 0 0,-1 0 0 0 0,0 0 0 0 0,3 0 0 0 0,0 0-32 0 0,0 0-1 0 0,0 0 0 0 0,0-1 1 0 0,0 1-1 0 0,0-1 0 0 0,0 0 1 0 0,-1 0-1 0 0,1-1 0 0 0,0 1 0 0 0,4-3 1 0 0,-7 3 28 0 0,-1 1 1 0 0,1 0-1 0 0,-1-1 0 0 0,1 1 1 0 0,-1 0-1 0 0,1 0 1 0 0,-1-1-1 0 0,1 1 1 0 0,-1 0-1 0 0,1 0 0 0 0,-1 0 1 0 0,1 0-1 0 0,0 0 1 0 0,-1 0-1 0 0,1-1 1 0 0,-1 1-1 0 0,1 1 0 0 0,-1-1 1 0 0,1 0-1 0 0,-1 0 1 0 0,1 0-1 0 0,0 0 1 0 0,-1 0-1 0 0,1 0 0 0 0,0 1 1 0 0,3 11 375 0 0,-2-2-243 0 0,3 20 92 0 0,-5-25-169 0 0,1 0 1 0 0,-1 0-1 0 0,1 1 1 0 0,3 7-1 0 0,0 6 120 0 0,-4-17-150 0 0,1 0 1 0 0,-1 1-1 0 0,0-1 0 0 0,1 0 1 0 0,0 0-1 0 0,-1 0 0 0 0,1 0 1 0 0,0 1-1 0 0,2 1 0 0 0,-3-3-16 0 0,0 0-1 0 0,1-1 0 0 0,-1 1 0 0 0,1 0 1 0 0,-1 0-1 0 0,1-1 0 0 0,0 1 0 0 0,-1-1 1 0 0,1 1-1 0 0,0 0 0 0 0,0-1 0 0 0,-1 1 1 0 0,1-1-1 0 0,0 0 0 0 0,0 1 0 0 0,-1-1 1 0 0,1 0-1 0 0,0 1 0 0 0,0-1 0 0 0,0 0 0 0 0,0 0 1 0 0,0 0-1 0 0,0 0 0 0 0,-1 0 0 0 0,1 0 1 0 0,0 0-1 0 0,0 0 0 0 0,0 0 0 0 0,0 0 1 0 0,0 0-1 0 0,0 0 0 0 0,-1-1 0 0 0,1 1 1 0 0,0 0-1 0 0,0-1 0 0 0,0 1 0 0 0,-1 0 1 0 0,2-2-1 0 0,27-13 428 0 0,0-11-1639 0 0,-23 21-724 0 0,-2-1 1 0 0,1 0-1 0 0,4-7 0 0 0,-8 9 220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 8010 0 0,'0'0'138'0'0,"-1"0"1"0"0,1 0-1 0 0,-1 1 1 0 0,1-1 0 0 0,0 0-1 0 0,-1 1 1 0 0,1-1-1 0 0,-1 0 1 0 0,1 0 0 0 0,0 1-1 0 0,-1-1 1 0 0,1 1-1 0 0,0-1 1 0 0,0 0-1 0 0,-1 1 1 0 0,1-1 0 0 0,0 1-1 0 0,0-1 1 0 0,0 0-1 0 0,-1 1 1 0 0,1-1 0 0 0,0 1-1 0 0,0-1 1 0 0,0 1-1 0 0,0-1 1 0 0,0 1-1 0 0,0-1 1 0 0,0 1 0 0 0,0-1-1 0 0,0 1 1 0 0,0-1-1 0 0,0 1 1 0 0,0-1 0 0 0,0 0-1 0 0,1 1 1 0 0,3 26 445 0 0,-2-16-13 0 0,23 120-172 0 0,-18-98-340 0 0,-3-14-53 0 0,1 0-1 0 0,1-1 0 0 0,12 27 1 0 0,-17-43-3 0 0,-1-1 0 0 0,1 0 1 0 0,0 0-1 0 0,-1 1 1 0 0,1-1-1 0 0,0 0 0 0 0,0 0 1 0 0,0 0-1 0 0,0 0 0 0 0,0 0 1 0 0,0 0-1 0 0,0 0 0 0 0,0 0 1 0 0,0-1-1 0 0,0 1 0 0 0,0 0 1 0 0,1-1-1 0 0,-1 1 0 0 0,0-1 1 0 0,1 1-1 0 0,-1-1 0 0 0,0 1 1 0 0,1-1-1 0 0,-1 0 0 0 0,0 0 1 0 0,1 0-1 0 0,-1 0 0 0 0,0 0 1 0 0,1 0-1 0 0,-1 0 0 0 0,1 0 1 0 0,1-1-1 0 0,1 0 40 0 0,-1-1 0 0 0,1 1 0 0 0,-1-1 0 0 0,1 0 0 0 0,-1 0 0 0 0,0 0 0 0 0,0 0 0 0 0,0-1 0 0 0,0 1 0 0 0,5-7 0 0 0,-2 2-45 0 0,-1-1 0 0 0,0 0 0 0 0,0 0 1 0 0,0 0-1 0 0,-1-1 0 0 0,0 0 0 0 0,-1 0 1 0 0,0 0-1 0 0,0 0 0 0 0,-1 0 1 0 0,0 0-1 0 0,0-1 0 0 0,-1 1 0 0 0,-1-17 1 0 0,-1-8-3445 0 0,-3 0 1 0 0,-12-59-1 0 0,11 71 759 0 0,3 8 528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5049 0 0,'-4'2'1133'0'0,"1"-1"-561"0"0,5 0-151 0 0,1-1-234 0 0,-1-1-1 0 0,1 1 1 0 0,0-1 0 0 0,0 0 0 0 0,0 0 0 0 0,0 0-1 0 0,-1-1 1 0 0,1 1 0 0 0,0-1 0 0 0,-1 1 0 0 0,5-4-1 0 0,10-6-261 0 0,-17 11 81 0 0,0 0 0 0 0,0 0 0 0 0,0 0 1 0 0,0 0-1 0 0,0 0 0 0 0,0 0 0 0 0,1 0 1 0 0,-1 0-1 0 0,0 0 0 0 0,0 0 0 0 0,0 0 1 0 0,0 0-1 0 0,0 0 0 0 0,0 0 0 0 0,0 0 1 0 0,0 0-1 0 0,0 0 0 0 0,0 0 1 0 0,0 0-1 0 0,1 0 0 0 0,-1 0 0 0 0,0 0 1 0 0,0 0-1 0 0,0 0 0 0 0,0 0 0 0 0,0 0 1 0 0,0 0-1 0 0,0 0 0 0 0,0 0 0 0 0,0 0 1 0 0,0 0-1 0 0,0 0 0 0 0,0 0 0 0 0,0 0 1 0 0,0 0-1 0 0,0 1 0 0 0,0-1 0 0 0,0 0 1 0 0,0 0-1 0 0,0 0 0 0 0,1 0 0 0 0,-1 0 1 0 0,0 0-1 0 0,0 0 0 0 0,0 0 0 0 0,0 0 1 0 0,0 0-1 0 0,0 0 0 0 0,0 1 0 0 0,-1-1 1 0 0,1 8 246 0 0,-4 18 194 0 0,0-7 54 0 0,2-2-106 0 0,-1 10 266 0 0,3-25-652 0 0,0-1 0 0 0,1 1 0 0 0,-1-1 0 0 0,0 1 0 0 0,1-1 0 0 0,-1 1 0 0 0,1-1-1 0 0,0 1 1 0 0,-1-1 0 0 0,1 1 0 0 0,0-1 0 0 0,0 0 0 0 0,0 0 0 0 0,0 1 0 0 0,1 0 0 0 0,-1-2-16 0 0,-1 0-1 0 0,1 1 1 0 0,-1-1 0 0 0,1 0 0 0 0,0 0-1 0 0,-1 0 1 0 0,1 0 0 0 0,0 0 0 0 0,-1 0-1 0 0,1 0 1 0 0,0 0 0 0 0,-1 0-1 0 0,1 0 1 0 0,0 0 0 0 0,-1 0 0 0 0,1-1-1 0 0,0 1 1 0 0,-1 0 0 0 0,1 0 0 0 0,0-1-1 0 0,-1 1 1 0 0,1-1 0 0 0,14-8-198 0 0,-10 6 30 0 0,13-10-1408 0 0,-17 13 1256 0 0,0-1 0 0 0,0 1-1 0 0,0 0 1 0 0,0-1 0 0 0,0 1-1 0 0,-1 0 1 0 0,1 0 0 0 0,0 0-1 0 0,0 0 1 0 0,0 0 0 0 0,0 0-1 0 0,0 0 1 0 0,0 0-1 0 0,0 0 1 0 0,0 0 0 0 0,-1 0-1 0 0,1 0 1 0 0,0 1 0 0 0,1-1-1 0 0,-1 1 224 0 0,-1-1-1 0 0,1 1 1 0 0,0-1-1 0 0,-1 1 1 0 0,1-1-1 0 0,-1 1 1 0 0,1-1-1 0 0,-1 1 1 0 0,1 0-1 0 0,-1-1 1 0 0,1 1-1 0 0,-1 0 1 0 0,0-1-1 0 0,1 1 1 0 0,-1 0-1 0 0,0 0 1 0 0,0-1-1 0 0,0 1 1 0 0,1 0-1 0 0,-1 0 1 0 0,0-1-1 0 0,0 1 1 0 0,0 1-1 0 0,-3 22 816 0 0,1-9 1536 0 0,2-15-2168 0 0,0 0 1 0 0,0 1-1 0 0,0-1 0 0 0,0 0 1 0 0,0 1-1 0 0,0-1 0 0 0,0 0 1 0 0,0 0-1 0 0,0 1 1 0 0,0-1-1 0 0,0 0 0 0 0,0 0 1 0 0,0 1-1 0 0,0-1 0 0 0,0 0 1 0 0,0 0-1 0 0,0 1 0 0 0,0-1 1 0 0,1 0-1 0 0,-1 0 1 0 0,0 1-1 0 0,0-1 0 0 0,0 0 1 0 0,0 0-1 0 0,0 0 0 0 0,1 1 1 0 0,-1-1-1 0 0,0 0 1 0 0,0 0-1 0 0,0 0 0 0 0,1 0 1 0 0,-1 1-1 0 0,0-1 0 0 0,0 0 1 0 0,1 0-1 0 0,13-5 465 0 0,-8 2-545 0 0,-3 1-362 0 0,0 1-1 0 0,0 0 1 0 0,-1-1 0 0 0,1 1-1 0 0,0-1 1 0 0,-1 0-1 0 0,0 0 1 0 0,1 0 0 0 0,2-4-1 0 0,3 0-1800 0 0,-5 5 737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3697 0 0,'7'2'3399'0'0,"9"0"-2592"0"0,21 7 0 0 0,-35-9-822 0 0,0 1 0 0 0,0 0-1 0 0,0 0 1 0 0,-1 1 0 0 0,1-1 0 0 0,0 0 0 0 0,0 0 0 0 0,-1 1 0 0 0,1-1 0 0 0,-1 1-1 0 0,1 0 1 0 0,-1-1 0 0 0,0 1 0 0 0,0 0 0 0 0,1 0 0 0 0,-1 0 0 0 0,0-1 0 0 0,-1 1-1 0 0,1 0 1 0 0,0 1 0 0 0,-1-1 0 0 0,1 2 0 0 0,0 1 43 0 0,-1-1 0 0 0,0 1 0 0 0,0 0 0 0 0,0 0 1 0 0,-1-1-1 0 0,0 1 0 0 0,0 0 0 0 0,0-1 0 0 0,-2 6 0 0 0,3-9 0 0 0,-1 0 0 0 0,1 0-1 0 0,-1 0 1 0 0,1 0 0 0 0,0 0-1 0 0,-1 1 1 0 0,1-1 0 0 0,0 0-1 0 0,0 0 1 0 0,0 0 0 0 0,0 0-1 0 0,0 0 1 0 0,0 0 0 0 0,0 0-1 0 0,0 1 1 0 0,1-1 0 0 0,-1 0-1 0 0,0 0 1 0 0,1 1 0 0 0,0-2-7 0 0,-1 1 0 0 0,1-1-1 0 0,-1 0 1 0 0,1 1 0 0 0,-1-1 0 0 0,1 0 0 0 0,-1 1 0 0 0,1-1 0 0 0,-1 0 0 0 0,1 0 0 0 0,0 0-1 0 0,-1 0 1 0 0,1 0 0 0 0,-1 1 0 0 0,1-1 0 0 0,0 0 0 0 0,-1 0 0 0 0,1 0 0 0 0,-1-1-1 0 0,1 1 1 0 0,0 0 0 0 0,-1 0 0 0 0,1 0 0 0 0,0-1 0 0 0,3 0 29 0 0,0-1 0 0 0,-1 1 0 0 0,1-1 1 0 0,-1 0-1 0 0,1 0 0 0 0,-1-1 0 0 0,0 1 0 0 0,0 0 1 0 0,5-6-1 0 0,2-2-93 0 0,-8 9-106 0 0,0-1 0 0 0,-1 1-1 0 0,1 0 1 0 0,-1-1-1 0 0,1 1 1 0 0,-1-1 0 0 0,1 0-1 0 0,-1 0 1 0 0,0 1 0 0 0,0-1-1 0 0,0 0 1 0 0,0 0-1 0 0,0 0 1 0 0,0-2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67 5057 0 0,'-1'0'105'0'0,"1"0"1"0"0,-1 0-1 0 0,1 0 1 0 0,-1 1-1 0 0,1-1 1 0 0,-1 0-1 0 0,1 0 0 0 0,-1 0 1 0 0,1-1-1 0 0,-1 1 1 0 0,1 0-1 0 0,0 0 0 0 0,-1 0 1 0 0,1 0-1 0 0,-1 0 1 0 0,1 0-1 0 0,-1-1 0 0 0,1 1 1 0 0,0 0-1 0 0,-1-1 1 0 0,11-7 98 0 0,13-7 138 0 0,-12 8-353 0 0,1 0 0 0 0,-1 0 1 0 0,1 1-1 0 0,20-7 0 0 0,-31 12 1 0 0,0 1-1 0 0,0 0 1 0 0,1 0-1 0 0,-1-1 1 0 0,0 1 0 0 0,0 0-1 0 0,0 0 1 0 0,0 0-1 0 0,1 0 1 0 0,-1 0 0 0 0,0 0-1 0 0,1 1 1 0 0,-1-1 20 0 0,-1 0 0 0 0,1 1-1 0 0,-1-1 1 0 0,0 0 0 0 0,1 0 0 0 0,-1 1 0 0 0,0-1-1 0 0,1 0 1 0 0,-1 1 0 0 0,0-1 0 0 0,1 0 0 0 0,-1 1 0 0 0,0-1-1 0 0,0 0 1 0 0,1 1 0 0 0,-1-1 0 0 0,0 1 0 0 0,0-1-1 0 0,0 0 1 0 0,1 1 0 0 0,-1 0 0 0 0,0 2 58 0 0,0 1 0 0 0,0-1-1 0 0,0 1 1 0 0,-1-1 0 0 0,1 0 0 0 0,-2 7 0 0 0,1-8-71 0 0,-21 88 365 0 0,21-87-445 0 0,1-3 45 0 0,0 1 0 0 0,0-1 0 0 0,0 0 0 0 0,0 0 0 0 0,-1 0 0 0 0,1 1 0 0 0,0-1 0 0 0,0 0 0 0 0,0 0 0 0 0,0 1 1 0 0,0-1-1 0 0,0 0 0 0 0,0 0 0 0 0,0 1 0 0 0,0-1 0 0 0,0 0 0 0 0,0 1 0 0 0,0-1 0 0 0,0 0 0 0 0,0 0 0 0 0,0 1 0 0 0,0-1 0 0 0,0 0 0 0 0,0 0 0 0 0,0 1 0 0 0,0-1 0 0 0,0 0 0 0 0,0 0 0 0 0,0 1 0 0 0,1-1 0 0 0,-1 0 0 0 0,0 0 0 0 0,0 0 0 0 0,0 1 0 0 0,0-1 0 0 0,1 0 0 0 0,-1 0 0 0 0,24-34-2242 0 0,-24 33 2298 0 0,1 1 0 0 0,0-1 0 0 0,0 1 0 0 0,0-1 0 0 0,0 1 1 0 0,-1 0-1 0 0,1 0 0 0 0,0-1 0 0 0,0 1 0 0 0,0 0 0 0 0,0 0 0 0 0,0 0 1 0 0,0 0-1 0 0,0 0 0 0 0,0 0 0 0 0,1 0 0 0 0,22 4 143 0 0,-3 0-338 0 0,-15-8-3565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3145 0 0,'5'-1'457'0'0,"-1"0"0"0"0,0-1 1 0 0,1 1-1 0 0,-1-1 0 0 0,0 0 1 0 0,0 0-1 0 0,7-5 1 0 0,-4 4-384 0 0,-1-1 0 0 0,15-5 0 0 0,-19 9-50 0 0,2-2-22 0 0,0 1 0 0 0,0 0 1 0 0,-1 0-1 0 0,1 1 0 0 0,8-1 0 0 0,-11 1 72 0 0,0 0-1 0 0,1 1 1 0 0,-1-1 0 0 0,0 0-1 0 0,0 1 1 0 0,1-1-1 0 0,-1 1 1 0 0,0 0 0 0 0,0-1-1 0 0,1 1 1 0 0,-1 0-1 0 0,0 0 1 0 0,0-1-1 0 0,0 1 1 0 0,0 0 0 0 0,0 0-1 0 0,0 0 1 0 0,-1 0-1 0 0,1 0 1 0 0,1 2 0 0 0,0 0 29 0 0,-1-1 1 0 0,0 1 0 0 0,1 0 0 0 0,-1 0-1 0 0,0 0 1 0 0,0 0 0 0 0,-1 0 0 0 0,1 0-1 0 0,0 4 1 0 0,0-2-583 0 0,6-18-6222 0 0,-6 12 6590 0 0,-1-1 0 0 0,1 1 0 0 0,0 0 0 0 0,-1 0 1 0 0,1-1-1 0 0,0 1 0 0 0,0 0 0 0 0,0 0 0 0 0,0 0 0 0 0,0 0 0 0 0,2-1 0 0 0,-2 1 223 0 0,1 0 0 0 0,-1 0-1 0 0,0-1 1 0 0,0 1 0 0 0,0 0-1 0 0,0 0 1 0 0,0 0-1 0 0,0-1 1 0 0,0 1 0 0 0,0-2-1 0 0,-1 2-30 0 0,0 1 1 0 0,0-1-1 0 0,0 1 0 0 0,1 0 1 0 0,-1-1-1 0 0,0 1 0 0 0,0-1 1 0 0,0 1-1 0 0,0 0 0 0 0,0-1 1 0 0,1 1-1 0 0,-1 0 0 0 0,0-1 0 0 0,0 1 1 0 0,1 0-1 0 0,-1 0 0 0 0,0-1 1 0 0,0 1-1 0 0,1 0 0 0 0,-1-1 1 0 0,0 1-1 0 0,1 0 0 0 0,-1 0 0 0 0,1 0 1 0 0,-1 0-1 0 0,0-1 0 0 0,1 1 1 0 0,-1 0-1 0 0,0 0 0 0 0,1 0 1 0 0,-1 0-1 0 0,1 0 0 0 0,-1 0 0 0 0,0 0 1 0 0,1 0-1 0 0,-1 0 0 0 0,1 0 1 0 0,1 1 0 0 0,-1-1 0 0 0,0 1 0 0 0,1 0 1 0 0,-1 0-1 0 0,0 0 0 0 0,0 0 0 0 0,0 0 1 0 0,0 0-1 0 0,0 0 0 0 0,2 2 0 0 0,3 5-221 0 0,-1 0 0 0 0,7 13 0 0 0,-2-6-1164 0 0,-10-14 1211 0 0,0-1 0 0 0,0 0 0 0 0,1 1 0 0 0,-1-1 0 0 0,0 0 0 0 0,0 1 0 0 0,1-1 0 0 0,-1 0 0 0 0,0 0 0 0 0,1 1 0 0 0,-1-1 0 0 0,0 0-1 0 0,1 0 1 0 0,-1 0 0 0 0,0 1 0 0 0,1-1 0 0 0,-1 0 0 0 0,0 0 0 0 0,1 0 0 0 0,-1 0 0 0 0,1 0 0 0 0,-1 0 0 0 0,0 0 0 0 0,1 0 0 0 0,-1 0 0 0 0,1 0 0 0 0,-1 0 0 0 0,0 0 0 0 0,1 0-1 0 0,-1 0 1 0 0,1 0 0 0 0,-1 0 0 0 0,0-1 0 0 0,1 1 0 0 0,-1 0 0 0 0,0 0 0 0 0,1 0 0 0 0,-1-1 0 0 0,0 1 0 0 0,1-1 0 0 0,1-1-763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2393 0 0,'4'-3'4154'0'0,"12"-7"-2606"0"0,-8 6-1408 0 0,0 0 1 0 0,14-4-1 0 0,-14 5-340 0 0,0 0 0 0 0,0 0-1 0 0,11-8 1 0 0,-14 9-763 0 0,-4 3 550 0 0,-7 11 511 0 0,-2 4-26 0 0,2 0 57 0 0,-5 14 92 0 0,11-28-232 0 0,-1 0 1 0 0,1-1-1 0 0,0 1 1 0 0,0 0-1 0 0,-1 0 1 0 0,1 0-1 0 0,1 0 0 0 0,-1 0 1 0 0,0-1-1 0 0,0 1 1 0 0,1 0-1 0 0,-1 0 0 0 0,2 3 1 0 0,-2-5-16 0 0,0 0 1 0 0,0 0 0 0 0,0 0-1 0 0,0 1 1 0 0,0-1-1 0 0,0 0 1 0 0,1 0-1 0 0,-1 0 1 0 0,0 1 0 0 0,0-1-1 0 0,0 0 1 0 0,0 0-1 0 0,0 0 1 0 0,1 0 0 0 0,-1 0-1 0 0,0 1 1 0 0,0-1-1 0 0,0 0 1 0 0,0 0 0 0 0,1 0-1 0 0,-1 0 1 0 0,0 0-1 0 0,0 0 1 0 0,0 0-1 0 0,1 0 1 0 0,-1 0 0 0 0,0 0-1 0 0,0 0 1 0 0,0 0-1 0 0,1 0 1 0 0,-1 0 0 0 0,0 0-1 0 0,0 0 1 0 0,1 0-1 0 0,-1 0 1 0 0,0 0 0 0 0,8-7-720 0 0,1-12 92 0 0,-7 15 574 0 0,0-1 1 0 0,0 0-1 0 0,0 0 1 0 0,1 1-1 0 0,0-1 1 0 0,0 1-1 0 0,0 0 1 0 0,6-7-1 0 0,-7 11 103 0 0,-1-1-1 0 0,0 0 1 0 0,1 1-1 0 0,-1-1 1 0 0,0 1 0 0 0,1-1-1 0 0,-1 1 1 0 0,1 0-1 0 0,-1-1 1 0 0,0 1-1 0 0,1 0 1 0 0,-1 0 0 0 0,3 0-1 0 0,-3 0-80 0 0,0 0 1 0 0,0 0-1 0 0,0 0 0 0 0,0 0 1 0 0,1 1-1 0 0,-1-1 0 0 0,0 0 0 0 0,0 0 1 0 0,0 1-1 0 0,0-1 0 0 0,0 0 1 0 0,-1 1-1 0 0,1-1 0 0 0,0 1 1 0 0,0-1-1 0 0,0 1 0 0 0,0 0 0 0 0,0-1 1 0 0,0 2-1 0 0,-1 0-1245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2753 0 0,'2'-2'495'0'0,"0"-1"-1"0"0,1 1 1 0 0,-1 0 0 0 0,1 0 0 0 0,-1 1 0 0 0,1-1 0 0 0,4-1 0 0 0,15-12-104 0 0,-16 10-267 0 0,0 0 0 0 0,1 0-1 0 0,0 1 1 0 0,0 0 0 0 0,0 0 0 0 0,1 0 0 0 0,9-2 0 0 0,-17 6-94 0 0,1-1 0 0 0,0 1 0 0 0,-1 0-1 0 0,1 0 1 0 0,-1 0 0 0 0,1 0 0 0 0,0 0 0 0 0,-1 0 0 0 0,1 0 0 0 0,-1 0 0 0 0,1 1 0 0 0,0-1 0 0 0,-1 0 0 0 0,1 0 0 0 0,-1 0 0 0 0,1 1 0 0 0,-1-1-1 0 0,1 0 1 0 0,-1 1 0 0 0,1-1 0 0 0,-1 0 0 0 0,1 1 0 0 0,-1-1 0 0 0,1 1 0 0 0,1 1 32 0 0,-1-1 1 0 0,-1 1-1 0 0,1-1 1 0 0,0 1-1 0 0,0 0 1 0 0,0-1-1 0 0,-1 1 1 0 0,1 2-1 0 0,0 2 22 0 0,0-1-1 0 0,0 0 1 0 0,-1 0-1 0 0,1 0 0 0 0,-2 7 1 0 0,-3 53 163 0 0,3-32-35 0 0,1-31-210 0 0,0-1-1 0 0,0 1 0 0 0,0 0 0 0 0,1-1 0 0 0,-1 1 1 0 0,0-1-1 0 0,1 1 0 0 0,0-1 0 0 0,-1 1 1 0 0,1-1-1 0 0,0 1 0 0 0,-1-1 0 0 0,1 0 0 0 0,0 1 1 0 0,0-1-1 0 0,0 0 0 0 0,2 2 0 0 0,-1-2-32 0 0,0-1 0 0 0,-1 1 0 0 0,1-1 0 0 0,0 1 0 0 0,0-1 0 0 0,0 0 0 0 0,0 0 0 0 0,0 0 0 0 0,0 0 0 0 0,0 0 0 0 0,0 0 0 0 0,-1-1 0 0 0,1 1 0 0 0,0-1 0 0 0,0 1 0 0 0,0-1 0 0 0,0 0 0 0 0,-1 1 0 0 0,3-2 0 0 0,0 0-52 0 0,0 0 0 0 0,0 0 0 0 0,0-1-1 0 0,-1 1 1 0 0,1-1 0 0 0,-1 0 0 0 0,5-4 0 0 0,-7 6 86 0 0,0 0 0 0 0,0 0 0 0 0,-1 1 0 0 0,1-1 1 0 0,0 0-1 0 0,-1 0 0 0 0,1 0 0 0 0,0 1 0 0 0,-1-1 0 0 0,0 0 1 0 0,1 0-1 0 0,-1 0 0 0 0,1 0 0 0 0,-1 0 0 0 0,0 0 0 0 0,0 0 1 0 0,1 0-1 0 0,-1 0 0 0 0,0 0 0 0 0,0 0 0 0 0,0-1 1 0 0,0 1-1 0 0,0 0 0 0 0,-1 0 0 0 0,1-1 0 0 0,-1 1 19 0 0,0 0-1 0 0,0 0 0 0 0,0 0 0 0 0,0 1 1 0 0,0-1-1 0 0,0 0 0 0 0,0 1 0 0 0,0-1 1 0 0,0 1-1 0 0,0-1 0 0 0,0 1 0 0 0,0 0 1 0 0,0-1-1 0 0,0 1 0 0 0,0 0 0 0 0,0 0 1 0 0,-1 0-1 0 0,1 0 0 0 0,0 0 0 0 0,0 0 1 0 0,0 0-1 0 0,0 0 0 0 0,-2 0 0 0 0,-1 1-19 0 0,1 0 0 0 0,0-1 0 0 0,-1 1 0 0 0,1 1-1 0 0,0-1 1 0 0,-5 3 0 0 0,-10 4 68 0 0,11-5-2006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3633 0 0,'-1'3'2781'0'0,"-3"4"-553"0"0,4-4-1859 0 0,0 2-219 0 0,0-1-1 0 0,0 1 1 0 0,0-1 0 0 0,1 1-1 0 0,2 8 1 0 0,1 13-102 0 0,-1 4-6 0 0,-2-48-1184 0 0,0 11 1062 0 0,0-1 0 0 0,0 1 1 0 0,1-1-1 0 0,0 1 0 0 0,0 0 1 0 0,1 0-1 0 0,0 0 0 0 0,0 0 1 0 0,1 0-1 0 0,6-9 0 0 0,-10 16 77 0 0,0-1-1 0 0,0 1 0 0 0,1 0 0 0 0,-1 0 0 0 0,0-1 0 0 0,0 1 0 0 0,1 0 1 0 0,-1 0-1 0 0,0-1 0 0 0,0 1 0 0 0,1 0 0 0 0,-1 0 0 0 0,0 0 0 0 0,1 0 1 0 0,-1-1-1 0 0,0 1 0 0 0,1 0 0 0 0,-1 0 0 0 0,0 0 0 0 0,1 0 0 0 0,-1 0 1 0 0,0 0-1 0 0,1 0 0 0 0,-1 0 0 0 0,0 0 0 0 0,1 0 0 0 0,-1 0 0 0 0,0 0 1 0 0,1 0-1 0 0,-1 0 0 0 0,0 0 0 0 0,1 0 0 0 0,-1 1 0 0 0,12 9 154 0 0,-10-8-115 0 0,0 0 0 0 0,-1 0 0 0 0,1 0 0 0 0,-1 0 0 0 0,0 1 0 0 0,0-1 0 0 0,0 1 0 0 0,0-1 0 0 0,1 5-1 0 0,5 18 380 0 0,-7-25-343 0 0,-5-7-154 0 0,5 5 62 0 0,1 0 1 0 0,-1 0-1 0 0,1 0 1 0 0,0 1-1 0 0,-1-1 0 0 0,1 0 1 0 0,0 0-1 0 0,0 0 1 0 0,1 1-1 0 0,-1-1 1 0 0,0 0-1 0 0,0 1 0 0 0,1-1 1 0 0,-1 1-1 0 0,1-1 1 0 0,-1 1-1 0 0,1 0 1 0 0,0 0-1 0 0,0 0 1 0 0,1-1-1 0 0,0 0 19 0 0,0 0 1 0 0,0 1-1 0 0,-1 0 1 0 0,1-1-1 0 0,0 1 1 0 0,0 0-1 0 0,0 0 1 0 0,1 1-1 0 0,-1-1 0 0 0,0 1 1 0 0,0 0-1 0 0,6-1 1 0 0,-6 2-1 0 0,-1 0 0 0 0,1 0 1 0 0,0 0-1 0 0,0 0 0 0 0,0 0 0 0 0,-1 1 0 0 0,1-1 1 0 0,-1 1-1 0 0,1 0 0 0 0,-1-1 0 0 0,3 4 1 0 0,-4-4 26 0 0,1 0 0 0 0,-1 0 1 0 0,0 0-1 0 0,0 1 0 0 0,0-1 1 0 0,0 0-1 0 0,-1 0 0 0 0,1 1 1 0 0,0-1-1 0 0,0 1 0 0 0,-1-1 1 0 0,1 1-1 0 0,-1-1 0 0 0,1 1 1 0 0,-1-1-1 0 0,0 1 0 0 0,0-1 1 0 0,0 1-1 0 0,0 0 0 0 0,0-1 1 0 0,0 1-1 0 0,0 1 0 0 0,-2 5 242 0 0,2-6-166 0 0,0 0-1 0 0,-1 0 1 0 0,0 0-1 0 0,1 0 1 0 0,-1 0-1 0 0,0 0 1 0 0,0 0-1 0 0,0 0 1 0 0,0 0-1 0 0,0 0 1 0 0,0 0-1 0 0,-3 2 1 0 0,3-3-103 0 0,4-6-458 0 0,0 2 392 0 0,0-1 0 0 0,0 1 0 0 0,0 0 0 0 0,6-3 0 0 0,-8 5 68 0 0,1-1 1 0 0,-1 1-1 0 0,1 0 0 0 0,-1 0 0 0 0,1 1 0 0 0,-1-1 0 0 0,1 0 0 0 0,-1 0 0 0 0,1 1 0 0 0,0-1 0 0 0,0 1 0 0 0,-1-1 0 0 0,1 1 0 0 0,0 0 0 0 0,2 0 0 0 0,-3 0 10 0 0,1 1 0 0 0,-1-1 0 0 0,0 1 0 0 0,1-1 0 0 0,-1 1 0 0 0,0 0-1 0 0,0-1 1 0 0,0 1 0 0 0,0 0 0 0 0,0 0 0 0 0,0 0 0 0 0,0 0 0 0 0,0 0-1 0 0,0 0 1 0 0,0 0 0 0 0,0 0 0 0 0,-1 0 0 0 0,1 1 0 0 0,0-1 0 0 0,0 2-1 0 0,3 6 71 0 0,-1 0-1 0 0,5 18 0 0 0,2 7 20 0 0,-9-33-114 0 0,-1 0 0 0 0,1 1 0 0 0,-1-1 1 0 0,1 0-1 0 0,0 0 0 0 0,-1 0 1 0 0,1 0-1 0 0,0 0 0 0 0,0 0 1 0 0,0 0-1 0 0,0 0 0 0 0,0 0 1 0 0,0-1-1 0 0,0 1 0 0 0,0 0 1 0 0,0 0-1 0 0,1-1 0 0 0,-1 1 1 0 0,0-1-1 0 0,0 1 0 0 0,1-1 1 0 0,0 0-1 0 0,-1 0-5 0 0,0 0 0 0 0,0 0 1 0 0,0 0-1 0 0,0-1 0 0 0,-1 1 0 0 0,1 0 0 0 0,0-1 0 0 0,0 1 0 0 0,0-1 1 0 0,-1 1-1 0 0,1-1 0 0 0,0 1 0 0 0,-1-1 0 0 0,1 1 0 0 0,0-1 0 0 0,-1 0 1 0 0,1 1-1 0 0,-1-1 0 0 0,1 0 0 0 0,-1 1 0 0 0,1-1 0 0 0,-1 0 1 0 0,0 0-1 0 0,1 0 0 0 0,-1-1 0 0 0,0-3 36 0 0,-1 0 0 0 0,-1 1 0 0 0,1-1 0 0 0,-1 0 0 0 0,1 0 0 0 0,-1 1 0 0 0,-1-1 0 0 0,1 1 0 0 0,-1 0 0 0 0,1 0 0 0 0,-1 0 0 0 0,-1 0 0 0 0,1 0 0 0 0,-7-5 0 0 0,7 7 583 0 0,-4-2-4452 0 0,6 3 3463 0 0,1 1 293 0 0,0 0 0 0 0,0 0-1 0 0,0 0 1 0 0,0-1 0 0 0,0 1-1 0 0,0 0 1 0 0,0 0 0 0 0,0 0-1 0 0,0 0 1 0 0,0 0 0 0 0,0 0-1 0 0,0-1 1 0 0,0 1-1 0 0,0 0 1 0 0,0 0 0 0 0,0 0-1 0 0,0 0 1 0 0,0 0 0 0 0,0-1-1 0 0,0 1 1 0 0,0 0 0 0 0,0 0-1 0 0,0 0 1 0 0,0 0 0 0 0,0 0-1 0 0,2-2-1557 0 0,-2 2 1558 0 0,1 0 0 0 0,-1 0-1 0 0,0 0 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4393 0 0,'15'-6'4434'0'0,"-9"4"-4028"0"0,1 0 0 0 0,-1 0-1 0 0,13-2 1 0 0,-14 4-413 0 0,0 0 1 0 0,1 0-1 0 0,-1 1 0 0 0,0-1 0 0 0,0 1 0 0 0,0 0 0 0 0,5 2 0 0 0,-9-2 19 0 0,0 0 0 0 0,0-1 0 0 0,0 1 0 0 0,0 0 0 0 0,0-1-1 0 0,0 1 1 0 0,0 0 0 0 0,0 0 0 0 0,0 0 0 0 0,0 0 0 0 0,-1 0 0 0 0,1 0-1 0 0,0 0 1 0 0,-1 0 0 0 0,1 0 0 0 0,-1 0 0 0 0,1 1 0 0 0,-1-1 0 0 0,1 0-1 0 0,-1 0 1 0 0,0 1 0 0 0,0-1 0 0 0,0 0 0 0 0,1 0 0 0 0,-1 1 0 0 0,0-1-1 0 0,-1 0 1 0 0,1 0 0 0 0,0 1 0 0 0,0-1 0 0 0,0 0 0 0 0,-1 0 0 0 0,1 0-1 0 0,-1 2 1 0 0,-21 88 203 0 0,21-90-214 0 0,1 1 0 0 0,0-1-1 0 0,-1 0 1 0 0,1 1 0 0 0,0-1 0 0 0,0 0 0 0 0,0 1-1 0 0,0-1 1 0 0,0 0 0 0 0,0 1 0 0 0,1-1 0 0 0,-1 0-1 0 0,0 1 1 0 0,1-1 0 0 0,-1 0 0 0 0,1 1 0 0 0,-1-1-1 0 0,1 0 1 0 0,0 0 0 0 0,-1 0 0 0 0,1 0-1 0 0,0 0 1 0 0,0 1 0 0 0,0-1 0 0 0,0-1 0 0 0,0 1-1 0 0,0 0 1 0 0,0 0 0 0 0,0 0 0 0 0,0 0 0 0 0,0-1-1 0 0,0 1 1 0 0,1-1 0 0 0,-1 1 0 0 0,0-1 0 0 0,3 1-1 0 0,0-1 36 0 0,1 0 0 0 0,-1-1 1 0 0,0 0-1 0 0,0 0 0 0 0,1-1 0 0 0,-1 1 0 0 0,0-1 0 0 0,0 1 0 0 0,-1-1 0 0 0,7-5 0 0 0,-5 5-29 0 0,71-38 524 0 0,-63 31-328 0 0,-12 7-163 0 0,1 1 0 0 0,0 0 0 0 0,0-1 0 0 0,0 1 0 0 0,0 0 0 0 0,0 0 0 0 0,0 0 0 0 0,0 0 0 0 0,0 0 0 0 0,0 1 0 0 0,3-2 0 0 0,-4 2-198 0 0,-1-1-1 0 0,1 1 1 0 0,-1-1-1 0 0,1 0 1 0 0,0 1-1 0 0,-1-1 0 0 0,1 0 1 0 0,-1 0-1 0 0,0 1 1 0 0,1-1-1 0 0,-1 0 1 0 0,1 0-1 0 0,-1 0 1 0 0,0 0-1 0 0,0 1 1 0 0,0-1-1 0 0,1-2 1 0 0,2-19-7031 0 0,-3 16 4567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1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5713 0 0,'-15'-7'1656'0'0,"9"5"296"0"0,20 11-1564 0 0,1-1 1 0 0,-1 2-1 0 0,-1 0 1 0 0,17 16-1 0 0,47 53 553 0 0,-72-73-870 0 0,24 27 117 0 0,-1 1 0 0 0,-1 2 1 0 0,-2 1-1 0 0,-2 1 0 0 0,-2 0 1 0 0,26 63-1 0 0,-36-70-61 0 0,-1 0 0 0 0,-1 1 0 0 0,-1 0 1 0 0,-2 0-1 0 0,-2 0 0 0 0,-1 1 0 0 0,-1 0 0 0 0,-2-1 0 0 0,-5 49 1 0 0,-1-42 331 0 0,-2-1 1 0 0,-1-1 0 0 0,-2 0-1 0 0,-2 0 1 0 0,-1-1 0 0 0,-24 43 0 0 0,16-40-19 0 0,-1-2 1 0 0,-39 46 0 0 0,19-32-423 0 0,43-62-7789 0 0,5-9 2433 0 0,0 4 1648 0 0,-3 5 1066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4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2491 1127 2184 0 0,'-16'11'971'0'0,"-16"10"3257"0"0,-32 20 1793 0 0,-55 16-3320 0 0,-134 51-2306 0 0,187-87 58 0 0,-130 24 0 0 0,-73-9 190 0 0,35-6 3 0 0,128-14-143 0 0,-176 3 1 0 0,225-19-467 0 0,1-3 0 0 0,-1-2 0 0 0,-63-14 0 0 0,74 8-42 0 0,-1-2 0 0 0,1-2 1 0 0,-48-24-1 0 0,65 25 7 0 0,2-1 0 0 0,-1-1 1 0 0,2-2-1 0 0,0 0 0 0 0,-41-41 0 0 0,54 45-5 0 0,0 0-1 0 0,1-2 1 0 0,1 1-1 0 0,0-1 1 0 0,2-1-1 0 0,-1 0 1 0 0,2 0-1 0 0,1-1 1 0 0,0 0-1 0 0,1-1 1 0 0,1 1 0 0 0,0-1-1 0 0,-3-37 1 0 0,6 23 1 0 0,2 1 0 0 0,1 0 0 0 0,1-1 0 0 0,1 1 0 0 0,3 0 0 0 0,0 1 0 0 0,17-48 0 0 0,-8 37 1 0 0,1 1-1 0 0,3 1 0 0 0,1 1 0 0 0,2 1 1 0 0,1 0-1 0 0,33-38 0 0 0,-31 46-5 0 0,2 0-1 0 0,2 2 1 0 0,0 1-1 0 0,2 1 1 0 0,1 2-1 0 0,1 1 1 0 0,1 2-1 0 0,0 1 1 0 0,69-29 0 0 0,-31 24-25 0 0,0 3 0 0 0,2 2 0 0 0,0 4 0 0 0,98-8 0 0 0,-34 15-31 0 0,201 11 0 0 0,-24 26-81 0 0,-204-11 58 0 0,-2 5 1 0 0,120 40-1 0 0,-176-45 90 0 0,-1 3 0 0 0,-1 2 1 0 0,52 31-1 0 0,-78-38-36 0 0,0 1 0 0 0,28 24 0 0 0,-44-33 41 0 0,-2 1 0 0 0,1-1-1 0 0,-1 2 1 0 0,0-1 0 0 0,-1 1-1 0 0,0 0 1 0 0,0 0-1 0 0,-1 1 1 0 0,6 15 0 0 0,-3-3 35 0 0,-1 0-1 0 0,-1 1 1 0 0,-1-1 0 0 0,-1 1 0 0 0,1 31-1 0 0,0 94 92 0 0,-5-119-66 0 0,-1 0-1 0 0,-2 0 0 0 0,-7 34 1 0 0,6-48-37 0 0,0 0 0 0 0,-1-1 0 0 0,0 0 0 0 0,-1 0 0 0 0,-1-1 0 0 0,0 1 0 0 0,-1-1 0 0 0,-10 12 0 0 0,-6 5 46 0 0,-51 49 1 0 0,58-63-51 0 0,-1-2 1 0 0,-1 0-1 0 0,0-1 1 0 0,-28 15 0 0 0,43-26-235 0 0,0 0 1 0 0,0 0-1 0 0,0-1 1 0 0,0 1-1 0 0,0-1 1 0 0,0 0-1 0 0,0 0 1 0 0,-1-1-1 0 0,1 1 1 0 0,-8-1-1 0 0,6-1-1125 0 0,0-2-8792 0 0,8-2 5235 0 0,2 0 4449 0 0,-1-1-785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6505 0 0,'-1'0'127'0'0,"1"0"0"0"0,-1 0 0 0 0,1 0-1 0 0,-1 1 1 0 0,1-1 0 0 0,0 0 0 0 0,-1 0 0 0 0,1 1-1 0 0,-1-1 1 0 0,1 0 0 0 0,-1 1 0 0 0,1-1-1 0 0,0 0 1 0 0,-1 1 0 0 0,1-1 0 0 0,0 1 0 0 0,-1-1-1 0 0,1 0 1 0 0,0 1 0 0 0,0-1 0 0 0,-1 1-1 0 0,1-1 1 0 0,0 1 0 0 0,0-1 0 0 0,0 1 0 0 0,0-1-1 0 0,-1 1 1 0 0,1-1 0 0 0,0 1 0 0 0,0-1-1 0 0,0 1 1 0 0,0-1 0 0 0,0 1 0 0 0,0-1 0 0 0,1 1-1 0 0,-1-1 1 0 0,0 1 0 0 0,0-1 0 0 0,0 1-1 0 0,0-1 1 0 0,1 1 0 0 0,-1-1 0 0 0,0 1 0 0 0,1 0-1 0 0,2 4 410 0 0,0 0-1 0 0,1 0 1 0 0,6 7-1 0 0,3 6-884 0 0,-10-13 312 0 0,-1 0 0 0 0,0 0 0 0 0,0 0 0 0 0,0 0 0 0 0,-1 0 0 0 0,1 1 0 0 0,-1-1-1 0 0,-1 1 1 0 0,1-1 0 0 0,-1 1 0 0 0,0-1 0 0 0,0 1 0 0 0,-2 8 0 0 0,-1 4-35 0 0,-2-1 1 0 0,-11 32-1 0 0,-4 14 226 0 0,18-55-131 0 0,-2 11 446 0 0,4-19-370 0 0,0 1 1 0 0,0-1-1 0 0,0 1 1 0 0,0 0-1 0 0,1-1 0 0 0,-1 1 1 0 0,0-1-1 0 0,0 1 1 0 0,0-1-1 0 0,1 1 1 0 0,-1-1-1 0 0,0 1 0 0 0,0-1 1 0 0,1 1-1 0 0,-1-1 1 0 0,0 0-1 0 0,1 1 1 0 0,-1-1-1 0 0,1 1 0 0 0,-1-1 1 0 0,0 0-1 0 0,1 1 1 0 0,-1-1-1 0 0,1 0 1 0 0,-1 0-1 0 0,1 1 0 0 0,-1-1 1 0 0,2 0-1 0 0,17 9 1994 0 0,-15-7-1840 0 0,0 0 0 0 0,0-1 0 0 0,0 1 0 0 0,0-1 0 0 0,0 0 0 0 0,5 2 0 0 0,9-1-252 0 0,43 3 937 0 0,-54-5-1461 0 0,0-1-1 0 0,0 1 1 0 0,-1-1 0 0 0,1 0 0 0 0,0-1 0 0 0,11-3 0 0 0,-14 3-884 0 0,-1 0 0 0 0,0 0 0 0 0,0 0 0 0 0,0-1 0 0 0,-1 1 0 0 0,1 0 1 0 0,0-1-1 0 0,-1 0 0 0 0,0 0 0 0 0,3-4 0 0 0,-2 1-1048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5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1468 2641 0 0,'-1'0'60'0'0,"1"0"1"0"0,0 0 0 0 0,0-1 0 0 0,-1 1 0 0 0,1 0 0 0 0,0 0 0 0 0,-1 0 0 0 0,1-1 0 0 0,0 1 0 0 0,0 0 0 0 0,-1 0 0 0 0,1 0 0 0 0,0-1 0 0 0,0 1-1 0 0,-1 0 1 0 0,1-1 0 0 0,0 1 0 0 0,0 0 0 0 0,0 0 0 0 0,0-1 0 0 0,0 1 0 0 0,-1 0 0 0 0,1-1 0 0 0,0 1 0 0 0,0 0 0 0 0,0-1 0 0 0,0 1 0 0 0,0 0-1 0 0,0-1 1 0 0,5-9 893 0 0,-1 3-385 0 0,10-18 668 0 0,2 1 0 0 0,1 0 1 0 0,23-25-1 0 0,-34 43-1067 0 0,438-495 6116 0 0,-349 400-5727 0 0,57-57 170 0 0,-144 150-695 0 0,285-255 1642 0 0,-170 156-1294 0 0,60-27 134 0 0,-160 118-481 0 0,16-10 359 0 0,-57 31 1641 0 0,10-5-7333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6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9242 0 0,'-2'1'128'0'0,"0"0"0"0"0,0 0 0 0 0,0 0 0 0 0,0 0 0 0 0,0 0 0 0 0,0 0 0 0 0,0 1 0 0 0,0-1 0 0 0,1 1 0 0 0,-1 0 0 0 0,0-1 0 0 0,1 1-1 0 0,-1 0 1 0 0,1 0 0 0 0,0 0 0 0 0,0 0 0 0 0,-1 0 0 0 0,2 0 0 0 0,-1 0 0 0 0,-1 4 0 0 0,0 1-128 0 0,1 0 0 0 0,1 0 0 0 0,-1 0 0 0 0,1 0 0 0 0,1 10 0 0 0,0-7 376 0 0,16 153-178 0 0,-3-32-241 0 0,-10-81-510 0 0,-4-62-6578 0 0,0-22 5204 0 0,-2-16 987 0 0,0 33 1200 0 0,2 0-1 0 0,0-1 1 0 0,4-31-1 0 0,-4 49-171 0 0,0 0-1 0 0,0-1 1 0 0,0 1-1 0 0,0 0 0 0 0,0 0 1 0 0,0 0-1 0 0,0-1 1 0 0,0 1-1 0 0,0 0 1 0 0,0 0-1 0 0,0 0 1 0 0,0 0-1 0 0,0-1 0 0 0,1 1 1 0 0,-1 0-1 0 0,0 0 1 0 0,0 0-1 0 0,0 0 1 0 0,0-1-1 0 0,0 1 0 0 0,1 0 1 0 0,-1 0-1 0 0,0 0 1 0 0,0 0-1 0 0,0 0 1 0 0,0 0-1 0 0,1 0 1 0 0,-1 0-1 0 0,0 0 0 0 0,0-1 1 0 0,0 1-1 0 0,1 0 1 0 0,-1 0-1 0 0,0 0 1 0 0,0 0-1 0 0,0 0 0 0 0,1 0 1 0 0,-1 0-1 0 0,0 0 1 0 0,0 0-1 0 0,0 0 1 0 0,1 1-1 0 0,-1-1 1 0 0,12 7 1915 0 0,11 19-817 0 0,-19-22-981 0 0,36 34-168 0 0,-32-30-764 0 0,18 14-1 0 0,-23-20-199 0 0,0-1 0 0 0,0 1-1 0 0,0 0 1 0 0,0-1 0 0 0,0 0 0 0 0,6 2-1 0 0,1-4-257 0 0,-6 0 98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6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2561 0 0,'5'17'4247'0'0,"1"-1"-3040"0"0,33 140-397 0 0,-30-129-2270 0 0,0-12-2358 0 0,-7-49 1783 0 0,-4-26 4505 0 0,2 58-2269 0 0,0 0 0 0 0,1 0 0 0 0,-1 0 0 0 0,1 1 0 0 0,-1-1 0 0 0,1 0 0 0 0,0 0 0 0 0,0 0-1 0 0,0 1 1 0 0,0-1 0 0 0,0 0 0 0 0,0 1 0 0 0,0-1 0 0 0,3-2 0 0 0,25-21-861 0 0,-10 8-1356 0 0,-10 9 938 0 0,-1-2 0 0 0,15-19 1 0 0,-18 21-2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7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93 2232 0 0,'-1'0'213'0'0,"1"0"-1"0"0,-1 1 1 0 0,0-1-1 0 0,1 0 1 0 0,-1 0-1 0 0,0 1 1 0 0,1-1-1 0 0,-1 0 1 0 0,1 1-1 0 0,-1-1 1 0 0,1 0-1 0 0,-1 1 1 0 0,1-1-1 0 0,-1 1 0 0 0,1-1 1 0 0,-1 1-1 0 0,1 0 1 0 0,-1-1-1 0 0,1 1 1 0 0,0-1-1 0 0,-1 1 1 0 0,1 0-1 0 0,0-1 1 0 0,0 1-1 0 0,0-1 1 0 0,-1 1-1 0 0,1 0 0 0 0,0-1 1 0 0,0 1-1 0 0,0 0 1 0 0,0-1-1 0 0,0 1 1 0 0,0 0-1 0 0,0 0 1 0 0,0-1-1 0 0,1 2 1 0 0,3 28 1214 0 0,-4-27-1165 0 0,2 2-166 0 0,-1 1 1 0 0,1 0 0 0 0,-1-1 0 0 0,2 0 0 0 0,-1 1-1 0 0,0-1 1 0 0,6 7 0 0 0,-7-10-97 0 0,0-1 0 0 0,0 1 0 0 0,0-1 0 0 0,1 1 0 0 0,-1-1 0 0 0,1 1 0 0 0,-1-1 0 0 0,1 0 0 0 0,-1 0 0 0 0,1 0 0 0 0,0 0 0 0 0,-1 0-1 0 0,1 0 1 0 0,0-1 0 0 0,0 1 0 0 0,-1 0 0 0 0,1-1 0 0 0,0 0 0 0 0,0 1 0 0 0,0-1 0 0 0,0 0 0 0 0,0 0 0 0 0,0 0 0 0 0,0 0 0 0 0,3-1 0 0 0,-3 1 26 0 0,1-1 0 0 0,-1 0 0 0 0,0 0 0 0 0,0-1 1 0 0,0 1-1 0 0,-1 0 0 0 0,1-1 0 0 0,0 1 0 0 0,0-1 0 0 0,-1 1 0 0 0,1-1 0 0 0,-1 0 1 0 0,1 0-1 0 0,-1 1 0 0 0,0-1 0 0 0,0 0 0 0 0,0 0 0 0 0,2-4 0 0 0,0-1 66 0 0,-1 0 0 0 0,1 0-1 0 0,-1-1 1 0 0,1-8 0 0 0,-2 7-22 0 0,0 0 0 0 0,-1 0-1 0 0,0 0 1 0 0,-1 1 0 0 0,0-1 0 0 0,-1 0 0 0 0,1 1 0 0 0,-2-1 0 0 0,1 1 0 0 0,-1-1-1 0 0,0 1 1 0 0,-8-13 0 0 0,11 20-52 0 0,0 1 0 0 0,-1-1-1 0 0,1 0 1 0 0,0 0 0 0 0,-1 1-1 0 0,1-1 1 0 0,-1 0 0 0 0,1 1 0 0 0,-1-1-1 0 0,1 0 1 0 0,-1 1 0 0 0,1-1 0 0 0,-1 1-1 0 0,0-1 1 0 0,1 1 0 0 0,-1-1-1 0 0,0 1 1 0 0,0 0 0 0 0,1-1 0 0 0,-1 1-1 0 0,0 0 1 0 0,0-1 0 0 0,0 1 0 0 0,1 0-1 0 0,-1 0 1 0 0,0 0 0 0 0,0 0-1 0 0,0 0 1 0 0,1 0 0 0 0,-1 0 0 0 0,0 0-1 0 0,0 0 1 0 0,0 0 0 0 0,0 0 0 0 0,1 1-1 0 0,-1-1 1 0 0,0 0 0 0 0,0 0-1 0 0,1 1 1 0 0,-1-1 0 0 0,0 1 0 0 0,0-1-1 0 0,1 1 1 0 0,-1-1 0 0 0,0 1 0 0 0,1-1-1 0 0,-1 1 1 0 0,1-1 0 0 0,-2 2-1 0 0,-1 2 20 0 0,0-1 0 0 0,0 1 0 0 0,1 0-1 0 0,-1 0 1 0 0,1 0 0 0 0,0 0 0 0 0,-3 7-1 0 0,2 2 98 0 0,0-1-1 0 0,0 1 0 0 0,1 0 0 0 0,1-1 0 0 0,0 1 1 0 0,1 19-1 0 0,2-2 47 0 0,11 47 0 0 0,-11-62-411 0 0,0-5 305 0 0,0 0 0 0 0,4 13 1 0 0,-5-21-400 0 0,0 0 1 0 0,0 0 0 0 0,0 1 0 0 0,0-1 0 0 0,0 0 0 0 0,0 0 0 0 0,1 0-1 0 0,-1-1 1 0 0,1 1 0 0 0,-1 0 0 0 0,1 0 0 0 0,0-1 0 0 0,0 1-1 0 0,-1-1 1 0 0,4 2 0 0 0,-4-3 81 0 0,0 1-1 0 0,0-1 1 0 0,0 0 0 0 0,0 0-1 0 0,0 0 1 0 0,0 0-1 0 0,-1 0 1 0 0,1 0 0 0 0,0 0-1 0 0,0 0 1 0 0,0 0-1 0 0,0 0 1 0 0,0 0-1 0 0,0-1 1 0 0,0 1 0 0 0,0 0-1 0 0,-1-1 1 0 0,1 1-1 0 0,0 0 1 0 0,0-1 0 0 0,0 1-1 0 0,-1-1 1 0 0,1 1-1 0 0,0-1 1 0 0,-1 0 0 0 0,1 1-1 0 0,0-1 1 0 0,-1 0-1 0 0,1 0 1 0 0,-1 1 0 0 0,1-1-1 0 0,0-1 1 0 0,3-4-172 0 0,-1 0 1 0 0,1-1 0 0 0,1-6-1 0 0,-2 7 108 0 0,0-4 278 0 0,0-1-1 0 0,0 0 0 0 0,-1 0 0 0 0,0 0 1 0 0,-1 0-1 0 0,0-19 0 0 0,1-7 1037 0 0,-2 28-229 0 0,-1 8-428 0 0,1-1 0 0 0,0 1 0 0 0,0 0-1 0 0,0-1 1 0 0,0 1 0 0 0,0-1 0 0 0,1 1 0 0 0,-1 0 0 0 0,0-1 0 0 0,1 1 0 0 0,-1 0 0 0 0,1-2 0 0 0,6 13 4710 0 0,-3-3-4170 0 0,-1-3-796 0 0,1 1-1 0 0,-1 0 1 0 0,0 0 0 0 0,0 0-1 0 0,-1 0 1 0 0,0 0 0 0 0,0 0-1 0 0,0 1 1 0 0,2 7-1 0 0,3 11-102 0 0,-6-22-111 0 0,-1 0 0 0 0,1 0 0 0 0,-1-1 0 0 0,0 1 0 0 0,1 0 0 0 0,-1 0 0 0 0,0 0 0 0 0,0 0 0 0 0,-1 0 0 0 0,1 0 0 0 0,0 0 0 0 0,0 0 0 0 0,-1-1 0 0 0,1 1 0 0 0,-1 0 0 0 0,0 0-1 0 0,0 0 1 0 0,1-1 0 0 0,-1 1 0 0 0,0 0 0 0 0,0-1 0 0 0,-2 2 0 0 0,0 1-686 0 0,0 0 1 0 0,-1-1-1 0 0,0 1 0 0 0,1-1 0 0 0,-1 0 0 0 0,0 0 1 0 0,-6 2-1 0 0,-19 10-954 0 0,17-9 1951 0 0,-1 1-1 0 0,-15 10 1 0 0,22-11 892 0 0,13-10-40 0 0,7-2-171 0 0,92-48 1885 0 0,-105 53-2714 0 0,0 1 0 0 0,1-1 0 0 0,-1 1 0 0 0,0-1 0 0 0,0 1 0 0 0,0 0-1 0 0,0-1 1 0 0,0 1 0 0 0,1 0 0 0 0,-1 0 0 0 0,0 0 0 0 0,0-1 0 0 0,1 1-1 0 0,-1 1 1 0 0,0-1 0 0 0,0 0 0 0 0,0 0 0 0 0,1 0 0 0 0,-1 1 0 0 0,0-1-1 0 0,0 0 1 0 0,0 1 0 0 0,0-1 0 0 0,0 1 0 0 0,0 0 0 0 0,0-1 0 0 0,0 1-1 0 0,0 0 1 0 0,0 0 0 0 0,0-1 0 0 0,0 1 0 0 0,0 0 0 0 0,0 0-1 0 0,-1 0 1 0 0,1 0 0 0 0,0 0 0 0 0,-1 0 0 0 0,1 0 0 0 0,-1 0 0 0 0,1 0-1 0 0,-1 1 1 0 0,0-1 0 0 0,1 2 0 0 0,1 6 428 0 0,0 0-1 0 0,-1 0 1 0 0,0 1 0 0 0,0 15 0 0 0,-1-9-331 0 0,0 21 468 0 0,-1-21-324 0 0,2 23 0 0 0,-1-36-279 0 0,1 1 1 0 0,0 0 0 0 0,-1 0 0 0 0,1 0-1 0 0,0 0 1 0 0,1-1 0 0 0,-1 1 0 0 0,1-1-1 0 0,0 1 1 0 0,4 6 0 0 0,-6-10-9 0 0,1 1 0 0 0,0 0 0 0 0,0 0 0 0 0,-1 0 0 0 0,1 0 1 0 0,0-1-1 0 0,0 1 0 0 0,0 0 0 0 0,0-1 0 0 0,0 1 0 0 0,0-1 0 0 0,0 1 0 0 0,0-1 0 0 0,0 1 0 0 0,0-1 0 0 0,0 0 0 0 0,0 1 1 0 0,0-1-1 0 0,0 0 0 0 0,0 0 0 0 0,0 0 0 0 0,1 0 0 0 0,0 0 0 0 0,1-1 11 0 0,-1 1 0 0 0,0-1-1 0 0,0 0 1 0 0,0 0 0 0 0,0 0 0 0 0,0 0 0 0 0,0 0-1 0 0,0 0 1 0 0,-1-1 0 0 0,1 1 0 0 0,2-2-1 0 0,3-5 54 0 0,0 0-1 0 0,-1 0 1 0 0,0 0-1 0 0,5-10 0 0 0,-9 15-8 0 0,-1 1 0 0 0,1-1 0 0 0,-1 0-1 0 0,0 0 1 0 0,0 1 0 0 0,0-1-1 0 0,0 0 1 0 0,0 0 0 0 0,-1 0 0 0 0,0 0-1 0 0,1 0 1 0 0,-1 0 0 0 0,0 0 0 0 0,0 0-1 0 0,-1-5 1 0 0,0 7-10 0 0,1-1 0 0 0,-1 0 0 0 0,0 1 0 0 0,1-1 0 0 0,-1 1 0 0 0,0-1 0 0 0,0 1 0 0 0,0-1 0 0 0,0 1 0 0 0,-1-1 0 0 0,1 1 0 0 0,0 0 0 0 0,0 0 0 0 0,-1 0 0 0 0,1 0 0 0 0,-1 0 1 0 0,1 0-1 0 0,-1 0 0 0 0,1 0 0 0 0,-1 0 0 0 0,1 1 0 0 0,-1-1 0 0 0,0 1 0 0 0,0-1 0 0 0,1 1 0 0 0,-1 0 0 0 0,-3-1 0 0 0,-55-11-1002 0 0,55 10 354 0 0,5 2 247 0 0,-1 0 1 0 0,1 0-1 0 0,-1 0 0 0 0,1 0 1 0 0,-1-1-1 0 0,1 1 0 0 0,-1 0 0 0 0,1 0 1 0 0,-1-1-1 0 0,1 1 0 0 0,-1 0 0 0 0,1-1 1 0 0,-1 1-1 0 0,1-1 0 0 0,0 1 0 0 0,-1 0 1 0 0,1-1-1 0 0,0 1 0 0 0,-1-1 1 0 0,1 1-1 0 0,0-1 0 0 0,0 1 0 0 0,-1-1 1 0 0,1 1-1 0 0,0-1 0 0 0,0 1 0 0 0,0-1 1 0 0,0 1-1 0 0,0-1 0 0 0,0 0 0 0 0,0 1 1 0 0,0-1-1 0 0,0 1 0 0 0,0-1 1 0 0,0 1-1 0 0,0-2 0 0 0,3-6-1560 0 0,-1 4 673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8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37 5785 0 0,'-1'1'346'0'0,"0"-1"-137"0"0,0 0 1 0 0,0 0 0 0 0,0 1-1 0 0,0-1 1 0 0,0 1 0 0 0,0-1-1 0 0,1 1 1 0 0,-1-1-1 0 0,0 1 1 0 0,0 0 0 0 0,0-1-1 0 0,1 1 1 0 0,-1 0 0 0 0,0-1-1 0 0,1 1 1 0 0,-1 0-1 0 0,1 0 1 0 0,-1 0 0 0 0,1 0-1 0 0,-1 0 1 0 0,1-1 0 0 0,-1 1-1 0 0,1 0 1 0 0,0 0 0 0 0,-1 2-1 0 0,-2 11 1310 0 0,2-12-1469 0 0,0-1 1 0 0,1 1-1 0 0,-1 0 0 0 0,1-1 1 0 0,-1 1-1 0 0,1 0 1 0 0,0 0-1 0 0,0-1 1 0 0,0 3-1 0 0,1 12 108 0 0,-1-7-136 0 0,1 0-1 0 0,0 0 0 0 0,0-1 1 0 0,1 1-1 0 0,0 0 1 0 0,7 16-1 0 0,-8-23-35 0 0,0 0 0 0 0,0 0 0 0 0,0 0 0 0 0,1 0 0 0 0,-1 0 0 0 0,0-1-1 0 0,1 1 1 0 0,-1 0 0 0 0,1-1 0 0 0,-1 0 0 0 0,1 1 0 0 0,0-1 0 0 0,0 0 0 0 0,1 2-1 0 0,-2-3 7 0 0,0 0 0 0 0,0 0 0 0 0,0 0 0 0 0,0 0 0 0 0,1 0 0 0 0,-1 0 0 0 0,0 0-1 0 0,0 0 1 0 0,0 0 0 0 0,0 0 0 0 0,0 0 0 0 0,0-1 0 0 0,0 1 0 0 0,0 0-1 0 0,0-1 1 0 0,-1 1 0 0 0,1-1 0 0 0,0 1 0 0 0,0-1 0 0 0,0 1 0 0 0,0-1 0 0 0,0 0-1 0 0,-1 1 1 0 0,1-1 0 0 0,0 0 0 0 0,-1 0 0 0 0,1 0 0 0 0,0 1 0 0 0,-1-1-1 0 0,1 0 1 0 0,0-2 0 0 0,3-3 38 0 0,-1-1 0 0 0,0-1 0 0 0,0 1 0 0 0,0-1 0 0 0,-1 1-1 0 0,0-1 1 0 0,0 1 0 0 0,-1-1 0 0 0,0 0 0 0 0,-1 0 0 0 0,1 0 0 0 0,-2 0 0 0 0,1 0-1 0 0,-2-9 1 0 0,-1 2 11 0 0,3 12-9 0 0,-1 0 0 0 0,1 0 0 0 0,-1 0 1 0 0,1 0-1 0 0,0 0 0 0 0,0 0 0 0 0,0 0 1 0 0,0 0-1 0 0,1 0 0 0 0,-1 0 1 0 0,1 0-1 0 0,0 0 0 0 0,1-4 0 0 0,-1 6-9 0 0,0 0 0 0 0,0 0-1 0 0,-1 0 1 0 0,1 1 0 0 0,0-1 0 0 0,0 0-1 0 0,0 1 1 0 0,0-1 0 0 0,0 0-1 0 0,1 1 1 0 0,-1-1 0 0 0,0 1-1 0 0,0 0 1 0 0,0-1 0 0 0,0 1 0 0 0,0 0-1 0 0,1 0 1 0 0,-1 0 0 0 0,2 0-1 0 0,30 0 241 0 0,-22 0-210 0 0,-8 0-63 0 0,0 0 0 0 0,0 0-1 0 0,0 1 1 0 0,0-1 0 0 0,0 1 0 0 0,0-1 0 0 0,0 1 0 0 0,0 0-1 0 0,0 0 1 0 0,4 2 0 0 0,-6-2-8 0 0,0 0 0 0 0,0 0 0 0 0,0 0-1 0 0,0 0 1 0 0,0 0 0 0 0,0 0 0 0 0,0 0 0 0 0,0 0 0 0 0,0 1-1 0 0,0-1 1 0 0,0 0 0 0 0,-1 1 0 0 0,1-1 0 0 0,-1 0 0 0 0,1 1 0 0 0,-1-1-1 0 0,1 1 1 0 0,-1-1 0 0 0,0 1 0 0 0,0-1 0 0 0,0 1 0 0 0,0 2-1 0 0,0 1 43 0 0,0-1 0 0 0,-1 1-1 0 0,0 0 1 0 0,0-1 0 0 0,0 1-1 0 0,0-1 1 0 0,-1 0 0 0 0,1 1-1 0 0,-1-1 1 0 0,-1 0 0 0 0,1 0-1 0 0,0 0 1 0 0,-1 0 0 0 0,-5 6-1 0 0,7-7 1 0 0,3-6-130 0 0,7-11 270 0 0,-2 5-140 0 0,0 0 1 0 0,0 1-1 0 0,1 0 1 0 0,0 0-1 0 0,1 0 1 0 0,13-8 0 0 0,-21 15 0 0 0,0 0 0 0 0,0 1 0 0 0,0-1 0 0 0,0 1 0 0 0,0-1 0 0 0,0 1 0 0 0,0-1 0 0 0,0 1 0 0 0,0 0 0 0 0,0 0 0 0 0,0-1 1 0 0,0 1-1 0 0,0 0 0 0 0,0 0 0 0 0,0 0 0 0 0,0 0 0 0 0,1 0 0 0 0,-1 0 0 0 0,0 0 0 0 0,0 1 0 0 0,0-1 0 0 0,0 0 0 0 0,0 1 1 0 0,0-1-1 0 0,0 0 0 0 0,0 1 0 0 0,0-1 0 0 0,1 2 0 0 0,2 1 210 0 0,-1 0 0 0 0,0 0 0 0 0,0 1 0 0 0,0-1 0 0 0,4 9 0 0 0,-3-6-112 0 0,0 1 0 0 0,0 1 0 0 0,2 7 0 0 0,5 11-74 0 0,-11-25 378 0 0,5 7 361 0 0,-1-3-7998 0 0,0-10-1570 0 0,-1-4 6775 0 0,-2 7 2321 0 0,9-31-811 0 0,-7 23-445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8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1344 0 0,'0'-9'711'0'0,"-1"0"810"0"0,1 8 575 0 0,1 3 1465 0 0,4 13-1957 0 0,-2 0-1 0 0,2 17 1 0 0,-3-19-1342 0 0,0 0 0 0 0,0 0-1 0 0,10 24 1 0 0,-8-26-118 0 0,1 0 101 0 0,11 21-1 0 0,-15-29-192 0 0,0-1 0 0 0,1 0 0 0 0,-1 0 0 0 0,0 0 0 0 0,1-1 0 0 0,0 1 0 0 0,-1 0 0 0 0,1-1 0 0 0,0 1 0 0 0,0-1 0 0 0,0 1 0 0 0,0-1 0 0 0,0 0 0 0 0,0 0 0 0 0,1 0 0 0 0,2 1 0 0 0,-3-2 6 0 0,-1 0 0 0 0,1 0 0 0 0,0 0 0 0 0,-1 0 1 0 0,1 0-1 0 0,0 0 0 0 0,-1-1 0 0 0,1 1 0 0 0,0-1 1 0 0,-1 1-1 0 0,1-1 0 0 0,-1 0 0 0 0,1 0 1 0 0,-1 1-1 0 0,1-1 0 0 0,-1 0 0 0 0,0 0 0 0 0,1-1 1 0 0,-1 1-1 0 0,0 0 0 0 0,0 0 0 0 0,0 0 0 0 0,0-1 1 0 0,0 1-1 0 0,0-1 0 0 0,0 1 0 0 0,0-1 1 0 0,-1 1-1 0 0,2-3 0 0 0,0-2 23 0 0,1-1 0 0 0,-1 1 1 0 0,0-1-1 0 0,0 0 0 0 0,1-12 0 0 0,-2 3-549 0 0,-1-1-1 0 0,-1 1 0 0 0,-4-20 1 0 0,1-8-2764 0 0,-3-11-4979 0 0,6 69 4909 0 0,-4 10 2506 0 0,0-2 806 0 0,-13 63 2711 0 0,18-71-1050 0 0,1-8-875 0 0,0-5-782 0 0,-1-1 0 0 0,0 0-1 0 0,0 0 1 0 0,0 0 0 0 0,0 0 0 0 0,0 0-1 0 0,0 0 1 0 0,0 0 0 0 0,0 0 0 0 0,0 0-1 0 0,0 0 1 0 0,0 0 0 0 0,0 0 0 0 0,1 0-1 0 0,-1 0 1 0 0,0 0 0 0 0,0 0 0 0 0,0 0 0 0 0,0 0-1 0 0,0 0 1 0 0,0 0 0 0 0,0 0 0 0 0,0 0-1 0 0,0 0 1 0 0,1 0 0 0 0,-1 0 0 0 0,0 0-1 0 0,0 0 1 0 0,0 0 0 0 0,0 0 0 0 0,0 0-1 0 0,0 0 1 0 0,0 0 0 0 0,0 0 0 0 0,0 0 0 0 0,0 0-1 0 0,1 0 1 0 0,-1 0 0 0 0,0 0 0 0 0,0 0-1 0 0,0 0 1 0 0,0 0 0 0 0,0 0 0 0 0,0-1-1 0 0,0 1 1 0 0,0 0 0 0 0,32-9 1728 0 0,-31 9-1875 0 0,-1 0 1 0 0,1 0 0 0 0,-1 0 0 0 0,1-1 0 0 0,0 1 0 0 0,-1 0-1 0 0,1 0 1 0 0,-1 0 0 0 0,1 0 0 0 0,-1 0 0 0 0,1 0 0 0 0,0 0-1 0 0,-1 0 1 0 0,1 0 0 0 0,-1 1 0 0 0,1-1 0 0 0,-1 0 0 0 0,1 0-1 0 0,-1 0 1 0 0,1 1 0 0 0,-1-1 0 0 0,1 0 0 0 0,-1 0 0 0 0,1 1-1 0 0,-1-1 1 0 0,1 0 0 0 0,-1 1 0 0 0,1-1 0 0 0,-1 1 0 0 0,0-1 0 0 0,1 1-1 0 0,-1-1 1 0 0,0 1 0 0 0,1 0 0 0 0,-1 1-243 0 0,1 0 1 0 0,-1 0-1 0 0,1 0 0 0 0,-1 0 1 0 0,0 0-1 0 0,0 0 0 0 0,0 0 1 0 0,-1 4-1 0 0,0 2-632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8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1592 0 0,'0'0'84'0'0,"1"0"0"0"0,-1 1-1 0 0,0-1 1 0 0,1 0 0 0 0,-1 0 0 0 0,0 0-1 0 0,1 1 1 0 0,-1-1 0 0 0,0 0-1 0 0,1 0 1 0 0,-1 0 0 0 0,1 0 0 0 0,-1 0-1 0 0,0 0 1 0 0,1 0 0 0 0,-1 0-1 0 0,1 0 1 0 0,-1 0 0 0 0,0 0-1 0 0,1 0 1 0 0,-1 0 0 0 0,1 0 0 0 0,-1 0-1 0 0,0 0 1 0 0,1 0 0 0 0,-1 0-1 0 0,1-1 1 0 0,-1 1 0 0 0,0 0 0 0 0,1-1-1 0 0,22-6 2580 0 0,-11 3-1446 0 0,5-1-85 0 0,-2 0-371 0 0,1 1 0 0 0,19-3 0 0 0,-32 6-682 0 0,1 1 0 0 0,-1-1 1 0 0,0 1-1 0 0,1 0 0 0 0,-1 0 0 0 0,1 1 1 0 0,-1-1-1 0 0,0 1 0 0 0,1 0 1 0 0,-1-1-1 0 0,0 1 0 0 0,0 1 0 0 0,0-1 1 0 0,0 0-1 0 0,0 1 0 0 0,5 3 0 0 0,-6-3 99 0 0,0 0-1 0 0,-1 0 0 0 0,1 1 1 0 0,0-1-1 0 0,-1 1 0 0 0,1-1 0 0 0,-1 1 1 0 0,0-1-1 0 0,0 1 0 0 0,0 0 1 0 0,0 0-1 0 0,0 0 0 0 0,-1 0 0 0 0,1-1 1 0 0,-1 1-1 0 0,0 0 0 0 0,0 4 1 0 0,0 2 139 0 0,-1 0 1 0 0,0 0 0 0 0,0 0-1 0 0,-4 12 1 0 0,-5 37 153 0 0,10-51 539 0 0,3-1-5545 0 0,-3-5 4204 0 0,1-1 0 0 0,-1 0 0 0 0,0 0 0 0 0,0 1 0 0 0,1-1 0 0 0,-1 0 0 0 0,0 0 0 0 0,1 0-1 0 0,-1 1 1 0 0,0-1 0 0 0,1 0 0 0 0,-1 0 0 0 0,0 0 0 0 0,1 0 0 0 0,-1 0 0 0 0,1 0 0 0 0,-1 0 0 0 0,0 0 0 0 0,1 0-1 0 0,-1 0 1 0 0,0 0 0 0 0,1 0 0 0 0,-1 0 0 0 0,0 0 0 0 0,1 0 0 0 0,-1 0 0 0 0,0 0 0 0 0,1 0 0 0 0,-1 0 0 0 0,1-1-1 0 0,-1 1 1 0 0,0 0 0 0 0,0 0 0 0 0,1 0 0 0 0,-1-1 0 0 0,0 1 0 0 0,1 0 0 0 0,2-3-1635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3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50 7282 0 0,'-16'5'3445'0'0,"12"-3"-3217"0"0,0 0 1 0 0,0-1-1 0 0,-1 0 0 0 0,1 0 1 0 0,-10 1-1 0 0,38-16-309 0 0,8-2 60 0 0,-22 10 30 0 0,0 1 1 0 0,0 0-1 0 0,1 1 1 0 0,0 0-1 0 0,0 1 1 0 0,11-2-1 0 0,-20 4 31 0 0,0 1 1 0 0,0 0-1 0 0,1-1 0 0 0,-1 1 0 0 0,0 0 1 0 0,0 0-1 0 0,0 1 0 0 0,0-1 0 0 0,0 0 1 0 0,0 1-1 0 0,0-1 0 0 0,2 2 0 0 0,-3-1 60 0 0,0 0 0 0 0,0-1-1 0 0,-1 1 1 0 0,1 0-1 0 0,0 0 1 0 0,-1 0 0 0 0,1 0-1 0 0,0 0 1 0 0,-1 0 0 0 0,1 0-1 0 0,-1 0 1 0 0,0 1 0 0 0,1-1-1 0 0,-1 0 1 0 0,0 0 0 0 0,0 0-1 0 0,0 0 1 0 0,1 1 0 0 0,-1-1-1 0 0,0 0 1 0 0,-1 2-1 0 0,1 8 11 0 0,0 1-1 0 0,-1-1 0 0 0,-1 0 0 0 0,0 0 1 0 0,0 0-1 0 0,-1-1 0 0 0,-1 1 0 0 0,-7 16 0 0 0,9-22-177 0 0,1-1 0 0 0,-1 1 0 0 0,1 0 0 0 0,-1 8 0 0 0,-3 9-1045 0 0,6-33-9640 0 0,2 0 10610 0 0,-1-1-1 0 0,2 1 0 0 0,-1 0 1 0 0,8-15-1 0 0,-1 6 186 0 0,4-8 81 0 0,-13 27 70 0 0,0-1 1 0 0,0 0-1 0 0,0 1 1 0 0,0-1 0 0 0,1 1-1 0 0,-1 0 1 0 0,0-1-1 0 0,1 1 1 0 0,-1 0-1 0 0,1 0 1 0 0,0 0-1 0 0,2-1 1 0 0,-3 1 37 0 0,1 1 0 0 0,-1 0 0 0 0,1 0 0 0 0,-1 0 1 0 0,1 0-1 0 0,0 0 0 0 0,-1 0 0 0 0,1 0 0 0 0,0 0 0 0 0,-1 0 0 0 0,1 1 1 0 0,-1-1-1 0 0,1 1 0 0 0,-1-1 0 0 0,1 1 0 0 0,-1 0 0 0 0,1-1 0 0 0,1 3 0 0 0,28 20 868 0 0,-22-15-969 0 0,5 4-103 0 0,18 19 1 0 0,-7 1-3829 0 0,-25-31 3580 0 0,1-1 1 0 0,-1 1 0 0 0,0-1 0 0 0,1 1-1 0 0,-1-1 1 0 0,0 1 0 0 0,0-1-1 0 0,1 1 1 0 0,-1-1 0 0 0,0 1 0 0 0,0-1-1 0 0,0 1 1 0 0,0 0 0 0 0,0-1 0 0 0,0 1-1 0 0,0-1 1 0 0,0 1 0 0 0,0 0 0 0 0,0-1-1 0 0,0 1 1 0 0,0-1 0 0 0,0 1 0 0 0,0 0-1 0 0,-1 0 1 0 0,-8 5-488 0 0,4-3-459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48 3401 0 0,'-11'9'2780'0'0,"9"-8"-2545"0"0,1 0-1 0 0,-1 0 0 0 0,1 0 1 0 0,-1 0-1 0 0,1 0 1 0 0,0 0-1 0 0,0 0 0 0 0,-1 1 1 0 0,1-1-1 0 0,0 0 1 0 0,0 1-1 0 0,0-1 1 0 0,0 1-1 0 0,0-1 0 0 0,1 1 1 0 0,-2 2-1 0 0,20-5 1440 0 0,-12 1-1574 0 0,0-1 0 0 0,0 1-1 0 0,0-2 1 0 0,-1 1 0 0 0,1 0 0 0 0,0-1 0 0 0,5-3 0 0 0,41-21-130 0 0,-14 6-1045 0 0,-29 15 625 0 0,21-8-4245 0 0,-28 12 4300 0 0,0 0 0 0 0,0 1 1 0 0,0-1-1 0 0,0 1 0 0 0,0 0 0 0 0,1-1 0 0 0,-1 1 0 0 0,0 0 1 0 0,0 0-1 0 0,0 0 0 0 0,0 1 0 0 0,3-1 0 0 0,-4 2-853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13 2801 0 0,'-3'2'1558'0'0,"-16"10"1479"0"0,16-8-1736 0 0,9-7 842 0 0,-1 1-1759 0 0,1 0 0 0 0,-1 1 1 0 0,11-3-1 0 0,8-1 239 0 0,-21 4-513 0 0,5-2-15 0 0,-1 1 1 0 0,0 0-1 0 0,0 0 0 0 0,15-1 1 0 0,-21 3-27 0 0,1 0 1 0 0,-1 0 0 0 0,1 0-1 0 0,-1 0 1 0 0,1 0-1 0 0,-1 1 1 0 0,0-1 0 0 0,1 0-1 0 0,-1 1 1 0 0,0-1-1 0 0,1 1 1 0 0,-1-1 0 0 0,0 1-1 0 0,1 0 1 0 0,-1 0-1 0 0,0-1 1 0 0,0 1-1 0 0,0 0 1 0 0,0 0 0 0 0,0 0-1 0 0,0 0 1 0 0,0 0-1 0 0,0 1 1 0 0,0-1 0 0 0,0 0-1 0 0,-1 0 1 0 0,1 1-1 0 0,0-1 1 0 0,-1 0 0 0 0,1 1-1 0 0,-1-1 1 0 0,1 2-1 0 0,0 8 153 0 0,1 1 0 0 0,-2 0 0 0 0,0-1 0 0 0,0 1 0 0 0,-1-1 0 0 0,0 1 0 0 0,-4 14 0 0 0,3-16-320 0 0,2 1-1658 0 0,1-11 1597 0 0,-1 1-1277 0 0,0-1 1277 0 0,1 0-1 0 0,-1 0 1 0 0,0 0-1 0 0,0 0 1 0 0,0 0-1 0 0,0 0 1 0 0,0 0-1 0 0,0 0 1 0 0,0 0-1 0 0,1 0 1 0 0,-1 0-1 0 0,0 0 0 0 0,0 0 1 0 0,0 0-1 0 0,0 0 1 0 0,0 0-1 0 0,0 0 1 0 0,1 0-1 0 0,-1 0 1 0 0,0 0-1 0 0,0 0 1 0 0,0 0-1 0 0,0 0 1 0 0,0-1-1 0 0,0 1 1 0 0,0 0-1 0 0,0 0 1 0 0,1 0-639 0 0,7-9-6421 0 0,-4 1 7422 0 0,2-6-909 0 0,-2 6-510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8 116 12571 0 0,'-8'3'2890'0'0,"19"-8"-1827"0"0,21-6 793 0 0,-8 3-1311 0 0,41-19-1 0 0,-32 12-525 0 0,-21 9-113 0 0,21-14 0 0 0,3-2-3547 0 0,-29 17 1284 0 0,-11 6 465 0 0,-16 7 16 0 0,9 0 1594 0 0,0 1 0 0 0,-12 11 0 0 0,12-8 1612 0 0,-19 23-1 0 0,23-25-507 0 0,1 0 0 0 0,0 0 1 0 0,0 0-1 0 0,1 0 0 0 0,1 1 1 0 0,0 0-1 0 0,0 0 1 0 0,-3 15-1 0 0,7-22-647 0 0,-1 0 1 0 0,1 0-1 0 0,0 0 0 0 0,0 0 1 0 0,0 0-1 0 0,0 0 1 0 0,1 0-1 0 0,-1 0 0 0 0,1 0 1 0 0,0 0-1 0 0,1 0 0 0 0,-1 0 1 0 0,1 0-1 0 0,-1-1 1 0 0,1 1-1 0 0,0-1 0 0 0,0 1 1 0 0,1-1-1 0 0,4 5 0 0 0,-3-5-118 0 0,0 0-1 0 0,0-1 1 0 0,0 0-1 0 0,1 0 1 0 0,-1 0-1 0 0,1 0 1 0 0,-1-1-1 0 0,1 0 1 0 0,0 0-1 0 0,0 0 1 0 0,0 0-1 0 0,-1-1 0 0 0,1 0 1 0 0,0 0-1 0 0,0 0 1 0 0,0 0-1 0 0,0-1 1 0 0,-1 0-1 0 0,7-2 1 0 0,7-1 53 0 0,0-2 1 0 0,-1 0 0 0 0,29-15 0 0 0,-12-1-45 0 0,-26 17-1177 0 0,1-1 0 0 0,-1 1 0 0 0,10-4-1 0 0,-27 30-16286 0 0,2-12 15355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6609 0 0,'-11'15'7483'0'0,"10"-11"-7105"0"0,0-1-1 0 0,0 1 0 0 0,1 0 1 0 0,-1 0-1 0 0,1 4 1 0 0,0-7-331 0 0,-25 193 1105 0 0,13-108-3535 0 0,11-78 2367 0 0,1-1-4746 0 0,3-17-2698 0 0,7-48 6454 0 0,-9 43 1245 0 0,1 1 1 0 0,1-1-1 0 0,1 1 0 0 0,5-16 0 0 0,-9 29-40 0 0,0 1 0 0 0,1-1 0 0 0,-1 0 0 0 0,0 1 0 0 0,1-1 0 0 0,-1 0 0 0 0,0 1 0 0 0,1-1 0 0 0,-1 1 0 0 0,1-1 0 0 0,-1 1 0 0 0,1-1 0 0 0,-1 1 0 0 0,1-1 1 0 0,-1 1-1 0 0,1-1 0 0 0,-1 1 0 0 0,1 0 0 0 0,0-1 0 0 0,-1 1 0 0 0,1 0 0 0 0,0-1 0 0 0,-1 1 0 0 0,2 0 0 0 0,-1 0-4 0 0,0 0-1 0 0,0 0 1 0 0,0 0-1 0 0,0 1 0 0 0,0-1 1 0 0,0 0-1 0 0,0 1 1 0 0,0-1-1 0 0,0 1 1 0 0,0-1-1 0 0,-1 1 1 0 0,1-1-1 0 0,0 1 1 0 0,0-1-1 0 0,1 2 1 0 0,3 4 323 0 0,1 0 0 0 0,-1 1 1 0 0,7 10-1 0 0,-7-10-607 0 0,3 5-35 0 0,-4-6-317 0 0,0 0 0 0 0,0-1 0 0 0,1 1 0 0 0,-1-1-1 0 0,10 8 1 0 0,-13-12 266 0 0,-1-1-1 0 0,0 0 1 0 0,1 0-1 0 0,-1 0 1 0 0,0 0 0 0 0,0 1-1 0 0,1-1 1 0 0,-1 0-1 0 0,0 0 1 0 0,1 0-1 0 0,-1 0 1 0 0,0 0-1 0 0,0 0 1 0 0,1 0-1 0 0,-1 0 1 0 0,0 0 0 0 0,1 0-1 0 0,-1 0 1 0 0,0 0-1 0 0,1 0 1 0 0,-1 0-1 0 0,0 0 1 0 0,0 0-1 0 0,1-1 1 0 0,-1 1 0 0 0,0 0-1 0 0,1 0 1 0 0,-1 0-1 0 0,0 0 1 0 0,0-1-1 0 0,1 1 1 0 0,-1 0-1 0 0,0 0 1 0 0,0 0-1 0 0,0-1 1 0 0,1 1 0 0 0,-1 0-1 0 0,0 0 1 0 0,0-1-1 0 0,0 1 1 0 0,5-13-2343 0 0,-5 8 1811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5985 0 0,'-2'2'389'0'0,"0"-1"1"0"0,0 1-1 0 0,1 0 0 0 0,-1-1 0 0 0,0 1 1 0 0,1 0-1 0 0,0 0 0 0 0,-1 0 0 0 0,1 0 0 0 0,0 1 1 0 0,0-1-1 0 0,0 0 0 0 0,0 0 0 0 0,1 1 0 0 0,-1-1 1 0 0,0 0-1 0 0,1 1 0 0 0,-1 3 0 0 0,0 15 1475 0 0,1 34-1 0 0,2-31-1536 0 0,1 0 0 0 0,12 42 0 0 0,-9-40-378 0 0,-6-20-141 0 0,1 0 0 0 0,0 0 0 0 0,1-1 1 0 0,0 1-1 0 0,0-1 0 0 0,0 1 0 0 0,0-1 0 0 0,1 0 0 0 0,0 1 0 0 0,6 8 0 0 0,-8-14-414 0 0,1 1 0 0 0,-1 0-1 0 0,0-1 1 0 0,0 1 0 0 0,0-1-1 0 0,1 0 1 0 0,-1 1 0 0 0,0-1 0 0 0,1 0-1 0 0,-1 0 1 0 0,0 0 0 0 0,1 0 0 0 0,-1 0-1 0 0,0 0 1 0 0,0 0 0 0 0,1 0 0 0 0,-1 0-1 0 0,0-1 1 0 0,1 1 0 0 0,1-1-1 0 0,7-5-1431 0 0,-7 3 890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12819 0 0,'-1'0'205'0'0,"-2"0"73"0"0,0 1 0 0 0,1 0 0 0 0,-1 0-1 0 0,0 0 1 0 0,0 0 0 0 0,1 0-1 0 0,-1 1 1 0 0,1-1 0 0 0,-1 1-1 0 0,1 0 1 0 0,-4 2 0 0 0,32 13 658 0 0,-21-14-1226 0 0,1 0-1 0 0,0 0 1 0 0,-1-1-1 0 0,1 0 1 0 0,8 2-1 0 0,4 1-3036 0 0,-2 1-3288 0 0,-12-5 5103 0 0,-4-1 1452 0 0,0 0 0 0 0,0 0 0 0 0,0 0-1 0 0,0 0 1 0 0,1 0 0 0 0,-1 0 0 0 0,0 0 0 0 0,0 0-1 0 0,0 0 1 0 0,0 0 0 0 0,1 1 0 0 0,-1-1-1 0 0,0 0 1 0 0,0 0 0 0 0,0 0 0 0 0,0 0 0 0 0,0 0-1 0 0,1 0 1 0 0,-1 0 0 0 0,0 0 0 0 0,0 1-1 0 0,0-1 1 0 0,0 0 0 0 0,0 0 0 0 0,0 0 0 0 0,1 0-1 0 0,-1 0 1 0 0,0 0 0 0 0,0 1 0 0 0,0-1 0 0 0,0 0-1 0 0,0 0 1 0 0,0 0 0 0 0,0 0 0 0 0,0 1-1 0 0,0-1 1 0 0,0 0 0 0 0,0 0 0 0 0,0 0 0 0 0,0 0-1 0 0,0 1 1 0 0,0-1 0 0 0,0 0 0 0 0,0 0-1 0 0,0 0 1 0 0,0 0 0 0 0,0 1 0 0 0,0-1 0 0 0,-1 1-966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14 1448 0 0,'-11'8'1381'0'0,"4"-2"71"0"0,9-9 8 0 0,26-10 307 0 0,-22 11-1350 0 0,1 0 1 0 0,-1 0-1 0 0,0 0 0 0 0,1 1 0 0 0,-1-1 0 0 0,1 2 0 0 0,-1-1 0 0 0,11 1 0 0 0,-16 0-344 0 0,0 0 0 0 0,-1 1-1 0 0,1-1 1 0 0,-1 0 0 0 0,1 1-1 0 0,-1-1 1 0 0,1 0 0 0 0,0 1-1 0 0,-1-1 1 0 0,0 1 0 0 0,1-1-1 0 0,-1 1 1 0 0,1-1 0 0 0,-1 1-1 0 0,1-1 1 0 0,-1 1 0 0 0,0-1-1 0 0,0 1 1 0 0,1 0 0 0 0,-1-1-1 0 0,0 1 1 0 0,0-1 0 0 0,1 1-1 0 0,-1 0 1 0 0,0-1 0 0 0,0 1-1 0 0,0 0 1 0 0,0 0 0 0 0,2 21 868 0 0,-2-2-514 0 0,-6 40 0 0 0,4-53-413 0 0,0 1 0 0 0,-5 14 1 0 0,3-12-33 0 0,-7 29-54 0 0,8-13-3588 0 0,14-45-6324 0 0,-7-10 10064 0 0,-4 26 48 0 0,1-1 0 0 0,-1 0 0 0 0,0 1 0 0 0,1-1-1 0 0,0 1 1 0 0,0-1 0 0 0,0 0 0 0 0,0 1 0 0 0,1 0 0 0 0,-1-1 0 0 0,1 1 0 0 0,0 0 0 0 0,2-3 0 0 0,-4 5 28 0 0,1 1 0 0 0,0 0 0 0 0,-1 0 0 0 0,1-1 1 0 0,-1 1-1 0 0,1 0 0 0 0,0 0 0 0 0,-1 0 0 0 0,1 0 1 0 0,0 0-1 0 0,-1 0 0 0 0,1 0 0 0 0,0 0 0 0 0,-1 0 1 0 0,1 0-1 0 0,0 0 0 0 0,-1 0 0 0 0,1 1 0 0 0,-1-1 1 0 0,1 0-1 0 0,0 0 0 0 0,-1 1 0 0 0,1-1 0 0 0,-1 0 1 0 0,1 1-1 0 0,-1-1 0 0 0,1 1 0 0 0,-1-1 0 0 0,1 0 1 0 0,-1 1-1 0 0,1-1 0 0 0,0 2 0 0 0,18 20 256 0 0,-17-19-294 0 0,7 7 431 0 0,6 1-4382 0 0,-14-11 3651 0 0,-1 0-1 0 0,1 0 1 0 0,-1 0 0 0 0,1 0 0 0 0,-1 0-1 0 0,1 0 1 0 0,-1 0 0 0 0,1 0 0 0 0,-1 0-1 0 0,1 0 1 0 0,-1 0 0 0 0,1 0 0 0 0,-1 0-1 0 0,1 0 1 0 0,-1 0 0 0 0,1 0 0 0 0,-1 0-1 0 0,1-1 1 0 0,-1 1 0 0 0,2 0 0 0 0,-2-1 114 0 0,1 0 1 0 0,0 0-1 0 0,0 0 1 0 0,0 0 0 0 0,-1 0-1 0 0,1 0 1 0 0,0 0-1 0 0,-1 0 1 0 0,1 0 0 0 0,-1 0-1 0 0,1 0 1 0 0,0-2 0 0 0,0-2-967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1712 0 0,'-1'-3'5005'0'0,"6"0"-4340"0"0,0 0 0 0 0,0 1-1 0 0,0-1 1 0 0,0 1-1 0 0,0 1 1 0 0,1-1 0 0 0,-1 1-1 0 0,7-1 1 0 0,-11 1-550 0 0,1 1 1 0 0,0 0 0 0 0,-1 0-1 0 0,1-1 1 0 0,0 1 0 0 0,-1 0-1 0 0,1 1 1 0 0,0-1 0 0 0,-1 0-1 0 0,1 0 1 0 0,0 1 0 0 0,-1-1-1 0 0,1 1 1 0 0,2 1 0 0 0,-2-1 97 0 0,0 1 0 0 0,0-1 0 0 0,0 1 1 0 0,-1 0-1 0 0,1 0 0 0 0,-1 0 0 0 0,1 0 1 0 0,1 4-1 0 0,-1-3-125 0 0,0 0 0 0 0,0 1 0 0 0,0-1-1 0 0,-1 1 1 0 0,1-1 0 0 0,-1 1 0 0 0,0 0 0 0 0,0-1 0 0 0,-1 1 0 0 0,1 4 0 0 0,-1-6-195 0 0,0 0 0 0 0,0-1 1 0 0,1 1-1 0 0,-1-1 0 0 0,0 1 1 0 0,1-1-1 0 0,-1 1 0 0 0,1-1 0 0 0,-1 1 1 0 0,1-1-1 0 0,0 1 0 0 0,1 2 1 0 0,-2-4-73 0 0,0 0-1 0 0,1 0 1 0 0,-1 1 0 0 0,0-1 0 0 0,0 0 0 0 0,0 0-1 0 0,1 0 1 0 0,-1 1 0 0 0,0-1 0 0 0,0 0 0 0 0,1 0 0 0 0,-1 0-1 0 0,0 0 1 0 0,1 0 0 0 0,-1 0 0 0 0,0 0 0 0 0,1 0 0 0 0,-1 0-1 0 0,0 1 1 0 0,0-1 0 0 0,1 0 0 0 0,-1 0 0 0 0,0-1-1 0 0,1 1 1 0 0,0 0-275 0 0,-1 0-1 0 0,1-1 1 0 0,0 1-1 0 0,-1 0 0 0 0,1-1 1 0 0,-1 1-1 0 0,1-1 1 0 0,-1 1-1 0 0,1-1 0 0 0,-1 1 1 0 0,1-1-1 0 0,-1 1 1 0 0,1-1-1 0 0,0-1 0 0 0,5-7-1986 0 0,3-6 1355 0 0,-5 6-13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3297 0 0,'-1'1'813'0'0,"1"1"0"0"0,-1-1 1 0 0,1 1-1 0 0,0 0 0 0 0,0-1 1 0 0,0 1-1 0 0,0 0 1 0 0,0-1-1 0 0,0 1 0 0 0,0 0 1 0 0,1-1-1 0 0,0 3 0 0 0,0 13 1579 0 0,-1-10-1928 0 0,0-1 0 0 0,0 1 0 0 0,3 13 0 0 0,-1-5-375 0 0,-1-8-206 0 0,0 0 0 0 0,0 0 1 0 0,1 0-1 0 0,0 0 1 0 0,0-1-1 0 0,5 12 0 0 0,8 3-7994 0 0,-14-21 7978 0 0,-1 0-1 0 0,0 0 0 0 0,0 0 1 0 0,0 0-1 0 0,0 0 0 0 0,0 1 1 0 0,0-1-1 0 0,1 0 0 0 0,-1 0 1 0 0,0 0-1 0 0,0 0 0 0 0,0 0 1 0 0,0 0-1 0 0,1 0 0 0 0,-1 0 0 0 0,0 0 1 0 0,0 0-1 0 0,0 0 0 0 0,0 0 1 0 0,1 1-1 0 0,-1-1 0 0 0,0 0 1 0 0,0 0-1 0 0,0 0 0 0 0,0 0 1 0 0,1-1-1 0 0,-1 1 0 0 0,0 0 1 0 0,0 0-1 0 0,0 0 0 0 0,0 0 1 0 0,1 0-1 0 0,-1 0 0 0 0,0 0 1 0 0,0 0-1 0 0,0 0 0 0 0,0 0 1 0 0,1 0-1 0 0,-1-1 0 0 0,0 1 1 0 0,0 0-1 0 0,0 0 0 0 0,0 0 1 0 0,0 0-1 0 0,0 0 0 0 0,1-1 0 0 0,3-8-1790 0 0,-3 6 1935 0 0,1-2-1086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61 3033 0 0,'-1'0'218'0'0,"1"0"0"0"0,-1 0 0 0 0,0-1 0 0 0,1 1 0 0 0,-1 0 1 0 0,1-1-1 0 0,-1 1 0 0 0,1-1 0 0 0,-1 1 0 0 0,1-1 0 0 0,-1 1 1 0 0,1-1-1 0 0,-1 1 0 0 0,1-1 0 0 0,0 1 0 0 0,-1-1 0 0 0,1 1 1 0 0,0-1-1 0 0,-1 0 0 0 0,1 1 0 0 0,0-1 0 0 0,0 0 0 0 0,0 1 0 0 0,0-1 1 0 0,0 0-1 0 0,-1 1 0 0 0,1-1 0 0 0,0 0 0 0 0,1 1 0 0 0,-1-1 1 0 0,0 0-1 0 0,0 1 0 0 0,0-1 0 0 0,0 0 0 0 0,0 1 0 0 0,1-1 1 0 0,-1 0-1 0 0,0 1 0 0 0,0-1 0 0 0,1 1 0 0 0,-1-1 0 0 0,1 1 1 0 0,-1-1-1 0 0,0 1 0 0 0,2-2 0 0 0,0 0 176 0 0,0-1-1 0 0,0 1 1 0 0,1 0-1 0 0,-1 0 1 0 0,0 0-1 0 0,1 0 1 0 0,0 0 0 0 0,4-2-1 0 0,-1 2-207 0 0,1-1 1 0 0,-1 1-1 0 0,1 1 0 0 0,0-1 1 0 0,-1 1-1 0 0,1 0 0 0 0,0 0 0 0 0,0 1 1 0 0,8 0-1 0 0,-12 0-108 0 0,1 1 0 0 0,-1-1 0 0 0,0 1 0 0 0,0 0 0 0 0,1 0 0 0 0,-1 0 0 0 0,0 0 0 0 0,0 1 0 0 0,0-1 0 0 0,0 1 0 0 0,0-1 0 0 0,-1 1 0 0 0,1 0 0 0 0,0 0 0 0 0,-1 1 0 0 0,1-1 0 0 0,-1 0 0 0 0,0 1 0 0 0,0-1 0 0 0,3 6 0 0 0,-2-2 42 0 0,-1 0 1 0 0,1-1-1 0 0,-1 1 0 0 0,-1 1 1 0 0,1-1-1 0 0,-1 0 1 0 0,1 7-1 0 0,0 45-388 0 0,0-34-2288 0 0,0-1-5184 0 0,-2-23 7403 0 0,0 1 0 0 0,0-1-1 0 0,0 1 1 0 0,0-1 0 0 0,0 1-1 0 0,0-1 1 0 0,0 0 0 0 0,0 1-1 0 0,0-1 1 0 0,0 1 0 0 0,0-1 0 0 0,0 1-1 0 0,0-1 1 0 0,-1 0 0 0 0,1 1-1 0 0,0-1 1 0 0,0 1 0 0 0,-1-1-1 0 0,1 0 1 0 0,0 1 0 0 0,0-1-1 0 0,-1 0 1 0 0,1 1 0 0 0,0-1-1 0 0,-1 0 1 0 0,1 1 0 0 0,-1-1 0 0 0,-1 1-721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6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38 2889 0 0,'-9'0'2646'0'0,"8"1"-2398"0"0,1-1-1 0 0,-1 0 0 0 0,0 0 1 0 0,0 0-1 0 0,0 0 1 0 0,0 0-1 0 0,0 0 1 0 0,1 0-1 0 0,-1 0 0 0 0,0 0 1 0 0,0 0-1 0 0,0 0 1 0 0,0-1-1 0 0,1 1 0 0 0,-1 0 1 0 0,0-1-1 0 0,0 1 1 0 0,0 0-1 0 0,0-1 1 0 0,2 0 116 0 0,0 0 1 0 0,0 0-1 0 0,0 0 1 0 0,0 0 0 0 0,0 1-1 0 0,0-1 1 0 0,0 1-1 0 0,1-1 1 0 0,-1 1-1 0 0,0-1 1 0 0,0 1 0 0 0,3-1-1 0 0,19-6 482 0 0,-4 2-442 0 0,-5 2-381 0 0,0-1 1 0 0,0 1 0 0 0,26-1 0 0 0,-39 4-298 0 0,0 0-1 0 0,-1 0 1 0 0,1 1 0 0 0,-1-1 0 0 0,1 0 0 0 0,0 0 0 0 0,-1 1 0 0 0,1-1 0 0 0,-1 0 0 0 0,1 1 0 0 0,-1-1 0 0 0,1 1 0 0 0,-1-1 0 0 0,1 0 0 0 0,-1 1 0 0 0,0-1 0 0 0,1 1 0 0 0,-1-1 0 0 0,0 1 0 0 0,1 0 0 0 0,-1-1 0 0 0,0 1 0 0 0,1-1 0 0 0,-1 1 0 0 0,0 0 0 0 0,0-1 0 0 0,0 1 0 0 0,0-1 0 0 0,0 1-1 0 0,0 0 1 0 0,0-1 0 0 0,0 1 0 0 0,0 0 0 0 0,0-1 0 0 0,0 1 0 0 0,0 0 0 0 0,0 0 0 0 0,-6 33-4595 0 0,4-23 4939 0 0,-7 20-422 0 0,5-21-643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6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2 142 1096 0 0,'0'1'72'0'0,"0"-1"0"0"0,0 0 0 0 0,0 0 0 0 0,-1 1-1 0 0,1-1 1 0 0,0 0 0 0 0,0 1 0 0 0,0-1 0 0 0,0 0-1 0 0,0 0 1 0 0,-1 1 0 0 0,1-1 0 0 0,0 0 0 0 0,0 1 0 0 0,0-1-1 0 0,0 0 1 0 0,0 1 0 0 0,0-1 0 0 0,0 0 0 0 0,0 1 0 0 0,0-1-1 0 0,0 0 1 0 0,1 1 0 0 0,-1-1 0 0 0,0 0 0 0 0,0 1-1 0 0,0-1 1 0 0,0 0 0 0 0,0 1 0 0 0,1-1 0 0 0,-1 0 0 0 0,0 0-1 0 0,0 1 1 0 0,1-1 0 0 0,-1 1 318 0 0,1-1-1 0 0,0 0 1 0 0,0 0 0 0 0,0 0 0 0 0,0 1-1 0 0,-1-1 1 0 0,1 0 0 0 0,0 0-1 0 0,0 0 1 0 0,0 0 0 0 0,0 0 0 0 0,1-1-1 0 0,26-8 6288 0 0,-15 4-5505 0 0,13-6 393 0 0,-1-1-1 0 0,44-26 0 0 0,-30 7-2446 0 0,-31 23-244 0 0,0-3-3719 0 0,-7 10 4198 0 0,-1 0-1 0 0,1 0 1 0 0,-1 0-1 0 0,1 0 1 0 0,-1 0-1 0 0,1 0 1 0 0,-1 0 0 0 0,0 0-1 0 0,1 0 1 0 0,-1 0-1 0 0,0-1 1 0 0,0 1-1 0 0,0 0 1 0 0,0 0-1 0 0,0 0 1 0 0,0 0 0 0 0,0 0-1 0 0,0-1 1 0 0,-1 0-1 0 0,-1-3-760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9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39 8114 0 0,'-3'1'811'0'0,"0"1"-506"0"0,-1 0 1 0 0,1 0 0 0 0,0 0 0 0 0,0 0 0 0 0,0 1 0 0 0,0-1-1 0 0,0 1 1 0 0,-4 5 0 0 0,9-7-173 0 0,0 0 1 0 0,0-1-1 0 0,0 1 0 0 0,0-1 0 0 0,0 0 1 0 0,0 1-1 0 0,0-1 0 0 0,-1 0 0 0 0,5-1 0 0 0,6-1-181 0 0,1-1-1 0 0,-2-1 1 0 0,1 0-1 0 0,0 0 1 0 0,-1-1-1 0 0,0-1 1 0 0,12-7-1 0 0,21-9-43 0 0,-43 21 100 0 0,0 0-1 0 0,0 1 1 0 0,0-1 0 0 0,1 0-1 0 0,-1 1 1 0 0,0 0-1 0 0,1-1 1 0 0,-1 1-1 0 0,0 0 1 0 0,0 0 0 0 0,1 0-1 0 0,-1 0 1 0 0,0 0-1 0 0,1 0 1 0 0,-1 0-1 0 0,0 0 1 0 0,1 0-1 0 0,-1 0 1 0 0,0 1 0 0 0,1-1-1 0 0,-1 1 1 0 0,0-1-1 0 0,0 1 1 0 0,0-1-1 0 0,1 1 1 0 0,-1 0 0 0 0,0 0-1 0 0,1 1 1 0 0,0 0 64 0 0,0 0 1 0 0,-1 1-1 0 0,0-1 1 0 0,1 0-1 0 0,-1 1 1 0 0,0 0-1 0 0,0-1 1 0 0,0 1-1 0 0,-1 0 0 0 0,1-1 1 0 0,-1 1-1 0 0,1 5 1 0 0,16 135 1573 0 0,-11-121-1795 0 0,-1-12-2462 0 0,-5-10 2322 0 0,1 0 0 0 0,-1 0 0 0 0,0 0 1 0 0,0 0-1 0 0,0 0 0 0 0,1 1 0 0 0,-1-1 1 0 0,0 0-1 0 0,0 0 0 0 0,1 0 1 0 0,-1 0-1 0 0,0 0 0 0 0,0 0 0 0 0,1 0 1 0 0,-1 0-1 0 0,0 0 0 0 0,1 0 1 0 0,-1 0-1 0 0,0 0 0 0 0,0 0 0 0 0,1 0 1 0 0,-1 0-1 0 0,0 0 0 0 0,0 0 0 0 0,1 0 1 0 0,-1 0-1 0 0,0 0 0 0 0,0-1 1 0 0,1 1-1 0 0,-1 0 0 0 0,1-1 52 0 0,1-1-1 0 0,-1 1 1 0 0,0 0 0 0 0,0-1-1 0 0,0 1 1 0 0,-1 0-1 0 0,1-1 1 0 0,0 1 0 0 0,0-1-1 0 0,0-2 1 0 0,0-2-770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70 9410 0 0,'-7'8'6072'0'0,"6"-6"-5286"0"0,4-2-891 0 0,5 0 422 0 0,5 0 2419 0 0,24-4 0 0 0,-24 1-2427 0 0,-1 0 0 0 0,1 0 1 0 0,22-11-1 0 0,27-15-947 0 0,-39 16-5543 0 0,-5 3-5116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9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1816 0 0,'-1'4'7672'0'0,"-2"11"-5005"0"0,4 3-2529 0 0,2 1 0 0 0,0 0 0 0 0,0-1 0 0 0,2 0 0 0 0,0 1 0 0 0,11 22 0 0 0,-13-35-733 0 0,0 0 0 0 0,0 0 0 0 0,1 0 0 0 0,4 6 0 0 0,-7-10 172 0 0,1-1 0 0 0,-1 1 0 0 0,0-1 0 0 0,1 0 0 0 0,-1 0 0 0 0,1 1-1 0 0,-1-1 1 0 0,1 0 0 0 0,2 1 0 0 0,-4-2 235 0 0,1 0 1 0 0,0 0-1 0 0,-1 0 0 0 0,1 1 1 0 0,0-1-1 0 0,0 0 0 0 0,-1 0 1 0 0,1 0-1 0 0,0 0 0 0 0,0 0 1 0 0,-1 0-1 0 0,1 0 0 0 0,0-1 1 0 0,0 1-1 0 0,-1 0 0 0 0,1 0 1 0 0,0-1-1 0 0,-1 1 0 0 0,1 0 1 0 0,0-1-1 0 0,-1 1 0 0 0,1 0 1 0 0,0-2-1 0 0,2-1-116 0 0,0-1-795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0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31 5425 0 0,'-2'0'277'0'0,"0"1"-1"0"0,0-1 1 0 0,0 1 0 0 0,0 0-1 0 0,0 0 1 0 0,0 0 0 0 0,0 0-1 0 0,1 0 1 0 0,-1 1 0 0 0,0-1-1 0 0,1 0 1 0 0,-1 1 0 0 0,1-1-1 0 0,-2 3 1 0 0,2-2-213 0 0,1-1 0 0 0,-1 1 0 0 0,1-1 0 0 0,-1 1 0 0 0,1-1 0 0 0,0 1 0 0 0,0-1 0 0 0,0 1 0 0 0,0-1 0 0 0,0 1 0 0 0,0-1 0 0 0,0 1 0 0 0,0-1 0 0 0,0 1 0 0 0,1-1 0 0 0,-1 1 1 0 0,1-1-1 0 0,-1 1 0 0 0,1-1 0 0 0,1 2 0 0 0,13 30-149 0 0,-2-2 27 0 0,33 56-1 0 0,-45-85 76 0 0,0 0 0 0 0,0-1 0 0 0,0 1 1 0 0,1-1-1 0 0,-1 1 0 0 0,0-1 0 0 0,0 0 0 0 0,1 0 0 0 0,-1 1 0 0 0,1-1 0 0 0,2 1 0 0 0,-4-2 13 0 0,1 0 1 0 0,0 0-1 0 0,0 0 0 0 0,-1 0 1 0 0,1 0-1 0 0,0 0 0 0 0,0 0 1 0 0,0-1-1 0 0,-1 1 0 0 0,1 0 1 0 0,0 0-1 0 0,-1-1 0 0 0,1 1 1 0 0,0 0-1 0 0,-1-1 0 0 0,1 1 1 0 0,0-1-1 0 0,-1 1 0 0 0,1-1 1 0 0,-1 1-1 0 0,1-1 0 0 0,0 0 1 0 0,-1 1-1 0 0,0-1 1 0 0,1 1-1 0 0,-1-1 0 0 0,1 0 1 0 0,-1 0-1 0 0,1 0 0 0 0,2-4 33 0 0,-1-1 0 0 0,1 1 0 0 0,-1-1 0 0 0,0 0 0 0 0,0 0-1 0 0,0 0 1 0 0,-1 0 0 0 0,0 0 0 0 0,0 0 0 0 0,-1 0 0 0 0,1 0 0 0 0,-2-11 0 0 0,-1-2-906 0 0,-1 0 0 0 0,-9-32 0 0 0,-9-12-6941 0 0,21 63 7751 0 0,0 1 0 0 0,-1-1 0 0 0,1 0 0 0 0,0 0 0 0 0,0 0 0 0 0,0 0 1 0 0,-1 1-1 0 0,1-1 0 0 0,0 0 0 0 0,0 0 0 0 0,-1 1 0 0 0,1-1 0 0 0,0 0 0 0 0,0 0 0 0 0,0 1 0 0 0,0-1 1 0 0,0 0-1 0 0,-1 0 0 0 0,1 1 0 0 0,0-1 0 0 0,0 0 0 0 0,0 1 0 0 0,0-1 0 0 0,0 0 0 0 0,0 0 0 0 0,0 1 1 0 0,0-1-1 0 0,0 0 0 0 0,0 1 0 0 0,0-1 0 0 0,0 1 0 0 0,-2 13 75 0 0,2 15-19 0 0,-2 41 110 0 0,2-66-55 0 0,0-1 1 0 0,0 0-1 0 0,0 1 0 0 0,0-1 1 0 0,1 1-1 0 0,-1-1 1 0 0,1 0-1 0 0,1 4 0 0 0,-2-6 78 0 0,1 0 0 0 0,-1 1 0 0 0,1-1 0 0 0,-1 0-1 0 0,1 0 1 0 0,0 0 0 0 0,-1 0 0 0 0,1 0 0 0 0,0 0-1 0 0,0 0 1 0 0,0 0 0 0 0,0 0 0 0 0,0 0 0 0 0,0 0-1 0 0,0-1 1 0 0,0 1 0 0 0,0 0 0 0 0,0-1 0 0 0,1 1-1 0 0,-1-1 1 0 0,0 1 0 0 0,2 0 0 0 0,0-1 82 0 0,0 1 0 0 0,-1-1 0 0 0,1 1 0 0 0,-1 0 0 0 0,1 0 0 0 0,-1 0 0 0 0,0 1 0 0 0,1-1 0 0 0,-1 0 0 0 0,0 1 0 0 0,0 0 0 0 0,2 1 0 0 0,-2 0-235 0 0,0-1 0 0 0,0 0-1 0 0,-1 1 1 0 0,1-1 0 0 0,-1 1 0 0 0,0-1 0 0 0,0 1 0 0 0,0 0 0 0 0,0 0 0 0 0,0-1 0 0 0,0 1 0 0 0,-1 0 0 0 0,1 0 0 0 0,-1 0 0 0 0,0 3-1 0 0,0 3-194 0 0,-1-1-1 0 0,0 1 1 0 0,-1-1-1 0 0,1 1 0 0 0,-2-1 1 0 0,1 0-1 0 0,-1 0 0 0 0,-5 11 1 0 0,4-11 196 0 0,-15 26 189 0 0,18-32-134 0 0,-1 0 0 0 0,1 0 0 0 0,-1 0 0 0 0,0 0 0 0 0,0 0-1 0 0,1-1 1 0 0,-1 1 0 0 0,0 0 0 0 0,0-1 0 0 0,-1 0 0 0 0,1 1 0 0 0,-3 0 0 0 0,39-19 1125 0 0,-7 5-937 0 0,4-3-112 0 0,-29 14-88 0 0,1 0 0 0 0,-1 1 0 0 0,0-1 0 0 0,0 1 0 0 0,1-1 0 0 0,-1 1 0 0 0,0 0 0 0 0,1 0 0 0 0,-1 0 0 0 0,0 0 0 0 0,4 1 0 0 0,-5 0 16 0 0,0-1 1 0 0,-1 1 0 0 0,1-1 0 0 0,0 1-1 0 0,0-1 1 0 0,-1 1 0 0 0,1 0 0 0 0,0-1-1 0 0,-1 1 1 0 0,1 0 0 0 0,-1 0 0 0 0,1-1 0 0 0,-1 1-1 0 0,1 0 1 0 0,-1 0 0 0 0,0 0 0 0 0,1 0-1 0 0,-1-1 1 0 0,0 2 0 0 0,6 21 769 0 0,-5-17-690 0 0,1 13 389 0 0,4 14 365 0 0,-6-31-886 0 0,1-1 0 0 0,-1 0 0 0 0,1 0 0 0 0,-1 0 0 0 0,1 1 0 0 0,-1-1 0 0 0,1 0 0 0 0,0 0 0 0 0,-1 0 0 0 0,1 0 0 0 0,0 0 0 0 0,0 0 0 0 0,0 0 0 0 0,0 0 0 0 0,0 0 0 0 0,0-1 0 0 0,0 1 0 0 0,0 0 0 0 0,1-1 0 0 0,0 2 0 0 0,0-2-138 0 0,1 1 0 0 0,-1-1 0 0 0,1 0 0 0 0,-1 0 0 0 0,1 0 1 0 0,-1 0-1 0 0,1 0 0 0 0,-1-1 0 0 0,0 1 0 0 0,1-1 0 0 0,-1 0 0 0 0,0 1 0 0 0,1-1 0 0 0,-1 0 0 0 0,0 0 0 0 0,0-1 0 0 0,0 1 1 0 0,0 0-1 0 0,0-1 0 0 0,0 1 0 0 0,0-1 0 0 0,2-2 0 0 0,4-4-1829 0 0,0 0 0 0 0,-1-1 1 0 0,9-12-1 0 0,-12 14 1679 0 0,0-1 0 0 0,0 1 0 0 0,-1-1 0 0 0,0 0 0 0 0,0 0 1 0 0,-1 0-1 0 0,2-11 0 0 0,-3 13 125 0 0,2-7-914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1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2152 0 0,'-7'6'7083'0'0,"-1"6"-4177"0"0,4 5-2364 0 0,0 0 0 0 0,1 1 0 0 0,1-1 0 0 0,0 27-1 0 0,-4 32-721 0 0,3-29-1645 0 0,3-47 1760 0 0,0 1-1 0 0,0-1 1 0 0,0 0-1 0 0,1 0 0 0 0,-1 1 1 0 0,0-1-1 0 0,0 0 1 0 0,0 0-1 0 0,0 0 1 0 0,0 1-1 0 0,0-1 0 0 0,0 0 1 0 0,0 0-1 0 0,0 0 1 0 0,1 1-1 0 0,-1-1 0 0 0,0 0 1 0 0,0 0-1 0 0,0 0 1 0 0,0 0-1 0 0,1 1 0 0 0,-1-1 1 0 0,0 0-1 0 0,0 0 1 0 0,0 0-1 0 0,1 0 1 0 0,-1 0-1 0 0,0 0 36 0 0,0 0 1 0 0,0 0-1 0 0,0 0 0 0 0,1 0 1 0 0,-1 0-1 0 0,0 0 0 0 0,0 0 1 0 0,0 0-1 0 0,0 0 0 0 0,0 0 1 0 0,0 0-1 0 0,0 0 0 0 0,0 0 1 0 0,1 0-1 0 0,-1 0 0 0 0,0-1 1 0 0,0 1-1 0 0,0 0 0 0 0,0 0 1 0 0,0 0-1 0 0,0 0 0 0 0,0 0 0 0 0,0 0 1 0 0,0 0-1 0 0,0 0 0 0 0,0 0 1 0 0,0-1-1 0 0,0 1 0 0 0,0 0 1 0 0,0 0-1 0 0,0 0 0 0 0,0 0 1 0 0,0 0-1 0 0,0 0 0 0 0,0 0 1 0 0,0-1-1 0 0,0 1 0 0 0,0 0 1 0 0,0 0-1 0 0,0 0 0 0 0,0 0 1 0 0,0 0-1 0 0,0 0 0 0 0,0 0 1 0 0,0 0-1 0 0,0-1 0 0 0,0 1 1 0 0,0 0-1 0 0,0 0 0 0 0,0 0 1 0 0,0 0-1 0 0,0 0 0 0 0,-1 0 1 0 0,1 0-1 0 0,0 0 0 0 0,0 0 1 0 0,0 0-1 0 0,0 0 0 0 0,0-1 1 0 0,8-19-686 0 0,-8 18 710 0 0,2-4-24 0 0,0 1-1 0 0,0-1 1 0 0,0 0-1 0 0,4-6 1 0 0,-5 11 60 0 0,-1 0 0 0 0,1 0 0 0 0,-1 0 0 0 0,1 0-1 0 0,0 0 1 0 0,-1 1 0 0 0,1-1 0 0 0,0 0 0 0 0,0 0 0 0 0,0 0 0 0 0,0 1 0 0 0,0-1 0 0 0,0 0-1 0 0,0 1 1 0 0,0-1 0 0 0,0 1 0 0 0,0-1 0 0 0,0 1 0 0 0,0 0 0 0 0,0-1 0 0 0,1 1 0 0 0,-1 0-1 0 0,0 0 1 0 0,0 0 0 0 0,0 0 0 0 0,0 0 0 0 0,1 0 0 0 0,-1 0 0 0 0,1 1 0 0 0,3 0-75 0 0,0 1 1 0 0,0 0-1 0 0,-1 0 0 0 0,1 1 1 0 0,-1 0-1 0 0,0 0 1 0 0,0 0-1 0 0,6 5 1 0 0,-10-8-41 0 0,0 0 1 0 0,0 0 0 0 0,0 0 0 0 0,1 1 0 0 0,-1-1 0 0 0,0 0-1 0 0,0 0 1 0 0,0 0 0 0 0,0 0 0 0 0,0 0 0 0 0,0 0-1 0 0,0 0 1 0 0,1 0 0 0 0,-1 0 0 0 0,0 0 0 0 0,0 0 0 0 0,0 1-1 0 0,0-1 1 0 0,0 0 0 0 0,1 0 0 0 0,-1 0 0 0 0,0 0 0 0 0,0 0-1 0 0,0 0 1 0 0,0 0 0 0 0,0 0 0 0 0,1 0 0 0 0,-1 0 0 0 0,0-1-1 0 0,0 1 1 0 0,0 0 0 0 0,0 0 0 0 0,0 0 0 0 0,1 0-1 0 0,-1 0 1 0 0,0 0 0 0 0,0 0 0 0 0,0 0 0 0 0,0 0 0 0 0,0 0-1 0 0,0 0 1 0 0,0-1 0 0 0,1 1 0 0 0,-1 0 0 0 0,0 0 0 0 0,0 0-1 0 0,0 0 1 0 0,0 0 0 0 0,0 0 0 0 0,0-1 0 0 0,0 1 0 0 0,0 0-1 0 0,0 0 1 0 0,0 0 0 0 0,0 0 0 0 0,0 0 0 0 0,0-1-1 0 0,0 1 1 0 0,0 0 0 0 0,0 0 0 0 0,0 0 0 0 0,3-18-957 0 0,0-4 1828 0 0,-3 21-773 0 0,0 0 0 0 0,0 1 1 0 0,1-1-1 0 0,-1 0 0 0 0,0 0 0 0 0,1 0 0 0 0,-1 1 0 0 0,0-1 1 0 0,1 0-1 0 0,-1 0 0 0 0,1 1 0 0 0,-1-1 0 0 0,1 0 1 0 0,-1 1-1 0 0,1-1 0 0 0,1 0 0 0 0,9-9 999 0 0,-10 9-901 0 0,0 0 1 0 0,-1 0-1 0 0,1 0 0 0 0,0 0 0 0 0,0 0 0 0 0,0 0 0 0 0,0 0 0 0 0,1 0 0 0 0,-1 1 0 0 0,0-1 0 0 0,0 1 1 0 0,2-2-1 0 0,-1 2 59 0 0,0-1 0 0 0,0 1 0 0 0,1 0 0 0 0,-1 0 1 0 0,0 0-1 0 0,0 0 0 0 0,1 0 0 0 0,-1 0 0 0 0,0 0 0 0 0,0 1 1 0 0,0-1-1 0 0,0 1 0 0 0,1-1 0 0 0,2 2 0 0 0,-4-1-121 0 0,0 0 1 0 0,0 0-1 0 0,0 0 0 0 0,1-1 0 0 0,-1 1 0 0 0,0 0 0 0 0,0 0 1 0 0,-1 1-1 0 0,1-1 0 0 0,0 0 0 0 0,0 0 0 0 0,0 0 1 0 0,-1 0-1 0 0,1 1 0 0 0,-1-1 0 0 0,1 0 0 0 0,-1 1 1 0 0,1-1-1 0 0,-1 0 0 0 0,0 1 0 0 0,1-1 0 0 0,-1 1 0 0 0,0-1 1 0 0,0 2-1 0 0,-1 5 147 0 0,1-1 0 0 0,-1 1 1 0 0,-1-1-1 0 0,1 1 0 0 0,-1-1 1 0 0,-1 0-1 0 0,1 0 0 0 0,-1 0 1 0 0,-5 8-1 0 0,8-15-185 0 0,0 1 1 0 0,-1 0-1 0 0,1-1 0 0 0,-1 1 1 0 0,1 0-1 0 0,0 0 0 0 0,0 0 1 0 0,-1-1-1 0 0,1 1 0 0 0,0 0 1 0 0,0 0-1 0 0,0 0 0 0 0,0 0 1 0 0,0-1-1 0 0,0 1 0 0 0,0 0 1 0 0,0 0-1 0 0,0 0 0 0 0,0 0 1 0 0,1-1-1 0 0,-1 1 0 0 0,0 0 1 0 0,1 1-1 0 0,0-2-42 0 0,0 1 0 0 0,-1 0-1 0 0,1 0 1 0 0,0-1 0 0 0,0 1 0 0 0,0-1 0 0 0,0 1-1 0 0,0-1 1 0 0,0 1 0 0 0,0-1 0 0 0,0 0 0 0 0,0 0-1 0 0,0 1 1 0 0,0-1 0 0 0,0 0 0 0 0,0 0-1 0 0,1 0 1 0 0,-1 0 0 0 0,1 0 0 0 0,1 0-37 0 0,-1-1 0 0 0,1 1 0 0 0,0-1 0 0 0,-1 0 0 0 0,1 1 0 0 0,0-1 0 0 0,-1 0 0 0 0,1-1 0 0 0,2-1 0 0 0,-2 2 19 0 0,-1 0 0 0 0,0-1 0 0 0,1 1 0 0 0,-1 0-1 0 0,1 0 1 0 0,0 1 0 0 0,-1-1 0 0 0,1 1 0 0 0,3-1 0 0 0,-5 1 72 0 0,-1 1 0 0 0,1-1 1 0 0,-1 1-1 0 0,1 0 0 0 0,-1-1 1 0 0,1 1-1 0 0,-1-1 0 0 0,0 1 0 0 0,1 0 1 0 0,-1-1-1 0 0,0 1 0 0 0,0 0 0 0 0,1 0 1 0 0,-1-1-1 0 0,0 1 0 0 0,0 0 1 0 0,0 0-1 0 0,0-1 0 0 0,0 1 0 0 0,0 1 1 0 0,1 17 414 0 0,-1-5-145 0 0,-1-10-197 0 0,1 0 1 0 0,-1 0 0 0 0,1 0 0 0 0,0 0 0 0 0,1 0-1 0 0,-1 0 1 0 0,1 0 0 0 0,0-1 0 0 0,0 1 0 0 0,1 4-1 0 0,-2-7-114 0 0,1-1 0 0 0,-1 1 0 0 0,0-1 0 0 0,1 0 0 0 0,-1 1-1 0 0,0-1 1 0 0,0 0 0 0 0,1 1 0 0 0,-1-1 0 0 0,1 0-1 0 0,-1 0 1 0 0,0 1 0 0 0,1-1 0 0 0,-1 0 0 0 0,0 0 0 0 0,1 0-1 0 0,-1 1 1 0 0,1-1 0 0 0,-1 0 0 0 0,1 0 0 0 0,-1 0 0 0 0,1 0-1 0 0,-1 0 1 0 0,0 0 0 0 0,1 0 0 0 0,-1 0 0 0 0,1 0-1 0 0,-1 0 1 0 0,1 0 0 0 0,-1 0 0 0 0,1 0 0 0 0,-1 0 0 0 0,1-1-1 0 0,1 0-113 0 0,-1 0 0 0 0,1 0 0 0 0,-1 0 0 0 0,1 0 0 0 0,-1 0 0 0 0,1 0 0 0 0,-1-1-1 0 0,2-2 1 0 0,1-1-776 0 0,0-1 0 0 0,0 0 1 0 0,-1 0-1 0 0,3-7 0 0 0,5-12-2234 0 0,-8 18 2731 0 0,1 0 1 0 0,-2-1-1 0 0,1 1 0 0 0,-1-1 1 0 0,3-14-1 0 0,-1-4 145 0 0,-3 18-655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1.8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31 1200 0 0,'-1'0'157'0'0,"1"-1"0"0"0,0 0 0 0 0,0 0 0 0 0,-1 1-1 0 0,1-1 1 0 0,0 0 0 0 0,0 0 0 0 0,0 0 0 0 0,0 1-1 0 0,0-1 1 0 0,0 0 0 0 0,0 0 0 0 0,0 0 0 0 0,1 1-1 0 0,-1-1 1 0 0,0 0 0 0 0,0 0 0 0 0,1 1 0 0 0,-1-1 0 0 0,0 0-1 0 0,1 1 1 0 0,-1-1 0 0 0,1 0 0 0 0,-1 1 0 0 0,1-1-1 0 0,0 0 1 0 0,0-1 45 0 0,1 1 0 0 0,0 0 0 0 0,-1 1 0 0 0,1-1 1 0 0,0 0-1 0 0,-1 0 0 0 0,1 1 0 0 0,0-1 0 0 0,0 1 0 0 0,0-1 0 0 0,2 1 0 0 0,0-1-84 0 0,0 1 1 0 0,0 0-1 0 0,0 0 1 0 0,0 0-1 0 0,0 1 1 0 0,0-1-1 0 0,-1 1 1 0 0,1 0-1 0 0,0 0 1 0 0,0 0-1 0 0,6 4 1 0 0,-8-4-78 0 0,0 1 1 0 0,0-1 0 0 0,0 1 0 0 0,0 0-1 0 0,0-1 1 0 0,0 1 0 0 0,-1 0-1 0 0,1 0 1 0 0,0 1 0 0 0,-1-1 0 0 0,0 0-1 0 0,0 0 1 0 0,0 1 0 0 0,0-1 0 0 0,0 1-1 0 0,0-1 1 0 0,0 1 0 0 0,0 3-1 0 0,-1 2 66 0 0,0 0 0 0 0,0 0 0 0 0,-1 0-1 0 0,-2 12 1 0 0,1-6-92 0 0,1-9-125 0 0,-1-1 0 0 0,1 1-1 0 0,-1-1 1 0 0,0 0-1 0 0,0 1 1 0 0,-1-1 0 0 0,1 0-1 0 0,-1 0 1 0 0,0 0 0 0 0,0-1-1 0 0,-5 5 1 0 0,8-8 55 0 0,0 0 1 0 0,0 0-1 0 0,0 0 1 0 0,0 0-1 0 0,0 1 1 0 0,0-1-1 0 0,0 0 1 0 0,0 0-1 0 0,0 0 1 0 0,0 0-1 0 0,0 0 1 0 0,0 0-1 0 0,-1 0 1 0 0,1 0-1 0 0,0 0 1 0 0,0 0-1 0 0,0 0 1 0 0,0 0-1 0 0,0 0 1 0 0,0 0-1 0 0,0 0 0 0 0,0 0 1 0 0,0 0-1 0 0,0 0 1 0 0,0 0-1 0 0,0 0 1 0 0,-1 0-1 0 0,1 0 1 0 0,0 0-1 0 0,0 0 1 0 0,0 0-1 0 0,0 0 1 0 0,0 0-1 0 0,0 0 1 0 0,0 0-1 0 0,0 0 1 0 0,0 0-1 0 0,0 0 1 0 0,0 0-1 0 0,0 0 1 0 0,-1 0-1 0 0,1 0 1 0 0,0-1-1 0 0,0 1 0 0 0,0 0 1 0 0,0 0-1 0 0,0 0 1 0 0,0 0-1 0 0,0 0 1 0 0,0 0-1 0 0,0 0 1 0 0,0 0-1 0 0,0 0 1 0 0,0 0-1 0 0,0 0 1 0 0,0 0-1 0 0,0-1 1 0 0,-1-7-1779 0 0,3-9 1109 0 0,-2 16 747 0 0,0 0 0 0 0,0 0 0 0 0,1-1 0 0 0,-1 1 0 0 0,0 0 0 0 0,1 0 0 0 0,-1 0 0 0 0,1 0 0 0 0,0 0 0 0 0,-1 0 0 0 0,1 0 0 0 0,0 0 0 0 0,0 0-1 0 0,-1 1 1 0 0,1-1 0 0 0,0 0 0 0 0,0 0 0 0 0,0 1 0 0 0,0-1 0 0 0,0 0 0 0 0,0 1 0 0 0,0-1 0 0 0,0 1 0 0 0,0-1 0 0 0,0 1 0 0 0,0 0 0 0 0,1-1 0 0 0,-1 1-1 0 0,0 0 1 0 0,0 0 0 0 0,0 0 0 0 0,0 0 0 0 0,1 0 0 0 0,-1 0 0 0 0,0 0 0 0 0,0 0 0 0 0,0 1 0 0 0,0-1 0 0 0,0 0 0 0 0,2 1 0 0 0,13 4 92 0 0,-15-5-137 0 0,1 1-1 0 0,0-1 1 0 0,0 1-1 0 0,-1-1 1 0 0,1 1-1 0 0,0 0 1 0 0,-1 0-1 0 0,1 0 1 0 0,-1 0-1 0 0,1 0 0 0 0,2 1 1 0 0,-4-1 8 0 0,0-1 0 0 0,0 1 0 0 0,1-1 0 0 0,-1 0 0 0 0,0 1 0 0 0,0-1 0 0 0,1 0 1 0 0,-1 1-1 0 0,1-1 0 0 0,-1 0 0 0 0,0 0 0 0 0,1 1 0 0 0,-1-1 0 0 0,0 0 0 0 0,1 0 0 0 0,-1 0 0 0 0,1 0 0 0 0,-1 1 0 0 0,1-1 0 0 0,-1 0 0 0 0,0 0 1 0 0,1 0-1 0 0,-1 0 0 0 0,1 0 0 0 0,-1 0 0 0 0,1 0 0 0 0,-1 0 0 0 0,1 0 0 0 0,-1 0 0 0 0,0-1 0 0 0,1 1 0 0 0,0 0 0 0 0,8-13 156 0 0,-2-1-39 0 0,7-8-19 0 0,-13 19-4 0 0,1 0 0 0 0,-1 0 0 0 0,1 0 0 0 0,0 0 0 0 0,0 0-1 0 0,0 0 1 0 0,1 1 0 0 0,-1-1 0 0 0,1 1 0 0 0,-1-1 0 0 0,1 1-1 0 0,0 0 1 0 0,0 0 0 0 0,0 0 0 0 0,5-2 0 0 0,-5 3 24 0 0,-1 0 0 0 0,0 1 0 0 0,0-1 0 0 0,0 0 0 0 0,1 1 0 0 0,-1 0 0 0 0,0-1 0 0 0,1 1 0 0 0,-1 0 0 0 0,0 0 0 0 0,1 1 0 0 0,4 0-1 0 0,-6-1-44 0 0,0 1-1 0 0,0-1 0 0 0,0 1 1 0 0,1-1-1 0 0,-1 1 0 0 0,0 0 0 0 0,0 0 1 0 0,0-1-1 0 0,0 1 0 0 0,0 0 1 0 0,0 0-1 0 0,0 0 0 0 0,0 0 0 0 0,0 0 1 0 0,-1 0-1 0 0,1 1 0 0 0,0-1 0 0 0,-1 0 1 0 0,1 0-1 0 0,-1 0 0 0 0,1 1 1 0 0,-1-1-1 0 0,0 0 0 0 0,1 2 0 0 0,0 7 586 0 0,0-1-1 0 0,-1 1 0 0 0,0-1 0 0 0,-2 16 1 0 0,1-15-286 0 0,0 0 0 0 0,1 0 0 0 0,0 0 0 0 0,2 12 0 0 0,-2-18-351 0 0,1 0-1 0 0,-1 0 1 0 0,1 0 0 0 0,0 0-1 0 0,1 0 1 0 0,-1 0 0 0 0,1 0-1 0 0,-1-1 1 0 0,1 1 0 0 0,0 0-1 0 0,0-1 1 0 0,1 0 0 0 0,-1 1-1 0 0,4 2 1 0 0,-4-4-46 0 0,-1-1 1 0 0,1 0-1 0 0,0 0 0 0 0,-1 0 1 0 0,1 0-1 0 0,0-1 1 0 0,0 1-1 0 0,-1 0 0 0 0,1-1 1 0 0,0 1-1 0 0,0-1 0 0 0,0 1 1 0 0,0-1-1 0 0,0 0 1 0 0,0 0-1 0 0,0 0 0 0 0,0 0 1 0 0,-1 0-1 0 0,1-1 1 0 0,0 1-1 0 0,0 0 0 0 0,0-1 1 0 0,0 0-1 0 0,0 1 0 0 0,-1-1 1 0 0,1 0-1 0 0,0 0 1 0 0,0 0-1 0 0,-1 0 0 0 0,1 0 1 0 0,2-2-1 0 0,-2 0 30 0 0,1 1 0 0 0,-1-1 0 0 0,0 1 0 0 0,1-1-1 0 0,-1 0 1 0 0,0 1 0 0 0,-1-1 0 0 0,1 0 0 0 0,0-1 0 0 0,-1 1 0 0 0,0 0-1 0 0,0 0 1 0 0,0-1 0 0 0,0 1 0 0 0,0 0 0 0 0,-1-1 0 0 0,1-3 0 0 0,-1 5 82 0 0,0 0 1 0 0,-1 0 0 0 0,1 0-1 0 0,0 0 1 0 0,-1 1 0 0 0,0-1 0 0 0,1 0-1 0 0,-1 0 1 0 0,0 0 0 0 0,0 0-1 0 0,0 1 1 0 0,0-1 0 0 0,0 1-1 0 0,0-1 1 0 0,-1 1 0 0 0,1-1 0 0 0,0 1-1 0 0,-1-1 1 0 0,1 1 0 0 0,-1 0-1 0 0,0 0 1 0 0,1 0 0 0 0,-1 0 0 0 0,0 0-1 0 0,0 0 1 0 0,1 1 0 0 0,-5-2-1 0 0,3 1-44 0 0,0 0 0 0 0,0 0 0 0 0,-1 0 0 0 0,1 1 1 0 0,-1 0-1 0 0,1-1 0 0 0,-1 1 0 0 0,1 1 0 0 0,0-1 0 0 0,-1 0 0 0 0,1 1 0 0 0,-1-1 0 0 0,1 1 0 0 0,-7 3 0 0 0,5-1-1375 0 0,14-7-11110 0 0,-5 2 12740 0 0,-2 1-1284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2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2304 0 0,'-2'0'299'0'0,"1"0"-1"0"0,-1 1 0 0 0,0-1 0 0 0,1 1 0 0 0,-1-1 0 0 0,1 1 0 0 0,-1 0 0 0 0,1-1 1 0 0,-3 3-1 0 0,3-3-169 0 0,0 1 0 0 0,-7 5 12231 0 0,15 5-11867 0 0,-5-7-490 0 0,-2-4-1 0 0,0 1 0 0 0,0-1 1 0 0,1 1-1 0 0,-1 0 0 0 0,0-1 0 0 0,0 1 0 0 0,0-1 0 0 0,1 1 0 0 0,-1-1 1 0 0,0 1-1 0 0,1-1 0 0 0,-1 1 0 0 0,1-1 0 0 0,-1 1 0 0 0,0-1 0 0 0,1 0 1 0 0,-1 1-1 0 0,1-1 0 0 0,-1 0 0 0 0,1 1 0 0 0,-1-1 0 0 0,1 0 0 0 0,-1 1 1 0 0,1-1-1 0 0,0 0 0 0 0,0 0-10 0 0,-1 0-259 0 0,1 0 1 0 0,-1 0-1 0 0,0 0 0 0 0,1 0 1 0 0,-1 0-1 0 0,1 0 0 0 0,-1 0 1 0 0,1 0-1 0 0,-1 0 0 0 0,0 0 1 0 0,1 0-1 0 0,-1 0 0 0 0,1-1 1 0 0,-1 1-1 0 0,0 0 0 0 0,1 0 1 0 0,-1-1-1 0 0,1 1 0 0 0,-1 0 1 0 0,0 0-1 0 0,1-1 0 0 0,-1 1 1 0 0,1-1-1 0 0,13-10-10586 0 0,-12 10 9666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2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8890 0 0,'-1'1'361'0'0,"-1"0"0"0"0,0 1 0 0 0,1 0 0 0 0,-1-1 0 0 0,1 1 0 0 0,-1 0 0 0 0,1 0 0 0 0,0 0 0 0 0,0 0 1 0 0,0 0-1 0 0,0 0 0 0 0,0 0 0 0 0,0 0 0 0 0,0 0 0 0 0,1 1 0 0 0,-1-1 0 0 0,1 0 0 0 0,-1 3 0 0 0,1 2 179 0 0,0-1 0 0 0,1 0 0 0 0,0 1 1 0 0,0-1-1 0 0,2 9 0 0 0,-3-15-556 0 0,0 0 1 0 0,0 0 0 0 0,0 1 0 0 0,0-1 0 0 0,0 0-1 0 0,0 0 1 0 0,0 1 0 0 0,0-1 0 0 0,0 0-1 0 0,0 0 1 0 0,0 1 0 0 0,0-1 0 0 0,0 0-1 0 0,0 0 1 0 0,1 0 0 0 0,-1 1 0 0 0,0-1-1 0 0,0 0 1 0 0,0 0 0 0 0,0 0 0 0 0,0 1-1 0 0,1-1 1 0 0,-1 0 0 0 0,0 0 0 0 0,0 0-1 0 0,0 0 1 0 0,1 1 0 0 0,-1-1 0 0 0,0 0 0 0 0,0 0-1 0 0,0 0 1 0 0,1 0 0 0 0,-1 0 0 0 0,0 0-1 0 0,0 0 1 0 0,1 0 0 0 0,-1 0 0 0 0,0 0-1 0 0,0 0 1 0 0,1 0 0 0 0,-1 0 0 0 0,0 0-1 0 0,0 0 1 0 0,1 0 0 0 0,8-11-4598 0 0,6-19-6345 0 0,-13 23 9696 0 0,0-1-202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2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0 11891 0 0,'-8'4'1405'0'0,"-1"0"-526"0"0,0 1-1 0 0,0 0 1 0 0,-11 9-1 0 0,17-12-777 0 0,1 1 0 0 0,-1 0 0 0 0,1-1 0 0 0,-1 1-1 0 0,1 0 1 0 0,0 0 0 0 0,0 0 0 0 0,0 1-1 0 0,0-1 1 0 0,1 0 0 0 0,0 1 0 0 0,-1-1-1 0 0,0 5 1 0 0,0 5-133 0 0,-1 0 0 0 0,2 1 1 0 0,0-1-1 0 0,1 1 0 0 0,1 19 0 0 0,14 70-1300 0 0,-6-52-700 0 0,-3-23-212 0 0,0-12-2386 0 0,-4-20-233 0 0,1-9 3742 0 0,-2-14 885 0 0,6-44-1 0 0,-6 69 280 0 0,-1 0 1 0 0,0-1-1 0 0,1 1 1 0 0,0 0-1 0 0,-1 0 1 0 0,1 0-1 0 0,0 0 0 0 0,0 0 1 0 0,0 0-1 0 0,0 1 1 0 0,1-1-1 0 0,-1 0 1 0 0,0 1-1 0 0,1-1 1 0 0,-1 0-1 0 0,1 1 0 0 0,0 0 1 0 0,-1-1-1 0 0,1 1 1 0 0,0 0-1 0 0,0 0 1 0 0,4-2-1 0 0,-4 2 149 0 0,1 0 1 0 0,0 1-1 0 0,0-1 0 0 0,0 1 0 0 0,0 0 1 0 0,0-1-1 0 0,0 1 0 0 0,0 1 1 0 0,0-1-1 0 0,0 0 0 0 0,0 1 0 0 0,0-1 1 0 0,0 1-1 0 0,0 0 0 0 0,3 2 0 0 0,50 18-533 0 0,-38-19-2063 0 0,-17-2 2339 0 0,0 0 0 0 0,-1 0 0 0 0,1 0 1 0 0,0-1-1 0 0,-1 1 0 0 0,1 0 1 0 0,-1-1-1 0 0,1 1 0 0 0,0 0 1 0 0,-1-1-1 0 0,1 1 0 0 0,-1-1 0 0 0,1 1 1 0 0,-1-1-1 0 0,0 1 0 0 0,1-1 1 0 0,-1 1-1 0 0,1-1 0 0 0,-1 0 0 0 0,0 1 1 0 0,0-1-1 0 0,1 0 0 0 0,-1 1 1 0 0,0-2-1 0 0,2-2-974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3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1528 0 0,'6'13'6703'0'0,"5"20"-5470"0"0,-3-8-1015 0 0,4 9-237 0 0,21 62-2421 0 0,-32-91 1707 0 0,1 0 1 0 0,-1-1-1 0 0,1 1 1 0 0,0-1-1 0 0,0 0 1 0 0,1 0-1 0 0,3 6 1 0 0,-6-12 429 0 0,0 1-749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3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1 344 1336 0 0,'0'-1'124'0'0,"0"-1"0"0"0,0 1 1 0 0,-1-1-1 0 0,1 1 0 0 0,1-1 0 0 0,-1 1 0 0 0,0-1 0 0 0,0 1 0 0 0,0-1 0 0 0,1 1 0 0 0,-1-1 0 0 0,1 1 0 0 0,-1-1 0 0 0,1 1 0 0 0,0-1 1 0 0,-1 1-1 0 0,1 0 0 0 0,0-1 0 0 0,0 1 0 0 0,0 0 0 0 0,0 0 0 0 0,0 0 0 0 0,0 0 0 0 0,2-2 0 0 0,36-12 387 0 0,-29 10-916 0 0,0-1-1 0 0,0 0 1 0 0,-1 0-1 0 0,0-1 0 0 0,0 0 1 0 0,-1-1-1 0 0,10-10 1 0 0,-15 14 283 0 0,3-3 103 0 0,0 0 0 0 0,0-1 1 0 0,-1 0-1 0 0,0 0 0 0 0,0 0 0 0 0,-1-1 0 0 0,0 1 1 0 0,-1-1-1 0 0,4-14 0 0 0,-4 14 667 0 0,1-3 1304 0 0,-4 10-1071 0 0,-4 8-396 0 0,4-5-366 0 0,0 0-1 0 0,0 0 1 0 0,-1 0 0 0 0,1 0-1 0 0,0 0 1 0 0,0 0 0 0 0,0 0-1 0 0,0-1 1 0 0,0 1 0 0 0,0 0-1 0 0,0 0 1 0 0,0 0 0 0 0,1 0-1 0 0,-1 0 1 0 0,0 0-1 0 0,1 0 1 0 0,-1 0 0 0 0,0 0-1 0 0,1 0 1 0 0,-1-1 0 0 0,1 1-1 0 0,0 1 1 0 0,1 1-69 0 0,0-1 0 0 0,0 0 0 0 0,0 0 0 0 0,0 0 0 0 0,1 0 0 0 0,1 2 0 0 0,-2-3-26 0 0,0 1-1 0 0,0-1 0 0 0,0 0 0 0 0,1 0 0 0 0,-1 0 0 0 0,0 0 0 0 0,0 0 0 0 0,0-1 0 0 0,1 1 0 0 0,-1-1 0 0 0,0 1 0 0 0,1-1 0 0 0,-1 0 0 0 0,1 0 0 0 0,-1 0 0 0 0,0 0 1 0 0,1 0-1 0 0,-1-1 0 0 0,0 1 0 0 0,1-1 0 0 0,-1 1 0 0 0,0-1 0 0 0,0 0 0 0 0,1 0 0 0 0,-1 0 0 0 0,0 0 0 0 0,0 0 0 0 0,0-1 0 0 0,0 1 0 0 0,0-1 0 0 0,-1 1 0 0 0,1-1 1 0 0,2-2-1 0 0,0 0 5 0 0,-1-1 0 0 0,0 1 0 0 0,0-1 1 0 0,0 1-1 0 0,-1-1 0 0 0,0 0 1 0 0,0 0-1 0 0,0 0 0 0 0,0 0 0 0 0,-1 0 1 0 0,0-1-1 0 0,0 1 0 0 0,0 0 0 0 0,0-7 1 0 0,-1 0 23 0 0,0-15 45 0 0,0 25-39 0 0,0 0 0 0 0,0 1-1 0 0,-1-1 1 0 0,1 0 0 0 0,-1 1 0 0 0,1-1-1 0 0,-1 1 1 0 0,1-1 0 0 0,-1 1-1 0 0,0-1 1 0 0,0 1 0 0 0,0 0 0 0 0,-1-2-1 0 0,2 2-7 0 0,-1 1-1 0 0,1 0 1 0 0,-1 0-1 0 0,1 0 0 0 0,-1-1 1 0 0,1 1-1 0 0,-1 0 1 0 0,1 0-1 0 0,-1 0 0 0 0,1 0 1 0 0,-1 0-1 0 0,0 0 1 0 0,1 0-1 0 0,-1 0 0 0 0,1 0 1 0 0,-1 0-1 0 0,1 1 1 0 0,-1-1-1 0 0,1 0 1 0 0,-1 0-1 0 0,1 0 0 0 0,-1 1 1 0 0,1-1-1 0 0,0 0 1 0 0,-1 0-1 0 0,1 1 0 0 0,-1-1 1 0 0,1 0-1 0 0,0 1 1 0 0,-1-1-1 0 0,1 1 0 0 0,0-1 1 0 0,-1 0-1 0 0,1 1 1 0 0,-1 0-1 0 0,-10 17 551 0 0,-2 16 159 0 0,8-21-572 0 0,0 0-1 0 0,1 1 0 0 0,-3 14 1 0 0,6-20-159 0 0,0 0 1 0 0,1 0-1 0 0,0 0 1 0 0,0 0-1 0 0,0 0 1 0 0,1 1-1 0 0,1-1 1 0 0,-1 0-1 0 0,2-1 1 0 0,3 12-1 0 0,-6-18-10 0 0,2 4-288 0 0,0 0 0 0 0,0 0 0 0 0,0-1 1 0 0,1 1-1 0 0,5 8 0 0 0,-7-12 24 0 0,-1-1 1 0 0,1 1-1 0 0,0 0 0 0 0,0-1 0 0 0,-1 1 0 0 0,1-1 1 0 0,0 1-1 0 0,0-1 0 0 0,0 1 0 0 0,0-1 0 0 0,-1 1 0 0 0,1-1 1 0 0,0 0-1 0 0,0 1 0 0 0,0-1 0 0 0,0 0 0 0 0,0 0 1 0 0,0 0-1 0 0,0 0 0 0 0,0 0 0 0 0,0 0 0 0 0,0 0 1 0 0,0 0-1 0 0,0 0 0 0 0,0 0 0 0 0,0-1 0 0 0,0 1 1 0 0,0 0-1 0 0,0-1 0 0 0,0 1 0 0 0,0-1 0 0 0,-1 1 1 0 0,1-1-1 0 0,0 1 0 0 0,0-1 0 0 0,0 1 0 0 0,-1-1 1 0 0,1 0-1 0 0,0 0 0 0 0,3-3-37 0 0,-1 1-1 0 0,1-1 0 0 0,-1 0 1 0 0,0 0-1 0 0,-1 0 1 0 0,1-1-1 0 0,2-4 1 0 0,13-35 506 0 0,-14 34-333 0 0,3-17 83 0 0,-5 21 255 0 0,-1-1 0 0 0,1 1-1 0 0,4-8 1 0 0,-7 25 6891 0 0,1 15-5075 0 0,0-6-1485 0 0,1-10-574 0 0,-1 0 0 0 0,-1 0 0 0 0,-2 16 0 0 0,3-23-97 0 0,-1 0 0 0 0,0 0-1 0 0,0 0 1 0 0,-1 0-1 0 0,1 0 1 0 0,-1 0 0 0 0,1 0-1 0 0,-1 0 1 0 0,0 0-1 0 0,0-1 1 0 0,0 1 0 0 0,-1-1-1 0 0,1 1 1 0 0,-5 3-1 0 0,-6 1 85 0 0,7-5-92 0 0,6-2 106 0 0,0 0 0 0 0,0 0 1 0 0,0 0-1 0 0,0 0 1 0 0,0 0-1 0 0,0 0 0 0 0,-1 0 1 0 0,1 0-1 0 0,0 0 1 0 0,0 0-1 0 0,0 0 1 0 0,0 0-1 0 0,0 0 0 0 0,0 0 1 0 0,0 0-1 0 0,0 0 1 0 0,0 0-1 0 0,0-1 0 0 0,0 1 1 0 0,0 0-1 0 0,0 0 1 0 0,0 0-1 0 0,0 0 1 0 0,0 0-1 0 0,0 0 0 0 0,0 0 1 0 0,-1 0-1 0 0,1 0 1 0 0,0 0-1 0 0,0 0 0 0 0,0-1 1 0 0,0 1-1 0 0,0 0 1 0 0,0 0-1 0 0,0 0 1 0 0,0 0-1 0 0,0 0 0 0 0,1 0 1 0 0,-1 0-1 0 0,0 0 1 0 0,0 0-1 0 0,0 0 0 0 0,0 0 1 0 0,0-1-1 0 0,0 1 1 0 0,0 0-1 0 0,0 0 1 0 0,0 0-1 0 0,0 0 0 0 0,0 0 1 0 0,0 0-1 0 0,0 0 1 0 0,0 0-1 0 0,0 0 1 0 0,0 0-1 0 0,4-6-183 0 0,0 1-1 0 0,0 0 1 0 0,1 0-1 0 0,-1 1 1 0 0,1-1 0 0 0,0 1-1 0 0,0 0 1 0 0,0 0 0 0 0,1 1-1 0 0,-1-1 1 0 0,1 1-1 0 0,0 0 1 0 0,0 1 0 0 0,9-3-1 0 0,-13 4 244 0 0,-1 1 0 0 0,1-1 0 0 0,0 1 0 0 0,0 0 0 0 0,-1-1 0 0 0,1 1 0 0 0,0 0-1 0 0,0 0 1 0 0,-1 0 0 0 0,1 1 0 0 0,0-1 0 0 0,0 0 0 0 0,0 1 0 0 0,-1-1 0 0 0,1 1 0 0 0,0-1-1 0 0,-1 1 1 0 0,1 0 0 0 0,-1 0 0 0 0,1-1 0 0 0,-1 1 0 0 0,1 1 0 0 0,-1-1 0 0 0,2 1 0 0 0,-1 0 156 0 0,-1 1 1 0 0,0-1 0 0 0,1 0-1 0 0,-1 0 1 0 0,0 1 0 0 0,0-1-1 0 0,-1 1 1 0 0,1-1 0 0 0,0 1-1 0 0,-1-1 1 0 0,0 1 0 0 0,1-1 0 0 0,-1 1-1 0 0,0 0 1 0 0,0-1 0 0 0,-1 5-1 0 0,-4 20 919 0 0,4-21-895 0 0,-1 1 1 0 0,1 0-1 0 0,0 0 0 0 0,1 0 1 0 0,-1 0-1 0 0,1-1 1 0 0,1 1-1 0 0,1 10 0 0 0,-2-16-233 0 0,0-1-1 0 0,0 0 1 0 0,0 0 0 0 0,1 1-1 0 0,-1-1 1 0 0,0 0-1 0 0,0 1 1 0 0,0-1 0 0 0,1 0-1 0 0,-1 0 1 0 0,0 1-1 0 0,0-1 1 0 0,1 0 0 0 0,-1 0-1 0 0,0 1 1 0 0,0-1-1 0 0,1 0 1 0 0,-1 0-1 0 0,0 0 1 0 0,1 0 0 0 0,-1 1-1 0 0,0-1 1 0 0,1 0-1 0 0,-1 0 1 0 0,0 0 0 0 0,1 0-1 0 0,-1 0 1 0 0,0 0-1 0 0,1 0 1 0 0,-1 0 0 0 0,0 0-1 0 0,1 0 1 0 0,-1 0-1 0 0,0 0 1 0 0,1 0-1 0 0,-1 0 1 0 0,0-1 0 0 0,1 1-1 0 0,-1 0 1 0 0,0 0-1 0 0,1 0 1 0 0,-1 0 0 0 0,0-1-1 0 0,1 1 1 0 0,-1 0-1 0 0,0 0 1 0 0,1-1-1 0 0,15-13-129 0 0,-12 10 128 0 0,-2 3 23 0 0,-1 1 1 0 0,0-1 0 0 0,0 0 0 0 0,1-1 0 0 0,-1 1 0 0 0,0 0 0 0 0,0 0 0 0 0,0 0-1 0 0,0-1 1 0 0,-1 1 0 0 0,1-1 0 0 0,0 1 0 0 0,-1 0 0 0 0,1-1 0 0 0,0 1 0 0 0,-1-1-1 0 0,1-1 1 0 0,-1 2 17 0 0,0 0 0 0 0,0 0 0 0 0,-1 0-1 0 0,1 0 1 0 0,0 0 0 0 0,0 0 0 0 0,0 0-1 0 0,-1 0 1 0 0,1 0 0 0 0,-1 1 0 0 0,1-1 0 0 0,-1 0-1 0 0,1 0 1 0 0,-1 0 0 0 0,1 0 0 0 0,-1 1-1 0 0,0-1 1 0 0,1 0 0 0 0,-1 1 0 0 0,0-1-1 0 0,1 0 1 0 0,-1 1 0 0 0,0-1 0 0 0,0 1 0 0 0,0-1-1 0 0,-1 0 1 0 0,-18-10 79 0 0,3-6-3711 0 0,16 16 3190 0 0,0 0 0 0 0,0-1 0 0 0,0 1 0 0 0,0-1 1 0 0,0 1-1 0 0,0-1 0 0 0,0 0 0 0 0,0 1 1 0 0,1-1-1 0 0,-1 0 0 0 0,1 1 0 0 0,-1-1 0 0 0,1 0 1 0 0,0 0-1 0 0,0 0 0 0 0,0 1 0 0 0,0-1 1 0 0,0 0-1 0 0,0 0 0 0 0,0 0 0 0 0,0 1 0 0 0,1-1 1 0 0,0-2-1 0 0,0-2 90 0 0,1 0-607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4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25 5513 0 0,'-4'1'4655'0'0,"12"-6"-2850"0"0,17-3-407 0 0,-10 7-908 0 0,-6 0-436 0 0,-1 1 0 0 0,1 0 0 0 0,12 2 0 0 0,-19-2-23 0 0,0 0 1 0 0,-1 1-1 0 0,1-1 0 0 0,-1 1 0 0 0,1-1 1 0 0,-1 1-1 0 0,1-1 0 0 0,-1 1 0 0 0,1 0 0 0 0,-1 0 1 0 0,0-1-1 0 0,1 1 0 0 0,-1 0 0 0 0,0 0 1 0 0,0 1-1 0 0,0-1 0 0 0,0 0 0 0 0,0 0 1 0 0,0 0-1 0 0,0 1 0 0 0,0-1 0 0 0,0 0 0 0 0,0 1 1 0 0,0 2-1 0 0,0 4 8 0 0,0 0-1 0 0,0 0 1 0 0,-1 0 0 0 0,0-1-1 0 0,0 1 1 0 0,-1 0 0 0 0,0 0-1 0 0,-1 0 1 0 0,-4 14 0 0 0,0 5-2336 0 0,5-27 2101 0 0,1 1 0 0 0,0-1-1 0 0,0 0 1 0 0,0 0 0 0 0,0 0-1 0 0,0 1 1 0 0,0-1 0 0 0,-1 0 0 0 0,1 0-1 0 0,0 0 1 0 0,0 1 0 0 0,0-1-1 0 0,0 0 1 0 0,0 0 0 0 0,0 0 0 0 0,0 1-1 0 0,0-1 1 0 0,0 0 0 0 0,0 0 0 0 0,0 1-1 0 0,0-1 1 0 0,0 0 0 0 0,0 0-1 0 0,0 1 1 0 0,0-1 0 0 0,0 0 0 0 0,1 0-1 0 0,-1 0 1 0 0,0 1 0 0 0,0-1-1 0 0,0 0 1 0 0,0 0 0 0 0,0 0 0 0 0,0 0-1 0 0,1 1 1 0 0,-1-1 0 0 0,0 0 0 0 0,0 0-1 0 0,0 0 1 0 0,1 0 0 0 0,-1 0-1 0 0,0 1 1 0 0,0-1 0 0 0,0 0 0 0 0,1 0-1 0 0,9-8-2545 0 0,11-16 2871 0 0,-18 19-221 0 0,-2 3 223 0 0,0 0 1 0 0,-1 1-1 0 0,1-1 0 0 0,0 1 0 0 0,0-1 0 0 0,0 1 0 0 0,0 0 1 0 0,0-1-1 0 0,1 1 0 0 0,-1 0 0 0 0,0 0 0 0 0,1 0 0 0 0,-1 0 1 0 0,1 0-1 0 0,-1 0 0 0 0,1 0 0 0 0,-1 1 0 0 0,1-1 0 0 0,-1 0 1 0 0,1 1-1 0 0,0-1 0 0 0,0 1 0 0 0,-1 0 0 0 0,1 0 0 0 0,0-1 1 0 0,2 1-1 0 0,61-2-1568 0 0,-63 1 1354 0 0,-1 1 1 0 0,0 0-1 0 0,0-1 0 0 0,0 1 0 0 0,1 0 0 0 0,-1-1 0 0 0,0 1 0 0 0,0-1 0 0 0,0 0 0 0 0,0 1 0 0 0,0-1 0 0 0,0 0 0 0 0,0 0 0 0 0,0 1 0 0 0,0-1 0 0 0,-1 0 1 0 0,1 0-1 0 0,0 0 0 0 0,0 0 0 0 0,-1 0 0 0 0,1 0 0 0 0,-1-1 0 0 0,1 1 0 0 0,-1 0 0 0 0,1 0 0 0 0,-1 0 0 0 0,1-2 0 0 0,1-4 164 0 0,0-1-1 0 0,1-14 1 0 0,-2 18-206 0 0,0-8 136 0 0,2-12 92 0 0,0 48 3470 0 0,-3-15-3560 0 0,1 0 1 0 0,0-1-1 0 0,1 1 1 0 0,0 0-1 0 0,0-1 1 0 0,1 0-1 0 0,0 1 1 0 0,0-1-1 0 0,8 12 1 0 0,-11-20-62 0 0,0 0 0 0 0,0 0 0 0 0,0 1 0 0 0,0-1 0 0 0,0 0 0 0 0,0 0 1 0 0,0 0-1 0 0,1 0 0 0 0,-1 0 0 0 0,0 0 0 0 0,0 0 0 0 0,0 0 0 0 0,0 0 0 0 0,0 0 0 0 0,0 0 1 0 0,1 0-1 0 0,-1 1 0 0 0,0-1 0 0 0,0 0 0 0 0,0 0 0 0 0,0 0 0 0 0,1 0 0 0 0,-1 0 0 0 0,0 0 1 0 0,0-1-1 0 0,0 1 0 0 0,0 0 0 0 0,0 0 0 0 0,1 0 0 0 0,-1 0 0 0 0,0 0 0 0 0,0 0 1 0 0,0 0-1 0 0,0 0 0 0 0,0 0 0 0 0,0 0 0 0 0,1 0 0 0 0,-1 0 0 0 0,0 0 0 0 0,0-1 0 0 0,0 1 1 0 0,0 0-1 0 0,0 0 0 0 0,0 0 0 0 0,0 0 0 0 0,0 0 0 0 0,0 0 0 0 0,1-1 0 0 0,-1 1 0 0 0,0 0 1 0 0,0 0-1 0 0,0 0 0 0 0,0 0 0 0 0,0 0 0 0 0,0-1 0 0 0,7-14 110 0 0,3-6 3821 0 0,17 0-1929 0 0,-7 10-7530 0 0,-13 5 4038 0 0,-5 3 507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5761 0 0,'0'0'256'0'0,"-1"-1"0"0"0,1 1-1 0 0,-1 0 1 0 0,1 0 0 0 0,-1 0 0 0 0,0-1-1 0 0,1 1 1 0 0,-1 0 0 0 0,1 0 0 0 0,-1 0-1 0 0,1 0 1 0 0,-1 0 0 0 0,1 0 0 0 0,-1 0-1 0 0,0 0 1 0 0,1 0 0 0 0,-1 0 0 0 0,1 0-1 0 0,-1 0 1 0 0,1 1 0 0 0,-1-1 0 0 0,1 0-1 0 0,-1 0 1 0 0,1 1 0 0 0,-1-1 0 0 0,1 0-1 0 0,-1 0 1 0 0,0 1 0 0 0,0 1-31 0 0,0-1 0 0 0,0 0 0 0 0,0 1 0 0 0,0-1 0 0 0,1 1 0 0 0,-1-1 1 0 0,0 1-1 0 0,1-1 0 0 0,-1 1 0 0 0,0 1 0 0 0,-1 7-156 0 0,1 0-1 0 0,-1 16 1 0 0,2-23 178 0 0,-2 98 1594 0 0,14 128-1 0 0,-8-194-1560 0 0,1-1 0 0 0,15 53-1 0 0,-15-72-369 0 0,0 0-1 0 0,1 0 1 0 0,1 0-1 0 0,1-1 1 0 0,0 0-1 0 0,0 0 0 0 0,19 21 1 0 0,-17-23-1406 0 0,1 0-1 0 0,0-1 1 0 0,15 11 0 0 0,-22-19 760 0 0,-1-1 1 0 0,1 1 0 0 0,0-1-1 0 0,0 0 1 0 0,0 0 0 0 0,0 0-1 0 0,1-1 1 0 0,-1 1 0 0 0,0-1-1 0 0,1 0 1 0 0,-1 0 0 0 0,1-1-1 0 0,-1 1 1 0 0,1-1 0 0 0,7-1-1 0 0,-2 0-1408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4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3793 0 0,'-1'2'366'0'0,"0"-1"1"0"0,-1 0-1 0 0,1 1 0 0 0,1-1 1 0 0,-1 1-1 0 0,0-1 0 0 0,0 1 1 0 0,0 0-1 0 0,1-1 1 0 0,-1 1-1 0 0,1 0 0 0 0,0 0 1 0 0,-1-1-1 0 0,1 1 1 0 0,0 0-1 0 0,0 0 0 0 0,0-1 1 0 0,0 1-1 0 0,0 0 0 0 0,0 0 1 0 0,1 3-1 0 0,3 45 751 0 0,-2 0 0 0 0,-5 56-1 0 0,1-91-952 0 0,2-10-215 0 0,-1 1-1 0 0,0-1 0 0 0,1 0 1 0 0,0 0-1 0 0,0 0 0 0 0,1 1 1 0 0,0 4-1 0 0,-7-41-9834 0 0,6 28 9565 0 0,-1 0-1 0 0,1 0 1 0 0,0 0-1 0 0,0 0 1 0 0,0 0-1 0 0,0 0 1 0 0,1 0 0 0 0,-1 0-1 0 0,1 0 1 0 0,-1 0-1 0 0,3-5 1 0 0,-3 8 308 0 0,0-1 0 0 0,1 1 1 0 0,-1-1-1 0 0,0 1 0 0 0,0-1 0 0 0,1 1 0 0 0,-1-1 1 0 0,1 1-1 0 0,-1 0 0 0 0,0-1 0 0 0,1 1 0 0 0,-1 0 0 0 0,1-1 1 0 0,-1 1-1 0 0,1 0 0 0 0,-1-1 0 0 0,1 1 0 0 0,0 0 1 0 0,-1 0-1 0 0,1-1 0 0 0,-1 1 0 0 0,1 0 0 0 0,-1 0 1 0 0,2 0-1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5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13 4001 0 0,'-6'2'2462'0'0,"-4"0"5802"0"0,23-1-7365 0 0,-8-1-877 0 0,0 1 0 0 0,-1-1 0 0 0,1 0-1 0 0,0-1 1 0 0,0 1 0 0 0,-1-1 0 0 0,1 0-1 0 0,6-2 1 0 0,14-4-4875 0 0,-7 2-4250 0 0,-15 5 8255 0 0,-2 1-162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5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3953 0 0,'-2'1'658'0'0,"1"0"1"0"0,0 1 0 0 0,0 0-1 0 0,0-1 1 0 0,-1 1 0 0 0,2 0-1 0 0,-1 0 1 0 0,0-1 0 0 0,0 1-1 0 0,1 0 1 0 0,-2 3 0 0 0,2-1-161 0 0,-1-1 0 0 0,1 1 1 0 0,0 0-1 0 0,0-1 1 0 0,1 7-1 0 0,1 4-704 0 0,2-1 1 0 0,6 20-1 0 0,-2-10 532 0 0,-4 3-1444 0 0,-2-13-1624 0 0,2 1-4289 0 0,-4-12 6178 0 0,1-2 820 0 0,-1 0-1 0 0,0 0 1 0 0,0 0-1 0 0,0 0 1 0 0,0 0-1 0 0,0 0 1 0 0,0 0-1 0 0,1 0 1 0 0,-1 0-1 0 0,0 1 1 0 0,0-1-1 0 0,0 0 1 0 0,0 0-1 0 0,0 0 1 0 0,0 0-1 0 0,0 0 1 0 0,0 0-1 0 0,0 1 1 0 0,0-1-1 0 0,0 0 1 0 0,0 0-1 0 0,0 0 1 0 0,0 0-1 0 0,0 0 1 0 0,0 1-1 0 0,0-1 1 0 0,0 0-1 0 0,0 0 1 0 0,0 0-1 0 0,0 0 1 0 0,0 0-1 0 0,0 0 1 0 0,0 1-1 0 0,0-1 1 0 0,0 0-1 0 0,0 0 1 0 0,0 0-1 0 0,0 0 1 0 0,0 0-1 0 0,0 1 1 0 0,0-1-1 0 0,0 0 1 0 0,-1 0-1 0 0,1 0 1 0 0,0 0-1 0 0,0 0 1 0 0,0 0-1 0 0,0 0 1 0 0,0 0-1 0 0,0 0 1 0 0,0 0-1 0 0,-1 1 1 0 0,1-1-1 0 0,0 0 1 0 0,0 0-1 0 0,0 0 1 0 0,0-1-862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5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79 1152 0 0,'0'-1'212'0'0,"0"0"-1"0"0,-1 0 0 0 0,1 0 0 0 0,0 0 1 0 0,0 0-1 0 0,0-1 0 0 0,0 1 1 0 0,0 0-1 0 0,0 0 0 0 0,0 0 0 0 0,0 0 1 0 0,0 0-1 0 0,0 0 0 0 0,0 0 1 0 0,1 0-1 0 0,-1 0 0 0 0,0 0 0 0 0,1 0 1 0 0,-1 0-1 0 0,1 0 0 0 0,-1 0 1 0 0,1 0-1 0 0,0 0 0 0 0,-1 0 0 0 0,1 1 1 0 0,0-1-1 0 0,0 0 0 0 0,-1 0 1 0 0,1 1-1 0 0,2-2 0 0 0,2-1 235 0 0,0 1-1 0 0,0-1 1 0 0,1 1-1 0 0,9-3 1 0 0,2-1-570 0 0,-4 3 33 0 0,7-3-794 0 0,-11-3-4390 0 0,-9 4 2802 0 0,-1 2 1399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6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9106 0 0,'-19'13'5929'0'0,"18"-13"-5906"0"0,-1 1-1 0 0,1 0 0 0 0,-1-1 1 0 0,1 1-1 0 0,0 0 1 0 0,-1 0-1 0 0,1-1 1 0 0,0 1-1 0 0,0 0 1 0 0,0 0-1 0 0,0 1 1 0 0,0-1-1 0 0,0 0 1 0 0,0 0-1 0 0,0 0 1 0 0,0 1-1 0 0,0-1 1 0 0,0 1-1 0 0,1-1 1 0 0,-1 0-1 0 0,1 1 0 0 0,-1-1 1 0 0,1 1-1 0 0,0-1 1 0 0,-1 3-1 0 0,-1 38 5 0 0,6 76 0 0 0,1-15-851 0 0,-5-98 697 0 0,0 1-518 0 0,0 1-1 0 0,0-1 1 0 0,-3 10-1 0 0,3-22-5979 0 0,2-20 4631 0 0,0 5 2063 0 0,-2 12-142 0 0,1 0 0 0 0,4-16 0 0 0,-5 22 314 0 0,1 1 1 0 0,0-1 0 0 0,0 1-1 0 0,0 0 1 0 0,0-1-1 0 0,1 1 1 0 0,-1 0 0 0 0,0 0-1 0 0,1 0 1 0 0,0 0-1 0 0,-1 0 1 0 0,1 0 0 0 0,0 1-1 0 0,3-3 1 0 0,-4 4-122 0 0,-1 0 0 0 0,1-1 0 0 0,-1 1 0 0 0,1 0 0 0 0,-1 0 0 0 0,1 0 0 0 0,0 0 0 0 0,-1 0 0 0 0,1 0 0 0 0,-1 0 0 0 0,1 0 0 0 0,-1 1 0 0 0,1-1 0 0 0,-1 0 0 0 0,1 0-1 0 0,-1 0 1 0 0,1 0 0 0 0,-1 1 0 0 0,1-1 0 0 0,-1 0 0 0 0,1 1 0 0 0,-1-1 0 0 0,1 1 0 0 0,14 11 1246 0 0,-8-6-914 0 0,7 3-511 0 0,-7-3 38 0 0,1-1-1 0 0,12 7 0 0 0,0-6-2620 0 0,-19-6 2023 0 0,1 0-1 0 0,-1 0 0 0 0,1 0 0 0 0,0 0 0 0 0,-1 0 1 0 0,1 0-1 0 0,0-1 0 0 0,-1 1 0 0 0,3-1 1 0 0,-3 0 530 0 0,0 1-1 0 0,-1 0 1 0 0,1-1 0 0 0,0 1 0 0 0,-1-1 0 0 0,1 1 0 0 0,-1-1 0 0 0,1 1 0 0 0,-1-1 0 0 0,1 1 0 0 0,-1-1 0 0 0,1 1 0 0 0,-1-1 0 0 0,1 0 0 0 0,-1 1-1 0 0,0-1 1 0 0,1 0 0 0 0,-1 0 0 0 0,2-4-939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6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3225 0 0,'-8'7'4847'0'0,"1"-3"-3847"0"0,11-4-177 0 0,1-1-677 0 0,0 1-1 0 0,1-1 0 0 0,-1 1 0 0 0,0 0 0 0 0,1 0 0 0 0,6 1 0 0 0,8 0-46 0 0,-18-1-96 0 0,1 0 0 0 0,0 0-1 0 0,0 1 1 0 0,0-1 0 0 0,-1 1-1 0 0,1-1 1 0 0,0 1 0 0 0,0 0-1 0 0,-1 0 1 0 0,5 2 0 0 0,-6-2-9 0 0,1 0 0 0 0,-1 0 0 0 0,0 0 1 0 0,0 0-1 0 0,0 1 0 0 0,1-1 0 0 0,-1 0 1 0 0,0 0-1 0 0,0 1 0 0 0,-1-1 0 0 0,1 1 1 0 0,0-1-1 0 0,0 1 0 0 0,-1-1 0 0 0,1 1 1 0 0,-1-1-1 0 0,1 1 0 0 0,-1 2 0 0 0,1 0 58 0 0,-1 0-1 0 0,0 0 0 0 0,0 0 1 0 0,-1 0-1 0 0,1 0 0 0 0,-1 0 1 0 0,0-1-1 0 0,0 1 1 0 0,-3 7-1 0 0,-3 12 155 0 0,5-16-161 0 0,1-7-51 0 0,1 1-1 0 0,0-1 1 0 0,0 0-1 0 0,0 0 0 0 0,0 0 1 0 0,0 1-1 0 0,-1-1 1 0 0,1 0-1 0 0,0 0 1 0 0,0 0-1 0 0,0 1 1 0 0,0-1-1 0 0,0 0 1 0 0,0 0-1 0 0,0 1 0 0 0,0-1 1 0 0,0 0-1 0 0,0 0 1 0 0,0 1-1 0 0,0-1 1 0 0,0 0-1 0 0,0 0 1 0 0,0 0-1 0 0,0 1 0 0 0,0-1 1 0 0,0 0-1 0 0,0 0 1 0 0,1 1-1 0 0,-1-1 1 0 0,0 0-1 0 0,0 0 1 0 0,0 0-1 0 0,0 1 0 0 0,0-1 1 0 0,1 0-1 0 0,-1 0 1 0 0,0 0-1 0 0,0 0 1 0 0,1 1-1 0 0,-1-1-110 0 0,19 1-858 0 0,27-10 181 0 0,-45 9 816 0 0,-1 0 0 0 0,0 0 0 0 0,1 0 0 0 0,-1 0 0 0 0,1 0-1 0 0,-1 0 1 0 0,1 0 0 0 0,-1 0 0 0 0,0 0 0 0 0,1 0 0 0 0,-1 0-1 0 0,1 0 1 0 0,-1 1 0 0 0,1-1 0 0 0,-1 0 0 0 0,0 0 0 0 0,1 0-1 0 0,-1 1 1 0 0,0-1 0 0 0,1 0 0 0 0,-1 1 0 0 0,0-1 0 0 0,1 0 0 0 0,-1 0-1 0 0,0 1 1 0 0,0-1 0 0 0,1 1 0 0 0,-1-1 0 0 0,0 0 0 0 0,0 1-1 0 0,0-1 1 0 0,1 1 0 0 0,-1-1 0 0 0,0 0 0 0 0,0 1 0 0 0,0 0-1 0 0,4 22 785 0 0,-2-8-669 0 0,11 16 176 0 0,-12-28-304 0 0,0-1 0 0 0,0 0-1 0 0,0 0 1 0 0,1 0 0 0 0,-1 0-1 0 0,1 0 1 0 0,-1 0 0 0 0,1 0 0 0 0,0-1-1 0 0,0 1 1 0 0,2 2 0 0 0,-2-4-42 0 0,-1 1-1 0 0,0-1 1 0 0,1 1 0 0 0,-1-1-1 0 0,0 1 1 0 0,1-1 0 0 0,-1 0 0 0 0,0 0-1 0 0,1 0 1 0 0,-1 0 0 0 0,1 0-1 0 0,-1 0 1 0 0,0 0 0 0 0,2 0 0 0 0,0-1-330 0 0,-1 0 1 0 0,0 0-1 0 0,0 0 1 0 0,0 0-1 0 0,0 0 1 0 0,0 0-1 0 0,-1 0 1 0 0,1-1-1 0 0,0 1 1 0 0,0-1-1 0 0,-1 1 1 0 0,1-1-1 0 0,1-2 1 0 0,1-1-877 0 0,-1-1 0 0 0,1 1 0 0 0,4-11-1 0 0,0-5 951 0 0,-5 13-599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7 4793 0 0,'0'1'123'0'0,"0"-1"1"0"0,-1 0-1 0 0,1 0 1 0 0,-1 0-1 0 0,1 1 1 0 0,-1-1-1 0 0,1 0 0 0 0,-1 0 1 0 0,1 0-1 0 0,-1 0 1 0 0,1 0-1 0 0,-1 0 0 0 0,1 0 1 0 0,-1 0-1 0 0,1 0 1 0 0,-1 0-1 0 0,1 0 1 0 0,-1 0-1 0 0,1 0 0 0 0,-1 0 1 0 0,1-1-1 0 0,-1 1 1 0 0,1 0-1 0 0,-1 0 1 0 0,1 0-1 0 0,-1-1 0 0 0,1 1-98 0 0,0 0-1 0 0,0-1 0 0 0,-1 1 1 0 0,1 0-1 0 0,0 0 0 0 0,0 0 0 0 0,0 0 1 0 0,0 0-1 0 0,0-1 0 0 0,0 1 1 0 0,0 0-1 0 0,0 0 0 0 0,0 0 0 0 0,0 0 1 0 0,0-1-1 0 0,0 1 0 0 0,0 0 1 0 0,0 0-1 0 0,0 0 0 0 0,0 0 0 0 0,0-1 1 0 0,0 1-1 0 0,1 0 0 0 0,-1 0 1 0 0,0 0-1 0 0,0 0 0 0 0,0-1 1 0 0,0 1-1 0 0,0 0 0 0 0,0 0 0 0 0,0 0 1 0 0,1 0-1 0 0,-1 0 0 0 0,0 0 1 0 0,0 0-1 0 0,0-1 0 0 0,0 1 0 0 0,0 0 1 0 0,1 0-1 0 0,-1 0 0 0 0,0 0 1 0 0,0 0-1 0 0,0 0 0 0 0,0 0 0 0 0,0 0 1 0 0,1 0-1 0 0,-1 0 0 0 0,0 0 1 0 0,0 0-1 0 0,0 0 0 0 0,0 0 0 0 0,1 0 1 0 0,-1 0-1 0 0,0 0 0 0 0,0 0 1 0 0,0 0-1 0 0,0 0 0 0 0,1 0 0 0 0,-1 0 1 0 0,0 0-1 0 0,0 1 0 0 0,7-1 104 0 0,0 0-1 0 0,-1 1 0 0 0,1 0 0 0 0,-1 1 0 0 0,1-1 0 0 0,-1 1 1 0 0,0 0-1 0 0,1 1 0 0 0,-1-1 0 0 0,8 6 0 0 0,-12-7-131 0 0,-1 1 0 0 0,1-1 0 0 0,-1 1 0 0 0,0-1 0 0 0,0 1 0 0 0,1 0-1 0 0,-1-1 1 0 0,0 1 0 0 0,0 0 0 0 0,0 0 0 0 0,-1 0 0 0 0,1 0 0 0 0,0 0 0 0 0,-1 0 0 0 0,1 0-1 0 0,-1 0 1 0 0,0 0 0 0 0,1 0 0 0 0,-1 3 0 0 0,0 0-162 0 0,0 0 0 0 0,-1 0 0 0 0,1 0 0 0 0,-1 0 0 0 0,0-1 0 0 0,0 1-1 0 0,-2 5 1 0 0,1-1-522 0 0,1-7 445 0 0,1 0-1 0 0,0-1 0 0 0,-1 1 0 0 0,1-1 0 0 0,-1 1 1 0 0,0-1-1 0 0,1 1 0 0 0,-1-1 0 0 0,-2 2 0 0 0,3-6-171 0 0,-1 0 0 0 0,0 0 0 0 0,1-1 0 0 0,0 1 1 0 0,0-7-1 0 0,0 7 420 0 0,5-13 474 0 0,-5 16-392 0 0,0-1 1 0 0,1 1-1 0 0,-1-1 0 0 0,0 1 1 0 0,1 0-1 0 0,-1-1 0 0 0,0 1 1 0 0,1-1-1 0 0,-1 1 1 0 0,1 0-1 0 0,-1-1 0 0 0,1 1 1 0 0,-1 0-1 0 0,1-1 0 0 0,-1 1 1 0 0,1 0-1 0 0,-1 0 0 0 0,1-1 1 0 0,0 1-1 0 0,-1 0 1 0 0,1 0-1 0 0,-1 0 0 0 0,1 0 1 0 0,0 0-1 0 0,1 0 83 0 0,-1 1 1 0 0,0 0-1 0 0,0 0 1 0 0,0-1-1 0 0,0 1 0 0 0,0 0 1 0 0,0 0-1 0 0,0 0 0 0 0,0 0 1 0 0,0 0-1 0 0,0 2 1 0 0,6 5-106 0 0,11 13-744 0 0,-15-27 231 0 0,-1-1 1 0 0,1 1-1 0 0,7-11 0 0 0,-7 15 581 0 0,-1-1 0 0 0,1 0 0 0 0,-1 1 0 0 0,1 0 0 0 0,0 0 0 0 0,0 0 0 0 0,0 0 0 0 0,0 0-1 0 0,1 0 1 0 0,-1 1 0 0 0,0-1 0 0 0,1 1 0 0 0,-1 0 0 0 0,1 0 0 0 0,-1 0 0 0 0,1 1 0 0 0,-1-1 0 0 0,5 1 0 0 0,-6 0-59 0 0,0 0 0 0 0,0 0 0 0 0,0 0 0 0 0,-1 0 0 0 0,1 1 0 0 0,0-1 0 0 0,0 1 0 0 0,-1-1 0 0 0,1 1 0 0 0,0 0 0 0 0,0 0 0 0 0,-1-1 0 0 0,1 1 0 0 0,-1 0 0 0 0,1 0 0 0 0,-1 1 0 0 0,0-1 0 0 0,1 0 0 0 0,-1 0 0 0 0,0 1 0 0 0,0-1 0 0 0,1 1 0 0 0,-1-1 0 0 0,0 1 0 0 0,-1-1 0 0 0,1 1 0 0 0,0 0 0 0 0,0-1 0 0 0,-1 1 0 0 0,1 2 0 0 0,1 5 72 0 0,0 0-1 0 0,-1 0 1 0 0,0 0 0 0 0,-1 17-1 0 0,0-17-22 0 0,0-2-68 0 0,0 13 214 0 0,2 21 0 0 0,-1-37-253 0 0,0 1 1 0 0,0 0-1 0 0,0-1 0 0 0,3 7 1 0 0,-4-10-24 0 0,0 0 0 0 0,1 0 0 0 0,-1 0 0 0 0,1-1 0 0 0,-1 1 0 0 0,0 0 0 0 0,1-1 0 0 0,-1 1 0 0 0,1 0 0 0 0,0-1 0 0 0,-1 1 0 0 0,1 0 0 0 0,-1-1 0 0 0,1 1 0 0 0,0-1 0 0 0,0 1 0 0 0,-1-1 0 0 0,1 0 0 0 0,0 1 0 0 0,0-1 1 0 0,-1 0-1 0 0,1 1 0 0 0,0-1 0 0 0,0 0 0 0 0,0 0 0 0 0,0 0 0 0 0,-1 0 0 0 0,1 0 0 0 0,0 0 0 0 0,0 0 0 0 0,0 0 0 0 0,1 0 0 0 0,1-1-8 0 0,0 0-1 0 0,0-1 1 0 0,0 1 0 0 0,0-1 0 0 0,0 1-1 0 0,0-1 1 0 0,0 0 0 0 0,-1 0 0 0 0,1 0-1 0 0,-1 0 1 0 0,1-1 0 0 0,-1 1-1 0 0,0-1 1 0 0,0 1 0 0 0,0-1 0 0 0,0 0-1 0 0,-1 0 1 0 0,1 1 0 0 0,1-5 0 0 0,-2 5 47 0 0,0 0 1 0 0,-1-1-1 0 0,1 1 1 0 0,-1 0-1 0 0,1-1 1 0 0,-1 1-1 0 0,0-1 1 0 0,0 1-1 0 0,0 0 1 0 0,0-1-1 0 0,-1 1 1 0 0,1 0-1 0 0,0-1 1 0 0,-1 1-1 0 0,0 0 1 0 0,1 0-1 0 0,-3-3 1 0 0,3 3 7 0 0,-1 0 1 0 0,0 1-1 0 0,0 0 1 0 0,0-1-1 0 0,0 1 1 0 0,0-1 0 0 0,0 1-1 0 0,0 0 1 0 0,-1 0-1 0 0,1 0 1 0 0,0 0-1 0 0,-1 0 1 0 0,1 0-1 0 0,-1 0 1 0 0,1 0 0 0 0,-1 0-1 0 0,1 1 1 0 0,-1-1-1 0 0,0 1 1 0 0,1-1-1 0 0,-1 1 1 0 0,0 0-1 0 0,1-1 1 0 0,-3 1 0 0 0,-29 4-433 0 0,11 2-5119 0 0,22-6 5153 0 0,-1 0 0 0 0,1 0 0 0 0,-1 0 0 0 0,1 1-1 0 0,-1-1 1 0 0,1 0 0 0 0,-1 0 0 0 0,0 0 0 0 0,1 0 0 0 0,-1 0 0 0 0,1 0 0 0 0,-1 0 0 0 0,1 0-1 0 0,-1-1 1 0 0,1 1 0 0 0,-1 0 0 0 0,1 0 0 0 0,-2-1 0 0 0,1-1-649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7922 0 0,'-4'3'4191'0'0,"0"-2"-2274"0"0,15-3-769 0 0,24 4 146 0 0,-16 2-2658 0 0,-5 4-3919 0 0,-14-8 5010 0 0,0 0 0 0 0,0 1 0 0 0,1-1 0 0 0,-1 1 0 0 0,0-1 0 0 0,0 1 0 0 0,0-1 0 0 0,0 1 0 0 0,0-1 0 0 0,0 0 1 0 0,0 1-1 0 0,0-1 0 0 0,0 1 0 0 0,0-1 0 0 0,0 1 0 0 0,0-1 0 0 0,0 1 0 0 0,-1-1 0 0 0,1 1 0 0 0,0-1 0 0 0,0 0 0 0 0,0 1 0 0 0,-1-1 0 0 0,1 1 0 0 0,0-1 1 0 0,0 0-1 0 0,-1 1 0 0 0,0 0 0 0 0,-10 12-254 0 0,8-10 175 0 0,-2 4-671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16 1616 0 0,'-5'3'3739'0'0,"14"-6"-2040"0"0,20-6 192 0 0,-9 6-472 0 0,-16 2-1043 0 0,0 0 0 0 0,1 0 1 0 0,-1 1-1 0 0,1 0 0 0 0,-1 0 0 0 0,1 0 0 0 0,6 1 0 0 0,-9-1-327 0 0,-1 1 0 0 0,1 0 0 0 0,-1-1-1 0 0,0 1 1 0 0,0 0 0 0 0,1 0 0 0 0,-1 0 0 0 0,0-1-1 0 0,0 1 1 0 0,0 1 0 0 0,0-1 0 0 0,0 0 0 0 0,0 0 0 0 0,0 0-1 0 0,0 0 1 0 0,0 1 0 0 0,-1-1 0 0 0,1 0 0 0 0,-1 1-1 0 0,1-1 1 0 0,-1 1 0 0 0,1-1 0 0 0,-1 1 0 0 0,0-1-1 0 0,1 1 1 0 0,-1-1 0 0 0,0 1 0 0 0,0 1-1 0 0,1 7 94 0 0,0 3-26 0 0,0 0 0 0 0,-1 21 0 0 0,0-24-95 0 0,0-1 1 0 0,0 0-1 0 0,1 0 0 0 0,1 0 1 0 0,2 10-1 0 0,-4-18-34 0 0,0-1 0 0 0,0 1 1 0 0,0-1-1 0 0,0 0 0 0 0,1 1 0 0 0,-1-1 1 0 0,0 0-1 0 0,0 1 0 0 0,0-1 0 0 0,0 0 1 0 0,1 1-1 0 0,-1-1 0 0 0,0 0 0 0 0,0 1 1 0 0,1-1-1 0 0,-1 0 0 0 0,0 0 0 0 0,1 1 1 0 0,-1-1-1 0 0,0 0 0 0 0,1 0 0 0 0,-1 0 0 0 0,0 1 1 0 0,1-1-1 0 0,-1 0 0 0 0,0 0 0 0 0,1 0 1 0 0,-1 0-1 0 0,1 0 0 0 0,12-3-363 0 0,9-14 41 0 0,-20 16 335 0 0,-1-1 0 0 0,0 1-1 0 0,0 0 1 0 0,1-1-1 0 0,-1 1 1 0 0,0-1-1 0 0,0 1 1 0 0,0-1-1 0 0,0 0 1 0 0,-1 1 0 0 0,1-1-1 0 0,0 0 1 0 0,-1 0-1 0 0,1 0 1 0 0,-1 1-1 0 0,0-1 1 0 0,0 0-1 0 0,1 0 1 0 0,-1 0 0 0 0,0 0-1 0 0,-1-3 1 0 0,0 3 27 0 0,0-1 0 0 0,0 1 0 0 0,0 0 0 0 0,0 0 0 0 0,0 0 0 0 0,0 0 0 0 0,-1 0 0 0 0,1 0 0 0 0,-1 0 1 0 0,1 0-1 0 0,-1 1 0 0 0,0-1 0 0 0,0 0 0 0 0,0 1 0 0 0,1 0 0 0 0,-5-2 0 0 0,3 1-252 0 0,0 0-1 0 0,-1 1 1 0 0,0-1-1 0 0,1 1 1 0 0,-7-1-1 0 0,-13-5-8083 0 0,22 3 3216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3625 0 0,'0'1'222'0'0,"0"-1"0"0"0,0 0 0 0 0,-1 0 0 0 0,1 0 0 0 0,0 1 0 0 0,0-1 1 0 0,0 0-1 0 0,0 0 0 0 0,-1 1 0 0 0,1-1 0 0 0,0 0 0 0 0,0 0 0 0 0,0 1 0 0 0,0-1 0 0 0,0 0 0 0 0,0 0 1 0 0,0 1-1 0 0,0-1 0 0 0,0 0 0 0 0,0 1 0 0 0,0-1 0 0 0,0 0 0 0 0,0 1 0 0 0,0-1 0 0 0,0 0 1 0 0,0 0-1 0 0,0 1 0 0 0,0-1 0 0 0,0 0 0 0 0,0 1 0 0 0,0-1 0 0 0,4 15 2418 0 0,-3-11-2542 0 0,1 6 22 0 0,1 2-1081 0 0,-1 1 1 0 0,1 23 0 0 0,-1-42 969 0 0,0 1 0 0 0,0 0 0 0 0,1 1 0 0 0,-1-1 0 0 0,1 0 0 0 0,1 1 0 0 0,-1-1 0 0 0,0 1 0 0 0,1 0 0 0 0,0 0 0 0 0,0 0 0 0 0,0 1 0 0 0,1 0 0 0 0,-1-1 0 0 0,9-3 0 0 0,-8 5 193 0 0,18-4 289 0 0,-22 6-472 0 0,-1 0-1 0 0,1 0 1 0 0,-1 0-1 0 0,1 0 1 0 0,-1 0-1 0 0,1 0 1 0 0,0 0 0 0 0,-1 0-1 0 0,1 0 1 0 0,-1 0-1 0 0,1 1 1 0 0,-1-1 0 0 0,0 0-1 0 0,1 0 1 0 0,-1 0-1 0 0,1 1 1 0 0,-1-1 0 0 0,1 0-1 0 0,-1 1 1 0 0,0-1-1 0 0,1 0 1 0 0,-1 1-1 0 0,0-1 1 0 0,1 0 0 0 0,-1 1-1 0 0,0-1 1 0 0,1 1-1 0 0,-1-1 1 0 0,0 1 0 0 0,0-1-1 0 0,0 1 1 0 0,1-1-1 0 0,-1 1 1 0 0,0-1 0 0 0,0 1-1 0 0,0-1 1 0 0,0 1-1 0 0,0-1 1 0 0,0 1-1 0 0,0-1 1 0 0,0 1 0 0 0,1 15 411 0 0,1 7-188 0 0,-7 6-54 0 0,2-12 50 0 0,0 27 0 0 0,2-43-224 0 0,1 0 0 0 0,0 0 1 0 0,0-1-1 0 0,0 1 0 0 0,0 0 1 0 0,0 0-1 0 0,0 0 0 0 0,0-1 1 0 0,1 1-1 0 0,-1 0 0 0 0,0 0 0 0 0,0 0 1 0 0,1-1-1 0 0,-1 1 0 0 0,0 0 1 0 0,1 0-1 0 0,-1-1 0 0 0,0 1 0 0 0,1 0 1 0 0,-1-1-1 0 0,1 1 0 0 0,0-1 1 0 0,-1 1-1 0 0,1 0 0 0 0,-1-1 0 0 0,1 1 1 0 0,0-1-1 0 0,-1 0 0 0 0,1 1 1 0 0,0-1-1 0 0,0 1 0 0 0,-1-1 0 0 0,1 0 1 0 0,0 0-1 0 0,0 1 0 0 0,0-1 1 0 0,2 0-29 0 0,-1 0 0 0 0,1-1 0 0 0,-1 1 0 0 0,0-1 0 0 0,1 1 1 0 0,-1-1-1 0 0,0 0 0 0 0,1 0 0 0 0,-1 0 0 0 0,0 0 0 0 0,4-2 1 0 0,3-4-161 0 0,0 1 0 0 0,14-14 0 0 0,-12 9-1871 0 0,0-2 0 0 0,0 1 1 0 0,-1-1-1 0 0,-1-1 1 0 0,13-23-1 0 0,-17 25 1696 0 0,-2 0-530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 15979 0 0,'-40'-2'2438'0'0,"41"3"-2486"0"0,-1 0 0 0 0,0 0 0 0 0,0 0 0 0 0,0 0 0 0 0,1 0 0 0 0,-1-1-1 0 0,1 1 1 0 0,-1 0 0 0 0,0 0 0 0 0,1 0 0 0 0,0-1 0 0 0,-1 1 0 0 0,1 0 0 0 0,-1-1 0 0 0,1 1-1 0 0,1 1 1 0 0,14 17-1007 0 0,14 12-3211 0 0,13 15-5551 0 0,-37-39 7364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8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35 6345 0 0,'-11'1'4451'0'0,"1"1"-3750"0"0,10-3-797 0 0,4-3 208 0 0,2 0-43 0 0,1-1 0 0 0,0 1 0 0 0,1 0 0 0 0,-1 1 0 0 0,1 0 0 0 0,-1 0 0 0 0,11-2 0 0 0,-17 4-65 0 0,0 1-1 0 0,0 0 0 0 0,0 0 0 0 0,0 0 1 0 0,1 0-1 0 0,-1 0 0 0 0,0 0 0 0 0,0 0 1 0 0,0 0-1 0 0,0 0 0 0 0,0 1 1 0 0,0-1-1 0 0,2 1 0 0 0,-3-1 9 0 0,1 1-1 0 0,-1-1 1 0 0,0 1-1 0 0,1-1 1 0 0,-1 1-1 0 0,0-1 1 0 0,1 1-1 0 0,-1-1 1 0 0,0 1-1 0 0,0-1 1 0 0,1 1-1 0 0,-1-1 1 0 0,0 1-1 0 0,0 0 1 0 0,0-1 0 0 0,0 1-1 0 0,0-1 1 0 0,0 1-1 0 0,0 0 1 0 0,0-1-1 0 0,0 1 1 0 0,0-1-1 0 0,0 1 1 0 0,0 0-1 0 0,0-1 1 0 0,-1 1-1 0 0,1-1 1 0 0,-1 2-1 0 0,-4 19 345 0 0,3-13-160 0 0,0 0 0 0 0,0 1 0 0 0,-5 7 1 0 0,-26 70 1546 0 0,32-85-1737 0 0,1 1 1 0 0,-1-1-1 0 0,1 1 1 0 0,-1 0-1 0 0,1-1 1 0 0,0 1 0 0 0,0 0-1 0 0,0-1 1 0 0,0 1-1 0 0,0 0 1 0 0,0-1-1 0 0,0 1 1 0 0,1 2 0 0 0,-1-4-22 0 0,0 1 0 0 0,0-1 1 0 0,0 0-1 0 0,0 0 1 0 0,0 1-1 0 0,1-1 1 0 0,-1 0-1 0 0,0 1 0 0 0,0-1 1 0 0,0 0-1 0 0,1 0 1 0 0,-1 1-1 0 0,0-1 1 0 0,0 0-1 0 0,1 0 0 0 0,-1 0 1 0 0,0 1-1 0 0,0-1 1 0 0,1 0-1 0 0,-1 0 0 0 0,0 0 1 0 0,1 0-1 0 0,-1 0 1 0 0,0 1-1 0 0,1-1 1 0 0,0 0-20 0 0,0 0 0 0 0,0-1 0 0 0,-1 1 0 0 0,1 0 0 0 0,0 0 0 0 0,0 0 0 0 0,0-1 0 0 0,0 1 0 0 0,-1-1 0 0 0,1 1 0 0 0,0 0 0 0 0,-1-1 0 0 0,1 1 0 0 0,1-2 0 0 0,16-13-271 0 0,21-26 0 0 0,-11 13 225 0 0,-26 25 86 0 0,0 1 9 0 0,1-1 1 0 0,-1 1 0 0 0,1 0-1 0 0,0 0 1 0 0,5-4 0 0 0,-8 6-3 0 0,1 0 0 0 0,-1 0 0 0 0,1 0 0 0 0,-1 0 0 0 0,1 1 0 0 0,-1-1 0 0 0,1 0 0 0 0,-1 0 0 0 0,1 0 0 0 0,-1 1 0 0 0,1-1 0 0 0,-1 0 0 0 0,0 0 0 0 0,1 1 0 0 0,-1-1 0 0 0,1 0 0 0 0,-1 1 0 0 0,0-1 1 0 0,1 1-1 0 0,-1-1 0 0 0,0 0 0 0 0,1 1 0 0 0,8 13 460 0 0,-5-9-370 0 0,-3-2-48 0 0,1-1 1 0 0,-1 1-1 0 0,0 0 1 0 0,0 0-1 0 0,0 0 1 0 0,0 0-1 0 0,0 0 1 0 0,-1 0-1 0 0,1 0 1 0 0,-1 0-1 0 0,0 0 1 0 0,0 3-1 0 0,0-5-61 0 0,0-1 1 0 0,0 0-1 0 0,0 0 0 0 0,0 0 0 0 0,0 0 0 0 0,0 0 0 0 0,0 0 0 0 0,0 0 0 0 0,0 1 0 0 0,0-1 0 0 0,0 0 0 0 0,0 0 1 0 0,0 0-1 0 0,0 0 0 0 0,0 0 0 0 0,0 0 0 0 0,0 0 0 0 0,0 0 0 0 0,0 1 0 0 0,1-1 0 0 0,-1 0 0 0 0,0 0 1 0 0,0 0-1 0 0,0 0 0 0 0,0 0 0 0 0,0 0 0 0 0,0 0 0 0 0,0 0 0 0 0,0 0 0 0 0,0 0 0 0 0,0 0 0 0 0,0 1 1 0 0,1-1-1 0 0,-1 0 0 0 0,0 0 0 0 0,0 0 0 0 0,0 0 0 0 0,0 0 0 0 0,0 0 0 0 0,0 0 0 0 0,0 0 0 0 0,0 0 0 0 0,1 0 1 0 0,-1 0-1 0 0,0 0 0 0 0,0 0 0 0 0,0 0 0 0 0,0 0 0 0 0,0 0 0 0 0,0 0 0 0 0,0 0 0 0 0,1 0 0 0 0,-1 0 1 0 0,0 0-1 0 0,0 0 0 0 0,0-1 0 0 0,0 1 0 0 0,0 0 0 0 0,0 0 0 0 0,0 0 0 0 0,0 0 0 0 0,0 0 0 0 0,0 0 1 0 0,1 0-1 0 0,-1 0 0 0 0,0 0 0 0 0,0 0 0 0 0,10-11-274 0 0,9-15 62 0 0,-15 21 194 0 0,0 0-1 0 0,0 0 0 0 0,8-6 0 0 0,-3 2 136 0 0,-7 10-31 0 0,0 0-1 0 0,0-1 1 0 0,0 1-1 0 0,0 0 1 0 0,0 0-1 0 0,0 0 1 0 0,2 3-1 0 0,3 0 27 0 0,6 5 750 0 0,-10-7-1803 0 0,0 1 0 0 0,0-1 1 0 0,1 0-1 0 0,-1 0 0 0 0,6 2 0 0 0,-8-3 700 0 0,-1-1 0 0 0,1 0 0 0 0,-1 0 0 0 0,1 0 0 0 0,0 0 0 0 0,-1 1 0 0 0,1-1 0 0 0,0 0 0 0 0,-1 0 0 0 0,1 0 0 0 0,0-1 0 0 0,-1 1 0 0 0,1 0 0 0 0,0 0 0 0 0,-1 0 0 0 0,1 0 0 0 0,-1-1 0 0 0,1 1 0 0 0,0 0 0 0 0,-1 0 0 0 0,1-1 0 0 0,-1 1 0 0 0,1-1 0 0 0,-1 1 0 0 0,1 0 0 0 0,-1-1 0 0 0,1 1 0 0 0,-1-1 0 0 0,1 1 0 0 0,-1-1 0 0 0,0 1 0 0 0,1-1 0 0 0,-1 0 0 0 0,0 1 0 0 0,0-1 0 0 0,1 1 0 0 0,-1-1 0 0 0,0 0 0 0 0,2-3-681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8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23 1728 0 0,'0'-1'193'0'0,"0"1"72"0"0,-1 0 1 0 0,1-1-1 0 0,0 1 0 0 0,-1-1 0 0 0,1 1 0 0 0,0-1 1 0 0,-1 1-1 0 0,1-1 0 0 0,0 1 0 0 0,0-1 0 0 0,0 1 1 0 0,-1-1-1 0 0,1 0 0 0 0,0 1 0 0 0,0-1 1 0 0,0 1-1 0 0,0-1 0 0 0,0 1 0 0 0,0-1 0 0 0,0 0 1 0 0,0 1-1 0 0,0-1 0 0 0,1 1 0 0 0,-1-1 0 0 0,0 1 1 0 0,0-1-1 0 0,0 1 0 0 0,1-1 0 0 0,-1 1 0 0 0,0-1 1 0 0,0 1-1 0 0,1-1 0 0 0,0 0 0 0 0,0 0-66 0 0,-1 1 1 0 0,1 0-1 0 0,0-1 0 0 0,-1 1 0 0 0,1 0 0 0 0,0-1 0 0 0,0 1 0 0 0,0 0 0 0 0,-1 0 1 0 0,1 0-1 0 0,0 0 0 0 0,0 0 0 0 0,1 0 0 0 0,1 0 125 0 0,-1 0-277 0 0,-1 0 1 0 0,1 0 0 0 0,-1 0 0 0 0,1 1 0 0 0,-1-1-1 0 0,1 0 1 0 0,-1 1 0 0 0,1-1 0 0 0,-1 1 0 0 0,0-1-1 0 0,1 1 1 0 0,-1 0 0 0 0,0 0 0 0 0,1 0 0 0 0,-1 0-1 0 0,0 0 1 0 0,0 0 0 0 0,0 0 0 0 0,0 0 0 0 0,0 0-1 0 0,0 0 1 0 0,0 0 0 0 0,0 1 0 0 0,-1-1 0 0 0,1 0-1 0 0,0 1 1 0 0,-1-1 0 0 0,1 0 0 0 0,-1 1 0 0 0,1-1-1 0 0,-1 1 1 0 0,0-1 0 0 0,0 1 0 0 0,1-1 0 0 0,-1 1-1 0 0,0-1 1 0 0,-1 3 0 0 0,-3 37 68 0 0,4-40-133 0 0,0 0 0 0 0,0 0 0 0 0,0-1-1 0 0,0 1 1 0 0,0 0 0 0 0,0 0 0 0 0,0-1 0 0 0,1 1 0 0 0,-1 0-1 0 0,0-1 1 0 0,0 1 0 0 0,1 0 0 0 0,-1-1 0 0 0,1 1 0 0 0,-1 0-1 0 0,0-1 1 0 0,1 1 0 0 0,-1-1 0 0 0,1 1 0 0 0,0-1 0 0 0,-1 1-1 0 0,1-1 1 0 0,0 1 0 0 0,0 0-20 0 0,1-1-1 0 0,-1 1 0 0 0,0-1 1 0 0,0 0-1 0 0,1 1 0 0 0,-1-1 1 0 0,1 0-1 0 0,-1 0 1 0 0,0 0-1 0 0,1 0 0 0 0,-1 0 1 0 0,0 0-1 0 0,1 0 0 0 0,1-1 1 0 0,-2 1 32 0 0,0 0 1 0 0,0-1 0 0 0,1 1-1 0 0,-1 0 1 0 0,0 0-1 0 0,0 0 1 0 0,1 0 0 0 0,-1 0-1 0 0,0 0 1 0 0,1 1-1 0 0,-1-1 1 0 0,2 1 0 0 0,-2-1 3 0 0,-1 0 0 0 0,1 1 0 0 0,-1-1 1 0 0,1 0-1 0 0,-1 1 0 0 0,0-1 1 0 0,1 0-1 0 0,-1 1 0 0 0,0-1 0 0 0,1 1 1 0 0,-1-1-1 0 0,0 1 0 0 0,0-1 0 0 0,1 1 1 0 0,-1-1-1 0 0,0 1 0 0 0,0-1 0 0 0,0 1 1 0 0,1-1-1 0 0,-1 1 0 0 0,0 0 1 0 0,0 3 5 0 0,-1 0 0 0 0,1 0 0 0 0,-1-1 1 0 0,1 1-1 0 0,-1 0 0 0 0,-3 6 1 0 0,-1 6 21 0 0,4 0 6 0 0,1-15-34 0 0,-1-1-1 0 0,1 0 1 0 0,0 1 0 0 0,0-1 0 0 0,0 0-1 0 0,0 1 1 0 0,0-1 0 0 0,0 0-1 0 0,0 1 1 0 0,0-1 0 0 0,0 0 0 0 0,0 1-1 0 0,1-1 1 0 0,-1 0 0 0 0,0 1-1 0 0,0-1 1 0 0,0 0 0 0 0,0 1-1 0 0,0-1 1 0 0,1 0 0 0 0,-1 1 0 0 0,0-1-1 0 0,0 0 1 0 0,1 0 0 0 0,-1 1-1 0 0,0-1 1 0 0,1 1 0 0 0,-1-1 8 0 0,1 0 0 0 0,-1 0-1 0 0,0 0 1 0 0,1 0 0 0 0,-1 0 0 0 0,1 0 0 0 0,-1 0 0 0 0,0 0-1 0 0,1 0 1 0 0,-1 0 0 0 0,1 0 0 0 0,-1 1 0 0 0,0-1 0 0 0,1 0-1 0 0,-1 0 1 0 0,0 1 0 0 0,1-1 0 0 0,-1 0 0 0 0,0 0 0 0 0,1 1-1 0 0,-1-1 1 0 0,0 0 0 0 0,0 1 0 0 0,0-1 0 0 0,1 0 0 0 0,-1 1-1 0 0,0-1 1 0 0,0 1 0 0 0,3 13 1155 0 0,-3-12-1050 0 0,0-1 0 0 0,0 0-1 0 0,0 1 1 0 0,0-1 0 0 0,0 1 0 0 0,1-1-1 0 0,-1 0 1 0 0,0 1 0 0 0,1-1 0 0 0,0 0-1 0 0,-1 1 1 0 0,1-1 0 0 0,0 1-1 0 0,1-2-158 0 0,1 0-1 0 0,-1-1 0 0 0,0 1 1 0 0,0-1-1 0 0,-1 1 0 0 0,1-1 0 0 0,0 0 1 0 0,0 0-1 0 0,2-2 0 0 0,-2 2 69 0 0,35-15-101 0 0,-33 15-2297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9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0 8338 0 0,'-1'1'314'0'0,"-1"-1"0"0"0,0 0 0 0 0,1 1 0 0 0,-1-1 0 0 0,1 1 0 0 0,-1-1-1 0 0,1 1 1 0 0,-1 0 0 0 0,1 0 0 0 0,-1 0 0 0 0,1-1 0 0 0,0 1 0 0 0,0 1 0 0 0,-1-1 0 0 0,0 2 0 0 0,1-1-303 0 0,0 0-1 0 0,0 0 0 0 0,1 0 1 0 0,-1 0-1 0 0,1 0 1 0 0,-1 0-1 0 0,1 1 1 0 0,0-1-1 0 0,0 0 1 0 0,0 4-1 0 0,0 19-98 0 0,0 0 1 0 0,-2 0-1 0 0,-1 0 0 0 0,-12 47 0 0 0,12-62-91 0 0,2-7 69 0 0,1 0-1 0 0,-1-1 1 0 0,1 1 0 0 0,-1-1 0 0 0,0 1 0 0 0,0-1 0 0 0,-1 1 0 0 0,1-1 0 0 0,0 0 0 0 0,-2 3-1 0 0,14-22-6991 0 0,-1-7 5713 0 0,0-8 2456 0 0,-4 12-1432 0 0,-1 5 878 0 0,-5 14-430 0 0,0 1 0 0 0,0 0 1 0 0,0 0-1 0 0,0-1 0 0 0,0 1 0 0 0,0 0 0 0 0,1 0 1 0 0,-1-1-1 0 0,0 1 0 0 0,0 0 0 0 0,0 0 1 0 0,0-1-1 0 0,0 1 0 0 0,1 0 0 0 0,-1 0 0 0 0,0 0 1 0 0,0 0-1 0 0,0-1 0 0 0,0 1 0 0 0,1 0 1 0 0,-1 0-1 0 0,0 0 0 0 0,0 0 0 0 0,1 0 0 0 0,-1-1 1 0 0,0 1-1 0 0,0 0 0 0 0,1 0 0 0 0,-1 0 0 0 0,0 0 1 0 0,0 0-1 0 0,1 0 0 0 0,-1 0 0 0 0,0 0 1 0 0,0 0-1 0 0,1 0 0 0 0,-1 0 0 0 0,0 0 0 0 0,0 0 1 0 0,1 0-1 0 0,-1 0 0 0 0,0 0 0 0 0,0 1 1 0 0,1-1-1 0 0,-1 0 0 0 0,0 0 0 0 0,1 0 0 0 0,11 17 2882 0 0,5 3-2632 0 0,-4-7-401 0 0,7 7-149 0 0,-19-19 26 0 0,0 0-1 0 0,0-1 1 0 0,0 1 0 0 0,0 0-1 0 0,0-1 1 0 0,0 1 0 0 0,0-1-1 0 0,1 1 1 0 0,-1-1 0 0 0,0 0-1 0 0,0 1 1 0 0,0-1 0 0 0,1 0-1 0 0,-1 0 1 0 0,0 0 0 0 0,0 0-1 0 0,1 0 1 0 0,1 0 0 0 0,-2-1-89 0 0,0 1 1 0 0,0 0-1 0 0,0-1 1 0 0,0 1-1 0 0,-1-1 1 0 0,1 1-1 0 0,0-1 1 0 0,0 0-1 0 0,0 1 1 0 0,-1-1-1 0 0,1 0 1 0 0,0 1 0 0 0,-1-1-1 0 0,1 0 1 0 0,-1 0-1 0 0,1 0 1 0 0,0 0-1 0 0,6-21-1304 0 0,-6 16 1576 0 0,-1 0 1 0 0,1 0-1 0 0,-1 0 1 0 0,-1 0-1 0 0,0-8 1 0 0,-1 7 209 0 0,1 0 0 0 0,-1 1 1 0 0,-1-1-1 0 0,1 0 0 0 0,-1 1 1 0 0,-6-11-1 0 0,8 17-40 0 0,1 0 0 0 0,0-1 0 0 0,0 1 1 0 0,0 0-1 0 0,-1-1 0 0 0,1 1 0 0 0,0-1 0 0 0,0 1 1 0 0,0 0-1 0 0,0-1 0 0 0,0 1 0 0 0,-1-1 0 0 0,1 1 1 0 0,0 0-1 0 0,0-1 0 0 0,0 1 0 0 0,0-1 0 0 0,0 1 0 0 0,0-1 1 0 0,1 1-1 0 0,-1 0 0 0 0,0-1 0 0 0,0 1 0 0 0,0-1 1 0 0,0 1-1 0 0,0 0 0 0 0,1-1 0 0 0,-1 1 0 0 0,0-1 1 0 0,0 1-1 0 0,1 0 0 0 0,-1-1 0 0 0,0 1 0 0 0,0 0 0 0 0,1 0 1 0 0,-1-1-1 0 0,2 0 76 0 0,0 0 0 0 0,-1 0 0 0 0,1 1 0 0 0,0-1 0 0 0,0 0 0 0 0,0 1 0 0 0,-1 0 0 0 0,1-1 0 0 0,3 1 0 0 0,0-1 19 0 0,0 1-1 0 0,1 0 0 0 0,-1 0 0 0 0,0 1 0 0 0,1-1 0 0 0,8 4 0 0 0,-11-3-190 0 0,0 0-1 0 0,0 1 1 0 0,0-1 0 0 0,0 1 0 0 0,0 0-1 0 0,0 0 1 0 0,-1 0 0 0 0,4 3-1 0 0,-5-4-95 0 0,0 0 0 0 0,0 1 1 0 0,0-1-1 0 0,0 1 0 0 0,-1-1 0 0 0,1 0 0 0 0,0 1 0 0 0,-1-1 0 0 0,1 1 0 0 0,-1 0 0 0 0,1-1 0 0 0,-1 1 0 0 0,0-1 0 0 0,1 1 0 0 0,-1 0 0 0 0,0-1 0 0 0,0 1 0 0 0,0-1 0 0 0,-1 4 0 0 0,-2 5 20 0 0,0 0 0 0 0,-1 0-1 0 0,0 0 1 0 0,0 0 0 0 0,-1-1 0 0 0,-1 0-1 0 0,0 0 1 0 0,-13 16 0 0 0,15-20 199 0 0,0 3 139 0 0,9-6-644 0 0,17-10-713 0 0,-9 3 1161 0 0,-10 4-116 0 0,20-5-83 0 0,-22 6 79 0 0,0-1-1 0 0,0 1 1 0 0,0 0-1 0 0,0 0 1 0 0,0 0-1 0 0,0 0 0 0 0,0 0 1 0 0,0 0-1 0 0,0 1 1 0 0,0-1-1 0 0,0 0 1 0 0,0 0-1 0 0,0 1 0 0 0,0-1 1 0 0,0 1-1 0 0,0-1 1 0 0,-1 0-1 0 0,3 2 1 0 0,-2 0 82 0 0,0-1 0 0 0,-1 1 1 0 0,1-1-1 0 0,0 1 0 0 0,-1-1 1 0 0,1 1-1 0 0,-1-1 0 0 0,1 1 1 0 0,-1 0-1 0 0,0-1 1 0 0,0 1-1 0 0,0-1 0 0 0,0 1 1 0 0,0 0-1 0 0,0 1 0 0 0,-4 31 941 0 0,2-26-715 0 0,2-6-289 0 0,-2 28 427 0 0,2-29-466 0 0,0-1 1 0 0,0 1-1 0 0,0 0 1 0 0,0-1-1 0 0,1 1 1 0 0,-1 0-1 0 0,0 0 1 0 0,0-1-1 0 0,0 1 1 0 0,1 0-1 0 0,-1-1 0 0 0,0 1 1 0 0,1-1-1 0 0,-1 1 1 0 0,0 0-1 0 0,1-1 1 0 0,-1 1-1 0 0,1-1 1 0 0,-1 1-1 0 0,1-1 1 0 0,-1 1-1 0 0,1-1 1 0 0,-1 0-1 0 0,1 1 0 0 0,0-1 1 0 0,-1 1-1 0 0,1-1 1 0 0,0 0-1 0 0,-1 0 1 0 0,1 1-1 0 0,0-1 1 0 0,-1 0-1 0 0,1 0 1 0 0,0 0-1 0 0,0 0 1 0 0,19-3-487 0 0,-18 1-211 0 0,1 1 0 0 0,0 0 1 0 0,-1-1-1 0 0,1 0 0 0 0,-1 1 0 0 0,1-1 0 0 0,3-4 0 0 0,-1 0-858 0 0,0 0 0 0 0,0-1 0 0 0,0 1-1 0 0,4-11 1 0 0,-5 8 1305 0 0,-1 1-652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0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4609 0 0,'-15'4'3585'0'0,"10"-2"-2610"0"0,8-1 1522 0 0,8 14-1258 0 0,2-8-1007 0 0,22 15 11 0 0,-33-21-256 0 0,0 1 1 0 0,0-1 0 0 0,-1 1 0 0 0,1-1-1 0 0,-1 1 1 0 0,1 0 0 0 0,-1-1 0 0 0,0 1 0 0 0,1 0-1 0 0,-1 0 1 0 0,0 0 0 0 0,0 0 0 0 0,-1 0-1 0 0,2 4 1 0 0,-1-1-135 0 0,-1 1-1 0 0,0 0 1 0 0,0 0 0 0 0,-1-1 0 0 0,0 1-1 0 0,0 0 1 0 0,0 0 0 0 0,0-1-1 0 0,-1 1 1 0 0,0-1 0 0 0,0 0-1 0 0,-1 1 1 0 0,0-1 0 0 0,1 0-1 0 0,-2 0 1 0 0,1-1 0 0 0,0 1-1 0 0,-8 7 1 0 0,11-12 106 0 0,0 0 1 0 0,-1 0-1 0 0,1 1 1 0 0,0-1-1 0 0,0 0 1 0 0,0 0-1 0 0,0 0 1 0 0,0 0-1 0 0,0 0 1 0 0,0 0-1 0 0,0 1 1 0 0,0-1-1 0 0,0 0 1 0 0,0 0-1 0 0,-1 0 0 0 0,1 0 1 0 0,0 0-1 0 0,0 0 1 0 0,0 0-1 0 0,0 0 1 0 0,0 1-1 0 0,0-1 1 0 0,-1 0-1 0 0,1 0 1 0 0,0 0-1 0 0,0 0 1 0 0,0 0-1 0 0,0 0 1 0 0,-1 0-1 0 0,1 0 1 0 0,0 0-1 0 0,0 0 0 0 0,0 0 1 0 0,0 0-1 0 0,0 0 1 0 0,-1 0-1 0 0,1 0 1 0 0,0 0-1 0 0,0 0 1 0 0,0 0-1 0 0,0 0 1 0 0,-1-1-1 0 0,3-6-1845 0 0,6-11 286 0 0,-6 16 1561 0 0,0 0 1 0 0,0 0-1 0 0,0 0 1 0 0,0 0-1 0 0,0 1 1 0 0,0-1-1 0 0,3-1 1 0 0,-4 3 128 0 0,0-1 0 0 0,-1 1-1 0 0,1 0 1 0 0,0-1 0 0 0,-1 1 0 0 0,1 0 0 0 0,0 0-1 0 0,0-1 1 0 0,-1 1 0 0 0,1 0 0 0 0,0 0 0 0 0,0 0-1 0 0,0 0 1 0 0,-1 0 0 0 0,1 0 0 0 0,0 0 0 0 0,0 0-1 0 0,-1 1 1 0 0,1-1 0 0 0,0 0 0 0 0,0 0 0 0 0,-1 1-1 0 0,1-1 1 0 0,0 0 0 0 0,-1 1 0 0 0,1-1 0 0 0,0 1-1 0 0,0 0 1 0 0,17 19 2540 0 0,-5-8-2573 0 0,-13-12-120 0 0,0 0 1 0 0,1 0-1 0 0,-1 1 1 0 0,0-1-1 0 0,1 0 1 0 0,-1 0-1 0 0,0 0 1 0 0,1 0-1 0 0,-1 0 1 0 0,0 1-1 0 0,1-1 1 0 0,-1 0-1 0 0,0 0 1 0 0,1 0-1 0 0,-1 0 1 0 0,0 0-1 0 0,1 0 1 0 0,-1 0-1 0 0,0 0 1 0 0,1-1-1 0 0,-1 1 1 0 0,1 0-1 0 0,-1 0 1 0 0,0 0-1 0 0,1 0 1 0 0,-1 0-1 0 0,0 0 1 0 0,0-1-1 0 0,1 1 1 0 0,-1 0-1 0 0,0 0 1 0 0,1-1-1 0 0,-1 1 1 0 0,0 0-1 0 0,0 0 1 0 0,1-1-1 0 0,-1 1 1 0 0,0 0-1 0 0,0-1 1 0 0,5-9-496 0 0,0-1 0 0 0,-1 1 1 0 0,5-20-1 0 0,-7 26 945 0 0,1 1 1 0 0,0-1 0 0 0,0 1-1 0 0,0 0 1 0 0,6-5 0 0 0,20-10 1047 0 0,-27 17-1331 0 0,-1 1 0 0 0,1-1 0 0 0,0 0 0 0 0,0 1 0 0 0,-1-1 0 0 0,1 1 0 0 0,0-1 0 0 0,0 1 0 0 0,0 0 0 0 0,0-1 0 0 0,-1 1 0 0 0,1 0 0 0 0,0 1 0 0 0,0-1 0 0 0,3 1 0 0 0,-3-1-22 0 0,-1 1 1 0 0,1 0-1 0 0,0 0 0 0 0,-1 0 1 0 0,1 1-1 0 0,0-1 0 0 0,-1 0 1 0 0,0 0-1 0 0,1 1 0 0 0,-1-1 1 0 0,0 1-1 0 0,0-1 0 0 0,1 1 1 0 0,-1 0-1 0 0,0-1 0 0 0,-1 1 1 0 0,1 0-1 0 0,0 0 0 0 0,0 0 1 0 0,-1 0-1 0 0,1 0 0 0 0,-1-1 1 0 0,0 1-1 0 0,0 0 0 0 0,1 0 1 0 0,-1 0-1 0 0,0 0 1 0 0,-1 0-1 0 0,1 0 0 0 0,-1 3 1 0 0,-15 86 1095 0 0,15-86-1215 0 0,0 18 114 0 0,1-23-99 0 0,0 1-1 0 0,0 0 0 0 0,0 0 0 0 0,0-1 0 0 0,1 1 0 0 0,-1 0 0 0 0,0-1 0 0 0,0 1 0 0 0,1 0 0 0 0,-1 0 0 0 0,0-1 0 0 0,1 1 0 0 0,-1-1 0 0 0,0 1 1 0 0,1 0-1 0 0,-1-1 0 0 0,1 1 0 0 0,-1-1 0 0 0,1 1 0 0 0,-1-1 0 0 0,1 1 0 0 0,-1-1 0 0 0,1 1 0 0 0,0-1 0 0 0,0 1 0 0 0,2-1-30 0 0,0 0-1 0 0,-1-1 0 0 0,1 1 1 0 0,-1 0-1 0 0,1-1 0 0 0,0 1 1 0 0,-1-1-1 0 0,1 0 0 0 0,-1 0 1 0 0,0 0-1 0 0,1 0 0 0 0,-1-1 1 0 0,0 1-1 0 0,0-1 0 0 0,1 1 0 0 0,-1-1 1 0 0,0 0-1 0 0,-1 0 0 0 0,4-3 1 0 0,-6 4 87 0 0,1-1 1 0 0,-1 0-1 0 0,1 1 0 0 0,-1-1 1 0 0,0 1-1 0 0,0-1 1 0 0,1 1-1 0 0,-1-1 0 0 0,0 1 1 0 0,0-1-1 0 0,-1 1 1 0 0,1 0-1 0 0,0 0 0 0 0,-2-2 1 0 0,-3-3-442 0 0,5 4-289 0 0,-1-1-1 0 0,1 0 1 0 0,0 1-1 0 0,0-1 0 0 0,-1 0 1 0 0,2 0-1 0 0,-1 0 1 0 0,0 0-1 0 0,1 0 1 0 0,-1 0-1 0 0,1 0 1 0 0,0 0-1 0 0,0 0 1 0 0,0 0-1 0 0,1-4 1 0 0,3-15-340 0 0,-2 15 168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1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54 3257 0 0,'-2'0'1024'0'0,"1"0"0"0"0,-1 0 1 0 0,1 0-1 0 0,-1 1 1 0 0,1-1-1 0 0,-1 0 0 0 0,1 1 1 0 0,-1-1-1 0 0,1 1 0 0 0,0-1 1 0 0,-2 2-1 0 0,-12 13 1890 0 0,13-13-2910 0 0,1 1 0 0 0,-1 0 0 0 0,0 0 0 0 0,1 0 0 0 0,0 0 0 0 0,0 0 1 0 0,0 0-1 0 0,0 0 0 0 0,0 0 0 0 0,1 0 0 0 0,-1 5 0 0 0,1-6-63 0 0,0 0 1 0 0,0 0-1 0 0,0 0 0 0 0,0 0 0 0 0,1 0 0 0 0,-1-1 1 0 0,0 1-1 0 0,1 0 0 0 0,-1 0 0 0 0,1 0 0 0 0,0-1 0 0 0,0 1 1 0 0,0 0-1 0 0,0-1 0 0 0,0 1 0 0 0,0-1 0 0 0,0 1 0 0 0,0-1 1 0 0,1 0-1 0 0,1 2 0 0 0,15 8-243 0 0,-14-9 275 0 0,-1 0 0 0 0,1 0 0 0 0,-1 1-1 0 0,0-1 1 0 0,1 1 0 0 0,-1-1-1 0 0,4 6 1 0 0,-6-7-83 0 0,0 0-1 0 0,-1 0 1 0 0,1 0 0 0 0,0 0-1 0 0,-1 0 1 0 0,1 0 0 0 0,-1 0 0 0 0,1 0-1 0 0,-1 0 1 0 0,1 0 0 0 0,-1 0-1 0 0,0 0 1 0 0,0 1 0 0 0,0-1-1 0 0,1 0 1 0 0,-1 0 0 0 0,0 0 0 0 0,0 1-1 0 0,-1-1 1 0 0,1 0 0 0 0,0 0-1 0 0,0 0 1 0 0,0 0 0 0 0,-1 0-1 0 0,0 2 1 0 0,-2 7-748 0 0,-4 6 358 0 0,6-14 528 0 0,0 1 0 0 0,0-1 0 0 0,0 0 0 0 0,0 0 0 0 0,0 1-1 0 0,0-1 1 0 0,1 0 0 0 0,-1 1 0 0 0,1-1 0 0 0,0 0 0 0 0,-1 1 0 0 0,1-1 0 0 0,1 5-1 0 0,-1-6-7 0 0,0-1-1 0 0,1 1 0 0 0,-1 0 1 0 0,1-1-1 0 0,-1 1 0 0 0,1-1 0 0 0,-1 1 1 0 0,1-1-1 0 0,-1 1 0 0 0,1-1 1 0 0,-1 1-1 0 0,1-1 0 0 0,0 0 0 0 0,-1 1 1 0 0,1-1-1 0 0,0 0 0 0 0,-1 1 0 0 0,1-1 1 0 0,0 0-1 0 0,-1 0 0 0 0,1 0 1 0 0,0 0-1 0 0,0 0 0 0 0,-1 0 0 0 0,1 0 1 0 0,0 0-1 0 0,0 0 0 0 0,-1 0 1 0 0,1 0-1 0 0,0 0 0 0 0,0 0 0 0 0,0-1 1 0 0,27-8-119 0 0,-23 8 96 0 0,4-4-186 0 0,-1 1-1 0 0,1-2 1 0 0,-1 1-1 0 0,0-1 0 0 0,-1 0 1 0 0,12-11-1 0 0,-15 12-114 0 0,0 0-1 0 0,-1 0 1 0 0,0 0-1 0 0,1-1 1 0 0,-1 1-1 0 0,3-10 1 0 0,-4 9 161 0 0,0 1-1 0 0,1-1 1 0 0,0 1 0 0 0,0 0 0 0 0,1 0-1 0 0,5-7 1 0 0,-9 13 226 0 0,1-1 0 0 0,0 1-1 0 0,-1 0 1 0 0,0-1 0 0 0,1 1-1 0 0,-1 0 1 0 0,1 0 0 0 0,-1 0-1 0 0,0 0 1 0 0,0-1 0 0 0,1 1-1 0 0,-1 0 1 0 0,0 0 0 0 0,0 0-1 0 0,0 0 1 0 0,0 1 0 0 0,5 29 1867 0 0,-4-24-1768 0 0,0-1-541 0 0,0 1 0 0 0,1-1 0 0 0,4 13-1 0 0,-5-17 220 0 0,1 1-1 0 0,-1 0 0 0 0,0-1 0 0 0,1 1 1 0 0,0-1-1 0 0,-1 0 0 0 0,1 1 0 0 0,0-1 1 0 0,0 0-1 0 0,0 0 0 0 0,4 3 0 0 0,-5-5-87 0 0,0 0-1 0 0,0 1 1 0 0,0-1-1 0 0,0 0 0 0 0,0 1 1 0 0,0-1-1 0 0,0 0 1 0 0,-1 0-1 0 0,1 0 0 0 0,0 0 1 0 0,0 1-1 0 0,0-2 1 0 0,0 1-1 0 0,0 0 1 0 0,0 0-1 0 0,0 0 0 0 0,0 0 1 0 0,0-1-1 0 0,1 1 1 0 0,1-1-123 0 0,-1-1-1 0 0,0 1 1 0 0,1 0 0 0 0,-1-1 0 0 0,0 0 0 0 0,4-2 0 0 0,0-2 24 0 0,0-1 0 0 0,-1 1 0 0 0,8-12 0 0 0,-1 0 492 0 0,-2 0 1 0 0,0-1 0 0 0,-1 0 0 0 0,-1 0-1 0 0,-1-1 1 0 0,8-37 5594 0 0,-17 59-2074 0 0,-5 9-451 0 0,5-8-3122 0 0,0 0-1 0 0,1 0 0 0 0,-1 0 0 0 0,1 0 0 0 0,0 0 0 0 0,0 1 0 0 0,0-1 0 0 0,0 4 0 0 0,0 8-83 0 0,1-12-29 0 0,-1 0 0 0 0,1 0 0 0 0,0 0 0 0 0,0 0 0 0 0,1 0-1 0 0,-1 0 1 0 0,1 0 0 0 0,0 4 0 0 0,0-5-75 0 0,-1 0 0 0 0,1 0-1 0 0,0 0 1 0 0,0 0 0 0 0,0-1 0 0 0,-1 1 0 0 0,2 0-1 0 0,-1 0 1 0 0,0-1 0 0 0,0 1 0 0 0,3 2 0 0 0,-3-4 41 0 0,0 0 1 0 0,-1 1-1 0 0,1-1 1 0 0,0 0 0 0 0,0 0-1 0 0,0 1 1 0 0,0-1 0 0 0,0 0-1 0 0,0 0 1 0 0,-1 0 0 0 0,1 0-1 0 0,0 0 1 0 0,0 0 0 0 0,0 0-1 0 0,0-1 1 0 0,0 1 0 0 0,0 0-1 0 0,-1 0 1 0 0,1-1-1 0 0,0 1 1 0 0,0-1 0 0 0,0 1-1 0 0,-1 0 1 0 0,1-1 0 0 0,0 1-1 0 0,0-1 1 0 0,-1 0 0 0 0,1 1-1 0 0,0-2 1 0 0,5-2-382 0 0,0-1-1 0 0,-1 0 1 0 0,0-1 0 0 0,0 1 0 0 0,-1-1-1 0 0,6-8 1 0 0,-8 12 358 0 0,-1-1-1 0 0,0 1 0 0 0,1-1 1 0 0,-1 0-1 0 0,0 1 1 0 0,-1-1-1 0 0,1 0 1 0 0,0 0-1 0 0,-1 0 0 0 0,0 1 1 0 0,1-1-1 0 0,-1 0 1 0 0,0 0-1 0 0,-1 0 1 0 0,1 0-1 0 0,0 0 0 0 0,-1 0 1 0 0,1 1-1 0 0,-3-5 1 0 0,0 0 87 0 0,3 6 104 0 0,-1 0 0 0 0,1 1 0 0 0,-1-1 0 0 0,1 0 0 0 0,0 1 0 0 0,-1-1 0 0 0,1 0 0 0 0,0 0 0 0 0,-1 0 0 0 0,1 0-1 0 0,0 1 1 0 0,0-1 0 0 0,0 0 0 0 0,0 0 0 0 0,0 0 0 0 0,0 0 0 0 0,0 1 0 0 0,0-1 0 0 0,0 0 0 0 0,1-1 0 0 0,3-1 21 0 0,1 0 1 0 0,0 1-1 0 0,0-1 0 0 0,0 1 0 0 0,0 1 0 0 0,1-1 1 0 0,-1 1-1 0 0,0-1 0 0 0,12 0 0 0 0,-15 2-48 0 0,0 0 0 0 0,1 0 1 0 0,-1 0-1 0 0,0 0 0 0 0,0 1 0 0 0,0-1 0 0 0,1 0 0 0 0,-1 1 0 0 0,0 0 0 0 0,0-1 0 0 0,0 1 0 0 0,0 0 0 0 0,0 0 0 0 0,0 0 0 0 0,0 0 0 0 0,0 1 0 0 0,0-1 0 0 0,-1 1 0 0 0,1-1 0 0 0,0 1 0 0 0,-1-1 1 0 0,1 1-1 0 0,1 2 0 0 0,2 4 199 0 0,0 0 0 0 0,-1 1 1 0 0,0-1-1 0 0,4 11 1 0 0,-5-12-389 0 0,0 11 73 0 0,1 3-1463 0 0,-4-20 992 0 0,0 0 0 0 0,0-1 1 0 0,1 1-1 0 0,-1 0 0 0 0,0-1 0 0 0,1 1 0 0 0,-1-1 1 0 0,1 1-1 0 0,-1-1 0 0 0,1 1 0 0 0,-1-1 0 0 0,1 1 0 0 0,-1-1 1 0 0,1 1-1 0 0,0-1 0 0 0,6 1-5451 0 0,6-5 3658 0 0,-13 3 2246 0 0,6-1-812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1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23 3625 0 0,'-1'0'456'0'0,"0"0"0"0"0,0 0-1 0 0,0 0 1 0 0,0 1 0 0 0,0-1 0 0 0,0 0 0 0 0,0 1 0 0 0,0-1 0 0 0,0 0 0 0 0,0 1-1 0 0,0-1 1 0 0,1 1 0 0 0,-1-1 0 0 0,0 1 0 0 0,0 0 0 0 0,0-1 0 0 0,1 1 0 0 0,-2 1-1 0 0,0 0 73 0 0,1 0-1 0 0,-1 1 0 0 0,1-1 0 0 0,0 0 0 0 0,0 1 0 0 0,-2 4 0 0 0,0 3-4 0 0,1-1 0 0 0,-1 18-1 0 0,2-27-520 0 0,1 4-3 0 0,0 0 0 0 0,0 0-1 0 0,1 0 1 0 0,-1 0 0 0 0,1 0-1 0 0,0 0 1 0 0,0 0 0 0 0,0 0-1 0 0,0 0 1 0 0,1-1 0 0 0,0 1-1 0 0,0-1 1 0 0,0 1 0 0 0,0-1-1 0 0,0 1 1 0 0,3 2 0 0 0,-4-5-15 0 0,0-1 1 0 0,0 1-1 0 0,0-1 0 0 0,0 1 1 0 0,0-1-1 0 0,0 1 0 0 0,0-1 1 0 0,0 1-1 0 0,0-1 1 0 0,0 0-1 0 0,0 0 0 0 0,0 0 1 0 0,0 1-1 0 0,0-1 0 0 0,0 0 1 0 0,0 0-1 0 0,0 0 1 0 0,0-1-1 0 0,0 1 0 0 0,0 0 1 0 0,0 0-1 0 0,0 0 0 0 0,0-1 1 0 0,0 1-1 0 0,0-1 1 0 0,0 1-1 0 0,0-1 0 0 0,0 1 1 0 0,0-1-1 0 0,1 0 0 0 0,3-2 28 0 0,-1 0 0 0 0,1 0 0 0 0,0 0 0 0 0,5-6-1 0 0,-7 5 57 0 0,1 0 0 0 0,-1 0-1 0 0,0 0 1 0 0,0 0 0 0 0,-1-1-1 0 0,1 1 1 0 0,-1-1 0 0 0,0 1-1 0 0,-1-1 1 0 0,3-8 0 0 0,-3 10-128 0 0,-1 0 1 0 0,1 0-1 0 0,-1 1 1 0 0,0-1 0 0 0,0 0-1 0 0,0 0 1 0 0,0 1 0 0 0,0-1-1 0 0,-1 0 1 0 0,1 0 0 0 0,-1 1-1 0 0,1-1 1 0 0,-1 0 0 0 0,0 1-1 0 0,0-1 1 0 0,-1 1 0 0 0,1-1-1 0 0,-1 1 1 0 0,1 0 0 0 0,-1-1-1 0 0,-2-2 1 0 0,-3 1-2770 0 0,13-5-9804 0 0,15-2 12317 0 0,-14 8-435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2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0 904 0 0,'2'1'43'0'0,"0"-1"-1"0"0,0 1 0 0 0,0-1 1 0 0,0 1-1 0 0,0 0 0 0 0,0-1 1 0 0,0 1-1 0 0,0 0 1 0 0,0 0-1 0 0,0 1 0 0 0,-1-1 1 0 0,1 0-1 0 0,-1 0 0 0 0,1 1 1 0 0,-1-1-1 0 0,3 3 0 0 0,0 2-13 0 0,0-1-1 0 0,0 1 0 0 0,5 10 1 0 0,-8-14 165 0 0,0 0 1 0 0,-1 0-1 0 0,1 0 1 0 0,-1 0 0 0 0,0 0-1 0 0,0 1 1 0 0,0-1-1 0 0,0 0 1 0 0,0 0 0 0 0,0 0-1 0 0,0 0 1 0 0,-1 0-1 0 0,1 0 1 0 0,-1 1 0 0 0,0-1-1 0 0,1 0 1 0 0,-3 3-1 0 0,-3 15 2301 0 0,4-13-2232 0 0,0-1 0 0 0,-1 1 0 0 0,0-1 0 0 0,-4 8 0 0 0,-1 4-191 0 0,5-11-166 0 0,-7 17-1910 0 0,8-6-2918 0 0,1-18 4896 0 0,1 0 0 0 0,0 0 0 0 0,0 0 0 0 0,0 0 0 0 0,0 1 1 0 0,0-1-1 0 0,0 0 0 0 0,0 0 0 0 0,0 0 0 0 0,1 0 0 0 0,-1 0 0 0 0,0 1 1 0 0,0-1-1 0 0,0 0 0 0 0,0 0 0 0 0,0 0 0 0 0,0 0 0 0 0,0 0 0 0 0,0 1 1 0 0,0-1-1 0 0,0 0 0 0 0,0 0 0 0 0,0 0 0 0 0,1 0 0 0 0,-1 0 0 0 0,0 0 0 0 0,0 0 1 0 0,0 0-1 0 0,0 1 0 0 0,0-1 0 0 0,0 0 0 0 0,1 0 0 0 0,-1 0 0 0 0,0 0 1 0 0,0 0-1 0 0,0 0 0 0 0,0 0 0 0 0,0 0 0 0 0,0 0 0 0 0,1 0 0 0 0,-1 0 0 0 0,0 0 1 0 0,0 0-1 0 0,9-4-177 0 0,5-7 308 0 0,-10 9 109 0 0,-1 1 0 0 0,1 0 0 0 0,0 0 0 0 0,0 0 0 0 0,0 0 0 0 0,0 1 0 0 0,0 0 0 0 0,0-1 0 0 0,4 2 0 0 0,26-5-203 0 0,-32 3 165 0 0,0 1 0 0 0,0 0 1 0 0,0-1-1 0 0,0 1 0 0 0,0-1 1 0 0,0 0-1 0 0,0 0 0 0 0,-1 1 1 0 0,1-1-1 0 0,0 0 1 0 0,-1-1-1 0 0,1 1 0 0 0,0 0 1 0 0,-1 0-1 0 0,0-1 0 0 0,1 1 1 0 0,1-3-1 0 0,-2 3-64 0 0,-5 23 449 0 0,3-16-620 0 0,-4 34-478 0 0,24-54-1173 0 0,-15 12 1636 0 0,-1 0 103 0 0,0 0 1 0 0,-1 0-1 0 0,1 1 1 0 0,0 0-1 0 0,0-1 0 0 0,0 1 1 0 0,0 0-1 0 0,0 0 1 0 0,6 0-1 0 0,-3 1 24 0 0,-5 1-163 0 0,0-1 1 0 0,-1 0 0 0 0,1 0-1 0 0,0 0 1 0 0,0 0-1 0 0,0 0 1 0 0,-1 0-1 0 0,1 0 1 0 0,0 0-1 0 0,0 0 1 0 0,0 0-1 0 0,-1-1 1 0 0,1 1 0 0 0,0 0-1 0 0,0 0 1 0 0,-1-1-1 0 0,1 1 1 0 0,1-1-1 0 0,29-21-1888 0 0,-24 16 1253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2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54 2633 0 0,'0'0'22'0'0,"0"0"196"0"0,-1 0 1 0 0,1 0-1 0 0,0 0 1 0 0,-1-1-1 0 0,1 1 0 0 0,0 0 1 0 0,-1 0-1 0 0,1 0 0 0 0,0 0 1 0 0,-1 0-1 0 0,1 0 0 0 0,0 0 1 0 0,-1 1-1 0 0,1-1 0 0 0,-1 0 1 0 0,1 0-1 0 0,0 0 1 0 0,-1 0-1 0 0,1 0 0 0 0,0 0 1 0 0,0 1-1 0 0,-1-1 0 0 0,1 0 1 0 0,0 0-1 0 0,-1 0 0 0 0,1 1 1 0 0,0-1-1 0 0,0 0 0 0 0,-1 1 1 0 0,1-1-1 0 0,0 0 1 0 0,0 0-1 0 0,0 1 0 0 0,0-1 1 0 0,-1 0-1 0 0,1 1 0 0 0,0 0 25 0 0,0-1-198 0 0,0 0 0 0 0,0 1 0 0 0,0-1 0 0 0,0 1-1 0 0,0-1 1 0 0,0 1 0 0 0,0-1 0 0 0,0 1 0 0 0,0-1 0 0 0,0 1 0 0 0,0-1 0 0 0,0 1-1 0 0,0-1 1 0 0,1 1 0 0 0,-1-1 0 0 0,0 1 0 0 0,0-1 0 0 0,0 0 0 0 0,1 1 0 0 0,-1-1 0 0 0,0 1-1 0 0,1-1 1 0 0,-1 0 0 0 0,0 1 0 0 0,1-1 0 0 0,-1 0 0 0 0,1 1 0 0 0,-1-1 0 0 0,0 0-1 0 0,1 0 1 0 0,-1 0 0 0 0,1 1 0 0 0,0-1 81 0 0,0 0-1 0 0,0 0 1 0 0,0 0-1 0 0,-1-1 0 0 0,1 1 1 0 0,0 0-1 0 0,0 0 1 0 0,0-1-1 0 0,0 1 1 0 0,-1 0-1 0 0,1-1 1 0 0,0 1-1 0 0,-1-1 1 0 0,1 1-1 0 0,0-1 0 0 0,-1 0 1 0 0,1 1-1 0 0,0-1 1 0 0,3-3 300 0 0,-1 1 0 0 0,0-1 1 0 0,0 0-1 0 0,0 0 0 0 0,3-7 0 0 0,-5 10-672 0 0,-1 0 0 0 0,1-1 0 0 0,-1 1 0 0 0,1-1 0 0 0,-1 1 0 0 0,0-1 0 0 0,1 1 0 0 0,-1-1 0 0 0,0-2 0 0 0,0 3-424 0 0,0 0-1 0 0,-1 0 0 0 0,1 0 0 0 0,0 0 1 0 0,0 0-1 0 0,-1 0 0 0 0,1 0 0 0 0,-1 0 1 0 0,1 0-1 0 0,-1 0 0 0 0,1 0 1 0 0,-1 0-1 0 0,0 0 0 0 0,-1-1 0 0 0,1 2 457 0 0,1-1 0 0 0,-1 1-1 0 0,1 0 1 0 0,-1 0 0 0 0,0-1-1 0 0,1 1 1 0 0,-1 0 0 0 0,0 0-1 0 0,1 0 1 0 0,-1 0 0 0 0,0 0-1 0 0,1 0 1 0 0,-1 0 0 0 0,0 0-1 0 0,1 0 1 0 0,-1 0 0 0 0,0 1-1 0 0,-6 1-797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2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2673 0 0,'6'-3'3363'0'0,"16"-8"-1525"0"0,-2 6-830 0 0,-15 3-960 0 0,0 1-1 0 0,0 0 1 0 0,0 0-1 0 0,10-1 1 0 0,-14 2-93 0 0,1 0 1 0 0,-1 0-1 0 0,0 0 1 0 0,1 1-1 0 0,-1-1 1 0 0,0 0-1 0 0,1 1 1 0 0,-1-1-1 0 0,0 1 1 0 0,1-1-1 0 0,-1 1 1 0 0,0-1-1 0 0,0 1 0 0 0,0 0 1 0 0,0 0-1 0 0,1 0 1 0 0,-1 0-1 0 0,0-1 1 0 0,0 1-1 0 0,-1 1 1 0 0,1-1-1 0 0,0 0 1 0 0,1 1-1 0 0,0 2-185 0 0,0 0 1 0 0,0 0-1 0 0,0 1 0 0 0,0-1 0 0 0,1 9 0 0 0,-2-12 373 0 0,-1 1 0 0 0,0-1 0 0 0,0 1 0 0 0,0 0 0 0 0,0-1 0 0 0,0 1 0 0 0,0-1-1 0 0,0 1 1 0 0,0-1 0 0 0,0 1 0 0 0,-1-1 0 0 0,1 1 0 0 0,-1-1 0 0 0,1 1-1 0 0,-1-1 1 0 0,0 1 0 0 0,1-1 0 0 0,-1 0 0 0 0,0 0 0 0 0,-2 3 0 0 0,4-5-63 0 0,0 1 0 0 0,0-1 0 0 0,0 1-1 0 0,-1 0 1 0 0,1-1 0 0 0,0 1 0 0 0,0 0 0 0 0,0 0 0 0 0,0 0 0 0 0,0-1 0 0 0,0 1 0 0 0,0 0 0 0 0,0 0 0 0 0,0 0 0 0 0,-1 1 0 0 0,3-1 0 0 0,23 7 10 0 0,-22-6-80 0 0,0 1 0 0 0,0-1 0 0 0,0 1 0 0 0,0 0 0 0 0,0 0 0 0 0,-1 1 1 0 0,1-1-1 0 0,-1 1 0 0 0,1 0 0 0 0,2 4 0 0 0,-5-7 63 0 0,-1 1 0 0 0,1 0 0 0 0,-1-1 0 0 0,0 1 0 0 0,1 0 0 0 0,-1 0 0 0 0,0-1 0 0 0,0 1 0 0 0,0 0 0 0 0,1 0 0 0 0,-1-1 0 0 0,0 1 0 0 0,0 0 0 0 0,0 0 0 0 0,0-1 0 0 0,0 1 0 0 0,-1 0 0 0 0,1 0 1 0 0,0 0-1 0 0,0-1 0 0 0,0 1 0 0 0,-1 0 0 0 0,1 0 0 0 0,-1 1 35 0 0,-1 0 1 0 0,1 0 0 0 0,0-1 0 0 0,-1 1 0 0 0,1 0-1 0 0,-1-1 1 0 0,1 1 0 0 0,-4 1 0 0 0,0 1-50 0 0,0-1 1 0 0,0 0 0 0 0,-1 0-1 0 0,1-1 1 0 0,-1 0-1 0 0,-6 2 1 0 0,11-3-7 0 0,0-1 1 0 0,1 0-1 0 0,-1 0 0 0 0,0 0 1 0 0,0 0-1 0 0,0 0 1 0 0,0 0-1 0 0,0 0 1 0 0,0 0-1 0 0,1 0 1 0 0,-1 0-1 0 0,0 0 0 0 0,-1-1 1 0 0,1 1-140 0 0,1 0-1 0 0,0 0 1 0 0,-1-1 0 0 0,1 1 0 0 0,0 0-1 0 0,0 0 1 0 0,-1-1 0 0 0,1 1 0 0 0,0 0-1 0 0,0 0 1 0 0,-1-1 0 0 0,1 1 0 0 0,0 0-1 0 0,0-1 1 0 0,0 1 0 0 0,0 0 0 0 0,0-1-1 0 0,-1 1 1 0 0,1 0 0 0 0,0-1 0 0 0,0 1 0 0 0,0-1-1 0 0,0-2-1029 0 0,1 0 0 0 0,-1 0-1 0 0,0 1 1 0 0,1-1 0 0 0,0 0 0 0 0,1-4-1 0 0,1-5-3491 0 0,-3 11 3892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25 5649 0 0,'-10'-5'2533'0'0,"-18"-11"-531"0"0,28 16-1865 0 0,-1-1 0 0 0,1 1 0 0 0,-1 0 0 0 0,1-1 0 0 0,-1 1 0 0 0,0 0 0 0 0,1-1 0 0 0,-1 1 0 0 0,1 0 0 0 0,-1 0 0 0 0,0 0 0 0 0,1 0 0 0 0,-1-1 0 0 0,0 1 1 0 0,1 0-1 0 0,-1 0 0 0 0,0 0 0 0 0,1 0 0 0 0,-1 0 0 0 0,0 1 0 0 0,1-1 0 0 0,-1 0 0 0 0,1 0 0 0 0,-1 0 0 0 0,0 0 0 0 0,0 1 0 0 0,-1 0-29 0 0,1 0-1 0 0,0 0 1 0 0,-1 0-1 0 0,1 1 1 0 0,0-1-1 0 0,0 0 1 0 0,0 1-1 0 0,0-1 1 0 0,0 0-1 0 0,-1 3 1 0 0,-1 3-85 0 0,0 0 1 0 0,1 0-1 0 0,-3 11 1 0 0,3-7-6 0 0,0 1 1 0 0,1-1-1 0 0,0 1 1 0 0,1 0-1 0 0,0-1 1 0 0,1 1 0 0 0,0 0-1 0 0,1-1 1 0 0,0 1-1 0 0,1-1 1 0 0,0 0 0 0 0,1 0-1 0 0,0 0 1 0 0,7 12-1 0 0,-10-20-31 0 0,1-1-1 0 0,0 1 1 0 0,0-1-1 0 0,0 1 0 0 0,0-1 1 0 0,0 0-1 0 0,1 0 1 0 0,-1 0-1 0 0,1 0 0 0 0,-1 0 1 0 0,1 0-1 0 0,0-1 1 0 0,4 2-1 0 0,-6-2 4 0 0,0-1 0 0 0,1 1-1 0 0,-1-1 1 0 0,0 1 0 0 0,1-1 0 0 0,-1 0-1 0 0,1 0 1 0 0,-1 0 0 0 0,0 0 0 0 0,1 0 0 0 0,-1 0-1 0 0,1 0 1 0 0,-1 0 0 0 0,1-1 0 0 0,-1 1-1 0 0,0 0 1 0 0,1-1 0 0 0,-1 1 0 0 0,0-1 0 0 0,1 0-1 0 0,-1 1 1 0 0,0-1 0 0 0,0 0 0 0 0,0 0-1 0 0,1 0 1 0 0,-1 0 0 0 0,0 0 0 0 0,0 0 0 0 0,0 0-1 0 0,-1 0 1 0 0,3-2 0 0 0,-1-1 10 0 0,-1 1-1 0 0,1-1 1 0 0,-1 0 0 0 0,1 0 0 0 0,-1 0 0 0 0,0-1-1 0 0,0 1 1 0 0,-1 0 0 0 0,1 0 0 0 0,-1 0-1 0 0,0-1 1 0 0,0 1 0 0 0,-1 0 0 0 0,1 0 0 0 0,-1 0-1 0 0,0-1 1 0 0,-2-5 0 0 0,3 9 5 0 0,0 0 0 0 0,-1 0 0 0 0,1 0 1 0 0,0 0-1 0 0,-1 0 0 0 0,1 0 0 0 0,-1 0 0 0 0,1 0 0 0 0,-1 0 1 0 0,1 0-1 0 0,-1 1 0 0 0,0-1 0 0 0,0 0 0 0 0,1 0 1 0 0,-1 1-1 0 0,0-1 0 0 0,0 0 0 0 0,0 1 0 0 0,0-1 0 0 0,0 1 1 0 0,1-1-1 0 0,-1 1 0 0 0,0-1 0 0 0,0 1 0 0 0,0 0 1 0 0,0 0-1 0 0,-1-1 0 0 0,1 1 0 0 0,0 0 0 0 0,0 0 0 0 0,0 0 1 0 0,0 0-1 0 0,0 0 0 0 0,0 0 0 0 0,0 0 0 0 0,0 1 1 0 0,0-1-1 0 0,0 0 0 0 0,0 0 0 0 0,0 1 0 0 0,0-1 0 0 0,0 1 1 0 0,0-1-1 0 0,0 1 0 0 0,0-1 0 0 0,0 2 0 0 0,-3 0-9 0 0,1 1-1 0 0,0 0 0 0 0,0 0 0 0 0,0 0 0 0 0,0 0 1 0 0,0 1-1 0 0,1-1 0 0 0,-1 1 0 0 0,1 0 0 0 0,-2 4 1 0 0,-3 11 30 0 0,0 0 0 0 0,1 1 0 0 0,2 0 0 0 0,0 0 0 0 0,1 0 0 0 0,-1 34 0 0 0,4-37 59 0 0,-1-1 47 0 0,1 0-1 0 0,1-1 1 0 0,1 1-1 0 0,4 18 1 0 0,-3-19-3 0 0,4 15 153 0 0,-6-29-240 0 0,0 1-1 0 0,0-1 1 0 0,-1 1 0 0 0,1-1-1 0 0,0 1 1 0 0,0-1 0 0 0,0 1 0 0 0,1-1-1 0 0,-1 0 1 0 0,0 0 0 0 0,0 0-1 0 0,1 1 1 0 0,-1-1 0 0 0,3 1-1 0 0,-2-1 27 0 0,0-1-1 0 0,1 1 0 0 0,-1-1 1 0 0,0 0-1 0 0,0 1 1 0 0,0-1-1 0 0,0 0 0 0 0,1 0 1 0 0,-1-1-1 0 0,0 1 0 0 0,0 0 1 0 0,0-1-1 0 0,1 1 0 0 0,-1-1 1 0 0,0 0-1 0 0,4-1 1 0 0,32-19 763 0 0,-37 19-799 0 0,26-15 460 0 0,48-23 0 0 0,-75 40-492 0 0,4-1 9 0 0,0-1 0 0 0,0 0-1 0 0,0 1 1 0 0,0 0 0 0 0,9-1 0 0 0,-12 2 1102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10490 0 0,'-18'6'2493'0'0,"20"-4"-2470"0"0,10-3 319 0 0,2-2-138 0 0,27-8 0 0 0,-6 0-148 0 0,-21 6-29 0 0,9-3-15 0 0,-21 8-7 0 0,-1 0 0 0 0,0-1 0 0 0,0 1 0 0 0,0 0 0 0 0,0 0 1 0 0,1 0-1 0 0,-1 0 0 0 0,0 0 0 0 0,0 1 0 0 0,0-1 0 0 0,1 0 0 0 0,-1 0 0 0 0,0 1 0 0 0,0-1 0 0 0,0 1 1 0 0,1 0-1 0 0,-1-1 17 0 0,-1 1 1 0 0,1 0-1 0 0,-1-1 1 0 0,0 1-1 0 0,1 0 1 0 0,-1 0-1 0 0,0-1 1 0 0,0 1-1 0 0,1 0 1 0 0,-1 0-1 0 0,0 0 1 0 0,0-1-1 0 0,0 1 1 0 0,0 0-1 0 0,0 0 1 0 0,0 0-1 0 0,0-1 1 0 0,0 3-1 0 0,-4 19 458 0 0,3-15-460 0 0,-9 46 618 0 0,6-37-412 0 0,0 0 0 0 0,2 0 1 0 0,0 0-1 0 0,0 0 1 0 0,2 0-1 0 0,2 27 1 0 0,-2-40-221 0 0,1 0 1 0 0,0 0 0 0 0,0 0-1 0 0,0 0 1 0 0,0 0 0 0 0,0-1 0 0 0,0 1-1 0 0,1 0 1 0 0,0 0 0 0 0,-1-1-1 0 0,1 1 1 0 0,0-1 0 0 0,0 0-1 0 0,0 1 1 0 0,1-1 0 0 0,-1 0 0 0 0,0 0-1 0 0,4 2 1 0 0,-3-3-14 0 0,-1 0 0 0 0,0 0 0 0 0,1 0 0 0 0,-1 0 1 0 0,1 0-1 0 0,-1-1 0 0 0,1 1 0 0 0,-1-1 0 0 0,1 0 0 0 0,0 0 0 0 0,-1 0 1 0 0,1 0-1 0 0,-1 0 0 0 0,1 0 0 0 0,0-1 0 0 0,-1 1 0 0 0,1-1 0 0 0,-1 0 0 0 0,1 0 1 0 0,-1 0-1 0 0,0 0 0 0 0,4-2 0 0 0,-2 1 22 0 0,1-1 0 0 0,0 0-1 0 0,-1 0 1 0 0,0-1 0 0 0,0 1 0 0 0,0-1-1 0 0,0 0 1 0 0,0 0 0 0 0,-1 0 0 0 0,0 0 0 0 0,0-1-1 0 0,0 1 1 0 0,3-8 0 0 0,-4 8 7 0 0,-1 0 1 0 0,0 0-1 0 0,0 0 0 0 0,0 0 0 0 0,-1 0 1 0 0,1 0-1 0 0,-1 0 0 0 0,0-1 1 0 0,0 1-1 0 0,-1 0 0 0 0,1 0 1 0 0,-1 0-1 0 0,0 0 0 0 0,0 0 1 0 0,0 0-1 0 0,0 0 0 0 0,-1 0 0 0 0,-2-4 1 0 0,3 6-17 0 0,0 0 1 0 0,0-1 0 0 0,0 1 0 0 0,-1 0-1 0 0,1 0 1 0 0,-1 0 0 0 0,0 0-1 0 0,1 0 1 0 0,-1 1 0 0 0,0-1-1 0 0,0 0 1 0 0,0 1 0 0 0,-5-3 0 0 0,6 4-22 0 0,0-1 1 0 0,-1 1 0 0 0,1 0 0 0 0,-1-1-1 0 0,0 1 1 0 0,1 0 0 0 0,-1 0-1 0 0,1 0 1 0 0,-1 0 0 0 0,1 1 0 0 0,-1-1-1 0 0,1 0 1 0 0,-1 1 0 0 0,1-1 0 0 0,-1 1-1 0 0,1-1 1 0 0,0 1 0 0 0,-1 0 0 0 0,1-1-1 0 0,0 1 1 0 0,-1 0 0 0 0,1 0 0 0 0,0 0-1 0 0,-2 2 1 0 0,-1 1-29 0 0,0 0-1 0 0,1 0 1 0 0,-1 0 0 0 0,1 1 0 0 0,0-1-1 0 0,-5 11 1 0 0,-12 33 2 0 0,12-28 2 0 0,-1 7 102 0 0,2-1-1 0 0,0 1 0 0 0,1 1 1 0 0,2-1-1 0 0,1 1 0 0 0,1 35 0 0 0,1-58-7 0 0,2-1-1 0 0,-1 1 0 0 0,0-1 0 0 0,1 0 0 0 0,0 1 1 0 0,0-1-1 0 0,0 0 0 0 0,3 8 0 0 0,-3-11-17 0 0,0 1 0 0 0,0-1 0 0 0,0 1 0 0 0,0-1 0 0 0,0 0 0 0 0,0 1-1 0 0,1-1 1 0 0,-1 0 0 0 0,0 0 0 0 0,1 0 0 0 0,-1 0 0 0 0,1 0 0 0 0,-1 0-1 0 0,1 0 1 0 0,-1-1 0 0 0,1 1 0 0 0,0 0 0 0 0,-1-1 0 0 0,1 0 0 0 0,0 1 0 0 0,0-1-1 0 0,-1 0 1 0 0,1 0 0 0 0,3 0 0 0 0,4 0 131 0 0,0-1 0 0 0,0 0 0 0 0,0-1 0 0 0,0 0 1 0 0,-1-1-1 0 0,15-5 0 0 0,50-28 431 0 0,-61 30-497 0 0,66-40 481 0 0,-67 41-535 0 0,-9 3-67 0 0,1 0 0 0 0,-1 1 0 0 0,1 0 0 0 0,0-1 0 0 0,0 1 0 0 0,0 0 0 0 0,4-1 0 0 0,-23 25-19002 0 0,13-18 16805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8266 0 0,'-2'0'391'0'0,"-1"0"0"0"0,1 0 0 0 0,-1 0 0 0 0,1 1 0 0 0,0-1-1 0 0,-1 1 1 0 0,1-1 0 0 0,0 1 0 0 0,0 0 0 0 0,-1 0 0 0 0,1 0 0 0 0,-3 2 0 0 0,5-2-293 0 0,-1-1 0 0 0,1 1 0 0 0,0 0 0 0 0,0-1 0 0 0,0 1 0 0 0,0 0 0 0 0,0-1 0 0 0,0 1-1 0 0,0 0 1 0 0,0-1 0 0 0,0 1 0 0 0,0 0 0 0 0,0-1 0 0 0,0 1 0 0 0,0 0 0 0 0,1-1 0 0 0,-1 1 0 0 0,0 0 0 0 0,0-1 0 0 0,1 1 0 0 0,-1-1-1 0 0,1 1 1 0 0,-1-1 0 0 0,1 2 0 0 0,9 12-101 0 0,0-3 56 0 0,-2-1-26 0 0,17 16-1 0 0,-22-23 14 0 0,0 0 0 0 0,-1 0-1 0 0,1 0 1 0 0,-1 0 0 0 0,0 0-1 0 0,0 0 1 0 0,0 1 0 0 0,-1-1-1 0 0,1 1 1 0 0,-1-1-1 0 0,0 1 1 0 0,1 0 0 0 0,-2-1-1 0 0,1 1 1 0 0,0 0 0 0 0,-1 0-1 0 0,0 6 1 0 0,1-12 3 0 0,-1 0 0 0 0,1-1 0 0 0,-1 1 0 0 0,1 0 0 0 0,0 0 0 0 0,0 0 0 0 0,0 0 0 0 0,0 0 0 0 0,0 0 0 0 0,0 1 0 0 0,1-1 0 0 0,-1 0 0 0 0,1 0 0 0 0,-1 1 0 0 0,1-1 0 0 0,1-1 0 0 0,33-23 56 0 0,-33 24-105 0 0,3-2-190 0 0,10-6-450 0 0,-5 7-4868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 8906 0 0,'-6'4'2134'0'0,"-2"2"-1600"0"0,7-6-515 0 0,5-3 160 0 0,12-1 1057 0 0,-3 2-480 0 0,52-24-732 0 0,-56 21-1040 0 0,-8 4 275 0 0,1 0 0 0 0,-1 0 0 0 0,1 1 0 0 0,-1-1 0 0 0,1 0 0 0 0,-1 1 0 0 0,1-1 0 0 0,0 1 1 0 0,-1-1-1 0 0,1 1 0 0 0,0 0 0 0 0,-1 0 0 0 0,4-1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6825 0 0,'-7'4'2664'0'0,"0"0"-2163"0"0,7-4-505 0 0,0 0-1 0 0,0-1 0 0 0,0 1 1 0 0,0 0-1 0 0,0 0 0 0 0,0 0 1 0 0,0 0-1 0 0,0 0 0 0 0,0 0 1 0 0,0 0-1 0 0,0 0 0 0 0,0 0 1 0 0,0 0-1 0 0,0 0 0 0 0,0 0 1 0 0,0 0-1 0 0,0 0 0 0 0,0 0 1 0 0,0 0-1 0 0,0 0 0 0 0,0 0 1 0 0,0 0-1 0 0,0 0 0 0 0,0 0 1 0 0,0 0-1 0 0,0 0 0 0 0,0 0 1 0 0,0 0-1 0 0,0 0 1 0 0,-1-1-1 0 0,1 1 0 0 0,0 0 1 0 0,0 0-1 0 0,0 0 0 0 0,0 0 1 0 0,0 0-1 0 0,0 0 0 0 0,0 0 1 0 0,0 0-1 0 0,0 0 0 0 0,0 0 1 0 0,0 0-1 0 0,0 0 0 0 0,0 0 1 0 0,0 0-1 0 0,0 0 0 0 0,0 0 1 0 0,0 0-1 0 0,0 0 0 0 0,0 1 1 0 0,0-1-1 0 0,0 0 0 0 0,0 0 1 0 0,-1 0-1 0 0,1 0 0 0 0,0 0 1 0 0,3-1 125 0 0,0 0-1 0 0,-1 1 1 0 0,1 0 0 0 0,0-1 0 0 0,0 1 0 0 0,-1 0 0 0 0,1 0 0 0 0,3 1 0 0 0,0-1 278 0 0,20-1 865 0 0,-15 0-885 0 0,0 1 0 0 0,13 0 0 0 0,-21 1-366 0 0,0-1 0 0 0,0 1 0 0 0,0-1 0 0 0,-1 1 0 0 0,1 0 0 0 0,0 0 1 0 0,-1 0-1 0 0,1 0 0 0 0,-1 0 0 0 0,1 1 0 0 0,-1-1 0 0 0,0 1 0 0 0,4 3 0 0 0,-5-4 84 0 0,0 1 0 0 0,0 0 0 0 0,0 0 0 0 0,0 0 0 0 0,0 0 0 0 0,0 0 0 0 0,0 0 0 0 0,-1 0 0 0 0,1 0 0 0 0,-1 0 0 0 0,0 1 0 0 0,1-1 0 0 0,-1 0 0 0 0,0 0-1 0 0,0 0 1 0 0,-1 0 0 0 0,0 4 0 0 0,-8 37 2038 0 0,9-43-2130 0 0,-4 9 556 0 0,3-7-430 0 0,0 0 0 0 0,1 0 0 0 0,-1 1 0 0 0,0-1 0 0 0,1 0 0 0 0,-1 0 0 0 0,1 0 0 0 0,-1 0 0 0 0,1 1 0 0 0,0-1 0 0 0,0 0 0 0 0,0 0 0 0 0,0 0 0 0 0,1 4 0 0 0,0-6-129 0 0,0 1-1 0 0,-1-1 1 0 0,1 0 0 0 0,-1 0 0 0 0,1 0-1 0 0,0 1 1 0 0,-1-1 0 0 0,1 0 0 0 0,-1 0-1 0 0,1 0 1 0 0,0 0 0 0 0,-1 0 0 0 0,1 0-1 0 0,0 0 1 0 0,-1-1 0 0 0,1 1 0 0 0,0 0-1 0 0,-1 0 1 0 0,1 0 0 0 0,-1-1 0 0 0,1 1-1 0 0,-1 0 1 0 0,2-1 0 0 0,18-9-86 0 0,-17 9 31 0 0,10-5-7 0 0,28-16-2282 0 0,-31 16-174 0 0,-1 0 0 0 0,12-9 0 0 0,-19 13 1965 0 0,1 0-446 0 0,-1-1 0 0 0,1 1 0 0 0,0-1 1 0 0,-1 0-1 0 0,1 0 0 0 0,-1 1 0 0 0,2-5 0 0 0,-2 2-631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6945 0 0,'-22'20'4586'0'0,"19"-17"-4458"0"0,0 0-1 0 0,1 1 1 0 0,0-1-1 0 0,-1 1 1 0 0,1-1-1 0 0,1 1 1 0 0,-1 0-1 0 0,0 0 1 0 0,1 0-1 0 0,0 0 1 0 0,0 0-1 0 0,0 0 1 0 0,0 6-1 0 0,-13 154 56 0 0,9-60-3090 0 0,5-93-123 0 0,-2-16-751 0 0,-1-8 1271 0 0,2 2 3294 0 0,0-14-416 0 0,1 24-300 0 0,0 0 1 0 0,0 0 0 0 0,0 0-1 0 0,0 0 1 0 0,0 0 0 0 0,0 0-1 0 0,1 0 1 0 0,-1 0 0 0 0,0 0-1 0 0,1 0 1 0 0,-1 0 0 0 0,1 0-1 0 0,-1 0 1 0 0,1 0 0 0 0,-1 0-1 0 0,1 0 1 0 0,0 1 0 0 0,-1-1-1 0 0,1 0 1 0 0,1-1 0 0 0,0 2 208 0 0,-1 0 1 0 0,1 0-1 0 0,0 1 0 0 0,-1-1 1 0 0,1 0-1 0 0,-1 0 0 0 0,1 1 1 0 0,-1-1-1 0 0,1 1 0 0 0,-1 0 1 0 0,1-1-1 0 0,-1 1 1 0 0,0 0-1 0 0,1 0 0 0 0,-1 0 1 0 0,2 2-1 0 0,9 4 173 0 0,1-1-68 0 0,9 3-2459 0 0,-21-9 1794 0 0,0 0 0 0 0,0 0 0 0 0,0 0 0 0 0,0 0 0 0 0,0 0 0 0 0,0 0 0 0 0,0 0 0 0 0,0 0 0 0 0,0-1 0 0 0,0 1 0 0 0,0 0 0 0 0,0-1 0 0 0,0 1 0 0 0,0-1 0 0 0,0 1 0 0 0,0-1 0 0 0,0 1-1 0 0,0-1 1 0 0,0 0 0 0 0,-1 1 0 0 0,2-2 0 0 0,-1 1-817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 1592 0 0,'1'-9'5775'0'0,"-4"20"-1704"0"0,0-1-3678 0 0,0 0 0 0 0,1 1 0 0 0,-2 19-1 0 0,2-17-272 0 0,-6 25-1 0 0,0-2-164 0 0,6-27-92 0 0,0 0 0 0 0,0-1 0 0 0,0 1 0 0 0,-1-1 0 0 0,-7 14 0 0 0,10-21-26 0 0,0-1 0 0 0,0 1 0 0 0,-1-1 0 0 0,1 1 0 0 0,0-1-1 0 0,0 1 1 0 0,-1-1 0 0 0,1 1 0 0 0,-1-1 0 0 0,1 1 0 0 0,0-1 0 0 0,-1 1-1 0 0,1-1 1 0 0,-1 0 0 0 0,1 1 0 0 0,-1-1 0 0 0,1 1 0 0 0,-1-1 0 0 0,1 0-1 0 0,-2 1 1 0 0,2-2-145 0 0,-1 0 0 0 0,1 0 0 0 0,0 0 0 0 0,-1 0 0 0 0,1 0 0 0 0,0 0 0 0 0,0 0 0 0 0,0 0 1 0 0,-1 0-1 0 0,1 0 0 0 0,0 0 0 0 0,1 0 0 0 0,-1-2 0 0 0,0-4 122 0 0,0 1 0 0 0,1-1 0 0 0,2-10 1 0 0,-2 15 292 0 0,-1 0 0 0 0,0 0 0 0 0,1 0 0 0 0,0 0 1 0 0,0 1-1 0 0,-1-1 0 0 0,1 0 0 0 0,0 0 0 0 0,0 1 0 0 0,0-1 1 0 0,1 1-1 0 0,-1-1 0 0 0,0 1 0 0 0,0 0 0 0 0,1-1 0 0 0,2-1 1 0 0,-2 3 105 0 0,-1 0 1 0 0,0 0 0 0 0,0 0 0 0 0,1 0 0 0 0,-1 0-1 0 0,0 0 1 0 0,0 1 0 0 0,0-1 0 0 0,1 0-1 0 0,-1 1 1 0 0,0-1 0 0 0,0 1 0 0 0,2 1 0 0 0,15 8 969 0 0,0 4-1017 0 0,-12-9-380 0 0,1 0-1 0 0,13 8 1 0 0,-18-12-139 0 0,0 0-1 0 0,0-1 1 0 0,0 1-1 0 0,1 0 1 0 0,-1 0 0 0 0,0-1-1 0 0,0 0 1 0 0,4 1-1 0 0,-5-1 147 0 0,0-1 0 0 0,0 1 0 0 0,0 0-1 0 0,0 0 1 0 0,0-1 0 0 0,0 1 0 0 0,-1-1 0 0 0,1 1-1 0 0,0-1 1 0 0,0 1 0 0 0,-1-1 0 0 0,1 0-1 0 0,0 1 1 0 0,-1-1 0 0 0,1 0 0 0 0,-1 1 0 0 0,1-1-1 0 0,-1 0 1 0 0,1 0 0 0 0,-1 1 0 0 0,1-1-1 0 0,-1 0 1 0 0,0 0 0 0 0,1 0 0 0 0,-1-1 0 0 0,2-2-639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1512 0 0,'3'-13'3053'0'0,"-2"12"-2890"0"0,0 0-1 0 0,1 0 1 0 0,-1 1-1 0 0,1-1 1 0 0,0 0-1 0 0,-1 1 1 0 0,1-1-1 0 0,-1 1 1 0 0,1-1-1 0 0,0 1 1 0 0,-1 0-1 0 0,1 0 1 0 0,2-1-1 0 0,28 2 1786 0 0,-18-1-147 0 0,-12 1-1626 0 0,-1-1 1 0 0,1 0-1 0 0,-1 0 1 0 0,0 1-1 0 0,1-1 1 0 0,-1 1-1 0 0,0-1 1 0 0,1 1-1 0 0,-1-1 1 0 0,0 1-1 0 0,0 0 1 0 0,0 0-1 0 0,1 0 1 0 0,-1-1-1 0 0,0 1 1 0 0,0 0-1 0 0,0 0 1 0 0,0 0-1 0 0,-1 1 1 0 0,1-1-1 0 0,0 0 1 0 0,0 0-1 0 0,-1 0 0 0 0,1 1 1 0 0,-1-1-1 0 0,1 0 1 0 0,-1 1-1 0 0,1-1 1 0 0,-1 2-1 0 0,2 5-118 0 0,0-1-1 0 0,-1 1 0 0 0,-1-1 0 0 0,1 12 0 0 0,-2-11-276 0 0,1-6 43 0 0,-1-1 0 0 0,1 0 0 0 0,0 0 0 0 0,0 0 0 0 0,0 0 0 0 0,0 0 0 0 0,0 0 0 0 0,0 0 0 0 0,0 0 0 0 0,0 1 0 0 0,0-1 0 0 0,0 0 0 0 0,1 0 0 0 0,-1 0 0 0 0,0 0 0 0 0,1 0 0 0 0,-1 0 0 0 0,1 1 0 0 0,7-12-7962 0 0,1-7 5564 0 0,-6 9 1814 0 0,0 0-307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3841 0 0,'-1'0'209'0'0,"1"1"0"0"0,-1-1 0 0 0,1 0 0 0 0,-1 0 0 0 0,1 1 0 0 0,0-1 0 0 0,-1 0 0 0 0,1 0 0 0 0,-1 1 0 0 0,1-1 0 0 0,0 0 0 0 0,-1 1 0 0 0,1-1 0 0 0,0 1 0 0 0,0-1 0 0 0,-1 0-1 0 0,1 1 1 0 0,0-1 0 0 0,0 1 0 0 0,0-1 0 0 0,-1 1 0 0 0,1-1 0 0 0,0 0 0 0 0,0 1 0 0 0,0-1 0 0 0,0 1 0 0 0,0 0 0 0 0,-2 18 915 0 0,2-13-675 0 0,-1 8 65 0 0,0 1-1 0 0,3 30 1 0 0,-1-39-499 0 0,0 0 0 0 0,0 0 0 0 0,0 0-1 0 0,1 0 1 0 0,0 0 0 0 0,0 0 0 0 0,1 0 0 0 0,-1-1 0 0 0,1 1 0 0 0,4 4-1 0 0,-6-9-24 0 0,-1 0 0 0 0,1 0 0 0 0,0 0-1 0 0,0 0 1 0 0,0 0 0 0 0,0 0-1 0 0,0 0 1 0 0,0 0 0 0 0,0-1 0 0 0,0 1-1 0 0,0 0 1 0 0,0-1 0 0 0,1 1 0 0 0,-1-1-1 0 0,0 1 1 0 0,0-1 0 0 0,3 1-1 0 0,-3-1 8 0 0,0 0 0 0 0,0-1 0 0 0,0 1-1 0 0,-1 0 1 0 0,1 0 0 0 0,0 0-1 0 0,0-1 1 0 0,0 1 0 0 0,0-1 0 0 0,0 1-1 0 0,0-1 1 0 0,-1 1 0 0 0,1-1-1 0 0,0 1 1 0 0,0-1 0 0 0,-1 1-1 0 0,1-1 1 0 0,1-1 0 0 0,0-1 16 0 0,0-1 0 0 0,0 1 0 0 0,0-1 0 0 0,0 1 0 0 0,-1-1 0 0 0,1 0 0 0 0,-1 0 0 0 0,0 1 0 0 0,0-1 0 0 0,0-5 0 0 0,-1 5 11 0 0,0 0-1 0 0,0 0 0 0 0,0-1 1 0 0,0 1-1 0 0,-1 0 0 0 0,0 0 1 0 0,0 0-1 0 0,0 0 0 0 0,-1 1 1 0 0,1-1-1 0 0,-3-5 0 0 0,0 2-573 0 0,0 0-1 0 0,-1 1 1 0 0,0-1-1 0 0,-10-10 1 0 0,10 14-486 0 0,5 3 899 0 0,0 0 0 0 0,0 0 0 0 0,-1 0 0 0 0,1 0 0 0 0,0 0 0 0 0,0 0-1 0 0,-1 0 1 0 0,1-1 0 0 0,0 1 0 0 0,0 0 0 0 0,0 0 0 0 0,0 0-1 0 0,-1 0 1 0 0,1 0 0 0 0,0 0 0 0 0,-1-1-823 0 0,1 0 823 0 0,0 1 0 0 0,0 0-1 0 0,0 0 1 0 0,0 0 0 0 0,0-1 0 0 0,0 1 0 0 0,0 0 0 0 0,0 0-1 0 0,-1 0 1 0 0,1-1 0 0 0,0 1 0 0 0,0 0 0 0 0,0 0 0 0 0,0 0 0 0 0,0-1-1 0 0,1 1 1 0 0,-1 0 0 0 0,0 0 0 0 0,0 0 0 0 0,0-1 0 0 0,0 1-1 0 0,0 0 1 0 0,0 0 0 0 0,0 0 0 0 0,0-1 0 0 0,0 1 0 0 0,0 0-1 0 0,1 0 1 0 0,0-1-823 0 0,-1 1 823 0 0,0 0 0 0 0,3-2-846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2208 0 0,'1'3'927'0'0,"1"0"0"0"0,-1 0 0 0 0,0 0 0 0 0,0 0-1 0 0,0 0 1 0 0,0 0 0 0 0,1 6 0 0 0,0 1 266 0 0,12 61 2424 0 0,1 4-3424 0 0,-13-70-748 0 0,1 0 1 0 0,-1 0-1 0 0,1-1 1 0 0,0 1-1 0 0,6 7 0 0 0,-10-19-4989 0 0,-6-7 4133 0 0,0 2 1158 0 0,0-27 466 0 0,6 37 7 0 0,1 0 1 0 0,0 0-1 0 0,0 0 1 0 0,0 0 0 0 0,0 0-1 0 0,0 0 1 0 0,0 0-1 0 0,1 0 1 0 0,-1 0-1 0 0,1 0 1 0 0,-1 0 0 0 0,1 0-1 0 0,0 0 1 0 0,0 0-1 0 0,0 1 1 0 0,2-4-1 0 0,13-12 1427 0 0,-12 14-1481 0 0,0-1 1 0 0,0 1-1 0 0,0 0 0 0 0,6-3 0 0 0,-3 2-176 0 0,-5 3-156 0 0,-1 0 1 0 0,1 0-1 0 0,0 0 1 0 0,0 1-1 0 0,-1-1 1 0 0,1 1-1 0 0,0-1 0 0 0,0 1 1 0 0,0 0-1 0 0,-1-1 1 0 0,4 1-1 0 0,-5 0 37 0 0,1 0 0 0 0,-1 0-1 0 0,0 0 1 0 0,1 0 0 0 0,-1 0-1 0 0,1 1 1 0 0,-1-1-1 0 0,0 0 1 0 0,1 0 0 0 0,-1 0-1 0 0,0 0 1 0 0,1 0 0 0 0,-1 1-1 0 0,0-1 1 0 0,1 0-1 0 0,-1 0 1 0 0,0 1 0 0 0,1-1-1 0 0,-1 0 1 0 0,0 0-1 0 0,1 1 1 0 0,-1-1 0 0 0,0 0-1 0 0,0 1 1 0 0,0-1 0 0 0,1 0-1 0 0,-1 1 1 0 0,0-1-1 0 0,0 1 1 0 0,0-1 0 0 0,0 0-1 0 0,0 1 1 0 0,0-1 0 0 0,1 0-1 0 0,-1 1 1 0 0,0-1-1 0 0,0 1 1 0 0,0-1 0 0 0,0 0-1 0 0,-1 1 1 0 0,1-1 0 0 0,0 1-1 0 0,0-1 1 0 0,0 0-1 0 0,0 1 1 0 0,0-1 0 0 0,0 0-1 0 0,-1 1 1 0 0,1-1 0 0 0,0 1-1 0 0,0-1 1 0 0,0 0-1 0 0,-1 0 1 0 0,1 1 0 0 0,-3 3-1281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57 4673 0 0,'-4'6'6241'0'0,"14"-10"-3493"0"0,2 0-1268 0 0,1 1-954 0 0,-1-1 1 0 0,1 0-1 0 0,12-7 1 0 0,16-9-3276 0 0,-31 15 909 0 0,5-2-7837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12155 0 0,'-10'-7'2535'0'0,"9"2"-1998"0"0,3 4-560 0 0,-1 0 1 0 0,0 0 0 0 0,1 0-1 0 0,-1 0 1 0 0,0 0 0 0 0,1 1-1 0 0,-1-1 1 0 0,4-1 0 0 0,-1 1 453 0 0,-1 0-436 0 0,0 0 1 0 0,0 0 0 0 0,0 1 0 0 0,0-1-1 0 0,0 1 1 0 0,0 0 0 0 0,0 0 0 0 0,0 0 0 0 0,0 0-1 0 0,-1 1 1 0 0,5 0 0 0 0,33 11-2334 0 0,-33-10 1230 0 0,-2 0 38 0 0,0-1 1 0 0,-1 1 0 0 0,0 0-1 0 0,1 0 1 0 0,-1 1-1 0 0,0-1 1 0 0,0 1 0 0 0,5 5-1 0 0,-5-4-1257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8394 0 0,'0'0'1'0'0,"-5"3"799"0"0,0 0 1 0 0,1 1-1 0 0,-1-1 1 0 0,-4 6-1 0 0,7-7-704 0 0,1 0 1 0 0,0 0 0 0 0,-1 1-1 0 0,1-1 1 0 0,0 0-1 0 0,0 0 1 0 0,0 0-1 0 0,1 1 1 0 0,-1-1 0 0 0,1 0-1 0 0,-1 1 1 0 0,1 3-1 0 0,-2 12 100 0 0,2 1 0 0 0,0-1 0 0 0,1 0 0 0 0,6 30 0 0 0,1-9-1170 0 0,-8-39 859 0 0,0 1 1 0 0,0-1 0 0 0,1 0 0 0 0,-1 1 0 0 0,0-1-1 0 0,0 1 1 0 0,0-1 0 0 0,1 0 0 0 0,-1 1 0 0 0,0-1-1 0 0,1 0 1 0 0,-1 0 0 0 0,0 1 0 0 0,1-1 0 0 0,-1 0-1 0 0,0 0 1 0 0,1 1 0 0 0,-1-1 0 0 0,0 0 0 0 0,1 0 0 0 0,-1 0-1 0 0,1 0 1 0 0,-1 1 0 0 0,0-1 0 0 0,2 0 0 0 0,-2 0-227 0 0,1 0 0 0 0,0 0 0 0 0,-1 0 0 0 0,1 0 0 0 0,0 0 0 0 0,-1 0 0 0 0,1 0 0 0 0,0 0 0 0 0,-1 0 0 0 0,1 0 0 0 0,0-1 0 0 0,-1 1 0 0 0,1 0 0 0 0,-1 0 0 0 0,1-1 0 0 0,0 1 0 0 0,-1 0 0 0 0,1-1 0 0 0,-1 1 0 0 0,1-1 0 0 0,-1 1 0 0 0,1-1 0 0 0,-1 1 0 0 0,1-1 0 0 0,0 0 0 0 0,0-3-1474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5961 0 0,'-7'2'3041'0'0,"-3"1"-1868"0"0,8-2-1213 0 0,5 0 258 0 0,-1-1-145 0 0,-1 0 0 0 0,0 0 0 0 0,1 0 0 0 0,-1 0 0 0 0,1 0 0 0 0,-1 0 0 0 0,0 1 0 0 0,1-1 0 0 0,-1 0 0 0 0,1 1 0 0 0,-1-1 0 0 0,0 1 0 0 0,0 0 0 0 0,1-1 0 0 0,-1 1 0 0 0,0 0 0 0 0,1 1 0 0 0,-1-1-2 0 0,0 0 0 0 0,0 1 0 0 0,0-1 0 0 0,-1 1 0 0 0,1-1 0 0 0,0 1 0 0 0,-1 0 0 0 0,1-1 0 0 0,-1 1 0 0 0,0 0 0 0 0,0-1 0 0 0,0 1 0 0 0,1 0 0 0 0,-2 2 0 0 0,0 15 461 0 0,-3 21 1 0 0,-2 16 217 0 0,5-50-698 0 0,2 0 0 0 0,-1 1 0 0 0,1-1-1 0 0,-1 0 1 0 0,2 0 0 0 0,2 11 0 0 0,-3-16-61 0 0,-1 1 0 0 0,1-1-1 0 0,-1 0 1 0 0,1 1 0 0 0,0-1 0 0 0,0 1 0 0 0,-1-1 0 0 0,1 0 0 0 0,0 0 0 0 0,0 0 0 0 0,0 1-1 0 0,0-1 1 0 0,1 0 0 0 0,-1 0 0 0 0,0 0 0 0 0,0-1 0 0 0,0 1 0 0 0,1 0 0 0 0,-1 0-1 0 0,3 0 1 0 0,-2 0-3 0 0,0-1 0 0 0,0 0 0 0 0,0 0 0 0 0,0 0 0 0 0,-1 0 0 0 0,1 0 0 0 0,0-1 1 0 0,0 1-1 0 0,0 0 0 0 0,0-1 0 0 0,-1 0 0 0 0,1 1 0 0 0,0-1 0 0 0,2-1 0 0 0,3-2-39 0 0,-1-1 0 0 0,0 1 0 0 0,0-1 1 0 0,-1 0-1 0 0,1 0 0 0 0,-1-1 0 0 0,5-7 0 0 0,-6 7-5 0 0,1 1-8 0 0,-1-1-1 0 0,-1 1 1 0 0,5-9-1 0 0,-8 13 81 0 0,1 0 0 0 0,-1 0-1 0 0,1 0 1 0 0,-1 0 0 0 0,0 0 0 0 0,1 0-1 0 0,-1-1 1 0 0,0 1 0 0 0,0 0 0 0 0,0 0 0 0 0,0-1-1 0 0,0 1 1 0 0,0 0 0 0 0,0 0 0 0 0,0 0-1 0 0,0-1 1 0 0,-1 1 0 0 0,1 0 0 0 0,0 0-1 0 0,-1 0 1 0 0,1 0 0 0 0,-1 0 0 0 0,-1-3-1 0 0,0 2-14 0 0,0 0 0 0 0,0 1 0 0 0,0-1 0 0 0,0 0 0 0 0,0 1-1 0 0,-1-1 1 0 0,1 1 0 0 0,-1 0 0 0 0,1 0 0 0 0,-1 0 0 0 0,0 0 0 0 0,1 0-1 0 0,-1 0 1 0 0,0 1 0 0 0,0 0 0 0 0,1-1 0 0 0,-1 1 0 0 0,0 0 0 0 0,0 0-1 0 0,-2 1 1 0 0,-23-3-1850 0 0,19 2-1084 0 0,0 2-3682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9234 0 0,'-1'2'138'0'0,"-1"-1"1"0"0,0 1-1 0 0,1-1 0 0 0,-1 1 1 0 0,1 0-1 0 0,0-1 0 0 0,0 1 1 0 0,0 0-1 0 0,0 0 0 0 0,0 0 1 0 0,0 0-1 0 0,0 0 0 0 0,0 0 0 0 0,1 0 1 0 0,-1 0-1 0 0,1 1 0 0 0,0-1 1 0 0,-1 0-1 0 0,1 0 0 0 0,0 0 1 0 0,0 0-1 0 0,1 1 0 0 0,-1-1 1 0 0,1 4-1 0 0,0-1-288 0 0,0 0 0 0 0,1 0 1 0 0,0-1-1 0 0,-1 1 0 0 0,1 0 0 0 0,1-1 0 0 0,-1 0 0 0 0,1 1 1 0 0,-1-1-1 0 0,5 4 0 0 0,2 5-1559 0 0,-4-7-986 0 0,-11-16 3783 0 0,5 9-958 0 0,1 1 0 0 0,0-1 0 0 0,-1 0-1 0 0,1 1 1 0 0,0-1 0 0 0,0 1 0 0 0,-1-1 0 0 0,1 0-1 0 0,0 1 1 0 0,0-1 0 0 0,0 0 0 0 0,0 1-1 0 0,0-1 1 0 0,0 0 0 0 0,0 1 0 0 0,0-1 0 0 0,0 0-1 0 0,0 1 1 0 0,0-1 0 0 0,0 0 0 0 0,0 1-1 0 0,0-1 1 0 0,1 0 0 0 0,-1 0 0 0 0,1 0 65 0 0,0-1 1 0 0,0 1-1 0 0,0 0 1 0 0,0 0-1 0 0,0 0 0 0 0,1-1 1 0 0,-1 1-1 0 0,0 0 1 0 0,1 1-1 0 0,1-2 1 0 0,5-2 220 0 0,0 0 0 0 0,0 1 0 0 0,10-3 1 0 0,-12 4-419 0 0,-3 1-251 0 0,0 0-1 0 0,-1 0 1 0 0,1 1 0 0 0,0-1-1 0 0,0 1 1 0 0,0 0 0 0 0,6 0-1 0 0,-8 0 69 0 0,-1 0-1 0 0,1 0 0 0 0,0 0 1 0 0,-1 1-1 0 0,1-1 0 0 0,-1 0 1 0 0,1 0-1 0 0,0 0 0 0 0,-1 1 1 0 0,1-1-1 0 0,-1 0 0 0 0,1 1 1 0 0,-1-1-1 0 0,1 1 0 0 0,-1-1 1 0 0,1 0-1 0 0,-1 1 0 0 0,1-1 1 0 0,-1 1-1 0 0,0-1 0 0 0,1 1 1 0 0,-1 0-1 0 0,0-1 0 0 0,1 1 1 0 0,-1-1-1 0 0,0 1 0 0 0,0 0 1 0 0,0-1-1 0 0,1 1 0 0 0,-1-1 1 0 0,0 1-1 0 0,0 0 0 0 0,0-1 1 0 0,0 1-1 0 0,0 0 0 0 0,0-1 1 0 0,0 1-1 0 0,0-1 0 0 0,-1 1 1 0 0,1 0-1 0 0,0-1 0 0 0,0 2 1 0 0,-9 23-3165 0 0,6-14 1932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4033 0 0,'-11'11'2240'0'0,"7"-7"-1522"0"0,-1 0 1 0 0,1 0-1 0 0,0 0 1 0 0,0 1-1 0 0,-4 6 1 0 0,9-10-580 0 0,-1-1 1 0 0,1 1 0 0 0,0-1 0 0 0,0 0 0 0 0,0 0-1 0 0,-1 1 1 0 0,1-1 0 0 0,0 0 0 0 0,0 0-1 0 0,0 0 1 0 0,0 0 0 0 0,-1 0 0 0 0,1 0 0 0 0,0 0-1 0 0,0 0 1 0 0,1 0 0 0 0,18-1 420 0 0,-1-3-89 0 0,-12 2-254 0 0,0 1 0 0 0,0 0 1 0 0,9 0-1 0 0,-15 0-192 0 0,1 1 1 0 0,-1 1-1 0 0,1-1 1 0 0,-1 0-1 0 0,1 0 1 0 0,0 1-1 0 0,-1-1 1 0 0,1 0-1 0 0,-1 1 1 0 0,0 0-1 0 0,1-1 1 0 0,-1 1-1 0 0,1 0 1 0 0,-1 0-1 0 0,0 0 1 0 0,0 0-1 0 0,1 0 1 0 0,-1 0-1 0 0,2 2 1 0 0,-2-1 70 0 0,-1 0-1 0 0,1 0 1 0 0,0 0 0 0 0,-1 0-1 0 0,1 0 1 0 0,-1 0 0 0 0,0 0-1 0 0,0 0 1 0 0,0 0 0 0 0,0 0-1 0 0,0 1 1 0 0,0 2 0 0 0,-7 26 972 0 0,4-22-703 0 0,0 0-1 0 0,1 0 0 0 0,0 1 1 0 0,-1 17-1 0 0,3-27-365 0 0,0 1 1 0 0,0 0-1 0 0,0-1 0 0 0,0 1 0 0 0,0-1 0 0 0,0 1 1 0 0,0-1-1 0 0,0 1 0 0 0,0-1 0 0 0,1 1 1 0 0,-1-1-1 0 0,0 1 0 0 0,0-1 0 0 0,1 1 0 0 0,-1-1 1 0 0,0 1-1 0 0,1-1 0 0 0,-1 1 0 0 0,0-1 1 0 0,1 1-1 0 0,-1-1 0 0 0,1 0 0 0 0,-1 1 0 0 0,1-1 1 0 0,-1 0-1 0 0,1 1 0 0 0,0-1-16 0 0,1 1 1 0 0,-1-1-1 0 0,1 0 1 0 0,-1 1-1 0 0,0-1 1 0 0,1 0-1 0 0,-1 0 0 0 0,0 0 1 0 0,1 0-1 0 0,1-1 1 0 0,2 0-209 0 0,1 0-1 0 0,-1 0 1 0 0,0-1 0 0 0,8-3 0 0 0,-2-1-1597 0 0,0 0 1 0 0,0-1 0 0 0,0 0-1 0 0,-1-1 1 0 0,0 0 0 0 0,-1-1 0 0 0,1 0-1 0 0,9-13 1 0 0,-15 15 46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 10458 0 0,'-9'1'2801'0'0,"-23"3"-1386"0"0,32-4-1419 0 0,0 0-1 0 0,0 0 1 0 0,0 0 0 0 0,-1 0-1 0 0,1 0 1 0 0,0 0 0 0 0,0 0 0 0 0,0 0-1 0 0,0 0 1 0 0,0 0 0 0 0,0 0-1 0 0,0 0 1 0 0,0 0 0 0 0,0 0 0 0 0,0 0-1 0 0,0 0 1 0 0,0 0 0 0 0,0 0-1 0 0,0 0 1 0 0,0 0 0 0 0,-1 0 0 0 0,1 0-1 0 0,0 0 1 0 0,0 0 0 0 0,0 0-1 0 0,0 0 1 0 0,0 0 0 0 0,0 0 0 0 0,0 0-1 0 0,0 0 1 0 0,0 0 0 0 0,0 0-1 0 0,0 0 1 0 0,0 0 0 0 0,0-1 0 0 0,0 1-1 0 0,0 0 1 0 0,0 0 0 0 0,0 0-1 0 0,0 0 1 0 0,0 0 0 0 0,0 0 0 0 0,0 0-1 0 0,0 0 1 0 0,0 0 0 0 0,0 0 0 0 0,0 0-1 0 0,0 0 1 0 0,0 0 0 0 0,0 0-1 0 0,0 0 1 0 0,0-1 0 0 0,0 1 0 0 0,0 0-1 0 0,0 0 1 0 0,0 0 0 0 0,0 0-1 0 0,0 0 1 0 0,0 0 0 0 0,0 0 0 0 0,0 0-1 0 0,5-5 9 0 0,5-3 27 0 0,39-13 67 0 0,-45 19-95 0 0,1 1-1 0 0,-1-1 0 0 0,1 1 0 0 0,0 0 1 0 0,-1 1-1 0 0,1-1 0 0 0,0 1 1 0 0,9 0-1 0 0,-12 1 20 0 0,-1-1 0 0 0,1 1 1 0 0,-1 0-1 0 0,1-1 0 0 0,-1 1 1 0 0,1 0-1 0 0,-1 0 0 0 0,0 0 0 0 0,1 0 1 0 0,-1 0-1 0 0,0 0 0 0 0,0 0 1 0 0,1 1-1 0 0,-1-1 0 0 0,0 0 1 0 0,0 1-1 0 0,0-1 0 0 0,-1 1 0 0 0,1-1 1 0 0,0 1-1 0 0,-1-1 0 0 0,1 1 1 0 0,-1-1-1 0 0,1 1 0 0 0,-1 0 1 0 0,0-1-1 0 0,1 4 0 0 0,0 6 84 0 0,0 1-1 0 0,-1-1 1 0 0,-2 13-1 0 0,2-14-148 0 0,-5 44 99 0 0,-14 59 0 0 0,4-30-160 0 0,12-48-1007 0 0,10-41-3297 0 0,0-5 3301 0 0,0-6 315 0 0,-2 0-1 0 0,6-30 0 0 0,-3 12 311 0 0,-5 18 399 0 0,-2 12 126 0 0,0 0 1 0 0,0 1 0 0 0,0-1-1 0 0,0 0 1 0 0,1 1 0 0 0,-1-1-1 0 0,1 1 1 0 0,1-1-1 0 0,4-7 1 0 0,-7 12 8 0 0,1-1 1 0 0,-1 1-1 0 0,0 0 1 0 0,1 0-1 0 0,-1 0 1 0 0,1-1-1 0 0,-1 1 1 0 0,0 0-1 0 0,1 0 1 0 0,-1 0-1 0 0,0 0 0 0 0,1 0 1 0 0,-1 0-1 0 0,1 0 1 0 0,-1 0-1 0 0,0-1 1 0 0,1 2-1 0 0,-1-1 1 0 0,1 0-1 0 0,-1 0 1 0 0,0 0-1 0 0,1 0 0 0 0,-1 0 1 0 0,1 0-1 0 0,-1 0 1 0 0,0 0-1 0 0,1 1 1 0 0,-1-1-1 0 0,0 0 1 0 0,1 0-1 0 0,-1 0 0 0 0,0 1 1 0 0,1-1-1 0 0,-1 0 1 0 0,0 0-1 0 0,1 1 1 0 0,-1-1-1 0 0,0 0 1 0 0,1 1-1 0 0,11 18 1311 0 0,-7-11-1130 0 0,2 2-94 0 0,-1 1 1 0 0,0-1-1 0 0,9 22 0 0 0,-11-21-162 0 0,1 0-1 0 0,0 0 1 0 0,1-1 0 0 0,8 12-1 0 0,7 11-2066 0 0,-19-49-4792 0 0,-5 8 6160 0 0,1 1-150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2529 0 0,'0'-1'246'0'0,"0"1"0"0"0,0-1 1 0 0,1 1-1 0 0,-1-1 1 0 0,0 1-1 0 0,0-1 0 0 0,1 1 1 0 0,-1-1-1 0 0,0 1 1 0 0,1-1-1 0 0,-1 1 0 0 0,0 0 1 0 0,1-1-1 0 0,-1 1 1 0 0,1-1-1 0 0,-1 1 0 0 0,0 0 1 0 0,1-1-1 0 0,0 1 1 0 0,16-8 1220 0 0,17-3-992 0 0,-31 10-440 0 0,-1 1 0 0 0,0-1 0 0 0,1 1 0 0 0,-1 0 0 0 0,1-1 0 0 0,-1 1 0 0 0,1 0 0 0 0,-1 0 0 0 0,1 1 0 0 0,2 0-1 0 0,-3-1 29 0 0,-1 1 0 0 0,1 0-1 0 0,-1-1 1 0 0,1 1-1 0 0,-1 0 1 0 0,0 0 0 0 0,1 0-1 0 0,-1 0 1 0 0,0 1-1 0 0,0-1 1 0 0,0 0 0 0 0,0 0-1 0 0,0 1 1 0 0,0-1-1 0 0,0 0 1 0 0,1 2 0 0 0,1 4 48 0 0,0-1 1 0 0,0 1 0 0 0,-1 0 0 0 0,1 0 0 0 0,-1 0-1 0 0,-1 0 1 0 0,0 0 0 0 0,0 0 0 0 0,0 0-1 0 0,-1 9 1 0 0,3 3-182 0 0,-3-18-21 0 0,0 0 0 0 0,0-1-1 0 0,0 1 1 0 0,0 0 0 0 0,0-1-1 0 0,1 1 1 0 0,-1 0 0 0 0,0 0-1 0 0,0-1 1 0 0,1 1-1 0 0,-1 0 1 0 0,0-1 0 0 0,1 1-1 0 0,-1-1 1 0 0,1 1 0 0 0,-1 0-1 0 0,1-1 1 0 0,-1 1 0 0 0,1-1-1 0 0,0 1 1 0 0,0-1-265 0 0,-1-1 0 0 0,1 1 0 0 0,0-1 0 0 0,-1 1 1 0 0,1-1-1 0 0,0 1 0 0 0,-1-1 0 0 0,1 0 0 0 0,-1 1 0 0 0,1-1 0 0 0,-1 0 1 0 0,1 1-1 0 0,-1-1 0 0 0,1 0 0 0 0,-1 0 0 0 0,0 1 0 0 0,1-1 1 0 0,-1 0-1 0 0,0 0 0 0 0,1-1 0 0 0,3-19-1537 0 0,-4 14 1178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2208 0 0,'9'19'3823'0'0,"-2"-2"-3480"0"0,-1 0 1 0 0,-1 0-1 0 0,4 22 1 0 0,-2-12-282 0 0,-2 0-143 0 0,-4-20-122 0 0,0 0 1 0 0,1 0 0 0 0,0-1-1 0 0,0 1 1 0 0,0 0-1 0 0,1 0 1 0 0,4 7 0 0 0,-7-14 149 0 0,0 0 1 0 0,0 1-1 0 0,0-1 1 0 0,0 0-1 0 0,0 0 1 0 0,1 0-1 0 0,-1 0 1 0 0,0 0 0 0 0,0 1-1 0 0,0-1 1 0 0,0 0-1 0 0,0 0 1 0 0,0 0-1 0 0,0 0 1 0 0,1 0-1 0 0,-1 0 1 0 0,0 0 0 0 0,0 1-1 0 0,0-1 1 0 0,0 0-1 0 0,0 0 1 0 0,1 0-1 0 0,-1 0 1 0 0,0 0-1 0 0,0 0 1 0 0,0 0 0 0 0,0 0-1 0 0,0 0 1 0 0,1 0-1 0 0,-1 0 1 0 0,0 0-1 0 0,0 0 1 0 0,0 0-1 0 0,0 0 1 0 0,1 0 0 0 0,-1 0-1 0 0,0 0 1 0 0,0 0-1 0 0,0 0 1 0 0,0 0-1 0 0,1 0 1 0 0,-1 0 0 0 0,0-1-1 0 0,0 1 1 0 0,0 0-1 0 0,0 0 1 0 0,0 0-1 0 0,1 0 1 0 0,-1 0-1 0 0,0 0 1 0 0,0 0 0 0 0,0-1-1 0 0,0 1 1 0 0,0 0-1 0 0,0 0 1 0 0,0 0-1 0 0,0 0 1 0 0,4-10-1546 0 0,-4 10 1590 0 0,2-5-1103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5841 0 0,'-9'-1'3301'0'0,"6"1"-2721"0"0,5 0 660 0 0,1 0-861 0 0,7 0-31 0 0,0 0 0 0 0,-1 0 0 0 0,1-1 0 0 0,0-1 0 0 0,9-2 1 0 0,47-12-3006 0 0,-61 11 1630 0 0,-3 4 773 0 0,-3 5 424 0 0,-15 23 706 0 0,10-13-513 0 0,-1 3-267 0 0,0 0 1 0 0,2 1 0 0 0,0 0-1 0 0,1 0 1 0 0,0 0 0 0 0,0 21-1 0 0,7-57-9773 0 0,-2 9 9408 0 0,2-1 1 0 0,-1 1-1 0 0,5-10 1 0 0,-4 13-550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 1136 0 0,'0'-1'169'0'0,"1"1"-1"0"0,-1 0 1 0 0,1-1-1 0 0,0 1 1 0 0,-1 0-1 0 0,1 0 1 0 0,-1 0-1 0 0,1-1 1 0 0,0 1-1 0 0,-1 0 1 0 0,1 0-1 0 0,0 0 1 0 0,-1 0-1 0 0,1 0 1 0 0,0 0-1 0 0,-1 0 1 0 0,1 0-1 0 0,0 1 1 0 0,-1-1-1 0 0,1 0 1 0 0,-1 0-1 0 0,1 0 1 0 0,0 1-1 0 0,-1-1 1 0 0,1 0-1 0 0,-1 1 1 0 0,1-1-1 0 0,-1 0 1 0 0,1 1-1 0 0,-1-1 1 0 0,1 1-1 0 0,-1-1 1 0 0,1 1-1 0 0,-1-1 1 0 0,0 1-1 0 0,1 0 1 0 0,1 3 12 0 0,-1-1 1 0 0,1 0-1 0 0,-1 0 1 0 0,0 1 0 0 0,0-1-1 0 0,0 5 1 0 0,-1-3-429 0 0,1-1 0 0 0,-1 1 1 0 0,0 0-1 0 0,-1-1 0 0 0,1 1 1 0 0,-1 0-1 0 0,0-1 0 0 0,0 1 1 0 0,0-1-1 0 0,-1 1 0 0 0,1-1 1 0 0,-5 8-1 0 0,-3 3-974 0 0,-1 0-1 0 0,-12 15 1 0 0,11-16 1173 0 0,2-3 472 0 0,0-1 0 0 0,-1-1 0 0 0,-20 16 0 0 0,24-21 724 0 0,5-4-328 0 0,4-3-708 0 0,-1 1 23 0 0,0 0 1 0 0,0 1-1 0 0,1-1 1 0 0,-1 1 0 0 0,1-1-1 0 0,-1 1 1 0 0,1 0-1 0 0,-1 0 1 0 0,1 0 0 0 0,0 0-1 0 0,0 1 1 0 0,-1-1 0 0 0,4 1-1 0 0,40-1 1977 0 0,-28 1-1057 0 0,-13 0-963 0 0,1 1 1 0 0,-1-1 0 0 0,0 1-1 0 0,11 3 1 0 0,-15-4-80 0 0,1 1 1 0 0,0-1-1 0 0,-1 1 0 0 0,1 0 0 0 0,-1 0 1 0 0,1-1-1 0 0,-1 1 0 0 0,1 0 1 0 0,-1 0-1 0 0,0 0 0 0 0,1 1 1 0 0,-1-1-1 0 0,0 0 0 0 0,0 0 1 0 0,0 1-1 0 0,0-1 0 0 0,0 1 0 0 0,0-1 1 0 0,1 2-1 0 0,-2 0 20 0 0,1-1 0 0 0,-1 0 0 0 0,0 1-1 0 0,0-1 1 0 0,0 0 0 0 0,0 1 0 0 0,0-1 0 0 0,-1 0-1 0 0,1 1 1 0 0,-1-1 0 0 0,1 0 0 0 0,-1 0 0 0 0,0 1-1 0 0,0-1 1 0 0,-2 4 0 0 0,-22 32 33 0 0,18-30 54 0 0,-23 26 797 0 0,44-44-1186 0 0,-10 8 266 0 0,0 0 1 0 0,1 1-1 0 0,-1 0 1 0 0,1 0-1 0 0,0 0 0 0 0,-1 0 1 0 0,1 1-1 0 0,0 0 1 0 0,8 0-1 0 0,-1 1-3 0 0,0 1 0 0 0,20 6 0 0 0,-30-8 14 0 0,0 0 1 0 0,0 1-1 0 0,-1-1 0 0 0,1 1 1 0 0,0 0-1 0 0,0 0 0 0 0,-1 0 1 0 0,1-1-1 0 0,-1 1 1 0 0,1 1-1 0 0,-1-1 0 0 0,1 0 1 0 0,-1 0-1 0 0,0 1 0 0 0,0-1 1 0 0,1 0-1 0 0,-1 1 0 0 0,0-1 1 0 0,0 1-1 0 0,-1 0 0 0 0,1-1 1 0 0,0 1-1 0 0,0 0 0 0 0,-1-1 1 0 0,1 4-1 0 0,0-2 51 0 0,-1-1 0 0 0,0 1 0 0 0,-1 0 1 0 0,1 0-1 0 0,0-1 0 0 0,-1 1 0 0 0,1 0 0 0 0,-1-1 0 0 0,0 1 0 0 0,0-1 0 0 0,0 1 0 0 0,0-1 1 0 0,-1 1-1 0 0,1-1 0 0 0,-4 5 0 0 0,4-5-37 0 0,-1-1 0 0 0,0 1 1 0 0,0 0-1 0 0,1-1 0 0 0,-1 1 0 0 0,0-1 0 0 0,-1 1 1 0 0,1-1-1 0 0,0 0 0 0 0,0 0 0 0 0,0 0 1 0 0,-1 0-1 0 0,1 0 0 0 0,0-1 0 0 0,-1 1 0 0 0,1-1 1 0 0,-1 1-1 0 0,1-1 0 0 0,-1 0 0 0 0,1 0 1 0 0,-5-1-1 0 0,5 1-122 0 0,0 0 0 0 0,-1 0 0 0 0,1-1 0 0 0,0 0 0 0 0,0 1 0 0 0,0-1 1 0 0,0 0-1 0 0,0 0 0 0 0,0 0 0 0 0,0 0 0 0 0,0 0 0 0 0,0-1 0 0 0,1 1 0 0 0,-1 0 0 0 0,0-1 1 0 0,1 1-1 0 0,-1-1 0 0 0,1 0 0 0 0,0 0 0 0 0,-1 1 0 0 0,1-1 0 0 0,0 0 0 0 0,0 0 0 0 0,-1-3 1 0 0,1 3-359 0 0,1-1 1 0 0,-1 0 0 0 0,0 1-1 0 0,1-1 1 0 0,-1 0 0 0 0,1 1 0 0 0,0-5-1 0 0,0 6-81 0 0,0 0 293 0 0,0 0 0 0 0,0 0 0 0 0,0 1 1 0 0,0-1-1 0 0,0 0 0 0 0,0 0 0 0 0,0 1 1 0 0,0-1-1 0 0,0 0 0 0 0,0 1 0 0 0,1-1 1 0 0,-1 0-1 0 0,0 1 0 0 0,1-1 0 0 0,-1 0 1 0 0,0 1-1 0 0,1-1 0 0 0,-1 1 0 0 0,1-1 1 0 0,-1 0-1 0 0,0 1 0 0 0,2-1 0 0 0,2-1-1658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50 5761 0 0,'-35'-13'3502'0'0,"34"13"-3367"0"0,0 0 0 0 0,0 0 0 0 0,1 0-1 0 0,-1 0 1 0 0,0 0 0 0 0,1 1 0 0 0,-1-1 0 0 0,0 0-1 0 0,1 0 1 0 0,-1 1 0 0 0,1-1 0 0 0,-1 0-1 0 0,0 1 1 0 0,1-1 0 0 0,-1 1 0 0 0,1-1 0 0 0,-1 1-1 0 0,1-1 1 0 0,-1 1 0 0 0,1-1 0 0 0,0 1 0 0 0,-1-1-1 0 0,1 1 1 0 0,0 0 0 0 0,-1-1 0 0 0,1 2-1 0 0,-9 19-133 0 0,8-18 127 0 0,0 3-125 0 0,0-1 0 0 0,0 0 0 0 0,0 0 0 0 0,0 0 1 0 0,1 1-1 0 0,0 6 0 0 0,0-10-19 0 0,0 0 0 0 0,0-1-1 0 0,0 1 1 0 0,1-1 0 0 0,-1 1 0 0 0,0-1 0 0 0,1 1-1 0 0,-1-1 1 0 0,1 1 0 0 0,-1-1 0 0 0,1 1 0 0 0,0-1 0 0 0,-1 1-1 0 0,1-1 1 0 0,0 0 0 0 0,0 1 0 0 0,0-1 0 0 0,0 0-1 0 0,0 0 1 0 0,1 0 0 0 0,-1 0 0 0 0,0 0 0 0 0,0 0-1 0 0,1 0 1 0 0,1 1 0 0 0,-2-2 7 0 0,0 0-1 0 0,1 0 1 0 0,-1 0-1 0 0,0 0 1 0 0,0-1-1 0 0,0 1 1 0 0,0 0-1 0 0,0 0 1 0 0,0-1-1 0 0,0 1 1 0 0,0 0 0 0 0,0-1-1 0 0,0 1 1 0 0,0-1-1 0 0,0 1 1 0 0,0-1-1 0 0,0 0 1 0 0,0 0-1 0 0,0 1 1 0 0,0-1-1 0 0,-1 0 1 0 0,1 0-1 0 0,1-1 1 0 0,15-23 41 0 0,-16 21-73 0 0,1 0 0 0 0,-1 0 0 0 0,0 0 0 0 0,0 0 0 0 0,0 0 0 0 0,0-1 0 0 0,-1 1 0 0 0,0 0 0 0 0,0-1 0 0 0,0 1 0 0 0,0 0 0 0 0,-1 0 0 0 0,0-1 0 0 0,1 1 0 0 0,-2 0 0 0 0,1 0 0 0 0,-3-7 0 0 0,3 9-198 0 0,0 0 0 0 0,0 0 0 0 0,0 0 0 0 0,0 0 0 0 0,-1 0 1 0 0,1 0-1 0 0,0 1 0 0 0,-1-1 0 0 0,1 1 0 0 0,-1-1 0 0 0,0 1 0 0 0,0-1 0 0 0,1 1 1 0 0,-1 0-1 0 0,0 0 0 0 0,0 0 0 0 0,0 0 0 0 0,0 0 0 0 0,0 0 0 0 0,-1 0 0 0 0,1 1 0 0 0,0-1 1 0 0,0 1-1 0 0,0 0 0 0 0,-1-1 0 0 0,1 1 0 0 0,0 0 0 0 0,0 0 0 0 0,-1 1 0 0 0,1-1 1 0 0,0 0-1 0 0,0 1 0 0 0,0-1 0 0 0,-5 3 0 0 0,5-2-27 0 0,-1-1 1 0 0,1 2-1 0 0,0-1 0 0 0,-1 0 0 0 0,1 0 1 0 0,0 1-1 0 0,-4 3 0 0 0,-2 3-938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3113 0 0,'18'1'2240'0'0,"67"-16"2296"0"0,-83 15-4597 0 0,1-1 1 0 0,-1 1 0 0 0,1 0-1 0 0,-1 0 1 0 0,1 0-1 0 0,-1 0 1 0 0,1 1-1 0 0,0-1 1 0 0,4 2 0 0 0,-6-1-32 0 0,-1-1 0 0 0,1 1 0 0 0,0-1 0 0 0,-1 1 0 0 0,1-1 0 0 0,0 1 0 0 0,-1 0 0 0 0,1-1 0 0 0,-1 1 0 0 0,1 0 0 0 0,-1 0 0 0 0,1 0 0 0 0,-1-1 0 0 0,0 1 0 0 0,1 0 0 0 0,-1 0 0 0 0,0 0 0 0 0,0 0 0 0 0,1 0 0 0 0,-1 0 0 0 0,0-1 0 0 0,0 1 0 0 0,0 0 0 0 0,0 0 0 0 0,0 0 0 0 0,0 0 0 0 0,-1 0 0 0 0,1 0 0 0 0,0 0 0 0 0,-1 1 0 0 0,-1 5-226 0 0,0 1 0 0 0,0 0-1 0 0,-1-1 1 0 0,0 0-1 0 0,-1 0 1 0 0,1 0-1 0 0,-7 8 1 0 0,0-1 587 0 0,0-1 0 0 0,-17 17 0 0 0,26-29-180 0 0,-3 3 616 0 0,-1 0-1 0 0,1 0 1 0 0,-10 6-1 0 0,32-18-140 0 0,-10 6-389 0 0,0 0-1 0 0,0 0 1 0 0,0 0-1 0 0,0 1 1 0 0,14 0-1 0 0,-19 1-45 0 0,0 1 0 0 0,0-1-1 0 0,0 1 1 0 0,0 0 0 0 0,-1 0-1 0 0,1 0 1 0 0,0 0 0 0 0,-1 0-1 0 0,1 1 1 0 0,-1-1 0 0 0,1 1-1 0 0,-1 0 1 0 0,0 0 0 0 0,0-1-1 0 0,1 2 1 0 0,-1-1 0 0 0,-1 0-1 0 0,1 0 1 0 0,0 1 0 0 0,0-1-1 0 0,-1 1 1 0 0,0-1 0 0 0,1 1-1 0 0,1 4 1 0 0,-2-3 52 0 0,0-1 0 0 0,0 1 1 0 0,1-1-1 0 0,-1 0 0 0 0,1 0 0 0 0,0 0 0 0 0,0 0 0 0 0,0 0 1 0 0,1 0-1 0 0,-1 0 0 0 0,6 3 0 0 0,-7-4-170 0 0,1-1 1 0 0,0 0-1 0 0,-1-1 0 0 0,1 1 0 0 0,0 0 1 0 0,0 0-1 0 0,0-1 0 0 0,-1 1 0 0 0,1-1 1 0 0,0 0-1 0 0,0 1 0 0 0,0-1 1 0 0,0 0-1 0 0,0 0 0 0 0,0 0 0 0 0,0 0 1 0 0,0-1-1 0 0,0 1 0 0 0,0 0 0 0 0,-1-1 1 0 0,1 1-1 0 0,0-1 0 0 0,2-1 1 0 0,47-23-2903 0 0,-37 17-2330 0 0,20-16 0 0 0,-31 21 3689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58 3441 0 0,'-1'-1'246'0'0,"-1"-1"0"0"0,1 1 1 0 0,-1 0-1 0 0,1 0 0 0 0,0-1 0 0 0,0 1 1 0 0,0-1-1 0 0,0 0 0 0 0,0 1 0 0 0,0-1 1 0 0,0 0-1 0 0,0 1 0 0 0,0-1 0 0 0,1 0 1 0 0,-1 0-1 0 0,1 0 0 0 0,0 1 0 0 0,-1-1 1 0 0,1 0-1 0 0,0 0 0 0 0,0 0 0 0 0,0 0 1 0 0,0 0-1 0 0,0 0 0 0 0,1 0 1 0 0,-1 0-1 0 0,1 1 0 0 0,-1-1 0 0 0,1 0 1 0 0,-1 0-1 0 0,3-2 0 0 0,-4 16 2889 0 0,3 21-2709 0 0,0-21-66 0 0,8 147 1348 0 0,15 152 809 0 0,-12-166-1843 0 0,2 25 180 0 0,-9-102-469 0 0,2 16 93 0 0,-7-83-476 0 0,-1 1 0 0 0,0-1 0 0 0,0 0 0 0 0,0 1 0 0 0,1-1 0 0 0,-1 1 0 0 0,1-1 0 0 0,-1 0 0 0 0,1 1 0 0 0,0-1 0 0 0,-1 0 0 0 0,1 0 1 0 0,0 0-1 0 0,0 1 0 0 0,0-1 0 0 0,1 1 0 0 0,-5-3-213 0 0,25 1-17728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6697 0 0,'0'0'1607'0'0,"9"-1"3087"0"0,10-1-2954 0 0,-14 1-1706 0 0,1 1 1 0 0,-1-1-1 0 0,1 1 0 0 0,0 0 1 0 0,-1 1-1 0 0,1 0 1 0 0,-1-1-1 0 0,1 2 0 0 0,7 2 1 0 0,-12-4-106 0 0,0 1 1 0 0,0 0-1 0 0,0 0 1 0 0,0 1-1 0 0,0-1 1 0 0,0 0-1 0 0,0 0 1 0 0,-1 0-1 0 0,1 0 1 0 0,0 1 0 0 0,-1-1-1 0 0,1 0 1 0 0,-1 1-1 0 0,1-1 1 0 0,-1 0-1 0 0,0 1 1 0 0,0-1-1 0 0,0 1 1 0 0,1-1-1 0 0,-1 0 1 0 0,-1 1-1 0 0,1-1 1 0 0,0 1-1 0 0,0-1 1 0 0,0 0-1 0 0,-1 1 1 0 0,1-1-1 0 0,-1 2 1 0 0,-2 4-442 0 0,1 0-1 0 0,-1 0 1 0 0,-7 12 0 0 0,-2 0 404 0 0,-1-1 1 0 0,-1-1-1 0 0,-31 30 0 0 0,43-46 198 0 0,55-22 5379 0 0,-8-4-3951 0 0,-36 20-1100 0 0,0-1-1 0 0,1 1 1 0 0,0 1-1 0 0,18-7 1 0 0,-25 11-526 0 0,11-3 303 0 0,-3 2-3936 0 0,10-1-10028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8554 0 0,'-2'1'123'0'0,"0"1"0"0"0,0-1 0 0 0,0 1 1 0 0,0 0-1 0 0,0-1 0 0 0,0 1 0 0 0,0 0 0 0 0,0 0 0 0 0,1 0 1 0 0,-1 0-1 0 0,1 0 0 0 0,-1 1 0 0 0,1-1 0 0 0,0 0 1 0 0,0 1-1 0 0,0-1 0 0 0,0 1 0 0 0,0-1 0 0 0,1 1 0 0 0,-1-1 1 0 0,1 1-1 0 0,0 0 0 0 0,0-1 0 0 0,0 6 0 0 0,1 4-179 0 0,0 1 0 0 0,1 0-1 0 0,7 22 1 0 0,-6-21 85 0 0,-3-13-51 0 0,1 1 1 0 0,-1-1-1 0 0,0 0 0 0 0,1 1 1 0 0,-1-1-1 0 0,1 0 0 0 0,-1 1 1 0 0,1-1-1 0 0,0 0 0 0 0,-1 0 0 0 0,1 1 1 0 0,0-1-1 0 0,0 0 0 0 0,0 0 1 0 0,0 0-1 0 0,0 0 0 0 0,0 0 1 0 0,0-1-1 0 0,0 1 0 0 0,0 0 1 0 0,1 0-1 0 0,-1-1 0 0 0,0 1 0 0 0,0 0 1 0 0,1-1-1 0 0,-1 0 0 0 0,0 1 1 0 0,1-1-1 0 0,2 1 0 0 0,-3-2-5 0 0,1 1 0 0 0,0 0 0 0 0,0-1 0 0 0,0 1 0 0 0,0-1 0 0 0,-1 1-1 0 0,1-1 1 0 0,0 0 0 0 0,0 0 0 0 0,-1 0 0 0 0,1 0 0 0 0,-1 0 0 0 0,1 0-1 0 0,-1 0 1 0 0,1-1 0 0 0,-1 1 0 0 0,0 0 0 0 0,0-1 0 0 0,1 1 0 0 0,-1-1-1 0 0,0 0 1 0 0,0-1 0 0 0,2-1 4 0 0,-1 1 0 0 0,0-1 0 0 0,0 1 0 0 0,0-1 0 0 0,-1 0 0 0 0,1 0 0 0 0,-1 0 0 0 0,0 0 0 0 0,0 0-1 0 0,-1 0 1 0 0,1 0 0 0 0,-1-1 0 0 0,0 1 0 0 0,0 0 0 0 0,0 0 0 0 0,0 0 0 0 0,-1 0 0 0 0,0 0 0 0 0,-2-7 0 0 0,2 8-20 0 0,0 0 0 0 0,0 1 1 0 0,0-1-1 0 0,0 0 0 0 0,-1 1 1 0 0,1-1-1 0 0,-1 1 0 0 0,0-1 1 0 0,0 1-1 0 0,0 0 0 0 0,0 0 1 0 0,-4-3-1 0 0,5 4 49 0 0,0 1 0 0 0,0-1 1 0 0,0 1-1 0 0,0-1 0 0 0,0 1 0 0 0,0-1 0 0 0,-1 1 1 0 0,1 0-1 0 0,0 0 0 0 0,0 0 0 0 0,0-1 0 0 0,-1 1 0 0 0,1 0 1 0 0,0 1-1 0 0,0-1 0 0 0,0 0 0 0 0,-1 0 0 0 0,1 0 1 0 0,0 1-1 0 0,0-1 0 0 0,0 0 0 0 0,0 1 0 0 0,0 0 0 0 0,-1-1 1 0 0,1 1-1 0 0,0-1 0 0 0,0 1 0 0 0,0 0 0 0 0,1 0 0 0 0,-1 0 1 0 0,0-1-1 0 0,-1 3 0 0 0,-3 2 55 0 0,1 1 1 0 0,0 0-1 0 0,0 0 0 0 0,0 0 0 0 0,1 0 1 0 0,0 1-1 0 0,0-1 0 0 0,-3 12 1 0 0,2-5 102 0 0,1 1 1 0 0,0-1 0 0 0,-1 21 0 0 0,3 16 84 0 0,1-30-229 0 0,-1 0 0 0 0,0-1-1 0 0,-9 39 1 0 0,6-36 944 0 0,7-23-735 0 0,-1 1 0 0 0,0-1 0 0 0,1 0 1 0 0,-1 1-1 0 0,0 0 0 0 0,1 0 0 0 0,-1-1 0 0 0,4 2 0 0 0,1-2 0 0 0,1 0-98 0 0,0-2 0 0 0,-1 1 0 0 0,1-1 0 0 0,0 0 0 0 0,9-6 0 0 0,6-2 26 0 0,-1-1-152 0 0,3-2-543 0 0,-21 13-2826 0 0,-14 10-4627 0 0,7-6 6742 0 0,0 0-693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5161 0 0,'12'-4'4732'0'0,"20"-9"-2393"0"0,14-5-1292 0 0,-36 15-749 0 0,35-11 370 0 0,-40 13-595 0 0,-1 1 0 0 0,0-1 0 0 0,1 1 0 0 0,-1-1 0 0 0,1 1 0 0 0,-1 0 0 0 0,1 1 0 0 0,4 0 0 0 0,-8 0 3 0 0,0-1-1 0 0,0 0 1 0 0,0 1 0 0 0,0-1-1 0 0,-1 1 1 0 0,1 0 0 0 0,0-1 0 0 0,0 1-1 0 0,-1 0 1 0 0,1-1 0 0 0,0 1 0 0 0,-1 0-1 0 0,1 0 1 0 0,-1-1 0 0 0,1 1 0 0 0,-1 0-1 0 0,1 0 1 0 0,-1 0 0 0 0,1 0-1 0 0,-1 0 1 0 0,0 0 0 0 0,0 0 0 0 0,1-1-1 0 0,-1 1 1 0 0,0 0 0 0 0,0 0 0 0 0,0 0-1 0 0,0 0 1 0 0,0 2 0 0 0,-1 4 163 0 0,1 0 0 0 0,-4 15 0 0 0,2-12-206 0 0,-2 4-52 0 0,-1 2-2636 0 0,5-16 2516 0 0,0 1 1 0 0,0-1-1 0 0,0 0 0 0 0,0 0 0 0 0,0 1 1 0 0,0-1-1 0 0,1 0 0 0 0,-1 0 1 0 0,0 0-1 0 0,0 1 0 0 0,0-1 1 0 0,0 0-1 0 0,1 0 0 0 0,-1 0 0 0 0,0 0 1 0 0,0 0-1 0 0,0 1 0 0 0,1-1 1 0 0,-1 0-1 0 0,0 0 0 0 0,0 0 1 0 0,0 0-1 0 0,1 0 0 0 0,-1 0 0 0 0,0 0 1 0 0,0 0-1 0 0,1 0 0 0 0,-1 0 1 0 0,0 0-1 0 0,0 0 0 0 0,1 0 1 0 0,-1 0-1 0 0,0 0 0 0 0,0 0 0 0 0,1 0 1 0 0,-1 0-1 0 0,0 0 0 0 0,0 0 1 0 0,0 0-1 0 0,1 0 0 0 0,-1 0 1 0 0,0 0-1 0 0,0-1 0 0 0,1 1 0 0 0,-1 0 1 0 0,0 0-1 0 0,0-1 0 0 0,11-5-6755 0 0,-9 2 5204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6769 0 0,'-11'2'4545'0'0,"1"0"-3922"0"0,9-2-436 0 0,25 7 2970 0 0,-19-6-3205 0 0,1 0 0 0 0,-1 0 0 0 0,0 1 0 0 0,0 0 1 0 0,1 0-1 0 0,5 3 0 0 0,-10-4 28 0 0,0 0-1 0 0,0 0 1 0 0,0 0 0 0 0,0 0 0 0 0,-1 0-1 0 0,1 0 1 0 0,0 0 0 0 0,0 0 0 0 0,-1 0 0 0 0,1 1-1 0 0,0-1 1 0 0,-1 0 0 0 0,0 0 0 0 0,1 1-1 0 0,-1-1 1 0 0,0 0 0 0 0,1 1 0 0 0,-1-1-1 0 0,0 0 1 0 0,0 1 0 0 0,0-1 0 0 0,0 0 0 0 0,0 1-1 0 0,0-1 1 0 0,-1 0 0 0 0,1 1 0 0 0,-1 0-1 0 0,-1 8 143 0 0,0-1 0 0 0,-6 14 0 0 0,7-21-105 0 0,-5 12 189 0 0,4-10-106 0 0,0 0 1 0 0,0 0-1 0 0,1 0 0 0 0,-1 0 0 0 0,1 1 1 0 0,-1 7-1 0 0,2-11-106 0 0,0 0 0 0 0,0 0 0 0 0,1 0 0 0 0,-1 0 0 0 0,0 0 0 0 0,0 0 0 0 0,1 0 0 0 0,-1 0 0 0 0,1 0 0 0 0,-1 0 0 0 0,1 0 0 0 0,-1-1 0 0 0,1 1 0 0 0,0 0 0 0 0,-1 0 0 0 0,1-1 0 0 0,0 1 0 0 0,0 0 0 0 0,0-1 0 0 0,-1 1 0 0 0,1-1 0 0 0,0 1 0 0 0,0-1 0 0 0,0 1 0 0 0,0-1 0 0 0,0 1 0 0 0,0-1 0 0 0,0 0 0 0 0,0 0 0 0 0,0 0 0 0 0,2 1 0 0 0,0-1-44 0 0,0 0 0 0 0,1 1 0 0 0,-1-1-1 0 0,1 0 1 0 0,-1-1 0 0 0,0 1-1 0 0,1 0 1 0 0,4-2 0 0 0,11-2-122 0 0,-19 4 171 0 0,1 0 0 0 0,-1 0 0 0 0,1 0 0 0 0,-1 0-1 0 0,1 0 1 0 0,-1 0 0 0 0,1 0 0 0 0,-1 0 0 0 0,1 0-1 0 0,0 0 1 0 0,-1 0 0 0 0,1 0 0 0 0,-1 0 0 0 0,1 0-1 0 0,-1 0 1 0 0,1 0 0 0 0,-1 1 0 0 0,1-1 0 0 0,-1 0-1 0 0,1 0 1 0 0,-1 1 0 0 0,1-1 0 0 0,-1 0 0 0 0,1 1 0 0 0,-1 6 22 0 0,0 1 1 0 0,-1-1 0 0 0,0 0 0 0 0,-4 13 0 0 0,0-7-130 0 0,0 1 1 0 0,-1-1-1 0 0,-1 0 1 0 0,0-1-1 0 0,-1 0 1 0 0,-1 0-1 0 0,1-1 1 0 0,-2 0-1 0 0,0 0 0 0 0,-14 12 1 0 0,18-18 191 0 0,-15 12 561 0 0,140-72 1412 0 0,-59 22-1544 0 0,-45 28-2047 0 0,-15 5 1444 0 0,0 0-1 0 0,1 0 0 0 0,-1 0 0 0 0,0 0 1 0 0,0 0-1 0 0,0 0 0 0 0,1 0 1 0 0,-1 0-1 0 0,0 0 0 0 0,0 0 0 0 0,1 0 1 0 0,-1 0-1 0 0,0 0 0 0 0,0 0 0 0 0,0 0 1 0 0,1 0-1 0 0,-1 0 0 0 0,0 0 1 0 0,0 1-1 0 0,0-1 0 0 0,1 0 0 0 0,-1 0 1 0 0,0 0-1 0 0,0 0 0 0 0,0 0 0 0 0,1 1 1 0 0,-1-1-1 0 0,0 0 0 0 0,0 0 1 0 0,0 0-1 0 0,0 0 0 0 0,0 1 0 0 0,0-1 1 0 0,1 0-1 0 0,-1 0 0 0 0,0 1 0 0 0,0-1 1 0 0,0 0-1 0 0,0 0 0 0 0,0 0 1 0 0,0 1-1 0 0,0-1 0 0 0,0 0 0 0 0,0 0 1 0 0,0 1-1 0 0,0-1 0 0 0,0 0 0 0 0,0 0 1 0 0,0 0-1 0 0,0 1 0 0 0,0-1 1 0 0,0 0-1 0 0,0 0 0 0 0,-1 1 0 0 0,1-1 1 0 0,0 0-1 0 0,0 0 0 0 0,-2 6-689 0 0,-1 0 0 0 0,1 0 0 0 0,-1 0 0 0 0,-5 7 0 0 0,-2-1 551 0 0,-19 21-1 0 0,0-2 1288 0 0,23-25-325 0 0,4-4-385 0 0,0-1 0 0 0,1 1 0 0 0,-1 0 1 0 0,0 0-1 0 0,1 0 0 0 0,0 0 0 0 0,-2 2 1 0 0,3-4-152 0 0,22-2 1355 0 0,-21 2-1548 0 0,17-3 813 0 0,0 1 0 0 0,22-1 0 0 0,-39 3-756 0 0,0 1 0 0 0,0-1 0 0 0,0 0 0 0 0,1 0 0 0 0,-1 0 0 0 0,0 1 0 0 0,0-1 0 0 0,0 1 0 0 0,0-1 0 0 0,1 1 0 0 0,-1-1-1 0 0,0 1 1 0 0,0 0 0 0 0,0-1 0 0 0,0 1 0 0 0,0 0 0 0 0,-1 0 0 0 0,1 0 0 0 0,0 0 0 0 0,0 0 0 0 0,0 0 0 0 0,-1 0 0 0 0,1 0-1 0 0,-1 0 1 0 0,1 0 0 0 0,0 1 0 0 0,1 5 11 0 0,0-1-1 0 0,0 1 0 0 0,2 12 0 0 0,0 2-1131 0 0,-4-20 865 0 0,0-1 1 0 0,0 0-1 0 0,1 1 0 0 0,-1-1 1 0 0,0 1-1 0 0,0-1 1 0 0,0 0-1 0 0,0 1 0 0 0,1-1 1 0 0,-1 1-1 0 0,0-1 0 0 0,0 0 1 0 0,1 0-1 0 0,-1 1 0 0 0,0-1 1 0 0,1 0-1 0 0,-1 1 0 0 0,0-1 1 0 0,1 0-1 0 0,-1 0 1 0 0,0 1-1 0 0,1-1 0 0 0,-1 0 1 0 0,0 0-1 0 0,1 0 0 0 0,-1 0 1 0 0,1 0-1 0 0,-1 0 0 0 0,0 1 1 0 0,2-1-1 0 0,-1-1-135 0 0,0 1-1 0 0,0 0 1 0 0,0 0 0 0 0,0-1-1 0 0,0 1 1 0 0,-1-1-1 0 0,1 1 1 0 0,0-1 0 0 0,0 1-1 0 0,0-1 1 0 0,1-1-1 0 0,18-21-2861 0 0,-2-6 1493 0 0,-13 20 1051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41 1576 0 0,'1'-14'1316'0'0,"1"-7"453"0"0,-4 15 3060 0 0,-1 10-2060 0 0,-6 13-1888 0 0,-7 28-289 0 0,14-41-576 0 0,1 0 0 0 0,1 0 1 0 0,-1 1-1 0 0,0-1 0 0 0,1 0 1 0 0,0 0-1 0 0,0 0 0 0 0,0 1 1 0 0,2 4-1 0 0,-2-9-17 0 0,0 1 1 0 0,0-1-1 0 0,0 1 1 0 0,0-1-1 0 0,0 1 1 0 0,0-1-1 0 0,0 1 1 0 0,0-1-1 0 0,1 0 1 0 0,-1 1-1 0 0,0-1 1 0 0,0 1-1 0 0,0-1 1 0 0,1 1-1 0 0,-1-1 1 0 0,0 0-1 0 0,1 1 1 0 0,-1-1-1 0 0,0 0 1 0 0,1 1-1 0 0,-1-1 1 0 0,1 0-1 0 0,-1 0 1 0 0,0 1-1 0 0,1-1 1 0 0,-1 0-1 0 0,1 0 1 0 0,-1 0-1 0 0,1 1 1 0 0,-1-1-1 0 0,1 0 1 0 0,-1 0-1 0 0,1 0 1 0 0,-1 0-1 0 0,0 0 1 0 0,1 0-1 0 0,-1 0 1 0 0,1 0-1 0 0,-1 0 1 0 0,1 0-1 0 0,-1 0 0 0 0,1-1 1 0 0,-1 1-1 0 0,1 0 1 0 0,-1 0-1 0 0,1 0 1 0 0,-1 0-1 0 0,0-1 1 0 0,1 1-1 0 0,-1 0 1 0 0,1-1-1 0 0,-1 1 1 0 0,1-1-1 0 0,1 0 21 0 0,0-1 0 0 0,-1 1 0 0 0,1-1 0 0 0,0 0 0 0 0,0 0 0 0 0,-1 0 0 0 0,0 0 0 0 0,1 0 0 0 0,1-3 0 0 0,-2 2-92 0 0,0 0 0 0 0,0 0 0 0 0,0 0 0 0 0,0-1 0 0 0,-1 1 0 0 0,1 0 0 0 0,-1 0 0 0 0,1 0 1 0 0,-2-4-1 0 0,1 5-256 0 0,0 1 0 0 0,0-1 0 0 0,-1 1 1 0 0,1 0-1 0 0,-1-1 0 0 0,1 1 1 0 0,-1 0-1 0 0,0-1 0 0 0,0 1 0 0 0,1 0 1 0 0,-1 0-1 0 0,0 0 0 0 0,0-1 1 0 0,0 1-1 0 0,0 0 0 0 0,0 0 0 0 0,0 0 1 0 0,-1 1-1 0 0,1-1 0 0 0,0 0 1 0 0,0 0-1 0 0,-1 1 0 0 0,-1-2 1 0 0,0 1-85 0 0,1 0 0 0 0,-1 0 1 0 0,0 1-1 0 0,0-1 0 0 0,0 0 1 0 0,0 1-1 0 0,0 0 1 0 0,0 0-1 0 0,0 0 0 0 0,-5 0 1 0 0,-4 3-536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6889 0 0,'0'0'50'0'0,"0"0"0"0"0,0 0-1 0 0,0 0 1 0 0,0 0-1 0 0,0 1 1 0 0,0-1-1 0 0,0 0 1 0 0,0 0 0 0 0,0 0-1 0 0,0 0 1 0 0,0 0-1 0 0,0 0 1 0 0,0 0-1 0 0,0 0 1 0 0,0 0 0 0 0,0 1-1 0 0,0-1 1 0 0,1 0-1 0 0,-1 0 1 0 0,0 0-1 0 0,0 0 1 0 0,0 0-1 0 0,0 0 1 0 0,0 0 0 0 0,0 0-1 0 0,0 0 1 0 0,0 0-1 0 0,0 0 1 0 0,0 0-1 0 0,0 0 1 0 0,0 0 0 0 0,0 1-1 0 0,1-1 1 0 0,-1 0-1 0 0,0 0 1 0 0,0 0-1 0 0,0 0 1 0 0,0 0 0 0 0,0 0-1 0 0,0 0 1 0 0,0 0-1 0 0,0 0 1 0 0,0 0-1 0 0,1 0 1 0 0,-1 0 0 0 0,0 0-1 0 0,0 0 1 0 0,0 0-1 0 0,0 0 1 0 0,0 0-1 0 0,0 0 1 0 0,0-1 0 0 0,0 1-1 0 0,12 1 2356 0 0,13-4 523 0 0,5-7-2850 0 0,2-1-2274 0 0,-27 9 895 0 0,-1 0 1 0 0,1-1 0 0 0,-1 1 0 0 0,7-5 0 0 0,-3 2-812 0 0,3-3-824 0 0,-8 5 1712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3409 0 0,'0'-1'286'0'0,"1"0"0"0"0,-1 0 0 0 0,0 1 0 0 0,1-1 0 0 0,-1 0 0 0 0,0 0 1 0 0,1 0-1 0 0,-1 0 0 0 0,1 1 0 0 0,-1-1 0 0 0,1 0 0 0 0,-1 1 0 0 0,1-1 0 0 0,0 0 1 0 0,-1 1-1 0 0,1-1 0 0 0,0 1 0 0 0,0-1 0 0 0,-1 1 0 0 0,1-1 0 0 0,0 1 0 0 0,1-1 0 0 0,0 0 193 0 0,0 0 0 0 0,0 0 0 0 0,0 0-1 0 0,0 1 1 0 0,1-1 0 0 0,-1 1-1 0 0,4-1 1 0 0,-1 1-289 0 0,1 0-1 0 0,-1 1 1 0 0,0-1-1 0 0,1 1 1 0 0,6 2-1 0 0,-10-2-248 0 0,-1-1 1 0 0,0 0-1 0 0,0 1 0 0 0,0-1 0 0 0,0 1 0 0 0,0-1 0 0 0,0 1 0 0 0,0 0 1 0 0,0 0-1 0 0,0-1 0 0 0,0 1 0 0 0,0 0 0 0 0,0 0 0 0 0,0 0 0 0 0,0 0 1 0 0,-1 0-1 0 0,1 0 0 0 0,0 0 0 0 0,-1 0 0 0 0,1 0 0 0 0,-1 0 0 0 0,1 0 1 0 0,-1 0-1 0 0,1 1 0 0 0,-1-1 0 0 0,0 0 0 0 0,0 0 0 0 0,1 2 1 0 0,-12 65 116 0 0,11-68-57 0 0,0 1-1 0 0,1-1 1 0 0,-1 0 0 0 0,0 1-1 0 0,0-1 1 0 0,0 0 0 0 0,0 1-1 0 0,1-1 1 0 0,-1 0-1 0 0,0 1 1 0 0,0-1 0 0 0,0 0-1 0 0,1 0 1 0 0,-1 1-1 0 0,0-1 1 0 0,0 0 0 0 0,1 0-1 0 0,-1 1 1 0 0,0-1 0 0 0,1 0-1 0 0,-1 0 1 0 0,0 0-1 0 0,1 0 1 0 0,-1 0 0 0 0,0 1-1 0 0,1-1 1 0 0,-1 0 0 0 0,0 0-1 0 0,1 0 1 0 0,15 2-86 0 0,-5-1-128 0 0,-10-1 136 0 0,0 0 0 0 0,-1 0 0 0 0,1 1 0 0 0,0-1 0 0 0,-1 0 0 0 0,1 0-1 0 0,0 1 1 0 0,-1-1 0 0 0,1 1 0 0 0,-1-1 0 0 0,1 0 0 0 0,-1 1 0 0 0,1-1-1 0 0,-1 1 1 0 0,1 0 0 0 0,-1-1 0 0 0,1 1 0 0 0,-1-1 0 0 0,1 1 0 0 0,-1 0-1 0 0,0-1 1 0 0,0 1 0 0 0,1-1 0 0 0,-1 1 0 0 0,0 0 0 0 0,1 1 0 0 0,-2 0 9 0 0,1-1 0 0 0,0 1 0 0 0,0-1 0 0 0,-1 1 0 0 0,1-1 1 0 0,0 1-1 0 0,-1-1 0 0 0,0 1 0 0 0,1-1 0 0 0,-1 1 0 0 0,-1 2 1 0 0,-4 4 135 0 0,-1 0 1 0 0,1-1-1 0 0,-9 9 0 0 0,11-13 12 0 0,-29 38 2776 0 0,33-41-2825 0 0,-1 0 1 0 0,1 0 0 0 0,0 1 0 0 0,0-1 0 0 0,-1 0 0 0 0,1 1 0 0 0,0-1 0 0 0,0 0 0 0 0,0 1 0 0 0,0-1 0 0 0,-1 0 0 0 0,1 1 0 0 0,0-1 0 0 0,0 1 0 0 0,0-1 0 0 0,0 0-1 0 0,0 1 1 0 0,0-1 0 0 0,0 0 0 0 0,0 1 0 0 0,0-1 0 0 0,0 1 0 0 0,0-1 0 0 0,0 0 0 0 0,1 1 0 0 0,-1-1 0 0 0,0 0 0 0 0,0 1 0 0 0,0-1 0 0 0,0 1 0 0 0,0-1 0 0 0,1 0-1 0 0,-1 1 1 0 0,1 0 19 0 0,0 0-1 0 0,1-1 0 0 0,-1 1 0 0 0,0 0 1 0 0,0-1-1 0 0,0 1 0 0 0,0 0 0 0 0,1-1 1 0 0,-1 0-1 0 0,2 1 0 0 0,31 3 621 0 0,-34-4-665 0 0,11 1-25 0 0,-1-1-1 0 0,1-1 1 0 0,-1 0 0 0 0,1 0-1 0 0,-1-1 1 0 0,1 0-1 0 0,10-4 1 0 0,32-19-13185 0 0,-48 22 10914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37 4545 0 0,'-4'-4'1878'0'0,"-11"-11"-49"0"0,14 14-1789 0 0,1 0-1 0 0,-1 1 1 0 0,1-1 0 0 0,-1 0 0 0 0,1 0-1 0 0,-1 1 1 0 0,1-1 0 0 0,-1 0 0 0 0,1 0-1 0 0,0 0 1 0 0,-1 1 0 0 0,1-1 0 0 0,0 0-1 0 0,0 0 1 0 0,0 0 0 0 0,0 0 0 0 0,0 0-1 0 0,0-1 1 0 0,0 12 4253 0 0,6 15-4196 0 0,-3-13 132 0 0,23 78-192 0 0,0-1 54 0 0,-25-82-80 0 0,1 0 1 0 0,0 0 0 0 0,1 0 0 0 0,0-1-1 0 0,0 1 1 0 0,0-1 0 0 0,1 0 0 0 0,0 1-1 0 0,0-2 1 0 0,10 12 0 0 0,-14-17-4 0 0,1 1 0 0 0,0 0 0 0 0,0 0 0 0 0,0-1 1 0 0,0 1-1 0 0,0-1 0 0 0,0 1 0 0 0,0-1 0 0 0,1 1 0 0 0,-1-1 0 0 0,0 0 0 0 0,0 0 0 0 0,0 1 1 0 0,0-1-1 0 0,0 0 0 0 0,1 0 0 0 0,-1 0 0 0 0,0 0 0 0 0,0 0 0 0 0,2-1 0 0 0,-1 1 9 0 0,0-1-1 0 0,0 0 1 0 0,-1 0-1 0 0,1 0 1 0 0,0 0-1 0 0,0 0 1 0 0,-1 0-1 0 0,1 0 1 0 0,-1-1-1 0 0,1 1 1 0 0,1-2-1 0 0,1-2 35 0 0,0-1 1 0 0,0 1-1 0 0,0-1 0 0 0,-1 0 0 0 0,5-13 0 0 0,-4 9-45 0 0,0-1 1 0 0,-1 0-1 0 0,-1-1 0 0 0,0 1 1 0 0,0 0-1 0 0,-1-1 1 0 0,-1 1-1 0 0,-1-23 0 0 0,-1 24-566 0 0,0-1-1 0 0,0 1 1 0 0,-1 0-1 0 0,0 0 1 0 0,0 0-1 0 0,-6-9 1 0 0,8 17 366 0 0,1 1-1 0 0,-1-1 1 0 0,0 1 0 0 0,1 0 0 0 0,-1-1 0 0 0,0 1 0 0 0,0 0 0 0 0,0 0 0 0 0,0-1 0 0 0,0 1 0 0 0,0 0 0 0 0,-1 0 0 0 0,1 0-1 0 0,0 0 1 0 0,0 1 0 0 0,-1-1 0 0 0,1 0 0 0 0,-1 0 0 0 0,1 1 0 0 0,0-1 0 0 0,-1 1 0 0 0,1-1 0 0 0,-1 1 0 0 0,0 0 0 0 0,1 0 0 0 0,-3-1-1 0 0,1 2-115 0 0,0 0 0 0 0,0-1-1 0 0,1 1 1 0 0,-1 0-1 0 0,0 0 1 0 0,1 1 0 0 0,-1-1-1 0 0,1 0 1 0 0,-1 1-1 0 0,1-1 1 0 0,0 1-1 0 0,-1 0 1 0 0,-2 4 0 0 0,-2 1-125 0 0,0 0-228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1784 0 0,'-1'2'329'0'0,"1"0"0"0"0,-1 1-1 0 0,1-1 1 0 0,0 1 0 0 0,0-1-1 0 0,0 1 1 0 0,0-1 0 0 0,1 1-1 0 0,-1-1 1 0 0,1 1 0 0 0,-1-1 0 0 0,1 1-1 0 0,0-1 1 0 0,1 3 0 0 0,2 2 836 0 0,0 0 1 0 0,1 0 0 0 0,5 6 0 0 0,-7-9-997 0 0,1 0 1 0 0,-1 0-1 0 0,-1 1 1 0 0,1-1-1 0 0,0 0 0 0 0,-1 1 1 0 0,0 0-1 0 0,0-1 1 0 0,0 1-1 0 0,0 5 0 0 0,-1-2-168 0 0,-1-1 0 0 0,0 1 0 0 0,0 0 0 0 0,-1-1 0 0 0,0 1 0 0 0,-1-1 0 0 0,0 1 0 0 0,0-1 0 0 0,-3 8 0 0 0,-5 8 121 0 0,-18 31 0 0 0,21-43 20 0 0,-6 15 1050 0 0,13-25-1160 0 0,0-1 1 0 0,1 1 0 0 0,-1-1-1 0 0,0 1 1 0 0,1-1 0 0 0,-1 1 0 0 0,1-1-1 0 0,-1 0 1 0 0,0 1 0 0 0,1-1 0 0 0,-1 0-1 0 0,1 1 1 0 0,-1-1 0 0 0,1 0 0 0 0,0 1-1 0 0,-1-1 1 0 0,1 0 0 0 0,-1 0-1 0 0,1 0 1 0 0,-1 0 0 0 0,1 1 0 0 0,0-1-1 0 0,-1 0 1 0 0,1 0 0 0 0,-1 0 0 0 0,1 0-1 0 0,1-1 1 0 0,19 2 403 0 0,-20-1-430 0 0,112-9 1149 0 0,-106 9-1415 0 0,0-1 0 0 0,0 0 0 0 0,0-1 0 0 0,-1 1 0 0 0,1-1 0 0 0,11-5 0 0 0,-15 5-577 0 0,0 0 0 0 0,-1 0-1 0 0,1-1 1 0 0,-1 1 0 0 0,0-1 0 0 0,0 0-1 0 0,0 1 1 0 0,3-6 0 0 0,0 0-847 0 0,1 1 249 0 0,13-23-2494 0 0,-16 22 2998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 3449 0 0,'-1'-1'258'0'0,"1"1"1"0"0,-1 0 0 0 0,0 0-1 0 0,1 0 1 0 0,-1-1 0 0 0,1 1-1 0 0,-1 0 1 0 0,0 0 0 0 0,1 0-1 0 0,-1 0 1 0 0,1 0 0 0 0,-1 0-1 0 0,0 0 1 0 0,1 0 0 0 0,-1 0-1 0 0,1 0 1 0 0,-1 0 0 0 0,0 1-1 0 0,1-1 1 0 0,-1 0 0 0 0,1 0-1 0 0,-1 0 1 0 0,1 1-1 0 0,-1-1 1 0 0,1 0 0 0 0,-1 1-1 0 0,0 0 1 0 0,0 0 61 0 0,-1 1-1 0 0,1-1 1 0 0,0 1-1 0 0,0-1 1 0 0,0 1 0 0 0,0 0-1 0 0,0-1 1 0 0,-1 5-1 0 0,0 0-139 0 0,0 0-1 0 0,1 0 1 0 0,-1 0-1 0 0,2 0 1 0 0,-1 7-1 0 0,-1 12 65 0 0,1-20-237 0 0,0 0 0 0 0,1 0 0 0 0,0 0 0 0 0,0-1 0 0 0,0 1 0 0 0,0 0 0 0 0,1 0 0 0 0,0 0 0 0 0,0-1 0 0 0,0 1 0 0 0,2 5 1 0 0,-2-9-46 0 0,0 1 0 0 0,-1-1 1 0 0,1 1-1 0 0,0-1 1 0 0,0 0-1 0 0,0 0 0 0 0,0 1 1 0 0,0-1-1 0 0,0 0 0 0 0,0 0 1 0 0,0 0-1 0 0,0 0 1 0 0,1 0-1 0 0,-1 0 0 0 0,0-1 1 0 0,1 1-1 0 0,-1 0 1 0 0,0-1-1 0 0,1 1 0 0 0,2 0 1 0 0,-3-1-17 0 0,0 0 0 0 0,0 0 0 0 0,1 0 0 0 0,-1-1 0 0 0,0 1 0 0 0,0 0 1 0 0,0-1-1 0 0,0 1 0 0 0,0-1 0 0 0,0 1 0 0 0,0-1 0 0 0,0 1 0 0 0,0-1 0 0 0,0 0 0 0 0,0 1 1 0 0,-1-1-1 0 0,1 0 0 0 0,0 0 0 0 0,0 0 0 0 0,-1 0 0 0 0,1 1 0 0 0,0-1 0 0 0,-1 0 0 0 0,1 0 1 0 0,-1 0-1 0 0,1 0 0 0 0,-1-1 0 0 0,1 0 0 0 0,0-2-28 0 0,0 1-1 0 0,0-1 1 0 0,0 1-1 0 0,-1-1 1 0 0,1 1 0 0 0,-1-1-1 0 0,0 0 1 0 0,0 1 0 0 0,-1-8-1 0 0,-10-31-595 0 0,1 1 638 0 0,10 39 42 0 0,-1 1 14 0 0,1-1 0 0 0,0 1 0 0 0,-1 0 0 0 0,1 0 0 0 0,0-1 1 0 0,0 1-1 0 0,0 0 0 0 0,0-1 0 0 0,0 1 0 0 0,0 0 0 0 0,0 0 1 0 0,0-1-1 0 0,1 1 0 0 0,-1 0 0 0 0,0 0 0 0 0,1-1 0 0 0,-1 1 1 0 0,1 0-1 0 0,-1 0 0 0 0,1 0 0 0 0,0 0 0 0 0,-1 0 0 0 0,1 0 1 0 0,2-2-1 0 0,0 0 78 0 0,-2 3-80 0 0,-1 0 0 0 0,1-1-1 0 0,-1 1 1 0 0,0 0 0 0 0,1-1 0 0 0,-1 1-1 0 0,1 0 1 0 0,-1 0 0 0 0,1-1 0 0 0,-1 1-1 0 0,1 0 1 0 0,-1 0 0 0 0,1 0-1 0 0,-1 0 1 0 0,1 0 0 0 0,-1 0 0 0 0,1 0-1 0 0,-1 0 1 0 0,1 0 0 0 0,-1 0-1 0 0,1 0 1 0 0,0 0 0 0 0,-1 0 0 0 0,1 0-1 0 0,-1 0 1 0 0,1 1 0 0 0,0-1 0 0 0,5 2 77 0 0,1 0-38 0 0,-1 0 0 0 0,0 1 0 0 0,0-1 0 0 0,1 1 0 0 0,8 7 0 0 0,-13-9-26 0 0,-1 0 0 0 0,1 0 0 0 0,-1 0 0 0 0,0 1 1 0 0,0-1-1 0 0,0 1 0 0 0,0-1 0 0 0,0 1 1 0 0,0-1-1 0 0,0 1 0 0 0,0-1 0 0 0,-1 1 1 0 0,1 0-1 0 0,-1 0 0 0 0,1-1 0 0 0,-1 1 0 0 0,1 0 1 0 0,-1 0-1 0 0,0-1 0 0 0,0 1 0 0 0,0 0 1 0 0,0 0-1 0 0,0 0 0 0 0,-1-1 0 0 0,1 1 1 0 0,-1 3-1 0 0,-5 7 198 0 0,3-7-28 0 0,5-7 0 0 0,4-3-201 0 0,-1 1 1 0 0,1-1 0 0 0,0 1 0 0 0,0 1 0 0 0,0-1 0 0 0,0 1-1 0 0,9-3 1 0 0,-15 6 40 0 0,1 0-1 0 0,0 1 1 0 0,-1-1 0 0 0,1 0-1 0 0,-1 1 1 0 0,1-1-1 0 0,0 0 1 0 0,-1 1-1 0 0,1-1 1 0 0,-1 1 0 0 0,1-1-1 0 0,-1 1 1 0 0,1-1-1 0 0,-1 1 1 0 0,0-1-1 0 0,1 1 1 0 0,-1 0 0 0 0,0-1-1 0 0,1 1 1 0 0,-1 0-1 0 0,0-1 1 0 0,0 1-1 0 0,1 0 1 0 0,-1-1-1 0 0,0 2 1 0 0,5 20 795 0 0,-4-7-109 0 0,-2 29 0 0 0,0-32-561 0 0,0 0 1 0 0,1 0-1 0 0,3 23 0 0 0,-2-28-367 0 0,1 3 268 0 0,-2-10-165 0 0,0 0 1 0 0,0 0-1 0 0,1 1-710 0 0,-1-1 710 0 0,0 0 0 0 0,0 0 1 0 0,1 0-1 0 0,-1 0 1 0 0,0 0-1 0 0,0 0 1 0 0,0 0-1 0 0,0 0 1 0 0,0 0-1 0 0,1 0 0 0 0,-1 0 1 0 0,0 0-1 0 0,0 0 1 0 0,0 0-1 0 0,0 0 1 0 0,1 0-1 0 0,-1 0 0 0 0,0 0 1 0 0,0 0-1 0 0,0 0 1 0 0,0 0-1 0 0,0 0 1 0 0,1 0-1 0 0,-1 0 1 0 0,0 0-1 0 0,0 0 0 0 0,0 0 1 0 0,1-1-712 0 0,-1 0 712 0 0,0 1-1 0 0,0 0 1 0 0,0 0-1 0 0,0 0 1 0 0,5-8-6248 0 0,-2-7 1805 0 0,-3 11 3290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3833 0 0,'-7'0'5712'0'0,"11"0"-3645"0"0,15-2-1768 0 0,0-1-61 0 0,24-4-2934 0 0,0-2-5017 0 0,-37 7 5981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 0 0,'7'2'417'0'0,"0"-1"1"0"0,0 1 0 0 0,0 1-1 0 0,0-1 1 0 0,0 1 0 0 0,-1 0-1 0 0,0 1 1 0 0,1 0 0 0 0,9 7-1 0 0,2 2-173 0 0,-1 1 0 0 0,24 23-1 0 0,-25-18-32 0 0,0 0 0 0 0,-2 1-1 0 0,0 1 1 0 0,-1 0 0 0 0,17 38 0 0 0,-23-43 94 0 0,0 1 0 0 0,-1-1 0 0 0,0 1 0 0 0,-1 0 0 0 0,-1 1 0 0 0,2 22 0 0 0,-5-19 157 0 0,-1 0-1 0 0,-1 0 1 0 0,-1 0 0 0 0,-1 0 0 0 0,-7 26 0 0 0,-36 100 1476 0 0,42-135-1856 0 0,1-6-65 0 0,1 0 0 0 0,0-1 0 0 0,1 1 1 0 0,-1 0-1 0 0,1 0 0 0 0,-1 8 0 0 0,2-12 1569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7322 0 0,'-6'1'3016'0'0,"-6"0"-1662"0"0,12-1-1349 0 0,0 0-1 0 0,0 0 1 0 0,0 0-1 0 0,0 0 1 0 0,0 0 0 0 0,0 0-1 0 0,0 0 1 0 0,1 0-1 0 0,-1 0 1 0 0,0 0-1 0 0,0 0 1 0 0,0 0-1 0 0,0 0 1 0 0,0 0-1 0 0,0-1 1 0 0,0 1-1 0 0,0 0 1 0 0,0 0 0 0 0,0 0-1 0 0,1 0 1 0 0,-1 0-1 0 0,0 0 1 0 0,0 0-1 0 0,0 0 1 0 0,0 0-1 0 0,0-1 1 0 0,0 1-1 0 0,0 0 1 0 0,0 0-1 0 0,0 0 1 0 0,0 0 0 0 0,0 0-1 0 0,0 0 1 0 0,0-1-1 0 0,0 1 1 0 0,0 0-1 0 0,0 0 1 0 0,0 0-1 0 0,0 0 1 0 0,0 0-1 0 0,0 0 1 0 0,0 0-1 0 0,-1 0 1 0 0,1-1 0 0 0,0 1-1 0 0,0 0 1 0 0,0 0-1 0 0,0 0 1 0 0,0 0-1 0 0,0 0 1 0 0,0 0-1 0 0,0 0 1 0 0,0 0-1 0 0,0 0 1 0 0,0 0 0 0 0,-1 0-1 0 0,1-1 1 0 0,0 1-1 0 0,0 0 1 0 0,0 0-1 0 0,0 0 1 0 0,0 0-1 0 0,0 0 1 0 0,0 0-1 0 0,-1 0 1 0 0,24 0 1655 0 0,85 4-901 0 0,-106-4-744 0 0,0 0 0 0 0,1 1-1 0 0,-1-1 1 0 0,0 1 0 0 0,1 0-1 0 0,-1 0 1 0 0,0-1 0 0 0,0 1-1 0 0,0 1 1 0 0,0-1 0 0 0,0 0 0 0 0,0 0-1 0 0,4 4 1 0 0,-5-4 24 0 0,0 0 0 0 0,0 1 0 0 0,0-1 0 0 0,0 0 0 0 0,-1 1-1 0 0,1-1 1 0 0,0 0 0 0 0,-1 1 0 0 0,1-1 0 0 0,-1 1 0 0 0,1 0 0 0 0,-1-1 0 0 0,0 1 0 0 0,1-1-1 0 0,-1 1 1 0 0,0-1 0 0 0,0 1 0 0 0,0 0 0 0 0,0-1 0 0 0,-1 1 0 0 0,1 1 0 0 0,-2 3-360 0 0,0 0 0 0 0,-1-1 0 0 0,0 1 1 0 0,0-1-1 0 0,-5 8 0 0 0,14-26-11191 0 0,9-15 11376 0 0,-12 24 124 0 0,10-16 873 0 0,-1 12 2673 0 0,-12 8-3211 0 0,1 0 1 0 0,0 0 0 0 0,0 0 0 0 0,0 0-1 0 0,0 0 1 0 0,-1 0 0 0 0,1 1 0 0 0,0-1-1 0 0,0 0 1 0 0,0 0 0 0 0,-1 1 0 0 0,1-1-1 0 0,1 1 1 0 0,17 12 1018 0 0,-17-11-1440 0 0,0 0 0 0 0,0 0-1 0 0,0 1 1 0 0,0-1-1 0 0,0 0 1 0 0,0 1 0 0 0,-1-1-1 0 0,1 1 1 0 0,-1-1 0 0 0,0 1-1 0 0,0 0 1 0 0,0 0-1 0 0,0-1 1 0 0,0 1 0 0 0,0 0-1 0 0,-1 0 1 0 0,1 0 0 0 0,-1 0-1 0 0,0 0 1 0 0,0 0 0 0 0,0 0-1 0 0,0 0 1 0 0,-1 0-1 0 0,0 3 1 0 0,-1 1-480 0 0,0-2 463 0 0,1-1 0 0 0,-1 1 1 0 0,1-1-1 0 0,-1 0 0 0 0,0 1 0 0 0,-1-1 1 0 0,1 0-1 0 0,-1 0 0 0 0,0-1 0 0 0,-3 5 1 0 0,0-1 252 0 0,5-5-8 0 0,0-1 1 0 0,0 0-1 0 0,0 0 1 0 0,0 0-1 0 0,0 1 1 0 0,0-1-1 0 0,0 0 1 0 0,0 0-1 0 0,0 0 1 0 0,0-1-1 0 0,-1 1 1 0 0,1 0-1 0 0,0 0 1 0 0,-1-1-1 0 0,1 1 1 0 0,0 0-1 0 0,-4 0 1 0 0,4-1 331 0 0,3 1-105 0 0,-2-1-352 0 0,0 0 0 0 0,0 0 1 0 0,0 0-1 0 0,0 0 1 0 0,0 0-1 0 0,0 0 0 0 0,0 0 1 0 0,0 0-1 0 0,0 0 1 0 0,0-1-1 0 0,0 1 0 0 0,0 0 1 0 0,-1 0-1 0 0,1 0 1 0 0,0 0-1 0 0,0 0 0 0 0,0 0 1 0 0,0 0-1 0 0,0 0 1 0 0,0 0-1 0 0,0 0 1 0 0,0 0-1 0 0,0 0 0 0 0,0 0 1 0 0,1-1-1 0 0,-1 1 1 0 0,0 0-1 0 0,0 0 0 0 0,0 0 1 0 0,0 0-1 0 0,0 0 1 0 0,0 0-1 0 0,0 0 0 0 0,0 0 1 0 0,0 0-1 0 0,0 0 1 0 0,0 0-1 0 0,0 0 1 0 0,0 0-1 0 0,0 0 0 0 0,0 0 1 0 0,0 0-1 0 0,0 0 1 0 0,0 0-1 0 0,0 0 0 0 0,0-1 1 0 0,0 1-1 0 0,1 0 1 0 0,-1 0-1 0 0,0 0 0 0 0,0 0 1 0 0,0 0-1 0 0,0 0 1 0 0,0 0-1 0 0,20 1 298 0 0,-14-1-145 0 0,0 1 1 0 0,-1-1 0 0 0,1 1-1 0 0,0 0 1 0 0,0 1-1 0 0,0 0 1 0 0,9 4 0 0 0,-11-5-97 0 0,-1 1-1 0 0,0-1 1 0 0,-1 1 0 0 0,1 0 0 0 0,0 0 0 0 0,0 0 0 0 0,-1 1 0 0 0,1-1 0 0 0,-1 1 0 0 0,0-1 0 0 0,0 1-1 0 0,0 0 1 0 0,0 0 0 0 0,0 0 0 0 0,2 4 0 0 0,-3-3-5 0 0,0 1 1 0 0,0-1-1 0 0,0 1 0 0 0,-1-1 1 0 0,1 1-1 0 0,-1 0 1 0 0,0-1-1 0 0,-1 1 0 0 0,1 0 1 0 0,-2 6-1 0 0,0-2 73 0 0,-1 0 1 0 0,1 0-1 0 0,-2 0 1 0 0,-4 10-1 0 0,6-14 94 0 0,2-5-307 0 0,11-14-662 0 0,-7 11 717 0 0,1 1 0 0 0,-1-1-1 0 0,1 1 1 0 0,0 0 0 0 0,0 0 0 0 0,-1 0 0 0 0,1 1 0 0 0,1 0 0 0 0,-1 0-1 0 0,0 0 1 0 0,0 0 0 0 0,0 1 0 0 0,0 0 0 0 0,1 0 0 0 0,-1 0 0 0 0,0 1-1 0 0,0 0 1 0 0,0 0 0 0 0,8 2 0 0 0,-7-1 57 0 0,-1 1 0 0 0,1 0 0 0 0,0 0 0 0 0,-1 0 0 0 0,7 4 0 0 0,-11-5 8 0 0,1-1-1 0 0,0 0 1 0 0,-1 1-1 0 0,1-1 1 0 0,-1 1-1 0 0,0 0 1 0 0,1-1 0 0 0,-1 1-1 0 0,0 0 1 0 0,0 0-1 0 0,0 0 1 0 0,0 0 0 0 0,-1 0-1 0 0,1 0 1 0 0,0 0-1 0 0,-1 0 1 0 0,1 0-1 0 0,-1 0 1 0 0,0 3 0 0 0,0-3 29 0 0,-1 1 1 0 0,1-1 0 0 0,-1 1 0 0 0,0-1 0 0 0,1 1 0 0 0,-1-1-1 0 0,-1 0 1 0 0,1 1 0 0 0,0-1 0 0 0,0 0 0 0 0,-1 0 0 0 0,1 0 0 0 0,-1 0-1 0 0,0 0 1 0 0,-2 2 0 0 0,0 0 30 0 0,-1 0-1 0 0,1-1 0 0 0,-1 0 1 0 0,1 1-1 0 0,-1-2 1 0 0,-5 4-1 0 0,-15 1 102 0 0,24-6-215 0 0,0-1 0 0 0,0 0 0 0 0,0 1 0 0 0,1-1 0 0 0,-1 0 0 0 0,0 0 0 0 0,0 0 0 0 0,0 0 0 0 0,0 0 0 0 0,0 0 0 0 0,0 0 0 0 0,0 0 0 0 0,0 0 0 0 0,0 0 0 0 0,1-1 0 0 0,-1 1 0 0 0,0 0 0 0 0,0 0 0 0 0,0-1 0 0 0,0 1 0 0 0,0-1 0 0 0,1 1 0 0 0,-1-1 0 0 0,-1 0 0 0 0,2-1-715 0 0,-1-1 0 0 0,1 1 0 0 0,0-1 0 0 0,-1 1 0 0 0,1-1 0 0 0,0 1 0 0 0,0-1 0 0 0,1 1 0 0 0,-1-1 0 0 0,0 1 0 0 0,1-1 0 0 0,0 1 0 0 0,-1 0 0 0 0,1-1 0 0 0,0 1 0 0 0,0 0 0 0 0,1-1 0 0 0,-1 1 0 0 0,2-2 0 0 0,0-1-1182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5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64 1448 0 0,'0'-1'234'0'0,"-1"1"-1"0"0,0 0 1 0 0,1 0-1 0 0,-1 0 0 0 0,0 0 1 0 0,1 0-1 0 0,-1-1 1 0 0,0 1-1 0 0,1 0 1 0 0,-1 0-1 0 0,0-1 0 0 0,1 1 1 0 0,-1-1-1 0 0,1 1 1 0 0,-1 0-1 0 0,1-1 1 0 0,-1 1-1 0 0,1-1 0 0 0,-1 1 1 0 0,1-1-1 0 0,-1 0 1 0 0,1 1-1 0 0,0-1 1 0 0,-1 1-1 0 0,1-1 0 0 0,0 0 1 0 0,-1 1-1 0 0,1-2 1 0 0,0 1-27 0 0,-1 1 0 0 0,1-1 0 0 0,-1 1 0 0 0,1-1 0 0 0,0 1 1 0 0,-1-1-1 0 0,1 1 0 0 0,-1-1 0 0 0,0 1 0 0 0,1-1 0 0 0,-1 1 0 0 0,1 0 1 0 0,-1-1-1 0 0,0 1 0 0 0,1 0 0 0 0,-1 0 0 0 0,0-1 0 0 0,1 1 0 0 0,-1 0 1 0 0,0 0-1 0 0,1 0 0 0 0,-1 0 0 0 0,0 0 0 0 0,-1 0 0 0 0,-18-1 1157 0 0,17 2-1276 0 0,1-1-1 0 0,-1 0 1 0 0,1 0-1 0 0,-1 0 1 0 0,1 0-1 0 0,-5-1 1 0 0,5 0-21 0 0,0 1-1 0 0,-1 0 1 0 0,1-1 0 0 0,-1 1 0 0 0,1 0 0 0 0,-5 1 0 0 0,-28 8 353 0 0,-37 14 0 0 0,69-21-387 0 0,0 0-1 0 0,-1-1 1 0 0,1 1-1 0 0,0 1 1 0 0,-3 2 0 0 0,-12 8 30 0 0,11-9-27 0 0,0 1 1 0 0,0 0-1 0 0,1 0 1 0 0,0 0-1 0 0,0 1 1 0 0,-9 12 0 0 0,-6 5-5 0 0,17-20-34 0 0,1 1 1 0 0,0 0-1 0 0,0 0 0 0 0,0 1 1 0 0,1-1-1 0 0,-1 0 1 0 0,1 1-1 0 0,0-1 0 0 0,1 1 1 0 0,-3 8-1 0 0,5 20-19 0 0,-1-26 9 0 0,1 0-1 0 0,0 0 1 0 0,0 0-1 0 0,0-1 1 0 0,1 1-1 0 0,0-1 1 0 0,1 1-1 0 0,0-1 1 0 0,0 0 0 0 0,0 0-1 0 0,6 8 1 0 0,-7-10 17 0 0,1-1 1 0 0,-1 0-1 0 0,1-1 1 0 0,0 1 0 0 0,0 0-1 0 0,1-1 1 0 0,-1 0-1 0 0,6 4 1 0 0,7 4 10 0 0,-11-7-32 0 0,0 0-1 0 0,0-1 1 0 0,0 0-1 0 0,10 4 1 0 0,13 6-34 0 0,-20-9 48 0 0,0 0 1 0 0,0 0-1 0 0,0-1 0 0 0,0 1 0 0 0,17 0 0 0 0,-14-1-1 0 0,24 1 142 0 0,-27-3-99 0 0,0 1 1 0 0,1-1-1 0 0,-1 2 1 0 0,12 2-1 0 0,-6 0-29 0 0,0-2 0 0 0,0 1-1 0 0,0-2 1 0 0,15 1 0 0 0,5 0-13 0 0,7-1 157 0 0,0-1-1 0 0,48-6 1 0 0,-84 5-138 0 0,23-2 9 0 0,-15 1-2 0 0,0 1 0 0 0,0 0 0 0 0,16 1 0 0 0,-10 1-2 0 0,-1-1-1 0 0,1-1 1 0 0,32-6 0 0 0,-29 3 123 0 0,23-9 1 0 0,-4 1-128 0 0,-18 1 71 0 0,-15 7-35 0 0,-6 4-38 0 0,-1 0 0 0 0,0 0 1 0 0,0-1-1 0 0,0 1 0 0 0,0-1 0 0 0,0 1 0 0 0,-1-1 1 0 0,1 1-1 0 0,0-1 0 0 0,0 0 0 0 0,1-1 0 0 0,7-14 242 0 0,9-20-220 0 0,-16 14 129 0 0,-2 17-140 0 0,1-1-1 0 0,-1 0 1 0 0,0 0-1 0 0,0 0 1 0 0,-1 0-1 0 0,0 1 1 0 0,-1-7-1 0 0,-3 3-19 0 0,4 8-3 0 0,1 0 0 0 0,-1 0 0 0 0,1 1 0 0 0,-1-1 0 0 0,1 0 0 0 0,0 0 0 0 0,-1 0 0 0 0,1 1 0 0 0,0-1 0 0 0,-1 0 0 0 0,1 0 0 0 0,0 0 0 0 0,0-1 0 0 0,-1-1 3 0 0,1 0 1 0 0,-1 1-1 0 0,0-1 0 0 0,0 0 1 0 0,0 1-1 0 0,0-1 0 0 0,-1 1 1 0 0,1 0-1 0 0,-1-1 0 0 0,1 1 1 0 0,-4-3-1 0 0,-7-12 12 0 0,8 12 10 0 0,1 0 1 0 0,-1 0 0 0 0,0 0 0 0 0,-6-4 0 0 0,5 5 54 0 0,-35-37 21 0 0,29 31-16 0 0,0-1 0 0 0,-1 2 1 0 0,0 0-1 0 0,-26-14 0 0 0,31 20-53 0 0,-1 0 1 0 0,1 0 0 0 0,-13-2-1 0 0,-67-10 277 0 0,39 8-202 0 0,31 5-53 0 0,-16-4 46 0 0,26 4-67 0 0,-1 1 0 0 0,0 0 0 0 0,1 0 0 0 0,-1 1 0 0 0,0 0 0 0 0,0 0 0 0 0,-8 2 0 0 0,-53 13 51 0 0,57-14-88 0 0,1 1 1 0 0,0 0-1 0 0,-18 7 0 0 0,24-8-6 0 0,-1 1 1 0 0,1-1-1 0 0,0 0 0 0 0,-10 0 0 0 0,-12 3-640 0 0,15-3-1072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5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79 1616 0 0,'-2'0'482'0'0,"1"-1"0"0"0,0 0 0 0 0,0 1 0 0 0,0-1 0 0 0,0 0 0 0 0,0 1 0 0 0,1-1 0 0 0,-1 0 0 0 0,0 0 0 0 0,0 0 0 0 0,1 0 0 0 0,-1 0 0 0 0,0 0 0 0 0,1 0-1 0 0,-1 0 1 0 0,0-2 0 0 0,-5-6 1481 0 0,5 8-1769 0 0,0 0-1 0 0,-1 0 1 0 0,1 1 0 0 0,0-1-1 0 0,-1 0 1 0 0,1 1 0 0 0,0-1-1 0 0,-1 1 1 0 0,1-1 0 0 0,-1 1-1 0 0,1 0 1 0 0,0 0 0 0 0,-1 0-1 0 0,1-1 1 0 0,-1 1 0 0 0,-2 1-1 0 0,-27 3 708 0 0,17-1-624 0 0,11-3-256 0 0,0 1-1 0 0,0-1 1 0 0,0 1 0 0 0,0 0-1 0 0,0 0 1 0 0,0 0-1 0 0,0 0 1 0 0,0 0 0 0 0,0 1-1 0 0,-3 2 1 0 0,-18 9 21 0 0,21-11-39 0 0,-1-1-1 0 0,1 1 1 0 0,0 0 0 0 0,0 0-1 0 0,0 0 1 0 0,0 0-1 0 0,0 0 1 0 0,0 1-1 0 0,0 0 1 0 0,-3 4 0 0 0,-9 12-35 0 0,11-15 16 0 0,0 1-1 0 0,1-1 1 0 0,-6 10-1 0 0,-19 28 0 0 0,21-30 56 0 0,5-9-38 0 0,0-1-1 0 0,0 1 1 0 0,1 0 0 0 0,-1 0-1 0 0,1 0 1 0 0,0 0 0 0 0,0 0-1 0 0,-1 3 1 0 0,-2 7 15 0 0,3-11-21 0 0,0 0 0 0 0,0-1 0 0 0,1 1 0 0 0,-1 0 0 0 0,1-1 1 0 0,-1 1-1 0 0,1 0 0 0 0,0 2 0 0 0,-2 7 38 0 0,2-10-30 0 0,0 0 0 0 0,-1 0-1 0 0,1 0 1 0 0,0 0 0 0 0,0 0-1 0 0,0 0 1 0 0,0 0 0 0 0,0 0-1 0 0,0 0 1 0 0,0 0 0 0 0,0 0-1 0 0,1 0 1 0 0,-1 0 0 0 0,0 0 0 0 0,2 2-1 0 0,4 15-5 0 0,-5-14-5 0 0,0 0 1 0 0,1-1-1 0 0,-1 1 0 0 0,0-1 1 0 0,3 4-1 0 0,1-1 4 0 0,-1 0 0 0 0,1 0 0 0 0,0-1 0 0 0,1 1 0 0 0,8 5 0 0 0,17 13-21 0 0,9 1-6 0 0,-33-21 17 0 0,0 0 1 0 0,1-1-1 0 0,0 1 0 0 0,-1-2 1 0 0,1 1-1 0 0,0-1 0 0 0,0 0 1 0 0,11 1-1 0 0,-5-1 44 0 0,-1 0-29 0 0,0 0 0 0 0,0-1 1 0 0,0-1-1 0 0,17 0 0 0 0,23 0 6 0 0,2 0 116 0 0,14-2-119 0 0,-4 0 49 0 0,10 0 62 0 0,-72 2-108 0 0,145-6 179 0 0,-96 6-270 0 0,-29 0 99 0 0,-9 1-47 0 0,-11-1 38 0 0,1 0 1 0 0,-1 1 0 0 0,1-1-1 0 0,0-1 1 0 0,-1 1 0 0 0,1-1-1 0 0,-1 1 1 0 0,1-1 0 0 0,4-2-1 0 0,35-19 209 0 0,-40 20-216 0 0,2-1 32 0 0,0 0-1 0 0,0 0 1 0 0,7-7-1 0 0,-10 8 46 0 0,1-1-53 0 0,0 0-1 0 0,0 0 0 0 0,0-1 0 0 0,-1 1 0 0 0,5-8 1 0 0,-6 9 14 0 0,0 0-1 0 0,0 0 1 0 0,0-1 0 0 0,-1 1 0 0 0,1 0 0 0 0,-1 0 0 0 0,0 0 0 0 0,1-1-1 0 0,-1 1 1 0 0,0 0 0 0 0,0 0 0 0 0,-1-5 0 0 0,-10-26 292 0 0,5 19-264 0 0,0-1-1 0 0,-2 1 1 0 0,0 0 0 0 0,0 0-1 0 0,-12-13 1 0 0,15 21-57 0 0,1-1 1 0 0,-1 0-1 0 0,-2-9 1 0 0,-3-2 8 0 0,4 0-88 0 0,5 15 80 0 0,1 1 0 0 0,-1 0 1 0 0,0-1-1 0 0,0 1 0 0 0,0 0 0 0 0,0-1 0 0 0,-2-2 0 0 0,-6-11 11 0 0,8 14-8 0 0,0 0 0 0 0,0-1 1 0 0,0 1-1 0 0,0 0 0 0 0,0 0 0 0 0,-3-3 1 0 0,0 2 49 0 0,-3-5 46 0 0,-1 0 0 0 0,0 1-1 0 0,-15-10 1 0 0,10 10-42 0 0,8 3 37 0 0,-1 0-1 0 0,0 1 0 0 0,0 0 0 0 0,0 0 0 0 0,0 0 0 0 0,0 1 0 0 0,-1 0 1 0 0,-6-1-1 0 0,13 3-98 0 0,-14-2 114 0 0,1 0 0 0 0,-1 1 0 0 0,0 0 0 0 0,-21 3 0 0 0,-41 11 61 0 0,65-10-144 0 0,-60 10-42 0 0,53-11 71 0 0,-24 8 0 0 0,10-3-40 0 0,-82 16 83 0 0,109-22-91 0 0,0 0-6 0 0,1 0 0 0 0,-1 0 1 0 0,0 0-1 0 0,-6 3 0 0 0,11-4-5 0 0,-1 0 1 0 0,1 0 0 0 0,-1 0 0 0 0,0 1-1 0 0,1-1 1 0 0,-1 0 0 0 0,1 0 0 0 0,-1 0 0 0 0,1 0-1 0 0,-1 0 1 0 0,0 0 0 0 0,1 0 0 0 0,-1-1 0 0 0,1 1-1 0 0,-1 0 1 0 0,1 0 0 0 0,-1 0 0 0 0,0-1-1 0 0,-2-3-2589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11 984 0 0,'0'0'254'0'0,"7"-11"6094"0"0,18 29-3556 0 0,-18-10-2669 0 0,0 0 0 0 0,-1 0 0 0 0,7 13 0 0 0,-8-13-127 0 0,1 1 0 0 0,0-1 0 0 0,9 11 0 0 0,-11-15-114 0 0,-3-3 18 0 0,-1 0 0 0 0,1-1 1 0 0,-1 1-1 0 0,1 0 0 0 0,-1-1 1 0 0,1 1-1 0 0,0 0 0 0 0,-1-1 0 0 0,1 1 1 0 0,0-1-1 0 0,-1 1 0 0 0,1-1 0 0 0,0 0 1 0 0,0 1-1 0 0,0-1 0 0 0,1 1 1 0 0,-2-1-20 0 0,0 0 1 0 0,0 0-1 0 0,1 0 0 0 0,-1 0 1 0 0,0 0-1 0 0,0-1 1 0 0,0 1-1 0 0,0 0 1 0 0,1 0-1 0 0,-1 0 1 0 0,0 0-1 0 0,0 0 0 0 0,2-3-2251 0 0,-2 3 2251 0 0,0 0 0 0 0,0 0 1 0 0,0 0-1 0 0,0 0 1 0 0,0-1-1 0 0,0 1 1 0 0,0 0-1 0 0,-1 0 1 0 0,1 0-1 0 0,0 0 1 0 0,0-1-1 0 0,0 1 0 0 0,0 0 1 0 0,0 0-1 0 0,0 0 1 0 0,-1-1-594 0 0,-7-12-890 0 0,3 5 1409 0 0,5 5-524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1 944 0 0,'-1'1'386'0'0,"0"0"0"0"0,-1-1 0 0 0,1 1 0 0 0,0 0 1 0 0,0 0-1 0 0,0 1 0 0 0,0-1 0 0 0,0 0 0 0 0,0 0 0 0 0,0 0 0 0 0,0 1 0 0 0,1-1 0 0 0,-1 0 0 0 0,0 3 0 0 0,-16 27-185 0 0,13-24-111 0 0,0 2-76 0 0,0 0 0 0 0,-1-1-1 0 0,0 0 1 0 0,-11 13 0 0 0,5-11-999 0 0,11-9 735 0 0,-1-1 0 0 0,1 0 1 0 0,0 1-1 0 0,-1-1 0 0 0,1 0 0 0 0,-1 1 1 0 0,1-1-1 0 0,0 0 0 0 0,-1 0 1 0 0,1 1-1 0 0,-1-1 0 0 0,1 0 0 0 0,-1 0 1 0 0,1 0-1 0 0,-1 0 0 0 0,1 0 0 0 0,-1 1 1 0 0,1-1-1 0 0,-1 0 0 0 0,0 0 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2545 0 0,'1'1'330'0'0,"1"0"1"0"0,0 0 0 0 0,-1-1 0 0 0,1 1 0 0 0,-1 0 0 0 0,1 0 0 0 0,0-1 0 0 0,0 1 0 0 0,-1-1 0 0 0,1 0 0 0 0,4 1-1 0 0,27 3 132 0 0,-23-4-540 0 0,-7 1-142 0 0,1-1 0 0 0,-1 0 1 0 0,1 0-1 0 0,-1 0 0 0 0,1 0 1 0 0,-1-1-1 0 0,1 0 0 0 0,-1 1 1 0 0,0-1-1 0 0,7-3 0 0 0,-10 4 114 0 0,0-1 0 0 0,1 1-1 0 0,-1-1 1 0 0,0 1 0 0 0,1 0-1 0 0,-1-1 1 0 0,0 1 0 0 0,0-1 0 0 0,1 1-1 0 0,-1-1 1 0 0,0 1 0 0 0,0-1-1 0 0,0 1 1 0 0,0-1 0 0 0,0 1-1 0 0,0-1 1 0 0,0 1 0 0 0,0-1-1 0 0,0 1 1 0 0,0-1 0 0 0,0 0 0 0 0,0 1-1 0 0,0-1 1 0 0,0 1 0 0 0,0-1-1 0 0,0 1 1 0 0,-1-1 0 0 0,1 1-1 0 0,0-1 1 0 0,0 1 0 0 0,-1 0-1 0 0,1-1 1 0 0,0 1 0 0 0,-1-1-1 0 0,0-1-646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1496 0 0,'0'1'331'0'0,"-1"-1"0"0"0,1 1-1 0 0,-1-1 1 0 0,1 1 0 0 0,-1-1 0 0 0,1 1-1 0 0,-1-1 1 0 0,1 1 0 0 0,-1-1-1 0 0,1 1 1 0 0,-1-1 0 0 0,1 1-1 0 0,0 0 1 0 0,-1-1 0 0 0,1 2 0 0 0,-9 25 652 0 0,6-10-1570 0 0,0 32-1 0 0,3-45-205 0 0,-1-4 546 0 0,1 1-1 0 0,0-1 1 0 0,0 1 0 0 0,0 0-1 0 0,0-1 1 0 0,0 1-1 0 0,0-1 1 0 0,0 1 0 0 0,0-1-1 0 0,0 1 1 0 0,1 0 0 0 0,-1-1-1 0 0,0 1 1 0 0,0-1-1 0 0,0 1 1 0 0,1-1 0 0 0,-1 1-1 0 0,1 0 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1600 0 0,'0'-14'9973'0'0,"0"17"-9935"0"0,1-1 1 0 0,0 1-1 0 0,0-1 0 0 0,-1 1 0 0 0,0-1 0 0 0,1 1 1 0 0,-1-1-1 0 0,0 1 0 0 0,0 0 0 0 0,0-1 1 0 0,-2 6-1 0 0,2-6-27 0 0,0 1-1 0 0,-1-1 1 0 0,1 1 0 0 0,0 0 0 0 0,0-1 0 0 0,0 1-1 0 0,0-1 1 0 0,1 1 0 0 0,-1 0 0 0 0,1-1-1 0 0,1 5 1 0 0,-1-6-18 0 0,-1 1-1 0 0,1-1 0 0 0,0 0 1 0 0,-1-1-1 0 0,1 1 1 0 0,0 0-1 0 0,0 0 0 0 0,-1 0 1 0 0,1 0-1 0 0,0 0 1 0 0,0-1-1 0 0,0 1 0 0 0,0 0 1 0 0,0-1-1 0 0,0 1 0 0 0,0-1 1 0 0,0 1-1 0 0,0-1 1 0 0,0 0-1 0 0,1 1 0 0 0,-1-1 1 0 0,0 0-1 0 0,0 0 1 0 0,0 0-1 0 0,0 0 0 0 0,1 0 1 0 0,-1 0-1 0 0,0 0 0 0 0,0 0 1 0 0,0 0-1 0 0,0 0 1 0 0,3-1-1 0 0,-3 0 3 0 0,1 0 0 0 0,0 1 0 0 0,-1-1 1 0 0,1 0-1 0 0,-1 0 0 0 0,1 0 0 0 0,-1 0 0 0 0,0 0 1 0 0,1 0-1 0 0,-1 0 0 0 0,0-1 0 0 0,0 1 0 0 0,1 0 0 0 0,-1-1 1 0 0,0 1-1 0 0,-1-1 0 0 0,1 1 0 0 0,0-1 0 0 0,0 0 0 0 0,-1 1 1 0 0,2-4-1 0 0,-2 4 39 0 0,0-1 0 0 0,0 0 0 0 0,0 0 0 0 0,0 0 0 0 0,0 0 0 0 0,0 1 0 0 0,0-1 0 0 0,-1 0-1 0 0,1 0 1 0 0,0 0 0 0 0,-1 1 0 0 0,0-1 0 0 0,1 0 0 0 0,-1 0 0 0 0,0 1 0 0 0,0-1 0 0 0,-2-2 0 0 0,0 0 35 0 0,-1 0-1 0 0,1 1 1 0 0,-1-1 0 0 0,0 1-1 0 0,-7-5 1 0 0,11 8-152 0 0,-1 0 1 0 0,0 0 0 0 0,0 0-1 0 0,1-1 1 0 0,-1 1 0 0 0,0 0-1 0 0,1 0 1 0 0,-1 0 0 0 0,0 0-1 0 0,0 0 1 0 0,1 0 0 0 0,-1 0-1 0 0,0 1 1 0 0,0-1-1 0 0,1 0 1 0 0,-1 0 0 0 0,0 0-1 0 0,1 1 1 0 0,-1-1 0 0 0,0 0-1 0 0,1 1 1 0 0,-1-1 0 0 0,1 1-1 0 0,-1-1 1 0 0,0 0 0 0 0,1 1-1 0 0,-1-1 1 0 0,1 1 0 0 0,-1 0-1 0 0,1-1 1 0 0,-1 2 0 0 0,5 15-8948 0 0,-2-14 7876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4385 0 0,'-1'1'213'0'0,"0"0"-1"0"0,0-1 1 0 0,0 1-1 0 0,1 0 1 0 0,-1 0 0 0 0,0 0-1 0 0,0 0 1 0 0,1-1 0 0 0,-1 1-1 0 0,1 0 1 0 0,-1 0-1 0 0,1 0 1 0 0,-1 0 0 0 0,1 0-1 0 0,0 0 1 0 0,-1 1-1 0 0,1-1 1 0 0,0 0 0 0 0,0 0-1 0 0,0 0 1 0 0,0 0 0 0 0,0 0-1 0 0,0 2 1 0 0,5 32-318 0 0,-2-20 271 0 0,2 38-921 0 0,-4-31-2759 0 0,-3-30-539 0 0,2 5 4086 0 0,-1 0 1 0 0,1 0 0 0 0,-1 0-1 0 0,1 0 1 0 0,0 0-1 0 0,0 0 1 0 0,0 0 0 0 0,1 0-1 0 0,0-6 1 0 0,0 8 168 0 0,0 1 1 0 0,0-1-1 0 0,-1 0 0 0 0,1 1 1 0 0,0-1-1 0 0,0 1 0 0 0,0-1 1 0 0,0 1-1 0 0,0-1 0 0 0,0 1 1 0 0,0 0-1 0 0,0-1 0 0 0,-1 1 1 0 0,1 0-1 0 0,0 0 0 0 0,0 0 1 0 0,0 0-1 0 0,0 0 0 0 0,0 0 0 0 0,0 0 1 0 0,2 0-1 0 0,25 6-5060 0 0,-25-5 3710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3609 0 0,'0'0'73'0'0,"0"0"0"0"0,-1 0 0 0 0,1 0 0 0 0,0 0 0 0 0,0 0 0 0 0,0 0 0 0 0,0 0 0 0 0,0 0 0 0 0,0 0 0 0 0,0 0 0 0 0,-1 0 0 0 0,1 0 0 0 0,0 0 0 0 0,0 1 0 0 0,0-1 1 0 0,0 0-1 0 0,0 0 0 0 0,0 0 0 0 0,0 0 0 0 0,0 0 0 0 0,-1 0 0 0 0,1 0 0 0 0,0 0 0 0 0,0 0 0 0 0,0 0 0 0 0,0 1 0 0 0,0-1 0 0 0,0 0 0 0 0,0 0 0 0 0,0 0 0 0 0,0 0 0 0 0,0 0 0 0 0,0 0 0 0 0,0 1 0 0 0,0-1 0 0 0,0 0 0 0 0,0 0 1 0 0,0 0-1 0 0,0 0 0 0 0,0 0 0 0 0,0 0 0 0 0,0 0 0 0 0,0 1 0 0 0,0-1 0 0 0,0 0 0 0 0,0 0 0 0 0,0 0 0 0 0,0 0 0 0 0,0 0 0 0 0,0 0 0 0 0,0 0 0 0 0,0 1 0 0 0,1-1 0 0 0,-1 0 0 0 0,0 0 0 0 0,0 0 0 0 0,0 0 0 0 0,0 0 1 0 0,0 0-1 0 0,0 0 0 0 0,0 0 0 0 0,0 0 0 0 0,0 0 0 0 0,1 0 0 0 0,11 12 1088 0 0,-9-8-1726 0 0,1-1 1 0 0,0-1-1 0 0,0 1 1 0 0,0 0-1 0 0,7 2 1 0 0,-10-5 361 0 0,-1 0 1 0 0,0 1 0 0 0,1-1 0 0 0,-1 0 0 0 0,0 0-1 0 0,1 0 1 0 0,-1 0 0 0 0,0 0 0 0 0,1 0 0 0 0,-1 1-1 0 0,0-1 1 0 0,1 0 0 0 0,-1 0 0 0 0,0 1 0 0 0,0-1-1 0 0,1 0 1 0 0,-1 0 0 0 0,0 1 0 0 0,0-1 0 0 0,0 0 0 0 0,1 1-1 0 0,-1-1 1 0 0,0 0 0 0 0,0 0 0 0 0,0 1 0 0 0,-1-1-664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20:0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8624,'0'10577'0,"6499"-10577"0,-6499-10577 0,-6499 10577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1288 0 0,'0'0'188'0'0,"-1"0"1"0"0,1 0-1 0 0,-1 0 0 0 0,0 0 0 0 0,1 0 0 0 0,-1 0 0 0 0,0 1 1 0 0,1-1-1 0 0,-1 0 0 0 0,1 0 0 0 0,-1 1 0 0 0,0-1 0 0 0,1 0 0 0 0,-1 1 1 0 0,1-1-1 0 0,-1 0 0 0 0,1 1 0 0 0,-1 0 0 0 0,1 2 1929 0 0,7-1-1517 0 0,-3-2-509 0 0,0 0-1 0 0,-1 0 1 0 0,1 0-1 0 0,-1 1 1 0 0,1-1-1 0 0,-1 1 1 0 0,1 0-1 0 0,-1 0 1 0 0,1 1-1 0 0,-1-1 1 0 0,0 1-1 0 0,5 2 1 0 0,-7-3-44 0 0,1 1 1 0 0,-1-1-1 0 0,0 0 0 0 0,1 1 0 0 0,-1-1 1 0 0,0 1-1 0 0,0 0 0 0 0,0-1 1 0 0,0 1-1 0 0,0 0 0 0 0,0 0 1 0 0,-1-1-1 0 0,1 1 0 0 0,-1 0 0 0 0,1 0 1 0 0,-1 0-1 0 0,0 0 0 0 0,1 0 1 0 0,-1 0-1 0 0,0 0 0 0 0,0 0 1 0 0,0-1-1 0 0,-1 1 0 0 0,0 3 0 0 0,-9 34-419 0 0,10-44-4724 0 0,0 4 4987 0 0,0 0 1 0 0,0 0-1 0 0,1 0 0 0 0,-1 0 0 0 0,1 0 0 0 0,-1 1 0 0 0,1-1 1 0 0,-1 0-1 0 0,1 0 0 0 0,0 0 0 0 0,3-1-232 0 0,-4 1 427 0 0,0 1 1 0 0,1 0-1 0 0,-1-1 1 0 0,0 1-1 0 0,1 0 1 0 0,-1 0-1 0 0,0-1 1 0 0,1 1-1 0 0,-1 0 1 0 0,0 0-1 0 0,1 0 1 0 0,-1 0-1 0 0,1 0 1 0 0,-1 0-1 0 0,1-1 1 0 0,-1 1-1 0 0,0 0 1 0 0,1 0-1 0 0,-1 0 1 0 0,1 0-1 0 0,-1 0 1 0 0,1 0-1 0 0,-1 1 1 0 0,0-1-1 0 0,1 0 1 0 0,-1 0-1 0 0,1 0 1 0 0,-1 0-1 0 0,0 0 1 0 0,1 1-1 0 0,-1-1 0 0 0,0 0 1 0 0,1 0-1 0 0,0 1 1 0 0,2 0-75 0 0,1 0 0 0 0,0 0 0 0 0,-1 0 1 0 0,1 0-1 0 0,0-1 0 0 0,0 1 0 0 0,4-1 0 0 0,-7 0-51 0 0,0 0 0 0 0,-1-1 1 0 0,1 1-1 0 0,-1 0 0 0 0,1 0 0 0 0,-1 0 0 0 0,1 0 0 0 0,-1-1 0 0 0,1 1 0 0 0,-1 0 0 0 0,1-1 0 0 0,-1 1 0 0 0,0 0 0 0 0,1-1 1 0 0,-1 1-1 0 0,1 0 0 0 0,-1-1 0 0 0,0 1 0 0 0,1-1 0 0 0,-1 1 0 0 0,0-1 0 0 0,0 1 0 0 0,1-2 0 0 0,5-14-9 0 0,-4 9 145 0 0,1 1 887 0 0,-3 6-967 0 0,0 0 1 0 0,0 0-1 0 0,1 0 0 0 0,-1 0 1 0 0,0 0-1 0 0,0 0 0 0 0,0 0 0 0 0,0 0 1 0 0,0 0-1 0 0,0 0 0 0 0,0 0 1 0 0,0 0-1 0 0,1 0 0 0 0,-1 0 1 0 0,0 0-1 0 0,0 0 0 0 0,0 0 1 0 0,0 0-1 0 0,0 0 0 0 0,0 0 1 0 0,0 0-1 0 0,0 1 0 0 0,0-1 1 0 0,1 0-1 0 0,-1 0 0 0 0,0 0 1 0 0,0 0-1 0 0,0 0 0 0 0,0 0 0 0 0,0 0 1 0 0,0 0-1 0 0,0 0 0 0 0,0 0 1 0 0,0 0-1 0 0,0 1 0 0 0,0-1 1 0 0,0 0-1 0 0,0 0 0 0 0,0 0 1 0 0,0 0-1 0 0,0 0 0 0 0,0 0 1 0 0,0 0-1 0 0,0 0 0 0 0,0 1 1 0 0,0-1-1 0 0,0 0 0 0 0,0 0 0 0 0,0 0 1 0 0,0 0-1 0 0,0 0 0 0 0,0 0 1 0 0,0 0-1 0 0,0 0 0 0 0,0 0 1 0 0,0 1-1 0 0,0-1 0 0 0,0 0 1 0 0,0 0-1 0 0,0 0 0 0 0,0 0 1 0 0,0 0-1 0 0,-1 0 0 0 0,7 46 802 0 0,-3 21-415 0 0,-3-68-406 0 0,0-1 1 0 0,0 1-1 0 0,1 0 0 0 0,-1 0 0 0 0,0 0 0 0 0,1 0 1 0 0,-1 0-1 0 0,1 0 0 0 0,0 0 0 0 0,-1 0 0 0 0,1 0 1 0 0,1-2-1 0 0,2-2 42 0 0,-4 4-36 0 0,0 1-1 0 0,0-1 0 0 0,1 1 0 0 0,-1-1 1 0 0,0 1-1 0 0,1-1 0 0 0,-1 1 0 0 0,0-1 0 0 0,1 1 1 0 0,-1-1-1 0 0,1 1 0 0 0,-1 0 0 0 0,1-1 1 0 0,-1 1-1 0 0,1 0 0 0 0,-1-1 0 0 0,1 1 1 0 0,-1 0-1 0 0,1 0 0 0 0,-1-1 0 0 0,1 1 0 0 0,-1 0 1 0 0,1 0-1 0 0,0 0 0 0 0,-1 0 0 0 0,1 0 1 0 0,-1 0-1 0 0,1 0 0 0 0,0 0 0 0 0,-1 0 0 0 0,1 0 1 0 0,-1 0-1 0 0,1 0 0 0 0,-1 0 0 0 0,2 1 1 0 0,8 8 201 0 0,-7-7-177 0 0,-1 0 0 0 0,1 1 0 0 0,-1-1 0 0 0,1 1-1 0 0,-1-1 1 0 0,0 1 0 0 0,0 0 0 0 0,0 0 0 0 0,0 0 0 0 0,1 5 0 0 0,0-2 63 0 0,-3-5-60 0 0,1-1 1 0 0,-1 1-1 0 0,0-1 1 0 0,1 1-1 0 0,-1-1 1 0 0,0 1-1 0 0,0 0 0 0 0,1-1 1 0 0,-1 1-1 0 0,0 0 1 0 0,0-1-1 0 0,0 1 0 0 0,0 0 1 0 0,0-1-1 0 0,0 1 1 0 0,0 0-1 0 0,0-1 1 0 0,0 1-1 0 0,0 0 0 0 0,0-1 1 0 0,0 1-1 0 0,0 0 1 0 0,-1-1-1 0 0,1 1 0 0 0,-1 1 1 0 0,0-2 25 0 0,0 1 0 0 0,0 0 1 0 0,0-1-1 0 0,-1 1 0 0 0,1 0 1 0 0,0-1-1 0 0,0 1 0 0 0,-1-1 1 0 0,1 0-1 0 0,0 1 0 0 0,-1-1 1 0 0,1 0-1 0 0,0 0 0 0 0,-1 0 1 0 0,1 0-1 0 0,0 0 0 0 0,-1 0 1 0 0,1 0-1 0 0,0-1 0 0 0,-1 1 1 0 0,1 0-1 0 0,0-1 0 0 0,-2 0 1 0 0,2 1-256 0 0,-1-1 1 0 0,1 0 0 0 0,0 1-1 0 0,0-1 1 0 0,-1 0 0 0 0,1 0-1 0 0,0 1 1 0 0,0-1 0 0 0,0 0-1 0 0,0 0 1 0 0,0 0 0 0 0,0 0-1 0 0,0-1 1 0 0,-1-1-1 0 0,-1-9-6654 0 0,3 9 5256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17 1952 0 0,'0'0'151'0'0,"-1"0"-1"0"0,0 0 0 0 0,0 0 0 0 0,0 0 0 0 0,1 0 1 0 0,-1 0-1 0 0,0-1 0 0 0,0 1 0 0 0,0 0 0 0 0,1 0 1 0 0,-1-1-1 0 0,0 1 0 0 0,0 0 0 0 0,0-2 0 0 0,-5-1 838 0 0,1 0 132 0 0,4 3-900 0 0,0-1 0 0 0,0 0 0 0 0,0 1 0 0 0,-1-1 0 0 0,1 0 0 0 0,0 1 0 0 0,0-1 0 0 0,0 1 0 0 0,0 0 0 0 0,-1-1 0 0 0,1 1 0 0 0,0 0 0 0 0,-1 0 0 0 0,1 0 0 0 0,0 0 0 0 0,0 0 0 0 0,-1 0 0 0 0,1 0 0 0 0,0 0 0 0 0,0 1 0 0 0,-1-1 0 0 0,1 0 0 0 0,-1 1 0 0 0,0 0-97 0 0,1 0 0 0 0,0 0 0 0 0,0 0 0 0 0,0 0-1 0 0,-1 1 1 0 0,1-1 0 0 0,0 0 0 0 0,0 0 0 0 0,1 1 0 0 0,-1-1 0 0 0,0 1-1 0 0,0-1 1 0 0,1 0 0 0 0,-2 4 0 0 0,-5 24 350 0 0,4-17-351 0 0,2-3-52 0 0,0 0 0 0 0,1 0-1 0 0,0 0 1 0 0,1 0 0 0 0,2 16 0 0 0,-3-22-66 0 0,1-1-1 0 0,-1 1 1 0 0,1 0 0 0 0,0-1 0 0 0,0 1 0 0 0,0-1 0 0 0,0 1 0 0 0,0-1-1 0 0,0 1 1 0 0,1-1 0 0 0,-1 0 0 0 0,1 0 0 0 0,0 0 0 0 0,-1 0 0 0 0,1 0-1 0 0,0 0 1 0 0,0 0 0 0 0,0-1 0 0 0,1 1 0 0 0,-1 0 0 0 0,0-1 0 0 0,1 0-1 0 0,-1 0 1 0 0,0 0 0 0 0,1 0 0 0 0,0 0 0 0 0,3 1 0 0 0,12 5 75 0 0,-16-5-77 0 0,1-1 1 0 0,-1 0 0 0 0,1 0-1 0 0,-1 0 1 0 0,1 0-1 0 0,0 0 1 0 0,-1-1 0 0 0,5 1-1 0 0,-6-1-74 0 0,1 0-1 0 0,-1 0 0 0 0,1 0 0 0 0,-1 0 1 0 0,0 0-1 0 0,1 0 0 0 0,-1-1 0 0 0,0 1 1 0 0,1 0-1 0 0,-1-1 0 0 0,0 1 0 0 0,2-2 1 0 0,7-12-4465 0 0,-5 6 2102 0 0,7-6-2506 0 0,-9 10 3147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3417 0 0,'-12'-1'1650'0'0,"9"-1"-216"0"0,29-2-1122 0 0,-22 3-300 0 0,-1 0 1 0 0,1 0 0 0 0,-1 0 0 0 0,1 1 0 0 0,0 0-1 0 0,0-1 1 0 0,-1 1 0 0 0,1 0 0 0 0,0 1 0 0 0,5 0-1 0 0,-8 0 64 0 0,0-1 0 0 0,0 1-1 0 0,-1 0 1 0 0,1 0 0 0 0,0-1-1 0 0,-1 1 1 0 0,1 0 0 0 0,0 0-1 0 0,-1 0 1 0 0,1-1 0 0 0,-1 1-1 0 0,1 0 1 0 0,-1 0 0 0 0,0 0-1 0 0,1 0 1 0 0,-1 0 0 0 0,0 0-1 0 0,1 0 1 0 0,-1 0 0 0 0,0 0-1 0 0,0 0 1 0 0,0 0 0 0 0,0 0-1 0 0,0 0 1 0 0,0 0 0 0 0,-1 0-1 0 0,1 2 1 0 0,-7 29 332 0 0,7-32-411 0 0,-16 75-1595 0 0,31-100-5369 0 0,-15 24 6910 0 0,2-3-790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 0 0,'2'-1'1206'0'0,"2"5"320"0"0,4 5 51 0 0,15 34-1249 0 0,-18-34-1152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1944 0 0,'5'-2'446'0'0,"0"-1"0"0"0,0 1 0 0 0,-1 0 0 0 0,1 0 0 0 0,1 1 0 0 0,6-2 0 0 0,-11 3-315 0 0,0 0 0 0 0,0 0-1 0 0,0 0 1 0 0,0 0-1 0 0,0 1 1 0 0,0-1 0 0 0,0 0-1 0 0,0 1 1 0 0,0-1-1 0 0,0 0 1 0 0,0 1-1 0 0,0-1 1 0 0,0 1 0 0 0,-1 0-1 0 0,1-1 1 0 0,0 1-1 0 0,0-1 1 0 0,-1 1 0 0 0,1 0-1 0 0,0 0 1 0 0,-1 0-1 0 0,1-1 1 0 0,0 3-1 0 0,1 1 269 0 0,0 0 0 0 0,0 0 0 0 0,-1 0 0 0 0,1 7 0 0 0,0-7-687 0 0,1 18-770 0 0,-2-7-3533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1536 0 0,'2'-2'6198'0'0,"3"7"-4851"0"0,-5-4-1336 0 0,1 0 0 0 0,0 0 1 0 0,0 0-1 0 0,-1 0 0 0 0,1 0 0 0 0,-1 0 0 0 0,1 0 0 0 0,-1 1 0 0 0,1-1 0 0 0,-1 0 0 0 0,0 2 0 0 0,-4 59 1245 0 0,4-58-1215 0 0,1 0-1 0 0,0 0 0 0 0,-1 0 1 0 0,1 0-1 0 0,1 0 0 0 0,-1 0 1 0 0,1-1-1 0 0,-1 1 0 0 0,1 0 1 0 0,0-1-1 0 0,4 5 0 0 0,-5-6-32 0 0,0-1-9 0 0,-1 0 0 0 0,1 0 0 0 0,-1 0 0 0 0,1 0 0 0 0,0 0 0 0 0,0 0-1 0 0,-1 0 1 0 0,1 0 0 0 0,0-1 0 0 0,0 1 0 0 0,0 0 0 0 0,0 0 0 0 0,0-1 0 0 0,0 1 0 0 0,0-1-1 0 0,0 1 1 0 0,0-1 0 0 0,0 1 0 0 0,1-1 0 0 0,-1 0 0 0 0,0 1 0 0 0,0-1 0 0 0,0 0-1 0 0,2 0 1 0 0,-2 0 6 0 0,1 0 0 0 0,-1 0 0 0 0,1 0 0 0 0,-1 0 0 0 0,1-1-1 0 0,-1 1 1 0 0,1 0 0 0 0,-1-1 0 0 0,1 0 0 0 0,-1 1 0 0 0,0-1-1 0 0,1 0 1 0 0,-1 1 0 0 0,0-1 0 0 0,0 0 0 0 0,1 0 0 0 0,-1 0 0 0 0,2-2-1 0 0,4 0-2146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3777 0 0,'2'-1'3855'0'0,"-2"1"-3793"0"0,10-3 1087 0 0,-7 2-1157 0 0,1-1 0 0 0,0 1 0 0 0,0 0 0 0 0,0 0-1 0 0,0 0 1 0 0,0 0 0 0 0,7 1 0 0 0,-10 0-72 0 0,-1 0-1 0 0,0 0 1 0 0,0 0 0 0 0,1 0-1 0 0,-1 0 1 0 0,0 0 0 0 0,1 0-1 0 0,-1 0 1 0 0,0 0 0 0 0,0 0-1 0 0,1 0 1 0 0,-1 0 0 0 0,0 0-1 0 0,1 1 1 0 0,-1-1 0 0 0,0 0-1 0 0,0 0 1 0 0,0 0-1 0 0,1 0 1 0 0,-1 1 0 0 0,0-1-1 0 0,0 0 1 0 0,1 0 0 0 0,-1 0-1 0 0,0 1 1 0 0,0-1 0 0 0,0 0-1 0 0,0 0 1 0 0,0 1 0 0 0,1-1-1 0 0,-1 0 1 0 0,0 1 0 0 0,-2 11-1846 0 0,-11 13 625 0 0,12-23 1435 0 0,-11 16 3221 0 0,12-18-3264 0 0,1 0 41 0 0,1-1-1 0 0,0 1 1 0 0,0-1-1 0 0,-1 1 1 0 0,1-1-1 0 0,0 0 1 0 0,-1 0-1 0 0,1 1 1 0 0,1-3-1 0 0,2 0-7 0 0,-2 2-96 0 0,-1 1-1 0 0,0-1 1 0 0,1 0-1 0 0,-1 1 1 0 0,0-1-1 0 0,1 1 1 0 0,-1 0-1 0 0,1 0 1 0 0,-1 0-1 0 0,4 0 1 0 0,-5 0-22 0 0,-1 1 0 0 0,1-1 1 0 0,0 0-1 0 0,0 0 0 0 0,0 1 1 0 0,-1-1-1 0 0,1 0 0 0 0,0 1 1 0 0,-1-1-1 0 0,1 1 0 0 0,0-1 0 0 0,-1 1 1 0 0,1-1-1 0 0,0 1 0 0 0,-1-1 1 0 0,1 1-1 0 0,-1-1 0 0 0,1 1 1 0 0,-1 0-1 0 0,1 0 0 0 0,-1-1 1 0 0,0 1-1 0 0,1 0 0 0 0,-1-1 1 0 0,0 1-1 0 0,0 0 0 0 0,1 0 1 0 0,-1 0-1 0 0,0-1 0 0 0,0 1 1 0 0,0 0-1 0 0,0 0 0 0 0,0 1 0 0 0,0 0 10 0 0,0 1 0 0 0,0 0 0 0 0,0-1 0 0 0,0 1 0 0 0,-1 0 0 0 0,1-1 0 0 0,-1 1 0 0 0,0-1 0 0 0,0 1 0 0 0,1 0 0 0 0,-2-1-1 0 0,1 0 1 0 0,0 1 0 0 0,-2 1 0 0 0,1-1 73 0 0,1-1-1 0 0,-1 1 0 0 0,1-1 1 0 0,0 1-1 0 0,-1 0 1 0 0,0 4-1 0 0,2-6-113 0 0,18-4-429 0 0,-16 3 547 0 0,0 0 0 0 0,-1-1 1 0 0,1 1-1 0 0,0 0 0 0 0,0 0 0 0 0,0 0 1 0 0,-1 0-1 0 0,4 0 0 0 0,-4 1 1 0 0,-1-1 0 0 0,1 1 0 0 0,0-1 0 0 0,0 0 0 0 0,-1 1 0 0 0,1 0 0 0 0,0-1 0 0 0,0 1 0 0 0,-1-1 0 0 0,1 1 0 0 0,-1 0 0 0 0,1 0 0 0 0,-1-1 0 0 0,1 1 0 0 0,-1 0 0 0 0,1 0 0 0 0,-1-1 0 0 0,1 1 0 0 0,-1 0 0 0 0,0 0 0 0 0,1 1 1 0 0,0 5 85 0 0,0-1 1 0 0,0 1 0 0 0,0 0 0 0 0,-1 11 0 0 0,2-9-1769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3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54 1584 0 0,'-2'-2'314'0'0,"0"0"-1"0"0,1 0 1 0 0,-1 0-1 0 0,1 0 1 0 0,0 0-1 0 0,-1 0 1 0 0,1 0-1 0 0,0 0 0 0 0,0-1 1 0 0,0-1-1 0 0,1 3-92 0 0,-1 0 0 0 0,1-1-1 0 0,0 1 1 0 0,0 0-1 0 0,0 0 1 0 0,0 0 0 0 0,0 0-1 0 0,0 0 1 0 0,0-1-1 0 0,0 1 1 0 0,0 0 0 0 0,1 0-1 0 0,-1 0 1 0 0,0 0-1 0 0,1 0 1 0 0,-1 0 0 0 0,1 0-1 0 0,-1 0 1 0 0,1 0-1 0 0,0 0 1 0 0,-1 0 0 0 0,2-1-1 0 0,-1 1-116 0 0,-1 1 0 0 0,1 0 0 0 0,0 0 0 0 0,-1-1-1 0 0,1 1 1 0 0,-1 0 0 0 0,1 0 0 0 0,0 0 0 0 0,-1 0 0 0 0,1 0 0 0 0,0 0 0 0 0,-1 0-1 0 0,1 0 1 0 0,-1 0 0 0 0,1 0 0 0 0,0 0 0 0 0,-1 0 0 0 0,1 0 0 0 0,0 0-1 0 0,-1 1 1 0 0,1-1 0 0 0,-1 0 0 0 0,1 0 0 0 0,-1 1 0 0 0,1-1 0 0 0,0 1-1 0 0,17 11 1346 0 0,-16-10-1217 0 0,23 20 489 0 0,0 2 0 0 0,26 30 0 0 0,-36-36-609 0 0,42 33 18 0 0,-56-50-132 0 0,1 1 1 0 0,-1-1 0 0 0,1 1-1 0 0,0-1 1 0 0,-1 1 0 0 0,1-1-1 0 0,0 0 1 0 0,0 0 0 0 0,0 0-1 0 0,0 0 1 0 0,0 0 0 0 0,3 1-1 0 0,-2-1-211 0 0,-16-21-16544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3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52 1640 0 0,'-1'-4'134'0'0,"0"-1"-1"0"0,1 1 0 0 0,-1-1 0 0 0,1 1 0 0 0,0-7 0 0 0,0 9 168 0 0,0 1 0 0 0,1-1 0 0 0,-1 1-1 0 0,0 0 1 0 0,0-1 0 0 0,1 1-1 0 0,-1 0 1 0 0,1-1 0 0 0,-1 1 0 0 0,1 0-1 0 0,0-2 1 0 0,-9 16 7207 0 0,-7 19-6337 0 0,4-9-481 0 0,-30 71 749 0 0,38-88-1377 0 0,2-3-63 0 0,-1 1 1 0 0,1-1 0 0 0,0 0 0 0 0,0 0 0 0 0,0 0 0 0 0,-1 6 0 0 0,2-3-1957 0 0,1-21-10750 0 0,4 8 11796 0 0,-2 4-423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3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363 214 2913 0 0,'-3'5'491'0'0,"0"-1"0"0"0,0 1 1 0 0,0 0-1 0 0,1-1 1 0 0,0 1-1 0 0,0 0 0 0 0,-3 9 1 0 0,-2 6 980 0 0,4-13-1053 0 0,2-4-254 0 0,0-1-1 0 0,0 0 1 0 0,0 1-1 0 0,0-1 1 0 0,0 0-1 0 0,-1 0 1 0 0,1 0-1 0 0,-4 3 1 0 0,-3 6 668 0 0,6-9-703 0 0,1-1-1 0 0,0 1 1 0 0,-1 0 0 0 0,1-1 0 0 0,-1 1 0 0 0,1-1 0 0 0,-1 1-1 0 0,-3 1 1 0 0,-2 1 26 0 0,0-1-1 0 0,-1 1 0 0 0,1-2 1 0 0,-1 1-1 0 0,0-1 0 0 0,0 0 1 0 0,0 0-1 0 0,0-1 1 0 0,0 0-1 0 0,-1-1 0 0 0,1 0 1 0 0,0 0-1 0 0,0-1 0 0 0,0 0 1 0 0,-1 0-1 0 0,1-1 1 0 0,0 0-1 0 0,1 0 0 0 0,-15-6 1 0 0,12 3-146 0 0,1 1 1 0 0,0-1-1 0 0,1-1 1 0 0,-1 1-1 0 0,1-2 1 0 0,0 1-1 0 0,0-1 1 0 0,1 0-1 0 0,-13-16 1 0 0,17 19-23 0 0,1 0 0 0 0,-1-1 0 0 0,1 1 0 0 0,-1-1 0 0 0,1 0 0 0 0,1 0 0 0 0,-1 0 0 0 0,1 0 0 0 0,-1 0 0 0 0,2 0 0 0 0,-1 0 0 0 0,0 0 0 0 0,1 0 0 0 0,0-1 0 0 0,0 1 0 0 0,1 0 0 0 0,-1 0 0 0 0,1 0 0 0 0,0 0 0 0 0,1 0 0 0 0,2-8 0 0 0,0 4-4 0 0,1 1 1 0 0,-1-1-1 0 0,2 1 1 0 0,-1 0-1 0 0,1 0 1 0 0,0 1-1 0 0,1 0 1 0 0,0 0-1 0 0,0 0 0 0 0,0 1 1 0 0,13-9-1 0 0,-8 7-3 0 0,0 1-1 0 0,1 0 1 0 0,0 1-1 0 0,0 0 1 0 0,0 1-1 0 0,1 1 1 0 0,18-4-1 0 0,-27 7 17 0 0,0 0 1 0 0,1 0-1 0 0,-1 1 0 0 0,0 0 1 0 0,1 0-1 0 0,-1 0 0 0 0,0 1 1 0 0,1 0-1 0 0,-1 0 0 0 0,0 0 1 0 0,0 1-1 0 0,0 0 0 0 0,0 0 1 0 0,0 0-1 0 0,0 0 0 0 0,0 1 0 0 0,-1 0 1 0 0,6 4-1 0 0,-4-2 25 0 0,-1 0-1 0 0,0 0 0 0 0,0 1 1 0 0,0 0-1 0 0,-1 0 1 0 0,0 0-1 0 0,0 0 1 0 0,0 1-1 0 0,-1 0 1 0 0,0-1-1 0 0,-1 1 1 0 0,4 13-1 0 0,-3-7 133 0 0,-1-1-1 0 0,0 1 0 0 0,0 0 1 0 0,-2 0-1 0 0,1 1 0 0 0,-2-1 1 0 0,0 0-1 0 0,0 0 1 0 0,-1 0-1 0 0,-4 12 0 0 0,2-16-17 0 0,-1 4-869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2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13398,'6313'-39'0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25 320 2689 0 0,'-1'0'107'0'0,"0"0"0"0"0,0 0 1 0 0,0 0-1 0 0,0 0 0 0 0,0 0 1 0 0,-1 0-1 0 0,1 0 1 0 0,0 0-1 0 0,0 1 0 0 0,0-1 1 0 0,0 0-1 0 0,-1 1 0 0 0,-8 1 746 0 0,36-17 886 0 0,35-20 538 0 0,-19 10-1071 0 0,1 2 1 0 0,66-26-1 0 0,-65 34-1046 0 0,1 3 0 0 0,0 1 0 0 0,0 2 0 0 0,1 2 0 0 0,87-1 0 0 0,-128 8-101 0 0,1 0-1 0 0,-1 0 0 0 0,1 1 1 0 0,-1 0-1 0 0,0 0 0 0 0,1 0 1 0 0,6 3-1 0 0,-7-3 1757 0 0,-9-3-1747 0 0,0 0 1 0 0,0 1-1 0 0,0-1 0 0 0,0-1 1 0 0,-7-4-1 0 0,-6-4-213 0 0,-1 0 8 0 0,0-2 0 0 0,-25-22 0 0 0,1 1-26 0 0,41 33 159 0 0,1 1 0 0 0,0 0 1 0 0,0 0-1 0 0,0 0 1 0 0,0 0-1 0 0,0-1 0 0 0,0 1 1 0 0,-1 0-1 0 0,1 0 1 0 0,0 0-1 0 0,0 0 1 0 0,0 0-1 0 0,0 0 0 0 0,-1 0 1 0 0,1 0-1 0 0,0 0 1 0 0,0-1-1 0 0,0 1 0 0 0,0 0 1 0 0,-1 0-1 0 0,1 0 1 0 0,0 0-1 0 0,0 0 0 0 0,0 0 1 0 0,-1 0-1 0 0,1 0 1 0 0,0 0-1 0 0,0 0 0 0 0,0 0 1 0 0,-1 0-1 0 0,1 1 1 0 0,0-1-1 0 0,0 0 0 0 0,0 0 1 0 0,0 0-1 0 0,-1 0 1 0 0,1 0-1 0 0,0 0 0 0 0,0 0 1 0 0,0 0-1 0 0,-1 1 1 0 0,1 9-331 0 0,5 13-164 0 0,9 33 443 0 0,-8-28 55 0 0,15 42 0 0 0,-12-48 21 0 0,-4-8 7 0 0,0-1 0 0 0,1 0-1 0 0,10 16 1 0 0,-16-29-20 0 0,0 0-1 0 0,0 0 1 0 0,0 0-1 0 0,0 0 1 0 0,0 0-1 0 0,0 0 1 0 0,0 0-1 0 0,0 1 1 0 0,0-1-1 0 0,1 0 1 0 0,-1 0-1 0 0,0 0 1 0 0,0 0 0 0 0,0 0-1 0 0,0 0 1 0 0,0 0-1 0 0,0 0 1 0 0,0 0-1 0 0,1 0 1 0 0,-1 0-1 0 0,0 0 1 0 0,0 0-1 0 0,0 0 1 0 0,0 0-1 0 0,0 0 1 0 0,0 0-1 0 0,1 0 1 0 0,-1 0 0 0 0,0 0-1 0 0,0 0 1 0 0,0 0-1 0 0,0 0 1 0 0,0 0-1 0 0,0 0 1 0 0,1 0-1 0 0,-1 0 1 0 0,0 0-1 0 0,0 0 1 0 0,0 0-1 0 0,0 0 1 0 0,0 0-1 0 0,0 0 1 0 0,0-1-1 0 0,0 1 1 0 0,1 0 0 0 0,-1 0-1 0 0,0 0 1 0 0,0 0-1 0 0,0 0 1 0 0,0 0-1 0 0,6-11 400 0 0,1-12 46 0 0,-1-7-259 0 0,14-52-40 0 0,-15 66-129 0 0,6-16-63 0 0,-11 32-16 0 0,0 0-1 0 0,0 0 1 0 0,0 0-1 0 0,0 0 0 0 0,0 0 1 0 0,0-1-1 0 0,0 1 1 0 0,0 0-1 0 0,0 0 1 0 0,0 0-1 0 0,0 0 1 0 0,0 0-1 0 0,0-1 1 0 0,0 1-1 0 0,0 0 0 0 0,0 0 1 0 0,1 0-1 0 0,-1 0 1 0 0,0 0-1 0 0,0 0 1 0 0,0 0-1 0 0,0-1 1 0 0,0 1-1 0 0,0 0 1 0 0,1 0-1 0 0,-1 0 1 0 0,0 0-1 0 0,0 0 0 0 0,0 0 1 0 0,0 0-1 0 0,0 0 1 0 0,1 0-1 0 0,-1 0 1 0 0,0 0-1 0 0,0 0 1 0 0,0 0-1 0 0,0 0 1 0 0,1 0-1 0 0,9 19-12209 0 0,-7-15 10485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5761 0 0,'-1'1'166'0'0,"-1"-1"0"0"0,1 1 0 0 0,0 0 0 0 0,0 0-1 0 0,-1-1 1 0 0,1 1 0 0 0,0 0 0 0 0,0 0 0 0 0,0 0 0 0 0,0 1 0 0 0,0-1-1 0 0,0 0 1 0 0,0 0 0 0 0,0 1 0 0 0,0-1 0 0 0,1 0 0 0 0,-1 1 0 0 0,1-1-1 0 0,-1 0 1 0 0,1 1 0 0 0,-1 2 0 0 0,1 0-49 0 0,-1 1 0 0 0,2-1 0 0 0,-1 1 1 0 0,1-1-1 0 0,1 9 0 0 0,0-6-161 0 0,12 60 151 0 0,-3-21-181 0 0,5 54 1 0 0,-19-81-243 0 0,1-2-1863 0 0,1-23-1828 0 0,-4-7 2984 0 0,2 4 841 0 0,2 2 148 0 0,-1-1 0 0 0,1 1 0 0 0,1 0 1 0 0,-1-1-1 0 0,2-10 0 0 0,-1 13 141 0 0,1 1 0 0 0,-1-1 0 0 0,1 0-1 0 0,0 0 1 0 0,0 0 0 0 0,1 1 0 0 0,0-1 0 0 0,-1 1 0 0 0,4-6-1 0 0,-5 10-73 0 0,1-1-1 0 0,-1 1 1 0 0,1-1-1 0 0,-1 1 1 0 0,0-1-1 0 0,1 1 0 0 0,-1-1 1 0 0,1 1-1 0 0,0-1 1 0 0,-1 1-1 0 0,1-1 1 0 0,-1 1-1 0 0,1 0 0 0 0,0-1 1 0 0,-1 1-1 0 0,1 0 1 0 0,-1 0-1 0 0,1 0 1 0 0,0-1-1 0 0,0 1 1 0 0,-1 0-1 0 0,1 0 0 0 0,0 0 1 0 0,-1 0-1 0 0,1 0 1 0 0,0 0-1 0 0,-1 0 1 0 0,1 0-1 0 0,0 0 0 0 0,-1 1 1 0 0,1-1-1 0 0,0 0 1 0 0,-1 0-1 0 0,1 1 1 0 0,0-1-1 0 0,-1 0 1 0 0,1 1-1 0 0,-1-1 0 0 0,1 0 1 0 0,-1 1-1 0 0,1-1 1 0 0,-1 1-1 0 0,1-1 1 0 0,-1 1-1 0 0,2 1 1 0 0,2 2-89 0 0,0 2 1 0 0,0-1-1 0 0,6 11 1 0 0,-6-10-291 0 0,7 17-2362 0 0,-9-22 1312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2905 0 0,'-1'0'58'0'0,"0"0"1"0"0,1 1-1 0 0,-1-1 1 0 0,1 0 0 0 0,-1 0-1 0 0,1 1 1 0 0,-1-1 0 0 0,1 0-1 0 0,-1 1 1 0 0,1-1-1 0 0,0 1 1 0 0,-1-1 0 0 0,1 0-1 0 0,-1 1 1 0 0,1-1-1 0 0,0 1 1 0 0,0-1 0 0 0,-1 1-1 0 0,1-1 1 0 0,0 1 0 0 0,0 0-1 0 0,-1-1 1 0 0,1 1-1 0 0,0-1 1 0 0,0 1 0 0 0,0-1-1 0 0,0 1 1 0 0,0 0-1 0 0,0-1 1 0 0,0 1 0 0 0,0-1-1 0 0,0 1 1 0 0,0-1 0 0 0,1 2-1 0 0,2 24 840 0 0,-3-24-804 0 0,3 11-37 0 0,0 1-1 0 0,0-1 1 0 0,2 0 0 0 0,0 0-1 0 0,12 23 1 0 0,-14-28-270 0 0,-3-7 71 0 0,1 0-1 0 0,-1 0 1 0 0,0 0-1 0 0,0 0 1 0 0,1 0-1 0 0,-1 0 1 0 0,0 0-1 0 0,1 0 1 0 0,-1 0-1 0 0,1 0 1 0 0,0 0-1 0 0,-1-1 1 0 0,1 1 0 0 0,0 0-1 0 0,-1 0 1 0 0,1-1-1 0 0,0 1 1 0 0,0 0-1 0 0,-1-1 1 0 0,2 1-1 0 0,-1-1 90 0 0,-1 0 0 0 0,0-1 0 0 0,0 1 0 0 0,1 0 0 0 0,-1-1 0 0 0,0 1 0 0 0,0-1 0 0 0,0 1 0 0 0,0-1 0 0 0,1 1 0 0 0,-1 0-1 0 0,0-1 1 0 0,0 1 0 0 0,0-1 0 0 0,0 1 0 0 0,0-1 0 0 0,0 1 0 0 0,0-1 0 0 0,0 1 0 0 0,0-1 0 0 0,0 1 0 0 0,-1-1 0 0 0,-1-18 142 0 0,1 13-147 0 0,-6-27 232 0 0,4 24 444 0 0,1 0 0 0 0,1 0 1 0 0,-1-13-1 0 0,2 20-579 0 0,0 1 0 0 0,0 0-1 0 0,1-1 1 0 0,-1 1 0 0 0,0 0 0 0 0,1 0 0 0 0,0-1 0 0 0,-1 1-1 0 0,1 0 1 0 0,0 0 0 0 0,-1 0 0 0 0,1-1 0 0 0,0 1-1 0 0,0 0 1 0 0,0 0 0 0 0,0 0 0 0 0,0 1 0 0 0,0-1 0 0 0,0 0-1 0 0,0 0 1 0 0,0 1 0 0 0,0-1 0 0 0,3-1 0 0 0,-2 1-217 0 0,0 1 0 0 0,0-1 1 0 0,0 0-1 0 0,0 1 0 0 0,0-1 0 0 0,0 1 1 0 0,0-1-1 0 0,0 1 0 0 0,0 0 1 0 0,0 0-1 0 0,0 0 0 0 0,0 0 1 0 0,1 0-1 0 0,2 1 0 0 0,-1 10-1163 0 0,-3-8-117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99 2761 0 0,'-11'11'1817'0'0,"10"-13"-1047"0"0,5-6 42 0 0,5-5-288 0 0,1 0 0 0 0,17-17 0 0 0,-11 12-264 0 0,5-1-56 0 0,-21 18-174 0 0,1 1 0 0 0,0-1 1 0 0,0 0-1 0 0,0 1 0 0 0,0-1 0 0 0,0 1 1 0 0,0-1-1 0 0,0 1 0 0 0,0-1 0 0 0,0 1 1 0 0,0 0-1 0 0,0-1 0 0 0,0 1 1 0 0,0 0-1 0 0,0 0 0 0 0,1 0 0 0 0,-1 0 1 0 0,0 0-1 0 0,0 0 0 0 0,0 0 1 0 0,2 1-1 0 0,-3 0 69 0 0,1-1 0 0 0,0 1 1 0 0,-1 0-1 0 0,1 0 0 0 0,-1 0 1 0 0,1-1-1 0 0,-1 1 0 0 0,1 0 0 0 0,-1 0 1 0 0,0 0-1 0 0,1 0 0 0 0,-1 0 1 0 0,0 0-1 0 0,0 0 0 0 0,1 1 0 0 0,1 19 654 0 0,-1-16-587 0 0,1 22 172 0 0,-1-15-396 0 0,1 1 1 0 0,-1-1 0 0 0,6 16-1 0 0,-7-28-37 0 0,0 1 0 0 0,0-1 0 0 0,0 0 0 0 0,0 0 1 0 0,0 0-1 0 0,0 0 0 0 0,0 1 0 0 0,0-1 0 0 0,0 0 0 0 0,0 0 0 0 0,0 0 0 0 0,0 1 0 0 0,0-1 0 0 0,0 0 0 0 0,0 0 1 0 0,0 0-1 0 0,0 0 0 0 0,0 1 0 0 0,1-1 0 0 0,-1 0 0 0 0,0 0 0 0 0,0 0 0 0 0,0 0 0 0 0,0 1 0 0 0,0-1 0 0 0,0 0 1 0 0,0 0-1 0 0,1 0 0 0 0,-1 0 0 0 0,0 0 0 0 0,0 0 0 0 0,0 0 0 0 0,0 1 0 0 0,1-1 0 0 0,-1 0 0 0 0,0 0 0 0 0,0 0 1 0 0,0 0-1 0 0,1 0 0 0 0,-1 0 0 0 0,0 0 0 0 0,0 0 0 0 0,0 0 0 0 0,0 0 0 0 0,1 0 0 0 0,-1 0 0 0 0,0 0 0 0 0,0 0 1 0 0,0 0-1 0 0,1 0 0 0 0,4-10-5428 0 0,-3 6 5919 0 0,1-1-1898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4857 0 0,'-24'20'2431'0'0,"27"-20"-2324"0"0,0 1 0 0 0,-1-1 0 0 0,1 0 0 0 0,0 1 0 0 0,-1-1 0 0 0,1 0 0 0 0,0-1 0 0 0,-1 1 0 0 0,5-1 0 0 0,-3 0-99 0 0,-1 0 1 0 0,1 0-1 0 0,0 0 0 0 0,0 0 1 0 0,0 1-1 0 0,0 0 1 0 0,0 0-1 0 0,0 0 0 0 0,5 1 1 0 0,-8 0 13 0 0,0-1 1 0 0,-1 1 0 0 0,1 0-1 0 0,0-1 1 0 0,0 1-1 0 0,-1 0 1 0 0,1 0-1 0 0,0 0 1 0 0,-1 0 0 0 0,1 0-1 0 0,-1 0 1 0 0,1 0-1 0 0,-1 0 1 0 0,0 0 0 0 0,1 0-1 0 0,-1 0 1 0 0,0 0-1 0 0,0 0 1 0 0,0 0 0 0 0,0 0-1 0 0,0 0 1 0 0,0 1-1 0 0,-2 28 249 0 0,1-23-248 0 0,-1 8-45 0 0,-1 0 0 0 0,0 0-1 0 0,-11 28 1 0 0,12-37 52 0 0,-2 1-1789 0 0,4-7 1703 0 0,0 0 0 0 0,0 0 0 0 0,0 0-1 0 0,0 0 1 0 0,-1 0 0 0 0,1 0-1 0 0,0 0 1 0 0,0 0 0 0 0,0 0-1 0 0,0 0 1 0 0,0 0 0 0 0,-1 0-1 0 0,1 0 1 0 0,0 0 0 0 0,0 0-1 0 0,0 0 1 0 0,0 0 0 0 0,0 0 0 0 0,-1 0-1 0 0,1 0 1 0 0,0 0 0 0 0,0 0-1 0 0,0-1 1 0 0,0 1 0 0 0,0 0-1 0 0,0 0 1 0 0,-1 0 0 0 0,1 0-1 0 0,0 0 1 0 0,0 0 0 0 0,0-1-1 0 0,0 1 1 0 0,0 0 0 0 0,0 0 0 0 0,0 0-1 0 0,0 0 1 0 0,0 0 0 0 0,0-1-1 0 0,0 1 1 0 0,0 0 0 0 0,0 0-1 0 0,0 0 1 0 0,0-1 0 0 0,-1 0 34 0 0,1 0 0 0 0,-1-1 0 0 0,1 0 1 0 0,-1 1-1 0 0,1-1 0 0 0,0 1 0 0 0,0-1 0 0 0,-1 1 1 0 0,1-1-1 0 0,1 0 0 0 0,-1 1 0 0 0,0-1 0 0 0,0 1 0 0 0,0-1 1 0 0,1 1-1 0 0,-1-1 0 0 0,1 1 0 0 0,-1-1 0 0 0,1 1 1 0 0,0-1-1 0 0,0-1 0 0 0,1 1 90 0 0,-1 1 0 0 0,0-1 0 0 0,0 0 0 0 0,1 0 0 0 0,0 1 1 0 0,-1-1-1 0 0,1 1 0 0 0,0-1 0 0 0,-1 1 0 0 0,1-1 0 0 0,0 1 0 0 0,0 0 0 0 0,4-2 0 0 0,-5 3-39 0 0,0 0 0 0 0,0 1 0 0 0,-1-1 0 0 0,1 0 0 0 0,0 0 0 0 0,0 0 0 0 0,-1 0 0 0 0,1 1 0 0 0,0-1 0 0 0,-1 0 0 0 0,1 1 0 0 0,0-1 0 0 0,-1 0 0 0 0,1 1 0 0 0,0-1 0 0 0,-1 1 0 0 0,1-1 0 0 0,-1 1 0 0 0,1-1 0 0 0,-1 1 0 0 0,1 0 0 0 0,-1-1 0 0 0,0 1 0 0 0,1 0 0 0 0,-1-1 0 0 0,1 2 0 0 0,9 18 338 0 0,6 29-165 0 0,-13-42-1535 0 0,-2-10-319 0 0,-3-19-965 0 0,2 11 2708 0 0,0 4-1357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1912 0 0,'0'0'355'0'0,"20"8"3818"0"0,-13-7-3962 0 0,0 1 0 0 0,0 0 0 0 0,-1 0 0 0 0,1 0 0 0 0,8 5 0 0 0,-13-6-149 0 0,-1 0 1 0 0,0 1 0 0 0,1-1 0 0 0,-1 1 0 0 0,0 0-1 0 0,0-1 1 0 0,0 1 0 0 0,0 0 0 0 0,0-1-1 0 0,-1 1 1 0 0,1 0 0 0 0,0 0 0 0 0,-1 0 0 0 0,0 0-1 0 0,1 0 1 0 0,-1 0 0 0 0,0-1 0 0 0,0 1-1 0 0,0 0 1 0 0,0 0 0 0 0,0 3 0 0 0,1 17 117 0 0,0-15-485 0 0,-1-2-1312 0 0,7-20-1958 0 0,-3 4 2986 0 0,0 0 1 0 0,-1-1-1 0 0,3-20 1 0 0,-4 19 684 0 0,0 0 0 0 0,2 0 0 0 0,5-16 0 0 0,-7 25-186 0 0,-2 3 303 0 0,0 0 1 0 0,1-1-1 0 0,-1 1 0 0 0,1 0 1 0 0,0-1-1 0 0,-1 1 0 0 0,1 0 1 0 0,0 0-1 0 0,0 0 0 0 0,1-2 1 0 0,-1 4-88 0 0,-1-1 0 0 0,1 0 0 0 0,-1 1 0 0 0,1-1 0 0 0,-1 1 0 0 0,1-1 0 0 0,-1 1 0 0 0,1 0 1 0 0,-1-1-1 0 0,1 1 0 0 0,-1-1 0 0 0,0 1 0 0 0,1 0 0 0 0,-1-1 0 0 0,0 1 0 0 0,1 0 0 0 0,-1-1 0 0 0,0 1 0 0 0,0 0 1 0 0,0-1-1 0 0,0 3 0 0 0,8 32 482 0 0,-8-28-597 0 0,1-1 1 0 0,1 0 0 0 0,-1 0-1 0 0,1 0 1 0 0,0 0 0 0 0,0 0 0 0 0,4 6-1 0 0,-1 2-122 0 0,-5-13 13 0 0,0 0 1 0 0,0 0-1 0 0,0 0 1 0 0,0 0 0 0 0,0-1-1 0 0,0 1 1 0 0,1 0-1 0 0,-1 0 1 0 0,0 0-1 0 0,1 0 1 0 0,-1 0 0 0 0,1 0-1 0 0,-1-1 1 0 0,1 1-1 0 0,-1 0 1 0 0,1 0-1 0 0,0-1 1 0 0,-1 1 0 0 0,1 0-1 0 0,0-1 1 0 0,0 1-1 0 0,-1-1 1 0 0,2 2-1 0 0,-1-3 4 0 0,0 0-1 0 0,0 0 1 0 0,-1 0-1 0 0,1 1 1 0 0,-1-1-1 0 0,1 0 1 0 0,-1 0-1 0 0,1 0 1 0 0,-1 0-1 0 0,1 0 0 0 0,-1 0 1 0 0,0 0-1 0 0,1 0 1 0 0,-1 0-1 0 0,0 0 1 0 0,0-1-1 0 0,0 1 1 0 0,0-1-1 0 0,2-25-177 0 0,3-24-171 0 0,-1 19 366 0 0,3-25 376 0 0,-6 56 478 0 0,1 4 23 0 0,2 6 349 0 0,-3-7-1041 0 0,4 7 547 0 0,0 0 0 0 0,6 18 0 0 0,-5-10-177 0 0,1-1-35 0 0,13 22 1 0 0,-17-33-419 0 0,0-1 0 0 0,0 1 1 0 0,0-1-1 0 0,1 0 0 0 0,0 0 0 0 0,0 0 0 0 0,0 0 0 0 0,8 5 0 0 0,-11-9-6 0 0,-1 1-1 0 0,1-1 0 0 0,-1 1 0 0 0,1-1 1 0 0,0 0-1 0 0,-1 1 0 0 0,1-1 0 0 0,0 0 1 0 0,-1 0-1 0 0,1 0 0 0 0,0 1 0 0 0,-1-1 1 0 0,1 0-1 0 0,0 0 0 0 0,-1 0 0 0 0,1 0 1 0 0,0 0-1 0 0,-1 0 0 0 0,1 0 0 0 0,0-1 1 0 0,-1 1-1 0 0,1 0 0 0 0,0 0 0 0 0,-1 0 1 0 0,1-1-1 0 0,1 0 0 0 0,-1 0 27 0 0,0 0 0 0 0,0 0 0 0 0,-1 0 0 0 0,1 0 0 0 0,0 0 0 0 0,0 0 0 0 0,-1 0 0 0 0,1 0 0 0 0,-1-1 0 0 0,1 1 0 0 0,-1 0 0 0 0,1 0 0 0 0,-1-2 0 0 0,1-4 70 0 0,0 1 1 0 0,0-1-1 0 0,-1 0 0 0 0,0-10 0 0 0,-11-59-2470 0 0,9 66 1322 0 0,0 0 1 0 0,-2-1-1 0 0,1 1 0 0 0,-1 0 1 0 0,-6-11-1 0 0,10 21 1007 0 0,-1-1-1 0 0,1 1 0 0 0,0-1 1 0 0,-1 1-1 0 0,1-1 0 0 0,0 1 1 0 0,-1-1-1 0 0,1 1 0 0 0,-1-1 1 0 0,1 1-1 0 0,0-1 0 0 0,-1 1 1 0 0,1 0-1 0 0,-1-1 0 0 0,1 1 1 0 0,-1 0-1 0 0,1-1 0 0 0,-1 1 1 0 0,0 0-1 0 0,1 0 0 0 0,-1 0 1 0 0,1 0-1 0 0,-1-1 0 0 0,0 1 1 0 0,0 0-1 0 0,0 0 28 0 0,0 1 0 0 0,1-1 1 0 0,-1 0-1 0 0,0 1 0 0 0,0-1 0 0 0,1 1 0 0 0,-1-1 0 0 0,1 1 0 0 0,-1-1 0 0 0,0 1 1 0 0,1-1-1 0 0,-1 1 0 0 0,1 0 0 0 0,-1-1 0 0 0,1 1 0 0 0,0 0 0 0 0,-1-1 1 0 0,1 1-1 0 0,0 0 0 0 0,-1 0 0 0 0,1 0 0 0 0,-4 8 7 0 0,2-6 216 0 0,1 1 0 0 0,-1-1 0 0 0,1 1 0 0 0,-1-1 0 0 0,1 1 0 0 0,0-1 0 0 0,1 1 0 0 0,-1 0 1 0 0,1-1-1 0 0,-1 8 0 0 0,2-11-143 0 0,-1 1 0 0 0,1 0 0 0 0,-1 0 1 0 0,1 0-1 0 0,-1-1 0 0 0,1 1 1 0 0,0 0-1 0 0,0-1 0 0 0,-1 1 0 0 0,1 0 1 0 0,0-1-1 0 0,0 1 0 0 0,0-1 1 0 0,-1 1-1 0 0,1-1 0 0 0,0 1 0 0 0,0-1 1 0 0,0 0-1 0 0,0 0 0 0 0,0 1 1 0 0,0-1-1 0 0,0 0 0 0 0,0 0 0 0 0,0 0 1 0 0,0 0-1 0 0,0 0 0 0 0,0 0 1 0 0,0 0-1 0 0,0 0 0 0 0,0-1 1 0 0,0 1-1 0 0,-1 0 0 0 0,2-1 0 0 0,6-1 447 0 0,0 0 0 0 0,13-7 0 0 0,-17 7-345 0 0,14-4 730 0 0,31-9 1 0 0,-47 15-875 0 0,-1 0 1 0 0,0 0-1 0 0,0-1 1 0 0,0 1-1 0 0,0 0 1 0 0,0 0-1 0 0,1 1 1 0 0,-1-1-1 0 0,0 0 1 0 0,0 0-1 0 0,0 0 0 0 0,0 1 1 0 0,0-1-1 0 0,0 1 1 0 0,0-1-1 0 0,0 1 1 0 0,0-1-1 0 0,0 1 1 0 0,0 0-1 0 0,0-1 1 0 0,0 1-1 0 0,0 0 0 0 0,0 0 1 0 0,0 0-1 0 0,-1-1 1 0 0,1 1-1 0 0,0 0 1 0 0,-1 0-1 0 0,1 1 1 0 0,3 4 218 0 0,-1 1 1 0 0,-1-1 0 0 0,5 13 0 0 0,-2-4-242 0 0,1 7 65 0 0,3 4-4047 0 0,-7-35-3511 0 0,-4 5 6114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1936 0 0,'0'0'103'0'0,"0"-1"-1"0"0,0 1 0 0 0,0 0 1 0 0,0 0-1 0 0,0-1 0 0 0,0 1 1 0 0,0 0-1 0 0,0 0 0 0 0,0-1 1 0 0,1 1-1 0 0,-1 0 0 0 0,0 0 1 0 0,0 0-1 0 0,0-1 0 0 0,0 1 1 0 0,1 0-1 0 0,-1 0 0 0 0,0 0 0 0 0,0-1 1 0 0,1 1-1 0 0,-1 0 0 0 0,0 0 1 0 0,0 0-1 0 0,0 0 0 0 0,1 0 1 0 0,-1 0-1 0 0,0 0 0 0 0,1 0 1 0 0,-1-1-1 0 0,0 1 0 0 0,0 0 1 0 0,1 0-1 0 0,-1 0 0 0 0,0 0 1 0 0,0 0-1 0 0,1 0 0 0 0,-1 1 1 0 0,0-1-1 0 0,1 0 0 0 0,-1 0 1 0 0,0 0-1 0 0,0 0 0 0 0,1 0 0 0 0,-1 0 1 0 0,0 0-1 0 0,1 1 0 0 0,1-1 73 0 0,0 0 0 0 0,0 1-1 0 0,0-1 1 0 0,0 0 0 0 0,0 0-1 0 0,1 0 1 0 0,-1 0 0 0 0,0-1-1 0 0,0 1 1 0 0,0-1 0 0 0,3 0-1 0 0,0 0 22 0 0,-2 0-554 0 0,1 0 1 0 0,0 0 0 0 0,-1 0 0 0 0,1 0-1 0 0,-1-1 1 0 0,1 1 0 0 0,5-5 0 0 0,-9 6 214 0 0,0 0 0 0 0,1 0 0 0 0,-1 0 0 0 0,0-1 0 0 0,0 1 0 0 0,0 0 0 0 0,0 0 0 0 0,1 0 0 0 0,-1 0 0 0 0,0 0 0 0 0,0 0 0 0 0,0-1 0 0 0,1 1 0 0 0,-1 0 0 0 0,0 0 0 0 0,0 0 0 0 0,1 0 0 0 0,-1 0 0 0 0,0 0 0 0 0,0 0 0 0 0,0 0 0 0 0,1 0 0 0 0,-1 0 0 0 0,0 0 0 0 0,0 0 0 0 0,1 0 0 0 0,-1 0 0 0 0,0 0 0 0 0,0 1 0 0 0,1-1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2336 0 0,'-1'0'78'0'0,"1"0"0"0"0,0 0 0 0 0,0 0 0 0 0,-1 0 0 0 0,1 1-1 0 0,0-1 1 0 0,-1 0 0 0 0,1 0 0 0 0,0 1 0 0 0,0-1-1 0 0,0 0 1 0 0,-1 0 0 0 0,1 1 0 0 0,0-1 0 0 0,0 0 0 0 0,0 1-1 0 0,0-1 1 0 0,-1 0 0 0 0,1 1 0 0 0,0-1 0 0 0,0 0-1 0 0,0 1 1 0 0,0-1 0 0 0,0 0 0 0 0,0 1 0 0 0,0 0 0 0 0,8-2 1943 0 0,14-8-257 0 0,-17 5-1670 0 0,1 0 1 0 0,-1 0-1 0 0,7-8 0 0 0,-10 10-437 0 0,-1 1 0 0 0,1-1 0 0 0,-1 0 0 0 0,1 0 0 0 0,-1 0 0 0 0,0 0 0 0 0,0 0 0 0 0,0 0 0 0 0,0 0 0 0 0,0 0 0 0 0,-1 0 0 0 0,1 0 0 0 0,-1 0 0 0 0,1-4 0 0 0,-1 5 250 0 0,0 1 0 0 0,0-1-1 0 0,-1 0 1 0 0,1 0 0 0 0,0 0-1 0 0,-1 0 1 0 0,1 0 0 0 0,0 0 0 0 0,-1 0-1 0 0,1 0 1 0 0,-1 1 0 0 0,0-1-1 0 0,1 0 1 0 0,-1 0 0 0 0,1 1-1 0 0,-1-1 1 0 0,0 0 0 0 0,0 1-1 0 0,1-1 1 0 0,-1 1 0 0 0,-1-1-1 0 0,2 0 46 0 0,-3 0-1298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1560 0 0,'-1'0'128'0'0,"0"0"-1"0"0,0 1 1 0 0,0-1-1 0 0,0 0 1 0 0,0 1-1 0 0,0-1 1 0 0,0 1-1 0 0,0 0 1 0 0,0-1-1 0 0,0 1 1 0 0,1 0-1 0 0,-1 0 0 0 0,0-1 1 0 0,0 1-1 0 0,1 0 1 0 0,-1 0-1 0 0,0 0 1 0 0,1 0-1 0 0,-1 0 1 0 0,1 0-1 0 0,-1 0 1 0 0,1 0-1 0 0,0 0 1 0 0,-1 0-1 0 0,1 0 1 0 0,0 2-1 0 0,-2 3 541 0 0,1 0-1 0 0,0-1 1 0 0,0 11-1 0 0,1-6-324 0 0,1 0-1 0 0,0 0 1 0 0,0 0 0 0 0,1 0-1 0 0,1 0 1 0 0,6 19-1 0 0,-8-28-343 0 0,-1 1-1 0 0,1 0 1 0 0,0-1-1 0 0,-1 1 1 0 0,1-1-1 0 0,0 1 1 0 0,0-1-1 0 0,0 0 1 0 0,1 1-1 0 0,-1-1 1 0 0,0 0-1 0 0,0 0 1 0 0,1 0-1 0 0,-1 0 1 0 0,0 0-1 0 0,1 0 1 0 0,-1 0-1 0 0,1 0 1 0 0,0 0-1 0 0,-1-1 1 0 0,1 1-1 0 0,0-1 1 0 0,-1 1-1 0 0,1-1 1 0 0,3 1-1 0 0,-5-1-55 0 0,0 0 1 0 0,0 0-1 0 0,0 0 0 0 0,1 0 0 0 0,-1 0 0 0 0,0 0 0 0 0,0 0 0 0 0,0 0 0 0 0,0 0 0 0 0,0 0 0 0 0,1 0 0 0 0,-1 0 0 0 0,0 0 0 0 0,0 1 0 0 0,0-1 0 0 0,0 0 0 0 0,0 0 0 0 0,0 0 0 0 0,0 0 0 0 0,1 0 0 0 0,-1 0 0 0 0,0 1 0 0 0,0-1 0 0 0,0 0 0 0 0,0 0 0 0 0,0 0 0 0 0,0 0 0 0 0,0 0 0 0 0,0 1 0 0 0,0-1 0 0 0,0 0 0 0 0,0 0 0 0 0,0 0 0 0 0,0 0 0 0 0,0 0 0 0 0,0 1 0 0 0,0-1 0 0 0,0 0 0 0 0,-2 10-1773 0 0,-6 9-45 0 0,-27 31 2139 0 0,35-49 659 0 0,5-2-653 0 0,23-8 1035 0 0,-19 6-890 0 0,0 0-1 0 0,0 1 0 0 0,0 0 1 0 0,18-2-1 0 0,-26 4-389 0 0,0 0 0 0 0,0 0 0 0 0,0 0 0 0 0,0 0 0 0 0,0 0 0 0 0,0 1 0 0 0,0-1 0 0 0,0 0 0 0 0,0 1 1 0 0,0-1-1 0 0,0 1 0 0 0,0-1 0 0 0,0 1 0 0 0,0-1 0 0 0,0 1 0 0 0,0 0 0 0 0,0-1 0 0 0,-1 1 0 0 0,1 0 0 0 0,0 0 0 0 0,0-1 0 0 0,-1 1 0 0 0,1 0 0 0 0,-1 0 0 0 0,1 1 0 0 0,1 2 99 0 0,0 0-1 0 0,-1 1 0 0 0,0-1 1 0 0,2 9-1 0 0,-2-5-100 0 0,3 37 273 0 0,-2-22-21 0 0,-2-10 85 0 0,0-11-291 0 0,-1 0 0 0 0,1-1 0 0 0,0 1-1 0 0,0 0 1 0 0,0 0 0 0 0,0-1 0 0 0,1 1 0 0 0,-1 0-1 0 0,0 0 1 0 0,1-1 0 0 0,-1 1 0 0 0,1 0-1 0 0,-1-1 1 0 0,1 1 0 0 0,0-1 0 0 0,0 1 0 0 0,0-1-1 0 0,0 1 1 0 0,2 2 0 0 0,-2-4-28 0 0,0 1 0 0 0,0 0 0 0 0,0-1 0 0 0,0 1 1 0 0,0-1-1 0 0,0 1 0 0 0,1-1 0 0 0,-1 0 0 0 0,0 0 0 0 0,0 1 0 0 0,1-1 0 0 0,-1 0 0 0 0,0 0 1 0 0,0 0-1 0 0,1 0 0 0 0,-1 0 0 0 0,0 0 0 0 0,0-1 0 0 0,0 1 0 0 0,1 0 0 0 0,-1-1 0 0 0,0 1 0 0 0,0-1 1 0 0,2 0-1 0 0,1 0 35 0 0,-1-1 10 0 0,0 0 0 0 0,0 1 0 0 0,-1-1 0 0 0,1 0 0 0 0,0-1 0 0 0,-1 1 0 0 0,1 0 0 0 0,3-6 0 0 0,8-6 190 0 0,-2 1 66 0 0,-12 13-349 0 0,0-1-1 0 0,0 1 1 0 0,1 0-1 0 0,-1-1 0 0 0,0 1 1 0 0,0-1-1 0 0,1 1 1 0 0,-1 0-1 0 0,0-1 0 0 0,0 1 1 0 0,0-1-1 0 0,0 1 1 0 0,0-1-1 0 0,0 1 1 0 0,0-1-1 0 0,0 1 0 0 0,0-1 1 0 0,0 1-1 0 0,0 0 1 0 0,0-1-1 0 0,0 1 1 0 0,0-1-1 0 0,0 1 0 0 0,0-1 1 0 0,-1 0-1 0 0,1 0-684 0 0,0 0-1 0 0,0-1 1 0 0,0 1-1 0 0,0 0 1 0 0,1 0 0 0 0,-1 0-1 0 0,0-1 1 0 0,0 1-1 0 0,1 0 1 0 0,-1 0 0 0 0,1 0-1 0 0,-1 0 1 0 0,1 0-1 0 0,0-1 1 0 0,1-2-1553 0 0,-1 0 49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5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0 776 0 0,'0'0'282'0'0,"-19"5"2337"0"0,11-1 665 0 0,7-3-2307 0 0,7-1-557 0 0,-2 0-378 0 0,14 1 466 0 0,0 1-1 0 0,29 7 0 0 0,10 1 320 0 0,-40-7-826 0 0,-13-2 0 0 0,1 0 0 0 0,-1 0 0 0 0,0-1 0 0 0,0 0 0 0 0,1 1 0 0 0,-1-1 0 0 0,0 0 0 0 0,1-1 0 0 0,-1 1 0 0 0,7-3 0 0 0,-10 3-10 0 0,3-1-161 0 0,-5 1-172 0 0,-17-4-7357 0 0,-3-3 6005 0 0,17 5 855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 1192 0 0,'-5'5'7581'0'0,"4"-2"-7174"0"0,-1 0 1 0 0,1 0 0 0 0,-1-1 0 0 0,0 1-1 0 0,1 0 1 0 0,-1-1 0 0 0,0 1 0 0 0,-3 2 0 0 0,3-4-297 0 0,0 1-1 0 0,0 0 1 0 0,0 0 0 0 0,1 0 0 0 0,-1 0 0 0 0,-2 3 0 0 0,-9 11 28 0 0,8-12-131 0 0,1 1 0 0 0,-1 0 0 0 0,-5 8 0 0 0,-8 8-6 0 0,-90 80 141 0 0,91-87 22 0 0,-34 19 1 0 0,49-31-135 0 0,0-1 1 0 0,0 0 0 0 0,0 0-1 0 0,0 0 1 0 0,0-1 0 0 0,0 1-1 0 0,0 0 1 0 0,0-1 0 0 0,0 0-1 0 0,-1 1 1 0 0,-1-1 0 0 0,3 0-17 0 0,1 0 0 0 0,0 0 1 0 0,0 0-1 0 0,0 0 0 0 0,0 0 1 0 0,-1 0-1 0 0,1 0 0 0 0,0 0 1 0 0,0 0-1 0 0,0 0 0 0 0,0 0 1 0 0,-1 0-1 0 0,1 0 1 0 0,0 0-1 0 0,0 0 0 0 0,0 0 1 0 0,0 0-1 0 0,-1 0 0 0 0,1 0 1 0 0,0 0-1 0 0,0 0 0 0 0,0 0 1 0 0,0 0-1 0 0,0 1 0 0 0,-1-1 1 0 0,1 0-1 0 0,0 0 0 0 0,0 0 1 0 0,0 0-1 0 0,0 0 0 0 0,0 0 1 0 0,0 1-1 0 0,0-1 0 0 0,0 0 1 0 0,0 0-1 0 0,-1 0 0 0 0,1 0 1 0 0,0 0-1 0 0,0 1 0 0 0,0-1 1 0 0,0 0-1 0 0,0 0 0 0 0,0 0 1 0 0,0 1-1 0 0,0-1 235 0 0,8-1 445 0 0,-8 1-702 0 0,0 0 9 0 0,1 0 1 0 0,-1 0 0 0 0,0 0 0 0 0,0 0-1 0 0,0 0 1 0 0,0-1 0 0 0,0 1-1 0 0,0 0 1 0 0,0 0 0 0 0,1 0 0 0 0,-1 0-1 0 0,0 0 1 0 0,0 0 0 0 0,0 0 0 0 0,0 0-1 0 0,0 0 1 0 0,0 0 0 0 0,1 0 0 0 0,-1 0-1 0 0,0 0 1 0 0,0 0 0 0 0,0 0 0 0 0,0 0-1 0 0,0 0 1 0 0,1 0 0 0 0,-1 0-1 0 0,0 0 1 0 0,0 0 0 0 0,0 0 0 0 0,0 0-1 0 0,0 0 1 0 0,0 1 0 0 0,1-1 0 0 0,-1 0-1 0 0,0 0 1 0 0,0 0 0 0 0,0 0 0 0 0,0 0-1 0 0,0 0 1 0 0,0 0 0 0 0,0 0 0 0 0,0 1-1 0 0,0-1 1 0 0,1 0 0 0 0,-1 0 15 0 0,0 0 1 0 0,0 0 0 0 0,0 0-15 0 0,1 0 57 0 0,0 0-1 0 0,-1 0 0 0 0,1 0 0 0 0,-1 0 1 0 0,1 1-1 0 0,-1-1 0 0 0,1 0 0 0 0,-1 0 0 0 0,1 0 1 0 0,-1 1-1 0 0,1-1 0 0 0,-1 0 0 0 0,1 0 0 0 0,-1 1 1 0 0,1-1-1 0 0,-1 1 0 0 0,1-1 0 0 0,-1 0 1 0 0,0 1-1 0 0,1-1 0 0 0,-1 1 0 0 0,1 0 0 0 0,-1-1 31 0 0,0 0-82 0 0,0 0 1 0 0,0 0-1 0 0,0 0 0 0 0,0 0 0 0 0,0 0 1 0 0,0 0-1 0 0,0 1 0 0 0,0-1 0 0 0,0 0 1 0 0,0 0-1 0 0,0 0 0 0 0,0 0 0 0 0,0 0 1 0 0,0 0-1 0 0,0 0 0 0 0,0 0 0 0 0,0 0 1 0 0,0 0-1 0 0,0 0 0 0 0,0 0 0 0 0,0 0 0 0 0,0 0 1 0 0,1 0-1 0 0,-1 0 0 0 0,0 0 0 0 0,0 0 1 0 0,0 0-1 0 0,0 0 0 0 0,0 0 0 0 0,0 0 1 0 0,0 0-1 0 0,0 0 0 0 0,0 1 0 0 0,0-1 1 0 0,0 0-1 0 0,0 0 0 0 0,0 0 0 0 0,0 0 1 0 0,0 0-1 0 0,0 0 0 0 0,0 0 0 0 0,1 0 1 0 0,-1 0-1 0 0,0-1 0 0 0,-1 1 15 0 0,20 0 166 0 0,-3 1-146 0 0,25 3-46 0 0,-6-2-32 0 0,-34-2 39 0 0,-2 10 643 0 0,0-6-643 0 0,0 0-1 0 0,-1 1 1 0 0,2-1 0 0 0,-1 0-1 0 0,0 1 1 0 0,1-1 0 0 0,0 6-1 0 0,-1 9-24 0 0,0-14 18 0 0,1 0 0 0 0,0 1-1 0 0,0-1 1 0 0,0 0 0 0 0,1 0 0 0 0,-1 0 0 0 0,3 9 0 0 0,-1 6-1 0 0,-1-2-42 0 0,3 27-18 0 0,-2-38 33 0 0,-1 1-1 0 0,0-1 0 0 0,1 14 1 0 0,3 14 12 0 0,-2-22 59 0 0,-3-12-44 0 0,1 0-1 0 0,-1 0 1 0 0,0 0 0 0 0,1-1 0 0 0,-1 1-1 0 0,0 0 1 0 0,0 0 0 0 0,0 0-1 0 0,0 0 1 0 0,0 0 0 0 0,0 0 0 0 0,0 0-1 0 0,0 1 1 0 0,5 20-26 0 0,3 17 55 0 0,-8-38-34 0 0,1 0 0 0 0,-1 0 0 0 0,0-1 0 0 0,0 1 0 0 0,0 0 0 0 0,1 0 0 0 0,-1 0 0 0 0,0-1 0 0 0,1 1 0 0 0,-1 0-1 0 0,0-1 1 0 0,1 1 0 0 0,-1 0 0 0 0,1-1 0 0 0,-1 1 0 0 0,1 0 0 0 0,1 0 0 0 0,0 2-31 0 0,-2-3 121 0 0,6 11-124 0 0,-6-10 36 0 0,0-1-1 0 0,1 0 1 0 0,-1 1-1 0 0,0-1 1 0 0,1 0-1 0 0,-1 0 1 0 0,1 1-1 0 0,-1-1 1 0 0,0 0-1 0 0,1 0 1 0 0,-1 0 0 0 0,1 1-1 0 0,-1-1 1 0 0,1 0-1 0 0,-1 0 1 0 0,0 0-1 0 0,1 0 1 0 0,-1 0-1 0 0,1 0 1 0 0,-1 0-1 0 0,1 0 1 0 0,-1 0-1 0 0,1 0 1 0 0,-1 0-1 0 0,1 0 1 0 0,-1-1-1 0 0,1 1 1 0 0,8 4 57 0 0,103-11-257 0 0,-58 8 151 0 0,-24 1 4 0 0,51-5 0 0 0,-49 1 34 0 0,-26 3 18 0 0,0-1 1 0 0,0-1-1 0 0,0 1 1 0 0,0-1-1 0 0,0 0 1 0 0,0 0-1 0 0,0-1 0 0 0,7-2 1 0 0,-9 3-3 0 0,-1 0 0 0 0,1 0 0 0 0,-1 0 0 0 0,1 1 0 0 0,0 0 0 0 0,-1-1 0 0 0,7 2 0 0 0,-6-1-2 0 0,-3 0 20 0 0,-1 0-1 0 0,1 0 1 0 0,-1 0 0 0 0,1-1-1 0 0,-1 1 1 0 0,1 0-1 0 0,-1 0 1 0 0,1 0 0 0 0,-1 0-1 0 0,1-1 1 0 0,-1 1-1 0 0,1 0 1 0 0,-1-1-1 0 0,0 1 1 0 0,1 0 0 0 0,-1-1-1 0 0,1 1 1 0 0,-1 0-1 0 0,0-1 1 0 0,1 1 0 0 0,-1-1-1 0 0,0 1 1 0 0,1-1-1 0 0,-1 1 1 0 0,0-1 0 0 0,1 0-1 0 0,-6-18 663 0 0,3 14-681 0 0,1-1 1 0 0,0 1-1 0 0,0 0 1 0 0,-1-9-1 0 0,-2-35-14 0 0,-1-31-100 0 0,6 18 71 0 0,-1 22 41 0 0,0 39 17 0 0,-1 0 122 0 0,0 1-129 0 0,1 0-1 0 0,0 0 1 0 0,0 0 0 0 0,-1 0 0 0 0,1-1 0 0 0,0 1 0 0 0,0 0 0 0 0,-1 0-1 0 0,1 0 1 0 0,0-1 0 0 0,0 1 0 0 0,-1 0 0 0 0,1 0 0 0 0,0-1-1 0 0,0 1 1 0 0,0 0 0 0 0,0-1 0 0 0,0 1 0 0 0,-1 0 0 0 0,1 0 0 0 0,0-1-1 0 0,0 1 1 0 0,0 0 0 0 0,0-1 0 0 0,0 0 0 0 0,0 1-38 0 0,-8-18 45 0 0,5 4-51 0 0,3 7 41 0 0,0 7 0 0 0,1 1 0 0 0,-1-1-1 0 0,1 1 1 0 0,-1-1 0 0 0,1 0 0 0 0,-1 1-1 0 0,1-1 1 0 0,-1 0 0 0 0,1 0-1 0 0,-1 1 1 0 0,1-1 0 0 0,-1 0-1 0 0,1 0 1 0 0,-1 0 0 0 0,1 0-1 0 0,-1 1 1 0 0,1-1 0 0 0,0 0-1 0 0,-1 0 1 0 0,1 0 0 0 0,-1 0-1 0 0,1 0 1 0 0,-1-1 0 0 0,1 1-1 0 0,1 0 1 0 0,27-3-14 0 0,-8 1 7 0 0,-11 2 12 0 0,0 0 1 0 0,-1 1-1 0 0,18 3 0 0 0,-23-3 5 0 0,0 0 0 0 0,1-1 0 0 0,-1 0 0 0 0,7 0 0 0 0,-2 0-31 0 0,-3-2 224 0 0,-6 2-191 0 0,0 0 1 0 0,0 0-1 0 0,0 0 0 0 0,0 0 0 0 0,0 0 0 0 0,0 0 0 0 0,-1 0 1 0 0,1 0-1 0 0,0 0 0 0 0,0 0 0 0 0,0 0 0 0 0,0 0 0 0 0,0 0 1 0 0,0 0-1 0 0,0 0 0 0 0,0 0 0 0 0,0 0 0 0 0,0 0 1 0 0,0 0-1 0 0,0 0 0 0 0,0 0 0 0 0,0 0 0 0 0,0 0 0 0 0,0 0 1 0 0,-1 0-1 0 0,1 0 0 0 0,0 0 0 0 0,0 0 0 0 0,0 0 0 0 0,0-1 1 0 0,0 1-1 0 0,0 0 0 0 0,0 0 0 0 0,0 0 0 0 0,0 0 0 0 0,0 0 1 0 0,0 0-1 0 0,0 0 0 0 0,0 0 0 0 0,0 0 0 0 0,0 0 1 0 0,0 0-1 0 0,0 0 0 0 0,0 0 0 0 0,0 0 0 0 0,0 0 0 0 0,0 0 1 0 0,0-1-1 0 0,0 1 0 0 0,0 0 0 0 0,0 0 0 0 0,0 0 0 0 0,0 0 1 0 0,0 0-1 0 0,0 0 0 0 0,0 0 0 0 0,0 0 0 0 0,0 0 0 0 0,0 0 1 0 0,0 0-1 0 0,0 0 0 0 0,-25-41 736 0 0,15 30-756 0 0,-8-8 21 0 0,1 4-45 0 0,14 12 43 0 0,-1-1-1 0 0,0 1 0 0 0,1 0 1 0 0,-6-2-1 0 0,-39-30-38 0 0,14 4 8 0 0,10 9 6 0 0,14 16 61 0 0,0-1 1 0 0,0 1 0 0 0,0 1-1 0 0,-1 0 1 0 0,-14-5-1 0 0,11 5-64 0 0,6 2 17 0 0,-17-9-95 0 0,18 8 138 0 0,6 4-46 0 0,0-1 1 0 0,0 1-1 0 0,0-1 1 0 0,0 1-1 0 0,0-1 1 0 0,0 0-1 0 0,0 0 1 0 0,1 1-1 0 0,-1-1 1 0 0,0 0-1 0 0,0 0 1 0 0,1 0-1 0 0,-1 0 1 0 0,-1-1-1 0 0,-2-4-4 0 0,-1 0 1 0 0,0 1-1 0 0,0 0 0 0 0,0 0 0 0 0,-1 0 0 0 0,-6-3 0 0 0,2 0 43 0 0,6 5-35 0 0,1 1-1 0 0,0-1 1 0 0,-1 1-1 0 0,0 0 1 0 0,1 1 0 0 0,-1-1-1 0 0,0 1 1 0 0,0-1-1 0 0,0 1 1 0 0,0 0-1 0 0,-8 0 1 0 0,12 1-20 0 0,-1 3-2391 0 0,1-3 2229 0 0,0 0 0 0 0,0 0 0 0 0,0 1-1 0 0,0-1 1 0 0,0 0 0 0 0,0 0 0 0 0,0 1 0 0 0,0-1 0 0 0,0 0 0 0 0,1 1-1 0 0,-1-1 1 0 0,0 0 0 0 0,0 0 0 0 0,0 1 0 0 0,0-1 0 0 0,0 0 0 0 0,0 0-1 0 0,0 0 1 0 0,1 1 0 0 0,-1-1 0 0 0,1 1-1069 0 0,1 0 328 0 0,-1 1-1 0 0,0-1 1 0 0,0 0 0 0 0,0 1 0 0 0,0-1-1 0 0,-1 1 1 0 0,1-1 0 0 0,0 1 0 0 0,-1-1-1 0 0,2 3 1 0 0,0 2-1166 0 0,0-2 267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5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1016 0 0,'0'12'4368'0'0,"-1"51"-2585"0"0,5 85 239 0 0,-4-132-3569 0 0,13-36-5087 0 0,-11 16 5634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1344 0 0,'-14'0'1970'0'0,"10"1"-377"0"0,10 2-967 0 0,19 0-253 0 0,-21-3-338 0 0,0 1 0 0 0,-1-1 0 0 0,1 1 0 0 0,0-1 0 0 0,0 1 0 0 0,0 0 0 0 0,-1 0 0 0 0,1 1 0 0 0,5 2 0 0 0,-8-3 33 0 0,0-1-1 0 0,1 1 1 0 0,-1 0-1 0 0,0 0 1 0 0,0 0-1 0 0,0 1 1 0 0,0-1-1 0 0,0 0 1 0 0,0 0-1 0 0,0 0 1 0 0,0 1-1 0 0,-1-1 1 0 0,1 0 0 0 0,0 1-1 0 0,-1-1 1 0 0,1 1-1 0 0,-1-1 1 0 0,1 1-1 0 0,-1-1 1 0 0,0 1-1 0 0,0-1 1 0 0,0 1-1 0 0,0-1 1 0 0,0 1-1 0 0,0-1 1 0 0,0 1 0 0 0,0 1-1 0 0,-1 9 55 0 0,0 0 1 0 0,-1 0-1 0 0,-4 14 1 0 0,-3 20-105 0 0,-7 23-278 0 0,11-56-1310 0 0,6-24-2916 0 0,18-70 3170 0 0,-15 72 1362 0 0,1 10 781 0 0,6 16 1292 0 0,-4-7-1917 0 0,1 0-126 0 0,6 6-214 0 0,-13-15 45 0 0,-1-1 0 0 0,1 0 1 0 0,-1 1-1 0 0,1-1 1 0 0,0 1-1 0 0,-1-1 1 0 0,1 0-1 0 0,0 0 1 0 0,-1 1-1 0 0,1-1 1 0 0,0 0-1 0 0,0 0 0 0 0,-1 0 1 0 0,1 0-1 0 0,0 0 1 0 0,0 0-1 0 0,-1 0 1 0 0,1 0-1 0 0,0 0 1 0 0,-1 0-1 0 0,1 0 1 0 0,0-1-1 0 0,0 1 0 0 0,-1 0 1 0 0,2-1-1 0 0,1-3-805 0 0,0 1 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1192 0 0,'-3'3'1793'0'0,"3"-3"-1731"0"0,17-9 831 0 0,-6 2-778 0 0,-8 5-55 0 0,-1 1 1 0 0,0-1 0 0 0,1 1 0 0 0,-1 0-1 0 0,1 0 1 0 0,0 0 0 0 0,-1 0-1 0 0,1 0 1 0 0,0 0 0 0 0,3 1-1 0 0,-6 0 34 0 0,1 0-1 0 0,0 1 1 0 0,-1-1-1 0 0,1 0 0 0 0,-1 1 1 0 0,1-1-1 0 0,-1 1 1 0 0,1-1-1 0 0,-1 1 0 0 0,1-1 1 0 0,-1 1-1 0 0,1-1 1 0 0,-1 1-1 0 0,0 0 0 0 0,1-1 1 0 0,-1 1-1 0 0,0 0 1 0 0,1-1-1 0 0,-1 1 0 0 0,0 0 1 0 0,0-1-1 0 0,0 1 1 0 0,0 0-1 0 0,0 0 1 0 0,7 20 456 0 0,-6-8-663 0 0,0 0 0 0 0,5 18 1 0 0,-6-26-42 0 0,1-4-207 0 0,-1 0-1 0 0,0 1 1 0 0,0-1-1 0 0,1 0 1 0 0,-1 1 0 0 0,0-1-1 0 0,1 0 1 0 0,-1 0-1 0 0,1 0 1 0 0,1 3 0 0 0,1-17-1977 0 0,-2 11 1543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1032 0 0,'4'19'3726'0'0,"-2"-13"-3695"0"0,-1 0 0 0 0,1 0-1 0 0,0 0 1 0 0,0 0 0 0 0,1 0-1 0 0,0-1 1 0 0,0 1 0 0 0,0-1-1 0 0,6 7 1 0 0,-9-12-99 0 0,0 0-1 0 0,0 1 1 0 0,0-1-1 0 0,0 0 0 0 0,0 0 1 0 0,0 0-1 0 0,1 1 1 0 0,-1-1-1 0 0,0 0 1 0 0,0 0-1 0 0,0 0 1 0 0,0 1-1 0 0,0-1 1 0 0,1 0-1 0 0,-1 0 1 0 0,0 0-1 0 0,0 0 1 0 0,1 0-1 0 0,-1 1 1 0 0,0-1-1 0 0,0 0 1 0 0,0 0-1 0 0,1 0 1 0 0,-1 0-1 0 0,0 0 1 0 0,0 0-1 0 0,1 0 1 0 0,-1 0-1 0 0,0 0 1 0 0,0 0-1 0 0,1 0 0 0 0,-1 0 1 0 0,0 0-1 0 0,0 0 1 0 0,1 0-1 0 0,-1 0 1 0 0,0 0-1 0 0,0 0 1 0 0,1 0-1 0 0,-1 0 1 0 0,0-1-1 0 0,0 1 1 0 0,0 0-1 0 0,1 0 1 0 0,-1 0-1 0 0,0 0 1 0 0,0 0-1 0 0,0-1 1 0 0,1 1-1 0 0,-1 0 1 0 0,0 0-1 0 0,0 0 1 0 0,0-1-1 0 0,0 1 1 0 0,0 0-1 0 0,0 0 0 0 0,1-1 1 0 0,-1 1-1 0 0,0 0 1 0 0,0-1-1 0 0,1-1 91 0 0,1 1-921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1760 0 0,'0'0'107'0'0,"-1"0"-1"0"0,1 0 1 0 0,0 0-1 0 0,-1 1 1 0 0,1-1-1 0 0,0 0 1 0 0,-1 0-1 0 0,1 0 1 0 0,0 1-1 0 0,-1-1 1 0 0,1 0-1 0 0,0 1 1 0 0,0-1-1 0 0,-1 0 1 0 0,1 1-1 0 0,0-1 1 0 0,0 0-1 0 0,-1 1 1 0 0,1-1-1 0 0,0 0 1 0 0,0 1-1 0 0,0-1 1 0 0,0 0-1 0 0,0 1 1 0 0,0-1-1 0 0,-1 1 1 0 0,1-1-1 0 0,0 0 1 0 0,0 1-1 0 0,0-1 1 0 0,1 1-1 0 0,-1 0 25 0 0,0 0-1 0 0,1 0 1 0 0,-1 0-1 0 0,1 0 1 0 0,-1 0-1 0 0,1-1 1 0 0,0 1-1 0 0,-1 0 0 0 0,1 0 1 0 0,0-1-1 0 0,0 1 1 0 0,1 1-1 0 0,0-1-60 0 0,0 1-1 0 0,1-1 0 0 0,-1 1 1 0 0,1-1-1 0 0,-1 0 0 0 0,1 0 1 0 0,0 0-1 0 0,-1 0 0 0 0,7 1 1 0 0,4-1-75 0 0,-11 0-45 0 0,-1-1-1 0 0,1 0 0 0 0,-1 0 1 0 0,1 1-1 0 0,-1-1 0 0 0,1 0 1 0 0,-1 0-1 0 0,1 0 0 0 0,0-1 1 0 0,-1 1-1 0 0,1 0 0 0 0,-1-1 1 0 0,1 1-1 0 0,-1-1 0 0 0,0 1 1 0 0,3-2-1 0 0,2-1-1983 0 0,-12-2-1465 0 0,5 2 3254 0 0,-1 3-661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1160 0 0,'-3'5'287'0'0,"1"-1"0"0"0,0 1 0 0 0,0 0 0 0 0,0 0 0 0 0,1 0 0 0 0,0 0 0 0 0,0 0-1 0 0,0 0 1 0 0,0 0 0 0 0,1 0 0 0 0,0 0 0 0 0,0 0 0 0 0,0 0 0 0 0,1 0 0 0 0,1 10 0 0 0,-1-13-292 0 0,0-1 0 0 0,-1 1 0 0 0,1-1-1 0 0,0 1 1 0 0,0-1 0 0 0,0 0 0 0 0,0 1 0 0 0,0-1 0 0 0,0 0 0 0 0,1 1 0 0 0,1 0 0 0 0,-2-1-117 0 0,0 0-1 0 0,0-1 0 0 0,0 1 0 0 0,-1 0 1 0 0,1 0-1 0 0,0 0 0 0 0,0 0 0 0 0,-1 0 0 0 0,1 0 1 0 0,0 0-1 0 0,-1 0 0 0 0,1 0 0 0 0,-1 0 1 0 0,1 3-1 0 0,0-5-42 0 0,0 1 0 0 0,-1 0 0 0 0,1-1 0 0 0,0 1 0 0 0,-1-1 0 0 0,1 1 0 0 0,0-1 0 0 0,-1 1 0 0 0,1-1-1 0 0,-1 0 1 0 0,1 1 0 0 0,-1-1 0 0 0,1 1 0 0 0,-1-1 0 0 0,1-1 0 0 0,6-19-153 0 0,-6 16-564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1128 0 0,'0'0'127'0'0,"3"16"2975"0"0,1 45-2946 0 0,-3-55-328 0 0,-1-5-51 0 0,0 1 0 0 0,0-1 0 0 0,0 1 0 0 0,0-1 0 0 0,0 0 0 0 0,-1 1 0 0 0,1-1 0 0 0,0 1 0 0 0,-1-1 0 0 0,0 3 0 0 0,-5 6-811 0 0,3-8 188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1696 0 0,'0'0'34'0'0,"0"0"0"0"0,0 0-1 0 0,0 0 1 0 0,0 0 0 0 0,0 0-1 0 0,-1 0 1 0 0,1 0-1 0 0,0 0 1 0 0,0 0 0 0 0,0 0-1 0 0,0 0 1 0 0,0 0 0 0 0,0 0-1 0 0,0 1 1 0 0,0-1 0 0 0,0 0-1 0 0,-1 0 1 0 0,1 0-1 0 0,0 0 1 0 0,0 0 0 0 0,0 0-1 0 0,0 0 1 0 0,0 0 0 0 0,0 1-1 0 0,0-1 1 0 0,0 0-1 0 0,0 0 1 0 0,0 0 0 0 0,0 0-1 0 0,0 0 1 0 0,0 0 0 0 0,0 0-1 0 0,0 1 1 0 0,0-1 0 0 0,0 0-1 0 0,0 0 1 0 0,0 0-1 0 0,0 0 1 0 0,0 0 0 0 0,0 0-1 0 0,0 0 1 0 0,0 1 0 0 0,0-1-1 0 0,1 0 1 0 0,-1 0 0 0 0,0 0-1 0 0,0 0 1 0 0,0 0-1 0 0,0 0 1 0 0,0 0 0 0 0,0 0-1 0 0,0 0 1 0 0,0 0 0 0 0,0 1-1 0 0,0-1 1 0 0,1 0 0 0 0,-1 0-1 0 0,0 0 1 0 0,0 0-1 0 0,0 0 1 0 0,0 0 0 0 0,0 0-1 0 0,0 0 1 0 0,13 0 1862 0 0,17-7-293 0 0,16-9-1803 0 0,-34 12-2631 0 0,-12 5 2776 0 0,0-1-1 0 0,0 0 0 0 0,0 0 1 0 0,-1 0-1 0 0,1 0 0 0 0,0 0 1 0 0,0 0-1 0 0,0 0 0 0 0,0 0 0 0 0,0 1 1 0 0,0-1-1 0 0,0 0 0 0 0,0 0 1 0 0,0 0-1 0 0,0 0 0 0 0,0 0 1 0 0,0 0-1 0 0,0 1 0 0 0,0-1 1 0 0,0 0-1 0 0,0 0 0 0 0,0 0 0 0 0,0 0 1 0 0,0 0-1 0 0,0 0 0 0 0,0 0 1 0 0,0 1-1 0 0,0-1 0 0 0,0 0 1 0 0,0 0-1 0 0,1 0 0 0 0,-1 0 1 0 0,0 0-1 0 0,0 0 0 0 0,0 0 0 0 0,0 0 1 0 0,0 0-1 0 0,0 1 0 0 0,0-1 1 0 0,0 0-1 0 0,0 0 0 0 0,1 0 1 0 0,-1 0-1 0 0,0 0 0 0 0,0 0 1 0 0,0 0-1 0 0,0 0 0 0 0,0 0 0 0 0,0 0 1 0 0,0 0-1 0 0,1 0 0 0 0,-1 0 1 0 0,0 0-1 0 0,0 0 0 0 0,0 0 1 0 0,0 0-1 0 0,0 4-205 0 0,0 0-613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25 944 0 0,'-4'5'2262'0'0,"10"-10"-1557"0"0,0 1 0 0 0,1-1 0 0 0,-1 1 0 0 0,11-5 0 0 0,-16 9-661 0 0,0-1 1 0 0,0 1-1 0 0,0 0 1 0 0,0-1 0 0 0,0 1-1 0 0,0 0 1 0 0,0 0-1 0 0,0 0 1 0 0,0 0-1 0 0,0 0 1 0 0,1 0-1 0 0,-1 0 1 0 0,0 0 0 0 0,0 0-1 0 0,0 0 1 0 0,0 1-1 0 0,0-1 1 0 0,0 0-1 0 0,0 1 1 0 0,0-1-1 0 0,0 1 1 0 0,0-1 0 0 0,0 1-1 0 0,0 0 1 0 0,0-1-1 0 0,0 1 1 0 0,0 0-1 0 0,-1 0 1 0 0,1-1-1 0 0,0 1 1 0 0,0 0 0 0 0,-1 0-1 0 0,1 0 1 0 0,-1 0-1 0 0,1 0 1 0 0,-1 0-1 0 0,1 0 1 0 0,0 1-1 0 0,1 4 100 0 0,-1-4-99 0 0,0 0-1 0 0,0 0 0 0 0,0 1 1 0 0,0-1-1 0 0,-1 0 1 0 0,1 1-1 0 0,-1-1 0 0 0,1 0 1 0 0,-1 1-1 0 0,0-1 0 0 0,0 1 1 0 0,0-1-1 0 0,0 0 1 0 0,-1 5-1 0 0,1-6-5 0 0,-1 0-1 0 0,1 1 1 0 0,-1-1-1 0 0,1 0 1 0 0,-1 0 0 0 0,1 0-1 0 0,-1 0 1 0 0,0 0-1 0 0,0 0 1 0 0,1 0 0 0 0,-1 0-1 0 0,-2 2 1 0 0,2-2 22 0 0,1-1-62 0 0,0 0 0 0 0,0-1 0 0 0,0 1 0 0 0,0 0 0 0 0,0 0 0 0 0,0 0 0 0 0,0 0 0 0 0,0 0 0 0 0,0-1 0 0 0,0 1 0 0 0,0 0 0 0 0,0 0 0 0 0,0 0 0 0 0,0 0 0 0 0,0 0 0 0 0,0-1 0 0 0,0 1 0 0 0,0 0 0 0 0,0 0 0 0 0,0 0 0 0 0,0 0 0 0 0,0 0 0 0 0,0-1 0 0 0,0 1 1 0 0,0 0-1 0 0,0 0 0 0 0,0 0 0 0 0,-1 0 0 0 0,1 0 0 0 0,0 0 0 0 0,0 0 0 0 0,0 0 0 0 0,0-1 0 0 0,0 1 0 0 0,0 0 0 0 0,0 0 0 0 0,-1 0 0 0 0,1 0 0 0 0,0 0 0 0 0,0 0 0 0 0,0 0 0 0 0,0 0 0 0 0,0 0 0 0 0,-1 0 0 0 0,1 0 0 0 0,0 0 0 0 0,0 0 0 0 0,0 0 0 0 0,0 0 0 0 0,-1 0 0 0 0,1 0 0 0 0,0 0 0 0 0,0 0 0 0 0,0 0 0 0 0,1-1 5 0 0,1 1 0 0 0,-1-1-1 0 0,1 0 1 0 0,-1 1-1 0 0,1-1 1 0 0,0 1 0 0 0,-1 0-1 0 0,1-1 1 0 0,0 1-1 0 0,-1 0 1 0 0,1 0 0 0 0,0 0-1 0 0,-1 0 1 0 0,1 0 0 0 0,0 0-1 0 0,-1 1 1 0 0,1-1-1 0 0,0 1 1 0 0,-1-1 0 0 0,1 1-1 0 0,0-1 1 0 0,-1 1-1 0 0,1 0 1 0 0,-1 0 0 0 0,0 0-1 0 0,3 2 1 0 0,-4-3 19 0 0,1 0 1 0 0,-1 1 0 0 0,0-1-1 0 0,1 1 1 0 0,-1-1 0 0 0,0 0-1 0 0,0 1 1 0 0,0-1 0 0 0,1 1-1 0 0,-1-1 1 0 0,0 1 0 0 0,0-1-1 0 0,0 1 1 0 0,0-1 0 0 0,0 1-1 0 0,0-1 1 0 0,0 1 0 0 0,0-1-1 0 0,0 1 1 0 0,0-1 0 0 0,0 1 0 0 0,0-1-1 0 0,0 1 1 0 0,0-1 0 0 0,0 1-1 0 0,-1-1 1 0 0,1 0 0 0 0,0 1-1 0 0,0-1 1 0 0,0 1 0 0 0,-1-1-1 0 0,1 1 1 0 0,0-1 0 0 0,-1 0-1 0 0,1 1 1 0 0,0-1 0 0 0,-1 0-1 0 0,1 1 1 0 0,-1-1 0 0 0,1 0-1 0 0,0 0 1 0 0,-1 1 0 0 0,1-1-1 0 0,-1 0 1 0 0,0 1-3 0 0,0 0-1 0 0,0-1 1 0 0,-1 1 0 0 0,1-1 0 0 0,0 1-1 0 0,0-1 1 0 0,0 0 0 0 0,0 1 0 0 0,0-1 0 0 0,-1 0-1 0 0,1 0 1 0 0,0 0 0 0 0,0 0 0 0 0,0 0-1 0 0,-1 0 1 0 0,1 0 0 0 0,0 0 0 0 0,0 0-1 0 0,-2-1 1 0 0,2 0-36 0 0,-1 1-32 0 0,1-1-1 0 0,0 1 0 0 0,-1-1 0 0 0,1 0 0 0 0,0 1 0 0 0,0-1 1 0 0,-1 0-1 0 0,1 0 0 0 0,0 0 0 0 0,0 0 0 0 0,0 0 0 0 0,0 0 0 0 0,0 0 1 0 0,0 0-1 0 0,0 0 0 0 0,1 0 0 0 0,-1-1 0 0 0,0 1 0 0 0,1 0 0 0 0,-1 0 1 0 0,1-1-1 0 0,-1 1 0 0 0,1-1 0 0 0,-1-1 0 0 0,1 1-298 0 0,-1 0 0 0 0,1 0 0 0 0,0 0 0 0 0,0 1 0 0 0,0-1 0 0 0,0 0-1 0 0,0 0 1 0 0,0 0 0 0 0,1 0 0 0 0,-1 0 0 0 0,0 1 0 0 0,1-1 0 0 0,0 0 0 0 0,-1 0 0 0 0,1 1 0 0 0,0-1-1 0 0,0 0 1 0 0,0 1 0 0 0,0-1 0 0 0,0 1 0 0 0,0-1 0 0 0,0 1 0 0 0,1-1 0 0 0,-1 1 0 0 0,0 0 0 0 0,4-2 0 0 0,-1 0-456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2585 0 0,'-11'1'2061'0'0,"11"-1"-1931"0"0,0 0 0 0 0,-1 0 0 0 0,1 0 0 0 0,0 0 0 0 0,0 0 0 0 0,0 0 0 0 0,-1 0 0 0 0,1 0 0 0 0,0 0 0 0 0,0 0 0 0 0,-1 0 0 0 0,1 0 1 0 0,0 0-1 0 0,0 0 0 0 0,-1 0 0 0 0,1 1 0 0 0,0-1 0 0 0,0 0 0 0 0,-1 0 0 0 0,1 0 0 0 0,0 0 0 0 0,0 0 0 0 0,0 0 0 0 0,-1 1 0 0 0,1-1 0 0 0,0 0 1 0 0,0 0-1 0 0,0 0 0 0 0,0 0 0 0 0,-1 1 0 0 0,1-1 0 0 0,0 0 0 0 0,0 0 0 0 0,0 1 0 0 0,0-1 0 0 0,0 0 0 0 0,0 0 0 0 0,0 0 0 0 0,0 1 1 0 0,0-1-1 0 0,0 0 0 0 0,0 0 0 0 0,0 1 0 0 0,0-1 0 0 0,0 1 0 0 0,1-1-103 0 0,0 1 0 0 0,0 0-1 0 0,1-1 1 0 0,-1 1 0 0 0,1-1 0 0 0,-1 1 0 0 0,0-1 0 0 0,1 0 0 0 0,-1 0-1 0 0,1 0 1 0 0,-1 0 0 0 0,2 0 0 0 0,12 3-129 0 0,-4-1-487 0 0,2 2-4881 0 0,-13 7 1604 0 0,-2-10 2923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20 303 1432 0 0,'-1'0'136'0'0,"0"1"-1"0"0,-1 0 0 0 0,1 0 0 0 0,0-1 0 0 0,0 1 1 0 0,0 0-1 0 0,1 0 0 0 0,-1 0 0 0 0,0 1 0 0 0,-1 1 1 0 0,0-1 666 0 0,2-4 88 0 0,-2-20 3177 0 0,1 17-3846 0 0,0-1 1 0 0,0 1 0 0 0,1-1 0 0 0,1-9-1 0 0,-2-23 81 0 0,2 24-199 0 0,1-6 325 0 0,0 0-1 0 0,1 1 0 0 0,2 0 0 0 0,9-31 0 0 0,-11 43-347 0 0,0 0 0 0 0,1 1 0 0 0,-1-1 0 0 0,1 1 0 0 0,0 0 0 0 0,1 0 0 0 0,0 0 0 0 0,0 0 0 0 0,11-9 0 0 0,-15 15-51 0 0,-1-1 0 0 0,1 1 0 0 0,0-1 0 0 0,0 1 0 0 0,0-1 0 0 0,0 1 0 0 0,0 0 0 0 0,0 0 0 0 0,0-1 0 0 0,0 1 0 0 0,0 0 0 0 0,0 0 0 0 0,0 0 0 0 0,0 0 0 0 0,0 0 0 0 0,-1 0 0 0 0,1 1 1 0 0,0-1-1 0 0,0 0 0 0 0,2 1 0 0 0,-1 0 23 0 0,0 0 0 0 0,0 0 0 0 0,0 0 1 0 0,1 1-1 0 0,-1-1 0 0 0,-1 1 1 0 0,1 0-1 0 0,2 1 0 0 0,0 2 51 0 0,0 0-1 0 0,0 1 1 0 0,0-1-1 0 0,0 1 1 0 0,3 8-1 0 0,-4-8-40 0 0,0 0 28 0 0,-1 0-1 0 0,1 0 1 0 0,-1 0 0 0 0,0 0 0 0 0,0 0 0 0 0,-1 0 0 0 0,0 0 0 0 0,0 1 0 0 0,0-1 0 0 0,-1 0 0 0 0,0 9-1 0 0,-9 76 1245 0 0,3-9-518 0 0,11-39-580 0 0,-5-43-236 0 0,0 0 0 0 0,0 0 0 0 0,0 0-1 0 0,0 0 1 0 0,0 0 0 0 0,0 0-1 0 0,0 0 1 0 0,0 0 0 0 0,0 0 0 0 0,0 0-1 0 0,0 0 1 0 0,0 0 0 0 0,0 1 0 0 0,0-1-1 0 0,0 0 1 0 0,0 0 0 0 0,0 0 0 0 0,0 0-1 0 0,0 0 1 0 0,0 0 0 0 0,0 0 0 0 0,0 0-1 0 0,0 0 1 0 0,0 0 0 0 0,0 0 0 0 0,0 0-1 0 0,0 0 1 0 0,0 0 0 0 0,0 0 0 0 0,0 0-1 0 0,0 0 1 0 0,0 0 0 0 0,0 0 0 0 0,0 0-1 0 0,1 0 1 0 0,-1 0 0 0 0,0 0 0 0 0,0 0-1 0 0,0 0 1 0 0,0 0 0 0 0,0 0 0 0 0,0 0-1 0 0,0 0 1 0 0,0 0 0 0 0,0 0 0 0 0,0 0-1 0 0,0 0 1 0 0,0 0 0 0 0,0 0 0 0 0,0 0-1 0 0,0 0 1 0 0,0 0 0 0 0,0 0 0 0 0,0 0-1 0 0,0 0 1 0 0,1 0 0 0 0,-1 0 0 0 0,0 0-1 0 0,0 0 1 0 0,0 0 0 0 0,0 0 0 0 0,0 0-1 0 0,1-1-407 0 0,1-4-2081 0 0,5-17-11315 0 0,-7 18 12180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1160 0 0,'0'3'304'0'0,"1"0"826"0"0,8-6-357 0 0,5-4 91 0 0,23-11 1018 0 0,-36 18-1829 0 0,-1 0 1 0 0,0 0-1 0 0,0 0 0 0 0,1 0 0 0 0,-1 0 0 0 0,0 0 0 0 0,0 0 0 0 0,1 0 0 0 0,-1 0 1 0 0,0 0-1 0 0,0 0 0 0 0,1 0 0 0 0,-1 0 0 0 0,0 1 0 0 0,0-1 0 0 0,1 0 0 0 0,-1 0 0 0 0,0 0 1 0 0,0 0-1 0 0,1 0 0 0 0,-1 0 0 0 0,0 1 0 0 0,0-1 0 0 0,0 0 0 0 0,0 0 0 0 0,1 0 1 0 0,-1 0-1 0 0,0 1 0 0 0,0-1 0 0 0,0 1 0 0 0,4 10 790 0 0,-2 12-597 0 0,-4-4-247 0 0,2-13-334 0 0,-1 0 1 0 0,0 0-1 0 0,-2 11 1 0 0,-2-37-6344 0 0,5 16 5854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 0 0,'15'19'5287'0'0,"-13"-16"-5140"0"0,0-1 1 0 0,0 1-1 0 0,0-1 0 0 0,0 0 1 0 0,0 1-1 0 0,1-1 1 0 0,4 3-1 0 0,5 4-367 0 0,-12-8 257 0 0,1-1-190 0 0,-1 1 1 0 0,1-1 0 0 0,-1 0 0 0 0,1 1 0 0 0,-1-1 0 0 0,1 1 0 0 0,-1-1-1 0 0,0 1 1 0 0,1-1 0 0 0,-1 1 0 0 0,0-1 0 0 0,1 1 0 0 0,-1-1-1 0 0,0 1 1 0 0,0-1 0 0 0,1 1 0 0 0,-1-1 0 0 0,0 1 0 0 0,0 0-1 0 0,0-1 1 0 0,0 1 0 0 0,0-1 0 0 0,0 1 0 0 0,0 0 0 0 0,0-1 0 0 0,0 1-1 0 0,0-1 1 0 0,0 1 0 0 0,0 0 0 0 0,0-1 0 0 0,0 1 0 0 0,-1-1-1 0 0,1 1 1 0 0,0-1 0 0 0,0 1 0 0 0,-1-1 0 0 0,1 1 0 0 0,0-1 0 0 0,-1 1-1 0 0,0 0 1 0 0,-1 2-81 0 0,0 0-610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1224 0 0,'0'0'21'0'0,"0"0"0"0"0,0 0 0 0 0,0 0-1 0 0,0 0 1 0 0,0 0 0 0 0,0 0 0 0 0,0 0 0 0 0,0 0 0 0 0,0 1-1 0 0,-1-1 1 0 0,1 0 0 0 0,0 0 0 0 0,0 0 0 0 0,0 0-1 0 0,0 0 1 0 0,0 0 0 0 0,0 0 0 0 0,0 0 0 0 0,0 0-1 0 0,0 0 1 0 0,0 0 0 0 0,0 0 0 0 0,0 1 0 0 0,0-1-1 0 0,0 0 1 0 0,0 0 0 0 0,0 0 0 0 0,0 0 0 0 0,0 0-1 0 0,0 0 1 0 0,0 0 0 0 0,0 0 0 0 0,0 0 0 0 0,0 0 0 0 0,0 1-1 0 0,0-1 1 0 0,0 0 0 0 0,0 0 0 0 0,0 0 0 0 0,0 0-1 0 0,0 0 1 0 0,0 0 0 0 0,0 0 0 0 0,1 0 0 0 0,-1 0-1 0 0,0 0 1 0 0,0 0 0 0 0,0 0 0 0 0,0 0 0 0 0,0 0-1 0 0,0 0 1 0 0,0 1 0 0 0,0-1 0 0 0,0 0 0 0 0,0 0-1 0 0,0 0 1 0 0,0 0 0 0 0,1 0 0 0 0,7 0 1134 0 0,10-1 582 0 0,-11-1-1289 0 0,1-1 0 0 0,-1 0 0 0 0,13-6 0 0 0,11-4 70 0 0,-31 13-466 0 0,1 0 1 0 0,-1 0-1 0 0,0 0 1 0 0,1 0-1 0 0,-1 0 1 0 0,0 0-1 0 0,1 0 1 0 0,-1 0-1 0 0,0 1 1 0 0,1-1-1 0 0,-1 0 1 0 0,0 0-1 0 0,0 0 1 0 0,1 1-1 0 0,-1-1 1 0 0,0 0-1 0 0,0 0 1 0 0,1 1-1 0 0,-1-1 1 0 0,0 0-1 0 0,0 0 1 0 0,0 1-1 0 0,1-1 1 0 0,-1 0-1 0 0,0 1 1 0 0,0-1-1 0 0,0 0 1 0 0,0 1-1 0 0,0-1 1 0 0,0 0-1 0 0,0 1 0 0 0,0-1 1 0 0,1 0-1 0 0,-1 1 1 0 0,-1-1-1 0 0,1 1 1 0 0,2 19 1056 0 0,-1-13-857 0 0,-4 44 1128 0 0,4-41-1321 0 0,-1-9-121 0 0,0 0 1 0 0,-1 0 0 0 0,1 1-1 0 0,1-1 1 0 0,-1 0-1 0 0,0 0 1 0 0,0 1 0 0 0,0-1-1 0 0,1 0 1 0 0,-1 0-1 0 0,0 0 1 0 0,1 0 0 0 0,-1 0-1 0 0,1 0 1 0 0,0 1-1 0 0,-1-1 1 0 0,1 0 0 0 0,0 0-1 0 0,-1-1 1 0 0,1 1 0 0 0,0 0-1 0 0,0 0 1 0 0,2 1-1 0 0,-3-2-170 0 0,1 0-1 0 0,-1 0 0 0 0,1-1 0 0 0,-1 1 1 0 0,1 0-1 0 0,-1 0 0 0 0,1-1 0 0 0,-1 1 1 0 0,0 0-1 0 0,1-1 0 0 0,-1 1 0 0 0,1-1 1 0 0,-1 1-1 0 0,0 0 0 0 0,1-1 0 0 0,-1 1 1 0 0,0-1-1 0 0,1 1 0 0 0,-1-1 0 0 0,0 1 1 0 0,0-1-1 0 0,1 1 0 0 0,-1-1 0 0 0,0 1 1 0 0,0-1-1 0 0,0 0 0 0 0,0 1 0 0 0,0-1 1 0 0,0 0-1 0 0,5-19-2476 0 0,-4 14 2341 0 0,-1-1-487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1624 0 0,'0'0'88'0'0,"0"1"0"0"0,0-1 0 0 0,-1 1 0 0 0,1-1 0 0 0,0 1-1 0 0,0-1 1 0 0,-1 1 0 0 0,1-1 0 0 0,0 1 0 0 0,0-1 0 0 0,0 1 0 0 0,0-1 0 0 0,0 1-1 0 0,0-1 1 0 0,0 1 0 0 0,0-1 0 0 0,0 1 0 0 0,0-1 0 0 0,0 1 0 0 0,0-1-1 0 0,0 1 1 0 0,0-1 0 0 0,0 1 0 0 0,1-1 0 0 0,-1 1 0 0 0,0-1 0 0 0,0 1-1 0 0,1-1 1 0 0,-1 0 0 0 0,0 1 0 0 0,0-1 0 0 0,1 1 0 0 0,-1-1 0 0 0,1 0-1 0 0,-1 1 1 0 0,0-1 0 0 0,1 0 0 0 0,-1 1 0 0 0,1-1 0 0 0,-1 0 0 0 0,1 0-1 0 0,0 1 1 0 0,1 0 146 0 0,1-1 1 0 0,0 1-1 0 0,0 0 0 0 0,0-1 0 0 0,0 0 0 0 0,5 0 1 0 0,18-3 810 0 0,-23 2-902 0 0,0 0 0 0 0,0 1 0 0 0,1-1 0 0 0,-1 1 1 0 0,0 0-1 0 0,1 0 0 0 0,-1 0 0 0 0,0 0 0 0 0,0 1 0 0 0,1-1 0 0 0,-1 1 0 0 0,6 2 0 0 0,-8-3-9 0 0,0 1-1 0 0,0 0 0 0 0,-1 0 0 0 0,1 0 0 0 0,0 0 0 0 0,0 0 0 0 0,0 0 0 0 0,-1 1 0 0 0,1-1 0 0 0,0 0 0 0 0,-1 0 1 0 0,1 0-1 0 0,-1 1 0 0 0,0-1 0 0 0,1 0 0 0 0,-1 0 0 0 0,0 1 0 0 0,0-1 0 0 0,0 2 0 0 0,1 30 536 0 0,-1-25-611 0 0,0-1 23 0 0,0 7-2089 0 0,0-14 1711 0 0,0 1-1 0 0,0-1 0 0 0,1 0 1 0 0,-1 1-1 0 0,0-1 0 0 0,13 0-8514 0 0,-12-2 8009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 0 0,'7'4'7546'0'0,"-7"-1"-7330"0"0,0 0 0 0 0,1-1 0 0 0,-1 1 1 0 0,0-1-1 0 0,1 1 0 0 0,0-1 0 0 0,1 4 0 0 0,0 4-149 0 0,0-3-271 0 0,0 0 0 0 0,0 0 0 0 0,1 0 0 0 0,0 0 0 0 0,6 11 0 0 0,-8-15-273 0 0,0 0 0 0 0,0 0-1 0 0,0 0 1 0 0,0 0 0 0 0,0 0 0 0 0,0 4 0 0 0,4 15-3866 0 0,-4-32 4599 0 0,1 0 1 0 0,-1 1-1 0 0,5-12 0 0 0,-6 19 130 0 0,1-1 31 0 0,1 0 1 0 0,-1 0-1 0 0,1 0 1 0 0,-1 0-1 0 0,1 0 1 0 0,0 0-1 0 0,0 0 1 0 0,1 1-1 0 0,-1-1 1 0 0,0 1-1 0 0,1-1 1 0 0,0 1-1 0 0,-1 0 0 0 0,1 0 1 0 0,0 0-1 0 0,5-2 1 0 0,18-16-2546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84 1192 0 0,'-4'0'474'0'0,"0"0"0"0"0,1 1-1 0 0,-1 0 1 0 0,0-1 0 0 0,1 1 0 0 0,-1 1-1 0 0,1-1 1 0 0,-1 0 0 0 0,1 1 0 0 0,0 0-1 0 0,-1-1 1 0 0,-2 4 0 0 0,2-3-390 0 0,-17 12 887 0 0,-27 24 0 0 0,10-8-325 0 0,28-21-523 0 0,-1 1 0 0 0,2-1 0 0 0,-15 19 0 0 0,5-5-77 0 0,8-12-1 0 0,1 1 1 0 0,1 0 0 0 0,0 1-1 0 0,1 0 1 0 0,-9 18-1 0 0,5-9 26 0 0,9-18-52 0 0,1 1 1 0 0,-1-1 0 0 0,1 1-1 0 0,0 0 1 0 0,0 0 0 0 0,1 0 0 0 0,-2 5-1 0 0,0 5 83 0 0,2-13-84 0 0,0 0 0 0 0,1-1 0 0 0,-1 1 0 0 0,1 0 0 0 0,-1 0 0 0 0,1 0 0 0 0,0-1 0 0 0,0 1 0 0 0,0 0 0 0 0,0 0 0 0 0,0 0 0 0 0,0 0 0 0 0,1-1 0 0 0,-1 1 0 0 0,0 0 0 0 0,2 3 0 0 0,3 9 71 0 0,-5-12-78 0 0,1 0-1 0 0,0 0 0 0 0,-1 0 1 0 0,1 0-1 0 0,0 0 1 0 0,0 0-1 0 0,2 2 0 0 0,25 40 311 0 0,-23-36-303 0 0,1 0 0 0 0,0-1 1 0 0,0 0-1 0 0,1 0 1 0 0,10 8-1 0 0,-9-7 2 0 0,1 0 0 0 0,-1 1 0 0 0,7 9 0 0 0,-9-12-2 0 0,0-1 1 0 0,0 0-1 0 0,0 0 0 0 0,1 0 0 0 0,0 0 0 0 0,0-1 0 0 0,0-1 1 0 0,10 5-1 0 0,-4-2-14 0 0,15 7 101 0 0,1-1 0 0 0,1-1 0 0 0,-1-2 0 0 0,1-1 0 0 0,39 5 0 0 0,5-2-59 0 0,-45-9-31 0 0,51 3 73 0 0,-13-6-113 0 0,98 3 193 0 0,-81 4-85 0 0,88-7-1 0 0,-153 0-14 0 0,99-10 151 0 0,-81 4-180 0 0,-21 3-19 0 0,24-2 0 0 0,-27 5-11 0 0,136-6 170 0 0,-109 6-66 0 0,-1-2 0 0 0,57-12 1 0 0,28-1 278 0 0,-88 12-307 0 0,59 0 1 0 0,-83 4-90 0 0,-5 1 31 0 0,0-1 0 0 0,1-1-1 0 0,-1 1 1 0 0,0-1 0 0 0,9-2 0 0 0,-14 2-3 0 0,1 0 1 0 0,-1 0-1 0 0,0 0 0 0 0,0 0 0 0 0,0 0 1 0 0,0 0-1 0 0,0-1 0 0 0,0 1 1 0 0,0-1-1 0 0,0 1 0 0 0,-1-1 1 0 0,1 0-1 0 0,-1 0 0 0 0,1 1 1 0 0,-1-1-1 0 0,1 0 0 0 0,0-3 1 0 0,0-1 46 0 0,1 0 1 0 0,-2-1 0 0 0,1 1 0 0 0,-1 0-1 0 0,1-7 1 0 0,0-3 7 0 0,-1 1-1 0 0,0-1 1 0 0,-1 1 0 0 0,-2-19-1 0 0,-8-172 136 0 0,9 202-175 0 0,0 0-1 0 0,0 1 1 0 0,-1-1 0 0 0,1 1-1 0 0,-1-1 1 0 0,1 1 0 0 0,-1 0-1 0 0,0 0 1 0 0,0-1 0 0 0,-1 1-1 0 0,1 0 1 0 0,-4-3 0 0 0,-13-20 71 0 0,16 20-52 0 0,-1 1-1 0 0,1-1 1 0 0,-1 1-1 0 0,0 1 1 0 0,-1-1-1 0 0,1 0 0 0 0,-1 1 1 0 0,0 0-1 0 0,0 0 1 0 0,0 0-1 0 0,0 1 1 0 0,-1 0-1 0 0,-10-5 0 0 0,-32-23 496 0 0,24 18-377 0 0,18 10-127 0 0,1-1 0 0 0,-1 2-1 0 0,0-1 1 0 0,0 1-1 0 0,-6-2 1 0 0,-20-4 215 0 0,-30-12 0 0 0,-1-5-65 0 0,-40-8 89 0 0,87 29-223 0 0,1 2 1 0 0,-1 0-1 0 0,0 0 1 0 0,-24 2 0 0 0,-45-3-64 0 0,65 2 24 0 0,0 0-1 0 0,-35-9 0 0 0,30 6-19 0 0,-1 1 0 0 0,1 1-1 0 0,-37 2 1 0 0,25 0 15 0 0,-57 0 13 0 0,42-1-54 0 0,29-1 10 0 0,-48 4 0 0 0,59 1 32 0 0,0-1 0 0 0,0 2 1 0 0,-20 8-1 0 0,24-9-9 0 0,0-1 0 0 0,-1 1 0 0 0,1-1 0 0 0,-1-1 1 0 0,0 0-1 0 0,0 0 0 0 0,1-1 0 0 0,-1 0 0 0 0,0 0 0 0 0,-9-2 0 0 0,7 0-9 0 0,0 1 0 0 0,0 1-1 0 0,0 0 1 0 0,-20 2 0 0 0,13 1-6 0 0,7-1-10 0 0,-1 0 1 0 0,-15 0 0 0 0,24-2 25 0 0,-6 0-9 0 0,1 0 0 0 0,0 0 0 0 0,0 1 0 0 0,0 0 0 0 0,0 1 0 0 0,-11 3 0 0 0,11-2-16 0 0,0 0 1 0 0,-13 9-1 0 0,13-7 18 0 0,1-1 0 0 0,-16 6 0 0 0,-8-3-77 0 0,10-5-950 0 0,9-3-6435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42:3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12273,'0'4205'0,"5977"-4205"0,-5977-4205 0,-5977 4205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8:30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2811 1159 5249 0 0,'-5'1'58'0'0,"0"0"-1"0"0,0 1 1 0 0,0 0 0 0 0,0 0-1 0 0,1 0 1 0 0,-1 0 0 0 0,0 1-1 0 0,1 0 1 0 0,0 0 0 0 0,0 0-1 0 0,0 0 1 0 0,0 1 0 0 0,0-1-1 0 0,-3 5 1 0 0,-5 8 8 0 0,0 0-1 0 0,-12 21 1 0 0,23-35-54 0 0,-41 62 138 0 0,-81 96 1 0 0,-67 43 305 0 0,98-119-19 0 0,-185 131 0 0 0,225-179-17 0 0,-1-3 1 0 0,-111 51-1 0 0,122-67-280 0 0,-2-2-1 0 0,1-1 1 0 0,-2-2-1 0 0,-79 10 1 0 0,68-18-91 0 0,0-1 0 0 0,0-3 1 0 0,0-3-1 0 0,0-2 1 0 0,0-2-1 0 0,1-3 0 0 0,0-3 1 0 0,-83-29-1 0 0,84 21-35 0 0,1-2 1 0 0,1-2-1 0 0,1-2 0 0 0,1-3 1 0 0,-69-54-1 0 0,82 53-3 0 0,2-1-1 0 0,1-1 1 0 0,1-2 0 0 0,2-2 0 0 0,2 0-1 0 0,1-2 1 0 0,-24-47 0 0 0,22 30 41 0 0,3-2 0 0 0,-35-108 0 0 0,51 129-17 0 0,2-1 0 0 0,1 0 0 0 0,3 0 0 0 0,1 0 1 0 0,1-74-1 0 0,6 86 3 0 0,1-1 0 0 0,1 1 0 0 0,1 0 0 0 0,1 0 0 0 0,2 0 1 0 0,0 1-1 0 0,24-44 0 0 0,-12 31 27 0 0,3 1 0 0 0,0 2-1 0 0,3 0 1 0 0,32-33 0 0 0,0 10 6 0 0,2 2 0 0 0,3 3 1 0 0,1 4-1 0 0,3 2 0 0 0,2 3 0 0 0,2 3 0 0 0,1 3 0 0 0,81-29 0 0 0,-76 40-122 0 0,1 3-1 0 0,1 4 1 0 0,0 3-1 0 0,2 4 0 0 0,0 3 1 0 0,88 2-1 0 0,-68 9 8 0 0,0 4 0 0 0,0 5-1 0 0,0 5 1 0 0,148 40-1 0 0,-169-31 103 0 0,148 67 0 0 0,-173-64-61 0 0,-2 3-1 0 0,-1 2 1 0 0,66 53 0 0 0,-82-55-12 0 0,-1 2 0 0 0,-2 2 0 0 0,-1 1-1 0 0,-1 2 1 0 0,-2 0 0 0 0,-2 2 0 0 0,33 62 0 0 0,-49-77 140 0 0,-2 2 1 0 0,-1-1 0 0 0,-1 1 0 0 0,-1 0-1 0 0,-1 1 1 0 0,-1-1 0 0 0,-1 1-1 0 0,-2 0 1 0 0,-1 0 0 0 0,-1 0-1 0 0,-7 52 1 0 0,-64 256 733 0 0,41-215-2820 0 0,4 1-3674 0 0,20-76 1978 0 0,3-23 987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8:31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 5193 0 0,'-19'-8'835'0'0,"32"14"-544"0"0,1 1-140 0 0,-1 1 0 0 0,0 1 1 0 0,-1 0-1 0 0,0 1 1 0 0,16 16-1 0 0,50 64 549 0 0,-46-51-545 0 0,169 187 415 0 0,19-18-293 0 0,273 149-193 0 0,28-41 86 0 0,-517-314-164 0 0,94 56 65 0 0,242 146 2 0 0,320 187-161 0 0,-544-325 61 0 0,228 111 231 0 0,-228-127-1 0 0,131 36 1 0 0,325 46 268 0 0,11-57-64 0 0,-381-55-212 0 0,232 19 1104 0 0,-376-34-1007 0 0,-8 0 79 0 0,2-3 0 0 0,70-5 0 0 0,82-17 238 0 0,-182 18 1663 0 0,-43-4-317 0 0,9 1-1933 0 0,0 0 13 0 0,1-1 0 0 0,-1-1-1 0 0,1 0 1 0 0,1 0 0 0 0,0-1 0 0 0,-15-14 0 0 0,8 5-128 0 0,0 0 0 0 0,1-1 0 0 0,0-1 0 0 0,2-1 1 0 0,-20-33-1 0 0,18 32 75 0 0,15 44-459 0 0,-1-14 322 0 0,2 5 70 0 0,1 0-1 0 0,2 19 1 0 0,2 10 133 0 0,2 127 175 0 0,5-50-77 0 0,-10-107-69 0 0,0-1 1 0 0,5 17 0 0 0,-3-32 90 0 0,-1 0 1 0 0,1 0-1 0 0,-1 0 0 0 0,0 0 1 0 0,0 0-1 0 0,3-6 0 0 0,13-27 328 0 0,-13 22-395 0 0,0 1 0 0 0,11-14 0 0 0,26-44-107 0 0,-9 22-47 0 0,-15 22-2003 0 0,-1-1-4544 0 0,-5 12-669 0 0,-12 12 3335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85 15331 0 0,'-6'3'1676'0'0,"0"2"-1093"0"0,0-1 0 0 0,-1 0 0 0 0,-12 5 0 0 0,19-9-589 0 0,0 0 0 0 0,0 0 0 0 0,0 0 0 0 0,0 0-1 0 0,0 0 1 0 0,0 0 0 0 0,0-1 0 0 0,0 1 0 0 0,0 0 0 0 0,0 0 0 0 0,0 0 0 0 0,0 0 0 0 0,0 0 0 0 0,1 0 0 0 0,-1-1 0 0 0,0 1 0 0 0,0 0 0 0 0,0 0 0 0 0,0 0-1 0 0,0 0 1 0 0,0 0 0 0 0,0 0 0 0 0,0-1 0 0 0,-1 1 0 0 0,1 0 0 0 0,0 0 0 0 0,0 0 0 0 0,0 0 0 0 0,0 0 0 0 0,0 0 0 0 0,0 0 0 0 0,0-1 0 0 0,0 1-1 0 0,0 0 1 0 0,0 0 0 0 0,0 0 0 0 0,0 0 0 0 0,0 0 0 0 0,0 0 0 0 0,-1 0 0 0 0,1 0 0 0 0,0 0 0 0 0,0-1 0 0 0,0 1 0 0 0,0 0 0 0 0,0 0 0 0 0,0 0 0 0 0,0 0-1 0 0,-1 0 1 0 0,1 0 0 0 0,0 0 0 0 0,0 0 0 0 0,0 0 0 0 0,0 0 0 0 0,0 0 0 0 0,0 0 0 0 0,-1 0 0 0 0,1 0 0 0 0,0 0 0 0 0,0 0 0 0 0,8-9-248 0 0,1 3 159 0 0,0 1 1 0 0,0-2 0 0 0,-1 1-1 0 0,10-11 1 0 0,-3 3-166 0 0,24-26-122 0 0,-49 55 901 0 0,1 0 1 0 0,-8 19-1 0 0,-16 54 241 0 0,30-81-650 0 0,1 1 0 0 0,-1-1 0 0 0,2 1 0 0 0,-1-1 0 0 0,1 1 0 0 0,0 0 0 0 0,1 0 0 0 0,0 10-1 0 0,0-17-94 0 0,0 0-1 0 0,0 0 0 0 0,0 0 0 0 0,1 1 0 0 0,-1-1 0 0 0,0 0 0 0 0,1 0 0 0 0,-1 0 0 0 0,1 0 0 0 0,-1 0 0 0 0,1 0 0 0 0,-1 0 0 0 0,1 0 0 0 0,0-1 0 0 0,-1 1 0 0 0,1 0 0 0 0,0 0 0 0 0,0 0 0 0 0,0-1 0 0 0,0 1 1 0 0,0 0-1 0 0,0-1 0 0 0,0 1 0 0 0,1 0 0 0 0,0-1-3 0 0,1 1 0 0 0,-1-1 0 0 0,0 0 0 0 0,0 0-1 0 0,0 0 1 0 0,0 0 0 0 0,0 0 0 0 0,0-1 0 0 0,0 1 0 0 0,0 0 0 0 0,0-1 0 0 0,3-1 0 0 0,3-1-20 0 0,-1-1 1 0 0,0 0-1 0 0,0 0 1 0 0,-1 0-1 0 0,1-1 0 0 0,8-8 1 0 0,31-35-1747 0 0,-32 31-1702 0 0,-1-1-3711 0 0,-12 16 5692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1344 0 0,'0'-5'647'0'0,"0"4"-446"0"0,0 1 0 0 0,0 0 0 0 0,0-1 0 0 0,0 1 0 0 0,0-1-1 0 0,0 1 1 0 0,0-1 0 0 0,0 1 0 0 0,0-1 0 0 0,0 1 0 0 0,0 0 0 0 0,1-1 0 0 0,-1 1 0 0 0,0-1 0 0 0,0 1 0 0 0,0 0 0 0 0,1-1 0 0 0,-1 1-1 0 0,0-1 1 0 0,1 1 0 0 0,1-4 258 0 0,22-34 5007 0 0,5-23-4453 0 0,-28 59-990 0 0,0 0 0 0 0,0 0 1 0 0,0 1-1 0 0,0-1 0 0 0,0 1 0 0 0,0-1 0 0 0,0 1 0 0 0,0-1 0 0 0,1 1 1 0 0,-1 0-1 0 0,0-1 0 0 0,1 1 0 0 0,2-2 0 0 0,-3 3 31 0 0,0 7 233 0 0,0 1 0 0 0,0-1 0 0 0,1 0 0 0 0,0 0 0 0 0,1 0 0 0 0,-1-1 0 0 0,7 12 0 0 0,-7-15-276 0 0,1 0-1 0 0,-1 0 1 0 0,1 0 0 0 0,0 0 0 0 0,0 0-1 0 0,0 0 1 0 0,0-1 0 0 0,0 1-1 0 0,5 1 1 0 0,35 17 84 0 0,-19-10-81 0 0,-17-8-8 0 0,3 1 61 0 0,-10-4-63 0 0,0 0 0 0 0,0 0 0 0 0,0 0 1 0 0,0 0-1 0 0,0 0 0 0 0,-1 0 0 0 0,1 0 1 0 0,0 0-1 0 0,0 0 0 0 0,0 0 0 0 0,0 0 1 0 0,0 0-1 0 0,0 0 0 0 0,0 0 1 0 0,0 0-1 0 0,0 0 0 0 0,0 0 0 0 0,0 0 1 0 0,0 0-1 0 0,0 0 0 0 0,0 0 0 0 0,0 1 1 0 0,0-1-1 0 0,0 0 0 0 0,0 0 0 0 0,0 0 1 0 0,0 0-1 0 0,0 0 0 0 0,0 0 0 0 0,0 0 1 0 0,0 0-1 0 0,0 0 0 0 0,0 0 1 0 0,0 0-1 0 0,0 0 0 0 0,0 0 0 0 0,0 0 1 0 0,0 1-1 0 0,-23-3 1119 0 0,-11 7-971 0 0,23-4-149 0 0,0 1 0 0 0,0 0 0 0 0,0 1-1 0 0,-14 5 1 0 0,8-3-32 0 0,14-4 17 0 0,0 0 1 0 0,0 0-1 0 0,0 0 0 0 0,0 0 1 0 0,1 0-1 0 0,-6 3 1 0 0,-9 10 83 0 0,16-13-82 0 0,-1 0 0 0 0,1 0 0 0 0,1 0 0 0 0,-1 0 0 0 0,0 0 0 0 0,0 0 0 0 0,0 0 0 0 0,0 1 0 0 0,1-1 0 0 0,-1 0 0 0 0,1 0 0 0 0,-1 0 0 0 0,0 3 0 0 0,1-4-11 0 0,1 1 0 0 0,-1-1 1 0 0,0 0-1 0 0,1 0 0 0 0,-1 1 1 0 0,0-1-1 0 0,1 0 0 0 0,-1 0 0 0 0,0 0 1 0 0,1 1-1 0 0,-1-1 0 0 0,1 0 1 0 0,-1 0-1 0 0,1 0 0 0 0,-1 0 1 0 0,0 0-1 0 0,1 0 0 0 0,-1 0 0 0 0,1 0 1 0 0,-1 0-1 0 0,1 0 0 0 0,-1 0 1 0 0,0 0-1 0 0,1 0 0 0 0,-1 0 1 0 0,1 0-1 0 0,-1 0 0 0 0,0-1 1 0 0,2 1-1 0 0,13-5-170 0 0,-11 3 194 0 0,0 0 1 0 0,0 0-1 0 0,0-1 1 0 0,0 0-1 0 0,-1 0 1 0 0,1 0-1 0 0,-1 0 1 0 0,0-1-1 0 0,0 1 1 0 0,0-1-1 0 0,0 0 1 0 0,-1 0-1 0 0,1 0 1 0 0,-1 0-1 0 0,0 0 1 0 0,0 0-1 0 0,0-1 1 0 0,1-7-1 0 0,1 2 91 0 0,-3 8 10 0 0,0 0 1 0 0,0 0 0 0 0,-1 0 0 0 0,1 0 0 0 0,0 0 0 0 0,-1 0 0 0 0,1-4-1 0 0,0 12 1621 0 0,6 110-1006 0 0,-4-72-586 0 0,-2-30-76 0 0,6 134 800 0 0,-7-102-488 0 0,0-45-366 0 0,0 1-1 0 0,0-1 1 0 0,0 1 0 0 0,1-1 0 0 0,-1 1 0 0 0,0-1-1 0 0,1 0 1 0 0,-1 1 0 0 0,1-1 0 0 0,-1 0-1 0 0,2 3 1 0 0,-4 8 104 0 0,3-12 406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1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60 5505 0 0,'-8'10'3578'0'0,"-7"10"-1541"0"0,17-21-1835 0 0,0 0 0 0 0,0 0 0 0 0,0 0 0 0 0,0 0 1 0 0,0 0-1 0 0,0 0 0 0 0,0 0 0 0 0,0 1 0 0 0,4-2 0 0 0,15-4 433 0 0,13-17-831 0 0,1 1-3409 0 0,-25 17 501 0 0,0-1-1 0 0,12-8 0 0 0,-19 11 2452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0 6657 0 0,'0'1'86'0'0,"-6"8"1680"0"0,1 1 0 0 0,-5 11 0 0 0,8-17-1494 0 0,1 0 1 0 0,0 0 0 0 0,0 0-1 0 0,1 0 1 0 0,-1 0 0 0 0,1 0-1 0 0,-1 0 1 0 0,1 0-1 0 0,1 5 1 0 0,0-5-191 0 0,0 0 0 0 0,0 1 0 0 0,0-1 0 0 0,0 0 0 0 0,1 0 0 0 0,0 0 0 0 0,0 0 0 0 0,0 0 0 0 0,0-1 0 0 0,0 1 0 0 0,1-1 0 0 0,0 1 0 0 0,0-1 0 0 0,0 0 0 0 0,0 0 0 0 0,0 0 0 0 0,1 0 0 0 0,-1-1 0 0 0,5 3 1 0 0,-4-2-44 0 0,-2-2-25 0 0,0 1 1 0 0,0-1-1 0 0,0 0 1 0 0,0 0-1 0 0,1 0 0 0 0,3 2 1 0 0,-5-3-19 0 0,0 0 0 0 0,-1 0 0 0 0,1 0 0 0 0,0 0 0 0 0,0 0 0 0 0,-1 0 0 0 0,1 0 0 0 0,0 0 0 0 0,-1-1 0 0 0,1 1 0 0 0,0 0 0 0 0,-1 0 0 0 0,1-1 0 0 0,0 1 0 0 0,-1 0 0 0 0,1-1 0 0 0,0 1 0 0 0,-1-1 1 0 0,1 1-1 0 0,-1-1 0 0 0,1 1 0 0 0,-1-1 0 0 0,1 1 0 0 0,-1-1 0 0 0,1 1 0 0 0,-1-1 0 0 0,1-1 0 0 0,1-2-1 0 0,0 0 0 0 0,0-1 0 0 0,0 0 0 0 0,-1 1 0 0 0,1-1 1 0 0,-1 0-1 0 0,0 0 0 0 0,-1 1 0 0 0,1-1 0 0 0,-1-10 0 0 0,0 6 53 0 0,-1 0 0 0 0,0 0 0 0 0,0-1-1 0 0,-6-16 1 0 0,7 25 4 0 0,-1-1-1 0 0,1 0 1 0 0,-1 1-1 0 0,0-1 1 0 0,0 1-1 0 0,0-1 1 0 0,0 1-1 0 0,0 0 1 0 0,0-1-1 0 0,0 1 1 0 0,0 0 0 0 0,0 0-1 0 0,-1 0 1 0 0,1 0-1 0 0,0 0 1 0 0,-1 0-1 0 0,1 0 1 0 0,-1 0-1 0 0,1 0 1 0 0,-1 1-1 0 0,0-1 1 0 0,1 1-1 0 0,-1-1 1 0 0,0 1-1 0 0,-1-1 1 0 0,0 1-47 0 0,1 0 0 0 0,0 0 0 0 0,-1 0 0 0 0,1 0 0 0 0,0 1 0 0 0,-1-1 0 0 0,1 1-1 0 0,0 0 1 0 0,0-1 0 0 0,-1 1 0 0 0,1 0 0 0 0,0 0 0 0 0,0 0 0 0 0,0 1 0 0 0,0-1 0 0 0,0 0 0 0 0,0 1 0 0 0,-2 2 0 0 0,-1 1-547 0 0,-13 12-2396 0 0,5-8-4299 0 0,13-9 6994 0 0,0 0 0 0 0,0 0 0 0 0,-1 0 0 0 0,1-1 0 0 0,0 1 0 0 0,0 0 0 0 0,0 0 0 0 0,-1 0 0 0 0,1 0 0 0 0,0 0 0 0 0,0-1 0 0 0,0 1 0 0 0,-1 0 0 0 0,1 0 0 0 0,0 0 0 0 0,0-1 0 0 0,0 1 0 0 0,0 0 0 0 0,0 0 0 0 0,0-1 0 0 0,-1 1 0 0 0,1 0 0 0 0,0 0 0 0 0,0-1 0 0 0,0 1 0 0 0,0 0 0 0 0,0-1 0 0 0,0 0-284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57 5873 0 0,'-1'-1'5690'0'0,"0"-3"-4085"0"0,7-2-672 0 0,0 1 0 0 0,1 0 0 0 0,-1 0 0 0 0,11-5 0 0 0,-12 7-992 0 0,1 0 0 0 0,0 0 0 0 0,1 1-1 0 0,-1-1 1 0 0,0 2 0 0 0,1-1 0 0 0,-1 1 0 0 0,1 0-1 0 0,11 0 1 0 0,-17 0 23 0 0,1 1 0 0 0,-1 0-1 0 0,0 0 1 0 0,1 1 0 0 0,-1-1 0 0 0,1 0 0 0 0,-1 0 0 0 0,0 1-1 0 0,1-1 1 0 0,-1 0 0 0 0,0 1 0 0 0,1 0 0 0 0,-1-1-1 0 0,0 1 1 0 0,0 0 0 0 0,0-1 0 0 0,0 1 0 0 0,1 0 0 0 0,-1 0-1 0 0,0 0 1 0 0,0 0 0 0 0,-1 0 0 0 0,1 0 0 0 0,0 0-1 0 0,0 1 1 0 0,0-1 0 0 0,-1 0 0 0 0,1 0 0 0 0,-1 1-1 0 0,1-1 1 0 0,-1 0 0 0 0,1 1 0 0 0,-1-1 0 0 0,0 0 0 0 0,0 1-1 0 0,1-1 1 0 0,-1 0 0 0 0,0 1 0 0 0,-1 2 0 0 0,1 3 132 0 0,-1 0 1 0 0,0 0 0 0 0,-1 0 0 0 0,1 0 0 0 0,-1 0 0 0 0,-4 8 0 0 0,5-13-83 0 0,1-1 0 0 0,0 0 0 0 0,-1 1 0 0 0,1-1 0 0 0,0 0 0 0 0,0 1 0 0 0,-1-1 0 0 0,1 1 0 0 0,0-1 0 0 0,1 0 0 0 0,-1 1 0 0 0,0-1 0 0 0,0 1 0 0 0,1-1 0 0 0,-1 0 0 0 0,0 1 0 0 0,1-1 0 0 0,-1 0 0 0 0,1 1 0 0 0,0-1 0 0 0,-1 0 0 0 0,1 0 0 0 0,0 0 0 0 0,0 1 0 0 0,0-1 0 0 0,0 0 0 0 0,1 1 1 0 0,0-1-35 0 0,0 1 1 0 0,0-1 0 0 0,0 1-1 0 0,0-1 1 0 0,1 0 0 0 0,-1 0 0 0 0,0 0-1 0 0,1 0 1 0 0,-1 0 0 0 0,1 0 0 0 0,-1-1-1 0 0,1 1 1 0 0,-1-1 0 0 0,4 1 0 0 0,-5-2 3 0 0,-1 1 1 0 0,1 0-1 0 0,-1 0 1 0 0,1 0-1 0 0,0 0 0 0 0,-1 0 1 0 0,1 0-1 0 0,-1 0 1 0 0,1 1-1 0 0,0-1 1 0 0,-1 0-1 0 0,1 0 1 0 0,-1 0-1 0 0,1 1 1 0 0,0-1-1 0 0,-1 0 1 0 0,1 0-1 0 0,-1 1 1 0 0,1-1-1 0 0,-1 1 1 0 0,1-1-1 0 0,-1 0 1 0 0,0 1-1 0 0,1-1 1 0 0,-1 1-1 0 0,1-1 1 0 0,-1 1-1 0 0,0-1 1 0 0,0 1-1 0 0,1-1 1 0 0,-1 1-1 0 0,0 0 1 0 0,0-1-1 0 0,1 1 1 0 0,-1-1-1 0 0,0 2 1 0 0,0 1 66 0 0,0-1 0 0 0,-1 1 0 0 0,1-1 1 0 0,-1 1-1 0 0,1-1 0 0 0,-1 0 0 0 0,0 1 1 0 0,0-1-1 0 0,-2 4 0 0 0,-14 40 34 0 0,12-32-30 0 0,4-7-135 0 0,3-5 151 0 0,7-8 371 0 0,3-2 113 0 0,19-13-245 0 0,-17 10-473 0 0,7-6-996 0 0,5-3-6496 0 0,-26 20 7564 0 0,0 0 0 0 0,0 0 0 0 0,0 0 0 0 0,0 0 0 0 0,0 0 0 0 0,1-1-547 0 0,-1 1 547 0 0,0 0 0 0 0,0 0 0 0 0,0 0 0 0 0,0 0 0 0 0,0 0 0 0 0,0 0 0 0 0,0 0 0 0 0,0 0 0 0 0,0 0 0 0 0,0 0 0 0 0,0 0 0 0 0,1 0 0 0 0,-1 0 0 0 0,0 0 0 0 0,0 0-1 0 0,0 0 1 0 0,0 0 0 0 0,0 0 0 0 0,0 0 0 0 0,0 0 0 0 0,0 0 0 0 0,0 0 0 0 0,0 0 0 0 0,0 0 0 0 0,0 0 0 0 0,0 0 0 0 0,0 0 0 0 0,1 1 0 0 0,-1-1-547 0 0,0 0 547 0 0,0 0 0 0 0,0 0 0 0 0,0 0 0 0 0,0 0 0 0 0,0 0 0 0 0,0 0 0 0 0,0 0 0 0 0,0 1 0 0 0,-1 5-2293 0 0,-4 7 1506 0 0,1-5 454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9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20 1592 0 0,'-13'22'4137'0'0,"5"-7"-1744"0"0,7-13-1012 0 0,3-6 292 0 0,0 2-1561 0 0,0 1 0 0 0,0-1-1 0 0,0 1 1 0 0,0-1 0 0 0,0 1 0 0 0,0 0 0 0 0,1 0 0 0 0,-1 0 0 0 0,0 0 0 0 0,3 0 0 0 0,6-4 318 0 0,7-4 213 0 0,-12 5-406 0 0,1 0 1 0 0,-1 1-1 0 0,1 0 0 0 0,0 0 1 0 0,0 1-1 0 0,0 0 1 0 0,0 0-1 0 0,0 0 1 0 0,8 0-1 0 0,-14 2-157 0 0,1 0 0 0 0,-1 1-1 0 0,1-1 1 0 0,-1 0 0 0 0,0 1-1 0 0,1-1 1 0 0,-1 1 0 0 0,0 0 0 0 0,0-1-1 0 0,1 1 1 0 0,-1 0 0 0 0,0 0-1 0 0,0 0 1 0 0,0 0 0 0 0,0 0 0 0 0,0 0-1 0 0,0 0 1 0 0,0 0 0 0 0,0 0 0 0 0,0 0-1 0 0,-1 0 1 0 0,1 1 0 0 0,0-1-1 0 0,0 2 1 0 0,2 5 104 0 0,1 1 1 0 0,3 15-1 0 0,-3-8-229 0 0,-1-6-60 0 0,3 8-502 0 0,0-10-2562 0 0,-6-8 2860 0 0,0 1 0 0 0,1-1 0 0 0,-1 0 0 0 0,0 0 0 0 0,1 0 0 0 0,-1 0 0 0 0,1 0 0 0 0,-1 0 0 0 0,0 0 0 0 0,1 0 0 0 0,-1 0 0 0 0,1 0 0 0 0,-1-1 0 0 0,0 1 0 0 0,1 0 0 0 0,-1 0 0 0 0,0 0 0 0 0,1 0 0 0 0,-1-1 0 0 0,0 1 0 0 0,1 0 0 0 0,-1 0 0 0 0,0-1 0 0 0,1 1 0 0 0,-1 0 0 0 0,0 0 0 0 0,0-1 0 0 0,1 1 0 0 0,-1 0 0 0 0,0-1 0 0 0,0 1 0 0 0,1-1 0 0 0,7-11-2796 0 0,-4-1 2358 0 0,-3 5 330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9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52 10906 0 0,'-7'0'4660'0'0,"6"0"-4605"0"0,0 0 0 0 0,1 0 0 0 0,-1 1 0 0 0,0-1 0 0 0,0 0 0 0 0,1 0 0 0 0,-1 0 0 0 0,0 0 0 0 0,0 0 1 0 0,1-1-1 0 0,-1 1 0 0 0,0 0 0 0 0,1 0 0 0 0,-1 0 0 0 0,0-1 0 0 0,1 1 0 0 0,-1 0 0 0 0,0-1 1 0 0,1 1-1 0 0,-1 0 0 0 0,0-1 0 0 0,0 0 0 0 0,4 0 163 0 0,-1-1 0 0 0,1 1 0 0 0,0-1 0 0 0,-1 0 0 0 0,1 0 1 0 0,-1 1-1 0 0,0-2 0 0 0,1 1 0 0 0,-1 0 0 0 0,2-3 0 0 0,-3 3-229 0 0,1 0 0 0 0,-1 1 0 0 0,1-1-1 0 0,-1 1 1 0 0,1-1 0 0 0,0 1 0 0 0,-1-1 0 0 0,1 1 0 0 0,2-1-1 0 0,8-7-168 0 0,-10 9-93 0 0,-3 6 97 0 0,-5 11-82 0 0,5-15 197 0 0,-5 11 45 0 0,0 0 1 0 0,-11 15-1 0 0,8-13 328 0 0,-8 18 0 0 0,7-10 44 0 0,4-12-29 0 0,1 0 1 0 0,1 1 0 0 0,-5 19-1 0 0,9-30-330 0 0,0-1 0 0 0,0 0 0 0 0,0 1-1 0 0,0-1 1 0 0,0 1 0 0 0,0-1 0 0 0,0 0 0 0 0,0 1 0 0 0,0-1-1 0 0,0 0 1 0 0,0 1 0 0 0,0-1 0 0 0,0 1 0 0 0,0-1 0 0 0,0 0 0 0 0,1 1-1 0 0,-1-1 1 0 0,0 0 0 0 0,0 1 0 0 0,0-1 0 0 0,1 0 0 0 0,-1 1-1 0 0,0-1 1 0 0,0 0 0 0 0,1 0 0 0 0,-1 1 0 0 0,0-1 0 0 0,1 0 0 0 0,-1 0-1 0 0,0 1 1 0 0,1-1 0 0 0,16 3-187 0 0,15-8 60 0 0,-14-1 97 0 0,-13 4-21 0 0,-1 0 0 0 0,0 1 0 0 0,1-1 0 0 0,-1 1 0 0 0,1 0 0 0 0,-1 1 0 0 0,1-1 0 0 0,-1 1 0 0 0,1-1 0 0 0,-1 1 0 0 0,9 1 0 0 0,-13 0 10 0 0,1-1-1 0 0,-1 1 0 0 0,1-1 1 0 0,-1 0-1 0 0,1 1 0 0 0,-1-1 1 0 0,1 1-1 0 0,-1-1 0 0 0,0 1 0 0 0,1-1 1 0 0,-1 1-1 0 0,0-1 0 0 0,0 1 1 0 0,1 0-1 0 0,-1-1 0 0 0,0 1 0 0 0,0-1 1 0 0,0 1-1 0 0,0 0 0 0 0,1-1 1 0 0,-1 1-1 0 0,0 0 0 0 0,0-1 0 0 0,0 1 1 0 0,0-1-1 0 0,-1 1 0 0 0,1 0 1 0 0,0 0-1 0 0,-5 22-624 0 0,4-21 531 0 0,-2 7 32 0 0,0-1 0 0 0,-1 0 0 0 0,-5 9-1 0 0,-4 8 35 0 0,-1 4 63 0 0,4-9 326 0 0,-7 23 0 0 0,17-43-316 0 0,-1 0 0 0 0,1 0 0 0 0,0 0 0 0 0,0 0 1 0 0,0 0-1 0 0,0 0 0 0 0,0 1 0 0 0,0-1 0 0 0,0 0 0 0 0,0 0 0 0 0,0 0 0 0 0,0 0 0 0 0,0 0 0 0 0,0 0 0 0 0,0 1 0 0 0,0-1 0 0 0,0 0 0 0 0,0 0 0 0 0,0 0 0 0 0,1 0 0 0 0,-1 0 0 0 0,0 0 0 0 0,0 0 0 0 0,0 0 0 0 0,0 1 0 0 0,0-1 0 0 0,0 0 0 0 0,0 0 0 0 0,0 0 0 0 0,0 0 0 0 0,0 0 0 0 0,0 0 0 0 0,0 0 0 0 0,1 0 0 0 0,-1 0 0 0 0,0 0 0 0 0,0 0 0 0 0,0 0 0 0 0,0 0 0 0 0,0 0 0 0 0,0 0 1 0 0,0 0-1 0 0,1 1 0 0 0,-1-1 0 0 0,0 0 0 0 0,0 0 0 0 0,0 0 0 0 0,0 0 0 0 0,0 0 0 0 0,0-1 0 0 0,10 0-6 0 0,9-7-4 0 0,-7 1-174 0 0,0-1 1 0 0,-1 0-1 0 0,0 0 1 0 0,-1-1-1 0 0,12-14 0 0 0,-11 10-637 0 0,0 0 1 0 0,-2-1-1 0 0,1 0 0 0 0,-2-1 0 0 0,0 0 0 0 0,-1 0 0 0 0,6-17 0 0 0,-8 16 670 0 0,0-1 0 0 0,0-1 1 0 0,-2 1-1 0 0,0-1 0 0 0,0-25 0 0 0,-5 54 7373 0 0,1-7-7044 0 0,1-1 0 0 0,-1 1 1 0 0,1 0-1 0 0,0 0 0 0 0,0 0 1 0 0,2 7-1 0 0,-1-6-31 0 0,-1 0 1 0 0,1 1-1 0 0,-1 9 1 0 0,3 17 263 0 0,-1-26-439 0 0,0 1 1 0 0,0-1-1 0 0,0 1 1 0 0,1-1 0 0 0,0 0-1 0 0,0 0 1 0 0,0-1 0 0 0,7 10-1 0 0,-9-14 32 0 0,0 1 1 0 0,0 0-1 0 0,0-1 0 0 0,0 1 0 0 0,-1 0 0 0 0,1 0 1 0 0,-1 0-1 0 0,1-1 0 0 0,-1 1 0 0 0,0 0 0 0 0,1 0 1 0 0,-1 0-1 0 0,0 3 0 0 0,-5 28 149 0 0,1-9-7 0 0,3-11-90 0 0,-1 32 464 0 0,2-42-479 0 0,0 0 0 0 0,0 0 1 0 0,1 0-1 0 0,0 0 0 0 0,-1 0 1 0 0,1 0-1 0 0,0 0 0 0 0,0 0 1 0 0,1 0-1 0 0,-1-1 0 0 0,0 1 1 0 0,3 3-1 0 0,-2-5-30 0 0,-1 0 0 0 0,1 0 0 0 0,0 0 0 0 0,-1 0 0 0 0,1 0 1 0 0,0 0-1 0 0,-1 0 0 0 0,1-1 0 0 0,0 1 0 0 0,0-1 0 0 0,0 1 0 0 0,-1-1 0 0 0,1 0 1 0 0,0 0-1 0 0,0 0 0 0 0,0 0 0 0 0,0 0 0 0 0,2 0 0 0 0,2-1 37 0 0,1 1 0 0 0,0-2 1 0 0,10-2-1 0 0,-6-1-1 0 0,-1 0 1 0 0,-1-1-1 0 0,1 0 1 0 0,-1-1-1 0 0,0 0 1 0 0,15-14-1 0 0,-13 10 33 0 0,26-26-129 0 0,-36 36-16 0 0,0 1 1 0 0,-1 0 0 0 0,1-1 0 0 0,-1 1 0 0 0,1-1-1 0 0,-1 0 1 0 0,0 1 0 0 0,1-1 0 0 0,-1 1 0 0 0,1-1-1 0 0,-1 0 1 0 0,0 1 0 0 0,0-1 0 0 0,1 0 0 0 0,-1 1-1 0 0,0-1 1 0 0,0-1 0 0 0,-2-5-7137 0 0,1 6 4522 0 0,-1-6-4688 0 0,1 4 5386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6.41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 3656 7194 0 0,'-18'-15'3064'0'0,"18"14"-3078"0"0,0 1 0 0 0,0 0 1 0 0,-1-1-1 0 0,1 1 0 0 0,0 0 0 0 0,0-1 1 0 0,-1 1-1 0 0,1-1 0 0 0,0 1 0 0 0,0 0 1 0 0,0-1-1 0 0,0 1 0 0 0,0-1 0 0 0,0 1 1 0 0,-1-1-1 0 0,1 1 0 0 0,0-1 1 0 0,0 1-1 0 0,0 0 0 0 0,1-1 0 0 0,-1 1 1 0 0,0-1-1 0 0,0 1 0 0 0,0-1 0 0 0,0 1 1 0 0,0 0-1 0 0,0-1 0 0 0,1 1 0 0 0,-1-1 1 0 0,0 1-1 0 0,0 0 0 0 0,1-1 0 0 0,-1 1 1 0 0,0 0-1 0 0,0-1 0 0 0,1 1 1 0 0,-1 0-1 0 0,1-1 0 0 0,28-21-153 0 0,49-28 0 0 0,18-13 773 0 0,163-109 414 0 0,-242 162-968 0 0,219-128 671 0 0,152-56-378 0 0,-207 110-252 0 0,60-27-40 0 0,-15 8 0 0 0,238-127-137 0 0,133-76 291 0 0,18 11 410 0 0,-198 114 134 0 0,-150 62-408 0 0,-43 19-26 0 0,361-170 362 0 0,-276 124-588 0 0,-140 68 223 0 0,336-164 109 0 0,-36 8-5 0 0,13 35 211 0 0,-475 196-623 0 0,255-109 1023 0 0,-182 73-972 0 0,27-12 48 0 0,-70 34-3 0 0,-22 9-73 0 0,0 2 1 0 0,0 0 0 0 0,18-5 0 0 0,-26 10 4 0 0,0-1 1 0 0,0 0-1 0 0,12-6 0 0 0,-11 5 117 0 0,0-1-55 0 0,0 0 137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0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13379 0 0,'-19'9'3400'0'0,"10"-5"-3295"0"0,1 0 1 0 0,-1 0-1 0 0,1 0 1 0 0,1 1-1 0 0,-13 10 1 0 0,20-15-100 0 0,0 0-1 0 0,0 1 1 0 0,-1-1 0 0 0,1 0 0 0 0,0 1 0 0 0,0-1 0 0 0,0 0 0 0 0,0 0 0 0 0,0 1-1 0 0,-1-1 1 0 0,1 0 0 0 0,0 1 0 0 0,0-1 0 0 0,0 0 0 0 0,0 1 0 0 0,0-1-1 0 0,0 0 1 0 0,0 1 0 0 0,0-1 0 0 0,0 0 0 0 0,0 1 0 0 0,0-1 0 0 0,0 0 0 0 0,1 1-1 0 0,-1-1 1 0 0,0 0 0 0 0,0 1 0 0 0,0-1 0 0 0,1 1 0 0 0,8 10 37 0 0,15 4-260 0 0,-15-11-524 0 0,1-1-1 0 0,-1 0 1 0 0,13 2-1 0 0,12 1-6372 0 0,-33-7 6896 0 0,-1 1 0 0 0,1 1 0 0 0,0-1 0 0 0,-1 0 0 0 0,1 0 0 0 0,0 0 0 0 0,-1 0 0 0 0,1 0 0 0 0,-1 0 0 0 0,1 1 0 0 0,0-1 0 0 0,-1 0 0 0 0,1 1 0 0 0,-1-1 0 0 0,1 0 0 0 0,-1 1 0 0 0,1-1 1 0 0,-1 1-1 0 0,1-1 0 0 0,-1 0 0 0 0,1 1 0 0 0,-1 0 0 0 0,0-1 0 0 0,1 1 0 0 0,-1-1 0 0 0,0 1 0 0 0,1-1 0 0 0,-1 1 0 0 0,0 0 0 0 0,0-1 0 0 0,1 1 0 0 0,-1 1 0 0 0,-1 2 85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0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52 3569 0 0,'-13'15'4094'0'0,"10"-12"-3808"0"0,0-1-1 0 0,0 1 0 0 0,1 0 0 0 0,0 0 0 0 0,-1 0 0 0 0,1 0 1 0 0,-2 5-1 0 0,52-20 3510 0 0,-47 12-3737 0 0,-1 0 0 0 0,1 0 1 0 0,-1 0-1 0 0,1 0 0 0 0,-1 0 0 0 0,1 0 0 0 0,-1 0 0 0 0,1 0 0 0 0,-1 0 0 0 0,1 0 0 0 0,-1 0 1 0 0,1 0-1 0 0,-1 1 0 0 0,1-1 0 0 0,-1 0 0 0 0,1 0 0 0 0,-1 1 0 0 0,1-1 0 0 0,-1 0 0 0 0,0 0 1 0 0,1 1-1 0 0,-1-1 0 0 0,0 1 0 0 0,1-1 0 0 0,-1 0 0 0 0,0 1 0 0 0,1-1 0 0 0,-1 1 0 0 0,0-1 1 0 0,0 1-1 0 0,1-1 0 0 0,-1 1 0 0 0,0-1 0 0 0,0 1 0 0 0,7 23 828 0 0,-6-16-697 0 0,2 1-25 0 0,1 5-51 0 0,1 0 1 0 0,0 0 0 0 0,10 19 0 0 0,-14-30-148 0 0,0-1 0 0 0,1 1 0 0 0,-1-1 0 0 0,1 0 0 0 0,0 1 0 0 0,-1-1 0 0 0,1 0 0 0 0,0 0 0 0 0,0 0 0 0 0,0 0 0 0 0,0-1 0 0 0,1 1 0 0 0,-1-1 0 0 0,0 1 0 0 0,1-1 0 0 0,-1 0 0 0 0,1 0 0 0 0,0 0 0 0 0,-1 0 0 0 0,1 0 0 0 0,0 0 0 0 0,-1-1 0 0 0,1 1 0 0 0,0-1 0 0 0,4 0 0 0 0,-4-1-38 0 0,1 1 0 0 0,0-1 0 0 0,0 0 0 0 0,-1-1 1 0 0,1 1-1 0 0,-1 0 0 0 0,1-1 0 0 0,-1 0 0 0 0,1 0 1 0 0,-1 0-1 0 0,0 0 0 0 0,0-1 0 0 0,0 1 0 0 0,0-1 0 0 0,-1 0 1 0 0,1 0-1 0 0,-1 0 0 0 0,0 0 0 0 0,1 0 0 0 0,-1 0 1 0 0,2-6-1 0 0,-2 6 44 0 0,-1-1 1 0 0,0 1 0 0 0,1-1-1 0 0,-1 1 1 0 0,0-1-1 0 0,-1 1 1 0 0,1-1-1 0 0,-1 0 1 0 0,0 1-1 0 0,0-1 1 0 0,0 0-1 0 0,0 0 1 0 0,0 1 0 0 0,-1-1-1 0 0,0 0 1 0 0,1 1-1 0 0,-2-1 1 0 0,1 1-1 0 0,0-1 1 0 0,-1 1-1 0 0,1 0 1 0 0,-3-4-1 0 0,2 4 50 0 0,0 0-1 0 0,-1 0 0 0 0,1 0 0 0 0,-1 1 0 0 0,1-1 0 0 0,-1 1 0 0 0,0 0 0 0 0,0-1 0 0 0,0 1 0 0 0,0 1 0 0 0,0-1 1 0 0,-1 0-1 0 0,1 1 0 0 0,-1-1 0 0 0,1 1 0 0 0,-4-1 0 0 0,4 2 20 0 0,0 0-1 0 0,1 0 1 0 0,-1 0 0 0 0,0 0-1 0 0,0 0 1 0 0,1 0 0 0 0,-1 1-1 0 0,0-1 1 0 0,1 1 0 0 0,-1 0 0 0 0,0 0-1 0 0,1 0 1 0 0,-1 0 0 0 0,1 0-1 0 0,0 1 1 0 0,-1-1 0 0 0,1 1-1 0 0,0-1 1 0 0,0 1 0 0 0,0 0-1 0 0,-4 4 1 0 0,0 1 86 0 0,0 1-1 0 0,1 0 1 0 0,0 1 0 0 0,0-1-1 0 0,0 1 1 0 0,1 0 0 0 0,1 0 0 0 0,0 1-1 0 0,0-1 1 0 0,0 1 0 0 0,1-1-1 0 0,1 1 1 0 0,0 0 0 0 0,0 12 0 0 0,1-9 1 0 0,0 0 1 0 0,1-1 0 0 0,1 1-1 0 0,0 0 1 0 0,0-1 0 0 0,2 1 0 0 0,-1-1-1 0 0,2 0 1 0 0,0 0 0 0 0,8 16 0 0 0,-10-24-117 0 0,-1 0 1 0 0,1-1 0 0 0,-1 1 0 0 0,1-1 0 0 0,0 0-1 0 0,0 0 1 0 0,1 0 0 0 0,-1 0 0 0 0,1 0-1 0 0,-1-1 1 0 0,5 3 0 0 0,-5-4-29 0 0,-1 0 0 0 0,0 0 0 0 0,1 0 0 0 0,-1 0 0 0 0,1 0 0 0 0,-1-1 0 0 0,1 0 1 0 0,-1 1-1 0 0,1-1 0 0 0,0 0 0 0 0,-1 0 0 0 0,1 0 0 0 0,-1 0 0 0 0,1-1 0 0 0,-1 1 0 0 0,1-1 0 0 0,-1 0 0 0 0,1 1 0 0 0,4-4 0 0 0,-1 1-41 0 0,-1-1 0 0 0,1 1 0 0 0,-1-1 0 0 0,0-1 0 0 0,0 1 0 0 0,-1-1 0 0 0,1 0-1 0 0,-1 0 1 0 0,0 0 0 0 0,0-1 0 0 0,-1 1 0 0 0,1-1 0 0 0,-1 0 0 0 0,3-11 0 0 0,1-2-182 0 0,-1-1 0 0 0,0-1 0 0 0,2-28 0 0 0,-4-8-250 0 0,-4 42 341 0 0,0 0 0 0 0,5-25-1 0 0,-5 40 152 0 0,0 0 0 0 0,0 0-1 0 0,0-1 1 0 0,0 1-1 0 0,0 0 1 0 0,0-1 0 0 0,0 1-1 0 0,0 0 1 0 0,0 0-1 0 0,0-1 1 0 0,0 1 0 0 0,0 0-1 0 0,0-1 1 0 0,0 1-1 0 0,1 0 1 0 0,-1 0 0 0 0,0-1-1 0 0,0 1 1 0 0,0 0-1 0 0,0 0 1 0 0,0-1 0 0 0,1 1-1 0 0,-1 0 1 0 0,0 0-1 0 0,0 0 1 0 0,0-1 0 0 0,1 1-1 0 0,-1 0 1 0 0,0 0-1 0 0,0 0 1 0 0,1 0 0 0 0,-1-1-1 0 0,4 11 350 0 0,2 6-244 0 0,2 0-86 0 0,12 27 0 0 0,5 9-565 0 0,-24-51 516 0 0,8 14-746 0 0,-4-10 256 0 0,-5-5 509 0 0,0 0 1 0 0,0 0 0 0 0,0 0-1 0 0,0 0 1 0 0,0 0 0 0 0,0 0-1 0 0,0 0 1 0 0,0 0 0 0 0,0 0 0 0 0,1 0-1 0 0,-1 0 1 0 0,0 0 0 0 0,0 0-1 0 0,0 0 1 0 0,0 0 0 0 0,0 0-1 0 0,0 0 1 0 0,0 0 0 0 0,0 0-1 0 0,0 0 1 0 0,0 0 0 0 0,0 0-1 0 0,0 0 1 0 0,1 0 0 0 0,-1 0-1 0 0,0 0 1 0 0,0 0 0 0 0,0-1 0 0 0,0 1-1 0 0,0 0 1 0 0,0 0 0 0 0,0 0-1 0 0,0 0 1 0 0,0 0 0 0 0,0 0-1 0 0,0 0 1 0 0,0 0 0 0 0,0 0-1 0 0,0 0 1 0 0,0-1 0 0 0,0 1-1 0 0,0 0 1 0 0,0 0 0 0 0,0 0 0 0 0,0 0-1 0 0,0 0 1 0 0,0 0 0 0 0,0 0-1 0 0,0 0 1 0 0,0 0 0 0 0,0 0-1 0 0,0 0 1 0 0,0-1 0 0 0,-1-2 196 0 0,1 0-1 0 0,0-1 1 0 0,0 1 0 0 0,1 0 0 0 0,-1-1 0 0 0,1 1-1 0 0,0 0 1 0 0,0 0 0 0 0,0-1 0 0 0,0 1 0 0 0,0 0-1 0 0,0 0 1 0 0,1 0 0 0 0,0 0 0 0 0,0 1 0 0 0,0-1 0 0 0,0 0-1 0 0,3-3 1 0 0,49-54-381 0 0,-45 48-2661 0 0,11-20 0 0 0,-18 30 2273 0 0,-1 0 1 0 0,0-1 0 0 0,0 1-1 0 0,-1-1 1 0 0,1 1 0 0 0,0-1 0 0 0,-1 1-1 0 0,0-1 1 0 0,1 1 0 0 0,-1-1-1 0 0,0 0 1 0 0,0 1 0 0 0,0-1 0 0 0,-1 1-1 0 0,1-1 1 0 0,-2-3 0 0 0,-1-2 103 0 0,0 0 0 0 0,0 1 1 0 0,-9-14-1 0 0,7 13 180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1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25 203 568 0 0,'-8'-9'1561'0'0,"7"7"-860"0"0,0 0 0 0 0,-1 1 0 0 0,0-1 0 0 0,1 1 0 0 0,-1-1 0 0 0,0 1-1 0 0,-4-3 1 0 0,6 4-554 0 0,0-1-1 0 0,0 1 0 0 0,0-1 1 0 0,0 1-1 0 0,0-1 1 0 0,0 1-1 0 0,0-1 0 0 0,0 1 1 0 0,0-1-1 0 0,0 1 1 0 0,0-1-1 0 0,1 1 0 0 0,-1-1 1 0 0,0 1-1 0 0,0-1 1 0 0,0 1-1 0 0,1-1 0 0 0,-1 1 1 0 0,0 0-1 0 0,1-1 1 0 0,-1 1-1 0 0,0-1 0 0 0,1 1 1 0 0,-1 0-1 0 0,0-1 0 0 0,1 1 1 0 0,0-1-1 0 0,11-11 875 0 0,-4 6-471 0 0,39-22 966 0 0,-44 26-1464 0 0,0 0 1 0 0,1 1-1 0 0,0 0 1 0 0,-1-1-1 0 0,1 1 1 0 0,0 0-1 0 0,0 1 1 0 0,-1-1-1 0 0,1 1 0 0 0,0 0 1 0 0,5 0-1 0 0,-7 0-24 0 0,0 1 0 0 0,-1-1-1 0 0,1 1 1 0 0,0 0 0 0 0,0 0-1 0 0,-1 0 1 0 0,1 0-1 0 0,-1 0 1 0 0,1 0 0 0 0,-1 0-1 0 0,1 0 1 0 0,-1 1 0 0 0,0-1-1 0 0,1 0 1 0 0,-1 1 0 0 0,0-1-1 0 0,0 1 1 0 0,0 0 0 0 0,0-1-1 0 0,0 1 1 0 0,-1 0 0 0 0,1-1-1 0 0,0 1 1 0 0,0 2-1 0 0,1 6 79 0 0,1 0-1 0 0,-1 1 0 0 0,0 11 0 0 0,-1-12-60 0 0,0 7-64 0 0,-1-1 1 0 0,-1 0-1 0 0,-1 1 1 0 0,0-1-1 0 0,-1 0 1 0 0,-7 24-1 0 0,2-10-1132 0 0,6-17-1949 0 0,-8 21 0 0 0,10-33 3046 0 0,0-1-1 0 0,0 0 1 0 0,0 1-1 0 0,-1-1 1 0 0,1 0 0 0 0,0 0-1 0 0,0 1 1 0 0,0-1-1 0 0,0 0 1 0 0,0 1-1 0 0,0-1 1 0 0,0 0-1 0 0,0 0 1 0 0,-1 1-1 0 0,1-1 1 0 0,0 0-1 0 0,0 0 1 0 0,0 1-1 0 0,-1-1 1 0 0,1 0 0 0 0,0 0-1 0 0,0 0 1 0 0,0 0-1 0 0,-1 1 1 0 0,1-1-1 0 0,0 0 1 0 0,0 0-1 0 0,-1 0 1 0 0,1 0-1 0 0,-1 0 1 0 0,-1-8-2940 0 0,3-16-1135 0 0,-1 23 4129 0 0,0-8 596 0 0,2 0 0 0 0,-1 1 0 0 0,4-11-1 0 0,-5 17-473 0 0,1 0 0 0 0,-1 0 0 0 0,1 1-1 0 0,0-1 1 0 0,0 0 0 0 0,0 0-1 0 0,0 1 1 0 0,0-1 0 0 0,0 1 0 0 0,0-1-1 0 0,1 1 1 0 0,-1-1 0 0 0,0 1-1 0 0,1 0 1 0 0,-1 0 0 0 0,1-1 0 0 0,-1 1-1 0 0,1 0 1 0 0,0 0 0 0 0,0 1-1 0 0,2-2 1 0 0,-1 1 271 0 0,-1 1 1 0 0,1 0-1 0 0,-1 0 0 0 0,1 0 0 0 0,0 0 0 0 0,-1 1 1 0 0,1-1-1 0 0,4 2 0 0 0,-4-2-361 0 0,0 1 0 0 0,0 0 0 0 0,-1-1 0 0 0,1 0 0 0 0,0 0-1 0 0,4 0 1 0 0,11-1-40 0 0,-17 2-102 0 0,1-1 0 0 0,-1 0 0 0 0,1 0 0 0 0,-1 0 0 0 0,1 0-1 0 0,-1 0 1 0 0,1 0 0 0 0,-1-1 0 0 0,1 1 0 0 0,-1 0 0 0 0,1-1 0 0 0,-1 1 0 0 0,1-1 0 0 0,-1 1 0 0 0,0-1 0 0 0,1 0 0 0 0,-1 0 0 0 0,0 0-1 0 0,0 1 1 0 0,1-1 0 0 0,-1 0 0 0 0,0-1 0 0 0,0 1 0 0 0,0 0 0 0 0,0 0 0 0 0,0 0 0 0 0,-1-1 0 0 0,2-1 0 0 0,1-4-331 0 0,0 1 1 0 0,-1-1 0 0 0,0 0-1 0 0,0 0 1 0 0,0 0 0 0 0,-1 0 0 0 0,0-14-1 0 0,-1-2 495 0 0,-4-26 0 0 0,1 8 121 0 0,-5-5 463 0 0,6 38-320 0 0,0 0 1 0 0,1 0 0 0 0,0 0 0 0 0,0 0-1 0 0,1 0 1 0 0,0-11 0 0 0,3 13 2869 0 0,0 10-1292 0 0,5 16-599 0 0,-4-9-1167 0 0,3 6-138 0 0,-1 0 0 0 0,0 1 0 0 0,-1 0 0 0 0,3 25 0 0 0,3 10-494 0 0,-8-38-32 0 0,0 0-1 0 0,-2 0 1 0 0,1 22-1 0 0,-8-91 360 0 0,3 26 1259 0 0,3 24-921 0 0,0 0 1 0 0,0 0 0 0 0,0 0 0 0 0,1 0 0 0 0,0 0 0 0 0,0 0 0 0 0,0 0 0 0 0,0 0-1 0 0,0 0 1 0 0,4-5 0 0 0,-1 1-13 0 0,0 0 0 0 0,1 0 0 0 0,11-12-1 0 0,18-13-2255 0 0,-19 21-1561 0 0,-14 12 3376 0 0,-1-1 1 0 0,1 1-1 0 0,-1 0 1 0 0,1-1-1 0 0,0 1 1 0 0,-1-1-1 0 0,1 1 1 0 0,0 0-1 0 0,-1 0 1 0 0,1-1 0 0 0,0 1-1 0 0,-1 0 1 0 0,1 0-1 0 0,0 0 1 0 0,0 0-1 0 0,-1 0 1 0 0,1 0-1 0 0,0 0 1 0 0,0 0-1 0 0,-1 0 1 0 0,1 0 0 0 0,1 0-1 0 0,-1 2-86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1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1648 0 0,'-5'15'1016'0'0,"-1"-1"0"0"0,2 0 1 0 0,-1 1-1 0 0,2 0 0 0 0,0 0 0 0 0,1 0 0 0 0,1 0 0 0 0,0 29 0 0 0,1-43-893 0 0,0 1 0 0 0,1 0 0 0 0,-1-1 0 0 0,0 1 0 0 0,0-1 1 0 0,1 0-1 0 0,-1 1 0 0 0,0-1 0 0 0,1 1 0 0 0,0-1 0 0 0,-1 0 0 0 0,1 1 0 0 0,0-1 0 0 0,0 0 0 0 0,0 1 1 0 0,0-1-1 0 0,0 0 0 0 0,0 0 0 0 0,0 0 0 0 0,0 0 0 0 0,0 0 0 0 0,0 0 0 0 0,0 0 0 0 0,1-1 0 0 0,-1 1 1 0 0,0 0-1 0 0,1-1 0 0 0,2 2 0 0 0,-2-2-50 0 0,0 0 1 0 0,0 0-1 0 0,0 0 1 0 0,0 0-1 0 0,-1 0 1 0 0,1-1-1 0 0,0 1 1 0 0,0-1-1 0 0,0 1 1 0 0,0-1-1 0 0,0 1 1 0 0,-1-1-1 0 0,1 0 0 0 0,0 0 1 0 0,-1 0-1 0 0,1 0 1 0 0,-1 0-1 0 0,1-1 1 0 0,-1 1-1 0 0,1 0 1 0 0,-1-1-1 0 0,2-1 1 0 0,1-2-36 0 0,0-1-1 0 0,0 1 1 0 0,-1-1 0 0 0,0 0 0 0 0,0-1 0 0 0,0 1 0 0 0,-1 0-1 0 0,1-1 1 0 0,-2 0 0 0 0,1 1 0 0 0,-1-1 0 0 0,0 0 0 0 0,0 0-1 0 0,-1 0 1 0 0,0 1 0 0 0,0-1 0 0 0,0 0 0 0 0,-3-9 0 0 0,3 15-5 0 0,0-1 0 0 0,-1 1 0 0 0,1-1 0 0 0,-1 1 0 0 0,1-1 0 0 0,-1 1 1 0 0,1 0-1 0 0,-1-1 0 0 0,0 1 0 0 0,0 0 0 0 0,0 0 0 0 0,0-1 1 0 0,0 1-1 0 0,0 0 0 0 0,0 0 0 0 0,0 0 0 0 0,0 0 0 0 0,-1 0 0 0 0,1 0 1 0 0,0 1-1 0 0,-1-1 0 0 0,1 0 0 0 0,0 1 0 0 0,-1-1 0 0 0,1 0 1 0 0,-1 1-1 0 0,1 0 0 0 0,-4-1 0 0 0,1 1-20 0 0,1 0 0 0 0,-1 0 0 0 0,0 0 0 0 0,1 1 0 0 0,-1 0 0 0 0,0-1 0 0 0,1 1 0 0 0,-1 1 0 0 0,1-1 0 0 0,-6 3 0 0 0,-21 13-1919 0 0,12-6-4763 0 0,12-7-1721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6513 0 0,'-20'-2'8496'0'0,"34"15"-7666"0"0,-9-10-831 0 0,0 0-1 0 0,-1 0 0 0 0,1 0 0 0 0,-1 0 0 0 0,7 8 1 0 0,13 10-447 0 0,-1-3-3189 0 0,-21-16 2489 0 0,0 0-1 0 0,0 0 1 0 0,0 0 0 0 0,0 1 0 0 0,-1-1-1 0 0,1 0 1 0 0,-1 1 0 0 0,2 2 0 0 0,-2-3-254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2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74 10578 0 0,'-11'-2'5022'0'0,"6"-2"-3929"0"0,4 4-1088 0 0,1-1 0 0 0,0 1 0 0 0,0-1 1 0 0,0 1-1 0 0,0-1 0 0 0,0 1 0 0 0,0 0 0 0 0,0-1 1 0 0,0 1-1 0 0,0-1 0 0 0,0 1 0 0 0,0-1 0 0 0,0 1 0 0 0,1-1 1 0 0,-1 1-1 0 0,0-1 0 0 0,0 1 0 0 0,0 0 0 0 0,1-1 0 0 0,-1 1 1 0 0,0-1-1 0 0,0 1 0 0 0,1 0 0 0 0,-1-1 0 0 0,0 1 0 0 0,1 0 1 0 0,-1-1-1 0 0,0 1 0 0 0,1 0 0 0 0,-1 0 0 0 0,1-1 0 0 0,0 1 1 0 0,8-8 991 0 0,-4 4-870 0 0,0 0 1 0 0,0 0 0 0 0,10-5 0 0 0,34-16-431 0 0,-49 25 292 0 0,0 0-1 0 0,0 0 1 0 0,0 0 0 0 0,1 0-1 0 0,-1 0 1 0 0,0 0 0 0 0,0 0-1 0 0,0 0 1 0 0,0 0 0 0 0,0 0-1 0 0,1 0 1 0 0,-1 0 0 0 0,0 0-1 0 0,0 0 1 0 0,0 0 0 0 0,0 0-1 0 0,1 0 1 0 0,-1 0 0 0 0,0 0-1 0 0,0 0 1 0 0,0 0 0 0 0,0 0-1 0 0,1 0 1 0 0,-1 0-1 0 0,0 0 1 0 0,0 0 0 0 0,0 0-1 0 0,0 0 1 0 0,0 0 0 0 0,0 0-1 0 0,1 0 1 0 0,-1 1 0 0 0,0-1-1 0 0,0 0 1 0 0,0 0 0 0 0,0 0-1 0 0,0 0 1 0 0,0 0 0 0 0,0 0-1 0 0,0 1 1 0 0,1-1 0 0 0,-2 11-227 0 0,-9 23 196 0 0,1-6 102 0 0,4-4-528 0 0,1 0 0 0 0,0 37 0 0 0,4-53-2637 0 0,1-12-2421 0 0,2-16 1017 0 0,6-12 2638 0 0,0 6 1454 0 0,-8 20 431 0 0,1-1 0 0 0,1 1-1 0 0,-1 0 1 0 0,1 0 0 0 0,0 0-1 0 0,1 0 1 0 0,6-8 0 0 0,8-4 2549 0 0,-17 17-2326 0 0,-1 1-1 0 0,1 0 1 0 0,-1-1-1 0 0,0 1 1 0 0,1 0-1 0 0,-1 0 1 0 0,1-1-1 0 0,-1 1 1 0 0,0 0-1 0 0,1 0 1 0 0,-1 0 0 0 0,1 0-1 0 0,-1-1 1 0 0,1 1-1 0 0,-1 0 1 0 0,1 0-1 0 0,-1 0 1 0 0,1 0-1 0 0,-1 0 1 0 0,1 0-1 0 0,-1 0 1 0 0,0 0 0 0 0,1 0-1 0 0,-1 1 1 0 0,1-1-1 0 0,-1 0 1 0 0,1 0-1 0 0,-1 0 1 0 0,1 0-1 0 0,-1 1 1 0 0,0-1-1 0 0,1 0 1 0 0,-1 0-1 0 0,1 1 1 0 0,-1-1 0 0 0,1 1-1 0 0,0 1-100 0 0,0 0 0 0 0,0-1-1 0 0,0 1 1 0 0,0 0 0 0 0,0 0 0 0 0,0 0 0 0 0,-1 0-1 0 0,1 0 1 0 0,0 3 0 0 0,1 4-963 0 0,-1 0 0 0 0,0 1 1 0 0,-1 15-1 0 0,-2-12-114 0 0,0 0 0 0 0,-1 0 1 0 0,-1 0-1 0 0,1 0 0 0 0,-2-1 0 0 0,-7 15 1 0 0,4-11 666 0 0,0-1 1 0 0,-1-1-1 0 0,-1 0 1 0 0,-15 18-1 0 0,20-27 420 0 0,-14 15 190 0 0,18-19-190 0 0,0 1 0 0 0,0-1 0 0 0,-1 0 0 0 0,1-1 0 0 0,0 1 0 0 0,0 0 0 0 0,-1 0-1 0 0,1-1 1 0 0,-1 1 0 0 0,1 0 0 0 0,-1-1 0 0 0,1 1 0 0 0,-3-1 0 0 0,5-1-8 0 0,-1 0 0 0 0,1-1 0 0 0,-1 1-1 0 0,1 0 1 0 0,0 0 0 0 0,-1 0 0 0 0,1 0 0 0 0,0 0 0 0 0,0 0 0 0 0,0 0 0 0 0,0 0-1 0 0,2-2 1 0 0,12-5 207 0 0,1 0 0 0 0,0 2-1 0 0,1 0 1 0 0,0 0 0 0 0,0 2-1 0 0,19-4 1 0 0,-35 8-362 0 0,0 0 1 0 0,0 0-1 0 0,-1 0 1 0 0,1-1-1 0 0,0 1 1 0 0,0 0-1 0 0,0 0 1 0 0,0 0-1 0 0,0 0 0 0 0,-1 0 1 0 0,1 1-1 0 0,0-1 1 0 0,0 0-1 0 0,0 0 1 0 0,-1 0-1 0 0,1 1 1 0 0,0-1-1 0 0,0 0 1 0 0,-1 1-1 0 0,1-1 0 0 0,0 1 1 0 0,0-1-1 0 0,-1 1 1 0 0,1-1-1 0 0,-1 1 1 0 0,2 0-1 0 0,-2 1-49 0 0,1-1-1 0 0,0 0 1 0 0,-1 1-1 0 0,1-1 1 0 0,-1 1-1 0 0,1 0 0 0 0,-1-1 1 0 0,0 1-1 0 0,0-1 1 0 0,0 1-1 0 0,0-1 1 0 0,0 4-1 0 0,-1 3-70 0 0,0 0-1 0 0,-1 1 0 0 0,0-1 0 0 0,-4 8 0 0 0,-23 52 983 0 0,22-57-542 0 0,6-10-224 0 0,0 1 0 0 0,0-1-1 0 0,1 0 1 0 0,-1 1 0 0 0,0-1 0 0 0,0 1-1 0 0,1-1 1 0 0,-1 1 0 0 0,1-1-1 0 0,-1 1 1 0 0,1 1 0 0 0,0-4-87 0 0,1 0 1 0 0,-1 0 0 0 0,1 0-1 0 0,0 0 1 0 0,0 0-1 0 0,-1 0 1 0 0,1 0-1 0 0,0 0 1 0 0,0 0-1 0 0,0 0 1 0 0,0 0-1 0 0,0 0 1 0 0,0 1 0 0 0,1-1-1 0 0,-1 0 1 0 0,0 1-1 0 0,0-1 1 0 0,0 1-1 0 0,1 0 1 0 0,-1-1-1 0 0,3 1 1 0 0,1-2 0 0 0,1 0 0 0 0,0 1 0 0 0,0 0 0 0 0,7 0 0 0 0,-7 1 12 0 0,-1 0-1 0 0,0 1 1 0 0,1-1-1 0 0,-1 1 0 0 0,0 0 1 0 0,0 1-1 0 0,7 2 1 0 0,-9-3 78 0 0,-1 0 1 0 0,0 0 0 0 0,0 0-1 0 0,0 0 1 0 0,-1 1 0 0 0,1-1-1 0 0,0 1 1 0 0,0-1 0 0 0,-1 1-1 0 0,1 0 1 0 0,-1-1-1 0 0,1 1 1 0 0,-1 0 0 0 0,0 0-1 0 0,0 0 1 0 0,0 0 0 0 0,0 0-1 0 0,0 0 1 0 0,1 4 0 0 0,-2-5 21 0 0,0 0 0 0 0,0 0 1 0 0,0 1-1 0 0,-1-1 1 0 0,1 0-1 0 0,0 0 0 0 0,-1 0 1 0 0,1 1-1 0 0,-1-1 1 0 0,1 0-1 0 0,-1 0 0 0 0,1 0 1 0 0,-1 0-1 0 0,0 0 1 0 0,0 0-1 0 0,-1 2 0 0 0,-15 13 808 0 0,12-12-732 0 0,0 0-1 0 0,0-1 1 0 0,0 0-1 0 0,-1 0 1 0 0,1 0-1 0 0,-7 2 1 0 0,9-4-231 0 0,0 0 1 0 0,0 0-1 0 0,-1-1 1 0 0,1 1 0 0 0,0 0-1 0 0,0-1 1 0 0,-1 0 0 0 0,1 0-1 0 0,0 0 1 0 0,-1 0-1 0 0,1-1 1 0 0,-6-1 0 0 0,9 2-182 0 0,-1 0 0 0 0,0-1 0 0 0,1 1 1 0 0,-1-1-1 0 0,0 1 0 0 0,1-1 1 0 0,-1 1-1 0 0,1-1 0 0 0,-1 0 0 0 0,1 1 1 0 0,-1-1-1 0 0,1 1 0 0 0,-1-1 1 0 0,1 0-1 0 0,0 0 0 0 0,-1 1 0 0 0,1-1 1 0 0,0 0-1 0 0,0 0 0 0 0,-1 1 1 0 0,1-1-1 0 0,0 0 0 0 0,0 0 0 0 0,0 0 1 0 0,0 1-1 0 0,0-1 0 0 0,0 0 1 0 0,0 0-1 0 0,0 0 0 0 0,1 1 0 0 0,-1-1 1 0 0,0-1-1 0 0,9-25-4421 0 0,3-2 3528 0 0,-6 19 800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63 5585 0 0,'0'-7'3946'0'0,"0"6"-3607"0"0,-1-1 0 0 0,1 0 0 0 0,0 0 0 0 0,0 1 0 0 0,0-1 0 0 0,0 0 0 0 0,0 0 0 0 0,1 0 0 0 0,-1 1 0 0 0,2-4 758 0 0,-3 21 2235 0 0,0-12-3005 0 0,1 6-143 0 0,-1 0 0 0 0,-4 16 0 0 0,3-16-175 0 0,0-1 0 0 0,-1 17 0 0 0,7-3-90 0 0,-4-23 66 0 0,0 0 1 0 0,0 1 0 0 0,0-1 0 0 0,0 1-1 0 0,1-1 1 0 0,-1 0 0 0 0,0 1 0 0 0,0-1-1 0 0,0 0 1 0 0,0 1 0 0 0,1-1 0 0 0,-1 0 0 0 0,0 1-1 0 0,0-1 1 0 0,0 0 0 0 0,1 1 0 0 0,-1-1-1 0 0,0 0 1 0 0,1 1 0 0 0,-1-1 0 0 0,0 0-1 0 0,1 0 1 0 0,-1 0 0 0 0,0 1 0 0 0,1-1-1 0 0,-1 0 1 0 0,0 0 0 0 0,1 0 0 0 0,-1 0 0 0 0,1 0-1 0 0,-1 0 1 0 0,0 0 0 0 0,1 1 0 0 0,-1-1-1 0 0,1 0 1 0 0,-1 0 0 0 0,0 0 0 0 0,1-1-1 0 0,-1 1 1 0 0,0 0 0 0 0,1 0 0 0 0,-1 0-1 0 0,1 0 1 0 0,-1 0 0 0 0,0 0 0 0 0,1-1 0 0 0,-1 1-1 0 0,1 0 1 0 0,3-4-17 0 0,0 1-1 0 0,0-1 1 0 0,0 1-1 0 0,-1-1 1 0 0,0 0-1 0 0,1 0 1 0 0,-2 0-1 0 0,1-1 1 0 0,0 1-1 0 0,-1-1 1 0 0,0 0-1 0 0,0 0 1 0 0,0 1-1 0 0,0-1 1 0 0,-1 0-1 0 0,0 0 1 0 0,0-1 0 0 0,0 1-1 0 0,-1 0 1 0 0,0 0-1 0 0,0 0 1 0 0,0-1-1 0 0,-1 1 1 0 0,1 0-1 0 0,-1 0 1 0 0,0 0-1 0 0,-1 0 1 0 0,1 0-1 0 0,-3-5 1 0 0,3 8 23 0 0,0-1 0 0 0,-1 1 0 0 0,1 0 0 0 0,0 0 0 0 0,-1 0 0 0 0,1 0 0 0 0,-1 0 0 0 0,0 0 0 0 0,1 1 0 0 0,-1-1 1 0 0,0 0-1 0 0,-3-1 0 0 0,3 2-32 0 0,1 1 0 0 0,0 0-1 0 0,0-1 1 0 0,0 1 0 0 0,0 0 0 0 0,-1 0 0 0 0,1 0 0 0 0,0 0 0 0 0,0 0 0 0 0,0 0 0 0 0,0 0 0 0 0,-1 1 0 0 0,1-1 0 0 0,0 0-1 0 0,0 1 1 0 0,0-1 0 0 0,0 0 0 0 0,0 1 0 0 0,0-1 0 0 0,0 1 0 0 0,0 0 0 0 0,0-1 0 0 0,0 1 0 0 0,0 0 0 0 0,0 0 0 0 0,0 0-1 0 0,0 0 1 0 0,0 1 0 0 0,-3 2-33 0 0,0 1-1 0 0,1-1 1 0 0,-1 1-1 0 0,1 1 1 0 0,0-1 0 0 0,1 0-1 0 0,0 1 1 0 0,-1-1-1 0 0,2 1 1 0 0,-1-1-1 0 0,0 1 1 0 0,1 0-1 0 0,0 0 1 0 0,1 0-1 0 0,0 0 1 0 0,-1 0 0 0 0,2 0-1 0 0,-1-1 1 0 0,2 8-1 0 0,0 3 125 0 0,2 1 0 0 0,0-1 0 0 0,1 0 0 0 0,0-1 0 0 0,13 25 0 0 0,-16-36-45 0 0,0-1 1 0 0,0 1-1 0 0,-1-1 0 0 0,0 1 0 0 0,1 0 0 0 0,-1 0 0 0 0,-1-1 0 0 0,1 1 0 0 0,-1 0 0 0 0,1 0 0 0 0,-1 0 0 0 0,0 0 0 0 0,0 0 0 0 0,-1-1 0 0 0,1 1 1 0 0,-1 0-1 0 0,0 0 0 0 0,0 0 0 0 0,0-1 0 0 0,0 1 0 0 0,-1-1 0 0 0,0 1 0 0 0,0-1 0 0 0,0 1 0 0 0,0-1 0 0 0,-4 6 0 0 0,66-76 2560 0 0,-14 25-2536 0 0,-46 42-109 0 0,0 0 1 0 0,0 0-1 0 0,1-1 1 0 0,-1 1 0 0 0,0 0-1 0 0,0 0 1 0 0,0-1-1 0 0,0 1 1 0 0,1 0-1 0 0,-1 0 1 0 0,0 0 0 0 0,0 0-1 0 0,0-1 1 0 0,1 1-1 0 0,-1 0 1 0 0,0 0 0 0 0,0 0-1 0 0,1 0 1 0 0,-1 0-1 0 0,0 0 1 0 0,1 0-1 0 0,-1 0 1 0 0,0-1 0 0 0,0 1-1 0 0,1 0 1 0 0,-1 0-1 0 0,0 0 1 0 0,0 0 0 0 0,1 0-1 0 0,-1 1 1 0 0,1-1-1 0 0,-1 8-6776 0 0,-4 8 22 0 0,2-9 7174 0 0,-7 17-1047 0 0,5-17 413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3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66 2040 0 0,'-4'2'6212'0'0,"9"-7"-5215"0"0,17-14 2437 0 0,-10 10-2625 0 0,0 1-1 0 0,23-13 1 0 0,-34 20-767 0 0,1 0 0 0 0,-1 1 1 0 0,0-1-1 0 0,1 0 0 0 0,-1 1 1 0 0,1 0-1 0 0,-1-1 0 0 0,1 1 0 0 0,-1 0 1 0 0,1-1-1 0 0,-1 1 0 0 0,1 0 1 0 0,-1 0-1 0 0,1 0 0 0 0,-1 0 1 0 0,1 1-1 0 0,-1-1 0 0 0,1 0 1 0 0,-1 1-1 0 0,1-1 0 0 0,-1 1 1 0 0,3 0-1 0 0,-3 1 18 0 0,1-1 0 0 0,0 1 0 0 0,-1-1 0 0 0,1 1 0 0 0,-1 0 0 0 0,1-1 0 0 0,-1 1 0 0 0,0 0 0 0 0,1 0-1 0 0,-1 0 1 0 0,0 0 0 0 0,-1 0 0 0 0,2 4 0 0 0,1 5 126 0 0,-1 0-1 0 0,0 0 1 0 0,0 0 0 0 0,-1 22-1 0 0,-1 11-697 0 0,1-55-9313 0 0,1-4 4861 0 0,2-15 2727 0 0,-4 19 1934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3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15 5553 0 0,'-2'0'2567'0'0,"-10"-1"2320"0"0,11 0-4164 0 0,6-2 15 0 0,3 1 153 0 0,0 0-1 0 0,14-1 0 0 0,38 1-1056 0 0,-57 2 181 0 0,-2-1-67 0 0,0 1 0 0 0,0 0 0 0 0,0 1 0 0 0,0-1 0 0 0,0 0 1 0 0,0 0-1 0 0,0 0 0 0 0,0 1 0 0 0,0-1 0 0 0,0 0 0 0 0,0 1 1 0 0,0-1-1 0 0,0 1 0 0 0,0-1 0 0 0,0 1 0 0 0,0 0 0 0 0,0-1 0 0 0,0 1 1 0 0,-1 0-1 0 0,1-1 0 0 0,0 1 0 0 0,0 1 0 0 0,0 0-7 0 0,0-1 0 0 0,0 1-1 0 0,-1 0 1 0 0,1 0-1 0 0,-1-1 1 0 0,1 1 0 0 0,-1 0-1 0 0,0 0 1 0 0,1 0 0 0 0,-1 0-1 0 0,0 2 1 0 0,-1 5-4 0 0,-1 0 0 0 0,1 0-1 0 0,-6 17 1 0 0,6-23 98 0 0,-9 27 178 0 0,6-20-75 0 0,0 0 1 0 0,1 1 0 0 0,1-1 0 0 0,0 1-1 0 0,-2 17 1 0 0,4-28-155 0 0,0 1-1 0 0,1 0 1 0 0,-1 0-1 0 0,0-1 1 0 0,1 1-1 0 0,-1 0 1 0 0,0 0 0 0 0,1-1-1 0 0,-1 1 1 0 0,1 0-1 0 0,-1-1 1 0 0,1 1-1 0 0,-1-1 1 0 0,1 1 0 0 0,0-1-1 0 0,-1 1 1 0 0,1-1-1 0 0,0 1 1 0 0,-1-1 0 0 0,1 1-1 0 0,0-1 1 0 0,-1 0-1 0 0,1 1 1 0 0,1-1-1 0 0,20 5-750 0 0,-19-5 611 0 0,1 0 0 0 0,-1 1 0 0 0,0-1-1 0 0,0 1 1 0 0,0 0 0 0 0,-1 0-1 0 0,1 0 1 0 0,0 0 0 0 0,3 2-1 0 0,-5-3 107 0 0,0 1-1 0 0,0 0 0 0 0,0-1 0 0 0,0 1 0 0 0,0 0 0 0 0,0 0 0 0 0,0 0 1 0 0,0 0-1 0 0,0-1 0 0 0,0 1 0 0 0,0 1 0 0 0,0-1 0 0 0,-1 0 0 0 0,1 0 1 0 0,0 0-1 0 0,-1 0 0 0 0,1 0 0 0 0,-1 1 0 0 0,1-1 0 0 0,-1 0 0 0 0,1 3 1 0 0,-2 5-152 0 0,0-1 1 0 0,-1 1-1 0 0,1-1 1 0 0,-2 0-1 0 0,1 1 1 0 0,-5 8-1 0 0,-25 52-1138 0 0,30-66 1446 0 0,-2 3-40 0 0,4-6-45 0 0,-1 1 0 0 0,1-1 0 0 0,0 1 0 0 0,-1-1 0 0 0,1 1 0 0 0,-1-1 1 0 0,1 1-1 0 0,0-1 0 0 0,0 1 0 0 0,-1-1 0 0 0,1 1 0 0 0,0-1 0 0 0,0 1 0 0 0,0 0 0 0 0,0-1 0 0 0,-1 1 0 0 0,1-1 0 0 0,0 1 0 0 0,0 0 0 0 0,0-1 0 0 0,1 2 0 0 0,2-4 173 0 0,1 1 0 0 0,-1 0-1 0 0,1 0 1 0 0,0 0-1 0 0,6-1 1 0 0,-6 1-129 0 0,5 0-67 0 0,1 1-1 0 0,-1-1 0 0 0,1 2 1 0 0,0-1-1 0 0,17 4 0 0 0,-25-3-9 0 0,4 0 30 0 0,-1 0 0 0 0,0 0 0 0 0,0 1 1 0 0,0-1-1 0 0,5 4 0 0 0,-8-4 42 0 0,-1 0 0 0 0,1 0 1 0 0,-1 0-1 0 0,1 0 0 0 0,-1 0 0 0 0,0 0 0 0 0,0 1 0 0 0,1-1 0 0 0,-1 1 0 0 0,0-1 0 0 0,0 1 1 0 0,-1-1-1 0 0,1 1 0 0 0,0-1 0 0 0,0 1 0 0 0,-1 0 0 0 0,1-1 0 0 0,0 5 0 0 0,0 1 221 0 0,0 0-1 0 0,-1 0 0 0 0,0 10 1 0 0,-1-11-164 0 0,1 0 0 0 0,1 0 0 0 0,-1 0 0 0 0,2 8 0 0 0,18 44 1925 0 0,-13-44-1018 0 0,-7-13-1206 0 0,0-1 0 0 0,0 0-1 0 0,1 0 1 0 0,-1 1-1 0 0,0-1 1 0 0,0 0-1 0 0,1 0 1 0 0,-1 1-1 0 0,0-1 1 0 0,1 0-1 0 0,-1 0 1 0 0,0 0 0 0 0,1 0-1 0 0,-1 0 1 0 0,0 1-1 0 0,1-1 1 0 0,-1 0-1 0 0,0 0 1 0 0,1 0-1 0 0,-1 0 1 0 0,1 0 0 0 0,0 0-1 0 0,0-1-576 0 0,0 0-1 0 0,1 1 1 0 0,-1-1 0 0 0,0 0-1 0 0,1 0 1 0 0,-1 0-1 0 0,0 0 1 0 0,0 0 0 0 0,0 0-1 0 0,0 0 1 0 0,0 0 0 0 0,0-1-1 0 0,0 1 1 0 0,-1 0 0 0 0,2-3-1 0 0,1-2-44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4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35 206 5065 0 0,'-13'5'5275'0'0,"11"-4"-4863"0"0,0 0 0 0 0,0 0-1 0 0,0-1 1 0 0,0 1 0 0 0,0 0 0 0 0,0-1 0 0 0,0 1 0 0 0,-3-1 0 0 0,5-1-246 0 0,0 1 0 0 0,0-1 0 0 0,0 0 0 0 0,1 1 0 0 0,-1-1 0 0 0,0 0 1 0 0,0 1-1 0 0,1-1 0 0 0,-1 0 0 0 0,0 1 0 0 0,1-1 0 0 0,-1 0 0 0 0,1 1 0 0 0,-1-1 0 0 0,1 1 0 0 0,0-1 0 0 0,18-16 237 0 0,0 2 0 0 0,1 1-1 0 0,32-18 1 0 0,-37 23-320 0 0,35-19 82 0 0,85-34-1 0 0,-92 50-1488 0 0,-60 11-11001 0 0,-16-6 8049 0 0,5 0 3699 0 0,18 5 194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9 1568 0 0,'-14'-7'5433'0'0,"14"7"-5355"0"0,0 0-1 0 0,-1 0 0 0 0,1-1 0 0 0,0 1 0 0 0,0 0 1 0 0,0 0-1 0 0,-1 0 0 0 0,1 0 0 0 0,0 0 1 0 0,0 0-1 0 0,0 0 0 0 0,-1-1 0 0 0,1 1 1 0 0,0 0-1 0 0,0 0 0 0 0,0 0 0 0 0,-1 0 0 0 0,1 0 1 0 0,0 0-1 0 0,0 0 0 0 0,-1 0 0 0 0,1 0 1 0 0,0 0-1 0 0,0 0 0 0 0,-1 0 0 0 0,1 1 0 0 0,0-1 1 0 0,0 0-1 0 0,0 0 0 0 0,-1 0 0 0 0,1 0 1 0 0,0 0-1 0 0,0 0 0 0 0,0 0 0 0 0,-1 1 1 0 0,1-1-1 0 0,0 0 0 0 0,0 0 0 0 0,0 0 0 0 0,0 0 1 0 0,-1 1-1 0 0,1-1 0 0 0,0 0 0 0 0,0 0 1 0 0,0 0-1 0 0,0 1 0 0 0,0-1 0 0 0,0 0 0 0 0,0 0 1 0 0,0 0-1 0 0,0 1 0 0 0,0-1 0 0 0,0 0 1 0 0,0 0-1 0 0,0 1 0 0 0,0-1 0 0 0,0 0 1 0 0,0 0-1 0 0,0 1 0 0 0,0-1 0 0 0,0 0 0 0 0,0 0 1 0 0,0 1-1 0 0,2 5 762 0 0,1 0 0 0 0,0 0 0 0 0,5 8 0 0 0,-2-3-276 0 0,20 39 690 0 0,66 119 892 0 0,-67-129-1992 0 0,1 0-1 0 0,34 36 1 0 0,-37-44-114 0 0,-16-22-93 0 0,-1-1 0 0 0,12 11 0 0 0,-18-19-29 0 0,0-1-1 0 0,0 0 1 0 0,0 1 0 0 0,0-1-1 0 0,0 0 1 0 0,1 0-1 0 0,-1 1 1 0 0,0-1 0 0 0,0 0-1 0 0,1 0 1 0 0,-1 1-1 0 0,0-1 1 0 0,0 0 0 0 0,1 0-1 0 0,-1 0 1 0 0,0 0-1 0 0,0 1 1 0 0,1-1 0 0 0,-1 0-1 0 0,0 0 1 0 0,1 0-1 0 0,-1 0 1 0 0,0 0 0 0 0,1 0-1 0 0,-1 0 1 0 0,0 0-1 0 0,1 0 1 0 0,-1 0 0 0 0,0 0-1 0 0,1 0 1 0 0,-1 0-1 0 0,0 0 1 0 0,1 0 0 0 0,-1 0-1 0 0,1-1 1 0 0,-1 1-379 0 0,0-1 0 0 0,0 1 1 0 0,0-1-1 0 0,0 1 0 0 0,0-1 0 0 0,1 0 1 0 0,-1 1-1 0 0,0-1 0 0 0,0 0 1 0 0,0 1-1 0 0,-1-1 0 0 0,1 1 0 0 0,0-1 1 0 0,0 0-1 0 0,0 1 0 0 0,-1-2 1 0 0,-3-13-5434 0 0,1-2 3717 0 0,2 7 1514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6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3 4465 0 0,'-15'-2'3884'0'0,"13"2"-3156"0"0,0 0 1 0 0,-1-1-1 0 0,1 1 0 0 0,0 0 0 0 0,0 0 1 0 0,-1 0-1 0 0,1 1 0 0 0,-4 0 1 0 0,6-1-649 0 0,-1 0 1 0 0,1 1 0 0 0,-1-1 0 0 0,0 1 0 0 0,1-1-1 0 0,-1 1 1 0 0,1-1 0 0 0,-1 1 0 0 0,1-1-1 0 0,-1 1 1 0 0,1 0 0 0 0,0-1 0 0 0,-1 1 0 0 0,1 0-1 0 0,0-1 1 0 0,-1 1 0 0 0,1 0 0 0 0,0 0 0 0 0,0-1-1 0 0,0 1 1 0 0,-1 0 0 0 0,1 0 0 0 0,0-1 0 0 0,0 1-1 0 0,0 0 1 0 0,0 0 0 0 0,1-1 0 0 0,-1 1 0 0 0,0 0-1 0 0,0 0 1 0 0,1 0 0 0 0,6 41-84 0 0,2 0-1 0 0,16 42 1 0 0,-5-16-52 0 0,-1 34-553 0 0,-19-75-949 0 0,-3-41-8125 0 0,-3-4 5698 0 0,-4-16 2984 0 0,9 24 886 0 0,0 1-357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6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38 131 6977 0 0,'-12'10'4275'0'0,"-8"1"-3028"0"0,15-9-625 0 0,29-12 3463 0 0,-15 7-4086 0 0,-1 0-1 0 0,0-1 0 0 0,10-6 1 0 0,-15 9 10 0 0,17-13-34 0 0,31-26 1 0 0,-45 35-76 0 0,35-31-1458 0 0,-11 14-2792 0 0,-30 21 4059 0 0,0 1 1 0 0,1-1-1 0 0,0 1 1 0 0,-1 0-1 0 0,1-1 1 0 0,-1 1 0 0 0,1 0-1 0 0,-1-1 1 0 0,1 1-1 0 0,0 0 1 0 0,-1 0-1 0 0,1-1 1 0 0,0 1-1 0 0,-1 0 1 0 0,1 0-1 0 0,0 0 1 0 0,-1 0 0 0 0,1 0-1 0 0,0 0 1 0 0,-1 0-1 0 0,1 0 1 0 0,0 0-1 0 0,-1 0 1 0 0,2 1-1 0 0,-2-1 125 0 0,0 0 0 0 0,0 1 0 0 0,1-1 0 0 0,-1 0 0 0 0,0 0 0 0 0,0 1 0 0 0,0-1 0 0 0,0 0 0 0 0,0 1 0 0 0,0-1 0 0 0,0 0 0 0 0,0 1 0 0 0,0-1 0 0 0,0 0 0 0 0,0 1 0 0 0,0-1 0 0 0,0 0 0 0 0,0 1 0 0 0,0-1 0 0 0,0 0 0 0 0,0 1 0 0 0,0-1 0 0 0,0 1 1 0 0,-5 8 783 0 0,1-3-1135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6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4921 0 0,'-4'3'2574'0'0,"4"-3"-2406"0"0,-1 1 1 0 0,1-1-1 0 0,-1 1 1 0 0,1-1-1 0 0,-1 1 1 0 0,1-1-1 0 0,-1 1 1 0 0,1-1-1 0 0,-1 1 1 0 0,1-1-1 0 0,-1 1 1 0 0,1 0-1 0 0,0-1 1 0 0,-1 1-1 0 0,1 0 1 0 0,0-1-1 0 0,0 2 457 0 0,20 5 2459 0 0,30 1-3559 0 0,-1 0-7078 0 0,-47-7 7000 0 0,0-1 0 0 0,0 0-1 0 0,0 0 1 0 0,0 1 0 0 0,0-1 0 0 0,-1 0 0 0 0,1-1-1 0 0,0 1 1 0 0,3-1 0 0 0,-3 0 53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7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12 1288 0 0,'-5'-11'5186'0'0,"7"15"-2475"0"0,14 25-1588 0 0,-9-16-1114 0 0,5 7 317 0 0,-4-6-2354 0 0,12 27 0 0 0,-18-37 1484 0 0,0 1 0 0 0,-1 0 0 0 0,0 0 0 0 0,0-1 0 0 0,0 1 0 0 0,0 0 0 0 0,-1 0 0 0 0,0 0 0 0 0,0 0 0 0 0,-1 6 0 0 0,-1-6 338 0 0,0-1-183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 3353 0 0,'-8'5'2078'0'0,"8"-5"-2058"0"0,0 0 0 0 0,0 0-1 0 0,0 0 1 0 0,0 0 0 0 0,0 0-1 0 0,0 0 1 0 0,0 0 0 0 0,0 0-1 0 0,0 0 1 0 0,-1 0 0 0 0,1 0-1 0 0,0 1 1 0 0,0-1 0 0 0,0 0 0 0 0,0 0-1 0 0,0 0 1 0 0,0 0 0 0 0,0 0-1 0 0,0 0 1 0 0,0 0 0 0 0,0 0-1 0 0,0 0 1 0 0,0 0 0 0 0,0 0-1 0 0,0 0 1 0 0,0 1 0 0 0,0-1 0 0 0,-1 0-1 0 0,1 0 1 0 0,0 0 0 0 0,0 0-1 0 0,0 0 1 0 0,0 0 0 0 0,0 0-1 0 0,0 0 1 0 0,0 0 0 0 0,0 1-1 0 0,0-1 1 0 0,1 0 0 0 0,-1 0-1 0 0,0 0 1 0 0,0 0 0 0 0,0 0 0 0 0,0 0-1 0 0,0 0 1 0 0,0 0 0 0 0,0 0-1 0 0,0 0 1 0 0,0 1 0 0 0,0-1-1 0 0,0 0 1 0 0,0 0 0 0 0,0 0-1 0 0,0 0 1 0 0,0 0 0 0 0,0 0 0 0 0,0 0-1 0 0,1 0 1 0 0,-1 0 0 0 0,0 0-1 0 0,0 0 1 0 0,0 0 0 0 0,0 0-1 0 0,0 0 1 0 0,0 0 0 0 0,4 0 340 0 0,-1-1 1 0 0,0 0-1 0 0,1 0 0 0 0,-1 0 1 0 0,0-1-1 0 0,0 1 1 0 0,0-1-1 0 0,0 0 0 0 0,0 0 1 0 0,3-2-1 0 0,-2 0-259 0 0,1 1 0 0 0,1 0 0 0 0,9-5-1 0 0,-9 6-212 0 0,2-1 513 0 0,-8 3-369 0 0,0 1-1 0 0,0-1 1 0 0,0 0-1 0 0,0 1 1 0 0,0-1 0 0 0,0 0-1 0 0,0 1 1 0 0,0-1-1 0 0,0 0 1 0 0,0 1-1 0 0,0-1 1 0 0,0 0-1 0 0,-1 1 1 0 0,1-1-1 0 0,0 0 1 0 0,0 0 0 0 0,0 1-1 0 0,0-1 1 0 0,0 0-1 0 0,-1 1 1 0 0,1-1-1 0 0,0 0 1 0 0,0 0-1 0 0,0 1 1 0 0,-1-1 0 0 0,1 0-1 0 0,0 0 1 0 0,-1 0-1 0 0,1 1 1 0 0,0-1-1 0 0,-4 6 82 0 0,1 1-1 0 0,-1-1 0 0 0,2 1 1 0 0,-1 0-1 0 0,1-1 1 0 0,-2 11-1 0 0,-5 13 164 0 0,6-21-203 0 0,0 0 0 0 0,1 0 1 0 0,0 0-1 0 0,-1 11 0 0 0,3-17-67 0 0,-1 1 1 0 0,1-1-1 0 0,0 0 1 0 0,1 0 0 0 0,-1 1-1 0 0,0-1 1 0 0,1 0-1 0 0,0 1 1 0 0,0-1 0 0 0,0 0-1 0 0,0 0 1 0 0,0 0-1 0 0,1 0 1 0 0,-1 0-1 0 0,3 3 1 0 0,-2-4-20 0 0,-1-1 1 0 0,0 0-1 0 0,1 0 0 0 0,-1 0 1 0 0,1 1-1 0 0,-1-1 1 0 0,1-1-1 0 0,0 1 0 0 0,-1 0 1 0 0,1 0-1 0 0,0-1 0 0 0,0 1 1 0 0,0-1-1 0 0,-1 1 1 0 0,1-1-1 0 0,0 0 0 0 0,0 0 1 0 0,0 1-1 0 0,0-1 0 0 0,0-1 1 0 0,-1 1-1 0 0,1 0 0 0 0,0 0 1 0 0,0-1-1 0 0,0 1 1 0 0,0-1-1 0 0,-1 0 0 0 0,1 1 1 0 0,0-1-1 0 0,2-2 0 0 0,-2 2 1 0 0,0 0 0 0 0,0 0 0 0 0,0 0 0 0 0,0-1 0 0 0,0 1 0 0 0,-1 0 0 0 0,1-1-1 0 0,0 0 1 0 0,-1 1 0 0 0,1-1 0 0 0,-1 0 0 0 0,0 0 0 0 0,1 0 0 0 0,-1 0 0 0 0,0 0-1 0 0,0 0 1 0 0,-1 0 0 0 0,1 0 0 0 0,0 0 0 0 0,-1-1 0 0 0,1 1 0 0 0,-1 0 0 0 0,0 0-1 0 0,1-1 1 0 0,-1-2 0 0 0,-1-1 30 0 0,-1 0-1 0 0,1-1 1 0 0,-1 1-1 0 0,-3-8 1 0 0,4 12-1 0 0,0 1-1 0 0,1 0 1 0 0,-1 0 0 0 0,0-1 0 0 0,0 1-1 0 0,0 0 1 0 0,0 0 0 0 0,0 0 0 0 0,0 0-1 0 0,0 0 1 0 0,-2-1 0 0 0,3 1-8 0 0,-1 1 0 0 0,0 0-1 0 0,0 0 1 0 0,1-1 0 0 0,-1 1 0 0 0,0 0 0 0 0,1 0 0 0 0,-1 0 0 0 0,0 0 0 0 0,0 0 0 0 0,1 0-1 0 0,-1 0 1 0 0,0 0 0 0 0,1 0 0 0 0,-1 0 0 0 0,0 0 0 0 0,0 1 0 0 0,1-1 0 0 0,-1 0-1 0 0,0 0 1 0 0,1 1 0 0 0,-1-1 0 0 0,1 1 0 0 0,-2 0 0 0 0,-2 2-49 0 0,-1 1 0 0 0,1-1 0 0 0,0 1 0 0 0,1 0 0 0 0,-1 1 0 0 0,1-1 0 0 0,-4 7 0 0 0,-19 36-52 0 0,21-37 127 0 0,0 1-28 0 0,0 0 0 0 0,1 1 0 0 0,1-1 0 0 0,0 1 0 0 0,0-1 0 0 0,1 1 0 0 0,-1 23 0 0 0,3-33 6 0 0,0 1 0 0 0,0 0 0 0 0,0 0 1 0 0,0 0-1 0 0,0 0 0 0 0,1 0 1 0 0,-1-1-1 0 0,1 1 0 0 0,0 0 0 0 0,0 0 1 0 0,0-1-1 0 0,0 1 0 0 0,0-1 1 0 0,1 1-1 0 0,-1-1 0 0 0,1 1 0 0 0,0-1 1 0 0,0 0-1 0 0,-1 0 0 0 0,1 0 1 0 0,1 0-1 0 0,-1 0 0 0 0,0 0 0 0 0,0 0 1 0 0,1-1-1 0 0,2 2 0 0 0,-3-1 37 0 0,1-1-1 0 0,0 0 1 0 0,0 0-1 0 0,-1 0 0 0 0,1 0 1 0 0,0 0-1 0 0,0-1 1 0 0,0 1-1 0 0,0-1 1 0 0,0 0-1 0 0,0 0 1 0 0,0 0-1 0 0,3-1 0 0 0,9-1 403 0 0,-11 2-266 0 0,1 0 0 0 0,-1-1 0 0 0,0 0-1 0 0,0 0 1 0 0,0 0 0 0 0,4-2 0 0 0,-2 0-65 0 0,0 0 1 0 0,-1 0-1 0 0,0-1 0 0 0,9-7 1 0 0,-13 11-160 0 0,1-1-1083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7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12 104 2793 0 0,'-11'9'5698'0'0,"18"-15"-3931"0"0,84-59-221 0 0,-52 38-1484 0 0,-36 25-17 0 0,1 0 1 0 0,0 0-1 0 0,-1 0 0 0 0,1 1 0 0 0,0 0 1 0 0,0-1-1 0 0,-1 1 0 0 0,1 1 0 0 0,7-2 1 0 0,-10 3 92 0 0,0-1 1 0 0,1 0 0 0 0,-1 1 0 0 0,0-1 0 0 0,1 1 0 0 0,-1-1 0 0 0,0 1-1 0 0,0 0 1 0 0,0-1 0 0 0,0 1 0 0 0,0 0 0 0 0,0 0 0 0 0,0 0-1 0 0,0 0 1 0 0,0 0 0 0 0,0 0 0 0 0,0 0 0 0 0,0 0 0 0 0,-1 0-1 0 0,1 0 1 0 0,0 0 0 0 0,-1 1 0 0 0,1-1 0 0 0,-1 0 0 0 0,1 2-1 0 0,2 5 491 0 0,-1 0-1 0 0,3 14 1 0 0,-5-20-587 0 0,3 35 699 0 0,-3-28-680 0 0,1 0 0 0 0,0 0 0 0 0,3 13 0 0 0,-3-12-120 0 0,-1-10-45 0 0,0 1 0 0 0,0 0 0 0 0,0 0 1 0 0,0 0-1 0 0,0-1 0 0 0,0 1 1 0 0,0 0-1 0 0,0 0 0 0 0,0-1 0 0 0,1 1 1 0 0,-1 0-1 0 0,0 0 0 0 0,1-1 0 0 0,-1 1 1 0 0,0 0-1 0 0,1-1 0 0 0,-1 1 0 0 0,1 0 1 0 0,-1-1-1 0 0,1 1 0 0 0,0 0 1 0 0,0-1-275 0 0,-1 0 0 0 0,1 0 0 0 0,0-1 0 0 0,0 1 1 0 0,-1 0-1 0 0,1 0 0 0 0,0-1 0 0 0,-1 1 1 0 0,1 0-1 0 0,0-1 0 0 0,-1 1 0 0 0,1-1 1 0 0,-1 1-1 0 0,1-1 0 0 0,-1 1 0 0 0,1-1 0 0 0,-1 1 1 0 0,1-1-1 0 0,-1 0 0 0 0,1 1 0 0 0,0-2 1 0 0,9-15-4010 0 0,-8 11 3614 0 0,0 1-1 0 0,0-1 0 0 0,0-10 1 0 0,1 2 498 0 0,-1 3-150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2 6913 0 0,'-6'1'1136'0'0,"1"1"0"0"0,-1 0-1 0 0,1 0 1 0 0,-6 2-1 0 0,-15 6 1135 0 0,23-8 499 0 0,8-1-2390 0 0,12-2-711 0 0,-10 0 358 0 0,0-1 0 0 0,0 0 1 0 0,11-5-1 0 0,-11 5-29 0 0,0-1 1 0 0,0 1-1 0 0,9-2 1 0 0,-15 4 8 0 0,0 0 0 0 0,1-1 0 0 0,-1 1 0 0 0,0 0 0 0 0,0 0 0 0 0,1 0 0 0 0,-1 0 0 0 0,0 0 0 0 0,0 0 0 0 0,1 0 0 0 0,-1 1 0 0 0,0-1 0 0 0,0 0 0 0 0,0 1 0 0 0,1-1 0 0 0,0 1 0 0 0,-1 0 20 0 0,-1 0-1 0 0,1 0 1 0 0,0 0-1 0 0,-1 0 0 0 0,1 0 1 0 0,0 1-1 0 0,-1-1 0 0 0,0 0 1 0 0,1 0-1 0 0,-1 0 0 0 0,0 0 1 0 0,1 2-1 0 0,1 5 110 0 0,-1-3-59 0 0,0 0 1 0 0,-1 0 0 0 0,0 0 0 0 0,1 0 0 0 0,-2-1 0 0 0,0 10 0 0 0,-8 31-3 0 0,8-36-34 0 0,-6 25-15 0 0,4-16-478 0 0,0-1 0 0 0,-10 28 0 0 0,13-45 319 0 0,-1 1 0 0 0,1-1 0 0 0,0 0 0 0 0,0 0-1 0 0,0 1 1 0 0,0-1 0 0 0,-1 0 0 0 0,1 1 0 0 0,0-1 0 0 0,0 0 0 0 0,0 1 0 0 0,0-1-1 0 0,0 0 1 0 0,0 0 0 0 0,0 1 0 0 0,0-1 0 0 0,0 0 0 0 0,0 1 0 0 0,0-1-1 0 0,0 0 1 0 0,0 1 0 0 0,0-1 0 0 0,0 0 0 0 0,0 1 0 0 0,0-1 0 0 0,1 0 0 0 0,-1 0-1 0 0,0 1 1 0 0,0-1 0 0 0,0 0 0 0 0,0 1 0 0 0,1-1 0 0 0,-1 1 0 0 0,1-2-38 0 0,-1 1 0 0 0,1 0 0 0 0,-1 0 0 0 0,1 0 0 0 0,-1-1 0 0 0,0 1 1 0 0,1 0-1 0 0,-1 0 0 0 0,1-1 0 0 0,-1 1 0 0 0,0 0 0 0 0,1-1 1 0 0,-1 1-1 0 0,0 0 0 0 0,0-1 0 0 0,1 1 0 0 0,-1 0 0 0 0,0-1 0 0 0,0 1 1 0 0,1-1-1 0 0,-1 1 0 0 0,0-1 0 0 0,0 1 0 0 0,0 0 0 0 0,0-1 1 0 0,19-38 2 0 0,-18 36 267 0 0,0 1 0 0 0,0 0 0 0 0,0-1 0 0 0,0 1 0 0 0,1 0 0 0 0,-1 0 0 0 0,0 0 0 0 0,1 0 0 0 0,0 0 0 0 0,2-1 0 0 0,-3 2 64 0 0,-1 0 0 0 0,1 0 0 0 0,0 1-1 0 0,1-1 1 0 0,-1 0 0 0 0,0 1 0 0 0,0-1 0 0 0,0 1-1 0 0,0-1 1 0 0,0 1 0 0 0,1 0 0 0 0,-1-1 0 0 0,0 1-1 0 0,0 0 1 0 0,1 0 0 0 0,-1 0 0 0 0,0 0 0 0 0,0 0-1 0 0,1 0 1 0 0,0 0 0 0 0,5 2 183 0 0,0 1-1 0 0,-1-1 1 0 0,0 1 0 0 0,1 1-1 0 0,9 6 1 0 0,12 13-4675 0 0,-31-31-3851 0 0,-1-8 6030 0 0,-8-22 2641 0 0,11 34 52 0 0,-1 1 0 0 0,1-1 0 0 0,0 1 0 0 0,0-1 0 0 0,0 0 0 0 0,1 1 0 0 0,-1-1 0 0 0,1-6 0 0 0,0 8-323 0 0,1 1 1 0 0,-1 0-1 0 0,1-1 0 0 0,-1 1 0 0 0,1-1 1 0 0,0 1-1 0 0,-1 0 0 0 0,1-1 1 0 0,0 1-1 0 0,0 0 0 0 0,0 0 0 0 0,0 0 1 0 0,0 0-1 0 0,0 0 0 0 0,0 0 1 0 0,1 0-1 0 0,-1 0 0 0 0,0 0 1 0 0,1 0-1 0 0,-1 1 0 0 0,0-1 0 0 0,1 0 1 0 0,1 0-1 0 0,4-2 59 0 0,0 1-1 0 0,0-1 1 0 0,0 1-1 0 0,0 1 1 0 0,0-1 0 0 0,0 1-1 0 0,1 0 1 0 0,-1 1 0 0 0,1 0-1 0 0,-1 0 1 0 0,9 1-1 0 0,-14 0-198 0 0,0 0 0 0 0,0 0-1 0 0,0-1 1 0 0,0 1 0 0 0,0 0-1 0 0,0 0 1 0 0,0 1 0 0 0,-1-1-1 0 0,1 0 1 0 0,0 1 0 0 0,-1-1 0 0 0,1 1-1 0 0,-1-1 1 0 0,0 1 0 0 0,0 0-1 0 0,1-1 1 0 0,-1 1 0 0 0,0 0-1 0 0,0 0 1 0 0,0 0 0 0 0,-1 0-1 0 0,2 2 1 0 0,1 6 309 0 0,0 0-1 0 0,3 21 1 0 0,1 45 945 0 0,3 14-432 0 0,-9-82-894 0 0,1-1 1 0 0,-1 1-1 0 0,2-1 0 0 0,-1 1 1 0 0,1-1-1 0 0,0 0 0 0 0,0 0 1 0 0,1 0-1 0 0,0 0 0 0 0,0-1 1 0 0,9 12-1 0 0,-11-17-18 0 0,-1 0 1 0 0,0 1-1 0 0,1-1 1 0 0,-1 0-1 0 0,1 0 1 0 0,-1 0-1 0 0,1 0 1 0 0,-1 0-1 0 0,1 0 0 0 0,3 1 1 0 0,-4-2 8 0 0,0 0 0 0 0,0 0 0 0 0,0 0 0 0 0,0 0 0 0 0,-1 0 0 0 0,1 0 0 0 0,0-1 0 0 0,0 1 0 0 0,0 0 0 0 0,0 0 0 0 0,0-1 0 0 0,0 1 0 0 0,0-1 0 0 0,-1 1 0 0 0,1-1 0 0 0,0 1 0 0 0,0-1 0 0 0,-1 1 0 0 0,1-1 0 0 0,0 0 0 0 0,-1 1 0 0 0,1-1 0 0 0,0 0 0 0 0,0-1 0 0 0,3-3 33 0 0,-1 0 0 0 0,0 0-1 0 0,0-1 1 0 0,-1 1 0 0 0,1-1-1 0 0,-1 0 1 0 0,0 0 0 0 0,-1 0-1 0 0,1 0 1 0 0,-1 0 0 0 0,0 0-1 0 0,-1-6 1 0 0,1-5-140 0 0,-2-1 0 0 0,-4-33 0 0 0,3 41-481 0 0,1 1-1 0 0,-2-1 0 0 0,1 1 0 0 0,-1 0 1 0 0,-1 0-1 0 0,1 0 0 0 0,-8-13 0 0 0,10 21 288 0 0,0 1-1 0 0,1-1 0 0 0,-1 0 1 0 0,0 0-1 0 0,0 0 1 0 0,1 0-1 0 0,-1 1 0 0 0,0-1 1 0 0,0 0-1 0 0,0 1 1 0 0,0-1-1 0 0,0 1 0 0 0,0-1 1 0 0,0 1-1 0 0,0-1 1 0 0,0 1-1 0 0,0 0 0 0 0,0-1 1 0 0,-1 1-1 0 0,1 0 1 0 0,0 0-1 0 0,0 0 0 0 0,0 0 1 0 0,0 0-1 0 0,0 0 1 0 0,-1 0-1 0 0,1 0 0 0 0,0 1 1 0 0,0-1-1 0 0,0 0 1 0 0,0 1-1 0 0,0-1 0 0 0,0 1 1 0 0,0-1-1 0 0,0 1 1 0 0,0-1-1 0 0,-1 2 0 0 0,-5 2-370 0 0,1 1-1 0 0,0 0 0 0 0,0 1 1 0 0,-7 6 0 0 0,7-6 1229 0 0,-1 1-972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39 1152 0 0,'0'1'296'0'0,"-1"0"0"0"0,1 1 1 0 0,-1-1-1 0 0,1 1 0 0 0,-1-1 0 0 0,1 0 0 0 0,0 1 0 0 0,-1-1 0 0 0,1 1 0 0 0,0-1 0 0 0,0 1 0 0 0,0-1 0 0 0,0 1 1 0 0,1-1-1 0 0,-1 1 0 0 0,1 2 0 0 0,-1-3-124 0 0,0 0 1 0 0,1 0-1 0 0,-1 0 0 0 0,0-1 1 0 0,1 1-1 0 0,-1 0 1 0 0,1 0-1 0 0,-1 0 0 0 0,1 0 1 0 0,-1-1-1 0 0,1 1 0 0 0,-1 0 1 0 0,1-1-1 0 0,0 1 1 0 0,0 0-1 0 0,-1-1 0 0 0,1 1 1 0 0,0-1-1 0 0,0 1 1 0 0,-1-1-1 0 0,1 1 0 0 0,0-1 1 0 0,0 0-1 0 0,0 0 1 0 0,0 1-1 0 0,0-1 0 0 0,0 0 1 0 0,1 0-1 0 0,3 0-209 0 0,0 0 0 0 0,-1-1-1 0 0,1 0 1 0 0,0 0 0 0 0,-1 0 0 0 0,1 0-1 0 0,-1-1 1 0 0,1 0 0 0 0,-1 0 0 0 0,8-4-1 0 0,-8 3-803 0 0,0 0 0 0 0,0 0 0 0 0,0 0 0 0 0,-1-1 0 0 0,1 1 0 0 0,-1-1 0 0 0,0 0-1 0 0,0 0 1 0 0,0 0 0 0 0,3-6 0 0 0,-2-3-130 0 0,-2 6 427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6993 0 0,'-8'2'4899'0'0,"-7"4"-2610"0"0,8-2-1328 0 0,7-4-894 0 0,-1 0 0 0 0,1 1-1 0 0,0-1 1 0 0,0 0 0 0 0,0 0 0 0 0,0 0 0 0 0,0 0 0 0 0,0 0 0 0 0,0 0 0 0 0,0 0 0 0 0,0 0 0 0 0,0 0-1 0 0,0 1 1 0 0,0-1 0 0 0,0 0 0 0 0,0 0 0 0 0,0 0 0 0 0,0 0 0 0 0,0 0 0 0 0,0 0 0 0 0,0 0 0 0 0,0 0-1 0 0,0 1 1 0 0,0-1 0 0 0,0 0 0 0 0,0 0 0 0 0,0 0 0 0 0,0 0 0 0 0,0 0 0 0 0,1 0 0 0 0,-1 0 0 0 0,0 0-1 0 0,0 0 1 0 0,0 0 0 0 0,0 1 0 0 0,0-1 0 0 0,0 0 0 0 0,0 0 0 0 0,0 0 0 0 0,0 0 0 0 0,0 0 0 0 0,0 0 0 0 0,1 0-1 0 0,-1 0 1 0 0,0 0 0 0 0,0 0 0 0 0,0 0 0 0 0,0 0 0 0 0,0 0 0 0 0,0 0 0 0 0,0 0 0 0 0,0 0 0 0 0,1 0-1 0 0,-1 0 1 0 0,8 3-35 0 0,0-1-1 0 0,0 1 0 0 0,0-2 1 0 0,0 1-1 0 0,17 0 0 0 0,13-2-2907 0 0,-13 0-5934 0 0,-25 0 8564 0 0,1 0 1 0 0,-1 0-1 0 0,0 0 1 0 0,0 0-1 0 0,1 0 1 0 0,-1 0-1 0 0,0 0 1 0 0,1 0-1 0 0,-1 0 1 0 0,0 0-1 0 0,1 0 0 0 0,-1 1 1 0 0,0-1-1 0 0,0 0 1 0 0,1 0-1 0 0,-1 0 1 0 0,0 0-1 0 0,0 1 1 0 0,1-1-1 0 0,-1 0 1 0 0,0 0-1 0 0,0 1 1 0 0,0-1-1 0 0,1 0 1 0 0,-1 0-1 0 0,0 1 0 0 0,0 1-439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 3841 0 0,'-9'9'3950'0'0,"0"1"-1368"0"0,9-7-1440 0 0,8-3 262 0 0,7-2-1092 0 0,-12 2-218 0 0,1 0 0 0 0,-1 0 1 0 0,0-1-1 0 0,1 1 0 0 0,-1-1 1 0 0,5-2-1 0 0,17-2 241 0 0,-23 5-290 0 0,-1-1 0 0 0,0 1 0 0 0,1 0 0 0 0,-1 0 1 0 0,1 0-1 0 0,-1 0 0 0 0,1 1 0 0 0,-1-1 0 0 0,0 0 0 0 0,1 0 0 0 0,-1 1 0 0 0,1-1 0 0 0,-1 1 0 0 0,0 0 0 0 0,2 0 0 0 0,-2 0 28 0 0,0 1-1 0 0,0-1 0 0 0,0 1 0 0 0,-1-1 1 0 0,1 0-1 0 0,0 1 0 0 0,-1 0 1 0 0,1-1-1 0 0,-1 1 0 0 0,1-1 1 0 0,-1 1-1 0 0,0 0 0 0 0,0-1 1 0 0,0 4-1 0 0,-2 26 246 0 0,1-23-248 0 0,-5 48-1738 0 0,10-66-9996 0 0,5-22 9216 0 0,0-21 2364 0 0,-1 18 113 0 0,-7 27-1078 0 0,1-1 7366 0 0,-2 9-6096 0 0,0 0 0 0 0,1 0 0 0 0,-1 0 0 0 0,0 0-1 0 0,1 0 1 0 0,-1 0 0 0 0,0 0 0 0 0,0 0 0 0 0,1 0 0 0 0,-1 1 0 0 0,0-1 0 0 0,1 0 0 0 0,-1 0 0 0 0,0 0 0 0 0,0 0 0 0 0,1 1 0 0 0,-1-1-1 0 0,0 0 1 0 0,0 0 0 0 0,1 1 0 0 0,-1-1 0 0 0,0 0 0 0 0,0 0 0 0 0,0 1 0 0 0,0-1 0 0 0,1 0 0 0 0,-1 1 0 0 0,0-1 0 0 0,0 0-1 0 0,0 1 1 0 0,4 4 112 0 0,1-1 0 0 0,0 1 0 0 0,0-1 0 0 0,0 0 0 0 0,0-1 1 0 0,1 1-1 0 0,-1-1 0 0 0,1 0 0 0 0,10 4 0 0 0,8 5-331 0 0,4 6-1113 0 0,-12-2-2964 0 0,-16-15 3764 0 0,1-1 0 0 0,-1 1 0 0 0,0 0 0 0 0,1 0 0 0 0,-1-1 0 0 0,0 1 1 0 0,0 0-1 0 0,0 0 0 0 0,1-1 0 0 0,-1 1 0 0 0,0 0 0 0 0,0 0 0 0 0,0 0 1 0 0,0-1-1 0 0,0 1 0 0 0,-1 0 0 0 0,1 0 0 0 0,0 0 0 0 0,0-1 0 0 0,0 1 1 0 0,-1 0-1 0 0,1 0 0 0 0,0-1 0 0 0,-1 1 0 0 0,1 0 0 0 0,-1 0 0 0 0,-14 17-1636 0 0,9-12 1448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4625 0 0,'10'-4'7136'0'0,"48"-25"-4885"0"0,69-55-3096 0 0,-126 84 756 0 0,0-1 1 0 0,0 0-1 0 0,0 1 1 0 0,0-1-1 0 0,0 1 1 0 0,0-1-1 0 0,0 1 1 0 0,0 0-1 0 0,1-1 1 0 0,-1 1-1 0 0,0 0 1 0 0,0 0-1 0 0,0 0 1 0 0,1 0-1 0 0,-1 0 1 0 0,0 0-1 0 0,0 0 1 0 0,2 1-1 0 0,-2-1 104 0 0,0 1 0 0 0,0-1 0 0 0,-1 1-1 0 0,1 0 1 0 0,0-1 0 0 0,0 1 0 0 0,-1 0 0 0 0,1 0 0 0 0,0 0 0 0 0,-1 0-1 0 0,1 0 1 0 0,-1-1 0 0 0,1 1 0 0 0,-1 0 0 0 0,0 0 0 0 0,1 0 0 0 0,-1 0-1 0 0,0 0 1 0 0,0 0 0 0 0,1 0 0 0 0,-1 3 0 0 0,13 109 5707 0 0,-13-111-5730 0 0,0-1 0 0 0,1 0-1 0 0,-1 1 1 0 0,1-1 0 0 0,-1 0-1 0 0,1 0 1 0 0,-1 1 0 0 0,1-1-1 0 0,0 0 1 0 0,0 0 0 0 0,0 0-1 0 0,0 0 1 0 0,0 0 0 0 0,1 1-1 0 0,-1-1-156 0 0,-1-1 0 0 0,1 1 0 0 0,-1-1 0 0 0,1 0 0 0 0,0 1 0 0 0,-1-1 0 0 0,1 0 0 0 0,0 1 0 0 0,-1-1 0 0 0,1 0 0 0 0,0 0 0 0 0,-1 0 0 0 0,1 0 0 0 0,0 0-1 0 0,-1 0 1 0 0,1 0 0 0 0,0 0 0 0 0,0 0 0 0 0,-1 0 0 0 0,1 0 0 0 0,0 0 0 0 0,-1 0 0 0 0,1 0 0 0 0,0-1 0 0 0,-1 1 0 0 0,1 0 0 0 0,0-1 0 0 0,0 1 0 0 0,1-2-657 0 0,-1 1 0 0 0,1-1 0 0 0,-1 1 0 0 0,1-1 1 0 0,-1 1-1 0 0,1-1 0 0 0,-1 0 0 0 0,0 0 0 0 0,2-3 1 0 0,6-19-3076 0 0,-6 17 3866 0 0,0-2-438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9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5793 0 0,'-11'1'5626'0'0,"9"-1"-5274"0"0,0 0 0 0 0,-1 1 0 0 0,1-1 1 0 0,0 0-1 0 0,0 1 0 0 0,0 0 0 0 0,0-1 0 0 0,0 1 0 0 0,0 0 0 0 0,-4 2 2302 0 0,32 4-570 0 0,13-6-1668 0 0,-32-2-389 0 0,1 1-1 0 0,-1 0 1 0 0,0 0-1 0 0,0 1 1 0 0,8 1-1 0 0,-13-1-6 0 0,0 0 0 0 0,0 0 0 0 0,1 0 0 0 0,-1 0 0 0 0,0 0 0 0 0,0 0-1 0 0,0 0 1 0 0,0 1 0 0 0,-1-1 0 0 0,1 1 0 0 0,0-1 0 0 0,0 1 0 0 0,-1 0 0 0 0,1 0 0 0 0,-1 0-1 0 0,0 0 1 0 0,0 0 0 0 0,1 0 0 0 0,0 4 0 0 0,1 1-18 0 0,-2 0 0 0 0,1 1-1 0 0,-1-1 1 0 0,0 1 0 0 0,0 0 0 0 0,-1-1-1 0 0,0 1 1 0 0,-1 0 0 0 0,-1 7 0 0 0,0 20-1539 0 0,3-24 270 0 0,-1-11 742 0 0,1 1 1 0 0,-1 0-1 0 0,0-1 0 0 0,0 1 0 0 0,0-1 0 0 0,0 1 0 0 0,1-1 0 0 0,-1 1 0 0 0,0-1 0 0 0,0 1 0 0 0,1-1 0 0 0,-1 1 0 0 0,1-1 1 0 0,-1 1-1 0 0,0-1 0 0 0,1 1 0 0 0,-1-1 260 0 0,1 0 0 0 0,-1 0 0 0 0,0 0 0 0 0,0 0 1 0 0,1 0-1 0 0,-1 0 0 0 0,0 0 0 0 0,0 0 0 0 0,1 0 0 0 0,-1 0 1 0 0,0 0-1 0 0,0 0 0 0 0,0 0 0 0 0,1 0 0 0 0,-1 0 0 0 0,0 0 0 0 0,0 0 1 0 0,1 0-1 0 0,-1 0 0 0 0,0 0 0 0 0,0 0 0 0 0,0 0 0 0 0,1-1 0 0 0,-1 1 1 0 0,0 0-1 0 0,0 0 0 0 0,1 0 0 0 0,7-12-869 0 0,-5 6 750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9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67 568 0 0,'-1'-6'419'0'0,"1"1"-1"0"0,0-1 1 0 0,0 1-1 0 0,0-1 1 0 0,2-6-1 0 0,1-14 6160 0 0,-2 48 64 0 0,5 13-4968 0 0,2 10-1993 0 0,-3 23-2707 0 0,-4-61 3045 0 0,0-1-5061 0 0,1-17-2176 0 0,-1 9 7352 0 0,-1-1 0 0 0,0 0 0 0 0,1 0 0 0 0,0 0 0 0 0,-1 0-1 0 0,1 0 1 0 0,0 0 0 0 0,1 1 0 0 0,-1-1 0 0 0,2-3 0 0 0,-1 4 553 0 0,-1 1-1 0 0,0-1 1 0 0,0 1 0 0 0,0-1 0 0 0,1 1 0 0 0,-1-1-1 0 0,1 1 1 0 0,-1 0 0 0 0,4-2 0 0 0,6-2 2065 0 0,7-5-2001 0 0,8-5-5520 0 0,-22 12 3767 0 0,0 0 0 0 0,0 0-1 0 0,0-1 1 0 0,-1 1 0 0 0,1-1-1 0 0,-1 1 1 0 0,0-1 0 0 0,4-7-1 0 0,-4 4 570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2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10986 0 0,'-14'6'4046'0'0,"-5"3"-2363"0"0,7-2-993 0 0,59 0 520 0 0,8-13-1324 0 0,39-1-56 0 0,-92 7 182 0 0,0 0 1 0 0,-1 0-1 0 0,1 1 1 0 0,0-1-1 0 0,-1 0 1 0 0,1 1-1 0 0,0-1 1 0 0,-1 1-1 0 0,1 0 1 0 0,-1-1-1 0 0,1 1 1 0 0,-1 0-1 0 0,1 0 1 0 0,-1 0-1 0 0,1 0 1 0 0,-1 0-1 0 0,0 0 1 0 0,0 0-1 0 0,1 1 1 0 0,-1-1-1 0 0,0 0 1 0 0,0 1-1 0 0,0-1 1 0 0,0 1 0 0 0,-1-1-1 0 0,1 1 1 0 0,0-1-1 0 0,-1 1 1 0 0,1 0-1 0 0,-1-1 1 0 0,1 1-1 0 0,-1 0 1 0 0,0-1-1 0 0,0 4 1 0 0,1 6 107 0 0,-1 0 0 0 0,0 0 1 0 0,0 0-1 0 0,-3 13 0 0 0,1-15-110 0 0,-6 44 119 0 0,-1 6-1556 0 0,6-20-5529 0 0,10-48-2627 0 0,1-12 8712 0 0,12-73 672 0 0,-16 77-266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6 680 0 0,'1'0'145'0'0,"0"0"0"0"0,0 0 1 0 0,0 0-1 0 0,0 0 0 0 0,0 0 0 0 0,0 0 0 0 0,0 0 0 0 0,0 0 0 0 0,0 1 1 0 0,0-1-1 0 0,0 0 0 0 0,0 1 0 0 0,0-1 0 0 0,0 1 0 0 0,0-1 0 0 0,-1 1 1 0 0,1-1-1 0 0,0 1 0 0 0,0 0 0 0 0,0-1 0 0 0,-1 1 0 0 0,1 0 0 0 0,0-1 1 0 0,-1 1-1 0 0,1 0 0 0 0,0 0 0 0 0,-1 0 0 0 0,1 1 0 0 0,15 30 2918 0 0,-14-29-3101 0 0,42 117 819 0 0,-40-108-2397 0 0,10 21 0 0 0,-20-47-3253 0 0,4 9 4871 0 0,0 1 0 0 0,1-1 0 0 0,-1 0 0 0 0,1 0 0 0 0,0 0 0 0 0,0-8 0 0 0,0 1 59 0 0,-1-9 261 0 0,5 11 2652 0 0,4 6 2064 0 0,2 0-3739 0 0,11-5-1562 0 0,-14 4 336 0 0,8-6-2741 0 0,15-17 1 0 0,-25 24 2132 0 0,0-1 0 0 0,0-1 1 0 0,0 1-1 0 0,-1 0 0 0 0,0-1 0 0 0,0 1 1 0 0,3-8-1 0 0,-3 2 44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2689 0 0,'-3'8'1389'0'0,"0"0"0"0"0,1 0 1 0 0,-1 0-1 0 0,2 0 0 0 0,-2 13 1 0 0,0-1-238 0 0,-5-3-58 0 0,7-16-992 0 0,0 1-1 0 0,0-1 1 0 0,0 1 0 0 0,1 0-1 0 0,-1 0 1 0 0,0-1-1 0 0,1 1 1 0 0,-1 4 0 0 0,1-14-163 0 0,1 1 0 0 0,1 0 0 0 0,-1-1 0 0 0,1 1 0 0 0,4-10 0 0 0,-4 11 54 0 0,0 1 0 0 0,0 0 0 0 0,1 0-1 0 0,-1 1 1 0 0,6-8 0 0 0,-7 11 11 0 0,-1 0 0 0 0,1 1 1 0 0,-1-1-1 0 0,1 1 0 0 0,0-1 0 0 0,0 0 1 0 0,-1 1-1 0 0,1 0 0 0 0,0-1 0 0 0,0 1 0 0 0,-1-1 1 0 0,1 1-1 0 0,0 0 0 0 0,0-1 0 0 0,0 1 0 0 0,0 0 1 0 0,1 0-1 0 0,-1 0 24 0 0,0 0 0 0 0,0 0 0 0 0,0 1 1 0 0,0-1-1 0 0,0 0 0 0 0,0 1 0 0 0,0-1 0 0 0,0 1 1 0 0,0-1-1 0 0,0 1 0 0 0,0 0 0 0 0,0-1 0 0 0,0 1 0 0 0,-1 0 1 0 0,1 0-1 0 0,0 0 0 0 0,0-1 0 0 0,0 2 0 0 0,3 3 96 0 0,-1-1 0 0 0,0 0 0 0 0,0 1 0 0 0,0-1-1 0 0,-1 1 1 0 0,1 0 0 0 0,-1 0 0 0 0,0 0 0 0 0,-1 0-1 0 0,1 0 1 0 0,0 9 0 0 0,-1-12-43 0 0,-1 0-1 0 0,1 1 1 0 0,-1-1-1 0 0,0 0 1 0 0,0 1-1 0 0,0-1 1 0 0,-1 0-1 0 0,1 0 1 0 0,0 1-1 0 0,-1-1 1 0 0,1 0-1 0 0,-1 0 1 0 0,0 1-1 0 0,0-1 1 0 0,0 0-1 0 0,0 0 1 0 0,0 0-1 0 0,0 0 1 0 0,-1 0-1 0 0,1 0 1 0 0,-1-1-1 0 0,1 1 1 0 0,-1 0-1 0 0,0-1 1 0 0,0 1-1 0 0,1-1 1 0 0,-1 1-1 0 0,0-1 1 0 0,0 0-1 0 0,0 0 1 0 0,-1 0-1 0 0,1 0 1 0 0,0 0-1 0 0,0-1 1 0 0,0 1-1 0 0,-1-1 1 0 0,1 1-1 0 0,0-1 1 0 0,-1 0-1 0 0,1 0 1 0 0,0 0-1 0 0,-1 0 1 0 0,-2-1-1 0 0,4 1-175 0 0,-1 0-1 0 0,0-1 0 0 0,1 1 1 0 0,-1-1-1 0 0,1 0 1 0 0,-1 1-1 0 0,1-1 1 0 0,0 0-1 0 0,-1 0 1 0 0,1 0-1 0 0,0 0 0 0 0,0 0 1 0 0,0 0-1 0 0,-1 0 1 0 0,1 0-1 0 0,0-1 1 0 0,0 1-1 0 0,1 0 0 0 0,-1-1 1 0 0,0 1-1 0 0,0-1 1 0 0,1 1-1 0 0,-1 0 1 0 0,1-1-1 0 0,-1 0 1 0 0,0-2-1 0 0,1 2-648 0 0,-1-1-1 0 0,1 1 1 0 0,0-1 0 0 0,0 1 0 0 0,0-1-1 0 0,0 0 1 0 0,1 1 0 0 0,-1-1 0 0 0,1 1-1 0 0,-1-1 1 0 0,1 1 0 0 0,0-1 0 0 0,0 1-1 0 0,0-1 1 0 0,0 1 0 0 0,2-3 0 0 0,3-6-1694 0 0,-2 6 700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29 1184 0 0,'-3'-28'5653'0'0,"5"48"2826"0"0,6 23-7530 0 0,-4-21-373 0 0,2 12-444 0 0,-3-15-112 0 0,0-1 0 0 0,1 0 0 0 0,8 20 0 0 0,-9-24-57 0 0,-3-12 26 0 0,1 1 1 0 0,-1-1-1 0 0,1 0 1 0 0,-1 0-1 0 0,1 0 1 0 0,0 0-1 0 0,0 0 1 0 0,2 3-1 0 0,-3-5 3 0 0,1 1-1 0 0,-1-1 1 0 0,0 0-1 0 0,1 1 1 0 0,-1-1-1 0 0,1 0 1 0 0,-1 0-1 0 0,0 1 1 0 0,1-1-1 0 0,-1 0 1 0 0,1 0 0 0 0,-1 0-1 0 0,1 0 1 0 0,-1 0-1 0 0,1 1 1 0 0,-1-1-1 0 0,1 0 1 0 0,-1 0-1 0 0,1 0 1 0 0,-1 0-1 0 0,1 0 1 0 0,-1-1 0 0 0,1 1-1 0 0,-1 0 1 0 0,1 0-1 0 0,-1 0 1 0 0,1 0-1 0 0,-1 0 1 0 0,1-1-1 0 0,-1 1 1 0 0,0 0-1 0 0,1 0 1 0 0,-1-1 0 0 0,1 1-1 0 0,-1 0 1 0 0,0-1-1 0 0,1 1 1 0 0,-1 0-1 0 0,0-1 1 0 0,1 1-1 0 0,-1-1 1 0 0,0 0 0 0 0,21-25 166 0 0,-11 12-357 0 0,-5 10-706 0 0,-1 0 0 0 0,0 0 0 0 0,1 0 0 0 0,8-4 0 0 0,-11 7-120 0 0,0 0 0 0 0,0 0-1 0 0,0 0 1 0 0,0 1 0 0 0,0-1-1 0 0,0 0 1 0 0,0 1 0 0 0,1 0-1 0 0,2-1 1 0 0,-5 1 999 0 0,0 0 0 0 0,0 0 0 0 0,0 1 0 0 0,0-1 0 0 0,0 0 0 0 0,0 0 0 0 0,0 0 0 0 0,0 0 0 0 0,0 0-1 0 0,1 0 1 0 0,-1 0 0 0 0,0 0 0 0 0,0 0 0 0 0,0 0 0 0 0,0 0 0 0 0,0 0 0 0 0,0 1 0 0 0,0-1 0 0 0,0 0 0 0 0,0 0 0 0 0,0 0 0 0 0,0 0 0 0 0,0 0 0 0 0,0 0 0 0 0,0 0 0 0 0,0 1-1 0 0,0-1 1 0 0,0 0 0 0 0,0 0 0 0 0,0 0 0 0 0,0 0 0 0 0,0 0 0 0 0,0 0 0 0 0,0 0 0 0 0,0 0 0 0 0,0 1 0 0 0,0-1 0 0 0,0 0 0 0 0,0 0 0 0 0,0 0 0 0 0,0 0 0 0 0,0 0 0 0 0,-1 0-1 0 0,1 0-65 0 0,0 2-400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0 1848 0 0,'-29'38'7437'0'0,"26"-35"-4200"0"0,12-3-2615 0 0,-7 0-559 0 0,1 0 0 0 0,-1 0 1 0 0,0 0-1 0 0,1-1 0 0 0,-1 1 0 0 0,0 0 0 0 0,0-1 0 0 0,1 0 1 0 0,2-1-1 0 0,11-2 215 0 0,-9 3-230 0 0,-2 0 14 0 0,0 0 0 0 0,0 1-1 0 0,0 0 1 0 0,0 0 0 0 0,8 1-1 0 0,-11-1-7 0 0,0 1-1 0 0,0 0 1 0 0,-1-1-1 0 0,1 1 1 0 0,0 0-1 0 0,-1 0 1 0 0,1 0-1 0 0,-1 0 1 0 0,1 0-1 0 0,-1 0 1 0 0,1 0-1 0 0,-1 1 1 0 0,0-1-1 0 0,1 0 1 0 0,-1 1-1 0 0,0-1 1 0 0,0 1-1 0 0,1 3 1 0 0,3 3 134 0 0,-1 1 1 0 0,-1 0 0 0 0,0 0-1 0 0,0 0 1 0 0,2 13 0 0 0,3 49 339 0 0,-7-60-407 0 0,0-3-70 0 0,2 16 171 0 0,-3-23-220 0 0,0 0-1 0 0,1 0 0 0 0,-1 0 0 0 0,1 0 0 0 0,-1 0 1 0 0,1 0-1 0 0,-1 0 0 0 0,1 0 0 0 0,-1 0 0 0 0,1 0 1 0 0,0 0-1 0 0,0 0 0 0 0,-1 0 0 0 0,1-1 0 0 0,0 1 1 0 0,0 0-1 0 0,1 1 0 0 0,0-2-1 0 0,-1 0-1 0 0,1 0 1 0 0,-1 0-1 0 0,1 0 1 0 0,-1 0-1 0 0,1 0 1 0 0,-1 0-1 0 0,1 0 1 0 0,-1 0-1 0 0,0-1 1 0 0,1 1-1 0 0,-1-1 1 0 0,1 1-1 0 0,-1-1 1 0 0,0 1-1 0 0,2-2 1 0 0,20-11 287 0 0,-20 11-208 0 0,0-1 1 0 0,0 1-1 0 0,0 0 1 0 0,-1-1 0 0 0,1 1-1 0 0,-1-1 1 0 0,0 0-1 0 0,3-4 1 0 0,-4 6 0 0 0,0 0 0 0 0,-1-1-1 0 0,1 1 1 0 0,0 0 0 0 0,-1-1 0 0 0,0 1 0 0 0,1-1 0 0 0,-1 1 0 0 0,0-1 0 0 0,0 1 0 0 0,1-1 0 0 0,-1 1 0 0 0,0-1-1 0 0,-1 1 1 0 0,1 0 0 0 0,0-1 0 0 0,0 1 0 0 0,-1-1 0 0 0,1 1 0 0 0,-1-1 0 0 0,0-1 0 0 0,-3-5 30 0 0,-1 1 1 0 0,0-1 0 0 0,-8-7-1 0 0,-6-11-2270 0 0,17 23 1520 0 0,-4-7-5537 0 0,6 10 5969 0 0,0 0 0 0 0,0 0 0 0 0,-1-1-623 0 0,1 1 623 0 0,0 0 1 0 0,0 0-1 0 0,0 0 0 0 0,0 0 0 0 0,0 0 1 0 0,-1 0-1 0 0,1 0 0 0 0,0 0 0 0 0,0 0 0 0 0,0 0 1 0 0,0 0-1 0 0,-1 0 0 0 0,1 0 0 0 0,0 0 1 0 0,0 0-1 0 0,0 0 0 0 0,0 0 0 0 0,0 0 0 0 0,-1 0 1 0 0,1 0-1 0 0,0 0 0 0 0,0 0 0 0 0,0 0 1 0 0,0 0-1 0 0,-1 0 0 0 0,1 0 0 0 0,0 0 0 0 0,0 0 1 0 0,0 1-1 0 0,0-1 0 0 0,0 0 0 0 0,-1 0-623 0 0,1 0 624 0 0,0 0-1 0 0,0 1 0 0 0,0-1 0 0 0,0 0 0 0 0,0 0 1 0 0,0 0-1 0 0,0 0 0 0 0,0 1 0 0 0,0-1 1 0 0,-1 0-1 0 0,1 3-347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8322 0 0,'-7'8'8278'0'0,"7"-8"-8203"0"0,0 0 1 0 0,0 0-1 0 0,0 0 1 0 0,0 1-1 0 0,-1-1 1 0 0,1 0-1 0 0,0 0 1 0 0,0 0-1 0 0,0 0 1 0 0,0 0-1 0 0,0 1 1 0 0,0-1-1 0 0,0 0 0 0 0,-1 0 1 0 0,1 0-1 0 0,0 0 1 0 0,0 0-1 0 0,0 0 1 0 0,0 1-1 0 0,0-1 1 0 0,-1 0-1 0 0,1 0 1 0 0,0 0-1 0 0,0 0 1 0 0,0 0-1 0 0,0 0 1 0 0,-1 0-1 0 0,1 0 1 0 0,0 0-1 0 0,0 0 0 0 0,0 0 1 0 0,-1 0-1 0 0,1 0 1 0 0,0 0-1 0 0,0 0 1 0 0,0 0-1 0 0,0 0 1 0 0,-1 0-1 0 0,1 0 1 0 0,0 0-1 0 0,0 0 1 0 0,0 0-1 0 0,-1-1 1 0 0,1 1-1 0 0,0 0 1 0 0,0 0-1 0 0,3 9 5857 0 0,-3-9-5921 0 0,0 0 0 0 0,0 1 0 0 0,1-1 1 0 0,-1 1-1 0 0,0-1 0 0 0,0 0 0 0 0,1 1 1 0 0,-1-1-1 0 0,0 0 0 0 0,1 1 0 0 0,-1-1 1 0 0,0 0-1 0 0,1 0 0 0 0,-1 1 0 0 0,0-1 1 0 0,1 0-1 0 0,-1 0 0 0 0,1 0 0 0 0,-1 1 1 0 0,1-1-1 0 0,11 0-2147 0 0,11 1-4550 0 0,-21-2 5225 0 0,0 1-1 0 0,0 0 0 0 0,0-1 1 0 0,-1 1-1 0 0,1-1 0 0 0,0 1 1 0 0,0-1-1 0 0,0 0 0 0 0,2-1 1 0 0,-2 0-58 0 0,1 2 169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8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1035 2657 0 0,'-8'0'1514'0'0,"6"1"-1392"0"0,-1-1-1 0 0,1 0 0 0 0,-1 0 0 0 0,1 0 1 0 0,-1 0-1 0 0,1-1 0 0 0,-1 1 0 0 0,-2-2 0 0 0,5 2-115 0 0,0 0 0 0 0,0 0 0 0 0,0 0-1 0 0,0 0 1 0 0,0 0 0 0 0,0 0 0 0 0,0 0-1 0 0,0 0 1 0 0,-1 0 0 0 0,1 0 0 0 0,0 0-1 0 0,0 0 1 0 0,0 0 0 0 0,0 0 0 0 0,0 0-1 0 0,0 0 1 0 0,0-1 0 0 0,0 1 0 0 0,0 0-1 0 0,0 0 1 0 0,0 0 0 0 0,0 0 0 0 0,0 0-1 0 0,0 0 1 0 0,0 0 0 0 0,0 0 0 0 0,0 0-1 0 0,0 0 1 0 0,0 0 0 0 0,0 0-1 0 0,0-1 1 0 0,0 1 0 0 0,0 0 0 0 0,0 0-1 0 0,0 0 1 0 0,0 0 0 0 0,0 0 0 0 0,0 0-1 0 0,0 0 1 0 0,0 0 0 0 0,0 0 0 0 0,1 0-1 0 0,-1 0 1 0 0,0 0 0 0 0,0 0 0 0 0,0 0-1 0 0,0 0 1 0 0,0-1 0 0 0,0 1 0 0 0,0 0-1 0 0,0 0 1 0 0,0 0 0 0 0,0 0 0 0 0,0 0-1 0 0,0 0 1 0 0,0 0 0 0 0,0 0 0 0 0,1 0-1 0 0,7-4 154 0 0,9-1 149 0 0,18-5 255 0 0,-23 6-358 0 0,0 1 0 0 0,21-3 0 0 0,214-36 2913 0 0,-212 34-2865 0 0,218-57 1058 0 0,-5-16-146 0 0,40-12 128 0 0,39 9-507 0 0,-144 39-577 0 0,-110 27-161 0 0,182-55 188 0 0,-133 27-99 0 0,-2-5 0 0 0,141-83-1 0 0,-14-16 103 0 0,-158 89-342 0 0,-67 46 88 0 0,10-6-222 0 0,-32 21 242 0 0,0 0-1 0 0,1 0 0 0 0,-1 0 0 0 0,0 0 0 0 0,1 0 0 0 0,-1 0 0 0 0,0-1 0 0 0,0 1 0 0 0,1 0 0 0 0,-1 0 1 0 0,0 0-1 0 0,1 0 0 0 0,-1 0 0 0 0,0-1 0 0 0,0 1 0 0 0,1 0 0 0 0,-1 0 0 0 0,0 0 0 0 0,0-1 1 0 0,0 1-1 0 0,1 0 0 0 0,-1 0 0 0 0,0-1 0 0 0,0 1 0 0 0,0 0 0 0 0,0 0 0 0 0,1-1 0 0 0,-1 1 1 0 0,0 0-1 0 0,0-1 0 0 0,0 1 0 0 0,0 0 0 0 0,0-1 0 0 0,0 1 0 0 0,0-1 0 0 0,-5-1-3389 0 0,-6 2-7543 0 0,8 0 9142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9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45 143 9170 0 0,'-2'-1'879'0'0,"-3"0"-250"0"0,1 0 0 0 0,0 0 0 0 0,-1-1-1 0 0,1 0 1 0 0,0 1 0 0 0,-4-4 0 0 0,7 4-628 0 0,0 0 0 0 0,1 1 0 0 0,-1-1 0 0 0,0 0 0 0 0,1 1 1 0 0,-1-1-1 0 0,1 0 0 0 0,-1 0 0 0 0,1 0 0 0 0,-1 0 0 0 0,1 1 1 0 0,-1-1-1 0 0,1 0 0 0 0,0 0 0 0 0,0 0 0 0 0,-1 0 0 0 0,1 0 0 0 0,0 0 1 0 0,0 0-1 0 0,0 0 0 0 0,0 0 0 0 0,0 0 0 0 0,0 0 0 0 0,0 0 1 0 0,1 0-1 0 0,-1 1 0 0 0,0-1 0 0 0,0 0 0 0 0,1 0 0 0 0,-1 0 0 0 0,0 0 1 0 0,1 0-1 0 0,-1 0 0 0 0,2-1 0 0 0,2-4 136 0 0,0 0 1 0 0,1 0-1 0 0,-1 1 0 0 0,1-1 0 0 0,1 1 1 0 0,-1 0-1 0 0,1 1 0 0 0,-1-1 1 0 0,1 1-1 0 0,1 0 0 0 0,-1 0 0 0 0,0 1 1 0 0,1 0-1 0 0,0 0 0 0 0,0 1 0 0 0,9-3 1 0 0,10-1-63 0 0,1 1 1 0 0,53-3 0 0 0,-69 7-78 0 0,1 1 1 0 0,0 0 0 0 0,0 1 0 0 0,0 0-1 0 0,-1 1 1 0 0,1 1 0 0 0,13 4 0 0 0,-19-5-8 0 0,1 0-1 0 0,-2 1 1 0 0,1 0 0 0 0,0 0 0 0 0,0 0-1 0 0,-1 1 1 0 0,0 0 0 0 0,0 0 0 0 0,0 0 0 0 0,0 1-1 0 0,-1 0 1 0 0,0 0 0 0 0,0 0 0 0 0,6 9 0 0 0,-7-9 23 0 0,-1 0 0 0 0,1 1 0 0 0,-1-1 0 0 0,0 0 1 0 0,-1 1-1 0 0,0 0 0 0 0,1-1 0 0 0,-2 1 0 0 0,1 0 1 0 0,-1 9-1 0 0,0-6 3 0 0,-1-1 0 0 0,-1 1 0 0 0,0-1 0 0 0,0 1 1 0 0,0-1-1 0 0,-5 11 0 0 0,-6 7 128 0 0,-1-1 1 0 0,-1 0-1 0 0,-24 29 0 0 0,21-29 122 0 0,13-19-43 0 0,1-1 1 0 0,0 1-1 0 0,1 1 0 0 0,-1-1 1 0 0,1 1-1 0 0,0-1 1 0 0,1 1-1 0 0,-1 0 1 0 0,2 0-1 0 0,-3 14 0 0 0,4-20-218 0 0,0 0 0 0 0,1 0 0 0 0,-1 0 0 0 0,1 0 0 0 0,-1 0 0 0 0,1 0 0 0 0,-1 0 0 0 0,1 0 0 0 0,0 0-1 0 0,-1 0 1 0 0,1 0 0 0 0,0-1 0 0 0,0 1 0 0 0,0 0 0 0 0,0 0 0 0 0,-1-1 0 0 0,1 1 0 0 0,0-1 0 0 0,0 1-1 0 0,0-1 1 0 0,1 1 0 0 0,-1-1 0 0 0,0 1 0 0 0,2-1 0 0 0,27 7-155 0 0,-21-7 234 0 0,-1 0-1 0 0,0 0 1 0 0,1-1-1 0 0,-1 0 1 0 0,0 0 0 0 0,0-1-1 0 0,1 0 1 0 0,11-5-1 0 0,4-4 112 0 0,31-18 0 0 0,-12 7-178 0 0,10-12-499 0 0,-43 30-295 0 0,7-5-1669 0 0,-8 2-2570 0 0,-6 6 3029 0 0,0-1 0 0 0,-1 1 0 0 0,1 0 0 0 0,0 0-1 0 0,5 0 1 0 0,-4-1 962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9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3 9706 0 0,'-7'4'5416'0'0,"6"-3"-5193"0"0,0 0-1 0 0,0-1 1 0 0,0 1 0 0 0,0-1 0 0 0,0 1 0 0 0,0-1 0 0 0,0 1 0 0 0,0-1-1 0 0,-1 1 1 0 0,0-1 0 0 0,-2 0 5162 0 0,13-1-9294 0 0,-6 1 2004 0 0,0 0 1 0 0,0-1 0 0 0,-1 0 0 0 0,1 1 0 0 0,0-1 0 0 0,0 0-1 0 0,-1 0 1 0 0,5-3 0 0 0,-4 1 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45 10562 0 0,'-15'2'2308'0'0,"13"-1"-2247"0"0,-1-1-1 0 0,1 0 1 0 0,0 1 0 0 0,0-1-1 0 0,-1 0 1 0 0,1 0 0 0 0,0 0 0 0 0,-4-1-1 0 0,6 1-67 0 0,0 0 0 0 0,0 0-1 0 0,0 0 1 0 0,-1 0 0 0 0,1 0-1 0 0,0 0 1 0 0,0-1 0 0 0,0 1-1 0 0,0 0 1 0 0,0 0 0 0 0,0 0-1 0 0,0 0 1 0 0,0 0 0 0 0,0 0-1 0 0,0 0 1 0 0,0 0 0 0 0,0 0-1 0 0,0 0 1 0 0,0-1 0 0 0,0 1-1 0 0,0 0 1 0 0,0 0 0 0 0,0 0-1 0 0,0 0 1 0 0,0 0 0 0 0,0 0-1 0 0,0 0 1 0 0,0 0 0 0 0,0-1-1 0 0,0 1 1 0 0,0 0 0 0 0,0 0 0 0 0,0 0-1 0 0,0 0 1 0 0,0 0 0 0 0,0 0-1 0 0,0 0 1 0 0,0 0 0 0 0,0 0-1 0 0,0-1 1 0 0,0 1 0 0 0,0 0-1 0 0,0 0 1 0 0,1 0 0 0 0,-1 0-1 0 0,6-7-33 0 0,8-3 204 0 0,6 3-140 0 0,33-9-1 0 0,-48 15-29 0 0,0 0-1 0 0,1 0 1 0 0,-1 1-1 0 0,1-1 1 0 0,-1 1-1 0 0,1 1 1 0 0,0-1-1 0 0,-1 1 1 0 0,1 0-1 0 0,-1 0 1 0 0,9 3-1 0 0,-12-3 14 0 0,0 0-1 0 0,0 0 1 0 0,0 1-1 0 0,-1-1 1 0 0,1 0-1 0 0,0 1 1 0 0,-1-1-1 0 0,1 1 1 0 0,-1 0 0 0 0,1-1-1 0 0,-1 1 1 0 0,0 0-1 0 0,0 0 1 0 0,0 0-1 0 0,0 0 1 0 0,0 0-1 0 0,0 0 1 0 0,0 0-1 0 0,-1 0 1 0 0,1 1-1 0 0,-1-1 1 0 0,0 0-1 0 0,1 0 1 0 0,-1 0 0 0 0,0 5-1 0 0,-1 5 21 0 0,0-1 0 0 0,-1 1-1 0 0,-5 19 1 0 0,5-22-53 0 0,-10 51 146 0 0,7-30-134 0 0,-12 39 1 0 0,14-53 15 0 0,3-9-457 0 0,1-7 31 0 0,-1 0 377 0 0,0 0 1 0 0,0 0 0 0 0,0 0 0 0 0,0 0-1 0 0,0 0 1 0 0,0 0 0 0 0,0 0 0 0 0,0 0 0 0 0,0 0-1 0 0,0 0 1 0 0,0 0 0 0 0,0 0 0 0 0,16-34-3228 0 0,-12 25 3264 0 0,1 1-1 0 0,0 0 1 0 0,1 1-1 0 0,0-1 0 0 0,0 1 1 0 0,0 0-1 0 0,15-11 1 0 0,-19 17 82 0 0,0 0 0 0 0,0 0 1 0 0,0 1-1 0 0,0-1 1 0 0,0 0-1 0 0,0 1 1 0 0,0 0-1 0 0,0-1 1 0 0,0 1-1 0 0,0 0 0 0 0,0 0 1 0 0,0 0-1 0 0,0 0 1 0 0,0 0-1 0 0,0 1 1 0 0,1-1-1 0 0,-1 1 1 0 0,0-1-1 0 0,0 1 1 0 0,0 0-1 0 0,-1-1 0 0 0,1 1 1 0 0,0 0-1 0 0,0 0 1 0 0,0 1-1 0 0,1 1 1 0 0,4 1-119 0 0,-1 1 1 0 0,1 0-1 0 0,-2 1 0 0 0,1 0 1 0 0,8 10-1 0 0,-5-7-2831 0 0,-1-7-2032 0 0,-8-9 2895 0 0,0 4 1572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1736 0 0,'3'-12'5031'0'0,"-3"11"-4873"0"0,1 0-1 0 0,0 0 0 0 0,0 0 0 0 0,0 0 1 0 0,0 0-1 0 0,0 1 0 0 0,0-1 0 0 0,0 0 0 0 0,1 0 1 0 0,-1 1-1 0 0,0-1 0 0 0,0 1 0 0 0,2-1 1 0 0,6-2 128 0 0,0 1 0 0 0,1 0 0 0 0,-1 1 1 0 0,0 0-1 0 0,1 1 0 0 0,-1 0 1 0 0,1 0-1 0 0,17 3 0 0 0,-24-2-254 0 0,-1 0 0 0 0,1-1 1 0 0,-1 1-1 0 0,1 0 0 0 0,-1 0 0 0 0,0 0 0 0 0,0 1 0 0 0,1-1 0 0 0,-1 0 1 0 0,0 1-1 0 0,0 0 0 0 0,0-1 0 0 0,0 1 0 0 0,-1 0 0 0 0,4 4 0 0 0,-4-5-19 0 0,0 0-1 0 0,0 1 0 0 0,0-1 0 0 0,0 1 0 0 0,-1 0 0 0 0,1-1 0 0 0,0 1 0 0 0,-1 0 0 0 0,1-1 0 0 0,-1 1 0 0 0,0 0 0 0 0,1-1 0 0 0,-1 1 1 0 0,0 0-1 0 0,0 0 0 0 0,0 0 0 0 0,0-1 0 0 0,0 1 0 0 0,-1 0 0 0 0,1 0 0 0 0,-1-1 0 0 0,1 1 0 0 0,-1 2 0 0 0,0-20-9312 0 0,2-12 6970 0 0,0 20 2167 0 0,1-1-385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2032 0 0,'0'0'456'0'0,"1"1"-1"0"0,-1-1 0 0 0,1 1 0 0 0,-1-1 0 0 0,0 0 0 0 0,1 1 0 0 0,-1-1 0 0 0,1 1 0 0 0,-1 0 0 0 0,0-1 1 0 0,1 1-1 0 0,-1-1 0 0 0,0 1 0 0 0,0-1 0 0 0,0 1 0 0 0,1 0 0 0 0,-1-1 0 0 0,0 1 0 0 0,0-1 0 0 0,0 2 1 0 0,4 20 1632 0 0,-3-13-1444 0 0,0 0-628 0 0,1-1 0 0 0,0 0 0 0 0,0 0 1 0 0,1 0-1 0 0,0-1 0 0 0,0 1 0 0 0,1 0 1 0 0,-1-1-1 0 0,2 0 0 0 0,9 13 0 0 0,-13-19-301 0 0,-1 0 0 0 0,1-1-1 0 0,0 1 1 0 0,-1-1 0 0 0,1 1-1 0 0,0 0 1 0 0,0-1 0 0 0,0 1-1 0 0,0-1 1 0 0,-1 1 0 0 0,1-1-1 0 0,0 0 1 0 0,0 1 0 0 0,0-1-1 0 0,0 0 1 0 0,0 0 0 0 0,0 0-1 0 0,0 0 1 0 0,0 1 0 0 0,0-1-1 0 0,0-1 1 0 0,0 1-1 0 0,0 0 1 0 0,0 0 0 0 0,0 0-1 0 0,0 0 1 0 0,-1-1 0 0 0,1 1-1 0 0,2-1 1 0 0,-1 0-234 0 0,0-1 1 0 0,0 0-1 0 0,1 1 0 0 0,-1-1 0 0 0,0 0 0 0 0,-1 0 1 0 0,1 0-1 0 0,0-1 0 0 0,1-2 0 0 0,2-2-225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16 125 3913 0 0,'-1'0'244'0'0,"0"-1"0"0"0,0 1 1 0 0,0-1-1 0 0,0 1 0 0 0,0-1 1 0 0,0 1-1 0 0,1-1 0 0 0,-1 1 0 0 0,0-1 1 0 0,0 0-1 0 0,1 1 0 0 0,-1-1 0 0 0,0 0 1 0 0,1 0-1 0 0,-1 0 0 0 0,1 0 1 0 0,-1 1-1 0 0,1-1 0 0 0,-1-2 0 0 0,1 3-78 0 0,0-1 0 0 0,0 0 0 0 0,0 1 0 0 0,0-1-1 0 0,0 0 1 0 0,0 1 0 0 0,1-1 0 0 0,-1 0 0 0 0,0 1 0 0 0,1-1-1 0 0,-1 1 1 0 0,0-1 0 0 0,1 0 0 0 0,-1 1 0 0 0,0-1-1 0 0,1 1 1 0 0,-1-1 0 0 0,1 1 0 0 0,-1-1 0 0 0,1 1 0 0 0,0-1-1 0 0,5-2 481 0 0,-1 0-1 0 0,1 0 0 0 0,0 0 0 0 0,8-3 0 0 0,-12 6-636 0 0,89-40 847 0 0,-55 23-1226 0 0,9-5-3440 0 0,-51 26 3579 0 0,0 1 0 0 0,1-1-1 0 0,-1 1 1 0 0,1 0-1 0 0,0 0 1 0 0,-7 9 0 0 0,-29 40 2146 0 0,34-43-1659 0 0,1 0-1 0 0,0 0 1 0 0,1 0 0 0 0,0 0-1 0 0,1 1 1 0 0,0 0-1 0 0,-2 14 1 0 0,6-23-353 0 0,-1-1 0 0 0,1 1-1 0 0,0-1 1 0 0,0 1 0 0 0,1-1 0 0 0,-1 1 0 0 0,0-1 0 0 0,1 1-1 0 0,-1-1 1 0 0,1 0 0 0 0,0 1 0 0 0,0-1 0 0 0,0 0 0 0 0,0 0 0 0 0,0 1-1 0 0,1-1 1 0 0,-1 0 0 0 0,0 0 0 0 0,1 0 0 0 0,0-1 0 0 0,-1 1 0 0 0,1 0-1 0 0,0-1 1 0 0,0 1 0 0 0,3 1 0 0 0,-4-2-148 0 0,-1-1 0 0 0,1 0 0 0 0,0 0-1 0 0,-1 0 1 0 0,1 0 0 0 0,0 0 0 0 0,-1 1 0 0 0,1-1 0 0 0,0 0 0 0 0,-1 0-1 0 0,1-1 1 0 0,0 1 0 0 0,-1 0 0 0 0,1 0 0 0 0,0 0 0 0 0,-1 0 0 0 0,1-1 0 0 0,0 1-1 0 0,-1 0 1 0 0,1 0 0 0 0,-1-1 0 0 0,1 1 0 0 0,0-1 0 0 0,-1 1 0 0 0,1 0 0 0 0,-1-1-1 0 0,1 1 1 0 0,-1-1 0 0 0,1 0 0 0 0,12-18-3801 0 0,-12 17 3934 0 0,2-4-540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16740 0 0,'-4'0'628'0'0,"1"0"-492"0"0,0 1 0 0 0,0-1 0 0 0,-1 1 0 0 0,1-1 0 0 0,0 1-1 0 0,0 0 1 0 0,0 0 0 0 0,0 0 0 0 0,0 1 0 0 0,-3 1 0 0 0,11 1 2817 0 0,3 0-4284 0 0,-2-3-3794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4521 0 0,'-1'-1'437'0'0,"1"1"-1"0"0,-1 0 1 0 0,0 0-1 0 0,0 0 1 0 0,0 0-1 0 0,0 0 1 0 0,0 0 0 0 0,0 0-1 0 0,0 0 1 0 0,1 1-1 0 0,-1-1 1 0 0,0 0-1 0 0,0 0 1 0 0,0 1 0 0 0,0-1-1 0 0,1 1 1 0 0,-1-1-1 0 0,0 0 1 0 0,0 1-1 0 0,1 0 1 0 0,-1-1 0 0 0,0 1-1 0 0,1-1 1 0 0,-1 1-1 0 0,1 0 1 0 0,-1-1-1 0 0,0 2 1 0 0,-1 0-376 0 0,1 0 1 0 0,0-1-1 0 0,0 1 1 0 0,0 0-1 0 0,0 0 1 0 0,0 0-1 0 0,0 0 0 0 0,0 0 1 0 0,0 0-1 0 0,1 0 1 0 0,-1 1-1 0 0,1-1 1 0 0,-1 4-1 0 0,1 3-65 0 0,0 0 1 0 0,0 1-1 0 0,1-1 0 0 0,0 0 0 0 0,1 0 0 0 0,0 0 1 0 0,0 0-1 0 0,1 0 0 0 0,0-1 0 0 0,0 1 1 0 0,6 9-1 0 0,-8-16-24 0 0,1 0 1 0 0,0 0-1 0 0,-1 1 0 0 0,1-1 1 0 0,0-1-1 0 0,0 1 1 0 0,0 0-1 0 0,0 0 0 0 0,1-1 1 0 0,-1 1-1 0 0,0-1 1 0 0,1 0-1 0 0,-1 1 0 0 0,1-1 1 0 0,3 1-1 0 0,-5-2 19 0 0,0 0 0 0 0,1 0 0 0 0,-1 0-1 0 0,0 0 1 0 0,1 0 0 0 0,-1 0 0 0 0,0 0 0 0 0,1 0-1 0 0,-1 0 1 0 0,0 0 0 0 0,1-1 0 0 0,-1 1-1 0 0,0-1 1 0 0,1 1 0 0 0,-1-1 0 0 0,0 1 0 0 0,0-1-1 0 0,0 0 1 0 0,0 0 0 0 0,0 1 0 0 0,0-1 0 0 0,0 0-1 0 0,0 0 1 0 0,0 0 0 0 0,0 0 0 0 0,0 0 0 0 0,0 0-1 0 0,-1-1 1 0 0,1 1 0 0 0,0 0 0 0 0,-1 0-1 0 0,1-3 1 0 0,2-1 74 0 0,-2-1 0 0 0,1 0-1 0 0,-1 1 1 0 0,1-1-1 0 0,-2 0 1 0 0,1 0 0 0 0,-1 0-1 0 0,0-7 1 0 0,0 10-35 0 0,0-1 0 0 0,0 0 0 0 0,-1 1-1 0 0,0-1 1 0 0,0 1 0 0 0,0-1 0 0 0,0 1 0 0 0,0-1 0 0 0,-1 1 0 0 0,1 0-1 0 0,-1-1 1 0 0,0 1 0 0 0,0 0 0 0 0,-4-4 0 0 0,3 4-395 0 0,0 0 0 0 0,0 0-1 0 0,0 0 1 0 0,0 0 0 0 0,-1 1 0 0 0,1 0 0 0 0,-1 0 0 0 0,-7-4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2953 0 0,'-1'1'294'0'0,"0"1"0"0"0,0-1 0 0 0,0 0 0 0 0,0 1 0 0 0,1-1 0 0 0,-1 1 0 0 0,0-1 0 0 0,1 1-1 0 0,-1-1 1 0 0,1 1 0 0 0,0 0 0 0 0,0-1 0 0 0,-1 1 0 0 0,1-1 0 0 0,0 1 0 0 0,0 0 0 0 0,0-1 0 0 0,1 1 0 0 0,-1 0 0 0 0,0-1 0 0 0,1 1 0 0 0,-1-1 0 0 0,1 2 0 0 0,3 7 46 0 0,0 0 1 0 0,8 14-1 0 0,-3-6-3 0 0,4 3-269 0 0,1 2-1194 0 0,-13-22 706 0 0,-1 0 1 0 0,1 0-1 0 0,-1 1 1 0 0,0-1-1 0 0,0 0 1 0 0,0 1-1 0 0,1-1 1 0 0,-1 0-1 0 0,0 1 1 0 0,-1-1-1 0 0,1 0 1 0 0,0 1-1 0 0,0-1 1 0 0,-1 0-1 0 0,1 1 1 0 0,0-1-1 0 0,-2 3 1 0 0,-5 5-1643 0 0,4-6 1375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63 3873 0 0,'-12'8'1899'0'0,"32"-14"-1560"0"0,-1-2 0 0 0,32-15 0 0 0,-41 17-521 0 0,0 1 0 0 0,1 1 0 0 0,11-5-1 0 0,16 0-3778 0 0,-38 9 3899 0 0,1 0 1 0 0,-1 0-1 0 0,1 0 0 0 0,-1 0 1 0 0,1 0-1 0 0,-1 0 0 0 0,0 0 0 0 0,1 0 1 0 0,-1 0-1 0 0,1 0 0 0 0,-1 0 0 0 0,0 0 1 0 0,1 0-1 0 0,-1 1 0 0 0,1-1 1 0 0,-1 0-1 0 0,0 0 0 0 0,1 0 0 0 0,-1 1 1 0 0,0-1-1 0 0,1 0 0 0 0,-1 1 1 0 0,0-1-1 0 0,1 1 0 0 0,-1 0-486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2200 0 0,'49'-21'5019'0'0,"-1"0"-4322"0"0,-40 18-582 0 0,0 1 0 0 0,0 1 0 0 0,0-1 0 0 0,0 1 0 0 0,1 1 0 0 0,11 0 0 0 0,-18 0-84 0 0,0 0 0 0 0,1 1 0 0 0,-1-1 0 0 0,0 1 0 0 0,1 0 0 0 0,-1-1 1 0 0,0 1-1 0 0,0 0 0 0 0,0 0 0 0 0,0 1 0 0 0,0-1 0 0 0,0 0 0 0 0,0 1 0 0 0,0-1 0 0 0,0 1 0 0 0,-1 0 0 0 0,1-1 1 0 0,-1 1-1 0 0,1 0 0 0 0,-1 0 0 0 0,1 0 0 0 0,-1 0 0 0 0,0 0 0 0 0,0 0 0 0 0,0 1 0 0 0,-1-1 0 0 0,2 4 0 0 0,-1-2 52 0 0,1 0 0 0 0,-2 1 0 0 0,1-1-1 0 0,0 1 1 0 0,-1-1 0 0 0,0 1 0 0 0,0-1 0 0 0,0 1-1 0 0,0-1 1 0 0,-1 1 0 0 0,0-1 0 0 0,0 0-1 0 0,0 1 1 0 0,-3 5 0 0 0,-1 6 84 0 0,3-12-104 0 0,1-1 0 0 0,0 1-1 0 0,-1 0 1 0 0,1-1-1 0 0,-1 0 1 0 0,0 1 0 0 0,-4 4-1 0 0,2-3 51 0 0,0-1 0 0 0,-1 1 0 0 0,-8 6 0 0 0,12-10-85 0 0,0 0 0 0 0,-1 0 0 0 0,1 0 0 0 0,0 0 0 0 0,-1-1-1 0 0,1 1 1 0 0,-1 0 0 0 0,1-1 0 0 0,-1 1 0 0 0,1-1 0 0 0,-1 0 0 0 0,0 1 0 0 0,1-1 0 0 0,-1 0 0 0 0,1 0 0 0 0,-1 0 0 0 0,0 0 0 0 0,1 0 0 0 0,-3-1 0 0 0,3 1-49 0 0,1 0 0 0 0,-1-1 0 0 0,1 1 0 0 0,0 0 0 0 0,-1-1 0 0 0,1 1 0 0 0,0 0 0 0 0,0 0 0 0 0,-1-1 0 0 0,1 1-1 0 0,0-1 1 0 0,0 1 0 0 0,0 0 0 0 0,-1-1 0 0 0,1 1 0 0 0,0-1 0 0 0,0 1 0 0 0,0 0 0 0 0,0-1 0 0 0,0 1 0 0 0,0-1 0 0 0,0 1 0 0 0,0-1 0 0 0,0 1 0 0 0,0 0 0 0 0,0-1 0 0 0,0 1 0 0 0,0-1 0 0 0,0 1 0 0 0,0-1-1 0 0,0 1 1 0 0,0 0 0 0 0,1-1 0 0 0,-1 1 0 0 0,0-1 0 0 0,0 1 0 0 0,1 0 0 0 0,-1-1 0 0 0,1 0 0 0 0,10-16-507 0 0,-11 17 563 0 0,6-9-179 0 0,1 1 0 0 0,10-10 0 0 0,-15 16 116 0 0,0 1 0 0 0,0-1 0 0 0,0 0 0 0 0,0 1 0 0 0,1-1 0 0 0,-1 1 0 0 0,0 0 0 0 0,1 0 0 0 0,-1 0 0 0 0,1 0 0 0 0,-1 0 0 0 0,1 0 0 0 0,0 1 0 0 0,3-1 0 0 0,-5 1 23 0 0,0 0 1 0 0,-1 0-1 0 0,1 1 0 0 0,-1-1 1 0 0,1 0-1 0 0,-1 0 0 0 0,0 1 1 0 0,1-1-1 0 0,-1 1 1 0 0,1-1-1 0 0,-1 0 0 0 0,1 1 1 0 0,-1-1-1 0 0,0 1 0 0 0,1-1 1 0 0,-1 1-1 0 0,0-1 1 0 0,0 1-1 0 0,1-1 0 0 0,-1 1 1 0 0,0-1-1 0 0,0 1 0 0 0,0-1 1 0 0,0 1-1 0 0,0-1 1 0 0,0 1-1 0 0,0 0 0 0 0,1-1 1 0 0,-2 1-1 0 0,1-1 0 0 0,0 1 1 0 0,0-1-1 0 0,0 1 0 0 0,0 0 1 0 0,0-1-1 0 0,-1 2 1 0 0,1 1-13 0 0,-1 0 0 0 0,1 0 1 0 0,-1 0-1 0 0,0 0 1 0 0,-2 5-1 0 0,-3 3-142 0 0,5-8-175 0 0,1-1 0 0 0,-1 0 0 0 0,-1 0 0 0 0,1 1 0 0 0,0-1 0 0 0,0 0 0 0 0,-1 0 0 0 0,0 0 1 0 0,1 0-1 0 0,-1 0 0 0 0,0-1 0 0 0,0 1 0 0 0,-2 2 0 0 0,3-4 173 0 0,1 0-1 0 0,-1 0 1 0 0,1 0 0 0 0,-1 0-1 0 0,1 0 1 0 0,-1-1 0 0 0,1 1 0 0 0,-1 0-1 0 0,1 0 1 0 0,0 0 0 0 0,-1 0 0 0 0,1-1-1 0 0,-1 1 1 0 0,1 0 0 0 0,0 0-1 0 0,-1-1 1 0 0,1 1 0 0 0,0 0 0 0 0,-1-1-1 0 0,1 1 1 0 0,0 0 0 0 0,-1-1 0 0 0,1 1-1 0 0,0 0 1 0 0,0-1 0 0 0,0 1-1 0 0,-1-1 1 0 0,0-2-535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2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46 8482 0 0,'-10'-4'4346'0'0,"-4"-6"-2722"0"0,13 10-1576 0 0,1-1-1 0 0,-1 1 1 0 0,1 0-1 0 0,-1-1 1 0 0,1 1-1 0 0,-1-1 0 0 0,1 1 1 0 0,0-1-1 0 0,-1 1 1 0 0,1-1-1 0 0,0 1 1 0 0,-1-1-1 0 0,1 1 1 0 0,0-1-1 0 0,0 0 0 0 0,-1 1 1 0 0,1-1-1 0 0,0 1 1 0 0,0-1-1 0 0,0 0 1 0 0,0 1-1 0 0,0-1 1 0 0,0 1-1 0 0,0-1 0 0 0,0 0 1 0 0,0 1-1 0 0,0-1 1 0 0,0 1-1 0 0,1-1 1 0 0,-1 0-1 0 0,0 1 1 0 0,0-1-1 0 0,1 1 0 0 0,-1-1 1 0 0,0 1-1 0 0,1-1 1 0 0,-1 1-1 0 0,0-1 1 0 0,1 0-1 0 0,11-8-237 0 0,-7 8 254 0 0,-7 8 586 0 0,-6 22 344 0 0,2-6-690 0 0,-4 4-174 0 0,-2-2 0 0 0,-15 29 1 0 0,23-47-125 0 0,6-5 208 0 0,10-7 483 0 0,1-1-259 0 0,13-3-103 0 0,-1-2 1 0 0,34-19-1 0 0,-44 21-393 0 0,14-7-778 0 0,-10 8-2516 0 0,-19 7 3106 0 0,0 1 0 0 0,0 0 1 0 0,0 0-1 0 0,1 0 0 0 0,-1 0 0 0 0,0 0 0 0 0,0-1 0 0 0,0 1 0 0 0,1 0 0 0 0,-1 0 0 0 0,0 0 1 0 0,0 0-1 0 0,1 0 0 0 0,-1 0 0 0 0,0 0 0 0 0,0 0 0 0 0,1 0 0 0 0,-1 0 0 0 0,0 0 0 0 0,0 0 0 0 0,1 0 1 0 0,-1 0-1 0 0,0 0 0 0 0,0 0 0 0 0,1 0 0 0 0,-1 0 0 0 0,0 0 0 0 0,0 0 0 0 0,0 1 0 0 0,1-1 1 0 0,-1 0-1 0 0,0 0 0 0 0,0 0 0 0 0,0 0 0 0 0,1 0 0 0 0,-1 1 0 0 0,0-1 0 0 0,0 0 0 0 0,0 0 0 0 0,-2 12-3952 0 0,-13 13 2210 0 0,9-18 1340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2.6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3625 0 0,'-4'5'2336'0'0,"1"0"-1589"0"0,3-5-663 0 0,0 1 0 0 0,0-1 0 0 0,0 0-1 0 0,0 0 1 0 0,0 0 0 0 0,0 0-1 0 0,0 0 1 0 0,0 0 0 0 0,0 0 0 0 0,0 0-1 0 0,0 1 1 0 0,0-1 0 0 0,0 0 0 0 0,0 0-1 0 0,0 0 1 0 0,0 0 0 0 0,0 0 0 0 0,0 0-1 0 0,0 0 1 0 0,0 0 0 0 0,0 0-1 0 0,0 0 1 0 0,0 0 0 0 0,0 0 0 0 0,0 1-1 0 0,0-1 1 0 0,1 0 0 0 0,-1 0 0 0 0,0 0-1 0 0,0 0 1 0 0,0 0 0 0 0,0 0-1 0 0,0 0 1 0 0,0 0 0 0 0,0 0 0 0 0,0 0-1 0 0,0 0 1 0 0,0 0 0 0 0,1 0 0 0 0,-1 0-1 0 0,0 0 1 0 0,0 0 0 0 0,0 0 0 0 0,0 0-1 0 0,0 0 1 0 0,0 0 0 0 0,0 0-1 0 0,0 0 1 0 0,1 0 0 0 0,-1 0 0 0 0,0 0-1 0 0,10 2 4604 0 0,4 0-3478 0 0,-12-2-1188 0 0,-1 0 1 0 0,0 0-1 0 0,0 1 0 0 0,1-1 0 0 0,-1 0 0 0 0,0 0 0 0 0,0 1 0 0 0,0-1 0 0 0,0 1 0 0 0,1-1 1 0 0,-1 1-1 0 0,0 0 0 0 0,0-1 0 0 0,0 1 0 0 0,0 0 0 0 0,0 0 0 0 0,0 0 0 0 0,-1 0 0 0 0,1 0 1 0 0,0 0-1 0 0,0 0 0 0 0,-1 0 0 0 0,1 0 0 0 0,0 0 0 0 0,-1 0 0 0 0,1 0 0 0 0,-1 0 0 0 0,0 1 1 0 0,1-1-1 0 0,-1 1 0 0 0,1 3 19 0 0,0-1 1 0 0,0 1 0 0 0,-1-1 0 0 0,0 1-1 0 0,0-1 1 0 0,0 1 0 0 0,-1 5 0 0 0,0 39 463 0 0,0-35-285 0 0,1-1 1 0 0,2 26-1 0 0,-1-35-214 0 0,0 1 0 0 0,-1-1-1 0 0,1 1 1 0 0,1-1 0 0 0,-1 0 0 0 0,1 0-1 0 0,0 1 1 0 0,0-1 0 0 0,0 0 0 0 0,0-1-1 0 0,1 1 1 0 0,4 5 0 0 0,-6-8-13 0 0,0 0 1 0 0,0 1-1 0 0,0-1 1 0 0,1 0-1 0 0,-1 0 1 0 0,0 0-1 0 0,1-1 1 0 0,-1 1 0 0 0,1 0-1 0 0,-1 0 1 0 0,1-1-1 0 0,-1 1 1 0 0,1-1-1 0 0,-1 0 1 0 0,1 1-1 0 0,0-1 1 0 0,-1 0-1 0 0,1 0 1 0 0,0 0-1 0 0,-1 0 1 0 0,3 0-1 0 0,-1-1-12 0 0,-1 0 1 0 0,1 0-1 0 0,-1 0 0 0 0,0 0 0 0 0,1 0 0 0 0,-1 0 0 0 0,0-1 0 0 0,0 1 0 0 0,0-1 0 0 0,0 0 0 0 0,0 1 0 0 0,2-4 0 0 0,0 0 24 0 0,0 0-1 0 0,0 0 0 0 0,-1 0 1 0 0,0 0-1 0 0,0-1 0 0 0,0 0 1 0 0,-1 1-1 0 0,1-1 0 0 0,-2 0 1 0 0,3-11-1 0 0,-3 14 35 0 0,-1 0 0 0 0,0 0 1 0 0,0 0-1 0 0,0 0 0 0 0,-1 1 0 0 0,1-1 1 0 0,-1 0-1 0 0,1 0 0 0 0,-1 0 0 0 0,0 1 0 0 0,0-1 1 0 0,0 0-1 0 0,-1 1 0 0 0,1-1 0 0 0,-1 1 0 0 0,1-1 1 0 0,-4-2-1 0 0,2 2 11 0 0,0 0 1 0 0,0 0-1 0 0,0 0 1 0 0,-1 1-1 0 0,0 0 1 0 0,1-1-1 0 0,-1 1 1 0 0,0 1-1 0 0,0-1 1 0 0,-8-2-1 0 0,-2-1-3 0 0,9 4-231 0 0,1-1-1 0 0,-1 1 0 0 0,1 0 1 0 0,-1 0-1 0 0,-7-1 0 0 0,12 2 45 0 0,-1 0-1 0 0,1 0 1 0 0,0 0-1 0 0,0 0 1 0 0,0 0-1 0 0,0 1 1 0 0,0-1-1 0 0,0-1 1 0 0,-1 1-1 0 0,1 0 1 0 0,0 0-1 0 0,0 0 1 0 0,0 0-1 0 0,0 0 1 0 0,0 0 0 0 0,0 0-1 0 0,-1 0 1 0 0,1 0-1 0 0,0 0 1 0 0,0 0-1 0 0,0 0 1 0 0,0 0-1 0 0,0 0 1 0 0,0 0-1 0 0,0 0 1 0 0,0-1-1 0 0,-1 1 1 0 0,1 0-1 0 0,0 0 1 0 0,0 0 0 0 0,0 0-1 0 0,0 0 1 0 0,0 0-1 0 0,0 0 1 0 0,0-1-1 0 0,0 1 1 0 0,0 0-1 0 0,0 0 1 0 0,0 0-1 0 0,0 0 1 0 0,0 0-1 0 0,0 0 1 0 0,0-1-1 0 0,3-6-5010 0 0,9-6 144 0 0,-2 6 3396 0 0,-4 1 677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3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45 7842 0 0,'-1'-1'374'0'0,"-1"0"0"0"0,1 0 0 0 0,0 1-1 0 0,0-1 1 0 0,1 0 0 0 0,-1 0 0 0 0,0 0 0 0 0,0 0 0 0 0,0 0 0 0 0,1 0 0 0 0,-1 0 0 0 0,0 0 0 0 0,1 0 0 0 0,-1-1 0 0 0,1 1 0 0 0,-1 0 0 0 0,1 0 0 0 0,0-1 0 0 0,-1 1 0 0 0,1 0 0 0 0,0 0 0 0 0,0-1-1 0 0,0 1 1 0 0,0-2 1107 0 0,22-4 200 0 0,43-1-1796 0 0,-53 8 27 0 0,-8 0 57 0 0,0-1 0 0 0,0 1 1 0 0,0 1-1 0 0,0-1 0 0 0,0 0 0 0 0,0 1 0 0 0,0 0 1 0 0,0 0-1 0 0,0 0 0 0 0,5 3 0 0 0,-8-3 41 0 0,0 0 1 0 0,0 0-1 0 0,0 1 1 0 0,0-1-1 0 0,0 0 0 0 0,0 1 1 0 0,0-1-1 0 0,0 1 0 0 0,0-1 1 0 0,-1 1-1 0 0,1 0 0 0 0,-1-1 1 0 0,1 1-1 0 0,-1 0 0 0 0,1-1 1 0 0,-1 3-1 0 0,1 0 11 0 0,-1 0 0 0 0,1-1 1 0 0,-1 1-1 0 0,0 0 0 0 0,0 0 0 0 0,-1 6 0 0 0,-20 52 562 0 0,20-62-578 0 0,1 0 0 0 0,0 1 0 0 0,0-1-1 0 0,0 0 1 0 0,0 0 0 0 0,0 1 0 0 0,0-1 0 0 0,0 0 0 0 0,0 0 0 0 0,0 1-1 0 0,0-1 1 0 0,0 0 0 0 0,0 0 0 0 0,0 1 0 0 0,0-1 0 0 0,0 0 0 0 0,0 0-1 0 0,0 1 1 0 0,0-1 0 0 0,0 0 0 0 0,0 0 0 0 0,0 0 0 0 0,0 1 0 0 0,0-1-1 0 0,0 0 1 0 0,0 0 0 0 0,1 1 0 0 0,-1-1 0 0 0,0 0 0 0 0,0 0 0 0 0,0 0 0 0 0,13 2 136 0 0,-6-3-74 0 0,1 0 0 0 0,0 0 0 0 0,-1 0-1 0 0,1-1 1 0 0,7-3 0 0 0,16-4-93 0 0,-15 6-787 0 0,-6 3-3796 0 0,-10 0 4477 0 0,1 0 0 0 0,-1 1 1 0 0,0-1-1 0 0,0 0 0 0 0,0 0 0 0 0,0 0 1 0 0,0 1-1 0 0,0-1 0 0 0,1 0 1 0 0,-1 0-1 0 0,0 1 0 0 0,0-1 0 0 0,0 0 1 0 0,0 1-1 0 0,0-1 0 0 0,0 0 1 0 0,0 0-1 0 0,0 1 0 0 0,0-1 1 0 0,0 0-1 0 0,0 0 0 0 0,-1 1 0 0 0,1-1 1 0 0,0 0-1 0 0,0 0 0 0 0,0 1 1 0 0,0-1-1 0 0,0 0 0 0 0,0 0 0 0 0,-1 0 1 0 0,1 1-1 0 0,0-1 0 0 0,0 0 1 0 0,-5 9-1281 0 0,-2 1 819 0 0,0-1 0 0 0,0 0 0 0 0,-1-1 0 0 0,-12 11 0 0 0,-1 0 658 0 0,-25 30 3151 0 0,45-48-3130 0 0,-8 12 2420 0 0,12-11-1009 0 0,7-4-578 0 0,97-34 1707 0 0,-103 35-2578 0 0,-1 0 0 0 0,1 0 0 0 0,-1 1 0 0 0,1-1 0 0 0,0 1-1 0 0,5 0 1 0 0,-8 0-2 0 0,0 0 0 0 0,0 0-1 0 0,0 0 1 0 0,0 1 0 0 0,0-1-1 0 0,0 0 1 0 0,0 1 0 0 0,0-1-1 0 0,0 1 1 0 0,0 0 0 0 0,0-1-1 0 0,-1 1 1 0 0,1-1 0 0 0,0 1-1 0 0,0 0 1 0 0,0 0 0 0 0,-1-1-1 0 0,1 1 1 0 0,0 0 0 0 0,-1 0-1 0 0,1 0 1 0 0,-1 0 0 0 0,1 0-1 0 0,-1 0 1 0 0,0 0 0 0 0,1 2-1 0 0,1 2 98 0 0,-1 0 0 0 0,-1 0-1 0 0,1 1 1 0 0,-1-1 0 0 0,0 1-1 0 0,0 9 1 0 0,-1 3-181 0 0,1-18-140 0 0,0 0 1 0 0,0 1 0 0 0,0-1 0 0 0,0 0 0 0 0,0 1-1 0 0,0-1 1 0 0,0 0 0 0 0,0 1 0 0 0,0-1-1 0 0,0 1 1 0 0,0-1 0 0 0,0 0 0 0 0,0 1-1 0 0,0-1 1 0 0,0 0 0 0 0,0 1 0 0 0,1-1 0 0 0,-1 0-1 0 0,0 1 1 0 0,0-1 0 0 0,0 0 0 0 0,1 1-1 0 0,-1-1 1 0 0,0 0 0 0 0,0 0 0 0 0,1 1 0 0 0,-1-1-1 0 0,0 0 1 0 0,1 0 0 0 0,-1 0 0 0 0,0 1-1 0 0,1-1 1 0 0,-1 0 0 0 0,0 0 0 0 0,1 0-1 0 0,-1 0 1 0 0,0 0 0 0 0,1 0 0 0 0,-1 0 0 0 0,1 1-1 0 0,-1-1 1 0 0,0 0 0 0 0,1 0 0 0 0,-1-1-1 0 0,0 1 1 0 0,1 0 0 0 0,-1 0 0 0 0,0 0 0 0 0,1 0-1 0 0,-1 0 1 0 0,1 0 0 0 0,-1 0 0 0 0,0-1-1 0 0,1 1 1 0 0,-1 0 0 0 0,0 0 0 0 0,0 0-1 0 0,1-1 1 0 0,-1 1 0 0 0,1 0 0 0 0,22-18-8290 0 0,-19 15 8611 0 0,0-2-1184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4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7 9330 0 0,'-3'-1'3383'0'0,"-10"-3"-1013"0"0,10 3-1662 0 0,5 0 1082 0 0,-2 1-1402 0 0,11 4-277 0 0,-5-1-3368 0 0,-12 8-4488 0 0,-10 4 3746 0 0,15-15 3703 0 0,-42 30-1697 0 0,11-8 4244 0 0,21-17 1166 0 0,11-7-1347 0 0,7 0-1417 0 0,1-1 237 0 0,-4 1-530 0 0,0 1 0 0 0,0-1 0 0 0,1 1 0 0 0,-1 0 0 0 0,8 0 0 0 0,-11 1-286 0 0,0 0 0 0 0,1 0 0 0 0,-1 0 1 0 0,0 0-1 0 0,0 1 0 0 0,0-1 0 0 0,0 0 1 0 0,0 1-1 0 0,0-1 0 0 0,0 1 0 0 0,0-1 1 0 0,0 1-1 0 0,0-1 0 0 0,0 1 0 0 0,0 0 1 0 0,0-1-1 0 0,0 1 0 0 0,0 0 0 0 0,-1 0 1 0 0,1 0-1 0 0,0 0 0 0 0,-1 0 0 0 0,1-1 1 0 0,0 1-1 0 0,-1 0 0 0 0,1 1 0 0 0,0 0 1 0 0,0 3 58 0 0,1-1 1 0 0,-1 1 0 0 0,0 0 0 0 0,0 0-1 0 0,0 0 1 0 0,-1 0 0 0 0,0 9 0 0 0,-5 38 402 0 0,-1 1-151 0 0,9-29-331 0 0,-3-23-54 0 0,0-1 0 0 0,0 1 0 0 0,0-1-1 0 0,0 1 1 0 0,1-1 0 0 0,-1 1-1 0 0,0-1 1 0 0,0 1 0 0 0,0-1-1 0 0,1 1 1 0 0,-1-1 0 0 0,0 1-1 0 0,1-1 1 0 0,-1 1 0 0 0,0-1-1 0 0,1 0 1 0 0,-1 1 0 0 0,1-1-1 0 0,-1 0 1 0 0,0 1 0 0 0,1-1-1 0 0,-1 0 1 0 0,1 0 0 0 0,-1 1-1 0 0,1-1 1 0 0,-1 0 0 0 0,1 0-1 0 0,-1 0 1 0 0,1 0 0 0 0,-1 0-1 0 0,1 0 1 0 0,-1 0 0 0 0,1 0-1 0 0,0 0 1 0 0,-1 0 0 0 0,1 0-1 0 0,-1 0 1 0 0,1 0 0 0 0,-1 0-1 0 0,1 0 1 0 0,3-2 37 0 0,0 0 0 0 0,-1 0 0 0 0,1 0 0 0 0,-1 0 1 0 0,0-1-1 0 0,0 1 0 0 0,0-1 0 0 0,0 0 0 0 0,0 0 0 0 0,0 0 0 0 0,-1 0 0 0 0,4-6 0 0 0,1-2-164 0 0,-1 0 0 0 0,9-21-1 0 0,-6 3-229 0 0,-9 27 360 0 0,0 1 1 0 0,0-1-1 0 0,1 1 0 0 0,-1-1 0 0 0,0 1 0 0 0,0 0 0 0 0,0-1 0 0 0,0 1 0 0 0,-1-1 1 0 0,1 1-1 0 0,0 0 0 0 0,-1-1 0 0 0,1 1 0 0 0,-1 0 0 0 0,1-1 0 0 0,-1 1 1 0 0,1 0-1 0 0,-3-3 0 0 0,3 4 4 0 0,-1 0 1 0 0,1 0 0 0 0,-1 0-1 0 0,1 0 1 0 0,-1 0 0 0 0,1 0-1 0 0,-1 1 1 0 0,1-1-1 0 0,-1 0 1 0 0,1 0 0 0 0,-1 0-1 0 0,1 0 1 0 0,0 1 0 0 0,-1-1-1 0 0,1 0 1 0 0,-1 0-1 0 0,1 1 1 0 0,0-1 0 0 0,-1 0-1 0 0,1 1 1 0 0,0-1 0 0 0,-1 1-1 0 0,-12 12 15 0 0,10-10-11 0 0,-1 1 29 0 0,1 1-1 0 0,-1 0 1 0 0,1 0 0 0 0,0 0 0 0 0,0 0-1 0 0,0 1 1 0 0,1-1 0 0 0,-3 8 0 0 0,0 5 140 0 0,-4 25-1 0 0,8-37-172 0 0,0 0-1 0 0,1 0 0 0 0,0 0 0 0 0,1 9 0 0 0,-1-12-7 0 0,0-1-1 0 0,1 1 0 0 0,-1 0 0 0 0,1-1 1 0 0,0 1-1 0 0,0-1 0 0 0,0 1 0 0 0,0 0 0 0 0,0-1 1 0 0,0 0-1 0 0,1 1 0 0 0,2 2 0 0 0,-3-4-3 0 0,0-1-1 0 0,0 1 0 0 0,1 0 0 0 0,-1 0 1 0 0,0-1-1 0 0,1 1 0 0 0,-1-1 0 0 0,1 1 1 0 0,-1-1-1 0 0,0 0 0 0 0,1 1 0 0 0,-1-1 1 0 0,1 0-1 0 0,-1 0 0 0 0,1 0 0 0 0,0 0 1 0 0,-1 0-1 0 0,1-1 0 0 0,-1 1 0 0 0,0 0 1 0 0,1-1-1 0 0,-1 1 0 0 0,1-1 0 0 0,-1 1 1 0 0,0-1-1 0 0,1 0 0 0 0,-1 1 0 0 0,3-3 1 0 0,4-2-63 0 0,1-1 0 0 0,-1 0 0 0 0,7-8 0 0 0,-12 11 38 0 0,8-8-59 0 0,-1-1 0 0 0,0 0 0 0 0,-1-1 0 0 0,0 0 0 0 0,-1 0-1 0 0,7-15 1 0 0,1-1 109 0 0,-9 20 291 0 0,-9 20 142 0 0,0 5-519 0 0,0 6-25 0 0,1-17 33 0 0,1-1 0 0 0,-1 1 0 0 0,1 0 0 0 0,0-1 0 0 0,1 6 0 0 0,5 9-485 0 0,-6-19 548 0 0,0 1 1 0 0,0-1-1 0 0,0 0 0 0 0,0 0 1 0 0,0 1-1 0 0,1-1 0 0 0,-1 0 1 0 0,0 1-1 0 0,0-1 0 0 0,1 0 1 0 0,-1 0-1 0 0,0 1 0 0 0,0-1 1 0 0,1 0-1 0 0,-1 0 0 0 0,0 1 1 0 0,1-1-1 0 0,-1 0 0 0 0,0 0 1 0 0,1 0-1 0 0,-1 0 0 0 0,0 0 1 0 0,1 0-1 0 0,-1 0 0 0 0,0 1 1 0 0,1-1-1 0 0,-1 0 0 0 0,0 0 1 0 0,1 0-1 0 0,-1 0 0 0 0,0 0 1 0 0,1 0-1 0 0,-1-1 0 0 0,0 1 1 0 0,1 0-1 0 0,-1 0 0 0 0,0 0 1 0 0,1 0-1 0 0,-1 0 0 0 0,0 0 1 0 0,1-1-1 0 0,-1 1 0 0 0,0 0 1 0 0,1 0-1 0 0,-1 0 0 0 0,0-1 1 0 0,0 1-1 0 0,1 0 0 0 0,-1-1 1 0 0,0 1-1 0 0,1-1 0 0 0,1 0 65 0 0,0 0 1 0 0,0-1-1 0 0,1 1 0 0 0,-1 0 0 0 0,1 0 0 0 0,-1 1 0 0 0,5-2 0 0 0,5-2-57 0 0,17-9-1156 0 0,-20 8-1795 0 0,1-1 0 0 0,-2 0 0 0 0,1 0 0 0 0,15-14 0 0 0,-18 14 2206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4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4033 0 0,'0'0'214'0'0,"0"1"-1"0"0,0-1 1 0 0,0 0 0 0 0,0 0 0 0 0,-1 0 0 0 0,1 1-1 0 0,0-1 1 0 0,0 0 0 0 0,0 0 0 0 0,0 0 0 0 0,0 1-1 0 0,0-1 1 0 0,0 0 0 0 0,0 0 0 0 0,0 1-1 0 0,0-1 1 0 0,0 0 0 0 0,0 0 0 0 0,0 1 0 0 0,0-1-1 0 0,0 0 1 0 0,0 0 0 0 0,0 1 0 0 0,0-1 0 0 0,0 0-1 0 0,1 0 1 0 0,-1 0 0 0 0,0 1 0 0 0,0-1-1 0 0,0 0 1 0 0,0 0 0 0 0,1 1 0 0 0,7 8 1009 0 0,-6-8-1138 0 0,-1 0 1 0 0,0 0-1 0 0,0 0 0 0 0,0 1 1 0 0,0-1-1 0 0,0 0 0 0 0,0 0 0 0 0,1 3 1 0 0,1 6 186 0 0,-2-9-259 0 0,-1 0 0 0 0,0-1 0 0 0,1 1 0 0 0,-1 0 0 0 0,0 0 0 0 0,0-1 0 0 0,0 1 0 0 0,0 0 0 0 0,0 0 0 0 0,0 0 0 0 0,0-1 0 0 0,0 1 0 0 0,0 0 0 0 0,0 0 0 0 0,0 0 0 0 0,0-1 0 0 0,-1 1 0 0 0,1 0 1 0 0,0 0-1 0 0,-1-1 0 0 0,0 2 0 0 0,0 3 76 0 0,1-4-70 0 0,0 0 0 0 0,0 0 1 0 0,-1 0-1 0 0,1 0 0 0 0,0 0 1 0 0,-1 0-1 0 0,1 0 0 0 0,0 0 1 0 0,-1 0-1 0 0,1 0 0 0 0,-1-1 1 0 0,0 1-1 0 0,1 0 1 0 0,-1 0-1 0 0,0 0 0 0 0,1-1 1 0 0,-1 1-1 0 0,0 0 0 0 0,-1 0 1 0 0,3-2-53 0 0,0 0 0 0 0,-1 0 0 0 0,1 0 0 0 0,-1-1 0 0 0,1 1 0 0 0,-1 0-1 0 0,1 0 1 0 0,-1-1 0 0 0,0 1 0 0 0,0 0 0 0 0,1-2 0 0 0,0-1 43 0 0,0 0 23 0 0,1 0 0 0 0,0 1 0 0 0,1-1 0 0 0,-1 1 0 0 0,3-4 0 0 0,7-9-2 0 0,-2-1-47 0 0,0 0-1 0 0,2 0 0 0 0,18-20 1 0 0,-27 33 4 0 0,1 0 0 0 0,0 0 0 0 0,1 0 1 0 0,-1 1-1 0 0,1-1 0 0 0,-1 1 0 0 0,1 1 1 0 0,0-1-1 0 0,0 1 0 0 0,0-1 0 0 0,1 1 0 0 0,-1 1 1 0 0,0-1-1 0 0,1 1 0 0 0,-1 0 0 0 0,1 0 0 0 0,5 0 1 0 0,-9 2 13 0 0,0-1 1 0 0,0 0-1 0 0,0 0 1 0 0,-1 1-1 0 0,1-1 1 0 0,0 1-1 0 0,0-1 1 0 0,-1 1-1 0 0,1 0 1 0 0,0-1-1 0 0,-1 1 1 0 0,1 0-1 0 0,-1 0 1 0 0,1 0-1 0 0,-1 1 1 0 0,1-1-1 0 0,-1 0 1 0 0,0 0-1 0 0,0 1 1 0 0,1-1-1 0 0,-1 1 1 0 0,0-1-1 0 0,0 1 1 0 0,-1-1 0 0 0,1 1-1 0 0,0 0 1 0 0,0-1-1 0 0,0 4 1 0 0,1 2 89 0 0,0 0 1 0 0,-1 1 0 0 0,0-1 0 0 0,0 1-1 0 0,-1 11 1 0 0,3-24 236 0 0,-1 1-286 0 0,0 0-1 0 0,0 1 1 0 0,0-1-1 0 0,1 1 1 0 0,-1-1-1 0 0,1 1 1 0 0,3-3 0 0 0,8-4-46 0 0,-8 4 3 0 0,1 1-1 0 0,0 0 0 0 0,0 1 0 0 0,1 0 1 0 0,-1 0-1 0 0,1 0 0 0 0,0 1 1 0 0,0 0-1 0 0,14-3 0 0 0,-17 5 9 0 0,7-1 9 0 0,-1 1 0 0 0,1 0 0 0 0,11 0 0 0 0,-20 1-21 0 0,0 0 0 0 0,-1 0 0 0 0,1 0-1 0 0,-1 1 1 0 0,1-1 0 0 0,-1 1 0 0 0,1 0 0 0 0,-1 0 0 0 0,1 0 0 0 0,-1 0 0 0 0,0 0-1 0 0,1 0 1 0 0,-1 1 0 0 0,0-1 0 0 0,0 1 0 0 0,0-1 0 0 0,0 1 0 0 0,0 0 0 0 0,3 3 0 0 0,-5-3 28 0 0,1 0 1 0 0,0 0-1 0 0,-1 0 1 0 0,1 0 0 0 0,-1-1-1 0 0,0 1 1 0 0,1 0 0 0 0,-1 0-1 0 0,0 0 1 0 0,0 0 0 0 0,-1 0-1 0 0,1 0 1 0 0,0 0 0 0 0,0 0-1 0 0,-1 0 1 0 0,0 2 0 0 0,-12 29 338 0 0,6-18 18 0 0,-15 21 0 0 0,-4 7 744 0 0,26-43-1130 0 0,0 0-1 0 0,0-1 0 0 0,0 1 0 0 0,1 0 1 0 0,-1 0-1 0 0,0 0 0 0 0,0 0 1 0 0,0 0-1 0 0,0 0 0 0 0,1 0 0 0 0,-1 0 1 0 0,0 0-1 0 0,0 0 0 0 0,0 0 0 0 0,1 0 1 0 0,-1 0-1 0 0,0 0 0 0 0,0 0 0 0 0,0 0 1 0 0,0 1-1 0 0,1-1 0 0 0,-1 0 0 0 0,0 0 1 0 0,0 0-1 0 0,0 0 0 0 0,0 0 1 0 0,1 0-1 0 0,-1 0 0 0 0,0 0 0 0 0,0 1 1 0 0,0-1-1 0 0,0 0 0 0 0,0 0 0 0 0,0 0 1 0 0,1 0-1 0 0,-1 1 0 0 0,0-1 0 0 0,0 0 1 0 0,0 0-1 0 0,0 0 0 0 0,0 0 0 0 0,0 1 1 0 0,0-1-1 0 0,0 0 0 0 0,0 0 0 0 0,0 0 1 0 0,0 1-1 0 0,0-1 0 0 0,0 0 1 0 0,0 0-1 0 0,0 0 0 0 0,0 0 0 0 0,0 1 1 0 0,0-1-1 0 0,0 0 0 0 0,0 0 0 0 0,0 0 1 0 0,-1 1-1 0 0,19-11-583 0 0,-17 10 592 0 0,29-20-1062 0 0,-17 10 648 0 0,1 1-1 0 0,0 1 0 0 0,1 0 0 0 0,0 1 0 0 0,27-9 0 0 0,-41 15 472 0 0,0 1-1 0 0,0 0 1 0 0,0 0 0 0 0,0 0-1 0 0,0 0 1 0 0,0 0-1 0 0,0 0 1 0 0,0 0 0 0 0,0 0-1 0 0,0 0 1 0 0,0 0-1 0 0,0 0 1 0 0,0 0-1 0 0,0 1 1 0 0,0-1 0 0 0,0 0-1 0 0,0 1 1 0 0,0-1-1 0 0,0 1 1 0 0,0-1 0 0 0,0 1-1 0 0,-1 0 1 0 0,1-1-1 0 0,0 1 1 0 0,0 0 0 0 0,-1 0-1 0 0,1-1 1 0 0,0 1-1 0 0,-1 0 1 0 0,1 0 0 0 0,-1 0-1 0 0,1 0 1 0 0,-1 0-1 0 0,1 0 1 0 0,-1 0 0 0 0,1 1-1 0 0,1 4 525 0 0,-1 1 0 0 0,1 0 0 0 0,-2 0 0 0 0,2 11 0 0 0,-1-5-626 0 0,-1-8 111 0 0,0-1 0 0 0,1 1 0 0 0,0-1 0 0 0,0 1 0 0 0,1-1 0 0 0,-1 0 0 0 0,1 0 0 0 0,0 0 0 0 0,0 0 0 0 0,3 6 0 0 0,-3-8-7 0 0,0 0 0 0 0,0 0 0 0 0,0 0 0 0 0,0 0 0 0 0,1 0 1 0 0,-1 0-1 0 0,0-1 0 0 0,1 1 0 0 0,-1-1 0 0 0,1 0 0 0 0,0 0 0 0 0,-1 0 1 0 0,1 0-1 0 0,0 0 0 0 0,0 0 0 0 0,-1-1 0 0 0,6 1 0 0 0,1 0 138 0 0,-1-2-1 0 0,1 1 0 0 0,-1-1 1 0 0,1 0-1 0 0,-1 0 1 0 0,12-5-1 0 0,49-19 775 0 0,-53 18-794 0 0,-13 6-243 0 0,11-4 638 0 0,-14 5-578 0 0,0-1 0 0 0,0 1-1 0 0,0 0 1 0 0,-1 0 0 0 0,1 0 0 0 0,0 0 0 0 0,0 0 0 0 0,0 0 0 0 0,0 0 0 0 0,0 0 0 0 0,0 0 0 0 0,0 0 0 0 0,0 0 0 0 0,0 0 0 0 0,0 0-1 0 0,0-1 1 0 0,0 1 0 0 0,0 0 0 0 0,0 0 0 0 0,0 0 0 0 0,0 0 0 0 0,0 0 0 0 0,0 0 0 0 0,0 0 0 0 0,0 0 0 0 0,0 0 0 0 0,0-1 0 0 0,0 1-1 0 0,0 0 1 0 0,0 0 0 0 0,0 0 0 0 0,0 0 0 0 0,0 0 0 0 0,0 0 0 0 0,0 0 0 0 0,0 0 0 0 0,0 0 0 0 0,0 0 0 0 0,0 0 0 0 0,0-1 0 0 0,2-16-17281 0 0,-2 10 13128 0 0,0 2 2532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6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338 94 3417 0 0,'-7'-6'597'0'0,"0"0"-1"0"0,0-1 1 0 0,0 0 0 0 0,1 0 0 0 0,-10-15 0 0 0,-3-2 1572 0 0,18 23-1921 0 0,0 0-1 0 0,0-1 1 0 0,0 1 0 0 0,0 0-1 0 0,0 0 1 0 0,0 0-1 0 0,0 1 1 0 0,0-1 0 0 0,0 0-1 0 0,-1 0 1 0 0,1 1-1 0 0,0-1 1 0 0,-1 0-1 0 0,1 1 1 0 0,0 0 0 0 0,-1-1-1 0 0,1 1 1 0 0,-1 0-1 0 0,1-1 1 0 0,-1 1-1 0 0,-1 0 1 0 0,1 1-92 0 0,0-1 1 0 0,0 1-1 0 0,0-1 1 0 0,0 1-1 0 0,0 0 0 0 0,0 0 1 0 0,0 0-1 0 0,0 0 1 0 0,1 0-1 0 0,-1 0 0 0 0,0 1 1 0 0,-2 2-1 0 0,-3 3-30 0 0,2 0-1 0 0,-1 0 0 0 0,1 0 1 0 0,0 1-1 0 0,-6 13 1 0 0,-14 35 128 0 0,4 1 0 0 0,-25 102 1 0 0,-3 71 133 0 0,38-184-2 0 0,2 1 0 0 0,-4 68 1 0 0,13-105-350 0 0,0 1 0 0 0,4 22 1 0 0,-3-30-45 0 0,-1 1 1 0 0,1 0 0 0 0,0-1 0 0 0,0 1 0 0 0,1-1 0 0 0,-1 1 0 0 0,1-1 0 0 0,-1 0 0 0 0,1 0 0 0 0,0 1 0 0 0,1-1 0 0 0,3 4 0 0 0,-4-6-5 0 0,0 1-1 0 0,1-1 1 0 0,-1 0 0 0 0,1 0 0 0 0,0 0-1 0 0,-1 0 1 0 0,1 0 0 0 0,0 0 0 0 0,0-1 0 0 0,-1 1-1 0 0,1-1 1 0 0,0 0 0 0 0,0 0 0 0 0,0 0-1 0 0,3-1 1 0 0,6 0-34 0 0,25-6 0 0 0,3-3-49 0 0,1 1-1 0 0,70-4 0 0 0,-22 14-341 0 0,-28 1 10 0 0,-52 0 348 0 0,-8-2 81 0 0,0 0 1 0 0,-1 1-1 0 0,1-1 0 0 0,-1 0 1 0 0,1 0-1 0 0,0 0 0 0 0,-1 1 1 0 0,1-1-1 0 0,0 0 0 0 0,-1 0 1 0 0,1 0-1 0 0,0 0 0 0 0,0 0 1 0 0,-1 0-1 0 0,1 0 1 0 0,0-1-1 0 0,-1 1 0 0 0,1 0 1 0 0,0 0-1 0 0,-1 0 0 0 0,1-1 1 0 0,-1 1-1 0 0,2-1 0 0 0,-9-3 241 0 0,0-1 0 0 0,0 0-1 0 0,-9-10 1 0 0,4 4-231 0 0,1-1-1 0 0,1-1 1 0 0,0 1 0 0 0,0-2-1 0 0,1 1 1 0 0,1-1-1 0 0,1-1 1 0 0,-8-18-1 0 0,14 28-27 0 0,-2-5-18 0 0,1 9 113 0 0,2 4 130 0 0,-1 51-319 0 0,1 49 271 0 0,12 7 348 0 0,-11-108-495 0 0,-1 1 1 0 0,1 0-1 0 0,0 0 1 0 0,-1 0-1 0 0,2 0 1 0 0,-1 0-1 0 0,0-1 1 0 0,0 1 0 0 0,1 0-1 0 0,0-1 1 0 0,-1 1-1 0 0,1-1 1 0 0,0 0-1 0 0,4 4 1 0 0,-5-5-3 0 0,0 0 0 0 0,1-1-1 0 0,-1 1 1 0 0,1 0 0 0 0,0-1 0 0 0,-1 1 0 0 0,1-1-1 0 0,-1 1 1 0 0,1-1 0 0 0,0 0 0 0 0,-1 0 0 0 0,1 0 0 0 0,0 0-1 0 0,-1 0 1 0 0,1 0 0 0 0,0 0 0 0 0,-1-1 0 0 0,1 1-1 0 0,-1 0 1 0 0,1-1 0 0 0,0 1 0 0 0,-1-1 0 0 0,1 0 0 0 0,-1 1-1 0 0,1-1 1 0 0,-1 0 0 0 0,2-2 0 0 0,4-2 23 0 0,1 0-1 0 0,-1-1 1 0 0,-1-1 0 0 0,1 1 0 0 0,-1-1 0 0 0,0 0-1 0 0,8-13 1 0 0,-5 5 15 0 0,0-1 0 0 0,12-32 0 0 0,-19 43-43 0 0,0 0 1 0 0,-1 1 0 0 0,0-1 0 0 0,0 0 0 0 0,0-6 0 0 0,-2 9-339 0 0,1 1-1015 0 0,-1 0 1 0 0,1 0-1 0 0,-1 0 1 0 0,1-1-1 0 0,0 1 1 0 0,0 0-1 0 0,-1 0 0 0 0,1-1 1 0 0,0 1-1 0 0,0 0 1 0 0,0 0-1 0 0,0-1 1 0 0,1 0-1 0 0,-1-1-799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12 122 2168 0 0,'-11'-10'3262'0'0,"13"14"-2885"0"0,-1 0 0 0 0,0 0-1 0 0,0 0 1 0 0,0 0-1 0 0,0 1 1 0 0,0-1-1 0 0,-1 0 1 0 0,0 5-1 0 0,1-2-204 0 0,23 326 1203 0 0,-23-311-1282 0 0,1-1-1 0 0,7 29 1 0 0,-9-47-94 0 0,1 0 1 0 0,0 0 0 0 0,0 0 0 0 0,1 0 0 0 0,-1-1 0 0 0,1 1 0 0 0,-1 0-1 0 0,1-1 1 0 0,0 0 0 0 0,0 1 0 0 0,0-1 0 0 0,0 0 0 0 0,0 0 0 0 0,0 0-1 0 0,1 0 1 0 0,-1 0 0 0 0,1 0 0 0 0,3 1 0 0 0,3 1-26 0 0,1 0-1 0 0,0-1 1 0 0,21 5 0 0 0,9 3-24 0 0,-13 0-21 0 0,1-2 0 0 0,1 0 0 0 0,-1-2 0 0 0,55 6 0 0 0,169-18 82 0 0,-192 1 13 0 0,-14 0 297 0 0,56-11 0 0 0,-101 15-269 0 0,0 0 0 0 0,-1 0 1 0 0,1-1-1 0 0,0 1 0 0 0,-1 0 0 0 0,1-1 1 0 0,0 1-1 0 0,-1 0 0 0 0,1-1 1 0 0,-1 1-1 0 0,1-1 0 0 0,-1 1 1 0 0,1-1-1 0 0,-1 1 0 0 0,1-1 0 0 0,-1 1 1 0 0,1-1-1 0 0,-1 1 0 0 0,0-1 1 0 0,1 0-1 0 0,-1 1 0 0 0,0-1 1 0 0,1 0-1 0 0,-1 1 0 0 0,0-1 1 0 0,0 0-1 0 0,0 1 0 0 0,0-1 0 0 0,0 0 1 0 0,0 0-1 0 0,0 1 0 0 0,0-1 1 0 0,0 0-1 0 0,0 1 0 0 0,0-1 1 0 0,0 0-1 0 0,0 1 0 0 0,-1-2 0 0 0,-1-5 43 0 0,0 0 0 0 0,0 0 0 0 0,-4-8 0 0 0,-2-3-106 0 0,-22-110 2 0 0,-21-191-1 0 0,49 299 11 0 0,-1-1 0 0 0,-1 1 0 0 0,-7-21 0 0 0,10 38 20 0 0,-1-1 0 0 0,0 1 0 0 0,0-1 0 0 0,0 1 0 0 0,-1 0 0 0 0,1 0 0 0 0,-1 0 0 0 0,0 0 0 0 0,0 0 0 0 0,0 0 0 0 0,0 1 0 0 0,0-1 0 0 0,0 1-1 0 0,-1 0 1 0 0,1 0 0 0 0,-1 0 0 0 0,1 1 0 0 0,-1-1 0 0 0,0 1 0 0 0,0 0 0 0 0,0 0 0 0 0,-7-1 0 0 0,-7 0 3 0 0,1 1 1 0 0,-1 1-1 0 0,-31 2 1 0 0,44-1-24 0 0,-17 0 30 0 0,-152 19 723 0 0,129-13-390 0 0,31-6-277 0 0,-1 1 0 0 0,1 1-1 0 0,0 0 1 0 0,0 0 0 0 0,0 2-1 0 0,1 0 1 0 0,-14 6 0 0 0,22-7-272 0 0,-11 5 202 0 0,11-3-2794 0 0,7-3 1524 0 0,-1-1 0 0 0,1 0 0 0 0,0 0-1 0 0,0 0 1 0 0,1 0 0 0 0,-1 0 0 0 0,0 0 0 0 0,3 1 0 0 0,-2-1-141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2577 0 0,'2'4'1554'0'0,"1"0"0"0"0,-1 0 0 0 0,0-1 1 0 0,2 9-1 0 0,-3-11-1204 0 0,2 9 773 0 0,0-1 1 0 0,3 20-1 0 0,-3-8-1295 0 0,0 33 0 0 0,-4-50-486 0 0,1 2-575 0 0,5-23-7850 0 0,-6 12 9220 0 0,0 0 0 0 0,1 0 0 0 0,0-1 0 0 0,0 1 0 0 0,0 0 0 0 0,1 0 0 0 0,2-8 0 0 0,-1 12-124 0 0,0 0 1 0 0,0 0-1 0 0,1 0 0 0 0,-1 0 1 0 0,0 1-1 0 0,1-1 0 0 0,-1 1 1 0 0,1-1-1 0 0,-1 1 0 0 0,4 0 1 0 0,17-3-1909 0 0,-20 2 1771 0 0,1-1 0 0 0,-1 1 0 0 0,0-1 0 0 0,0 1 0 0 0,1-1 0 0 0,-1 0 0 0 0,-1 0 0 0 0,6-5 0 0 0,-5 3-850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42 5353 0 0,'-12'2'2465'0'0,"7"-2"-2234"0"0,7-2 227 0 0,16-5 157 0 0,0 1-1 0 0,1 0 1 0 0,37-5 0 0 0,-53 10-608 0 0,73-7-160 0 0,-71 7 40 0 0,-3 0-109 0 0,-1 1-1 0 0,1 0 0 0 0,-1-1 1 0 0,1 1-1 0 0,-1 0 1 0 0,1 0-1 0 0,-1 0 1 0 0,1 1-1 0 0,2-1 1 0 0,-20 21-4978 0 0,-19 6 2673 0 0,28-23 1780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63 1688 0 0,'-17'16'3158'0'0,"12"-12"-744"0"0,8-5-2129 0 0,0 0-1 0 0,0 0 1 0 0,0 0-1 0 0,0 0 1 0 0,0 0-1 0 0,0 0 1 0 0,0 1-1 0 0,0-1 1 0 0,3 1-1 0 0,3-2 83 0 0,36-9 21 0 0,-2-2 0 0 0,51-24 1 0 0,-69 28-893 0 0,-14 7-884 0 0,-11 2 1355 0 0,0 0 0 0 0,0 0 1 0 0,-1 0-1 0 0,1 0 0 0 0,0 1 0 0 0,0-1 0 0 0,0 0 0 0 0,0 0 0 0 0,0 0 0 0 0,0 0 0 0 0,0 0 0 0 0,0 0 0 0 0,0 0 0 0 0,0 0 0 0 0,0 1 0 0 0,0-1 0 0 0,0 0 0 0 0,0 0 0 0 0,0 0 1 0 0,0 0-1 0 0,0 0 0 0 0,0 0 0 0 0,0 1 0 0 0,0-1 0 0 0,0 0 0 0 0,0 0 0 0 0,0 0 0 0 0,0 0 0 0 0,0 0 0 0 0,0 0 0 0 0,0 0 0 0 0,0 1 0 0 0,0-1 0 0 0,0 0 0 0 0,0 0 0 0 0,1 0 0 0 0,-1 0 1 0 0,0 0-1 0 0,0 0 0 0 0,0 0 0 0 0,0 0 0 0 0,0 0 0 0 0,0 0 0 0 0,0 0 0 0 0,0 1 0 0 0,1-1 0 0 0,-1 0 0 0 0,0 0 0 0 0,0 0 0 0 0,0 0 0 0 0,0 0 0 0 0,0 0 0 0 0,0 0 0 0 0,0 0 0 0 0,1 0 1 0 0,-1 0-1 0 0,0 0 0 0 0,0 0 0 0 0,0 0 0 0 0,0 0 0 0 0,0 0 0 0 0,0 0 0 0 0,0 0 0 0 0,1 0 0 0 0,-1-1 0 0 0,0 1 0 0 0,0 0 0 0 0,0 0 0 0 0,-25 29-5579 0 0,10-11 4505 0 0,11-13 362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43 1840 0 0,'0'1'76'0'0,"0"-1"0"0"0,-1 0-1 0 0,1 0 1 0 0,0 1-1 0 0,0-1 1 0 0,-1 0-1 0 0,1 1 1 0 0,0-1-1 0 0,0 0 1 0 0,0 1 0 0 0,0-1-1 0 0,-1 0 1 0 0,1 1-1 0 0,0-1 1 0 0,0 0-1 0 0,0 1 1 0 0,0-1 0 0 0,0 0-1 0 0,0 1 1 0 0,0-1-1 0 0,0 0 1 0 0,0 1-1 0 0,0-1 1 0 0,0 1-1 0 0,0-1 1 0 0,0 0 0 0 0,0 1-1 0 0,0-1 1 0 0,1 0-1 0 0,-1 1 1 0 0,0-1-1 0 0,0 0 1 0 0,0 1 0 0 0,0-1-1 0 0,1 0 1 0 0,-1 1-1 0 0,15-2 2183 0 0,-3-2-1682 0 0,121-20 2899 0 0,-51 1-3527 0 0,-77 21 62 0 0,10-4-873 0 0,-10 4 88 0 0,-5 4-158 0 0,-15 5-883 0 0,12-6-343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20 250 1632 0 0,'0'1'149'0'0,"0"0"0"0"0,0-1-1 0 0,0 1 1 0 0,-1 0 0 0 0,1-1 0 0 0,0 1-1 0 0,0-1 1 0 0,-1 1 0 0 0,1-1-1 0 0,0 1 1 0 0,-1-1 0 0 0,1 1-1 0 0,0-1 1 0 0,-1 1 0 0 0,0 0-1 0 0,1-1-111 0 0,0 0 0 0 0,0 0 0 0 0,0 0 0 0 0,0 0 0 0 0,-1 0 0 0 0,1 0 0 0 0,0 0 0 0 0,0 1 0 0 0,0-1 0 0 0,0 0 0 0 0,0 0 0 0 0,0 0 0 0 0,-1 0 0 0 0,1 0 0 0 0,0 0 0 0 0,0 0 0 0 0,0 0 0 0 0,0 0 0 0 0,0 0 0 0 0,-1 0 0 0 0,1 0 0 0 0,0 0 0 0 0,0 0 0 0 0,0 0 0 0 0,0 0 0 0 0,0 0 0 0 0,0 0 0 0 0,-1 0 0 0 0,1 0 0 0 0,0 0 0 0 0,0 0 0 0 0,0-1 0 0 0,0 1 0 0 0,0 0 0 0 0,0 0 0 0 0,-1 0 0 0 0,1 0 0 0 0,0 0 0 0 0,0 0 0 0 0,0 0 0 0 0,0 0 0 0 0,0 0 0 0 0,0-1 0 0 0,0 1 0 0 0,0 0 0 0 0,0 0 0 0 0,0 0 0 0 0,0 0 0 0 0,0 0 0 0 0,0 0 0 0 0,-1-1 0 0 0,1 1 0 0 0,0 0 0 0 0,0 0 0 0 0,0 0 0 0 0,0 0 0 0 0,0 0 0 0 0,0-1 0 0 0,0 1 0 0 0,0 0 0 0 0,1 0 0 0 0,-1 0 0 0 0,0 0 0 0 0,0 0 0 0 0,0 0 0 0 0,0-1 0 0 0,0 1 0 0 0,0 0 0 0 0,-1-104 753 0 0,1 96-788 0 0,0-19 218 0 0,-6-49-1 0 0,4 40 679 0 0,2 32-696 0 0,1 3-15 0 0,1 2-46 0 0,-2-1-87 0 0,20 14 917 0 0,-7-5-748 0 0,-8-4-197 0 0,1 0 0 0 0,0-1 1 0 0,1 0-1 0 0,11 5 0 0 0,14 10 49 0 0,-19-16-77 0 0,-11-3-1 0 0,-1 1 0 0 0,1-1 0 0 0,-1 0 0 0 0,1 1 0 0 0,-1-1 0 0 0,1 1 0 0 0,-1 0 0 0 0,3 1 0 0 0,14 2 29 0 0,-18-4-24 0 0,0 0 1 0 0,0 0-1 0 0,0 0 0 0 0,0-1 0 0 0,0 1 0 0 0,0 0 0 0 0,0 0 1 0 0,1 0-1 0 0,-1 0 0 0 0,0 0 0 0 0,0 0 0 0 0,0 0 0 0 0,0 0 1 0 0,0 0-1 0 0,1 0 0 0 0,-1 0 0 0 0,0 0 0 0 0,0 0 0 0 0,0 0 1 0 0,0 0-1 0 0,0 0 0 0 0,1 0 0 0 0,-1 0 0 0 0,0 0 0 0 0,0 0 1 0 0,0 0-1 0 0,0 0 0 0 0,0 0 0 0 0,0 0 0 0 0,1 0 0 0 0,-1 0 1 0 0,0 1-1 0 0,0-1 0 0 0,0 0 0 0 0,0 0 0 0 0,0 0 0 0 0,0 0 1 0 0,0 0-1 0 0,0 0 0 0 0,1 0 0 0 0,-1 0 0 0 0,0 1 0 0 0,0-1 1 0 0,0 0-1 0 0,0 0 0 0 0,0 0 0 0 0,0 0 0 0 0,0 0 0 0 0,0 1 1 0 0,0-1-1 0 0,0 0 0 0 0,0 1 5 0 0,0-1 6 0 0,0 0 0 0 0,0-1-1 0 0,0 1 1 0 0,0 0 0 0 0,0 0-1 0 0,0 0 1 0 0,-1 0 0 0 0,1 0-1 0 0,0-1 1 0 0,0 1-1 0 0,0 0 1 0 0,0 0 0 0 0,0 0-1 0 0,0 0 1 0 0,-1 0 0 0 0,1 0-1 0 0,0 0 1 0 0,0 0 0 0 0,0 0-1 0 0,0 0 1 0 0,-1 0 0 0 0,1 0-1 0 0,0 0 1 0 0,0 0 0 0 0,0 0-1 0 0,0 0 1 0 0,0 0 0 0 0,-1 0-1 0 0,1 0 1 0 0,0 0 0 0 0,0 0-1 0 0,0 0 1 0 0,0 0 0 0 0,-1 0-1 0 0,1 0 1 0 0,0 0-1 0 0,0 0 1 0 0,0 0 0 0 0,0 0-1 0 0,-1 0 1 0 0,-12 5 92 0 0,9-2-122 0 0,-1-1 1 0 0,1 1-1 0 0,0-1 0 0 0,-6 6 0 0 0,-7 10 53 0 0,-18 22 0 0 0,27-27 22 0 0,-13 25-1 0 0,21-38-61 0 0,0 0 0 0 0,0 0 0 0 0,0 0 1 0 0,0 0-1 0 0,0 0 0 0 0,0 0 0 0 0,0 0 0 0 0,0 0 0 0 0,1 0 0 0 0,-1-1 0 0 0,0 1 0 0 0,0 0 0 0 0,0 0 0 0 0,0 0 1 0 0,0 0-1 0 0,0 0 0 0 0,0 0 0 0 0,0 0 0 0 0,0 0 0 0 0,0 0 0 0 0,0 0 0 0 0,0 0 0 0 0,0 0 0 0 0,0 0 1 0 0,0 0-1 0 0,0 0 0 0 0,0 0 0 0 0,0 0 0 0 0,0 0 0 0 0,0 0 0 0 0,0 0 0 0 0,0 0 0 0 0,1 1 0 0 0,-1-1 1 0 0,0 0-1 0 0,0 0 0 0 0,0 0 0 0 0,0 0 0 0 0,0 0 0 0 0,0 0 0 0 0,0 0 0 0 0,0 0 0 0 0,0 0 0 0 0,0 0 0 0 0,0 0 1 0 0,0 0-1 0 0,0 0 0 0 0,0 0 0 0 0,0 0 0 0 0,0 0 0 0 0,0 0 0 0 0,0 0 0 0 0,0 0 0 0 0,0 0 0 0 0,0 0 1 0 0,0 0-1 0 0,0 0 0 0 0,0 0 0 0 0,0 0 0 0 0,0 0 0 0 0,0 1 0 0 0,0-1 0 0 0,0 0 0 0 0,0 0 0 0 0,7-4-104 0 0,6-8 115 0 0,-1-5-34 0 0,-11 15 26 0 0,1 0 1 0 0,-1 0-1 0 0,1 0 1 0 0,-1 0-1 0 0,0 0 1 0 0,1 0-1 0 0,-1 0 1 0 0,0-1-1 0 0,-1 1 1 0 0,1 0 0 0 0,1-6-1 0 0,0-2 27 0 0,-1-1 0 0 0,0 0 0 0 0,-1 0 0 0 0,0 0 0 0 0,0 1 0 0 0,-1-1 0 0 0,-4-14 0 0 0,-3 15 62 0 0,7 7 108 0 0,-1 5 150 0 0,2-1-342 0 0,-1-1 1 0 0,1 0-1 0 0,0 0 1 0 0,0 0 0 0 0,-1 0-1 0 0,1 0 1 0 0,0 1 0 0 0,0-1-1 0 0,0 0 1 0 0,-1 0-1 0 0,1 0 1 0 0,0 1 0 0 0,0-1-1 0 0,0 0 1 0 0,0 0 0 0 0,0 1-1 0 0,0-1 1 0 0,-1 0 0 0 0,1 0-1 0 0,0 1 1 0 0,0-1-1 0 0,0 0 1 0 0,0 0 0 0 0,0 1-1 0 0,0-1 1 0 0,0 0 0 0 0,0 0-1 0 0,0 1 1 0 0,0-1-1 0 0,0 0 1 0 0,0 0 0 0 0,0 1-1 0 0,0-1 1 0 0,0 0 0 0 0,0 0-1 0 0,1 1 1 0 0,-1-1 0 0 0,0 1-1 0 0,5 16-27 0 0,-2-9 14 0 0,7 36 52 0 0,-3-21-2 0 0,52 162 292 0 0,-20-73 2 0 0,-10-39-86 0 0,-15-38-200 0 0,-6-15 47 0 0,25 56 209 0 0,-32-73-248 0 0,-1-5 10 0 0,-1 0-183 0 0,1 1 89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 7330 0 0,'-30'28'2612'0'0,"38"-31"-1997"0"0,-1 1-588 0 0,1 0-1 0 0,-1 0 1 0 0,9-6 0 0 0,23-20 22 0 0,-33 21-91 0 0,-4 4 87 0 0,-1 4 247 0 0,-2 2-208 0 0,0 0 1 0 0,0 0 0 0 0,0 0 0 0 0,0 0-1 0 0,-1 0 1 0 0,1 0 0 0 0,-3 3-1 0 0,-7 18-36 0 0,-12 61 698 0 0,22-81-570 0 0,-1-1 1 0 0,1 1 0 0 0,0 0-1 0 0,1 0 1 0 0,-1 0 0 0 0,1 0 0 0 0,0 5-1 0 0,1-9-136 0 0,0 1-1 0 0,1 0 0 0 0,-1-1 1 0 0,1 1-1 0 0,-1-1 0 0 0,1 1 1 0 0,-1-1-1 0 0,1 0 1 0 0,0 0-1 0 0,-1 0 0 0 0,1 1 1 0 0,-1-1-1 0 0,1-1 0 0 0,-1 1 1 0 0,1 0-1 0 0,-1 0 0 0 0,4-1 1 0 0,28-9 330 0 0,-31 10-339 0 0,2-2-38 0 0,0 0 1 0 0,0 0 0 0 0,0 0-1 0 0,0-1 1 0 0,0 1-1 0 0,0-1 1 0 0,-1 0 0 0 0,1 0-1 0 0,3-4 1 0 0,-4 4-1933 0 0,-5 10-1751 0 0,-18 31-4497 0 0,17-31 7073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3585 0 0,'-1'7'1664'0'0,"3"-9"-1621"0"0,-1 1 0 0 0,2-1 0 0 0,-1 1-1 0 0,0-1 1 0 0,0 1 0 0 0,0 0 0 0 0,1-1 0 0 0,2 0-1 0 0,4-3-119 0 0,20-18-4321 0 0,-27 22 3247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3721 0 0,'-7'28'3675'0'0,"6"-23"-3567"0"0,1 0 1 0 0,0 1-1 0 0,0-1 0 0 0,1 0 1 0 0,-1 1-1 0 0,1-1 0 0 0,0 0 1 0 0,1 0-1 0 0,2 8 0 0 0,-3-9-67 0 0,0-2-22 0 0,-1 1 0 0 0,1 0 0 0 0,0 0 1 0 0,0-1-1 0 0,0 1 0 0 0,1-1 0 0 0,-1 1 0 0 0,1-1 1 0 0,-1 0-1 0 0,1 1 0 0 0,0-1 0 0 0,-1 0 1 0 0,1 0-1 0 0,0 0 0 0 0,3 2 0 0 0,-4-4-14 0 0,0 0 1 0 0,0 0-1 0 0,-1 0 0 0 0,1 0 0 0 0,0 0 1 0 0,0 0-1 0 0,0 0 0 0 0,-1 0 0 0 0,1 0 1 0 0,0 0-1 0 0,0 0 0 0 0,-1-1 0 0 0,1 1 1 0 0,0 0-1 0 0,0-1 0 0 0,-1 1 0 0 0,1 0 0 0 0,0-1 1 0 0,-1 1-1 0 0,1-1 0 0 0,0 1 0 0 0,-1-1 1 0 0,1 1-1 0 0,-1-1 0 0 0,1 0 0 0 0,-1 1 1 0 0,1-1-1 0 0,-1 0 0 0 0,0 1 0 0 0,1-1 1 0 0,-1 0-1 0 0,1 0 0 0 0,11-26 202 0 0,-12 25-199 0 0,1-2 29 0 0,0 1 0 0 0,0-1 1 0 0,0 0-1 0 0,-1 1 0 0 0,1-7 1 0 0,-1 9-3 0 0,0 0 0 0 0,0-1 0 0 0,-1 1 0 0 0,1 0 1 0 0,0 0-1 0 0,-1 0 0 0 0,1 0 0 0 0,0 0 0 0 0,-1 0 1 0 0,1 0-1 0 0,-1 0 0 0 0,0 0 0 0 0,1 1 0 0 0,-1-1 1 0 0,0 0-1 0 0,1 0 0 0 0,-1 0 0 0 0,0 1 1 0 0,0-1-1 0 0,0 0 0 0 0,0 1 0 0 0,0-1 0 0 0,-2 0 1 0 0,-5-2-30 0 0,-1 0 1 0 0,0 1 0 0 0,-1 0-1 0 0,1 0 1 0 0,0 1 0 0 0,0 1-1 0 0,-18 0 1 0 0,22 4-2828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4769 0 0,'-4'1'1969'0'0,"1"0"-1466"0"0,4-2-321 0 0,0 1-173 0 0,0 0 1 0 0,0 0-1 0 0,-1 0 1 0 0,1 0-1 0 0,0 0 1 0 0,0 0-1 0 0,0 0 1 0 0,-1 0-1 0 0,1 0 1 0 0,0 0-1 0 0,0 0 0 0 0,-1 0 1 0 0,1 1-1 0 0,0-1 1 0 0,0 0-1 0 0,-1 1 1 0 0,1-1-1 0 0,0 0 1 0 0,-1 1-1 0 0,1-1 1 0 0,0 1-1 0 0,-1-1 0 0 0,1 1 1 0 0,-1-1-1 0 0,1 1 1 0 0,-1-1-1 0 0,1 1 1 0 0,-1 0-1 0 0,1-1 1 0 0,-1 1-1 0 0,0 0 1 0 0,1-1-1 0 0,-1 1 1 0 0,0 0-1 0 0,1 0 0 0 0,-1-1 1 0 0,0 1-1 0 0,0 0 1 0 0,0 0-1 0 0,0 0 1 0 0,0-1-1 0 0,0 2 1 0 0,-2 5 51 0 0,1 0 1 0 0,0 1-1 0 0,0-1 1 0 0,0 0 0 0 0,1 1-1 0 0,0-1 1 0 0,0 0-1 0 0,1 1 1 0 0,0-1 0 0 0,2 8-1 0 0,-3-14-62 0 0,1 0 0 0 0,-1 0 1 0 0,0 0-1 0 0,1 0 0 0 0,-1-1 0 0 0,0 1 0 0 0,1 0 0 0 0,-1 0 1 0 0,1 0-1 0 0,-1 0 0 0 0,1-1 0 0 0,0 1 0 0 0,-1 0 0 0 0,1-1 1 0 0,0 1-1 0 0,-1 0 0 0 0,1-1 0 0 0,0 1 0 0 0,0-1 0 0 0,0 1 1 0 0,0-1-1 0 0,1 1 0 0 0,20 1-2 0 0,-16-2-2 0 0,-5 0 5 0 0,-1 0 0 0 0,1 0 0 0 0,0 0 0 0 0,-1 0 0 0 0,1 0-1 0 0,-1 0 1 0 0,1 0 0 0 0,0 0 0 0 0,-1 0 0 0 0,1 1 0 0 0,-1-1-1 0 0,1 0 1 0 0,0 1 0 0 0,-1-1 0 0 0,1 0 0 0 0,-1 1-1 0 0,1-1 1 0 0,0 1 0 0 0,-1-1 4 0 0,0 0 1 0 0,0 1-1 0 0,0-1 0 0 0,0 0 1 0 0,0 1-1 0 0,0-1 0 0 0,1 0 1 0 0,-1 1-1 0 0,0-1 0 0 0,0 1 0 0 0,0-1 1 0 0,0 0-1 0 0,0 1 0 0 0,-1-1 1 0 0,1 0-1 0 0,0 1 0 0 0,0-1 1 0 0,0 0-1 0 0,0 1 0 0 0,0-1 1 0 0,0 0-1 0 0,0 1 0 0 0,-1-1 0 0 0,1 0 1 0 0,0 0-1 0 0,0 1 0 0 0,0-1 1 0 0,-1 0-1 0 0,1 0 0 0 0,0 1 1 0 0,0-1-1 0 0,-1 0 0 0 0,-2 3 32 0 0,2-4 73 0 0,7-2 53 0 0,-6 3-168 0 0,1 0 1 0 0,0 0-1 0 0,-1 0 0 0 0,1 0 1 0 0,0 0-1 0 0,0 0 1 0 0,-1-1-1 0 0,1 1 0 0 0,0 0 1 0 0,-1 0-1 0 0,1 0 0 0 0,0-1 1 0 0,-1 1-1 0 0,2-1 1 0 0,4-2-405 0 0,-6 3 405 0 0,6-3-5404 0 0,-5 3 5023 0 0,-1 0 0 0 0,1 0 0 0 0,-1 0-1 0 0,2 0 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 1872 0 0,'-7'17'1784'0'0,"6"-11"-622"0"0,5-7-73 0 0,26-14 1018 0 0,-23 10-1969 0 0,-1 0 0 0 0,1-1 1 0 0,5-6-1 0 0,-10 10-133 0 0,3-4-2 0 0,5-3 8 0 0,-7 11-12 0 0,-2 7-10 0 0,-1-4-99 0 0,0 0 91 0 0,0 0 0 0 0,0 0 0 0 0,0 0 1 0 0,-1 0-1 0 0,1-1 0 0 0,-1 1 1 0 0,0 0-1 0 0,-3 6 0 0 0,2-3 223 0 0,7-6 370 0 0,-5-2-552 0 0,13-2 656 0 0,-10 2-550 0 0,-1 0 0 0 0,1-1 0 0 0,-1 1 0 0 0,1 0 0 0 0,-1 0 0 0 0,5 1 1 0 0,-6 0-99 0 0,0-1-1 0 0,0 0 1 0 0,0 1 0 0 0,-1-1 0 0 0,1 1 0 0 0,0-1 0 0 0,-1 1 0 0 0,1-1 0 0 0,0 1 0 0 0,-1-1 0 0 0,1 1 0 0 0,0 0 0 0 0,-1-1 0 0 0,1 1 0 0 0,-1 0-1 0 0,1-1 1 0 0,-1 1 0 0 0,0 0 0 0 0,1 0 0 0 0,-1 0 0 0 0,0-1 0 0 0,0 1 0 0 0,1 0 0 0 0,-1 0 0 0 0,0 1 0 0 0,16 49 130 0 0,-9-30-444 0 0,-7-21 236 0 0,0 0 0 0 0,0 0 0 0 0,0 0 0 0 0,0 0 1 0 0,0 0-1 0 0,0 1 0 0 0,0-1 0 0 0,1 0 0 0 0,-1 0 1 0 0,0 0-1 0 0,0 0 0 0 0,0 0 0 0 0,0 1 0 0 0,0-1 1 0 0,0 0-1 0 0,0 0 0 0 0,0 0 0 0 0,0 0 0 0 0,1 0 0 0 0,-1 0 1 0 0,0 0-1 0 0,0 0 0 0 0,0 1 0 0 0,0-1 0 0 0,0 0 1 0 0,1 0-1 0 0,-1 0 0 0 0,0 0 0 0 0,0 0 0 0 0,0 0 0 0 0,0 0 1 0 0,0 0-1 0 0,1 0 0 0 0,-1 0 0 0 0,0 0 0 0 0,0 0 1 0 0,0 0-1 0 0,1 0 0 0 0,4-5-3142 0 0,5-11-1632 0 0,-8 11 3599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 4817 0 0,'-8'6'2845'0'0,"8"-5"-2806"0"0,-1-1 1 0 0,0 1-1 0 0,0 0 0 0 0,0 0 1 0 0,0-1-1 0 0,0 1 0 0 0,0-1 1 0 0,0 1-1 0 0,0-1 1 0 0,0 0-1 0 0,0 1 0 0 0,-3-1 1 0 0,4 0-34 0 0,2-2-21 0 0,0-1-1 0 0,0 0 0 0 0,0 0 0 0 0,0 1 0 0 0,0-1 1 0 0,1 1-1 0 0,3-4 0 0 0,2-1-127 0 0,-8 7 144 0 0,0 0 0 0 0,0-1-1 0 0,0 1 1 0 0,0 0 0 0 0,0 0-1 0 0,0 0 1 0 0,0 0 0 0 0,1 0 0 0 0,-1 0-1 0 0,0 0 1 0 0,0 0 0 0 0,0 0 0 0 0,0 0-1 0 0,0 0 1 0 0,0 0 0 0 0,0 0 0 0 0,0 0-1 0 0,0 0 1 0 0,0 0 0 0 0,0 0 0 0 0,1 0-1 0 0,-1 0 1 0 0,0 0 0 0 0,0 0 0 0 0,0 0-1 0 0,0 0 1 0 0,0 0 0 0 0,0 0-1 0 0,0 0 1 0 0,0 0 0 0 0,0 0 0 0 0,0 0-1 0 0,1 0 1 0 0,-1 0 0 0 0,0 0 0 0 0,0 0-1 0 0,0 0 1 0 0,0 0 0 0 0,0 0 0 0 0,0 0-1 0 0,0 0 1 0 0,0 0 0 0 0,0 0 0 0 0,0 0-1 0 0,0 0 1 0 0,0 1 0 0 0,0-1 0 0 0,0 0-1 0 0,1 0 1 0 0,-1 0 0 0 0,0 0-1 0 0,0 0 1 0 0,0 0 0 0 0,0 0 0 0 0,0 0-1 0 0,0 0 1 0 0,0 0 0 0 0,0 0 0 0 0,0 1-1 0 0,0-1 1 0 0,0 0 0 0 0,0 0 0 0 0,0 10 146 0 0,-2 13 156 0 0,-10 25 687 0 0,12-48-990 0 0,0 1-1 0 0,0-1 1 0 0,0 1 0 0 0,0-1-1 0 0,0 1 1 0 0,0-1-1 0 0,0 1 1 0 0,0-1 0 0 0,1 1-1 0 0,-1-1 1 0 0,0 0 0 0 0,0 1-1 0 0,0-1 1 0 0,1 1 0 0 0,-1-1-1 0 0,0 1 1 0 0,0-1-1 0 0,1 0 1 0 0,-1 1 0 0 0,0-1-1 0 0,1 0 1 0 0,-1 1 0 0 0,0-1-1 0 0,1 0 1 0 0,-1 1 0 0 0,1-1-1 0 0,-1 0 1 0 0,0 0-1 0 0,1 0 1 0 0,-1 1 0 0 0,1-1-1 0 0,-1 0 1 0 0,1 0 0 0 0,-1 0-1 0 0,1 0 1 0 0,-1 0-1 0 0,1 0 1 0 0,0 0 0 0 0,19 1-62 0 0,-20-1 47 0 0,1 0-1 0 0,0-1 1 0 0,-1 1-1 0 0,1 0 1 0 0,0 0-1 0 0,-1-1 1 0 0,1 1 0 0 0,0 0-1 0 0,-1 0 1 0 0,1 0-1 0 0,0 0 1 0 0,0 0-1 0 0,-1 0 1 0 0,1 0 0 0 0,0 0-1 0 0,-1 0 1 0 0,1 1-1 0 0,0-1 1 0 0,-1 0-1 0 0,1 0 1 0 0,0 0 0 0 0,-1 1-1 0 0,1-1 1 0 0,0 1-1 0 0,-1-1 1 0 0,1 0-1 0 0,-1 1 1 0 0,1-1 0 0 0,-1 1-1 0 0,1-1 1 0 0,-1 1-1 0 0,1-1 1 0 0,-1 1-1 0 0,1-1 1 0 0,-1 1 0 0 0,0 0-1 0 0,1-1 1 0 0,-1 1-1 0 0,0 0 1 0 0,0-1-1 0 0,1 1 1 0 0,-1 0-1 0 0,0-1 1 0 0,0 1 0 0 0,0 0-1 0 0,0-1 1 0 0,0 1-1 0 0,0 0 1 0 0,0 0-1 0 0,0-1 1 0 0,0 1 0 0 0,0 1-1 0 0,-2 6-112 0 0,1 0 0 0 0,-1 0 0 0 0,-6 15 0 0 0,3-7 287 0 0,4-15-147 0 0,1 0 0 0 0,0 0 0 0 0,0 0 0 0 0,-1 0-1 0 0,1-1 1 0 0,0 1 0 0 0,0 0 0 0 0,0 0 0 0 0,0 0 0 0 0,0 0 0 0 0,0 0 0 0 0,0 0 0 0 0,0 0-1 0 0,1-1 1 0 0,-1 1 0 0 0,0 0 0 0 0,0 0 0 0 0,1 0 0 0 0,-1 0 0 0 0,0-1 0 0 0,1 1-1 0 0,-1 0 1 0 0,1 0 0 0 0,0 0 0 0 0,0 0 6 0 0,0 0 0 0 0,1-1-1 0 0,-1 1 1 0 0,0-1 0 0 0,0 0 0 0 0,1 1-1 0 0,-1-1 1 0 0,0 0 0 0 0,1 0 0 0 0,-1 0-1 0 0,0 0 1 0 0,0 0 0 0 0,1 0 0 0 0,-1 0-1 0 0,0 0 1 0 0,3-1 0 0 0,0 0-9 0 0,0 0 1 0 0,0 0 0 0 0,0-1-1 0 0,0 0 1 0 0,0 1-1 0 0,0-2 1 0 0,0 1 0 0 0,-1 0-1 0 0,1-1 1 0 0,-1 1-1 0 0,1-1 1 0 0,-1 0 0 0 0,0 0-1 0 0,2-4 1 0 0,1 0-32 0 0,-1 0 0 0 0,0 0 0 0 0,0-1 0 0 0,-1 0 0 0 0,6-14 0 0 0,-8 12-55 0 0,1 1-1 0 0,1-15 1 0 0,-2-13 75 0 0,-2 35 412 0 0,0 7 415 0 0,0-5-695 0 0,7 22 719 0 0,-6-19-830 0 0,0 0 0 0 0,1 1 0 0 0,-1-1 0 0 0,1 0 0 0 0,4 5 0 0 0,4 8-3 0 0,-5-5-98 0 0,-1-4-43 0 0,0 0-1 0 0,-1 1 1 0 0,4 13 0 0 0,-6-17 20 0 0,0 1 0 0 0,-1 0 1 0 0,0-1-1 0 0,0 8 0 0 0,-1-7 162 0 0,1 0 1 0 0,0 0-1 0 0,1 0 0 0 0,-1 0 1 0 0,2 6-1 0 0,0-6 10 0 0,-1-1 1 0 0,0 1-1 0 0,1-1 1 0 0,0 0-1 0 0,0 0 1 0 0,1 0 0 0 0,-1 0-1 0 0,1 0 1 0 0,0 0-1 0 0,3 3 1 0 0,-5-6-58 0 0,0-1 0 0 0,0 1 1 0 0,-1-1-1 0 0,1 0 1 0 0,0 1-1 0 0,0-1 1 0 0,0 0-1 0 0,0 0 0 0 0,0 1 1 0 0,-1-1-1 0 0,1 0 1 0 0,0 0-1 0 0,0 0 0 0 0,0 0 1 0 0,0 0-1 0 0,0 0 1 0 0,0 0-1 0 0,0-1 0 0 0,-1 1 1 0 0,1 0-1 0 0,0 0 1 0 0,0-1-1 0 0,0 1 1 0 0,0 0-1 0 0,0-1 0 0 0,2-1 6 0 0,0 1-1 0 0,0-1 1 0 0,-1 0 0 0 0,1 1-1 0 0,4-5 1 0 0,6-9 52 0 0,-11 12-59 0 0,1-1-1 0 0,0 1 0 0 0,0 0 0 0 0,0 0 0 0 0,5-3 0 0 0,-9 6-3 0 0,1 0 1 0 0,0 0-1 0 0,0 0 0 0 0,0 0 1 0 0,0 0-1 0 0,0 0 0 0 0,0 0 1 0 0,-1 0-1 0 0,1 0 0 0 0,0 0 1 0 0,0 0-1 0 0,0 0 0 0 0,0 0 1 0 0,0 0-1 0 0,0 0 1 0 0,-1 0-1 0 0,1-1 0 0 0,0 1 1 0 0,0 0-1 0 0,0 0 0 0 0,0 0 1 0 0,0 0-1 0 0,0 0 0 0 0,0 0 1 0 0,0 0-1 0 0,0 0 0 0 0,0-1 1 0 0,0 1-1 0 0,0 0 0 0 0,-1 0 1 0 0,1 0-1 0 0,0 0 0 0 0,0 0 1 0 0,0 0-1 0 0,0-1 0 0 0,0 1 1 0 0,0 0-1 0 0,0 0 0 0 0,0 0 1 0 0,0 0-1 0 0,0 0 0 0 0,0 0 1 0 0,0-1-1 0 0,0 1 0 0 0,0 0 1 0 0,1 0-1 0 0,-1 0 0 0 0,0 0 1 0 0,0 0-1 0 0,0 0 0 0 0,0 0 1 0 0,0-1-1 0 0,0 1 0 0 0,0 0 1 0 0,0 0-1 0 0,0 0 0 0 0,0 0 1 0 0,0 0-1 0 0,1 0 0 0 0,-1 0 1 0 0,0 0-1 0 0,0 0 0 0 0,0 0 1 0 0,0 0-1 0 0,0-1 0 0 0,-4-1-2943 0 0,0-17-4354 0 0,4 14 5845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1232 0 0,'1'-7'4234'0'0,"0"15"777"0"0,0 9-684 0 0,1-10-4477 0 0,1-1 204 0 0,1 0 0 0 0,1 0 0 0 0,-1 0 0 0 0,1 0-1 0 0,9 7 1 0 0,-9-8-70 0 0,-4-3-8 0 0,3 1-56 0 0,-1 1 0 0 0,1-1 0 0 0,0 0 0 0 0,6 4 0 0 0,-9-7 55 0 0,0 1 0 0 0,-1-1 1 0 0,1 1-1 0 0,0-1 1 0 0,0 1-1 0 0,0-1 0 0 0,0 0 1 0 0,0 0-1 0 0,0 1 1 0 0,0-1-1 0 0,-1 0 0 0 0,1 0 1 0 0,0 0-1 0 0,0 0 0 0 0,0 0 1 0 0,0 0-1 0 0,0 0 1 0 0,0-1-1 0 0,0 1 0 0 0,0 0 1 0 0,0 0-1 0 0,0-1 1 0 0,0 1-1 0 0,-1 0 0 0 0,1-1 1 0 0,0 1-1 0 0,0-1 0 0 0,0 1 1 0 0,-1-1-1 0 0,2 0 1 0 0,-1-1 25 0 0,-1 1 0 0 0,1 0 0 0 0,0 0 0 0 0,-1 0 0 0 0,1 0 0 0 0,-1 0 0 0 0,0-1 0 0 0,1 1 0 0 0,-1 0 1 0 0,0 0-1 0 0,0-1 0 0 0,0 1 0 0 0,0 0 0 0 0,0 0 0 0 0,0-1 0 0 0,0 1 0 0 0,0 0 0 0 0,0 0 0 0 0,-1-3 1 0 0,-9-26-8 0 0,7 24-30 0 0,2 2-57 0 0,-1 0 0 0 0,0 0 0 0 0,0 1 0 0 0,-1-1 0 0 0,1 1 0 0 0,-1-1 0 0 0,-3-3 0 0 0,-5-4-5012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5257 0 0,'-14'5'4506'0'0,"9"-2"-3184"0"0,8-3-1238 0 0,-1 1 0 0 0,0 0 0 0 0,-1 0-1 0 0,1 0 1 0 0,0 0 0 0 0,0 0 0 0 0,0 0 0 0 0,2 2 0 0 0,14 8-223 0 0,10 2-1222 0 0,-26-12 908 0 0,-1 0 1 0 0,1 0 0 0 0,0 0-1 0 0,-1 1 1 0 0,1-1 0 0 0,-1 0-1 0 0,1 1 1 0 0,-1-1 0 0 0,1 1 0 0 0,-1-1-1 0 0,0 1 1 0 0,2 2 0 0 0,-4-2 217 0 0,1-1 0 0 0,0 0 1 0 0,0 0-1 0 0,-1 0 0 0 0,1 0 1 0 0,-1 0-1 0 0,1 0 1 0 0,-1 0-1 0 0,0 0 0 0 0,1 0 1 0 0,-1 0-1 0 0,0 0 0 0 0,0 0 1 0 0,1 0-1 0 0,-2 1 0 0 0,-1-1-462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0 880 0 0,'0'0'197'0'0,"-1"1"-1"0"0,0-1 1 0 0,0 0 0 0 0,0 0-1 0 0,0 1 1 0 0,0-1-1 0 0,0 0 1 0 0,0 1 0 0 0,1-1-1 0 0,-1 1 1 0 0,0-1 0 0 0,0 1-1 0 0,1 0 1 0 0,-1-1-1 0 0,0 1 1 0 0,1 0 0 0 0,-1-1-1 0 0,0 1 1 0 0,1 0-1 0 0,-1 0 1 0 0,1 0 0 0 0,0 0-1 0 0,-1-1 1 0 0,1 1 0 0 0,-1 0-1 0 0,1 0 1 0 0,0 2-1 0 0,0-3-1 0 0,50 9 1956 0 0,-49-9-2135 0 0,0 0 0 0 0,0 0 0 0 0,0 1 0 0 0,0-1 0 0 0,0 0 0 0 0,0 1-1 0 0,0-1 1 0 0,-1 1 0 0 0,1-1 0 0 0,0 1 0 0 0,0-1 0 0 0,0 1 0 0 0,-1 0 0 0 0,1-1-1 0 0,0 1 1 0 0,-1 0 0 0 0,1-1 0 0 0,-1 1 0 0 0,1 0 0 0 0,-1 0 0 0 0,1 0 0 0 0,-1 0 0 0 0,1 1-1 0 0,9 26 596 0 0,-6-16-381 0 0,1 3 24 0 0,8 20 65 0 0,-12-33-320 0 0,0-1 0 0 0,0 1 1 0 0,0 0-1 0 0,1-1 0 0 0,-1 1 0 0 0,0-1 0 0 0,1 1 0 0 0,-1-1 1 0 0,0 0-1 0 0,1 1 0 0 0,0-1 0 0 0,-1 0 0 0 0,1 0 1 0 0,0 0-1 0 0,2 1 0 0 0,-3-2-6 0 0,0 0 0 0 0,0 1 0 0 0,0-1 0 0 0,0 0 0 0 0,0 0 1 0 0,0 0-1 0 0,0 0 0 0 0,0 0 0 0 0,0-1 0 0 0,0 1 0 0 0,0 0 0 0 0,0 0 0 0 0,0-1 1 0 0,0 1-1 0 0,-1 0 0 0 0,1-1 0 0 0,0 1 0 0 0,0-1 0 0 0,0 1 0 0 0,0-1 0 0 0,-1 1 0 0 0,1-1 1 0 0,0 0-1 0 0,-1 1 0 0 0,1-1 0 0 0,0 0 0 0 0,0-1 0 0 0,0 1-8 0 0,0-1 1 0 0,0 0-1 0 0,0 0 0 0 0,0 1 1 0 0,0-1-1 0 0,0 0 0 0 0,0 0 0 0 0,-1 0 1 0 0,1 0-1 0 0,-1 0 0 0 0,1 0 1 0 0,-1-2-1 0 0,0-1-3 0 0,0 0 0 0 0,0 0 0 0 0,0 0-1 0 0,-1 0 1 0 0,0 0 0 0 0,0 0 0 0 0,0 0 0 0 0,0 1 0 0 0,-1-1 0 0 0,0 0 0 0 0,0 1 0 0 0,0-1-1 0 0,-1 1 1 0 0,1 0 0 0 0,-1 0 0 0 0,0 0 0 0 0,0 0 0 0 0,-6-5 0 0 0,9 8 33 0 0,-1 1 1 0 0,1-1 0 0 0,-1 0-1 0 0,0 1 1 0 0,0-1-1 0 0,1 1 1 0 0,-1-1 0 0 0,0 1-1 0 0,0-1 1 0 0,0 1 0 0 0,1-1-1 0 0,-1 1 1 0 0,0 0-1 0 0,0 0 1 0 0,0-1 0 0 0,0 1-1 0 0,0 0 1 0 0,0 0 0 0 0,0 0-1 0 0,1 0 1 0 0,-1 0-1 0 0,0 0 1 0 0,0 0 0 0 0,0 0-1 0 0,0 0 1 0 0,0 1 0 0 0,0-1-1 0 0,0 0 1 0 0,0 1-1 0 0,1-1 1 0 0,-1 0 0 0 0,0 1-1 0 0,-1 0 1 0 0,1 1 42 0 0,-1 0 0 0 0,1-1 1 0 0,0 1-1 0 0,-1 0 0 0 0,1 0 1 0 0,0 0-1 0 0,1 0 0 0 0,-1 0 0 0 0,0 0 1 0 0,0 0-1 0 0,1 0 0 0 0,-1 0 0 0 0,1 4 1 0 0,0 6 68 0 0,0-1 1 0 0,2 1 0 0 0,-1-1-1 0 0,1 1 1 0 0,1-1 0 0 0,0 0 0 0 0,6 16-1 0 0,-6-20-69 0 0,0 0-1 0 0,0-1 1 0 0,1 1-1 0 0,0-1 1 0 0,0 0-1 0 0,0 0 0 0 0,1 0 1 0 0,0-1-1 0 0,0 1 1 0 0,0-1-1 0 0,11 7 1 0 0,-14-11-58 0 0,-1 0-1 0 0,1-1 1 0 0,-1 1 0 0 0,1-1 0 0 0,-1 1 0 0 0,1-1 0 0 0,-1 0-1 0 0,1 1 1 0 0,0-1 0 0 0,-1 0 0 0 0,1 0 0 0 0,-1 0-1 0 0,1 0 1 0 0,0 0 0 0 0,-1-1 0 0 0,1 1 0 0 0,-1 0 0 0 0,1-1-1 0 0,-1 0 1 0 0,1 1 0 0 0,-1-1 0 0 0,1 0 0 0 0,-1 1-1 0 0,1-1 1 0 0,-1 0 0 0 0,0 0 0 0 0,1 0 0 0 0,-1 0 0 0 0,1-2-1 0 0,0 0-8 0 0,0 0 0 0 0,-1 0-1 0 0,0 0 1 0 0,1 0-1 0 0,-1-1 1 0 0,-1 1-1 0 0,1-1 1 0 0,0 1-1 0 0,-1 0 1 0 0,1-1 0 0 0,-1-5-1 0 0,0-73-202 0 0,0 82 212 0 0,0 0 0 0 0,0 0-1 0 0,0 0 1 0 0,-1-1 0 0 0,1 1 0 0 0,0 0-1 0 0,0 0 1 0 0,0 0 0 0 0,0 0 0 0 0,0 0 0 0 0,0 0-1 0 0,0 0 1 0 0,0-1 0 0 0,0 1 0 0 0,0 0 0 0 0,0 0-1 0 0,0 0 1 0 0,1 0 0 0 0,-1 0 0 0 0,0 0-1 0 0,0 0 1 0 0,0-1 0 0 0,0 1 0 0 0,0 0 0 0 0,0 0-1 0 0,0 0 1 0 0,0 0 0 0 0,0 0 0 0 0,0 0-1 0 0,0 0 1 0 0,0 0 0 0 0,0 0 0 0 0,1 0 0 0 0,-1-1-1 0 0,0 1 1 0 0,0 0 0 0 0,0 0 0 0 0,0 0 0 0 0,0 0-1 0 0,0 0 1 0 0,0 0 0 0 0,0 0 0 0 0,1 0-1 0 0,-1 0 1 0 0,0 0 0 0 0,0 0 0 0 0,0 0 0 0 0,0 0-1 0 0,0 0 1 0 0,0 0 0 0 0,0 0 0 0 0,1 0-1 0 0,-1 0 1 0 0,0 0 0 0 0,0 0 0 0 0,0 0 0 0 0,0 0-1 0 0,0 0 1 0 0,0 1 0 0 0,0-1 0 0 0,1 0 0 0 0,-1 0-1 0 0,0 0 1 0 0,9 9-30 0 0,8 14-13 0 0,24 48-277 0 0,-33-57 148 0 0,-1 2-152 0 0,-6-13 185 0 0,0 0-1 0 0,1 0 0 0 0,-1 1 0 0 0,1-1 0 0 0,0 0 0 0 0,4 5 0 0 0,-5-13 76 0 0,-1 1-1 0 0,1-1 1 0 0,-1 0-1 0 0,0 1 1 0 0,-1-6 0 0 0,0 4 104 0 0,0-1 0 0 0,1 1 1 0 0,0-1-1 0 0,0 1 1 0 0,1-1-1 0 0,-1 1 0 0 0,1 0 1 0 0,1-1-1 0 0,2-7 1 0 0,-3 11-4 0 0,0 1 1 0 0,0-1 0 0 0,0 0-1 0 0,1 1 1 0 0,-1-1 0 0 0,4-3 0 0 0,-4 5-65 0 0,0 0 1 0 0,0 0-1 0 0,0 0 1 0 0,0 1-1 0 0,0-1 1 0 0,1 0-1 0 0,-1 1 1 0 0,0-1 0 0 0,0 1-1 0 0,0-1 1 0 0,1 1-1 0 0,-1 0 1 0 0,0 0-1 0 0,0-1 1 0 0,1 1-1 0 0,-1 0 1 0 0,2 0 0 0 0,-3 0-121 0 0,1 0 0 0 0,-1 0 0 0 0,0 0 0 0 0,1 0 0 0 0,-1 0 0 0 0,1 0 0 0 0,-1 0 1 0 0,0 0-1 0 0,1 0 0 0 0,-1 0 0 0 0,1 0 0 0 0,-1 0 0 0 0,0-1 0 0 0,1 1 1 0 0,-1 0-1 0 0,0 0 0 0 0,1 0 0 0 0,-1-1 0 0 0,0 1 0 0 0,1 0 0 0 0,-1-1 0 0 0,0 1 1 0 0,0 0-1 0 0,1-1 0 0 0,-1 1 0 0 0,0 0 0 0 0,0-1 0 0 0,1 1 0 0 0,-1 0 0 0 0,0-1 1 0 0,0 1-1 0 0,0 0 0 0 0,0-1 0 0 0,0 1 0 0 0,0-1 0 0 0,0 1 0 0 0,0 0 1 0 0,0-1-1 0 0,0 1 0 0 0,0-1 0 0 0,0 1 0 0 0,0-1 0 0 0,0 1 0 0 0,0-1 0 0 0,-7-21-3409 0 0,4 13 3906 0 0,1 5-962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91 960 0 0,'-10'-10'975'0'0,"-9"-8"2478"0"0,19 18-3409 0 0,0 0 0 0 0,-1 0 0 0 0,1-1 0 0 0,0 1 0 0 0,0 0 1 0 0,0 0-1 0 0,0 0 0 0 0,0 0 0 0 0,0 0 0 0 0,-1 0 0 0 0,1 0 0 0 0,0-1 0 0 0,0 1 1 0 0,0 0-1 0 0,0 0 0 0 0,0 0 0 0 0,0 0 0 0 0,0-1 0 0 0,0 1 0 0 0,0 0 0 0 0,0 0 1 0 0,0 0-1 0 0,0 0 0 0 0,0-1 0 0 0,0 1 0 0 0,0 0 0 0 0,0 0 0 0 0,0 0 0 0 0,0 0 1 0 0,0-1-1 0 0,0 1 0 0 0,0 0 0 0 0,0 0 0 0 0,0 0 0 0 0,0 0 0 0 0,0-1 0 0 0,0 1 1 0 0,0 0-1 0 0,0 0 0 0 0,8-7 850 0 0,12-2-42 0 0,-14 6-707 0 0,-1 1-1 0 0,1 0 1 0 0,0 1 0 0 0,0-1-1 0 0,0 1 1 0 0,0 0 0 0 0,11 0-1 0 0,-16 1-127 0 0,1 1 0 0 0,0-1-1 0 0,0 0 1 0 0,0 0 0 0 0,0 1-1 0 0,0-1 1 0 0,-1 1 0 0 0,1 0-1 0 0,0 0 1 0 0,-1-1 0 0 0,1 1-1 0 0,0 0 1 0 0,-1 0 0 0 0,1 1 0 0 0,-1-1-1 0 0,1 0 1 0 0,-1 0 0 0 0,0 1-1 0 0,0-1 1 0 0,1 1 0 0 0,-1-1-1 0 0,0 1 1 0 0,0-1 0 0 0,0 1-1 0 0,-1 0 1 0 0,1-1 0 0 0,0 1 0 0 0,-1 0-1 0 0,1 2 1 0 0,1 5-58 0 0,-1 0-1 0 0,0 0 1 0 0,0 1 0 0 0,-1-1-1 0 0,0 0 1 0 0,-1 1 0 0 0,0-1-1 0 0,-3 10 1 0 0,1 0-894 0 0,1-13-672 0 0,2-16-2617 0 0,1 2 3984 0 0,1 1-1 0 0,0 0 1 0 0,0 0-1 0 0,7-13 1 0 0,-6 11 171 0 0,-3 8 116 0 0,1 1-1 0 0,-1-1 0 0 0,0 1 1 0 0,0-1-1 0 0,0 1 0 0 0,1 0 1 0 0,-1-1-1 0 0,0 1 0 0 0,0-1 1 0 0,1 1-1 0 0,-1 0 0 0 0,0-1 1 0 0,1 1-1 0 0,-1 0 0 0 0,0-1 1 0 0,1 1-1 0 0,-1 0 0 0 0,1-1 1 0 0,-1 1-1 0 0,0 0 0 0 0,1 0 1 0 0,-1 0-1 0 0,1-1 0 0 0,-1 1 1 0 0,1 0-1 0 0,-1 0 0 0 0,1 0 0 0 0,-1 0 1 0 0,1 0-1 0 0,0 0 0 0 0,0 0 108 0 0,0 0 0 0 0,1 1 0 0 0,-1-1 0 0 0,0 1-1 0 0,0 0 1 0 0,0-1 0 0 0,1 1 0 0 0,-1 0-1 0 0,0-1 1 0 0,0 1 0 0 0,1 1 0 0 0,3 4 195 0 0,0-1-1 0 0,8 12 1 0 0,-13-16-385 0 0,0-1 0 0 0,0 0-1 0 0,0 1 1 0 0,0-1 0 0 0,0 0 0 0 0,1 1 0 0 0,-1-1-1 0 0,0 0 1 0 0,0 1 0 0 0,0-1 0 0 0,1 0 0 0 0,-1 1-1 0 0,0-1 1 0 0,1 0 0 0 0,-1 0 0 0 0,0 1 0 0 0,1-1-1 0 0,-1 0 1 0 0,0 0 0 0 0,1 0 0 0 0,-1 1 0 0 0,0-1-1 0 0,1 0 1 0 0,-1 0 0 0 0,1 0 0 0 0,-1 0 0 0 0,0 0-1 0 0,1 0 1 0 0,-1 0 0 0 0,1 0 0 0 0,0 0 0 0 0,-1 0-58 0 0,1-1 1 0 0,-1 0 0 0 0,1 1 0 0 0,-1-1 0 0 0,0 0 0 0 0,1 1 0 0 0,-1-1 0 0 0,0 0 0 0 0,1 1-1 0 0,-1-1 1 0 0,0 0 0 0 0,0 1 0 0 0,0-1 0 0 0,0-1 0 0 0,1-28-705 0 0,-6-4 753 0 0,2 15 200 0 0,-2-34-1 0 0,5 54-126 0 0,0-1-1 0 0,0 0 0 0 0,0 0 0 0 0,1 0 0 0 0,-1 0 0 0 0,0 0 1 0 0,0 0-1 0 0,0 0 0 0 0,0 0 0 0 0,0 0 0 0 0,0 0 0 0 0,0 0 1 0 0,0 0-1 0 0,0 0 0 0 0,0 0 0 0 0,0 1 0 0 0,0-1 0 0 0,0 0 1 0 0,0 0-1 0 0,0 0 0 0 0,0 0 0 0 0,0 0 0 0 0,1 0 1 0 0,-1 0-1 0 0,0 0 0 0 0,0 0 0 0 0,0 0 0 0 0,0 0 0 0 0,0 0 1 0 0,0 0-1 0 0,0 0 0 0 0,0 0 0 0 0,0 0 0 0 0,0 0 0 0 0,0 0 1 0 0,0 0-1 0 0,1 0 0 0 0,-1 0 0 0 0,0 0 0 0 0,0 0 0 0 0,0 0 1 0 0,0 0-1 0 0,0 0 0 0 0,0 0 0 0 0,0 0 0 0 0,0-1 0 0 0,0 1 1 0 0,0 0-1 0 0,0 0 0 0 0,0 0 0 0 0,0 0 0 0 0,0 0 1 0 0,0 0-1 0 0,1 0 0 0 0,-1 0 0 0 0,0 0 0 0 0,0 0 0 0 0,0 0 1 0 0,0 0-1 0 0,0 0 0 0 0,7 11 896 0 0,8 16-395 0 0,11 25-535 0 0,-22-46-25 0 0,-2-3-69 0 0,0-1 0 0 0,-1 1-1 0 0,1 0 1 0 0,-1 0 0 0 0,1 0-1 0 0,0 6 1 0 0,-2-9 28 0 0,-7-29-1138 0 0,6 26 1433 0 0,0 0 0 0 0,1 0-1 0 0,-1 0 1 0 0,1 0 0 0 0,0 0 0 0 0,0-5 0 0 0,1 7-176 0 0,-1 0 0 0 0,0 0-1 0 0,0 0 1 0 0,0 0 0 0 0,1 0-1 0 0,-1 0 1 0 0,1 0 0 0 0,-1 0-1 0 0,0 1 1 0 0,1-1 0 0 0,-1 0-1 0 0,1 0 1 0 0,0 1 0 0 0,-1-1-1 0 0,1 0 1 0 0,0 1 0 0 0,-1-1-1 0 0,1 0 1 0 0,0 1 0 0 0,0-1-1 0 0,0 1 1 0 0,-1-1 0 0 0,1 1-1 0 0,2-1 1 0 0,19-14-632 0 0,-20 14-12 0 0,-2 1 423 0 0,1-1-1 0 0,-1 1 0 0 0,1 0 0 0 0,-1-1 1 0 0,1 1-1 0 0,-1 0 0 0 0,1 0 1 0 0,-1 0-1 0 0,1 0 0 0 0,-1-1 0 0 0,1 1 1 0 0,-1 0-1 0 0,1 0 0 0 0,0 0 0 0 0,-1 0 1 0 0,1 0-1 0 0,-1 0 0 0 0,1 0 0 0 0,-1 0 1 0 0,1 1-1 0 0,-1-1 0 0 0,1 0 1 0 0,-1 0-1 0 0,1 0 0 0 0,-1 1 0 0 0,1-1 1 0 0,0 0-1 0 0,-1 3-871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3537 0 0,'-1'3'245'0'0,"-1"-1"0"0"0,1 0 0 0 0,0 1 1 0 0,0-1-1 0 0,0 1 0 0 0,0-1 0 0 0,0 1 0 0 0,0-1 1 0 0,1 1-1 0 0,-1 0 0 0 0,1-1 0 0 0,0 1 1 0 0,0 0-1 0 0,0 0 0 0 0,0-1 0 0 0,0 1 0 0 0,1 0 1 0 0,-1-1-1 0 0,1 1 0 0 0,-1 0 0 0 0,1-1 0 0 0,1 3 1 0 0,7 10 660 0 0,-8-13-810 0 0,0 1 1 0 0,1 0-1 0 0,-1-1 1 0 0,1 1-1 0 0,0-1 1 0 0,0 0-1 0 0,3 4 0 0 0,-4-6-89 0 0,0 1-1 0 0,1 0 0 0 0,-1-1 1 0 0,0 1-1 0 0,0-1 0 0 0,1 1 0 0 0,-1-1 1 0 0,1 1-1 0 0,-1-1 0 0 0,0 0 1 0 0,1 0-1 0 0,-1 0 0 0 0,1 0 0 0 0,-1 0 1 0 0,0 0-1 0 0,1 0 0 0 0,-1 0 0 0 0,1-1 1 0 0,-1 1-1 0 0,3-1 0 0 0,-3 1-35 0 0,1-1 0 0 0,0 1 0 0 0,-1 0-1 0 0,1-1 1 0 0,0 1 0 0 0,-1-1 0 0 0,1 0-1 0 0,-1 0 1 0 0,1 1 0 0 0,-1-1 0 0 0,1 0-1 0 0,-1 0 1 0 0,0 0 0 0 0,1-1 0 0 0,-1 1-1 0 0,0 0 1 0 0,0 0 0 0 0,0-1 0 0 0,0 1 0 0 0,0-1-1 0 0,0 1 1 0 0,0-1 0 0 0,0 1 0 0 0,-1-1-1 0 0,1 1 1 0 0,0-4 0 0 0,-1 3 50 0 0,1 0 1 0 0,-1-1 0 0 0,0 1-1 0 0,-1-1 1 0 0,1 1-1 0 0,0 0 1 0 0,-1-1-1 0 0,1 1 1 0 0,-1 0-1 0 0,0-1 1 0 0,0 1 0 0 0,0 0-1 0 0,0 0 1 0 0,0 0-1 0 0,0 0 1 0 0,-1 0-1 0 0,1 0 1 0 0,-1 0-1 0 0,1 0 1 0 0,-1 0 0 0 0,0 1-1 0 0,1-1 1 0 0,-1 1-1 0 0,0-1 1 0 0,0 1-1 0 0,0 0 1 0 0,0 0 0 0 0,-1 0-1 0 0,-3-2 1 0 0,6 3-28 0 0,-19-5 291 0 0,18 5-338 0 0,0 0 0 0 0,1 0 0 0 0,-1 0 0 0 0,0 0 0 0 0,0 0 0 0 0,1 0 0 0 0,-1 0 0 0 0,0 1 0 0 0,0-1 0 0 0,1 0 0 0 0,-1 0 0 0 0,0 1 0 0 0,1-1 0 0 0,-1 1 0 0 0,0-1 0 0 0,1 0 0 0 0,-1 1 0 0 0,1-1 0 0 0,-1 1 0 0 0,0 0 0 0 0,1-1 0 0 0,-1 1 0 0 0,0 0 0 0 0,1 1-746 0 0,0-1-1 0 0,0 0 0 0 0,-1 0 0 0 0,1 1 0 0 0,0-1 1 0 0,0 0-1 0 0,0 0 0 0 0,0 0 0 0 0,1 1 0 0 0,-1 1 1 0 0,2-2-247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4289 0 0,'-8'8'3394'0'0,"6"-5"-3125"0"0,3-5 327 0 0,25-5 437 0 0,-20 4-996 0 0,0 1 0 0 0,0-1 0 0 0,0-1 0 0 0,6-4 0 0 0,13-7-480 0 0,-28 25 505 0 0,-1 1 0 0 0,-5 12 0 0 0,0-5 765 0 0,-8 27 1 0 0,16-43-855 0 0,1-1 0 0 0,0 1 0 0 0,0-1 0 0 0,0 1 0 0 0,0 0 1 0 0,0-1-1 0 0,0 1 0 0 0,1-1 0 0 0,-1 1 0 0 0,0-1 0 0 0,1 1 1 0 0,0-1-1 0 0,-1 1 0 0 0,1-1 0 0 0,0 1 0 0 0,-1-1 0 0 0,1 0 0 0 0,0 1 1 0 0,0-1-1 0 0,2 2 0 0 0,-2-2-181 0 0,0 0-1 0 0,0 0 1 0 0,0 0 0 0 0,0-1 0 0 0,0 1 0 0 0,0 0-1 0 0,0 0 1 0 0,0-1 0 0 0,0 1 0 0 0,0-1-1 0 0,0 1 1 0 0,0-1 0 0 0,0 0 0 0 0,1 1 0 0 0,-1-1-1 0 0,2 0 1 0 0,-3 0 62 0 0,1 0 0 0 0,-1 0-1 0 0,1-1 1 0 0,-1 1-1 0 0,1 0 1 0 0,-1-1 0 0 0,1 1-1 0 0,-1 0 1 0 0,1-1 0 0 0,-1 1-1 0 0,1-1 1 0 0,-1 1 0 0 0,0-1-1 0 0,1 1 1 0 0,-1-1 0 0 0,0 1-1 0 0,0-1 1 0 0,1 1 0 0 0,-1-1-1 0 0,0 0 1 0 0,0 1 0 0 0,0-1-1 0 0,0 1 1 0 0,1-1 0 0 0,-1 0-1 0 0,3-18-893 0 0,-3 17 939 0 0,2-16-533 0 0,7-53-125 0 0,-5 63 2083 0 0,-1 11 561 0 0,4 18 1440 0 0,-4-10-3150 0 0,7 22-154 0 0,-8-28-214 0 0,-1-1 0 0 0,0 1 0 0 0,0-1-1 0 0,-1 1 1 0 0,0-1 0 0 0,1 1 0 0 0,-2 8 0 0 0,1-4-831 0 0,-1-5 423 0 0,1 1 0 0 0,-1 0 0 0 0,0-1 0 0 0,0 1 0 0 0,-1-1 0 0 0,-3 9-1 0 0,-1 3 407 0 0,6-12-276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21 624 0 0,'0'4'3067'0'0,"2"-4"-2888"0"0,0 0-1 0 0,-1-1 0 0 0,1 1 0 0 0,-1-1 1 0 0,1 1-1 0 0,-1-1 0 0 0,0 0 0 0 0,1 0 1 0 0,-1 1-1 0 0,1-1 0 0 0,-1 0 0 0 0,1-2 1 0 0,5-1 112 0 0,0 1-254 0 0,11-5-39 0 0,-17 8-65 0 0,0 0 0 0 0,0 0 0 0 0,-1 0 0 0 0,1 0 0 0 0,0 1 0 0 0,0-1 0 0 0,0 0 0 0 0,0 0 0 0 0,0 0 0 0 0,0 1 0 0 0,-1-1 0 0 0,1 1 0 0 0,0-1 0 0 0,0 0 0 0 0,-1 1 0 0 0,1-1 0 0 0,0 1 0 0 0,0 0 0 0 0,-1-1 0 0 0,2 2 0 0 0,-1-1-65 0 0,0 0 0 0 0,0 0 0 0 0,0 0 0 0 0,0 0 0 0 0,0 1 0 0 0,0-1 0 0 0,0 0 0 0 0,0 1 0 0 0,0-1 0 0 0,0 1 0 0 0,-1-1 0 0 0,1 1 0 0 0,-1-1 0 0 0,1 1 0 0 0,-1-1 0 0 0,1 1 0 0 0,-1 0 0 0 0,0-1 0 0 0,0 1 0 0 0,0 0 0 0 0,0-1 0 0 0,0 3 0 0 0,-1 0 316 0 0,0 0-1 0 0,0 1 0 0 0,0-1 1 0 0,0 0-1 0 0,-1 1 0 0 0,1-1 1 0 0,-1 0-1 0 0,0 0 0 0 0,-1 0 1 0 0,1 0-1 0 0,-1-1 0 0 0,1 1 1 0 0,-1-1-1 0 0,-4 4 0 0 0,2 8 1513 0 0,5-9-978 0 0,5-8-287 0 0,16-4-278 0 0,-17 6-131 0 0,-1-1-1 0 0,0 1 0 0 0,1 0 1 0 0,-1 0-1 0 0,0 0 0 0 0,1 0 1 0 0,-1 1-1 0 0,0-1 0 0 0,0 1 1 0 0,1 0-1 0 0,-1 0 0 0 0,0 0 1 0 0,0 0-1 0 0,0 0 0 0 0,0 1 1 0 0,0 0-1 0 0,0-1 0 0 0,-1 1 1 0 0,1 0-1 0 0,0 0 0 0 0,-1 1 1 0 0,1-1-1 0 0,-1 0 0 0 0,0 1 1 0 0,0 0-1 0 0,0-1 0 0 0,0 1 1 0 0,-1 0-1 0 0,1 0 0 0 0,1 4 1 0 0,-1-4 34 0 0,-1 0 0 0 0,0 0 0 0 0,1 0 0 0 0,-1 0 0 0 0,0 0 0 0 0,-1 0 0 0 0,1 0 0 0 0,0 1 1 0 0,-1-1-1 0 0,0 0 0 0 0,0 0 0 0 0,0 1 0 0 0,0-1 0 0 0,0 0 0 0 0,-1 1 0 0 0,0 3 0 0 0,0-6 0 0 0,0 1 1 0 0,1 0-1 0 0,-1-1 0 0 0,0 1 0 0 0,0-1 0 0 0,0 1 0 0 0,0-1 0 0 0,0 1 1 0 0,0-1-1 0 0,0 1 0 0 0,-1-1 0 0 0,1 0 0 0 0,0 0 0 0 0,-1 0 0 0 0,1 0 1 0 0,-1 0-1 0 0,1 0 0 0 0,-1 0 0 0 0,-2 1 0 0 0,1-1-37 0 0,-1-1-1 0 0,1 1 0 0 0,-1 0 1 0 0,1-1-1 0 0,0 0 1 0 0,-1 0-1 0 0,1 0 0 0 0,-1 0 1 0 0,-5-1-1 0 0,5 0-72 0 0,1 0-1 0 0,-1 0 1 0 0,1 0-1 0 0,-1 0 1 0 0,1 0-1 0 0,0-1 1 0 0,-1 1-1 0 0,1-1 0 0 0,0 0 1 0 0,0 0-1 0 0,-3-3 1 0 0,4 4-108 0 0,1 0 1 0 0,0-1-1 0 0,0 1 0 0 0,0 0 1 0 0,1 0-1 0 0,-1-1 1 0 0,0 1-1 0 0,0 0 0 0 0,1-1 1 0 0,-1 1-1 0 0,1 0 1 0 0,-1-1-1 0 0,1 1 0 0 0,0-1 1 0 0,-1 1-1 0 0,1-1 1 0 0,0 1-1 0 0,0-1 0 0 0,0 1 1 0 0,0-1-1 0 0,0 1 1 0 0,1-1-1 0 0,-1 1 0 0 0,0-1 1 0 0,1 1-1 0 0,-1-1 1 0 0,1 1-1 0 0,-1-1 0 0 0,2-1 1 0 0,-1 2-184 0 0,0-1 0 0 0,0 1 0 0 0,1 0 0 0 0,-1 0 0 0 0,0 0 0 0 0,1 0 0 0 0,-1 0 0 0 0,1 0 0 0 0,2-1 0 0 0,2-2-467 0 0,-2 1 22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 2849 0 0,'-18'-23'6713'0'0,"20"43"-4693"0"0,4 3-1866 0 0,1-1-1 0 0,0 0 1 0 0,2 0-1 0 0,17 31 0 0 0,-6-25-178 0 0,-19-26 22 0 0,1 0-1 0 0,-1 0 1 0 0,1-1 0 0 0,0 1 0 0 0,-1 0 0 0 0,1-1-1 0 0,0 0 1 0 0,0 1 0 0 0,0-1 0 0 0,0 0-1 0 0,4 2 1 0 0,-5-3-1 0 0,-1 0-1 0 0,1 0 0 0 0,-1 0 0 0 0,1 0 0 0 0,-1 0 1 0 0,0 0-1 0 0,1 0 0 0 0,-1 0 0 0 0,1 0 1 0 0,-1 0-1 0 0,1 0 0 0 0,-1 0 0 0 0,0 0 1 0 0,1 0-1 0 0,-1 0 0 0 0,1 0 0 0 0,-1-1 0 0 0,0 1 1 0 0,1 0-1 0 0,-1 0 0 0 0,1-1 0 0 0,-1 1 1 0 0,0 0-1 0 0,1 0 0 0 0,-1-1 0 0 0,0 1 1 0 0,0 0-1 0 0,1-1 0 0 0,-1 0 0 0 0,1 0 11 0 0,-1 0 1 0 0,1 0-1 0 0,-1 0 0 0 0,0 0 0 0 0,0-1 0 0 0,0 1 0 0 0,1 0 0 0 0,-1 0 0 0 0,0 0 1 0 0,0 0-1 0 0,-1-2 0 0 0,1-1 46 0 0,-1-1 0 0 0,0 1 1 0 0,0 0-1 0 0,-1 0 0 0 0,-2-7 0 0 0,-8-6-13 0 0,0 0 0 0 0,-1 1 0 0 0,-1 0 0 0 0,-20-18 0 0 0,19 19 17 0 0,13 13-63 0 0,0 0 0 0 0,0 1-1 0 0,-1-1 1 0 0,1 1 0 0 0,0-1 0 0 0,0 1 0 0 0,-1 0 0 0 0,1 0-1 0 0,-1 0 1 0 0,1 0 0 0 0,-6-1 0 0 0,8 2-32 0 0,-1 0 0 0 0,0 0 0 0 0,0 0 0 0 0,1 0 0 0 0,-1 0 1 0 0,0 0-1 0 0,0 0 0 0 0,1 0 0 0 0,-1 0 0 0 0,0 1 0 0 0,0-1 0 0 0,1 0 1 0 0,-1 0-1 0 0,0 1 0 0 0,1-1 0 0 0,-1 0 0 0 0,0 1 0 0 0,1-1 0 0 0,-1 1 0 0 0,0-1 1 0 0,1 1-1 0 0,-1-1 0 0 0,1 1 0 0 0,-1-1 0 0 0,1 1 0 0 0,-1-1 0 0 0,1 1 1 0 0,-1 0-1 0 0,1-1 0 0 0,0 1 0 0 0,-1 0 0 0 0,1-1 0 0 0,0 1 0 0 0,0 0 0 0 0,-1 0 1 0 0,1-1-1 0 0,0 1 0 0 0,0 0 0 0 0,0 0 0 0 0,0-1 0 0 0,0 1 0 0 0,0 0 1 0 0,0 1-1 0 0,0 15-124 0 0,1 0 0 0 0,1 0 0 0 0,0 0 0 0 0,1 0 0 0 0,1 0 0 0 0,1-1 0 0 0,0 1 0 0 0,12 24 0 0 0,-12-31 196 0 0,-1 1-1 0 0,5 17 1 0 0,-6-18 132 0 0,0 0 0 0 0,1 0 0 0 0,6 11 1 0 0,-10-20-154 0 0,2 1 102 0 0,-1 1 1 0 0,0-1-1 0 0,1 1 1 0 0,0-1-1 0 0,-1 0 1 0 0,1 0 0 0 0,0 0-1 0 0,0 0 1 0 0,0 0-1 0 0,4 3 1 0 0,-4-5-91 0 0,-1 1 0 0 0,1-1-1 0 0,0 1 1 0 0,0-1 0 0 0,0 1 0 0 0,0-1 0 0 0,0 0 0 0 0,-1 0 0 0 0,1 0 0 0 0,0 0 0 0 0,0 0-1 0 0,0-1 1 0 0,0 1 0 0 0,0 0 0 0 0,0-1 0 0 0,-1 0 0 0 0,1 1 0 0 0,0-1 0 0 0,0 0 0 0 0,-1 0-1 0 0,1 0 1 0 0,1-1 0 0 0,39-17-100 0 0,-40 18 777 0 0,5-3-3945 0 0,-17 16-5615 0 0,7-10 8248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2601 0 0,'0'0'81'0'0,"-1"0"1"0"0,1 0 0 0 0,0 0 0 0 0,0 0 0 0 0,-1 0-1 0 0,1 1 1 0 0,0-1 0 0 0,0 0 0 0 0,0 0 0 0 0,-1 0 0 0 0,1 1-1 0 0,0-1 1 0 0,0 0 0 0 0,0 0 0 0 0,0 1 0 0 0,0-1 0 0 0,-1 0-1 0 0,1 0 1 0 0,0 1 0 0 0,0-1 0 0 0,0 0 0 0 0,0 0-1 0 0,0 1 1 0 0,0-1 0 0 0,0 0 0 0 0,0 1 0 0 0,0-1 0 0 0,0 0-1 0 0,0 0 1 0 0,0 1 0 0 0,0-1 0 0 0,0 0 0 0 0,0 0-1 0 0,0 1 1 0 0,0-1 0 0 0,1 0 0 0 0,-1 0 0 0 0,0 1 0 0 0,0-1-1 0 0,0 0 1 0 0,0 0 0 0 0,1 1 0 0 0,-1-1 0 0 0,0 0 0 0 0,0 0-1 0 0,0 0 1 0 0,1 1 0 0 0,-1-1 0 0 0,0 0 0 0 0,1 0-1 0 0,1 0 31 0 0,1-1 1 0 0,0 0-1 0 0,0 1 0 0 0,0-1 0 0 0,-1-1 0 0 0,1 1 0 0 0,0 0 0 0 0,-1 0 0 0 0,0-1 0 0 0,5-3 0 0 0,-6 4-88 0 0,1-1 0 0 0,0 1 0 0 0,0 0 0 0 0,0 0 0 0 0,0-1 0 0 0,0 1 0 0 0,0 0 0 0 0,0 1 0 0 0,0-1 1 0 0,0 0-1 0 0,1 0 0 0 0,-1 1 0 0 0,0 0 0 0 0,0-1 0 0 0,1 1 0 0 0,-1 0 0 0 0,0 0 0 0 0,4 0 0 0 0,-4 1 173 0 0,0 0-1 0 0,0 0 1 0 0,0-1-1 0 0,0 1 1 0 0,0 0-1 0 0,0 0 1 0 0,-1 1-1 0 0,1-1 1 0 0,0 0-1 0 0,-1 1 1 0 0,1-1-1 0 0,-1 1 1 0 0,2 1-1 0 0,0 2-88 0 0,-1-1-1 0 0,0 0 0 0 0,0 1 1 0 0,2 7-1 0 0,-3-11-135 0 0,4 8 49 0 0,-4-8-68 0 0,-1 0 0 0 0,1 0-1 0 0,-1 0 1 0 0,1-1-1 0 0,0 1 1 0 0,-1 0 0 0 0,0 0-1 0 0,1 0 1 0 0,-1 1 0 0 0,0-1-1 0 0,1 1 1 0 0,-1-2-35 0 0,0 0 1 0 0,0 0 0 0 0,0 0 0 0 0,0 1-1 0 0,1-1 1 0 0,-1 0 0 0 0,0 0 0 0 0,0 0-1 0 0,0 0 1 0 0,0 0 0 0 0,0 0 0 0 0,1 0-1 0 0,-1 0 1 0 0,0 1 0 0 0,0-1 0 0 0,0 0-1 0 0,0 0 1 0 0,0 0 0 0 0,1 0-1 0 0,-1 0 1 0 0,0 0 0 0 0,0 0 0 0 0,0 0-1 0 0,1 0 1 0 0,-1 0 0 0 0,0 0 0 0 0,0 0-1 0 0,0 0 1 0 0,0 0 0 0 0,1 0 0 0 0,-1 0-1 0 0,0 0 1 0 0,0 0 0 0 0,0 0 0 0 0,0-1-1 0 0,1 1 1 0 0,-1 0 0 0 0,0 0 0 0 0,0 0-1 0 0,0 0 1 0 0,0 0 0 0 0,1-1-132 0 0,-1 1 1 0 0,1 0-1 0 0,-1 0 0 0 0,0 0 1 0 0,1-1-1 0 0,-1 1 0 0 0,0 0 1 0 0,1 0-1 0 0,-1-1 1 0 0,0 1-1 0 0,1 0 0 0 0,-1-1 1 0 0,0 1-1 0 0,0 0 1 0 0,1-1-1 0 0,-1 1 0 0 0,0 0 1 0 0,0-1-1 0 0,0 1 0 0 0,1-1 1 0 0,-1 1-1 0 0,0-1 1 0 0,3-9-1745 0 0,-2 7 1049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4857 0 0,'-10'1'6601'0'0,"16"-4"-5982"0"0,-1 1-656 0 0,-1 0 0 0 0,1 1-1 0 0,-1-1 1 0 0,1 1 0 0 0,0 0-1 0 0,0 1 1 0 0,-1-1 0 0 0,1 1-1 0 0,0 0 1 0 0,5 1-1 0 0,-9-1 10 0 0,0 1-1 0 0,0-1 0 0 0,1 1 1 0 0,-1 0-1 0 0,-1 0 0 0 0,1-1 1 0 0,0 1-1 0 0,0 0 0 0 0,0 0 1 0 0,0 0-1 0 0,0 0 0 0 0,-1 0 1 0 0,1 0-1 0 0,0 0 0 0 0,-1 0 1 0 0,1 1-1 0 0,-1-1 0 0 0,0 0 1 0 0,1 0-1 0 0,-1 0 0 0 0,0 1 1 0 0,1-1-1 0 0,-1 0 0 0 0,0 2 1 0 0,0 5 77 0 0,1 0 1 0 0,-2 14-1 0 0,0-8 41 0 0,1-7 89 0 0,-1 0 1 0 0,0 0 0 0 0,0 0-1 0 0,0 0 1 0 0,-3 8-1 0 0,3 2 306 0 0,1-16-484 0 0,0-1 0 0 0,0 1-1 0 0,0-1 1 0 0,0 1 0 0 0,0-1 0 0 0,0 0 0 0 0,1 1 0 0 0,-1-1 0 0 0,0 1 0 0 0,0-1 0 0 0,0 1 0 0 0,0-1 0 0 0,1 1 0 0 0,-1-1 0 0 0,0 0 0 0 0,0 1 0 0 0,1-1 0 0 0,-1 1 0 0 0,0-1 0 0 0,1 0 0 0 0,-1 1 0 0 0,1-1-1 0 0,-1 0 1 0 0,1 1 0 0 0,1-1-12 0 0,0-1-1 0 0,0 1 1 0 0,-1-1-1 0 0,1 1 1 0 0,0-1 0 0 0,0 0-1 0 0,-1 1 1 0 0,1-1-1 0 0,2-2 1 0 0,10-3-51 0 0,-12 5 53 0 0,10-1-107 0 0,-12 2 113 0 0,0 0 0 0 0,1 0-1 0 0,-1 0 1 0 0,0 0 0 0 0,0 0-1 0 0,1 0 1 0 0,-1 0 0 0 0,0 0-1 0 0,0 0 1 0 0,1 0-1 0 0,-1 1 1 0 0,0-1 0 0 0,0 0-1 0 0,0 0 1 0 0,1 0 0 0 0,-1 0-1 0 0,0 0 1 0 0,0 1 0 0 0,0-1-1 0 0,1 0 1 0 0,-1 0-1 0 0,0 0 1 0 0,0 1 0 0 0,0-1-1 0 0,0 0 1 0 0,0 0 0 0 0,1 1-1 0 0,-1-1 1 0 0,0 0 0 0 0,0 0-1 0 0,0 1 1 0 0,0-1-1 0 0,0 0 1 0 0,0 0 0 0 0,0 1-1 0 0,0-1 1 0 0,0 0 0 0 0,0 1-1 0 0,0 5-371 0 0,0-5 306 0 0,0 0 0 0 0,0 1-1 0 0,0-1 1 0 0,0 0 0 0 0,0 0-1 0 0,0 0 1 0 0,0 0 0 0 0,-1 0-1 0 0,1 1 1 0 0,0-1 0 0 0,-1 0-1 0 0,1 0 1 0 0,-1 0 0 0 0,0 2-1 0 0,-4 13-124 0 0,5-14 200 0 0,0 0-1 0 0,-1 0 0 0 0,1-1 1 0 0,-1 1-1 0 0,1 0 1 0 0,-1 0-1 0 0,0-1 1 0 0,-1 3-1 0 0,0 3 475 0 0,4-5-160 0 0,12-6-16 0 0,-8 1-256 0 0,-1 0 0 0 0,1 0-1 0 0,-1-1 1 0 0,6-4 0 0 0,-10 7-49 0 0,0-1 1 0 0,1 1-1 0 0,-1 0 0 0 0,1 0 1 0 0,-1 0-1 0 0,1 0 0 0 0,0 0 1 0 0,-1 0-1 0 0,1 0 0 0 0,0 0 1 0 0,0 1-1 0 0,-1-1 0 0 0,1 1 1 0 0,0-1-1 0 0,2 1 0 0 0,-3 0-223 0 0,-1 0-1 0 0,0 0 1 0 0,0 0-1 0 0,4 7-5165 0 0,-3 9 2408 0 0,-5 18 3040 0 0,-7-8 8065 0 0,11-25-8061 0 0,-1-1-1 0 0,1 0 1 0 0,0 0 0 0 0,0 0 0 0 0,0 0 0 0 0,0 0 0 0 0,-1 1 0 0 0,1-1-1 0 0,0 0 1 0 0,0 0 0 0 0,0 0 0 0 0,0 1 0 0 0,0-1 0 0 0,0 0 0 0 0,0 0-1 0 0,0 0 1 0 0,0 1 0 0 0,0-1 0 0 0,0 0 0 0 0,0 0 0 0 0,0 0 0 0 0,0 1 0 0 0,0-1-1 0 0,0 0 1 0 0,0 0 0 0 0,0 0 0 0 0,0 1 0 0 0,0-1 0 0 0,0 0 0 0 0,0 0-1 0 0,0 0 1 0 0,0 1 0 0 0,0-1 0 0 0,0 0 0 0 0,0 0 0 0 0,1 0 0 0 0,-1 0-1 0 0,0 1 1 0 0,0-1 0 0 0,0 0 0 0 0,0 0 0 0 0,0 0 0 0 0,1 0 0 0 0,-1 0-1 0 0,0 0 1 0 0,0 1 0 0 0,0-1 0 0 0,0 0 0 0 0,1 0 0 0 0,-1 0 0 0 0,0 0-1 0 0,0 0 1 0 0,0 0 0 0 0,1 0 0 0 0,-1 0 0 0 0,18-4 505 0 0,20-15-946 0 0,-22 9 397 0 0,-12 7-14 0 0,1 0-1 0 0,0 0 1 0 0,9-4-1 0 0,-14 7 45 0 0,1 0 0 0 0,0 0 0 0 0,-1 0 0 0 0,1 0 0 0 0,-1 1 0 0 0,1-1 0 0 0,0 0 0 0 0,-1 0 0 0 0,1 0 0 0 0,-1 0 0 0 0,1 1 0 0 0,-1-1 0 0 0,1 0 0 0 0,-1 1 0 0 0,1-1 0 0 0,-1 0 0 0 0,1 1 0 0 0,-1-1 0 0 0,1 1 0 0 0,-1-1 0 0 0,1 0 0 0 0,-1 1 0 0 0,0-1 0 0 0,1 1 0 0 0,-1-1 0 0 0,0 1 0 0 0,0 0 0 0 0,1-1 0 0 0,-1 1 0 0 0,0-1 0 0 0,0 1 0 0 0,0-1 0 0 0,0 1 0 0 0,0 0 0 0 0,1 0 0 0 0,4 27 781 0 0,-5-25-844 0 0,6 83 1132 0 0,-6-84-1218 0 0,0 0 0 0 0,0-1 0 0 0,0 1 1 0 0,0-1-1 0 0,1 1 0 0 0,-1-1 0 0 0,0 1 0 0 0,0-1 1 0 0,1 1-1 0 0,-1-1 0 0 0,1 1 0 0 0,0-1 1 0 0,-1 0-1 0 0,1 1 0 0 0,1 1 0 0 0,3-16-9535 0 0,-4 11 8950 0 0,-1 0-1 0 0,1 0 0 0 0,-1 0 0 0 0,0-1 1 0 0,0 1-1 0 0,0 0 0 0 0,0 0 0 0 0,-1-4 1 0 0,0 1-244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1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100 124 9218 0 0,'-8'-4'224'0'0,"-1"0"0"0"0,1 0-1 0 0,-1-1 1 0 0,1 0 0 0 0,1-1 0 0 0,-1 0 0 0 0,1 0-1 0 0,0 0 1 0 0,0-1 0 0 0,-10-13 0 0 0,17 19-201 0 0,-1 0 0 0 0,0 0 0 0 0,1 0 0 0 0,-1 0 0 0 0,1 0 0 0 0,0 0 0 0 0,-1-1 0 0 0,1 1 0 0 0,0 0 0 0 0,0 0 0 0 0,-1 0 0 0 0,1 0 0 0 0,0-1 0 0 0,0 1 0 0 0,0 0 0 0 0,1 0 0 0 0,-1 0 0 0 0,0 0 0 0 0,0 0 0 0 0,1-1 0 0 0,-1 1 0 0 0,0 0 0 0 0,1 0 0 0 0,-1 0 0 0 0,1 0 0 0 0,-1 0 0 0 0,1 0 0 0 0,0 0 0 0 0,0 0 0 0 0,-1 0 0 0 0,1 0 0 0 0,0 1 0 0 0,0-1 0 0 0,0 0 0 0 0,0 0 0 0 0,1 0 0 0 0,0-1 9 0 0,1 1 1 0 0,-1-1-1 0 0,1 1 1 0 0,-1 0-1 0 0,1 0 0 0 0,0 0 1 0 0,0 0-1 0 0,-1 1 1 0 0,1-1-1 0 0,0 1 1 0 0,0-1-1 0 0,0 1 1 0 0,-1 0-1 0 0,4 0 0 0 0,2 2 26 0 0,-1 0 0 0 0,1 0 0 0 0,0 1 0 0 0,-1 0 0 0 0,0 0 0 0 0,0 1 0 0 0,0 0 0 0 0,0 0 0 0 0,6 6 0 0 0,7 6 104 0 0,26 26 1 0 0,-17-10-53 0 0,-2 0-1 0 0,-1 1 1 0 0,-1 2 0 0 0,34 64 0 0 0,60 161 563 0 0,-106-228-548 0 0,31 87 730 0 0,38 163 1 0 0,-74-248-583 0 0,-1 0 0 0 0,4 64 0 0 0,-11-78-152 0 0,0 0 1 0 0,-1 0-1 0 0,-1 0 1 0 0,-1 0-1 0 0,0-1 1 0 0,-9 26-1 0 0,5-26 5 0 0,0 1-1 0 0,-1-1 0 0 0,-1-1 0 0 0,-1 0 1 0 0,0 0-1 0 0,-2-1 0 0 0,0 0 0 0 0,0-1 0 0 0,-2 0 1 0 0,-26 23-1 0 0,33-32-125 0 0,-1 0 1 0 0,0-1-1 0 0,0 0 0 0 0,0 0 1 0 0,-1-1-1 0 0,-15 7 1 0 0,18-12-548 0 0,7-3-2399 0 0,9-6-2835 0 0,18-5-1970 0 0,-20 10 4754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3233 0 0,'-1'3'835'0'0,"0"-1"0"0"0,0 1 0 0 0,1-1 0 0 0,-1 1 0 0 0,1-1 0 0 0,0 1 1 0 0,0-1-1 0 0,0 1 0 0 0,0-1 0 0 0,0 1 0 0 0,1 4 0 0 0,0 4 857 0 0,-3 12-136 0 0,1 10-984 0 0,3-12-628 0 0,0 1 168 0 0,4 25 0 0 0,-4-40-866 0 0,0 1 1 0 0,1 0-1 0 0,5 12 0 0 0,-8-20 483 0 0,0 1-1 0 0,0-1 1 0 0,0 1 0 0 0,1-1-1 0 0,-1 0 1 0 0,0 1 0 0 0,0-1-1 0 0,0 1 1 0 0,1-1-1 0 0,-1 0 1 0 0,0 1 0 0 0,1-1-1 0 0,-1 0 1 0 0,0 1 0 0 0,1-1-1 0 0,-1 0 1 0 0,0 1 0 0 0,1-1-1 0 0,-1 0 1 0 0,1 0 0 0 0,-1 1-1 0 0,0-1 1 0 0,1 0-1 0 0,-1 0 1 0 0,1 0 0 0 0,0 0-1 0 0,10-7-5455 0 0,-11 6 5753 0 0,3-1-1217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2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0 10554 0 0,'-12'5'1052'0'0,"2"-2"-715"0"0,0 1 0 0 0,0 0 0 0 0,-18 11 0 0 0,25-13-347 0 0,1 0 0 0 0,-1 1 0 0 0,0-1 0 0 0,1 1 0 0 0,-1 0 0 0 0,1-1 0 0 0,0 1 0 0 0,0 0 0 0 0,0 0-1 0 0,0 0 1 0 0,0 1 0 0 0,1-1 0 0 0,-1 0 0 0 0,1 1 0 0 0,-1 5 0 0 0,1-1 27 0 0,0 0 0 0 0,0 0 0 0 0,1 0 0 0 0,0 0 0 0 0,0 0-1 0 0,1 0 1 0 0,0 0 0 0 0,1 0 0 0 0,-1 0 0 0 0,5 9 0 0 0,-4-10-28 0 0,1 0 1 0 0,0 0-1 0 0,0 0 1 0 0,0-1-1 0 0,1 0 1 0 0,0 1 0 0 0,1-1-1 0 0,-1-1 1 0 0,1 1-1 0 0,0-1 1 0 0,8 7-1 0 0,-12-11 10 0 0,1 1 0 0 0,-1-1 0 0 0,1 0 0 0 0,-1 0 0 0 0,1 0 0 0 0,0 0-1 0 0,0 0 1 0 0,-1-1 0 0 0,1 1 0 0 0,0 0 0 0 0,0-1 0 0 0,0 1 0 0 0,0-1-1 0 0,0 0 1 0 0,0 0 0 0 0,0 0 0 0 0,0 0 0 0 0,-1 0 0 0 0,1 0-1 0 0,0 0 1 0 0,0-1 0 0 0,0 1 0 0 0,0-1 0 0 0,0 1 0 0 0,0-1 0 0 0,-1 0-1 0 0,4-1 1 0 0,-3 0 19 0 0,0 0-1 0 0,0 1 0 0 0,0-2 1 0 0,0 1-1 0 0,0 0 0 0 0,0 0 1 0 0,-1-1-1 0 0,1 1 0 0 0,-1 0 1 0 0,1-1-1 0 0,-1 0 0 0 0,0 1 1 0 0,0-1-1 0 0,0 0 0 0 0,-1 1 1 0 0,1-1-1 0 0,-1 0 0 0 0,1-3 1 0 0,-1-3 29 0 0,1 0-1 0 0,-2 0 1 0 0,1 0 0 0 0,-2 0 0 0 0,1 0-1 0 0,-1 0 1 0 0,0 0 0 0 0,-1 1 0 0 0,0-1 0 0 0,0 1-1 0 0,-1-1 1 0 0,-7-10 0 0 0,10 17-32 0 0,-1-1 0 0 0,0 1-1 0 0,0-1 1 0 0,0 1 0 0 0,-1 0 0 0 0,1 0 0 0 0,0 0-1 0 0,-1 0 1 0 0,0 1 0 0 0,-5-4 0 0 0,-30-9-594 0 0,28 11-161 0 0,3 2-714 0 0,7 1 1215 0 0,-1 0-1 0 0,1 0 0 0 0,0 0 1 0 0,-1 0-1 0 0,1 1 0 0 0,0-1 1 0 0,-1 0-1 0 0,1 0 0 0 0,0 0 1 0 0,0 0-1 0 0,-1 1 0 0 0,1-1 1 0 0,0 0-1 0 0,0 0 0 0 0,-1 0 1 0 0,1 1-1 0 0,0-1 1 0 0,0 0-1 0 0,-1 0 0 0 0,1 1 1 0 0,0-1-1 0 0,0 0 0 0 0,0 1 1 0 0,0-1-1 0 0,0 0 0 0 0,0 1 1 0 0,-1-1-1 0 0,1 0 0 0 0,0 1 1 0 0,0-1-1 0 0,0 0 1 0 0,0 1-1 0 0,0-1 0 0 0,0 0 1 0 0,0 1-1 0 0,0-1 0 0 0,0 0 1 0 0,1 1-1 0 0,0 1-1555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2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4697 0 0,'6'7'4845'0'0,"11"26"-3838"0"0,65 169-986 0 0,-78-194-235 0 0,-1-1-311 0 0,0 0 0 0 0,0-1 0 0 0,1 1 0 0 0,0-1 0 0 0,7 9 0 0 0,-9-16-2004 0 0,0-5 1186 0 0,-2-4 476 0 0,0 10 865 0 0,-1-10-74 0 0,0 0 0 0 0,0 1 0 0 0,-5-14 0 0 0,1-1 336 0 0,-1 2 349 0 0,4 12 645 0 0,0 1 1 0 0,0-1-1 0 0,-1-13 0 0 0,5 23-1062 0 0,0 0 1 0 0,0 0-1 0 0,0 0 1 0 0,0 1-1 0 0,0-1 0 0 0,0 1 1 0 0,0-1-1 0 0,2 3 0 0 0,7 0-241 0 0,7 2 137 0 0,-15-4-663 0 0,0 0 1 0 0,0 0-1 0 0,0-1 1 0 0,0 1-1 0 0,0-1 1 0 0,1 1-1 0 0,3-1 1 0 0,-6 0 419 0 0,0-1-1 0 0,0 1 1 0 0,0 0 0 0 0,0-1 0 0 0,0 1 0 0 0,0-1 0 0 0,0 1 0 0 0,0-1 0 0 0,0 1 0 0 0,0-1-1 0 0,0 0 1 0 0,0 1 0 0 0,0-1 0 0 0,-1 0 0 0 0,1 0 0 0 0,0 0 0 0 0,-1 0 0 0 0,1 1 0 0 0,-1-1-1 0 0,1 0 1 0 0,-1 0 0 0 0,1 0 0 0 0,-1 0 0 0 0,1 0 0 0 0,-1 0 0 0 0,0 0 0 0 0,1-2 0 0 0,0-2-71 0 0,0-2-418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34 1480 0 0,'-2'-5'3501'0'0,"5"14"-664"0"0,34 122-11 0 0,-34-124-2806 0 0,-1 0 0 0 0,2 0 0 0 0,-1 0 0 0 0,1 0 0 0 0,0 0 0 0 0,1 0 0 0 0,5 6 0 0 0,-10-13-18 0 0,0 0 0 0 0,0 0 1 0 0,1 0-1 0 0,-1 1 0 0 0,0-1 0 0 0,0 0 1 0 0,0 0-1 0 0,1 0 0 0 0,-1 0 1 0 0,0 1-1 0 0,0-1 0 0 0,1 0 1 0 0,-1 0-1 0 0,0 0 0 0 0,1 0 0 0 0,-1 0 1 0 0,0 0-1 0 0,0 0 0 0 0,1 0 1 0 0,-1 0-1 0 0,0 0 0 0 0,1 0 1 0 0,-1 0-1 0 0,0 0 0 0 0,0 0 0 0 0,1 0 1 0 0,-1 0-1 0 0,0 0 0 0 0,1-1 1 0 0,-1 1-1 0 0,0 0 0 0 0,1 0 0 0 0,7-10 190 0 0,-7 7-153 0 0,1 0-1 0 0,-1 0 1 0 0,0 0 0 0 0,0 0 0 0 0,0 0 0 0 0,0-4-1 0 0,1-8 73 0 0,-1 0-1 0 0,-1 0 0 0 0,-1-1 1 0 0,-3-22-1 0 0,3 32-73 0 0,-1 0 0 0 0,0-1 0 0 0,0 1 0 0 0,0 0 1 0 0,-1 0-1 0 0,1 0 0 0 0,-2 0 0 0 0,1 1 0 0 0,-1-1 0 0 0,1 1 0 0 0,-1 0 0 0 0,-1 0 0 0 0,-5-5 0 0 0,8 9-44 0 0,1-1-1 0 0,-1 1 0 0 0,0 0 1 0 0,0 0-1 0 0,-1 0 0 0 0,1 0 1 0 0,0 0-1 0 0,0 0 0 0 0,0 1 1 0 0,-1-1-1 0 0,1 1 0 0 0,0-1 1 0 0,-1 1-1 0 0,1 0 0 0 0,0 0 1 0 0,-1 0-1 0 0,1 0 0 0 0,0 1 1 0 0,-1-1-1 0 0,1 0 0 0 0,0 1 1 0 0,-3 1-1 0 0,3-2-364 0 0,0 1 1 0 0,0 0-1 0 0,-1 0 1 0 0,1 0 0 0 0,0 1-1 0 0,1-1 1 0 0,-1 0-1 0 0,0 1 1 0 0,0-1-1 0 0,0 1 1 0 0,1 0-1 0 0,-1-1 1 0 0,-2 5-1 0 0,4-5-127 0 0,-1 0 0 0 0,1 0 0 0 0,0 0 0 0 0,-1 0-1 0 0,1 1 1 0 0,0-1 0 0 0,0 0 0 0 0,-1 0 0 0 0,1 0 0 0 0,0 3 0 0 0,0 0-1039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1776 0 0,'15'-2'1918'0'0,"-14"2"-1790"0"0,0-1-1 0 0,0 1 1 0 0,1 0 0 0 0,-1-1 0 0 0,0 1 0 0 0,1 0-1 0 0,-1 0 1 0 0,1 0 0 0 0,-1 0 0 0 0,0 0 0 0 0,1 0-1 0 0,-1 0 1 0 0,0 1 0 0 0,1-1 0 0 0,-1 0 0 0 0,0 1 0 0 0,1-1-1 0 0,-1 1 1 0 0,0-1 0 0 0,1 1 0 0 0,-1 0 0 0 0,0-1-1 0 0,0 1 1 0 0,0 0 0 0 0,0 0 0 0 0,0 0 0 0 0,0 0-1 0 0,1 1 1 0 0,5 9 350 0 0,-1 1 0 0 0,0-1 1 0 0,0 1-1 0 0,-1 1 0 0 0,-1-1 0 0 0,0 1 0 0 0,4 24 0 0 0,23 128 81 0 0,-31-162-760 0 0,1 0 0 0 0,-1 0 0 0 0,1 0 0 0 0,0 0 0 0 0,3 4 0 0 0,-4-6 103 0 0,0-1 1 0 0,0 0-1 0 0,0 0 0 0 0,1 1 0 0 0,-1-1 1 0 0,0 0-1 0 0,0 0 0 0 0,0 1 1 0 0,1-1-1 0 0,-1 0 0 0 0,0 0 0 0 0,0 0 1 0 0,1 0-1 0 0,-1 1 0 0 0,0-1 0 0 0,1 0 1 0 0,-1 0-1 0 0,0 0 0 0 0,0 0 0 0 0,1 0 1 0 0,-1 0-1 0 0,0 0 0 0 0,1 0 1 0 0,-1 0-1 0 0,1 0-103 0 0,0 0 1 0 0,-1 0 0 0 0,1-1-1 0 0,0 1 1 0 0,-1 0 0 0 0,1-1-1 0 0,-1 1 1 0 0,1-1 0 0 0,-1 1-1 0 0,1-1 1 0 0,-1 1 0 0 0,1-1-1 0 0,-1 1 1 0 0,0-1 0 0 0,1 1-1 0 0,0-2 1 0 0,1-1-397 0 0,0 0-1 0 0,0-1 1 0 0,-1 1-1 0 0,1-1 1 0 0,1-6-1 0 0,-1 0-538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26 6001 0 0,'-24'7'3433'0'0,"21"-5"-1485"0"0,17-4-629 0 0,57-16-309 0 0,-18 4-1099 0 0,-51 14 89 0 0,1-1 0 0 0,0 1 0 0 0,0 0 0 0 0,0 0 0 0 0,0 0 0 0 0,0 1 0 0 0,-1-1 0 0 0,1 1 0 0 0,0-1 0 0 0,0 1 0 0 0,0 0 0 0 0,-1 0 0 0 0,1 0 0 0 0,0 0 0 0 0,-1 1 0 0 0,1-1 0 0 0,-1 1 0 0 0,0-1 0 0 0,1 1 0 0 0,-1 0 0 0 0,0 0 0 0 0,0 0 0 0 0,0 0 0 0 0,0 1 0 0 0,1 2 0 0 0,-1-2-1 0 0,-1-2 17 0 0,0 1-1 0 0,0-1 1 0 0,0 0 0 0 0,-1 1 0 0 0,1 0-1 0 0,0-1 1 0 0,-1 1 0 0 0,1-1 0 0 0,-1 1-1 0 0,0 0 1 0 0,1-1 0 0 0,-1 3 0 0 0,8 25-72 0 0,-6-6-141 0 0,0 0 0 0 0,-3 29 1 0 0,1-17-9 0 0,0-27 101 0 0,0 10-1033 0 0,-3 28 0 0 0,-4-27-2520 0 0,7-19 3534 0 0,0 0 0 0 0,-1 1 0 0 0,1-1 0 0 0,0 0-1 0 0,0 1 1 0 0,-1-1 0 0 0,1 0 0 0 0,0 0 0 0 0,0 1 0 0 0,-1-1 0 0 0,1 0 0 0 0,0 0 0 0 0,-1 1 0 0 0,1-1-1 0 0,0 0 1 0 0,-1 0 0 0 0,1 0 0 0 0,0 1 0 0 0,-1-1 0 0 0,1 0 0 0 0,-1 0 0 0 0,1 0 0 0 0,0 0-1 0 0,-1 0 1 0 0,1 0 0 0 0,-1 0 0 0 0,1 0 0 0 0,0 0 0 0 0,-1 0 0 0 0,1 0 0 0 0,0 0 0 0 0,-1 0-1 0 0,1 0 1 0 0,-1-1 0 0 0,1 1 0 0 0,0 0 0 0 0,-1 0 0 0 0,1 0 0 0 0,0 0 0 0 0,-1-1 0 0 0,1 1 0 0 0,0 0-1 0 0,-1 0 1 0 0,1-1 0 0 0,0 1 0 0 0,0 0 0 0 0,-1-1 0 0 0,-1-2-900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5057 0 0,'-1'1'261'0'0,"0"0"-33"0"0,-1 0 0 0 0,1 0-1 0 0,0 0 1 0 0,0 0 0 0 0,1 0 0 0 0,-1 0 0 0 0,0 1 0 0 0,0-1 0 0 0,0 0 0 0 0,0 2 0 0 0,1-2-155 0 0,0-1 0 0 0,0 1 0 0 0,1 0 0 0 0,-1-1 0 0 0,0 1 0 0 0,1-1 0 0 0,-1 1 0 0 0,0-1 0 0 0,1 1 0 0 0,-1-1 0 0 0,0 1 0 0 0,1-1 0 0 0,-1 1 0 0 0,1-1 0 0 0,-1 1 0 0 0,1-1 0 0 0,-1 0 0 0 0,1 1 0 0 0,-1-1 0 0 0,1 0 0 0 0,0 1 0 0 0,-1-1 0 0 0,1 0 0 0 0,1 0 0 0 0,2 3 132 0 0,1-1 1 0 0,0 0-1 0 0,0 0 1 0 0,0-1-1 0 0,0 1 0 0 0,0-1 1 0 0,1 0-1 0 0,-1-1 0 0 0,0 1 1 0 0,0-1-1 0 0,1 0 1 0 0,8-1-1 0 0,1-2-703 0 0,0 0 0 0 0,0-1 1 0 0,20-7-1 0 0,-20 6-2555 0 0,-16 10-4215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2264 0 0,'-1'0'92'0'0,"1"0"0"0"0,0 0 0 0 0,0-1 0 0 0,-1 1 0 0 0,1 0 0 0 0,0 0-1 0 0,-1 0 1 0 0,1 0 0 0 0,0 0 0 0 0,0 0 0 0 0,-1 0 0 0 0,1 0 0 0 0,0 0-1 0 0,0 0 1 0 0,-1 0 0 0 0,1 0 0 0 0,0 1 0 0 0,-1-1 0 0 0,1 0 0 0 0,0 0-1 0 0,0 0 1 0 0,-1 0 0 0 0,1 0 0 0 0,0 0 0 0 0,0 1 0 0 0,-1-1 0 0 0,1 0-1 0 0,0 0 1 0 0,0 0 0 0 0,0 1 0 0 0,0-1 0 0 0,-1 0 0 0 0,1 0-1 0 0,0 1 1 0 0,0-1 0 0 0,0 0 0 0 0,0 0 0 0 0,0 1 0 0 0,0-1 0 0 0,-1 0-1 0 0,1 0 1 0 0,0 1 0 0 0,0-1 0 0 0,0 0 0 0 0,0 1 0 0 0,0-1 0 0 0,0 0-1 0 0,0 0 1 0 0,0 1 0 0 0,0-1 0 0 0,1 0 0 0 0,-1 1 0 0 0,0-1 0 0 0,0 1-1 0 0,11 16 2237 0 0,-3-7-2082 0 0,2 13-236 0 0,-8-20-30 0 0,0 0 0 0 0,-1 0-1 0 0,1 0 1 0 0,-1 0 0 0 0,0 0-1 0 0,0 1 1 0 0,0-1 0 0 0,0 0-1 0 0,-1 1 1 0 0,1 5 0 0 0,-1-7 14 0 0,0 1 1 0 0,-1-1 0 0 0,1 1 0 0 0,0 0-1 0 0,-1-1 1 0 0,0 1 0 0 0,0-1-1 0 0,1 0 1 0 0,-2 1 0 0 0,1-1 0 0 0,0 0-1 0 0,0 1 1 0 0,-1-1 0 0 0,1 0 0 0 0,-1 0-1 0 0,1 0 1 0 0,-1 0 0 0 0,0 0-1 0 0,0-1 1 0 0,0 1 0 0 0,0-1 0 0 0,0 1-1 0 0,0-1 1 0 0,-5 2 0 0 0,-1 3 544 0 0,13-6 210 0 0,6 1-613 0 0,-8-1-122 0 0,0 0 0 0 0,0 0 0 0 0,-1 0 0 0 0,1-1-1 0 0,0 1 1 0 0,0-1 0 0 0,-1 0 0 0 0,1 0 0 0 0,-1 0 0 0 0,1 0 0 0 0,4-3 0 0 0,6-2 20 0 0,-11 5-33 0 0,6-2 6 0 0,0 0 0 0 0,0 1 0 0 0,13-3 0 0 0,-20 5-5 0 0,1 0-1 0 0,0-1 1 0 0,-1 1 0 0 0,1 0 0 0 0,-1 0 0 0 0,1 0 0 0 0,0 0 0 0 0,-1 1 0 0 0,1-1 0 0 0,-1 0-1 0 0,1 1 1 0 0,0-1 0 0 0,-1 1 0 0 0,1-1 0 0 0,-1 1 0 0 0,0 0 0 0 0,1 0 0 0 0,-1-1 0 0 0,1 1-1 0 0,-1 0 1 0 0,0 0 0 0 0,0 0 0 0 0,0 1 0 0 0,1-1 0 0 0,0 2 0 0 0,0 1 132 0 0,-1 1 0 0 0,0-1-1 0 0,0 1 1 0 0,0-1 0 0 0,-1 1 0 0 0,1-1 0 0 0,-1 1 0 0 0,0-1 0 0 0,0 1 0 0 0,-2 5 0 0 0,2 7 707 0 0,-1-16-814 0 0,1-1 1 0 0,0 1-1 0 0,0-1 1 0 0,0 1-1 0 0,0 0 1 0 0,0-1 0 0 0,0 1-1 0 0,0-1 1 0 0,0 1-1 0 0,0 0 1 0 0,0-1 0 0 0,0 1-1 0 0,1-1 1 0 0,-1 1-1 0 0,0-1 1 0 0,0 1-1 0 0,1 0 1 0 0,-1-1 0 0 0,0 1-1 0 0,0-1 1 0 0,1 1-1 0 0,-1-1 1 0 0,1 0 0 0 0,-1 1-1 0 0,0-1 1 0 0,1 1-1 0 0,-1-1 1 0 0,1 0-1 0 0,-1 1 1 0 0,1-1 0 0 0,-1 0-1 0 0,1 1 1 0 0,0-1-1 0 0,-1 0 1 0 0,1 0 0 0 0,-1 0-1 0 0,1 1 1 0 0,-1-1-1 0 0,2 0 1 0 0,1-1 52 0 0,0 1 0 0 0,0-1 1 0 0,0 0-1 0 0,0 1 0 0 0,0-1 1 0 0,4-3-1 0 0,-3 2-6 0 0,72-38 36 0 0,-72 38-207 0 0,28-16-1917 0 0,-19 6-1944 0 0,-12 11 3382 0 0,-1 0 0 0 0,1 0 0 0 0,-1 0 0 0 0,1 1 0 0 0,-1-1 0 0 0,1 0 0 0 0,-1 0 0 0 0,0 0 0 0 0,1 0 0 0 0,-1 0 0 0 0,0 0 0 0 0,0-2 0 0 0,0-1-1270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10 136 8146 0 0,'-8'8'3652'0'0,"6"-7"-3106"0"0,5-2 151 0 0,2 0 578 0 0,24-3 339 0 0,0-2 0 0 0,41-14-1 0 0,-48 12-1541 0 0,2 0-55 0 0,43-22 1 0 0,-38 16-335 0 0,-20 10-344 0 0,-1 0-1 0 0,0 0 1 0 0,10-7 0 0 0,-10 5 149 0 0,1-2-4497 0 0,-10 8 4794 0 0,1 0 0 0 0,-1-1 0 0 0,1 1-1 0 0,-1-1 1 0 0,1 1 0 0 0,-1 0 0 0 0,1-1-1 0 0,-1 1 1 0 0,1 0 0 0 0,-1 0 0 0 0,1-1 0 0 0,-1 1-1 0 0,1 0 1 0 0,-1 0 0 0 0,0 0 0 0 0,1 0-1 0 0,-1 0 1 0 0,1 0 0 0 0,-1 0 0 0 0,-1 0-1 0 0,-37-4-4412 0 0,-14-1 3655 0 0,41 2 321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39 1184 0 0,'-14'-22'2568'0'0,"3"6"1766"0"0,14 25 1173 0 0,-1 6-3847 0 0,5 17-848 0 0,63 164 865 0 0,-62-173-1637 0 0,-3-10 29 0 0,10 22 0 0 0,0 2-85 0 0,-13-29-145 0 0,1-1-1 0 0,0 1 1 0 0,0-1-1 0 0,9 14 1 0 0,-12-21 10 0 0,0 0-1 0 0,1 1 1 0 0,-1-1 0 0 0,0 0-1 0 0,0 1 1 0 0,1-1 0 0 0,-1 0-1 0 0,0 0 1 0 0,1 1 0 0 0,-1-1-1 0 0,0 0 1 0 0,1 0 0 0 0,-1 1-1 0 0,0-1 1 0 0,1 0 0 0 0,-1 0-1 0 0,0 0 1 0 0,1 0 0 0 0,-1 0-1 0 0,1 1 1 0 0,-1-1 0 0 0,0 0-1 0 0,1 0 1 0 0,-1 0 0 0 0,1 0-1 0 0,-1 0 1 0 0,0 0 0 0 0,1 0-1 0 0,-1-1 1 0 0,1 1 0 0 0,-1 0-1 0 0,0 0 1 0 0,1 0 0 0 0,-1 0-1 0 0,1 0 1 0 0,-1-1 0 0 0,0 1-1 0 0,1 0 1 0 0,-1 0 0 0 0,0 0-1 0 0,1-1 1 0 0,11-14-7692 0 0,-12 14 7618 0 0,5-5-2440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34 10234 0 0,'-16'9'4169'0'0,"-26"8"-3022"0"0,90-32 623 0 0,35-12-3607 0 0,-74 24 982 0 0,22-8-1566 0 0,-11 8-3791 0 0,-20 3 6110 0 0,0 0 0 0 0,0 0 1 0 0,0 0-1 0 0,0 0 0 0 0,1 0 1 0 0,-1 0-1 0 0,0 0 0 0 0,0 0 1 0 0,0 0-1 0 0,0 1 0 0 0,0-1 1 0 0,0 0-1 0 0,1 0 0 0 0,-1 0 1 0 0,0 0-1 0 0,0 0 0 0 0,0 1 1 0 0,0-1-1 0 0,0 0 0 0 0,0 0 1 0 0,0 0-1 0 0,0 0 0 0 0,0 1 1 0 0,0-1-1 0 0,0 0 0 0 0,0 0 1 0 0,0 0-1 0 0,1 0 0 0 0,-1 1 1 0 0,-1-1-1 0 0,1 0 0 0 0,0 0 1 0 0,0 0-1 0 0,0 1 0 0 0,0-1 1 0 0,0 0-1 0 0,0 0 1 0 0,0 0-1 0 0,0 0 0 0 0,0 1 1 0 0,0-1-1 0 0,0 0 0 0 0,0 0 1 0 0,0 0-1 0 0,-1 0 0 0 0,1 0 1 0 0,0 1-1 0 0,-1 2-1005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3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2481 0 0,'-6'-1'5545'0'0,"11"-2"-3214"0"0,1 2-1679 0 0,0 0 0 0 0,-1 0 0 0 0,1 1 0 0 0,0 0 1 0 0,0 0-1 0 0,6 1 0 0 0,8 0 152 0 0,-18-1-740 0 0,0 0 0 0 0,0 0 0 0 0,0 0 0 0 0,0 1 0 0 0,0-1 0 0 0,0 1 0 0 0,0-1 0 0 0,0 1 0 0 0,0 0 0 0 0,-1 0 0 0 0,1 0 0 0 0,0 0 0 0 0,0 0 0 0 0,-1 0 0 0 0,1 0 0 0 0,-1 1 0 0 0,1-1 0 0 0,-1 1 0 0 0,1-1 0 0 0,-1 1 0 0 0,0-1 0 0 0,0 1 0 0 0,0 0 0 0 0,0 0 0 0 0,0 0 0 0 0,1 2 0 0 0,0 4-242 0 0,-1-1-1 0 0,0 0 0 0 0,0 0 0 0 0,-1 0 0 0 0,1 1 0 0 0,-2-1 0 0 0,1 0 1 0 0,-2 9-1 0 0,-3-5-2610 0 0,4-9 1845 0 0,0-1-1 0 0,0 1 1 0 0,0-1-1 0 0,0 1 0 0 0,0-1 1 0 0,-1 1-1 0 0,1-1 0 0 0,-1 0 1 0 0,1 0-1 0 0,-1 0 0 0 0,1 0 1 0 0,-3 1-1 0 0,1 0 177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6 3433 0 0,'-3'2'954'0'0,"0"1"-403"0"0,-1-1 0 0 0,1 1 1 0 0,0 0-1 0 0,-1 0 0 0 0,1 0 0 0 0,1 0 0 0 0,-5 5 1 0 0,19-8 1109 0 0,-4-1-1648 0 0,-1 0-1 0 0,0-1 1 0 0,0 0 0 0 0,0-1-1 0 0,0 1 1 0 0,0-1-1 0 0,10-7 1 0 0,-7 6-1278 0 0,0-3-5793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6905 0 0,'-3'1'294'0'0,"1"-1"-1"0"0,0 1 0 0 0,0 0 1 0 0,0 0-1 0 0,0 0 0 0 0,0 0 1 0 0,0 0-1 0 0,0 1 0 0 0,0-1 0 0 0,0 1 1 0 0,1-1-1 0 0,-1 1 0 0 0,1-1 1 0 0,-1 1-1 0 0,-2 3 0 0 0,3-2-139 0 0,0 0 1 0 0,0-1-1 0 0,1 1 0 0 0,-1 0 1 0 0,1-1-1 0 0,-1 1 0 0 0,1 0 1 0 0,0 0-1 0 0,0 0 0 0 0,0-1 1 0 0,0 1-1 0 0,2 5 0 0 0,1 17 199 0 0,-3-17-244 0 0,1 1 0 0 0,1-1 0 0 0,-1 0 0 0 0,6 15 0 0 0,3 3-65 0 0,-9-19-60 0 0,1-1 0 0 0,1 1 0 0 0,0-1 0 0 0,-1 1 0 0 0,2-1 0 0 0,-1 0 0 0 0,1 0 0 0 0,0-1 0 0 0,0 1 0 0 0,9 8 0 0 0,-10-12-103 0 0,-1 0-1 0 0,1 0 1 0 0,-1 0 0 0 0,1 0 0 0 0,0-1 0 0 0,-1 1-1 0 0,1-1 1 0 0,0 0 0 0 0,0 0 0 0 0,0 0 0 0 0,0 0 0 0 0,0 0-1 0 0,0-1 1 0 0,0 0 0 0 0,0 1 0 0 0,1-1 0 0 0,-1 0 0 0 0,0 0-1 0 0,0-1 1 0 0,5 0 0 0 0,-4 0-260 0 0,-1 0 1 0 0,0-1-1 0 0,1 1 0 0 0,-1-1 1 0 0,0 0-1 0 0,0 0 0 0 0,0 0 0 0 0,0 0 1 0 0,0 0-1 0 0,0-1 0 0 0,-1 1 1 0 0,1-1-1 0 0,-1 0 0 0 0,0 1 1 0 0,0-1-1 0 0,0 0 0 0 0,3-6 0 0 0,-1-1-470 0 0,0 1-1 0 0,-1-1 0 0 0,0 0 0 0 0,1-11 1 0 0,-2 11 55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2320 0 0,'-4'4'1281'0'0,"3"-3"-908"0"0,-1 0-1 0 0,1 0 0 0 0,0 0 1 0 0,0 0-1 0 0,0 1 1 0 0,0-1-1 0 0,0 0 0 0 0,0 1 1 0 0,0-1-1 0 0,0 1 1 0 0,0-1-1 0 0,1 1 0 0 0,-1-1 1 0 0,0 3-1 0 0,1-3-345 0 0,0-1-1 0 0,1 1 0 0 0,-1-1 0 0 0,0 1 1 0 0,1-1-1 0 0,-1 1 0 0 0,1-1 1 0 0,-1 0-1 0 0,0 1 0 0 0,1-1 1 0 0,-1 0-1 0 0,1 1 0 0 0,-1-1 0 0 0,1 0 1 0 0,-1 0-1 0 0,1 1 0 0 0,-1-1 1 0 0,1 0-1 0 0,-1 0 0 0 0,1 0 0 0 0,-1 0 1 0 0,1 0-1 0 0,0 0 0 0 0,-1 0 1 0 0,1 0-1 0 0,-1 0 0 0 0,1 0 0 0 0,0 0 1 0 0,18-1 460 0 0,-9-1-348 0 0,-1 0-1 0 0,0-1 1 0 0,14-6 0 0 0,16-5-73 0 0,-37 13-50 0 0,0 1-1 0 0,0-1 1 0 0,0 1-1 0 0,0 0 1 0 0,0-1 0 0 0,0 1-1 0 0,0 0 1 0 0,0 0-1 0 0,0 1 1 0 0,4-1-1 0 0,-4 1 74 0 0,-1 0 1 0 0,0-1-1 0 0,0 1 1 0 0,0 0-1 0 0,1 0 0 0 0,-1 0 1 0 0,0 0-1 0 0,0 0 0 0 0,0 0 1 0 0,0 0-1 0 0,-1 0 0 0 0,1 0 1 0 0,0 0-1 0 0,0 1 0 0 0,-1-1 1 0 0,1 0-1 0 0,0 3 0 0 0,1 2 48 0 0,-1-1-1 0 0,1 1 1 0 0,-2 0-1 0 0,1 0 1 0 0,-1 0-1 0 0,1 0 0 0 0,-2 0 1 0 0,0 10-1 0 0,-1 9-138 0 0,-2-4-81 0 0,0-2-2941 0 0,3-23-3422 0 0,-1-12 2758 0 0,2 9 2874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2657 0 0,'3'4'7014'0'0,"0"1"-6657"0"0,-1-1 1 0 0,0 1-1 0 0,4 10 0 0 0,3 23-148 0 0,-5-26-374 0 0,-1 0-1 0 0,-1 0 1 0 0,0 0 0 0 0,1 17-1 0 0,-3-9-805 0 0,1-13 63 0 0,-1 0 0 0 0,0-1 0 0 0,0 1 0 0 0,0 0 0 0 0,-1-1 0 0 0,0 1 0 0 0,-1-1 0 0 0,-3 11 0 0 0,3-12-423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40 4833 0 0,'-10'10'2871'0'0,"9"-9"-2663"0"0,-1 0 0 0 0,1 0-1 0 0,0 1 1 0 0,-1-1-1 0 0,1 0 1 0 0,0 1 0 0 0,0-1-1 0 0,0 1 1 0 0,0-1-1 0 0,0 1 1 0 0,0-1 0 0 0,1 1-1 0 0,-1 0 1 0 0,0 1-1 0 0,16-6 550 0 0,-6 0-483 0 0,6-3 158 0 0,22-14 0 0 0,-28 15-375 0 0,0-1 0 0 0,1 2 0 0 0,-1-1 1 0 0,1 1-1 0 0,18-5 0 0 0,-15 6 1 0 0,-10 2-48 0 0,-1 0 0 0 0,1 0-1 0 0,-1 1 1 0 0,1-1 0 0 0,0 1 0 0 0,-1 0 0 0 0,3 0-1 0 0,-4 0 31 0 0,0 0-1 0 0,0 0 0 0 0,-1 0 1 0 0,1 1-1 0 0,-1-1 0 0 0,1 0 1 0 0,0 1-1 0 0,-1-1 0 0 0,1 0 1 0 0,-1 1-1 0 0,1-1 0 0 0,0 1 1 0 0,-1-1-1 0 0,1 1 0 0 0,-1-1 1 0 0,0 1-1 0 0,1-1 0 0 0,-1 1 1 0 0,1-1-1 0 0,-1 1 0 0 0,0 0 1 0 0,1-1-1 0 0,-1 1 0 0 0,0 0 1 0 0,0-1-1 0 0,1 1 0 0 0,-1 0 1 0 0,0-1-1 0 0,0 1 0 0 0,0 0 1 0 0,0 0-1 0 0,1 13 6 0 0,-1 0-1 0 0,0-1 1 0 0,-1 1-1 0 0,-1 0 1 0 0,0-1 0 0 0,-7 24-1 0 0,8-33-5983 0 0,3-12 1540 0 0,4-18 942 0 0,-6 17 2497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3097 0 0,'1'16'4679'0'0,"3"10"-2922"0"0,0 11-1443 0 0,-6 191 193 0 0,-2-186-2617 0 0,5-49-5002 0 0,-1 1 5988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2513 0 0,'18'23'7784'0'0,"1"7"-4892"0"0,19 40-4079 0 0,-20-35 1048 0 0,-14-28-630 0 0,-1 0 1 0 0,0 0 0 0 0,-1 0-1 0 0,0 0 1 0 0,0 1 0 0 0,0-1 0 0 0,-1 1-1 0 0,0-1 1 0 0,0 1 0 0 0,-1 0 0 0 0,0-1-1 0 0,-2 11 1 0 0,0-4-1099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74 10970 0 0,'-5'8'1422'0'0,"-1"2"-1004"0"0,6-10-391 0 0,0 1 0 0 0,1-1 0 0 0,-1 0 0 0 0,1 1 0 0 0,-1-1 0 0 0,1 0 0 0 0,-1 1 0 0 0,0-1 0 0 0,1 0 0 0 0,-1 0 0 0 0,1 1 0 0 0,-1-1 0 0 0,1 0 0 0 0,0 0 0 0 0,-1 0-1 0 0,1 0 1 0 0,-1 0 0 0 0,1 0 0 0 0,-1 0 0 0 0,1 0 0 0 0,-1 0 0 0 0,1 0 0 0 0,-1 0 0 0 0,1 0 0 0 0,0 0 0 0 0,8-1 148 0 0,0 0 0 0 0,0-1-1 0 0,0 0 1 0 0,0-1 0 0 0,0 1 0 0 0,0-2 0 0 0,15-7 0 0 0,10-4-134 0 0,-10 3-308 0 0,-19 9-230 0 0,0 0 0 0 0,1 1-1 0 0,9-4 1 0 0,-9 4-1191 0 0,0-1-1 0 0,0 0 1 0 0,-1 0 0 0 0,1 0 0 0 0,7-6 0 0 0,-11 6 256 0 0,-1 0 306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 6561 0 0,'-13'3'3513'0'0,"8"-2"-2743"0"0,7 0 1579 0 0,7-2-2047 0 0,1 0 0 0 0,-1-1 0 0 0,0 0 0 0 0,9-3-1 0 0,12-2-2248 0 0,-1 3-4085 0 0,-26 6 2531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64 5873 0 0,'-8'6'3683'0'0,"8"-5"-3675"0"0,0-1 0 0 0,-1 0 0 0 0,1 0 0 0 0,0 0 0 0 0,0 0 0 0 0,0 0 0 0 0,0 0-1 0 0,0 1 1 0 0,1-1 0 0 0,-1 0 0 0 0,0 0 0 0 0,0 0 0 0 0,0 0 0 0 0,0 0 0 0 0,0 0 0 0 0,0 0 0 0 0,0 1 0 0 0,0-1 0 0 0,0 0 0 0 0,0 0 0 0 0,0 0 0 0 0,0 0 0 0 0,0 0 0 0 0,0 0 0 0 0,0 0 0 0 0,1 0 0 0 0,-1 0-1 0 0,0 1 1 0 0,0-1 0 0 0,0 0 0 0 0,0 0 0 0 0,0 0 0 0 0,0 0 0 0 0,0 0 0 0 0,0 0 0 0 0,1 0 0 0 0,-1 0 0 0 0,0 0 0 0 0,0 0 0 0 0,0 0 0 0 0,0 0 0 0 0,0 0 0 0 0,0 0 0 0 0,1 0 0 0 0,-1 0 0 0 0,0 0-1 0 0,0 0 1 0 0,0 0 0 0 0,0 0 0 0 0,0 0 0 0 0,0 0 0 0 0,0 0 0 0 0,1 0 0 0 0,-1 0 0 0 0,0-1 0 0 0,0 1 0 0 0,0 0 0 0 0,0 0 0 0 0,6 0 442 0 0,0 0 0 0 0,0-1 0 0 0,0 0 0 0 0,0 0 1 0 0,0-1-1 0 0,0 1 0 0 0,9-5 0 0 0,-1-1-966 0 0,22-14 1 0 0,-6 2-3354 0 0,-29 18 3436 0 0,0 1 0 0 0,-1 0 0 0 0,1-1 0 0 0,0 0 0 0 0,0 1 0 0 0,-1-1 0 0 0,1 1 0 0 0,-1-1 1 0 0,1 0-1 0 0,-1 0 0 0 0,1 1 0 0 0,-1-1 0 0 0,1 0 0 0 0,-1 0 0 0 0,1-1 0 0 0,-2 1-1358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2537 0 0,'0'7'6044'0'0,"8"-10"-4015"0"0,0 0-1335 0 0,7 2-3767 0 0,-14 1 2923 0 0,-1 0-1 0 0,0 0 0 0 0,1 0 0 0 0,-1 0 0 0 0,1 0 0 0 0,-1 0 0 0 0,1 0 0 0 0,-1 0 0 0 0,0 0 0 0 0,1 1 1 0 0,-1-1-1 0 0,1 0 0 0 0,-1 0 0 0 0,0 1 0 0 0,1-1 0 0 0,-1 0 0 0 0,0 0 0 0 0,1 1 0 0 0,-1-1 0 0 0,0 0 1 0 0,1 1-1 0 0,-1-1 0 0 0,0 0 0 0 0,0 1 0 0 0,1-1 0 0 0,-1 1 0 0 0,0-1 0 0 0,0 0 0 0 0,0 1 0 0 0,0-1 1 0 0,1 1-1 0 0,-1-1 0 0 0,0 1 0 0 0,0-1 0 0 0,0 0 0 0 0,0 1 0 0 0,0-1 0 0 0,0 1 0 0 0,0-1 0 0 0,0 1 1 0 0,0-1-1 0 0,-1 1 0 0 0,1-1 0 0 0,0 0 0 0 0,0 1 0 0 0,0-1 0 0 0,-1 1 0 0 0,1 1-829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7026 0 0,'-4'3'376'0'0,"-1"-1"0"0"0,1 1 0 0 0,0 0 0 0 0,0 0 0 0 0,1 1 0 0 0,-1-1 0 0 0,-3 5 1 0 0,5-6-216 0 0,1 1 0 0 0,-1 0 1 0 0,1-1-1 0 0,0 1 1 0 0,0 0-1 0 0,0 0 1 0 0,0 0-1 0 0,0 0 0 0 0,0 0 1 0 0,1 0-1 0 0,0 0 1 0 0,-1 0-1 0 0,1 4 1 0 0,1 18 180 0 0,1 0 1 0 0,1 1 0 0 0,8 27 0 0 0,24 73-227 0 0,-19-83-6 0 0,-14-39-24 0 0,0 0-1 0 0,1 0 0 0 0,-1 0 0 0 0,1 0 0 0 0,-1-1 0 0 0,1 1 1 0 0,7 6-1 0 0,-8-9 12 0 0,0 0 0 0 0,0 0 0 0 0,1 0-1 0 0,-1 0 1 0 0,1 0 0 0 0,-1 0 0 0 0,1-1 0 0 0,-1 1 0 0 0,1-1 0 0 0,-1 0 0 0 0,1 0 0 0 0,-1 0 0 0 0,1 0 0 0 0,-1 0 0 0 0,1 0 0 0 0,0-1-1 0 0,-1 1 1 0 0,1-1 0 0 0,-1 1 0 0 0,5-3 0 0 0,5-2 173 0 0,0 0 0 0 0,18-12 0 0 0,-28 16-240 0 0,56-28 226 0 0,-16 10-274 0 0,0 1-3237 0 0,-37 16 1781 0 0,0 0-1806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7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36 175 14555 0 0,'-36'22'1754'0'0,"58"-37"-1113"0"0,22-24 1 0 0,-1-2-613 0 0,-21 18-511 0 0,33-25 0 0 0,-51 45 224 0 0,3-3-1113 0 0,1 1 0 0 0,0 0 0 0 0,10-5 1 0 0,-18 9 1166 0 0,1 1 1 0 0,-1 0 0 0 0,1 0 0 0 0,0 0 0 0 0,-1-1 0 0 0,1 1-1 0 0,-1 0 1 0 0,1 0 0 0 0,-1 0 0 0 0,1 0 0 0 0,0 0-1 0 0,-1 0 1 0 0,1 0 0 0 0,-1 0 0 0 0,1 0 0 0 0,-1 1 0 0 0,1-1-1 0 0,-1 0 1 0 0,1 0 0 0 0,-1 0 0 0 0,1 1 0 0 0,-1-1-1 0 0,1 0 1 0 0,-1 1 0 0 0,1-1 0 0 0,-1 0 0 0 0,1 1 0 0 0,-1-1-1 0 0,1 1 1 0 0,-1-1 0 0 0,0 0 0 0 0,1 1 0 0 0,-1-1-1 0 0,0 1 1 0 0,0-1 0 0 0,1 1 0 0 0,-1-1 0 0 0,0 1-1 0 0,0-1 1 0 0,0 1 0 0 0,1 0 0 0 0,-1-1 0 0 0,0 1 0 0 0,0 0-1 0 0,1 3-1560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7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 12579 0 0,'-5'1'992'0'0,"4"-1"-916"0"0,-1 1 0 0 0,1-1 0 0 0,-1 1 0 0 0,1-1 0 0 0,-1 0-1 0 0,1 1 1 0 0,-1-1 0 0 0,1 0 0 0 0,-1 0 0 0 0,1 0 0 0 0,-1 0 0 0 0,1 0 0 0 0,-3-1 0 0 0,4 0-62 0 0,0 1 1 0 0,0 0-1 0 0,0 0 0 0 0,0-1 1 0 0,0 1-1 0 0,0 0 1 0 0,1 0-1 0 0,-1 0 0 0 0,0-1 1 0 0,0 1-1 0 0,0 0 0 0 0,0 0 1 0 0,1 0-1 0 0,-1-1 1 0 0,0 1-1 0 0,0 0 0 0 0,0 0 1 0 0,1 0-1 0 0,-1 0 1 0 0,0 0-1 0 0,0 0 0 0 0,1 0 1 0 0,-1-1-1 0 0,0 1 1 0 0,0 0-1 0 0,1 0 0 0 0,-1 0 1 0 0,0 0-1 0 0,0 0 1 0 0,1 0-1 0 0,-1 0 0 0 0,0 0 1 0 0,0 0-1 0 0,1 0 0 0 0,11-1 184 0 0,-4 2-410 0 0,1 0-1 0 0,-1 1 0 0 0,1 0 1 0 0,-1 0-1 0 0,0 1 1 0 0,0 1-1 0 0,0-1 0 0 0,0 1 1 0 0,0 0-1 0 0,-1 1 1 0 0,10 7-1 0 0,-15-11 177 0 0,-1 1 1 0 0,0-1-1 0 0,1 0 0 0 0,-1 1 1 0 0,0-1-1 0 0,0 1 0 0 0,0-1 0 0 0,0 1 1 0 0,0 0-1 0 0,0-1 0 0 0,0 1 1 0 0,-1 0-1 0 0,1 0 0 0 0,0-1 1 0 0,-1 1-1 0 0,0 0 0 0 0,1 0 0 0 0,-1 0 1 0 0,0 0-1 0 0,0 0 0 0 0,0 2 1 0 0,-1 3 145 0 0,-1 0 1 0 0,0-1-1 0 0,0 1 1 0 0,-5 10-1 0 0,5-10 37 0 0,-1-1-1 0 0,1 1 0 0 0,-3 11 0 0 0,4-11-31 0 0,0 0 46 0 0,1 0-1 0 0,-1-1 1 0 0,1 11-1 0 0,1-15-141 0 0,-1 1-1 0 0,0-1 1 0 0,1 0-1 0 0,0 0 1 0 0,-1 1-1 0 0,1-1 1 0 0,0 0-1 0 0,0 0 1 0 0,0 0-1 0 0,0 0 1 0 0,1 0 0 0 0,-1 0-1 0 0,1-1 1 0 0,1 3-1 0 0,-1-2-36 0 0,-1-1 0 0 0,1 0 1 0 0,0 1-1 0 0,0-1 0 0 0,0 0 0 0 0,0 0 0 0 0,0 0 0 0 0,0 0 1 0 0,0 0-1 0 0,1 0 0 0 0,-1 0 0 0 0,0-1 0 0 0,0 1 1 0 0,1-1-1 0 0,-1 0 0 0 0,0 0 0 0 0,1 0 0 0 0,-1 0 0 0 0,5 0 1 0 0,3-1-259 0 0,-10 1 229 0 0,1 0-1 0 0,-1 0 1 0 0,0 0 0 0 0,1 0 0 0 0,-1 0 0 0 0,0 0-1 0 0,1 0 1 0 0,-1 1 0 0 0,0-1 0 0 0,1 0 0 0 0,-1 0-1 0 0,0 0 1 0 0,1 0 0 0 0,-1 0 0 0 0,0 1-1 0 0,1-1 1 0 0,-1 0 0 0 0,0 0 0 0 0,0 0 0 0 0,1 1-1 0 0,-1-1 1 0 0,0 0 0 0 0,0 0 0 0 0,1 1 0 0 0,-1-1-1 0 0,0 0 1 0 0,0 1 0 0 0,0-1 0 0 0,0 0-1 0 0,1 1 1 0 0,-1-1 0 0 0,0 1 0 0 0,-2 13-844 0 0,-11 13 355 0 0,-28 43 1564 0 0,41-69-963 0 0,-1 0-1 0 0,0 0 0 0 0,1 0 0 0 0,-1 1 0 0 0,1-1 0 0 0,0 0 0 0 0,-1 0 0 0 0,1 1 0 0 0,0-1 0 0 0,0 0 0 0 0,-1 1 0 0 0,1-1 0 0 0,0 0 0 0 0,1 1 0 0 0,-1-1 0 0 0,0 0 0 0 0,0 1 0 0 0,0-1 0 0 0,1 0 0 0 0,0 3 0 0 0,1-1 61 0 0,0 1 1 0 0,0-1-1 0 0,0 0 0 0 0,1 0 0 0 0,-1 0 0 0 0,5 4 0 0 0,-6-6-107 0 0,0 0 0 0 0,1 0 0 0 0,-1 0 0 0 0,0 0 0 0 0,0-1 0 0 0,1 1 0 0 0,-1-1 0 0 0,0 1 0 0 0,1-1 0 0 0,-1 1 0 0 0,0-1-1 0 0,1 0 1 0 0,-1 1 0 0 0,1-1 0 0 0,-1 0 0 0 0,0 0 0 0 0,1 0 0 0 0,-1 0 0 0 0,1-1 0 0 0,-1 1 0 0 0,1 0 0 0 0,-1 0 0 0 0,0-1 0 0 0,1 1 0 0 0,1-2 0 0 0,4-1-45 0 0,0-1 0 0 0,0 1-1 0 0,9-8 1 0 0,-9 6-74 0 0,-2 1-399 0 0,-1 1 0 0 0,0-1-1 0 0,8-10 1 0 0,8-5-3096 0 0,-5-2-2865 0 0,-12 18 4467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8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8882 0 0,'13'0'6970'0'0,"13"0"-5405"0"0,14 7-859 0 0,-23-5-859 0 0,-1 0 1 0 0,0 2-1 0 0,0 0 1 0 0,0 0-1 0 0,22 11 1 0 0,-37-15 68 0 0,0 1 1 0 0,-1-1 0 0 0,1 1-1 0 0,0-1 1 0 0,0 1 0 0 0,0 0-1 0 0,-1-1 1 0 0,1 1-1 0 0,0 0 1 0 0,-1-1 0 0 0,1 1-1 0 0,-1 0 1 0 0,1 0 0 0 0,-1 0-1 0 0,1 0 1 0 0,-1 0 0 0 0,1 0-1 0 0,-1-1 1 0 0,0 1 0 0 0,1 2-1 0 0,-1-1-54 0 0,0 0 0 0 0,0 0 1 0 0,0 0-1 0 0,0 0 0 0 0,0 1 0 0 0,-1-1 0 0 0,1 0 0 0 0,0 0 0 0 0,-2 2 1 0 0,0 2-148 0 0,-1 0 1 0 0,1 0 0 0 0,-1-1 0 0 0,-1 1 0 0 0,-5 7-1 0 0,-2-2 313 0 0,0 0 0 0 0,0-1-1 0 0,-1 0 1 0 0,0-1 0 0 0,-1 0-1 0 0,0-1 1 0 0,0-1-1 0 0,-1 0 1 0 0,0-1 0 0 0,-21 7-1 0 0,63-17 1862 0 0,-5 1-1527 0 0,27-7 1 0 0,-20 1-271 0 0,76-21-253 0 0,-94 28-137 0 0,-4 0-1291 0 0,1 0 0 0 0,14-1 0 0 0,-23 4 1567 0 0,0-1-1 0 0,0 0 1 0 0,0 0 0 0 0,0 1 0 0 0,1-1 0 0 0,-1 0-1 0 0,0 0 1 0 0,0 1 0 0 0,0-1 0 0 0,0 0-1 0 0,0 0 1 0 0,0 1 0 0 0,0-1 0 0 0,0 0 0 0 0,0 0-1 0 0,0 1 1 0 0,0-1 0 0 0,0 0 0 0 0,0 0-1 0 0,0 1 1 0 0,0-1 0 0 0,-1 0 0 0 0,1 0 0 0 0,0 1-1 0 0,0-1 1 0 0,0 0 0 0 0,0 0 0 0 0,0 0 0 0 0,-1 1-1 0 0,1-1 1 0 0,0 0 0 0 0,0 0 0 0 0,-9 17 573 0 0,2-4 256 0 0,2-1 211 0 0,1-2-150 0 0,0 0-1 0 0,1 0 1 0 0,0 0 0 0 0,1 0 0 0 0,0 1 0 0 0,-1 18-1 0 0,2-23-875 0 0,1-1 0 0 0,1 1 0 0 0,-1-1 0 0 0,1 1-1 0 0,0-1 1 0 0,0 1 0 0 0,1-1 0 0 0,-1 0 0 0 0,1 0-1 0 0,1 1 1 0 0,-1-1 0 0 0,3 4 0 0 0,-4-8 14 0 0,1 3-905 0 0,1-1 0 0 0,-1 1 0 0 0,1-1 0 0 0,0 0 1 0 0,5 5-1 0 0,-7-7 605 0 0,0 0 0 0 0,-1-1 0 0 0,1 0 0 0 0,0 1 0 0 0,0-1 0 0 0,-1 1 0 0 0,1-1 0 0 0,0 0-1 0 0,0 0 1 0 0,0 1 0 0 0,0-1 0 0 0,0 0 0 0 0,-1 0 0 0 0,1 0 0 0 0,0 0 0 0 0,0 0 0 0 0,0 0 0 0 0,0 0 0 0 0,0 0 0 0 0,0 0 0 0 0,-1-1 0 0 0,1 1 0 0 0,0 0 0 0 0,0 0 0 0 0,0-1 0 0 0,0 1 0 0 0,-1-1 0 0 0,1 1 0 0 0,0-1 0 0 0,-1 1 0 0 0,1-1 0 0 0,0 1 0 0 0,-1-1 0 0 0,2-1 0 0 0,8-7-961 0 0,-6 2 428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8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51 1392 0 0,'3'-17'1120'0'0,"-3"14"-717"0"0,0 0 0 0 0,1 1 0 0 0,-1-1 0 0 0,1 0 0 0 0,0 0 0 0 0,-1 0 0 0 0,1 1 0 0 0,1-1 0 0 0,-1 0 0 0 0,2-2 0 0 0,-3 10 3327 0 0,0 7-2784 0 0,-1 87-8 0 0,-24 46-621 0 0,22-130-304 0 0,3-10-1923 0 0,5-18 604 0 0,0-3 1260 0 0,13-26 0 0 0,-15 36 70 0 0,1 0 0 0 0,-1 0 0 0 0,1 0 0 0 0,1 1 0 0 0,-1 0 0 0 0,1 0 0 0 0,6-5 0 0 0,-9 8 161 0 0,1 0-1 0 0,0 0 1 0 0,0 0 0 0 0,0 0 0 0 0,0 0 0 0 0,0 1 0 0 0,0 0 0 0 0,0-1 0 0 0,1 1-1 0 0,-1 0 1 0 0,7 0 0 0 0,-8 0-92 0 0,1 1-1 0 0,-1 0 1 0 0,0 1-1 0 0,1-1 1 0 0,-1 0-1 0 0,0 1 0 0 0,1-1 1 0 0,-1 1-1 0 0,0 0 1 0 0,0 0-1 0 0,0 0 1 0 0,0 0-1 0 0,1 0 1 0 0,-2 0-1 0 0,1 0 1 0 0,0 1-1 0 0,0-1 1 0 0,2 3-1 0 0,2 3-232 0 0,0 0-1 0 0,0 0 1 0 0,-1 1-1 0 0,0 0 0 0 0,-1 0 1 0 0,0 0-1 0 0,0 0 1 0 0,0 1-1 0 0,3 14 1 0 0,-7-22 27 0 0,1 0 1 0 0,-1 0 0 0 0,1 1 0 0 0,-1-1 0 0 0,1 0 0 0 0,-1 0 0 0 0,0 1 0 0 0,1-1 0 0 0,-1 0 0 0 0,0 1-1 0 0,0-1 1 0 0,0 1 0 0 0,0-1 0 0 0,0 0 0 0 0,-1 3 0 0 0,-1-8 99 0 0,1 0 1 0 0,0 1 0 0 0,0-1-1 0 0,0 0 1 0 0,0-5-1 0 0,1 3 65 0 0,0-1-1 0 0,0 0 1 0 0,1 0-1 0 0,0 1 1 0 0,1-1-1 0 0,-1 0 1 0 0,1 1-1 0 0,1-1 1 0 0,-1 1-1 0 0,1 0 1 0 0,0 0-1 0 0,0 0 1 0 0,1 0-1 0 0,0 1 1 0 0,0-1-1 0 0,0 1 1 0 0,6-6-1 0 0,-2 4 18 0 0,0 1 0 0 0,1 0 0 0 0,0 0-1 0 0,0 0 1 0 0,0 1 0 0 0,1 1 0 0 0,11-5 0 0 0,-18 8-40 0 0,0 0 0 0 0,0 0 1 0 0,1 0-1 0 0,-1 0 1 0 0,0 1-1 0 0,1-1 0 0 0,-1 1 1 0 0,0 0-1 0 0,1 0 1 0 0,-1 0-1 0 0,1 0 0 0 0,-1 1 1 0 0,0 0-1 0 0,1-1 1 0 0,-1 1-1 0 0,0 0 0 0 0,0 0 1 0 0,0 1-1 0 0,0-1 1 0 0,0 1-1 0 0,0 0 0 0 0,0-1 1 0 0,0 1-1 0 0,0 0 1 0 0,-1 1-1 0 0,4 2 0 0 0,-2 0 33 0 0,-1 1-1 0 0,1-1 1 0 0,-1 1-1 0 0,0 0 1 0 0,-1 0-1 0 0,1 0 1 0 0,-1 0-1 0 0,0 0 1 0 0,-1 0-1 0 0,2 9 1 0 0,0 10 256 0 0,0 34-1 0 0,-2-27 120 0 0,0-8-108 0 0,-1-7-140 0 0,1 0 1 0 0,1 0-1 0 0,0 0 1 0 0,10 32-1 0 0,-12-47-205 0 0,1-1 0 0 0,-1 1-1 0 0,1-1 1 0 0,0 0 0 0 0,-1 1 0 0 0,1-1-1 0 0,0 0 1 0 0,0 1 0 0 0,0-1 0 0 0,0 0-1 0 0,0 0 1 0 0,0 0 0 0 0,0 0 0 0 0,0 0-1 0 0,1 0 1 0 0,-1 0 0 0 0,0 0 0 0 0,1-1-1 0 0,-1 1 1 0 0,0 0 0 0 0,1-1 0 0 0,-1 1-1 0 0,1-1 1 0 0,-1 1 0 0 0,1-1 0 0 0,-1 0-1 0 0,1 0 1 0 0,-1 0 0 0 0,1 0 0 0 0,-1 0-1 0 0,1 0 1 0 0,-1 0 0 0 0,1 0 0 0 0,-1 0-1 0 0,3-1 1 0 0,-2 0 11 0 0,-1 0 0 0 0,1 0 0 0 0,0 1-1 0 0,0-1 1 0 0,-1 0 0 0 0,1 0 0 0 0,0-1-1 0 0,-1 1 1 0 0,1 0 0 0 0,-1 0 0 0 0,0-1 0 0 0,1 1-1 0 0,-1-1 1 0 0,0 1 0 0 0,0-1 0 0 0,0 0 0 0 0,0 1-1 0 0,0-1 1 0 0,0 0 0 0 0,-1 0 0 0 0,1 0 0 0 0,0 0-1 0 0,-1 0 1 0 0,1 1 0 0 0,-1-1 0 0 0,0-4 0 0 0,0-1 26 0 0,0 2 4 0 0,0-1-1 0 0,0 1 1 0 0,0-1-1 0 0,-1 1 0 0 0,-1-7 1 0 0,1 11-6 0 0,1-1 0 0 0,-1 1 0 0 0,0 0 1 0 0,1-1-1 0 0,-1 1 0 0 0,0-1 0 0 0,0 1 0 0 0,0 0 0 0 0,0 0 1 0 0,0-1-1 0 0,0 1 0 0 0,0 0 0 0 0,0 0 0 0 0,-1 0 1 0 0,1 0-1 0 0,0 1 0 0 0,-1-1 0 0 0,1 0 0 0 0,-1 0 0 0 0,1 1 1 0 0,-1-1-1 0 0,-1 0 0 0 0,-3 0 2 0 0,-1 0 1 0 0,1 0-1 0 0,-1 1 0 0 0,1 0 0 0 0,-1 0 1 0 0,0 0-1 0 0,-10 3 0 0 0,-18 0-3074 0 0,34-3 2707 0 0,1 0 0 0 0,-1 0 0 0 0,1 0 0 0 0,0 0 1 0 0,-1 0-1 0 0,1 0 0 0 0,0 0 0 0 0,-1 0 0 0 0,1 0 0 0 0,-1 0 1 0 0,1 0-1 0 0,0 0 0 0 0,-1-1 0 0 0,1 1 0 0 0,0 0 0 0 0,-1 0 0 0 0,1 0 1 0 0,0-1-1 0 0,-1 1 0 0 0,1 0 0 0 0,0 0 0 0 0,-1-1 0 0 0,1 1 1 0 0,0 0-1 0 0,0-1 0 0 0,-1 1 0 0 0,1 0 0 0 0,0-1 0 0 0,0 1 1 0 0,0-1-1 0 0,-2-2-1696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35 231 5921 0 0,'-4'-2'296'0'0,"1"-1"0"0"0,-1 0-1 0 0,1 1 1 0 0,0-1-1 0 0,0-1 1 0 0,-5-5 0 0 0,7 7-254 0 0,0 1 0 0 0,1-1-1 0 0,-1 0 1 0 0,0 1 0 0 0,1-1 0 0 0,-1 0 0 0 0,1 0 0 0 0,-1 0 0 0 0,1 1 0 0 0,0-1 0 0 0,0 0 0 0 0,0 0 0 0 0,0 0 0 0 0,0 0 0 0 0,0 0-1 0 0,0 1 1 0 0,1-1 0 0 0,0-2 0 0 0,2-8 223 0 0,1 0 0 0 0,1 1 0 0 0,0 0 0 0 0,0 0 0 0 0,1 0 0 0 0,0 1 0 0 0,14-17 0 0 0,-15 21-244 0 0,0 0 1 0 0,1 1 0 0 0,0 0 0 0 0,0 0 0 0 0,0 1 0 0 0,0 0 0 0 0,1 0 0 0 0,0 0 0 0 0,0 1-1 0 0,0 0 1 0 0,0 0 0 0 0,0 1 0 0 0,12-3 0 0 0,-13 4-11 0 0,0-1 0 0 0,0 2 1 0 0,0-1-1 0 0,0 1 0 0 0,0 0 0 0 0,0 0 1 0 0,0 0-1 0 0,0 1 0 0 0,0 0 0 0 0,0 0 0 0 0,0 1 1 0 0,0 0-1 0 0,-1 0 0 0 0,1 0 0 0 0,0 1 0 0 0,-1-1 1 0 0,0 1-1 0 0,1 1 0 0 0,-1-1 0 0 0,-1 1 1 0 0,10 7-1 0 0,-10-6 3 0 0,0-1 1 0 0,1 1-1 0 0,-2 0 0 0 0,1 0 1 0 0,0 0-1 0 0,-1 1 1 0 0,0-1-1 0 0,-1 1 0 0 0,1-1 1 0 0,2 11-1 0 0,-2-7 7 0 0,-1 1 0 0 0,-1-1 0 0 0,0 1 0 0 0,0-1-1 0 0,-1 1 1 0 0,-1 12 0 0 0,-2 2 14 0 0,-2 0-1 0 0,0 0 1 0 0,-2 0 0 0 0,-14 36-1 0 0,11-35-27 0 0,-110 267 65 0 0,115-279-24 0 0,1-7 51 0 0,1 0 1 0 0,1 1-1 0 0,-1-1 1 0 0,1 1-1 0 0,0 0 1 0 0,0 0 0 0 0,0 9-1 0 0,2-15-93 0 0,0 0-1 0 0,0 0 1 0 0,1 0-1 0 0,-1 0 1 0 0,0-1-1 0 0,1 1 1 0 0,-1 0-1 0 0,0 0 1 0 0,1 0-1 0 0,-1-1 1 0 0,1 1-1 0 0,-1 0 1 0 0,1-1-1 0 0,0 1 1 0 0,-1 0-1 0 0,1-1 1 0 0,0 1-1 0 0,-1-1 1 0 0,1 1-1 0 0,0-1 1 0 0,0 1-1 0 0,-1-1 1 0 0,1 1 0 0 0,0-1-1 0 0,0 0 1 0 0,0 0-1 0 0,0 1 1 0 0,0-1-1 0 0,-1 0 1 0 0,1 0-1 0 0,0 0 1 0 0,1 0-1 0 0,31 0 300 0 0,-31 0-277 0 0,9-1 138 0 0,1-1-1 0 0,-1-1 1 0 0,0 0 0 0 0,19-7 0 0 0,44-24 493 0 0,-45 19-451 0 0,82-36 95 0 0,-82 40 992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 9666 0 0,'-4'0'536'0'0,"0"0"-1"0"0,0 0 1 0 0,1 1-1 0 0,-1-1 1 0 0,0 1-1 0 0,-4 1 2219 0 0,7-2-2664 0 0,1-1 1 0 0,0 1 0 0 0,0 0 0 0 0,0 0 0 0 0,-1 0 0 0 0,1 0-1 0 0,0 0 1 0 0,0 0 0 0 0,0 0 0 0 0,-1 0 0 0 0,1 0 0 0 0,0 0-1 0 0,0 0 1 0 0,-1 0 0 0 0,1 0 0 0 0,0 0 0 0 0,0 0 0 0 0,0 0-1 0 0,-1 0 1 0 0,1 0 0 0 0,0 0 0 0 0,0 0 0 0 0,0 0 0 0 0,-1 0-1 0 0,1 0 1 0 0,0 1 0 0 0,0-1 0 0 0,0 0 0 0 0,-1 0 0 0 0,1 0-1 0 0,0 0 1 0 0,0 0 0 0 0,0 1 0 0 0,0-1 0 0 0,0 0 0 0 0,-1 0-1 0 0,40-26-16340 0 0,-31 19 13515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9698 0 0,'-2'0'62'0'0,"0"0"0"0"0,1 0 0 0 0,-1 1 0 0 0,1-1 0 0 0,-1 1 0 0 0,0-1 0 0 0,1 1 0 0 0,-1-1 1 0 0,1 1-1 0 0,0 0 0 0 0,-1 0 0 0 0,1 0 0 0 0,-1 0 0 0 0,1 0 0 0 0,-2 2 0 0 0,2-2-60 0 0,1-1 0 0 0,0 1 0 0 0,0 0 0 0 0,-1 0 0 0 0,1 0 0 0 0,0 0 1 0 0,0 0-1 0 0,0-1 0 0 0,0 1 0 0 0,0 0 0 0 0,0 0 0 0 0,0 0 0 0 0,0 0 0 0 0,0 0 0 0 0,0 0 0 0 0,0-1 0 0 0,1 1 0 0 0,-1 0 1 0 0,0 0-1 0 0,1 0 0 0 0,-1 0 0 0 0,1-1 0 0 0,-1 1 0 0 0,0 0 0 0 0,1-1 0 0 0,0 1 0 0 0,-1 0 0 0 0,1-1 0 0 0,-1 1 1 0 0,2 0-1 0 0,8 11 65 0 0,1-1 0 0 0,0-1 0 0 0,0 0 0 0 0,1 0 0 0 0,0-1 0 0 0,1-1 0 0 0,18 10 0 0 0,14 5-1916 0 0,-38-18 248 0 0,1 0-1 0 0,-1 0 0 0 0,11 9 1 0 0,-16-11 756 0 0,-1 0-1339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56 5609 0 0,'-1'0'41'0'0,"0"0"0"0"0,0 0 0 0 0,0 0 0 0 0,0 0-1 0 0,0 0 1 0 0,0 1 0 0 0,0-1 0 0 0,0 0 0 0 0,0 1 0 0 0,0-1-1 0 0,0 0 1 0 0,1 1 0 0 0,-1 0 0 0 0,0-1 0 0 0,0 1 0 0 0,0-1 0 0 0,1 1-1 0 0,-1 0 1 0 0,0-1 0 0 0,1 1 0 0 0,-1 0 0 0 0,0 0 0 0 0,0 1-1 0 0,1-2-4 0 0,50-28 2676 0 0,-30 15-2623 0 0,27-11 0 0 0,-46 24-87 0 0,-1 0 0 0 0,1-1 0 0 0,0 1-1 0 0,-1 0 1 0 0,1 0 0 0 0,0-1 0 0 0,-1 1-1 0 0,1 0 1 0 0,0 0 0 0 0,0 0 0 0 0,-1 0-1 0 0,1 0 1 0 0,0 0 0 0 0,0 0-1 0 0,-1 0 1 0 0,1 0 0 0 0,0 1 0 0 0,0-1-1 0 0,-1 0 1 0 0,1 0 0 0 0,0 1 0 0 0,-1-1-1 0 0,2 1 1 0 0,-1 0 20 0 0,0 0-1 0 0,0 0 0 0 0,-1 0 1 0 0,1 0-1 0 0,0 0 0 0 0,0 0 1 0 0,-1 0-1 0 0,1 0 1 0 0,-1 0-1 0 0,1 1 0 0 0,-1-1 1 0 0,1 2-1 0 0,0 5 167 0 0,0 0 1 0 0,0 0-1 0 0,-1 13 0 0 0,0-15-82 0 0,0 27 494 0 0,6 144 2038 0 0,-5-167-2544 0 0,1 0 0 0 0,0 0 0 0 0,6 18 0 0 0,-6-23-82 0 0,0-1 0 0 0,0 0 0 0 0,0 0 1 0 0,0 0-1 0 0,1 0 0 0 0,0 0 1 0 0,-1 0-1 0 0,2-1 0 0 0,-1 1 1 0 0,6 4-1 0 0,-8-7-3 0 0,-1-1 0 0 0,1 0 0 0 0,0 0 0 0 0,0 1 0 0 0,-1-1 0 0 0,1 0 0 0 0,0 0 0 0 0,0 0-1 0 0,-1 0 1 0 0,1 0 0 0 0,0 0 0 0 0,0 0 0 0 0,0 0 0 0 0,-1 0 0 0 0,1 0 0 0 0,0 0 0 0 0,0-1 0 0 0,-1 1 0 0 0,1 0 0 0 0,0 0 0 0 0,-1-1 0 0 0,1 1 0 0 0,0-1 0 0 0,-1 1-1 0 0,1-1 1 0 0,0 1 0 0 0,-1-1 0 0 0,1 1 0 0 0,-1-1 0 0 0,1 1 0 0 0,-1-1 0 0 0,1 1 0 0 0,-1-1 0 0 0,1 0 0 0 0,-1 1 0 0 0,1-2 0 0 0,1-2 36 0 0,0 1 1 0 0,0-1-1 0 0,0 1 1 0 0,0-1 0 0 0,1-6-1 0 0,-2 8-25 0 0,0 0 0 0 0,-1-1-1 0 0,1 1 1 0 0,-1-1 0 0 0,0 1-1 0 0,0-1 1 0 0,0 0 0 0 0,0 1-1 0 0,0-1 1 0 0,0 1 0 0 0,-1-1-1 0 0,1 1 1 0 0,-1-1 0 0 0,0 1-1 0 0,0 0 1 0 0,0-1 0 0 0,0 1-1 0 0,0 0 1 0 0,0-1 0 0 0,-1 1 0 0 0,1 0-1 0 0,-1 0 1 0 0,1 0 0 0 0,-1 0-1 0 0,0 1 1 0 0,0-1 0 0 0,0 0-1 0 0,0 1 1 0 0,0-1 0 0 0,0 1-1 0 0,0 0 1 0 0,0-1 0 0 0,-1 1-1 0 0,1 0 1 0 0,0 0 0 0 0,-4 0-1 0 0,4 0-17 0 0,0 1 0 0 0,-1 0-1 0 0,1 0 1 0 0,0 0 0 0 0,0 0-1 0 0,0 0 1 0 0,0 1 0 0 0,0-1-1 0 0,-1 0 1 0 0,1 1 0 0 0,0 0-1 0 0,0-1 1 0 0,0 1 0 0 0,0 0-1 0 0,0 0 1 0 0,1 0 0 0 0,-1 0-1 0 0,-2 2 1 0 0,1 0-7 0 0,0 0 0 0 0,1-1 0 0 0,-1 2 1 0 0,1-1-1 0 0,-1 0 0 0 0,1 0 0 0 0,0 1 0 0 0,0-1 0 0 0,-1 6 0 0 0,-1 1-7 0 0,1 0-1 0 0,0 1 1 0 0,0 0 0 0 0,1-1-1 0 0,1 1 1 0 0,0 16-1 0 0,0-10 22 0 0,1 2 23 0 0,0 0-1 0 0,1 0 0 0 0,6 30 1 0 0,-5-43-26 0 0,-1-1 1 0 0,1 0-1 0 0,-1 0 1 0 0,2 0-1 0 0,-1 0 0 0 0,0-1 1 0 0,1 1-1 0 0,0-1 1 0 0,0 1-1 0 0,0-1 1 0 0,1 0-1 0 0,-1 0 1 0 0,1 0-1 0 0,0-1 1 0 0,0 1-1 0 0,0-1 1 0 0,8 5-1 0 0,-9-7 6 0 0,0 0 1 0 0,1 1-1 0 0,-1-1 0 0 0,0-1 1 0 0,0 1-1 0 0,1 0 0 0 0,-1-1 0 0 0,0 1 1 0 0,1-1-1 0 0,-1 0 0 0 0,0 0 1 0 0,1-1-1 0 0,-1 1 0 0 0,0-1 0 0 0,1 1 1 0 0,-1-1-1 0 0,0 0 0 0 0,0 0 1 0 0,4-2-1 0 0,0-1 24 0 0,1 0 1 0 0,-1 0-1 0 0,0 0 0 0 0,0-1 1 0 0,-1 0-1 0 0,10-9 0 0 0,-9 6-134 0 0,-1 1-1 0 0,0-1 1 0 0,0 0-1 0 0,-1 0 1 0 0,0-1 0 0 0,0 0-1 0 0,6-16 1 0 0,-5 8-705 0 0,-1-1 0 0 0,-1 0 0 0 0,3-23 0 0 0,-3 21 467 0 0,0 1 0 0 0,8-20-1 0 0,-7 57 881 0 0,4 26-1 0 0,-5-10-401 0 0,-2-18-196 0 0,0-1-1 0 0,0 0 1 0 0,2 1-1 0 0,0-1 1 0 0,8 21-1 0 0,-12-36 18 0 0,0 0-1 0 0,0 0 1 0 0,0 1-1 0 0,0-1 1 0 0,0 0 0 0 0,0 0-1 0 0,0 0 1 0 0,0 1 0 0 0,1-1-1 0 0,-1 0 1 0 0,0 0-1 0 0,0 0 1 0 0,0 0 0 0 0,0 1-1 0 0,0-1 1 0 0,0 0 0 0 0,0 0-1 0 0,0 0 1 0 0,1 0-1 0 0,-1 0 1 0 0,0 1 0 0 0,0-1-1 0 0,0 0 1 0 0,0 0 0 0 0,1 0-1 0 0,-1 0 1 0 0,0 0-1 0 0,0 0 1 0 0,0 0 0 0 0,0 0-1 0 0,1 0 1 0 0,-1 1 0 0 0,0-1-1 0 0,0 0 1 0 0,0 0-1 0 0,1 0 1 0 0,-1 0 0 0 0,0 0-1 0 0,0 0 1 0 0,0 0 0 0 0,1 0-1 0 0,-1-1 1 0 0,0 1-1 0 0,0 0 1 0 0,0 0 0 0 0,0 0-1 0 0,1 0 1 0 0,-1 0 0 0 0,5-12-293 0 0,0-18 537 0 0,-5 29-219 0 0,1-8 138 0 0,0 0 0 0 0,0 0-1 0 0,1 0 1 0 0,5-14 0 0 0,-5 20-49 0 0,-1-1 1 0 0,1 1-1 0 0,0 0 1 0 0,0 0-1 0 0,0 0 1 0 0,0 0-1 0 0,0 0 1 0 0,0 1-1 0 0,1-1 1 0 0,0 0-1 0 0,-1 1 1 0 0,1 0-1 0 0,0 0 1 0 0,6-4-1 0 0,15-5 426 0 0,16-8-3659 0 0,-36 17 2060 0 0,1-1 0 0 0,-1 0 0 0 0,0 0 0 0 0,0 0 0 0 0,0-1 0 0 0,3-3 0 0 0,-4 3-712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 5265 0 0,'-5'0'903'0'0,"-6"-2"-383"0"0,10 2-464 0 0,1 0 0 0 0,0 0 1 0 0,0 0-1 0 0,0 0 0 0 0,0 0 1 0 0,0 1-1 0 0,0-1 0 0 0,0 0 0 0 0,-1 0 1 0 0,1 0-1 0 0,0 0 0 0 0,0 0 0 0 0,0 0 1 0 0,0-1-1 0 0,0 1 0 0 0,0 0 0 0 0,0 0 1 0 0,-1 0-1 0 0,1 0 0 0 0,0 0 1 0 0,0 0-1 0 0,0 0 0 0 0,0 0 0 0 0,0 0 1 0 0,0 0-1 0 0,0 0 0 0 0,0 0 0 0 0,-1 0 1 0 0,1 0-1 0 0,0 0 0 0 0,0-1 0 0 0,0 1 1 0 0,0 0-1 0 0,0 0 0 0 0,0 0 1 0 0,0 0-1 0 0,0 0 0 0 0,0 0 0 0 0,0 0 1 0 0,0 0-1 0 0,0-1 0 0 0,0 1 0 0 0,0 0 1 0 0,0 0-1 0 0,0 0 0 0 0,0 0 0 0 0,0 0 1 0 0,0 0-1 0 0,0 0 0 0 0,0-1 1 0 0,0 1-1 0 0,0 0 0 0 0,3-1 323 0 0,0 0 0 0 0,0 0 0 0 0,0 0 0 0 0,1 0 0 0 0,-1 1-1 0 0,7-1 1 0 0,2 0-54 0 0,2-2-242 0 0,0 2 0 0 0,0-1 0 0 0,0 2 0 0 0,0 0 0 0 0,0 0 0 0 0,20 4 0 0 0,-32-3-68 0 0,0-1 1 0 0,0 1-1 0 0,0 0 0 0 0,-1-1 0 0 0,1 1 0 0 0,0 0 0 0 0,0 0 1 0 0,0 0-1 0 0,-1 0 0 0 0,1 0 0 0 0,0 1 0 0 0,-1-1 1 0 0,1 0-1 0 0,-1 1 0 0 0,0-1 0 0 0,2 3 0 0 0,-1-1 37 0 0,0 0 0 0 0,-1 1 0 0 0,1-1 0 0 0,-1 0 0 0 0,0 0 0 0 0,0 1 0 0 0,0-1 0 0 0,0 7 0 0 0,0 0 46 0 0,-1 0 1 0 0,-1 0-1 0 0,1 1 1 0 0,-2-1-1 0 0,-3 15 0 0 0,-5 14 95 0 0,-1-2-1 0 0,-19 44 1 0 0,20-50-704 0 0,8-17-3046 0 0,6-25-2586 0 0,8-13 4982 0 0,-1 5 920 0 0,-10 17 249 0 0,-1 0 0 0 0,1 0 1 0 0,0 0-1 0 0,0 0 0 0 0,0 0 1 0 0,0 1-1 0 0,1-1 1 0 0,-1 0-1 0 0,0 1 0 0 0,1-1 1 0 0,-1 1-1 0 0,1 0 0 0 0,0-1 1 0 0,-1 1-1 0 0,1 0 0 0 0,3-2 1 0 0,-3 3 157 0 0,1-1 0 0 0,-1 1-1 0 0,1-1 1 0 0,0 1 0 0 0,-1 0 0 0 0,1 0 0 0 0,-1 0 0 0 0,1 1 0 0 0,0-1 0 0 0,-1 0 0 0 0,1 1 0 0 0,3 1 0 0 0,57 11-3 0 0,-61-13-444 0 0,1 1 0 0 0,-1-1 0 0 0,1 0 0 0 0,0 0 0 0 0,-1 0 0 0 0,1 0 0 0 0,-1 0 0 0 0,1 0 0 0 0,-1-1 0 0 0,1 1 0 0 0,-1-1 0 0 0,1 1 0 0 0,-1-1 0 0 0,3-1 0 0 0,-1 0-1467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3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1272 0 0,'-3'5'5081'0'0,"0"8"-4036"0"0,-3 9-1728 0 0,-2-6 197 0 0,7-13 495 0 0,0 0 1 0 0,0 0-1 0 0,-1 0 0 0 0,0 0 0 0 0,1 0 0 0 0,-4 3 0 0 0,24-7 2733 0 0,-13 0-2540 0 0,-1 1-1 0 0,0-1 0 0 0,1 0 1 0 0,-1-1-1 0 0,9-3 0 0 0,7-2 300 0 0,-18 6-432 0 0,-3 1-53 0 0,0 0-1 0 0,1 0 1 0 0,-1 0-1 0 0,0 0 1 0 0,0-1-1 0 0,0 1 1 0 0,0 0-1 0 0,1 0 1 0 0,-1 0-1 0 0,0 0 1 0 0,0 0-1 0 0,0 0 1 0 0,1 0 0 0 0,-1 0-1 0 0,0 0 1 0 0,0 0-1 0 0,1-1 1 0 0,-1 1-1 0 0,0 0 1 0 0,0 0-1 0 0,0 0 1 0 0,1 0-1 0 0,-1 1 1 0 0,0-1-1 0 0,0 0 1 0 0,1 0-1 0 0,-1 0 1 0 0,0 0-1 0 0,0 0 1 0 0,0 0-1 0 0,1 0 1 0 0,-1 0-1 0 0,0 0 1 0 0,0 0-1 0 0,0 1 1 0 0,1-1-1 0 0,-1 0 1 0 0,0 0-1 0 0,0 0 1 0 0,0 0-1 0 0,0 1 1 0 0,0-1 0 0 0,1 0-1 0 0,-1 0 1 0 0,0 0-1 0 0,0 1 1 0 0,0-1-1 0 0,0 0 1 0 0,0 1-1 0 0,-5 43 2030 0 0,4-34-1928 0 0,-1 0 0 0 0,1 0 0 0 0,1 0 0 0 0,1 16 0 0 0,-1-22-72 0 0,0-1-1 0 0,1 1 1 0 0,0-1-1 0 0,-1 0 1 0 0,2 1 0 0 0,-1-1-1 0 0,0 0 1 0 0,0 1-1 0 0,3 2 1 0 0,-3-5-16 0 0,0 0 0 0 0,1 1 0 0 0,-1-1 0 0 0,0 0 0 0 0,1 0 0 0 0,-1 0 0 0 0,1 0 0 0 0,-1 0 0 0 0,1-1 0 0 0,0 1 0 0 0,-1 0 0 0 0,1-1 0 0 0,-1 1 0 0 0,1-1 0 0 0,0 0 0 0 0,0 1 0 0 0,-1-1 0 0 0,1 0 0 0 0,0 0 0 0 0,2 0 0 0 0,2-1 237 0 0,0 0 0 0 0,0 0 0 0 0,0 0-1 0 0,0 0 1 0 0,0-1 0 0 0,0 0 0 0 0,9-4 0 0 0,-6 5-193 0 0,-3 1-4606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2745 0 0,'0'0'124'0'0,"0"0"1"0"0,-1 0 0 0 0,1 0-1 0 0,0 1 1 0 0,0-1 0 0 0,0 0 0 0 0,-1 0-1 0 0,1 0 1 0 0,0 0 0 0 0,0 0-1 0 0,0 0 1 0 0,-1 0 0 0 0,1 0 0 0 0,0 1-1 0 0,0-1 1 0 0,0 0 0 0 0,0 0-1 0 0,-1 0 1 0 0,1 0 0 0 0,0 1 0 0 0,0-1-1 0 0,0 0 1 0 0,0 0 0 0 0,0 0-1 0 0,0 1 1 0 0,0-1 0 0 0,0 0 0 0 0,0 0-1 0 0,0 0 1 0 0,-1 1 0 0 0,1-1-1 0 0,0 12 1196 0 0,6 17-1612 0 0,-4-23 687 0 0,49 163-627 0 0,-49-164-264 0 0,-1 0 1 0 0,1 0 0 0 0,1 0 0 0 0,-1-1-1 0 0,1 1 1 0 0,0-1 0 0 0,0 1 0 0 0,0-1-1 0 0,0 0 1 0 0,5 4 0 0 0,1-7-648 0 0,-8-2-184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2969 0 0,'-1'-3'4264'0'0,"0"3"-4201"0"0,10-2 809 0 0,9 0-504 0 0,-12 0-414 0 0,37-6-297 0 0,-40 7-247 0 0,0 1 1 0 0,0 0 0 0 0,0 0-1 0 0,0 1 1 0 0,0-1-1 0 0,0 0 1 0 0,3 2-1 0 0,-2 0-547 0 0,-1 0-1149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 6417 0 0,'-3'3'295'0'0,"-1"1"0"0"0,1-1-1 0 0,0 1 1 0 0,0 0-1 0 0,1 0 1 0 0,-1 0-1 0 0,1 0 1 0 0,0 0 0 0 0,0 1-1 0 0,0-1 1 0 0,1 1-1 0 0,-2 5 1 0 0,3-7-158 0 0,-1 0 1 0 0,1 0-1 0 0,0 0 1 0 0,0 0-1 0 0,1 0 1 0 0,-1 0-1 0 0,1 0 1 0 0,-1 0-1 0 0,1-1 0 0 0,0 1 1 0 0,0 0-1 0 0,0 0 1 0 0,0 0-1 0 0,1-1 1 0 0,-1 1-1 0 0,1-1 1 0 0,0 1-1 0 0,-1-1 1 0 0,1 0-1 0 0,4 4 0 0 0,-3-3-111 0 0,0-1-1 0 0,0 1 0 0 0,1-1 1 0 0,-1 1-1 0 0,1-1 0 0 0,-1 0 0 0 0,1-1 1 0 0,0 1-1 0 0,-1-1 0 0 0,1 1 0 0 0,0-1 1 0 0,0 0-1 0 0,0 0 0 0 0,0-1 1 0 0,1 1-1 0 0,-1-1 0 0 0,0 0 0 0 0,0 0 1 0 0,6-1-1 0 0,-7 0-14 0 0,0 0 0 0 0,0 1-1 0 0,0-1 1 0 0,-1 0 0 0 0,1 0 0 0 0,0 0 0 0 0,-1-1-1 0 0,1 1 1 0 0,-1-1 0 0 0,0 1 0 0 0,1-1 0 0 0,-1 0-1 0 0,0 0 1 0 0,0 0 0 0 0,0 0 0 0 0,0 0 0 0 0,0-1-1 0 0,-1 1 1 0 0,1 0 0 0 0,-1-1 0 0 0,0 1 0 0 0,1-1-1 0 0,-1 0 1 0 0,0 1 0 0 0,0-1 0 0 0,-1 0 0 0 0,1 0 0 0 0,0-4-1 0 0,-1 3 37 0 0,0 1 0 0 0,0 0 0 0 0,0 0-1 0 0,-1-1 1 0 0,1 1 0 0 0,-1 0 0 0 0,0 0-1 0 0,0 0 1 0 0,0 0 0 0 0,0 0 0 0 0,-1 0-1 0 0,1 0 1 0 0,-1 0 0 0 0,0 1-1 0 0,1-1 1 0 0,-1 1 0 0 0,-1-1 0 0 0,1 1-1 0 0,-4-4 1 0 0,2 2-2 0 0,0 1-1 0 0,0 0 0 0 0,0 0 1 0 0,-1 0-1 0 0,1 1 0 0 0,-1-1 1 0 0,0 1-1 0 0,0 0 0 0 0,0 0 1 0 0,0 1-1 0 0,-8-2 0 0 0,-4 2-2 0 0,13 1-116 0 0,0 0 0 0 0,0 0-1 0 0,1 0 1 0 0,-1-1 0 0 0,-4 0-1 0 0,8 0-125 0 0,-1 1 1 0 0,1 0-1 0 0,0 0 0 0 0,0 0 1 0 0,-1 0-1 0 0,-1-4-3196 0 0,2 4 3197 0 0,0-1-1 0 0,0 1 0 0 0,0 0 0 0 0,0-1 1 0 0,0 1-1 0 0,0 0 0 0 0,0 0 0 0 0,0-1 1 0 0,0 1-1 0 0,0 0 0 0 0,0-1 0 0 0,0 1 1 0 0,0 0-1 0 0,0 0 0 0 0,0-1 1 0 0,1 1-1 0 0,5-12-4046 0 0,-4 9 3508 0 0,1-3-1296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32 117 8506 0 0,'-14'1'2869'0'0,"-1"1"-2110"0"0,12-2-69 0 0,6-3 780 0 0,1 1-1311 0 0,0 1 0 0 0,-1 0 0 0 0,1 0 0 0 0,0 0-1 0 0,0 0 1 0 0,5 0 0 0 0,13-4 224 0 0,18-8-200 0 0,103-39-18 0 0,-137 49-503 0 0,0-1-1 0 0,-1 1 1 0 0,1-1 0 0 0,-1 0-1 0 0,0 0 1 0 0,0-1 0 0 0,5-5 0 0 0,-8 8-58 0 0,-2 2 276 0 0,-3 2 49 0 0,1 0 0 0 0,-1 1 1 0 0,0-1-1 0 0,1 0 0 0 0,-1 1 1 0 0,-2 4-1 0 0,4-6 87 0 0,-12 14 644 0 0,2 1 0 0 0,-17 27-1 0 0,24-35-547 0 0,0 0 0 0 0,0 1-1 0 0,1 0 1 0 0,0 0 0 0 0,1 0-1 0 0,0 0 1 0 0,-2 15 0 0 0,2 1-160 0 0,-5 52-3913 0 0,6-72 2855 0 0,-1 6-1814 0 0,2-7 517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4097 0 0,'-1'1'461'0'0,"1"1"0"0"0,-1-1 0 0 0,0 0 0 0 0,1 1 0 0 0,-1-1 0 0 0,1 0 0 0 0,0 1 1 0 0,-1-1-1 0 0,1 3 0 0 0,-2 24 1283 0 0,12 78-1862 0 0,-10-103-608 0 0,-1 1 0 0 0,1-1-1 0 0,0 0 1 0 0,-1 0 0 0 0,0 0 0 0 0,0 0-1 0 0,0 0 1 0 0,0 0 0 0 0,0 0 0 0 0,0 0-1 0 0,-4 4 1 0 0,4-3-885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12 109 3473 0 0,'-8'3'1488'0'0,"4"-2"-48"0"0,12-6-2 0 0,36-27 1306 0 0,-32 21-2501 0 0,1 1 1 0 0,1 1-1 0 0,0 1 1 0 0,0 0-1 0 0,17-7 1 0 0,-19 10-216 0 0,-10 3-178 0 0,0 1 0 0 0,1 0 0 0 0,-1 0 0 0 0,1 0 0 0 0,-1 0 1 0 0,1 1-1 0 0,-1-1 0 0 0,1 0 0 0 0,-1 1 0 0 0,1 0 1 0 0,-1 0-1 0 0,1 0 0 0 0,3 0 0 0 0,-5 0-40 0 0,-1 1-1 0 0,1-1 0 0 0,-1 1 1 0 0,0-1-1 0 0,1 1 1 0 0,-1-1-1 0 0,0 1 1 0 0,0-1-1 0 0,1 1 0 0 0,-1-1 1 0 0,0 1-1 0 0,0-1 1 0 0,0 1-1 0 0,1-1 1 0 0,-1 1-1 0 0,0-1 0 0 0,0 1 1 0 0,0 0-1 0 0,0-1 1 0 0,0 1-1 0 0,0-1 1 0 0,0 1-1 0 0,0-1 0 0 0,0 1 1 0 0,-1-1-1 0 0,1 1 1 0 0,0 0-1 0 0,0-1 1 0 0,0 1-1 0 0,-1-1 0 0 0,1 1 1 0 0,0-1-1 0 0,-1 1 1 0 0,1 0-1 0 0,-11 18-1257 0 0,6-12 1044 0 0,0 1-1040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60 1616 0 0,'-17'18'3114'0'0,"33"-25"-274"0"0,1-1-1370 0 0,25-15 0 0 0,-26 13-998 0 0,28-12 0 0 0,-41 20-432 0 0,-1 1 0 0 0,0 0 0 0 0,0 1 0 0 0,1-1 0 0 0,-1 0 0 0 0,1 1 0 0 0,-1-1 0 0 0,0 1 0 0 0,1 0 0 0 0,-1 0 0 0 0,1 0 0 0 0,-1 0 0 0 0,1 0 0 0 0,-1 0 0 0 0,0 1 0 0 0,1-1 0 0 0,-1 1 0 0 0,1 0-1 0 0,-1 0 1 0 0,0 0 0 0 0,0 0 0 0 0,0 0 0 0 0,1 0 0 0 0,-1 0 0 0 0,0 1 0 0 0,0-1 0 0 0,-1 1 0 0 0,1 0 0 0 0,0-1 0 0 0,0 1 0 0 0,-1 0 0 0 0,1 0 0 0 0,-1 0 0 0 0,0 0 0 0 0,1 0 0 0 0,-1 0 0 0 0,0 1 0 0 0,0-1-1 0 0,-1 0 1 0 0,1 0 0 0 0,0 1 0 0 0,-1-1 0 0 0,1 1 0 0 0,-1 2 0 0 0,1 4 98 0 0,0-1 0 0 0,-1 1 0 0 0,0-1 0 0 0,-1 0 0 0 0,0 1 0 0 0,0-1 0 0 0,-1 0 0 0 0,-2 10 0 0 0,-5 7 177 0 0,-14 30-1 0 0,20-47-230 0 0,0-1-12 0 0,0 0-1 0 0,-1 0 0 0 0,1 0 1 0 0,-1-1-1 0 0,-7 9 0 0 0,20-42-261 0 0,-5 21 180 0 0,-1 1 0 0 0,1 0 0 0 0,0 1 1 0 0,0-1-1 0 0,0 1 0 0 0,1-1 1 0 0,0 1-1 0 0,-1 1 0 0 0,2-1 0 0 0,-1 1 1 0 0,0 0-1 0 0,1 0 0 0 0,-1 0 1 0 0,1 1-1 0 0,0 0 0 0 0,0 0 0 0 0,-1 0 1 0 0,2 1-1 0 0,-1 0 0 0 0,0 0 1 0 0,0 0-1 0 0,0 1 0 0 0,0 0 0 0 0,0 0 1 0 0,1 1-1 0 0,-1 0 0 0 0,9 2 1 0 0,-13-3 18 0 0,0 1 1 0 0,0 0 0 0 0,0-1-1 0 0,0 1 1 0 0,-1 0 0 0 0,1 0-1 0 0,0 0 1 0 0,0 0 0 0 0,-1 1-1 0 0,1-1 1 0 0,-1 0 0 0 0,1 1-1 0 0,-1-1 1 0 0,0 1 0 0 0,0-1-1 0 0,1 1 1 0 0,-1 0 0 0 0,0-1-1 0 0,0 1 1 0 0,-1 0 0 0 0,2 3-1 0 0,-1-3 31 0 0,-1 0 1 0 0,0 0-1 0 0,0 0 0 0 0,0 1 0 0 0,0-1 1 0 0,-1 0-1 0 0,1 0 0 0 0,0 0 0 0 0,-1 0 0 0 0,0 0 1 0 0,1 0-1 0 0,-1 0 0 0 0,0 0 0 0 0,0-1 1 0 0,0 1-1 0 0,0 0 0 0 0,0 0 0 0 0,-1-1 0 0 0,1 1 1 0 0,0-1-1 0 0,-3 3 0 0 0,-1 0 51 0 0,0 0 0 0 0,0 0 0 0 0,0-1-1 0 0,0 0 1 0 0,-1 0 0 0 0,1 0 0 0 0,-1-1 0 0 0,0 1-1 0 0,1-1 1 0 0,-1-1 0 0 0,0 1 0 0 0,-1-1 0 0 0,1 0-1 0 0,-6 0 1 0 0,8-1-122 0 0,1 1-1 0 0,0-1 0 0 0,-1 0 1 0 0,1-1-1 0 0,0 1 0 0 0,0-1 1 0 0,-1 1-1 0 0,1-1 0 0 0,0 0 1 0 0,0 0-1 0 0,0 0 0 0 0,0-1 1 0 0,0 1-1 0 0,0-1 1 0 0,0 0-1 0 0,0 1 0 0 0,0-1 1 0 0,1 0-1 0 0,-1-1 0 0 0,1 1 1 0 0,0 0-1 0 0,-1-1 0 0 0,1 0 1 0 0,0 1-1 0 0,1-1 1 0 0,-1 0-1 0 0,-2-5 0 0 0,2-4-3047 0 0,2 11 2563 0 0,0 0-1 0 0,0 0 0 0 0,0 0 1 0 0,0 0-1 0 0,0 1 1 0 0,0-1-1 0 0,1 0 1 0 0,-1 0-1 0 0,0 0 1 0 0,0 0-1 0 0,1 1 1 0 0,-1-1-1 0 0,1 0 1 0 0,-1 0-1 0 0,1 1 1 0 0,-1-1-1 0 0,1 0 1 0 0,0 1-1 0 0,0-2 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81 8906 0 0,'-2'0'271'0'0,"-1"1"0"0"0,1-1 0 0 0,0 0 1 0 0,-1 1-1 0 0,1 0 0 0 0,-1-1 0 0 0,-3 3 0 0 0,-4 1 505 0 0,15-8 2448 0 0,15-10-2398 0 0,-8 7-723 0 0,-1 0 1 0 0,1-1-1 0 0,9-9 1 0 0,15-11-60 0 0,-26 22 31 0 0,-8 6 38 0 0,-6 5-7 0 0,-16 15 0 0 0,-32 43-1 0 0,45-54-1 0 0,1 1 0 0 0,0 0 0 0 0,1 0-1 0 0,0 0 1 0 0,0 1 0 0 0,1-1 0 0 0,-4 19-1 0 0,8-28-97 0 0,-1 1 0 0 0,1 0 0 0 0,-1 0 0 0 0,1 0 0 0 0,0 0 0 0 0,0 0 0 0 0,0 0-1 0 0,0-1 1 0 0,0 1 0 0 0,1 0 0 0 0,-1 0 0 0 0,0 0 0 0 0,1 0 0 0 0,0 0-1 0 0,-1-1 1 0 0,1 1 0 0 0,0 0 0 0 0,0-1 0 0 0,0 1 0 0 0,0 0 0 0 0,0-1 0 0 0,0 1-1 0 0,0-1 1 0 0,1 0 0 0 0,-1 1 0 0 0,0-1 0 0 0,1 0 0 0 0,-1 0 0 0 0,1 0 0 0 0,0 0-1 0 0,-1 0 1 0 0,1 0 0 0 0,0 0 0 0 0,-1 0 0 0 0,1-1 0 0 0,0 1 0 0 0,0-1-1 0 0,2 1 1 0 0,1 0 19 0 0,0-1 1 0 0,0 1-1 0 0,0-1 0 0 0,0 0 0 0 0,0 0 0 0 0,1-1 0 0 0,-1 1 0 0 0,0-1 0 0 0,0 0 0 0 0,0-1 0 0 0,-1 1 0 0 0,1-1 0 0 0,5-3 1 0 0,9-6 35 0 0,29-24 1 0 0,-4 2-355 0 0,-36 27 1170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3017 0 0,'16'-12'676'0'0,"-7"7"-549"0"0,-4 3-335 0 0,-1 0-1 0 0,0 0 1 0 0,0 1-1 0 0,1-1 1 0 0,-1 1-1 0 0,1 0 1 0 0,-1 0-1 0 0,1 0 1 0 0,0 1-1 0 0,6-1 1 0 0,-4 3-1311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2945 0 0,'-6'10'885'0'0,"3"-7"-513"0"0,0 2 0 0 0,1-1 0 0 0,0 0 0 0 0,0 0 0 0 0,0 1 0 0 0,0-1 0 0 0,1 1 0 0 0,-1-1 0 0 0,0 9 0 0 0,1-3 294 0 0,1 0-1 0 0,0-1 1 0 0,1 1 0 0 0,0 0 0 0 0,0 0 0 0 0,4 12 0 0 0,-3-16-540 0 0,0 0 1 0 0,0 0-1 0 0,0-1 0 0 0,1 1 1 0 0,0-1-1 0 0,0 0 0 0 0,0 0 1 0 0,0 0-1 0 0,1 0 0 0 0,0 0 1 0 0,7 6-1 0 0,-9-10-117 0 0,0 0 0 0 0,0 0 1 0 0,0 0-1 0 0,0 0 0 0 0,1 0 0 0 0,-1-1 1 0 0,0 1-1 0 0,0-1 0 0 0,1 1 0 0 0,-1-1 1 0 0,0 0-1 0 0,1 0 0 0 0,-1 0 0 0 0,0 0 1 0 0,1-1-1 0 0,-1 1 0 0 0,0 0 0 0 0,0-1 1 0 0,1 0-1 0 0,-1 1 0 0 0,0-1 0 0 0,0 0 1 0 0,0 0-1 0 0,0 0 0 0 0,0-1 0 0 0,0 1 1 0 0,0 0-1 0 0,0-1 0 0 0,-1 1 0 0 0,4-4 1 0 0,0-1 4 0 0,0 0 0 0 0,-1 0 0 0 0,0-1 0 0 0,0 1 0 0 0,0-1 0 0 0,-1 0 0 0 0,0 0 0 0 0,0 0 0 0 0,-1 0 0 0 0,0-1 1 0 0,0 1-1 0 0,-1-1 0 0 0,0 1 0 0 0,0-1 0 0 0,-1 1 0 0 0,0-1 0 0 0,-1-10 0 0 0,1 15 1 0 0,-1 0-1 0 0,0 0 1 0 0,0 1-1 0 0,0-1 1 0 0,0 0 0 0 0,0 1-1 0 0,0-1 1 0 0,-1 1-1 0 0,1-1 1 0 0,-1 1-1 0 0,0-1 1 0 0,0 1 0 0 0,0 0-1 0 0,0 0 1 0 0,0 0-1 0 0,0 0 1 0 0,-5-2-1 0 0,4 2-51 0 0,0 0-1 0 0,0 0 0 0 0,0 0 0 0 0,-1 1 0 0 0,1 0 1 0 0,0-1-1 0 0,-1 1 0 0 0,1 1 0 0 0,-1-1 1 0 0,0 0-1 0 0,1 1 0 0 0,-1 0 0 0 0,-5 0 0 0 0,-8 3-480 0 0,4 0-1847 0 0,4-2-3263 0 0,10-8 147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4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4105 0 0,'-10'3'4596'0'0,"10"-3"-4491"0"0,3 0 153 0 0,0 0-1 0 0,0 0 1 0 0,0 0 0 0 0,-1 0-1 0 0,1 1 1 0 0,5 1 0 0 0,1-1 169 0 0,121 5 2391 0 0,-122-7-2843 0 0,-7 1-8 0 0,0 0 0 0 0,1-1 0 0 0,-1 1 0 0 0,0 0 0 0 0,1 0 0 0 0,-1 0 0 0 0,0 0 0 0 0,0 0 0 0 0,1 1 0 0 0,-1-1 0 0 0,0 0 0 0 0,0 0 0 0 0,1 1 0 0 0,-1-1 0 0 0,0 1 0 0 0,2 0 1 0 0,-3 0-373 0 0,0-1 1 0 0,0 1-1 0 0,0-1 1 0 0,0 1-1 0 0,0-1 1 0 0,-1 1-1 0 0,1 0 1 0 0,0-1-1 0 0,0 1 1 0 0,0-1-1 0 0,0 1 1 0 0,0-1-1 0 0,-1 1 1 0 0,1-1-1 0 0,0 0 1 0 0,-15 14-5086 0 0,11-12 4190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78 7946 0 0,'-1'0'128'0'0,"0"-1"0"0"0,0 0 0 0 0,0 0 0 0 0,0 1 1 0 0,0-1-1 0 0,0 0 0 0 0,1 0 0 0 0,-1 0 0 0 0,0 0 1 0 0,1 0-1 0 0,-1 0 0 0 0,1 0 0 0 0,-1 0 0 0 0,1 0 1 0 0,-1 0-1 0 0,1 0 0 0 0,0-1 0 0 0,0 1 0 0 0,-1 0 1 0 0,1 0-1 0 0,0 0 0 0 0,0 0 0 0 0,0-1 0 0 0,0 1 0 0 0,0 0 1 0 0,1 0-1 0 0,-1 0 0 0 0,0 0 0 0 0,0 0 0 0 0,1 0 1 0 0,-1-1-1 0 0,1 1 0 0 0,-1 0 0 0 0,1 0 0 0 0,-1 0 1 0 0,1 0-1 0 0,0 0 0 0 0,-1 0 0 0 0,1 1 0 0 0,2-3 0 0 0,0-1 126 0 0,-1 1-1 0 0,2-1 0 0 0,-1 0 1 0 0,0 1-1 0 0,1 0 0 0 0,4-3 0 0 0,-7 5-249 0 0,1 0 0 0 0,-1 0 0 0 0,1 0 0 0 0,0 0 0 0 0,0 1-1 0 0,-1-1 1 0 0,1 1 0 0 0,0-1 0 0 0,0 1 0 0 0,0 0 0 0 0,0 0-1 0 0,-1 0 1 0 0,1 0 0 0 0,0 0 0 0 0,0 0 0 0 0,0 0 0 0 0,0 0 0 0 0,-1 1-1 0 0,4 0 1 0 0,-3 0 4 0 0,-1 0-1 0 0,0 0 0 0 0,1-1 1 0 0,-1 1-1 0 0,1 0 0 0 0,-1 1 1 0 0,0-1-1 0 0,0 0 0 0 0,1 0 0 0 0,-1 0 1 0 0,0 1-1 0 0,0-1 0 0 0,0 0 1 0 0,-1 1-1 0 0,1-1 0 0 0,0 1 1 0 0,0-1-1 0 0,-1 1 0 0 0,1 0 1 0 0,-1-1-1 0 0,1 1 0 0 0,-1 2 1 0 0,2 4-2 0 0,-1 0 1 0 0,-1 1-1 0 0,0 8 1 0 0,0-13-26 0 0,0 10-22 0 0,-6 25-1 0 0,1-6 71 0 0,5-31-31 0 0,0 0 0 0 0,0 0 0 0 0,0 0 0 0 0,0 0 0 0 0,0 0 0 0 0,0 0 0 0 0,0 0 0 0 0,0 0 0 0 0,1 0 0 0 0,-1 0 0 0 0,1 0 0 0 0,0 0 0 0 0,-1-1 0 0 0,1 1 0 0 0,0 0 0 0 0,0 0 0 0 0,2 2 0 0 0,-2-3-3 0 0,0 0 1 0 0,1 0-1 0 0,-1 0 1 0 0,1 0 0 0 0,0 0-1 0 0,-1-1 1 0 0,1 1-1 0 0,0 0 1 0 0,-1-1 0 0 0,1 1-1 0 0,0-1 1 0 0,-1 1-1 0 0,1-1 1 0 0,0 0 0 0 0,0 0-1 0 0,0 0 1 0 0,-1 0-1 0 0,1 0 1 0 0,3-1 0 0 0,89-14-19 0 0,-64 17-4 0 0,-32 16-544 0 0,0-14 398 0 0,1-1-1 0 0,-1 0 1 0 0,1 0-1 0 0,-1 1 1 0 0,0-1-1 0 0,0-1 1 0 0,0 1-1 0 0,-1 0 0 0 0,-4 4 1 0 0,-7 10-151 0 0,-13 15 168 0 0,6-9 138 0 0,5-7 43 0 0,13-14 29 0 0,0 1 0 0 0,1-1-1 0 0,-1 1 1 0 0,1-1 0 0 0,0 1 0 0 0,-3 5 0 0 0,5-8-38 0 0,-1 0 0 0 0,1 0 0 0 0,0 0 0 0 0,0 1 0 0 0,0-1 0 0 0,0 0 0 0 0,0 0 0 0 0,0 0 1 0 0,0 1-1 0 0,0-1 0 0 0,0 0 0 0 0,0 0 0 0 0,0 0 0 0 0,-1 1 0 0 0,1-1 0 0 0,0 0 0 0 0,1 0 0 0 0,-1 0 0 0 0,0 1 0 0 0,0-1 0 0 0,0 0 0 0 0,0 0 0 0 0,0 1 0 0 0,0-1 0 0 0,0 0 0 0 0,0 0 0 0 0,0 0 0 0 0,0 0 0 0 0,0 1 0 0 0,0-1 0 0 0,1 0 0 0 0,-1 0 0 0 0,0 0 0 0 0,0 0 0 0 0,0 1 0 0 0,0-1 0 0 0,1 0 0 0 0,-1 0 0 0 0,11 2 375 0 0,-8-3-309 0 0,-1 1-1 0 0,1-1 1 0 0,0 1 0 0 0,0-1-1 0 0,-1 0 1 0 0,4-1-1 0 0,-4 1-40 0 0,109-80 1861 0 0,-94 69-1881 0 0,-14 10-474 0 0,1 0-1 0 0,0-1 1 0 0,-1 1 0 0 0,0-1 0 0 0,0 0 0 0 0,4-4 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 5569 0 0,'-4'0'1239'0'0,"-2"1"-745"0"0,9-5-200 0 0,12-5 1241 0 0,-1 1-1 0 0,1 1 1 0 0,0 0-1 0 0,22-6 1 0 0,-35 12-1459 0 0,-1 0 0 0 0,0 1 0 0 0,1-1 0 0 0,-1 1 0 0 0,1 0 0 0 0,-1-1-1 0 0,1 1 1 0 0,0 0 0 0 0,-1 0 0 0 0,1 0 0 0 0,-1 0 0 0 0,1 0 0 0 0,-1 0 0 0 0,1 0 0 0 0,-1 1 0 0 0,1-1 0 0 0,-1 0 0 0 0,1 1 0 0 0,-1 0 0 0 0,1-1 0 0 0,-1 1 0 0 0,0 0 0 0 0,1-1 0 0 0,-1 1 0 0 0,0 0 0 0 0,0 0 0 0 0,0 0 0 0 0,1 0 0 0 0,-1 0 0 0 0,0 1 0 0 0,0-1 0 0 0,-1 0 0 0 0,1 0 0 0 0,0 1 0 0 0,0-1 0 0 0,0 0 0 0 0,-1 1 0 0 0,1-1 0 0 0,-1 1 0 0 0,1-1 0 0 0,-1 3 0 0 0,3 8 109 0 0,0 0 1 0 0,-1 1-1 0 0,-1-1 0 0 0,0 1 0 0 0,-2 23 1 0 0,2 23-35 0 0,0-45-262 0 0,-1-10-26 0 0,0 1 0 0 0,0 0 0 0 0,1-1 0 0 0,-1 1 1 0 0,1-1-1 0 0,3 8 0 0 0,-4-11-122 0 0,0 0 0 0 0,1 0 0 0 0,-1-1 0 0 0,1 1 0 0 0,-1 0 0 0 0,1-1 0 0 0,-1 1 0 0 0,1-1 0 0 0,-1 1 1 0 0,1-1-1 0 0,0 1 0 0 0,-1-1 0 0 0,1 1 0 0 0,0-1 0 0 0,-1 1 0 0 0,1-1 0 0 0,1 1 0 0 0,0-1-466 0 0,-1 0-1 0 0,1 0 1 0 0,-1 0-1 0 0,0 0 1 0 0,1 0-1 0 0,-1 0 1 0 0,1 0-1 0 0,-1 0 1 0 0,1 0 0 0 0,-1-1-1 0 0,0 1 1 0 0,1-1-1 0 0,1 0 1 0 0,2-2-869 0 0,0-1-641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16115 0 0,'-4'0'521'0'0,"-1"1"-325"0"0,0 0-1 0 0,0-1 1 0 0,0 1 0 0 0,0 1 0 0 0,0-1 0 0 0,0 1 0 0 0,0 0 0 0 0,1 0 0 0 0,-1 1 0 0 0,1-1 0 0 0,-6 4 0 0 0,10-5-207 0 0,0-1 0 0 0,1 0 1 0 0,-1 0-1 0 0,0 1 0 0 0,0-1 0 0 0,0 0 1 0 0,0 1-1 0 0,0-1 0 0 0,0 0 0 0 0,0 1 1 0 0,0-1-1 0 0,0 0 0 0 0,1 0 0 0 0,-1 1 1 0 0,0-1-1 0 0,0 0 0 0 0,0 0 0 0 0,1 1 1 0 0,-1-1-1 0 0,0 0 0 0 0,0 0 0 0 0,1 0 1 0 0,-1 1-1 0 0,0-1 0 0 0,0 0 1 0 0,1 0-1 0 0,-1 0 0 0 0,0 0 0 0 0,1 0 1 0 0,-1 0-1 0 0,0 1 0 0 0,1-1 0 0 0,-1 0 1 0 0,1 0-1 0 0,18 8 15 0 0,-11-5-6 0 0,5 2-564 0 0,0-1 1 0 0,0 0-1 0 0,25 3 0 0 0,1 1-4106 0 0,-2 4-3689 0 0,-30-10 6188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7314 0 0,'-2'1'155'0'0,"0"-1"0"0"0,0 1 0 0 0,0-1 0 0 0,0 1 0 0 0,0-1 1 0 0,0 1-1 0 0,0 0 0 0 0,0 0 0 0 0,1 0 0 0 0,-4 2 1 0 0,11-7 25 0 0,-1 0 1 0 0,1 0 0 0 0,0 1-1 0 0,0 0 1 0 0,0 0 0 0 0,0 1 0 0 0,1-1-1 0 0,-1 1 1 0 0,1 1 0 0 0,-1-1-1 0 0,12 0 1 0 0,-17 2-163 0 0,0 0-1 0 0,0 0 1 0 0,1 1-1 0 0,-1-1 1 0 0,0 0 0 0 0,0 1-1 0 0,0-1 1 0 0,0 1-1 0 0,0-1 1 0 0,1 1 0 0 0,-1 0-1 0 0,0-1 1 0 0,0 1 0 0 0,0 0-1 0 0,-1 0 1 0 0,1 0-1 0 0,0 0 1 0 0,0 0 0 0 0,0 0-1 0 0,-1 0 1 0 0,1 0-1 0 0,0 0 1 0 0,-1 0 0 0 0,1 0-1 0 0,-1 0 1 0 0,1 0-1 0 0,-1 1 1 0 0,0-1 0 0 0,1 0-1 0 0,-1 0 1 0 0,0 1-1 0 0,0-1 1 0 0,0 1 0 0 0,1 8 199 0 0,0 0 0 0 0,-1-1 0 0 0,-2 13 0 0 0,2-11-109 0 0,-6 43 517 0 0,2-31-178 0 0,1 36 0 0 0,3-52-425 0 0,0-1 0 0 0,0 0 0 0 0,1 0 0 0 0,0 1 1 0 0,1-1-1 0 0,-1 0 0 0 0,1 0 0 0 0,0 0 0 0 0,1-1 0 0 0,4 9 0 0 0,-6-12-24 0 0,0 0 0 0 0,0-1 1 0 0,0 1-1 0 0,1 0 0 0 0,-1-1 0 0 0,1 0 0 0 0,-1 1 0 0 0,1-1 0 0 0,-1 0 0 0 0,1 0 1 0 0,0 0-1 0 0,-1 0 0 0 0,1 0 0 0 0,0 0 0 0 0,0 0 0 0 0,0-1 0 0 0,3 2 1 0 0,-2-2 1 0 0,1 0-1 0 0,-1 0 1 0 0,0 0 0 0 0,1 0 0 0 0,-1 0 0 0 0,1-1 0 0 0,-1 1 0 0 0,0-1 0 0 0,6-2 0 0 0,-1 0-17 0 0,0 0 0 0 0,-1-1 0 0 0,0 0 0 0 0,1 0 0 0 0,-1-1 0 0 0,-1 0 0 0 0,11-10-1 0 0,-14 12 4 0 0,0 0-1 0 0,0-1 0 0 0,0 0 1 0 0,0 1-1 0 0,-1-1 0 0 0,0 0 0 0 0,0-1 1 0 0,0 1-1 0 0,0 0 0 0 0,-1 0 1 0 0,0-1-1 0 0,0 1 0 0 0,0-1 0 0 0,0 1 1 0 0,-1-1-1 0 0,1 0 0 0 0,-1 1 1 0 0,0-1-1 0 0,-1 1 0 0 0,-1-8 0 0 0,1 5-7 0 0,-1 0 1 0 0,0 0-1 0 0,0 1 0 0 0,-1-1 0 0 0,0 1 0 0 0,0-1 0 0 0,0 1 0 0 0,-1 0 0 0 0,0 1 0 0 0,0-1 0 0 0,-1 0 0 0 0,-9-8 0 0 0,13 13 27 0 0,-1-1-1 0 0,0 1 1 0 0,1 0-1 0 0,-1 0 1 0 0,0 0-1 0 0,1 0 0 0 0,-1 0 1 0 0,0 0-1 0 0,0 0 1 0 0,0 1-1 0 0,0-1 1 0 0,0 1-1 0 0,0-1 0 0 0,0 1 1 0 0,0 0-1 0 0,0 0 1 0 0,0 0-1 0 0,-4 0 1 0 0,3 1 15 0 0,0-1-1 0 0,0 1 1 0 0,0 0 0 0 0,0 1 0 0 0,0-1 0 0 0,0 1 0 0 0,0-1-1 0 0,0 1 1 0 0,0 0 0 0 0,-4 3 0 0 0,-1 3 38 0 0,1 0 0 0 0,-1 0-1 0 0,1 0 1 0 0,1 1 0 0 0,-11 18 0 0 0,8-10-22 0 0,1 1 0 0 0,1 0 1 0 0,1 1-1 0 0,0-1 0 0 0,-5 35 1 0 0,6-22-20 0 0,2 0 0 0 0,3 58 1 0 0,0-81-2 0 0,1-1 0 0 0,0 1 0 0 0,0-1 0 0 0,1 1 0 0 0,0-1 0 0 0,0 0 0 0 0,0 0 0 0 0,1 0 0 0 0,0 0 0 0 0,7 10 0 0 0,-8-14 16 0 0,0 0-1 0 0,0 0 0 0 0,1-1 1 0 0,0 1-1 0 0,-1-1 0 0 0,1 1 0 0 0,0-1 1 0 0,0 0-1 0 0,0 0 0 0 0,0 0 1 0 0,1 0-1 0 0,-1-1 0 0 0,0 0 0 0 0,1 1 1 0 0,-1-1-1 0 0,1 0 0 0 0,-1 0 1 0 0,1-1-1 0 0,0 1 0 0 0,-1-1 1 0 0,1 0-1 0 0,0 0 0 0 0,5-1 0 0 0,1 0 1 0 0,0-1-1 0 0,-1 0 0 0 0,1-1 0 0 0,-1 0 1 0 0,0-1-1 0 0,0 0 0 0 0,0 0 1 0 0,11-8-1 0 0,-3 1 35 0 0,-1-1 0 0 0,-1 0 0 0 0,18-18 0 0 0,57-68-2161 0 0,-86 95 1962 0 0,2-2-34 0 0,-3 11 295 0 0,0 3 16 0 0,-1 1 105 0 0,0-1-1 0 0,2 18 0 0 0,2 10 6 0 0,25 66-160 0 0,-29-95-147 0 0,3 8 118 0 0,-4-15-108 0 0,-1-1 0 0 0,0 1 0 0 0,0-1 0 0 0,0 1 1 0 0,1-1-1 0 0,-1 1 0 0 0,0-1 0 0 0,1 1 0 0 0,-1-1 0 0 0,0 1 1 0 0,1-1-1 0 0,-1 0 0 0 0,0 1 0 0 0,1-1 0 0 0,-1 0 0 0 0,1 1 0 0 0,-1-1 1 0 0,1 0-1 0 0,-1 0 0 0 0,1 1 0 0 0,-1-1 0 0 0,1 0 0 0 0,-1 0 1 0 0,1 0-1 0 0,0 0 8 0 0,0 0 0 0 0,0 0 0 0 0,-1-1-1 0 0,1 1 1 0 0,0-1 0 0 0,0 1 0 0 0,-1-1 0 0 0,1 1 0 0 0,0-1 0 0 0,-1 1 0 0 0,1-1 0 0 0,-1 1 0 0 0,1-1 0 0 0,0 0 0 0 0,-1 1 0 0 0,1-1 0 0 0,-1 0 0 0 0,0 0 0 0 0,1 1-1 0 0,0-3 1 0 0,8-21-903 0 0,-5 14 745 0 0,2-2 451 0 0,0-1 0 0 0,2 1 1 0 0,0 0-1 0 0,0 1 0 0 0,1 0 0 0 0,0 0 0 0 0,17-15 0 0 0,8 0 660 0 0,-31 24-891 0 0,0 0-1 0 0,0 0 1 0 0,0 1-1 0 0,0 0 1 0 0,0-1-1 0 0,0 1 1 0 0,1 0-1 0 0,-1 0 0 0 0,0 1 1 0 0,5-1-1 0 0,-8 1-29 0 0,1 0-1 0 0,-1 0 1 0 0,0-1-1 0 0,1 1 1 0 0,-1 0-1 0 0,0 0 0 0 0,1 1 1 0 0,-1-1-1 0 0,0 0 1 0 0,0 0-1 0 0,1 0 1 0 0,-1 0-1 0 0,0 0 0 0 0,1 0 1 0 0,-1 0-1 0 0,0 0 1 0 0,0 0-1 0 0,1 1 1 0 0,-1-1-1 0 0,0 0 0 0 0,0 0 1 0 0,1 0-1 0 0,-1 1 1 0 0,0-1-1 0 0,0 0 1 0 0,0 0-1 0 0,1 1 0 0 0,-1-1 1 0 0,0 0-1 0 0,0 0 1 0 0,0 1-1 0 0,0-1 1 0 0,0 0-1 0 0,0 0 1 0 0,1 1-1 0 0,-1-1 0 0 0,0 0 1 0 0,0 1-1 0 0,0-1 1 0 0,0 1-88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93 1976 0 0,'-1'-1'242'0'0,"0"1"-1"0"0,0-1 0 0 0,0 0 0 0 0,-1 0 1 0 0,1 0-1 0 0,0 1 0 0 0,-1-1 0 0 0,1 1 0 0 0,0-1 1 0 0,-1 1-1 0 0,1-1 0 0 0,0 1 0 0 0,-1 0 1 0 0,1 0-1 0 0,-5-2 4021 0 0,17-1-2063 0 0,17-3-492 0 0,5 1-902 0 0,0-2-1 0 0,58-20 1 0 0,-63 19-552 0 0,-13 3-71 0 0,0 0 1 0 0,16-7-1 0 0,-29 11-134 0 0,1 0 0 0 0,-1 0 0 0 0,1 1 1 0 0,0-1-1 0 0,0 1 0 0 0,-1-1 0 0 0,1 1 0 0 0,5 0 0 0 0,-1 0-1176 0 0,22 0-11221 0 0,-21 0 8424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83 4425 0 0,'-2'0'76'0'0,"1"0"0"0"0,0 0 0 0 0,-1 1 0 0 0,1-1 0 0 0,-1 0 0 0 0,1 0 0 0 0,-1 1 0 0 0,1-1 0 0 0,0 1 0 0 0,-1-1 0 0 0,1 1 0 0 0,0 0 0 0 0,0-1 0 0 0,-1 1 0 0 0,1 0 0 0 0,0 0 0 0 0,0 0 0 0 0,0 0 0 0 0,0 0 0 0 0,0 0 0 0 0,0 0 0 0 0,0 0 0 0 0,0 0 0 0 0,0 1 0 0 0,1-1 0 0 0,-1 0 0 0 0,0 1 0 0 0,1-1 0 0 0,-1 0 0 0 0,1 1 0 0 0,0-1 0 0 0,-1 1 0 0 0,1-1 0 0 0,0 0 0 0 0,0 1-1 0 0,0 1 1 0 0,0 7 248 0 0,0 0 0 0 0,1 0-1 0 0,0-1 1 0 0,3 14 0 0 0,-2-9-442 0 0,4 13 399 0 0,12 37 1 0 0,3 12 95 0 0,-19-69-293 0 0,2 15 169 0 0,-4-22-211 0 0,0 1 1 0 0,0 0-1 0 0,0 0 0 0 0,1-1 0 0 0,-1 1 1 0 0,-1 0-1 0 0,1-1 0 0 0,0 1 0 0 0,0 0 1 0 0,0-1-1 0 0,0 1 0 0 0,0 0 0 0 0,-1-1 1 0 0,1 1-1 0 0,0 0 0 0 0,0-1 0 0 0,-1 1 1 0 0,1-1-1 0 0,-1 1 0 0 0,1 0 0 0 0,0-1 1 0 0,-1 1-1 0 0,1-1 0 0 0,-2 2 0 0 0,2-2-21 0 0,-1 0-1 0 0,1 0 0 0 0,-1 0 1 0 0,1 0-1 0 0,-1 0 0 0 0,1 0 1 0 0,-1 0-1 0 0,1 0 0 0 0,-1-1 1 0 0,1 1-1 0 0,0 0 0 0 0,-1 0 1 0 0,1 0-1 0 0,-1 0 1 0 0,1-1-1 0 0,-1 1 0 0 0,1 0 1 0 0,0 0-1 0 0,-1-1 0 0 0,1 1 1 0 0,0 0-1 0 0,-1-1 0 0 0,1 1 1 0 0,0 0-1 0 0,-1-1 0 0 0,1 1 1 0 0,0 0-1 0 0,0-1 0 0 0,-1 1 1 0 0,1-1-1 0 0,0 1 0 0 0,0 0 1 0 0,0-1-1 0 0,0 0 0 0 0,-8-18 781 0 0,7 16-760 0 0,-5-19-60 0 0,1-1 1 0 0,1 1-1 0 0,1-1 0 0 0,-1-26 1 0 0,4 27 17 0 0,0 0 0 0 0,2-1-1 0 0,1 1 1 0 0,9-39 0 0 0,-10 56-8 0 0,-1-1 0 0 0,2 1 0 0 0,-1 0 0 0 0,0 0 0 0 0,1 0 0 0 0,0 0 0 0 0,1 0 0 0 0,-1 0 0 0 0,1 1 0 0 0,0-1 0 0 0,0 1 0 0 0,0 0 0 0 0,8-6 0 0 0,-9 8 0 0 0,-1 1 0 0 0,1-1 0 0 0,0 1 0 0 0,0 0 0 0 0,0-1 0 0 0,0 1 0 0 0,0 0 0 0 0,0 1 0 0 0,0-1 0 0 0,0 0 0 0 0,0 1 0 0 0,1 0 0 0 0,-1 0-1 0 0,0 0 1 0 0,0 0 0 0 0,0 0 0 0 0,0 1 0 0 0,0-1 0 0 0,1 1 0 0 0,-1 0 0 0 0,0 0 0 0 0,0 0 0 0 0,-1 0 0 0 0,1 0 0 0 0,0 1 0 0 0,4 2 0 0 0,0 2 26 0 0,0-1 0 0 0,0 1 0 0 0,-1 0 1 0 0,0 0-1 0 0,0 1 0 0 0,0 0 1 0 0,-1 0-1 0 0,0 0 0 0 0,0 1 1 0 0,-1 0-1 0 0,5 10 0 0 0,-5-6 147 0 0,1 1-1 0 0,-2-1 1 0 0,0 1 0 0 0,0 0-1 0 0,-1 0 1 0 0,-1 0-1 0 0,0 14 1 0 0,-1-18 33 0 0,-1 0 0 0 0,0-1 0 0 0,0 1 0 0 0,-1 0 0 0 0,0-1 0 0 0,-1 1 0 0 0,-5 12 0 0 0,5-16-92 0 0,1 1 0 0 0,-1-1 0 0 0,0 0 0 0 0,-1 0 0 0 0,1 0 0 0 0,-1-1 0 0 0,0 1 0 0 0,0-1-1 0 0,0 0 1 0 0,-1 0 0 0 0,-10 7 0 0 0,14-10-270 0 0,-18 8 574 0 0,12-10-2525 0 0,4-8-4854 0 0,6-13 1274 0 0,-1 15 3736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4881 0 0,'-2'1'2042'0'0,"5"0"-1544"0"0,7-1 317 0 0,-4-2-154 0 0,-1 1-1 0 0,0 0 0 0 0,1 0 1 0 0,7 1-1 0 0,1 0-470 0 0,26 3 1 0 0,-34-2-254 0 0,0 0 0 0 0,-1 0 1 0 0,0 1-1 0 0,1-1 1 0 0,-1 1-1 0 0,0 0 1 0 0,0 1-1 0 0,0-1 0 0 0,0 1 1 0 0,0 0-1 0 0,-1 0 1 0 0,9 8-1 0 0,-12-9 43 0 0,0-1 1 0 0,0 1-1 0 0,0 0 0 0 0,0-1 1 0 0,-1 1-1 0 0,1 0 0 0 0,0 0 1 0 0,-1 0-1 0 0,0 0 0 0 0,1 0 1 0 0,-1-1-1 0 0,0 1 0 0 0,0 0 1 0 0,0 0-1 0 0,0 0 0 0 0,0 0 1 0 0,0 0-1 0 0,-1 0 0 0 0,1 0 1 0 0,-1 0-1 0 0,1-1 1 0 0,-1 1-1 0 0,0 0 0 0 0,0 0 1 0 0,0 0-1 0 0,0-1 0 0 0,-1 3 1 0 0,0-1 110 0 0,0 0 1 0 0,-1 0 0 0 0,1 0-1 0 0,-1 0 1 0 0,1 0 0 0 0,-1 0-1 0 0,0-1 1 0 0,0 1 0 0 0,0-1-1 0 0,-1 0 1 0 0,1 0 0 0 0,-7 3 0 0 0,30-11-96 0 0,-1 1 1 0 0,1 0-1 0 0,0 2 1 0 0,1 0-1 0 0,-1 2 1 0 0,0 0-1 0 0,31 3 1 0 0,-47-2 17 0 0,-1 1 0 0 0,0-1 0 0 0,0 1 1 0 0,0 0-1 0 0,0 0 0 0 0,0 0 0 0 0,0 1 1 0 0,0-1-1 0 0,0 1 0 0 0,0-1 1 0 0,-1 1-1 0 0,1 0 0 0 0,-1 0 0 0 0,1 0 1 0 0,-1 0-1 0 0,0 1 0 0 0,0-1 0 0 0,0 1 1 0 0,0-1-1 0 0,0 1 0 0 0,3 5 1 0 0,-3-1 145 0 0,1 1 1 0 0,-1-1 0 0 0,0 0-1 0 0,-1 1 1 0 0,1 0 0 0 0,-2-1-1 0 0,1 1 1 0 0,-1 8 0 0 0,-10 113 1513 0 0,0 0-569 0 0,10-127-1083 0 0,0 12 115 0 0,1-1 0 0 0,3 25 0 0 0,-3-34-125 0 0,0 0-1 0 0,0 0 1 0 0,0-1-1 0 0,1 1 1 0 0,-1 0 0 0 0,1-1-1 0 0,0 1 1 0 0,0-1-1 0 0,1 1 1 0 0,-1-1-1 0 0,0 0 1 0 0,1 0-1 0 0,5 5 1 0 0,-6-7 16 0 0,0 1-1 0 0,0-1 1 0 0,0 0 0 0 0,0 0 0 0 0,0 0-1 0 0,1 0 1 0 0,-1 0 0 0 0,0 0 0 0 0,0 0 0 0 0,1-1-1 0 0,-1 1 1 0 0,1-1 0 0 0,-1 0 0 0 0,0 0-1 0 0,1 0 1 0 0,-1 0 0 0 0,1 0 0 0 0,-1 0-1 0 0,0-1 1 0 0,1 1 0 0 0,2-2 0 0 0,5-1 124 0 0,-1-1 0 0 0,0 0 1 0 0,17-11-1 0 0,-3 2 78 0 0,-21 12-195 0 0,0-1 0 0 0,1 1 0 0 0,-1-1 0 0 0,0 0 0 0 0,0 0 0 0 0,2-2 0 0 0,-2 2-13 0 0,0 0-1 0 0,0 0 0 0 0,0 0 1 0 0,0 0-1 0 0,0 0 0 0 0,3-1 0 0 0,-4 3-22 0 0,-1 0-1 0 0,0 0 1 0 0,0 0-1 0 0,0 0 1 0 0,1 0-1 0 0,-1 0 1 0 0,0 0-1 0 0,0 0 1 0 0,0 0-1 0 0,0 0 1 0 0,1 0-1 0 0,-1-1 1 0 0,0 1-1 0 0,0 0 1 0 0,0 0-1 0 0,0 0 1 0 0,0 0-1 0 0,1 0 1 0 0,-1-1-1 0 0,0 1 1 0 0,0 0-1 0 0,0 0 1 0 0,0 0-1 0 0,0 0 1 0 0,0-1-1 0 0,0 1 1 0 0,0 0-1 0 0,0 0 1 0 0,1 0-1 0 0,-1-1 1 0 0,0 1-1 0 0,0 0 1 0 0,0 0-1 0 0,0 0 1 0 0,0-1-1 0 0,0 1 1 0 0,0 0-110 0 0,20-10-15923 0 0,-16 8 13545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46:1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9069,'0'12686'0,"7695"-12686"0,-7695-12686 0,-7695 12686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1696 0 0,'-9'0'4551'0'0,"14"0"-3762"0"0,25 6-545 0 0,11-11 12 0 0,-32 4-235 0 0,-1 0 0 0 0,1 0 0 0 0,-1 1 0 0 0,14 0-1 0 0,-13 1-15 0 0,-8-1 2 0 0,1 0 0 0 0,-1 0 0 0 0,0 0 0 0 0,0 0-1 0 0,0 0 1 0 0,0 0 0 0 0,0 0 0 0 0,0 1 0 0 0,0-1 0 0 0,0 0 0 0 0,0 1 0 0 0,0-1 0 0 0,0 0 0 0 0,0 1 0 0 0,0 0 0 0 0,-1-1 0 0 0,1 1 0 0 0,0-1 0 0 0,0 1 0 0 0,0 0-1 0 0,-1 0 1 0 0,2 1 0 0 0,-1-1 118 0 0,0 1-1 0 0,-1-1 0 0 0,1 1 0 0 0,0-1 0 0 0,-1 1 0 0 0,0 0 1 0 0,1-1-1 0 0,-1 1 0 0 0,0-1 0 0 0,0 1 0 0 0,0 0 0 0 0,0 0 1 0 0,0-1-1 0 0,0 1 0 0 0,0 0 0 0 0,0-1 0 0 0,-1 1 0 0 0,1-1 1 0 0,-2 3-1 0 0,-1 7 327 0 0,-2-1 0 0 0,-4 10 0 0 0,-2 3-95 0 0,2-1-291 0 0,-28 90-262 0 0,32-81-1329 0 0,5-29 1095 0 0,0-1 0 0 0,0 1 1 0 0,1 0-1 0 0,-1 0 0 0 0,0 0 0 0 0,1 0 0 0 0,-1-1 0 0 0,1 3 0 0 0,-1-4 328 0 0,0 1-1 0 0,1-1 1 0 0,-1 0-1 0 0,0 0 0 0 0,0 0 1 0 0,0 0-1 0 0,0 0 1 0 0,0 1-1 0 0,0-1 0 0 0,0 0 1 0 0,1 0-208 0 0,-1 0 207 0 0,0 0 1 0 0,0 0-1 0 0,0 1 1 0 0,0-1-1 0 0,0 0 0 0 0,1 0 1 0 0,-1 0-1 0 0,0 0 1 0 0,0 0-1 0 0,0 0 0 0 0,0 0 1 0 0,1 0-1 0 0,-1 0 1 0 0,0 0-1 0 0,0 0 0 0 0,0 0 1 0 0,0 0-1 0 0,1 0 1 0 0,-1 0-1 0 0,0 0 0 0 0,0 0 1 0 0,0 0-1 0 0,1 0 1 0 0,5-6-1258 0 0,5-10 1371 0 0,-11 15-90 0 0,11-24 38 0 0,-10 21 48 0 0,-1 1 0 0 0,1 0 0 0 0,1 0 0 0 0,-1 0 0 0 0,0 0 0 0 0,1 0 1 0 0,-1 0-1 0 0,1 1 0 0 0,0-1 0 0 0,0 0 0 0 0,0 1 0 0 0,0-1 0 0 0,1 1 0 0 0,-1 0 0 0 0,5-3 1 0 0,-6 4 103 0 0,-1 1 0 0 0,1 0 1 0 0,0 0-1 0 0,-1 0 0 0 0,1 0 1 0 0,0 0-1 0 0,-1 0 1 0 0,1 0-1 0 0,-1 0 0 0 0,1 1 1 0 0,0-1-1 0 0,-1 0 0 0 0,1 0 1 0 0,0 0-1 0 0,-1 1 0 0 0,1-1 1 0 0,-1 0-1 0 0,1 1 1 0 0,-1-1-1 0 0,2 1 0 0 0,13 12 1271 0 0,-3-3-1144 0 0,-3-4-234 0 0,7 4-618 0 0,-4-7-2539 0 0,-10-5 2731 0 0,-1 2-465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1664 0 0,'12'1'1203'0'0,"0"-1"-1"0"0,17-2 1 0 0,14-1-719 0 0,-42 3-403 0 0,0 0 1 0 0,-1 1-1 0 0,1-1 1 0 0,0 0-1 0 0,0 0 1 0 0,-1 1-1 0 0,1-1 1 0 0,0 1-1 0 0,-1-1 1 0 0,1 0-1 0 0,-1 1 1 0 0,1-1-1 0 0,0 1 1 0 0,-1 0-1 0 0,1-1 1 0 0,-1 1-1 0 0,1-1 1 0 0,-1 1-1 0 0,1 0 1 0 0,-1-1-1 0 0,0 1 0 0 0,1 0 1 0 0,-1 0-1 0 0,0-1 1 0 0,0 1-1 0 0,0 0 1 0 0,1 0-1 0 0,-1-1 1 0 0,0 1-1 0 0,0 1 1 0 0,1 28 1507 0 0,-1-26-1665 0 0,0 1-173 0 0,0 11 570 0 0,2-9-2430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4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2304 0 0,'-1'0'204'0'0,"0"0"-1"0"0,0 1 1 0 0,1-1-1 0 0,-1 0 1 0 0,0 1-1 0 0,0-1 0 0 0,1 0 1 0 0,-1 1-1 0 0,0-1 1 0 0,1 1-1 0 0,-1-1 0 0 0,1 1 1 0 0,-1 0-1 0 0,0-1 1 0 0,1 1-1 0 0,-1-1 1 0 0,1 1-1 0 0,-1 0 0 0 0,1 0 1 0 0,0-1-1 0 0,-1 1 1 0 0,1 0-1 0 0,0 0 0 0 0,0-1 1 0 0,-1 1-1 0 0,1 1 1 0 0,-5 22 3043 0 0,5-24-3221 0 0,-1 18 248 0 0,0 0-1 0 0,2 0 1 0 0,0 0-1 0 0,5 27 0 0 0,1-25-1956 0 0,-7-20 1511 0 0,1 0 1 0 0,-1 1-1 0 0,0-1 0 0 0,0 0 1 0 0,0 1-1 0 0,0-1 1 0 0,0 0-1 0 0,1 0 1 0 0,-1 1-1 0 0,0-1 0 0 0,0 0 1 0 0,0 0-1 0 0,1 1 1 0 0,-1-1-1 0 0,0 0 0 0 0,0 0 1 0 0,1 1-1 0 0,-1-1 1 0 0,0 0-1 0 0,1 0 0 0 0,-1 0 1 0 0,0 0-1 0 0,1 0 1 0 0,-1 1-1 0 0,0-1 0 0 0,1 0 1 0 0,-1 0-1 0 0,0 0 1 0 0,1 0-1 0 0,-1 0 0 0 0,0 0 1 0 0,1 0-1 0 0,-1 0 1 0 0,0 0-1 0 0,1 0 1 0 0,-1 0-1 0 0,0-1 0 0 0,1 1 1 0 0,-1 0-1 0 0,0 0 1 0 0,0 0-1 0 0,1 0 0 0 0,-1 0 1 0 0,0-1-1 0 0,1 1 1 0 0,-1 0-1 0 0,0 0 0 0 0,0 0 1 0 0,1-1-1 0 0,-1 1 1 0 0,0 0-1 0 0,0 0 0 0 0,0-1 1 0 0,1 0-1 0 0,1-2-1136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1056 0 0,'1'-2'3319'0'0,"2"6"-311"0"0,4 12 1 0 0,-6-14-3320 0 0,15 32 890 0 0,-11-25-715 0 0,-1 1 0 0 0,1 0 0 0 0,3 13-1 0 0,-4-15-1430 0 0,5-15-6512 0 0,-7 1 8690 0 0,-1 2-811 0 0,0 0-672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2264 0 0,'-4'2'4533'0'0,"13"0"-2200"0"0,-6-1-2289 0 0,4 0 247 0 0,0 0-1 0 0,1-1 1 0 0,-1 1-1 0 0,1-2 1 0 0,-1 1 0 0 0,0-1-1 0 0,12-2 1 0 0,26-2-381 0 0,-34 2-91 0 0,-1 1-4491 0 0,-19 6 344 0 0,8-3 4236 0 0,0 0 0 0 0,0-1 0 0 0,0 1 0 0 0,0 0 0 0 0,0-1 0 0 0,-1 0 0 0 0,1 1 0 0 0,0-1 0 0 0,0 0 0 0 0,-2 1 0 0 0,1-1 225 0 0,0 0-1 0 0,-1 0 0 0 0,1 0 1 0 0,0 0-1 0 0,0 0 0 0 0,0 1 0 0 0,-1-1 1 0 0,1 1-1 0 0,0 0 0 0 0,0-1 1 0 0,0 1-1 0 0,0 0 0 0 0,0 0 1 0 0,0 1-1 0 0,-3 1 0 0 0,4-1 179 0 0,0-1 0 0 0,-1 1-1 0 0,1 0 1 0 0,0 0 0 0 0,0 0 0 0 0,0-1-1 0 0,0 1 1 0 0,1 0 0 0 0,-1 0-1 0 0,0 1 1 0 0,1-1 0 0 0,0 0-1 0 0,-1 0 1 0 0,1 0 0 0 0,0 0-1 0 0,0 4 1 0 0,0 0-13 0 0,0 14 75 0 0,4 35 0 0 0,-3-45-520 0 0,0 2-1096 0 0,2-5-3139 0 0,0-14 1397 0 0,-2 4 2091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1992 0 0,'-1'0'122'0'0,"1"0"0"0"0,0 0-1 0 0,0 0 1 0 0,0 0 0 0 0,0 0-1 0 0,-1 0 1 0 0,0 1 729 0 0,1-1-729 0 0,0 0 0 0 0,0 1-1 0 0,0-1 1 0 0,0 0 0 0 0,0 0-1 0 0,0 0 1 0 0,0 0-1 0 0,0 1 1 0 0,0-1 0 0 0,0 0-1 0 0,0 0 1 0 0,-1 0 0 0 0,1 1-1 0 0,0-1 1 0 0,0 0 0 0 0,0 0-1 0 0,0 0 1 0 0,0 0-1 0 0,0 1 1 0 0,1-1 0 0 0,-1 0-1 0 0,0 0 1 0 0,0 0 0 0 0,0 1-1 0 0,0-1 1 0 0,0 0 0 0 0,0 0-1 0 0,0 0 1 0 0,0 1-1 0 0,3 12 2368 0 0,1-4-2432 0 0,-1-1 0 0 0,1 1 0 0 0,-1 0 1 0 0,2 13-1 0 0,-3 8-1682 0 0,-2-26 571 0 0,0 0 0 0 0,-1-1 0 0 0,0 1 1 0 0,1 0-1 0 0,-3 5 0 0 0,2-7 952 0 0,0-1 0 0 0,0 0-1 0 0,1 0 1 0 0,-1 0 0 0 0,0 1-1 0 0,0-1 1 0 0,0 0 0 0 0,0 0 0 0 0,0 0-1 0 0,0-1 1 0 0,0 1 0 0 0,-3 1 0 0 0,1 1-732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1864 0 0,'11'-4'6358'0'0,"24"-14"-4210"0"0,-28 12-1965 0 0,0 1 0 0 0,1 0 0 0 0,0 1 0 0 0,0 0 0 0 0,0 0 0 0 0,9-3-1 0 0,-16 7-312 0 0,0 0-1 0 0,-1 0 0 0 0,1 0 0 0 0,-1 0 0 0 0,1-1 0 0 0,-1 1 0 0 0,1 0 1 0 0,0 0-1 0 0,-1 0 0 0 0,1 0 0 0 0,-1 0 0 0 0,1 1 0 0 0,0-1 0 0 0,-1 0 0 0 0,1 0 1 0 0,-1 0-1 0 0,2 1 0 0 0,-2-1-448 0 0,0 1 386 0 0,0-1 1 0 0,1 0-1 0 0,-1 0 0 0 0,0 1 0 0 0,0-1 0 0 0,0 0 1 0 0,0 0-1 0 0,0 1 0 0 0,0-1 0 0 0,0 0 0 0 0,0 1 0 0 0,0-1 1 0 0,0 0-1 0 0,0 1 0 0 0,0-1 0 0 0,0 0 0 0 0,0 0 0 0 0,0 1 1 0 0,0-1-1 0 0,0 0 0 0 0,0 1 0 0 0,-6 12-4221 0 0,1-4 4928 0 0,5-8-62 0 0,-10 16-694 0 0,7-11-534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0 952 0 0,'-6'10'-43'0'0,"5"-6"2503"0"0,7-6-1541 0 0,0 1 0 0 0,0-1 0 0 0,0 1 1 0 0,-1-1-1 0 0,1 2 0 0 0,12-1 0 0 0,-16 1-861 0 0,-1 0-1 0 0,1 0 0 0 0,0 0 0 0 0,-1 1 0 0 0,1-1 0 0 0,-1 1 0 0 0,1-1 0 0 0,-1 1 0 0 0,1 0 0 0 0,-1 0 0 0 0,1 0 0 0 0,-1-1 0 0 0,0 1 1 0 0,1 0-1 0 0,-1 1 0 0 0,0-1 0 0 0,0 0 0 0 0,0 0 0 0 0,0 0 0 0 0,0 1 0 0 0,0-1 0 0 0,0 0 0 0 0,0 1 0 0 0,-1-1 0 0 0,1 1 0 0 0,0-1 1 0 0,-1 1-1 0 0,1-1 0 0 0,-1 1 0 0 0,0 0 0 0 0,1-1 0 0 0,-1 1 0 0 0,0 0 0 0 0,0-1 0 0 0,0 1 0 0 0,0-1 0 0 0,0 1 0 0 0,-1 0 1 0 0,1-1-1 0 0,0 1 0 0 0,-1-1 0 0 0,1 1 0 0 0,-1 0 0 0 0,-1 2 0 0 0,1-3-10 0 0,1 0 1 0 0,-1 0-1 0 0,0 0 1 0 0,0 0-1 0 0,1-1 1 0 0,-1 1-1 0 0,0 0 1 0 0,0 0-1 0 0,0 0 1 0 0,0-1-1 0 0,0 1 1 0 0,-2 1-1 0 0,3-2-3 0 0,3-5-596 0 0,-2 5 515 0 0,0-1 0 0 0,0 1 0 0 0,1-1 0 0 0,-1 1-1 0 0,0-1 1 0 0,0 1 0 0 0,0-1 0 0 0,0 0 0 0 0,0 0-1 0 0,1 0 1 0 0,12-8-92 0 0,-12 9 131 0 0,0-1 1 0 0,-1 1 0 0 0,1-1-1 0 0,0 1 1 0 0,0 0 0 0 0,0 0 0 0 0,-1 0-1 0 0,1 0 1 0 0,0 1 0 0 0,0-1-1 0 0,0 0 1 0 0,-1 1 0 0 0,1-1 0 0 0,0 1-1 0 0,0-1 1 0 0,-1 1 0 0 0,1 0-1 0 0,0 0 1 0 0,-1 0 0 0 0,1 0 0 0 0,-1 0-1 0 0,1 0 1 0 0,-1 0 0 0 0,0 0-1 0 0,1 1 1 0 0,1 2 0 0 0,-1-2 21 0 0,1 2 27 0 0,-1 0 0 0 0,1 0-1 0 0,0 0 1 0 0,2 7 0 0 0,-4-10-14 0 0,-1 0 0 0 0,0 0 0 0 0,1 1 0 0 0,-1-1-1 0 0,0 0 1 0 0,0 0 0 0 0,0 0 0 0 0,0 0 0 0 0,0 0-1 0 0,0 0 1 0 0,0 0 0 0 0,0 0 0 0 0,0 0 0 0 0,0 0-1 0 0,-1 1 1 0 0,1-1 0 0 0,0 0 0 0 0,-1 0 0 0 0,1 0 0 0 0,-1 0-1 0 0,1 0 1 0 0,-1-1 0 0 0,1 1 0 0 0,-1 0 0 0 0,0 0-1 0 0,0 1 1 0 0,-1-1 22 0 0,0 1 0 0 0,0 0-1 0 0,0-1 1 0 0,0 1 0 0 0,0-1-1 0 0,0 0 1 0 0,0 0 0 0 0,0 0-1 0 0,-1 0 1 0 0,1 0 0 0 0,0 0-1 0 0,-1-1 1 0 0,1 1 0 0 0,-1-1-1 0 0,1 1 1 0 0,0-1 0 0 0,-1 0-1 0 0,1 0 1 0 0,-1 0 0 0 0,1-1-1 0 0,-1 1 1 0 0,1 0 0 0 0,-1-1-1 0 0,-3-1 1 0 0,2 1-90 0 0,0-1 0 0 0,0 1 0 0 0,0-1 0 0 0,0 0 0 0 0,-4-3 0 0 0,6 4-120 0 0,1 0 0 0 0,0 0-1 0 0,0 0 1 0 0,0 0 0 0 0,0-1-1 0 0,0 1 1 0 0,0 0 0 0 0,0-1 0 0 0,0 1-1 0 0,1-1 1 0 0,-1 1 0 0 0,1-1-1 0 0,-1 1 1 0 0,1-1 0 0 0,-1 1 0 0 0,1-4-1 0 0,-1 1-466 0 0,1 0 0 0 0,0 0 0 0 0,0 1 0 0 0,0-1 0 0 0,1 0-1 0 0,-1 0 1 0 0,1 0 0 0 0,0 0 0 0 0,0 1 0 0 0,1-1 0 0 0,-1 0 0 0 0,1 1 0 0 0,-1-1-1 0 0,1 1 1 0 0,0-1 0 0 0,0 1 0 0 0,5-5 0 0 0,-3 2-245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 2889 0 0,'-16'3'3404'0'0,"7"-5"912"0"0,9 2-4269 0 0,17-7 2061 0 0,17-7-1454 0 0,-30 12-612 0 0,-1 0-16 0 0,0 1 1 0 0,0 0-1 0 0,1-1 0 0 0,-1 1 1 0 0,0 1-1 0 0,5-2 0 0 0,-8 3 45 0 0,0 0-1 0 0,0 0 1 0 0,-1 0 0 0 0,1 0-1 0 0,0 0 1 0 0,-1 0-1 0 0,1 0 1 0 0,-1 0-1 0 0,1 0 1 0 0,-1 0 0 0 0,0 1-1 0 0,-25 30-2 0 0,16-22-29 0 0,1 1 1 0 0,1 0 0 0 0,-11 19 0 0 0,18-29-36 0 0,1 0 0 0 0,-1-1 1 0 0,1 1-1 0 0,0 0 0 0 0,-1 0 0 0 0,1-1 1 0 0,0 1-1 0 0,0 0 0 0 0,0 0 0 0 0,-1 0 1 0 0,1-1-1 0 0,0 1 0 0 0,0 0 0 0 0,0 0 1 0 0,0 0-1 0 0,0-1 0 0 0,1 1 0 0 0,-1 0 1 0 0,0 0-1 0 0,0 0 0 0 0,0 0 0 0 0,1-1 1 0 0,-1 1-1 0 0,0 0 0 0 0,1 0 0 0 0,-1-1 1 0 0,1 1-1 0 0,-1 0 0 0 0,1-1 0 0 0,-1 1 1 0 0,1-1-1 0 0,-1 1 0 0 0,1 0 0 0 0,0-1 1 0 0,0 1-1 0 0,1 0 27 0 0,0 0-1 0 0,-1 0 1 0 0,1-1 0 0 0,0 1-1 0 0,0 0 1 0 0,-1-1 0 0 0,1 0-1 0 0,0 1 1 0 0,0-1 0 0 0,0 0-1 0 0,0 0 1 0 0,-1 0 0 0 0,1 0 0 0 0,3-1-1 0 0,5-1-367 0 0,-1 0 1 0 0,1-1-1 0 0,0-1 0 0 0,15-7 0 0 0,-21 10 38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1440 0 0,'0'0'118'0'0,"-1"1"1"0"0,1-1-1 0 0,-1 1 0 0 0,0 0 0 0 0,1-1 0 0 0,0 1 0 0 0,-1-1 0 0 0,1 1 0 0 0,-1 0 0 0 0,1-1 0 0 0,0 1 0 0 0,-1 0 1 0 0,1-1-1 0 0,0 1 0 0 0,0 0 0 0 0,-1-1 0 0 0,1 1 0 0 0,0 1 0 0 0,0-1-22 0 0,0-1 0 0 0,1 0-1 0 0,-1 1 1 0 0,0-1 0 0 0,0 0 0 0 0,0 1 0 0 0,1-1-1 0 0,-1 0 1 0 0,0 1 0 0 0,1-1 0 0 0,-1 0-1 0 0,0 0 1 0 0,1 1 0 0 0,-1-1 0 0 0,0 0 0 0 0,1 0-1 0 0,-1 0 1 0 0,0 1 0 0 0,1-1 0 0 0,-1 0-1 0 0,0 0 1 0 0,1 0 0 0 0,-1 0 0 0 0,1 0-1 0 0,3 1 174 0 0,0-1-1 0 0,1 0 0 0 0,-1 0 0 0 0,0 0 0 0 0,6-1 0 0 0,9-3-73 0 0,9-1-2024 0 0,-10 7-3276 0 0,-15-1 4165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 4153 0 0,'-3'1'499'0'0,"1"1"-1"0"0,-1 0 1 0 0,1 0 0 0 0,0 1 0 0 0,0-1-1 0 0,-4 5 1 0 0,6-6-294 0 0,-1 0 0 0 0,1 0 0 0 0,-1 0 0 0 0,1 0 0 0 0,-1 1 0 0 0,1-1 0 0 0,0 0 0 0 0,0 0 0 0 0,0 0-1 0 0,0 0 1 0 0,0 1 0 0 0,0-1 0 0 0,0 0 0 0 0,0 0 0 0 0,0 0 0 0 0,0 0 0 0 0,0 1 0 0 0,1-1 0 0 0,-1 0 0 0 0,1 1 0 0 0,0 0-149 0 0,-1 0 0 0 0,1 0 0 0 0,0 0 0 0 0,0 0 0 0 0,0 0 0 0 0,1 0 0 0 0,-1 0 0 0 0,0-1 0 0 0,0 1-1 0 0,1 0 1 0 0,0-1 0 0 0,-1 1 0 0 0,1-1 0 0 0,0 0 0 0 0,-1 0 0 0 0,1 1 0 0 0,0-1 0 0 0,0 0 0 0 0,0 0 0 0 0,0-1 0 0 0,0 1 0 0 0,0 0 0 0 0,0-1 0 0 0,4 1 0 0 0,-3 0-81 0 0,-1-1 1 0 0,1 1-1 0 0,-1-1 0 0 0,1 0 1 0 0,0 0-1 0 0,-1 0 1 0 0,1-1-1 0 0,-1 1 1 0 0,1-1-1 0 0,-1 1 0 0 0,1-1 1 0 0,-1 0-1 0 0,1 0 1 0 0,-1 0-1 0 0,0 0 0 0 0,1 0 1 0 0,-1-1-1 0 0,0 1 1 0 0,0 0-1 0 0,0-1 0 0 0,0 0 1 0 0,0 0-1 0 0,0 1 1 0 0,2-5-1 0 0,-4 5 40 0 0,1-1 0 0 0,-1 1 0 0 0,0 0 0 0 0,0-1 0 0 0,1 1 0 0 0,-1 0 0 0 0,0-1 0 0 0,-1 1 0 0 0,1-1 0 0 0,0 1 0 0 0,0 0 0 0 0,-1-1 0 0 0,1 1 0 0 0,0-1 0 0 0,-1 1 0 0 0,0 0 0 0 0,1 0 0 0 0,-1-1 0 0 0,0 1 0 0 0,1 0 0 0 0,-3-2 0 0 0,-19-25 443 0 0,19 25-476 0 0,-1 0 1 0 0,0 0-1 0 0,1 1 0 0 0,-1 0 0 0 0,0-1 0 0 0,0 1 1 0 0,-7-2-1 0 0,-17-4-4666 0 0,9 8-3204 0 0,18 1 7090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3921 0 0,'1'-1'4180'0'0,"4"-5"-2770"0"0,7-1 857 0 0,-8 5-2068 0 0,1 0 0 0 0,-1-1-1 0 0,1 2 1 0 0,-1-1-1 0 0,1 0 1 0 0,0 1-1 0 0,6-1 1 0 0,-10 2-209 0 0,0-1-1 0 0,0 1 1 0 0,1 0 0 0 0,-1 0 0 0 0,0 0 0 0 0,0 0-1 0 0,1 0 1 0 0,-1 0 0 0 0,0 0 0 0 0,0 1 0 0 0,1-1-1 0 0,-1 0 1 0 0,0 1 0 0 0,0-1 0 0 0,0 0-1 0 0,0 1 1 0 0,0 0 0 0 0,1-1 0 0 0,-1 1 0 0 0,0 0-1 0 0,0-1 1 0 0,-1 1 0 0 0,1 0 0 0 0,0 0 0 0 0,0 0-1 0 0,0 0 1 0 0,0 0 0 0 0,-1 0 0 0 0,1 0-1 0 0,0 0 1 0 0,-1 0 0 0 0,1 0 0 0 0,0 2 0 0 0,0 1 6 0 0,-1 0-1 0 0,1 0 1 0 0,-1-1 0 0 0,1 1 0 0 0,-1 0 0 0 0,0 0 0 0 0,-1-1 0 0 0,1 1 0 0 0,-1 0 0 0 0,-1 4 0 0 0,2-7 1 0 0,0 0 0 0 0,0-1 0 0 0,-1 1 0 0 0,1 0 0 0 0,0 0 0 0 0,0-1 0 0 0,0 1 0 0 0,0 0 0 0 0,0 0 0 0 0,0 0 0 0 0,0-1 0 0 0,0 1 0 0 0,0 0 0 0 0,1 0 0 0 0,-1-1 0 0 0,0 1 0 0 0,0 0 0 0 0,1 0 0 0 0,-1-1 0 0 0,0 1 0 0 0,1 0 0 0 0,-1-1 0 0 0,1 2 0 0 0,1-1-30 0 0,-1 0 0 0 0,0 0 0 0 0,1-1 0 0 0,-1 1 0 0 0,1 0 0 0 0,-1-1 1 0 0,1 1-1 0 0,2 0 0 0 0,10 5-129 0 0,-13-5 61 0 0,1-1-1 0 0,-1 1 1 0 0,0 0 0 0 0,0-1-1 0 0,0 1 1 0 0,0 0-1 0 0,0 0 1 0 0,0 0-1 0 0,0 0 1 0 0,0 0-1 0 0,0 0 1 0 0,0 1 0 0 0,-1-1-1 0 0,1 0 1 0 0,0 0-1 0 0,-1 0 1 0 0,1 1-1 0 0,-1-1 1 0 0,0 0-1 0 0,1 1 1 0 0,-1-1 0 0 0,0 0-1 0 0,0 1 1 0 0,1-1-1 0 0,-1 1 1 0 0,0-1-1 0 0,-1 0 1 0 0,1 1-1 0 0,0 1 1 0 0,0-2 140 0 0,1-1 0 0 0,-1 0 0 0 0,1 1 0 0 0,0-1 1 0 0,-1 0-1 0 0,1 1 0 0 0,-1-1 0 0 0,1 0 0 0 0,0 0 0 0 0,-1 0 0 0 0,1 1 0 0 0,0-1 0 0 0,0 0 1 0 0,-1 0-1 0 0,1 0 0 0 0,0 0 0 0 0,-1 0 0 0 0,1-1 0 0 0,0 1 0 0 0,-1 0 0 0 0,1 0 0 0 0,0 0 1 0 0,0-1-1 0 0,23-4 649 0 0,-6 2-1583 0 0,-19 15-6964 0 0,-5 7 5873 0 0,-12 19 3243 0 0,15-33-1800 0 0,3-4 611 0 0,-1-1 0 0 0,1 1 0 0 0,0-1 0 0 0,-1 1 0 0 0,1 0 0 0 0,0 0 0 0 0,0-1 0 0 0,-1 1-1 0 0,1 0 1 0 0,0-1 0 0 0,0 1 0 0 0,0 0 0 0 0,0 0 0 0 0,0-1 0 0 0,0 1 0 0 0,0 1 0 0 0,1-2 44 0 0,-1 0 0 0 0,0 1 0 0 0,0-1 0 0 0,0 0 0 0 0,1 0 0 0 0,-1 1 0 0 0,0-1 0 0 0,0 0-1 0 0,1 0 1 0 0,-1 0 0 0 0,0 1 0 0 0,1-1 0 0 0,-1 0 0 0 0,0 0 0 0 0,0 0 0 0 0,1 0 0 0 0,-1 1 0 0 0,0-1 0 0 0,1 0 0 0 0,-1 0 0 0 0,0 0 0 0 0,1 0 0 0 0,0 0-1 0 0,3 0 723 0 0,0-1-1 0 0,0 1 1 0 0,-1-1-1 0 0,8-2 0 0 0,-6 2-979 0 0,14-4 1242 0 0,-14 3-925 0 0,0 0 0 0 0,0 0 0 0 0,0 1-1 0 0,0 0 1 0 0,0 0 0 0 0,0 1 0 0 0,0-1 0 0 0,0 1-1 0 0,0 0 1 0 0,7 1 0 0 0,-10 0-104 0 0,-1-1 1 0 0,1 1-1 0 0,-1 0 1 0 0,1 0-1 0 0,-1-1 1 0 0,0 1-1 0 0,1 0 1 0 0,-1 0-1 0 0,0 0 1 0 0,0 1-1 0 0,1-1 0 0 0,-1 0 1 0 0,0 0-1 0 0,0 1 1 0 0,0-1-1 0 0,0 0 1 0 0,-1 1-1 0 0,1-1 1 0 0,0 1-1 0 0,-1-1 1 0 0,1 1-1 0 0,-1-1 1 0 0,1 1-1 0 0,-1 0 0 0 0,1 2 1 0 0,0 5 493 0 0,0 0 1 0 0,-1 1-1 0 0,-1 13 0 0 0,0-7-78 0 0,3-9 447 0 0,3-4-4878 0 0,8-7-6973 0 0,-13 4 10633 0 0,4-1-1799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1048 0 0,'-12'-9'8093'0'0,"15"12"-5854"0"0,0 1-1979 0 0,-1 0 1 0 0,1 0 0 0 0,0 0 0 0 0,5 5-1 0 0,-6-7-179 0 0,26 33 1026 0 0,-1 2 0 0 0,28 51-1 0 0,-10-13 7 0 0,-14-25-579 0 0,30 42 188 0 0,-26-50-567 0 0,-27-32-101 0 0,-6-7-241 0 0,-4-4-706 0 0,-19-10-13095 0 0,-5 5 10845 0 0,21 5 3400 0 0,-2-1-957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4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3681 0 0,'0'0'267'0'0,"-1"0"0"0"0,1 0 1 0 0,-1 0-1 0 0,1 0 0 0 0,-1 0 1 0 0,1 1-1 0 0,0-1 0 0 0,-1 0 1 0 0,1 0-1 0 0,-1 0 0 0 0,1 0 0 0 0,-1 1 1 0 0,1-1-1 0 0,-1 0 0 0 0,1 1 1 0 0,0-1-1 0 0,-1 0 0 0 0,1 1 1 0 0,0-1-1 0 0,-1 0 0 0 0,1 1 1 0 0,0-1-1 0 0,-1 1 0 0 0,-3 14 2307 0 0,4-10-2474 0 0,0-1 0 0 0,1 1 0 0 0,-1-1 0 0 0,2 8-1 0 0,2 1-465 0 0,-1 0 0 0 0,-1 0 0 0 0,0 0 0 0 0,0 15-1 0 0,-2-26-152 0 0,-1 0 0 0 0,1 1 0 0 0,-1-1 0 0 0,1 1 0 0 0,-1-1 0 0 0,0 0-1 0 0,0 1 1 0 0,0-1 0 0 0,0 0 0 0 0,0 0 0 0 0,-1 0 0 0 0,1 0 0 0 0,-1 0-1 0 0,1 0 1 0 0,-1 0 0 0 0,0 0 0 0 0,1-1 0 0 0,-4 3 0 0 0,0 1 274 0 0,3-3-977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19 444 3265 0 0,'-10'-2'2353'0'0,"2"-1"-1524"0"0,8 2-790 0 0,0 0 1 0 0,0 0-1 0 0,0 1 1 0 0,0-1-1 0 0,0 0 1 0 0,0 0-1 0 0,0 0 1 0 0,0 1-1 0 0,0-1 1 0 0,0 0-1 0 0,0 0 1 0 0,1 1-1 0 0,-1-1 1 0 0,0 0-1 0 0,1 0 1 0 0,3-10 510 0 0,1 1 0 0 0,0 1 1 0 0,1-1-1 0 0,0 1 0 0 0,8-10 0 0 0,-2 3 107 0 0,29-37 1117 0 0,13-20 537 0 0,-28 35-1202 0 0,55-63 1 0 0,-71 90-1016 0 0,1 2-1 0 0,0-1 1 0 0,16-10 0 0 0,-27 20-81 0 0,0 0 0 0 0,0-1 1 0 0,0 1-1 0 0,0 0 0 0 0,1 0 1 0 0,-1 0-1 0 0,0 0 0 0 0,0 0 0 0 0,0 0 1 0 0,0-1-1 0 0,0 1 0 0 0,0 0 1 0 0,1 0-1 0 0,-1 0 0 0 0,0 0 0 0 0,0 0 1 0 0,0 0-1 0 0,0 0 0 0 0,0 0 1 0 0,1 0-1 0 0,-1 0 0 0 0,0 0 0 0 0,0 0 1 0 0,0 0-1 0 0,0 0 0 0 0,1 0 1 0 0,-1 0-1 0 0,0 0 0 0 0,0 0 0 0 0,0 0 1 0 0,0 0-1 0 0,1 0 0 0 0,-1 0 1 0 0,0 0-1 0 0,0 0 0 0 0,0 0 0 0 0,0 0 1 0 0,0 0-1 0 0,1 0 0 0 0,-1 0 1 0 0,0 0-1 0 0,0 0 0 0 0,0 1 0 0 0,0-1 1 0 0,0 0-1 0 0,0 0 0 0 0,1 0 1 0 0,-1 2 80 0 0,-1-4-1200 0 0,4-19-15428 0 0,-3 17 15734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1344 0 0,'0'0'46'0'0,"0"0"-1"0"0,-1 0 1 0 0,1-1-1 0 0,0 1 0 0 0,0 0 1 0 0,0 0-1 0 0,0 0 1 0 0,0 0-1 0 0,0 0 1 0 0,0 0-1 0 0,0 0 0 0 0,0 0 1 0 0,-1 0-1 0 0,1 0 1 0 0,0-1-1 0 0,0 1 1 0 0,0 0-1 0 0,0 0 0 0 0,0 0 1 0 0,0 0-1 0 0,-1 0 1 0 0,1 0-1 0 0,0 0 0 0 0,0 0 1 0 0,0 0-1 0 0,0 0 1 0 0,0 0-1 0 0,-1 0 1 0 0,1 0-1 0 0,0 0 0 0 0,0 0 1 0 0,0 0-1 0 0,0 0 1 0 0,0 0-1 0 0,0 1 1 0 0,0-1-1 0 0,-1 0 0 0 0,1 0 1 0 0,0 0-1 0 0,0 0 1 0 0,0 0-1 0 0,0 0 1 0 0,0 0-1 0 0,0 0 0 0 0,0 0 1 0 0,0 0-1 0 0,-1 1 1 0 0,1-1-1 0 0,0 0 1 0 0,0 0-1 0 0,0 0 0 0 0,0 0 1 0 0,-2 12 953 0 0,2 12-913 0 0,4-5-131 0 0,11 70 167 0 0,-13-82 87 0 0,-1 0-1 0 0,1 0 1 0 0,0 0 0 0 0,0-1-1 0 0,1 1 1 0 0,0-1-1 0 0,5 11 1 0 0,-7-17-199 0 0,-1 1 0 0 0,0-1 0 0 0,1 1 0 0 0,-1-1 1 0 0,0 1-1 0 0,1-1 0 0 0,-1 1 0 0 0,1-1 0 0 0,-1 0 0 0 0,1 1 1 0 0,-1-1-1 0 0,1 1 0 0 0,-1-1 0 0 0,1 0 0 0 0,-1 0 0 0 0,1 1 0 0 0,-1-1 1 0 0,1 0-1 0 0,0 0 0 0 0,-1 0 0 0 0,1 0 0 0 0,0 1 0 0 0,-1-1 1 0 0,1 0-1 0 0,-1 0 0 0 0,2-1 0 0 0,-1 1 9 0 0,0 0-1 0 0,1-1 1 0 0,-1 1 0 0 0,0-1-1 0 0,0 0 1 0 0,0 1 0 0 0,0-1-1 0 0,0 0 1 0 0,0 0 0 0 0,0 1 0 0 0,0-1-1 0 0,1-1 1 0 0,2-2 97 0 0,-1-1 0 0 0,0 1-1 0 0,0-1 1 0 0,0 0 0 0 0,2-5 0 0 0,-2 0 82 0 0,0 0 0 0 0,-1-1 0 0 0,0 1 0 0 0,-1 0 0 0 0,0-1-1 0 0,-1 1 1 0 0,0-1 0 0 0,0 1 0 0 0,-4-18 0 0 0,4 22 96 0 0,-4-17-3333 0 0,4 23 2825 0 0,0-1 0 0 0,0 0 0 0 0,0 1 0 0 0,-1-1 0 0 0,1 1 0 0 0,0-1 0 0 0,0 0 0 0 0,-1 1 0 0 0,1-1 0 0 0,0 1 1 0 0,0-1-1 0 0,-1 1 0 0 0,1-1 0 0 0,-1 1 0 0 0,1-1 0 0 0,-1 1 0 0 0,1-1 0 0 0,0 1 0 0 0,-1-1 0 0 0,0 1 0 0 0,1 0 0 0 0,-1-1 0 0 0,1 1 0 0 0,-1 0 0 0 0,1 0 0 0 0,-2-1 0 0 0,0 1-32 0 0,1 1-752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1360 0 0,'-7'8'1398'0'0,"11"-8"1538"0"0,10-1-2263 0 0,24-4-57 0 0,-33 5-492 0 0,-3 0-444 0 0,-1 0-1 0 0,1 0 1 0 0,-1 0-1 0 0,1 0 1 0 0,-1 0-1 0 0,1 0 1 0 0,-1 0-1 0 0,1 1 0 0 0,-1-1 1 0 0,1 1-1 0 0,-1-1 1 0 0,1 1-1 0 0,-1-1 1 0 0,0 1-1 0 0,1 0 1 0 0,-1 0-1 0 0,2 1 1 0 0,-1 1-1010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2457 0 0,'-7'7'1570'0'0,"8"-3"-473"0"0,0-4-965 0 0,0 1 0 0 0,-1-1 0 0 0,1 0 0 0 0,0 0 0 0 0,-1 1 1 0 0,1-1-1 0 0,0 0 0 0 0,0 0 0 0 0,-1 0 0 0 0,1 0 0 0 0,0 0 0 0 0,0 0 0 0 0,-1 0 0 0 0,1 0 0 0 0,0-1 0 0 0,0 1 0 0 0,-1 0 0 0 0,1 0 1 0 0,0 0-1 0 0,1-1 0 0 0,3-2 328 0 0,0 1 1 0 0,1 1-1 0 0,-1-1 0 0 0,9 0 1 0 0,11-4-169 0 0,-15 3-506 0 0,-1 1 0 0 0,17-2 0 0 0,3 3-7885 0 0,-26-1 7326 0 0,-2 1-197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1800 0 0,'0'0'77'0'0,"0"0"-1"0"0,-1 0 1 0 0,1 0-1 0 0,0 0 0 0 0,0 0 1 0 0,0 0-1 0 0,0-1 0 0 0,-1 1 1 0 0,1 0-1 0 0,0 0 1 0 0,0 0-1 0 0,0 0 0 0 0,0 0 1 0 0,0 0-1 0 0,-1 0 1 0 0,1 0-1 0 0,0 0 0 0 0,0-1 1 0 0,0 1-1 0 0,0 0 1 0 0,0 0-1 0 0,0 0 0 0 0,0 0 1 0 0,0 0-1 0 0,-1-1 0 0 0,1 1 1 0 0,0 0-1 0 0,0 0 1 0 0,0 0-1 0 0,0 0 0 0 0,0-1 1 0 0,0 1-1 0 0,0 0 1 0 0,0 0-1 0 0,0 0 0 0 0,0 0 1 0 0,0-1-1 0 0,0 1 1 0 0,0 0-1 0 0,0 0 0 0 0,0 0 1 0 0,0 0-1 0 0,0-1 0 0 0,1 1 1 0 0,-1 0-1 0 0,0 0 1 0 0,0 0-1 0 0,0 0 0 0 0,0 0 1 0 0,0-1-1 0 0,0 1 1 0 0,0 0-1 0 0,1 0 0 0 0,12-7 1798 0 0,-7 6-1731 0 0,-1-1 0 0 0,1 1-1 0 0,10-1 1 0 0,-13 1-122 0 0,-1 1 0 0 0,0 1 1 0 0,1-1-1 0 0,-1 0 0 0 0,0 0 1 0 0,0 1-1 0 0,1 0 0 0 0,-1-1 1 0 0,0 1-1 0 0,0 0 0 0 0,0 0 1 0 0,0 0-1 0 0,0 0 0 0 0,0 0 0 0 0,0 1 1 0 0,0-1-1 0 0,0 0 0 0 0,-1 1 1 0 0,3 2-1 0 0,-3-2 36 0 0,1 1 0 0 0,0-1 0 0 0,-1 1 0 0 0,0 0 0 0 0,0 0 0 0 0,1 0 0 0 0,-2 0 0 0 0,1 0 0 0 0,0 0 0 0 0,-1 0 0 0 0,1 0 0 0 0,-1 0 0 0 0,0 5 0 0 0,0 10 97 0 0,-1-1 1 0 0,-6 30-1 0 0,6-43-175 0 0,1-1 0 0 0,-1 0 1 0 0,1 0-1 0 0,0 0 0 0 0,0 0 0 0 0,1 0 1 0 0,-1 0-1 0 0,0 0 0 0 0,1 0 1 0 0,0 0-1 0 0,0 0 0 0 0,1 4 0 0 0,-2-7 9 0 0,1 0 0 0 0,-1 0 0 0 0,1 0 0 0 0,-1 0 0 0 0,1 0 0 0 0,-1 0 0 0 0,1 0 0 0 0,-1 0-1 0 0,0 0 1 0 0,1 0 0 0 0,-1 0 0 0 0,1 0 0 0 0,-1 0 0 0 0,1 0 0 0 0,-1-1 0 0 0,1 1-1 0 0,-1 0 1 0 0,0 0 0 0 0,1 0 0 0 0,-1-1 0 0 0,1 1 0 0 0,-1 0 0 0 0,0 0 0 0 0,1-1 0 0 0,11-9-52 0 0,-10 8 70 0 0,33-29-10 0 0,-29 24 9 0 0,20-15 44 0 0,-25 21-33 0 0,0 1 0 0 0,0-1 0 0 0,0 1 0 0 0,-1-1 0 0 0,1 1 0 0 0,0 0 0 0 0,0-1 1 0 0,0 1-1 0 0,0 0 0 0 0,0 0 0 0 0,1 0 0 0 0,-1 0 0 0 0,0 0 0 0 0,0 0 0 0 0,0 0 0 0 0,0 0 1 0 0,0 0-1 0 0,0 1 0 0 0,0-1 0 0 0,0 0 0 0 0,0 1 0 0 0,0-1 0 0 0,-1 0 0 0 0,3 2 0 0 0,1 0 78 0 0,0 1-1 0 0,0 0 0 0 0,-1 0 0 0 0,4 4 0 0 0,-5-5-86 0 0,-2-1-6 0 0,1-1 0 0 0,0 1 0 0 0,-1 0 0 0 0,1 0 0 0 0,0 0 1 0 0,0-1-1 0 0,0 1 0 0 0,0 0 0 0 0,0-1 0 0 0,0 1 0 0 0,0-1 0 0 0,0 1 1 0 0,0-1-1 0 0,0 0 0 0 0,0 1 0 0 0,0-1 0 0 0,0 0 0 0 0,0 0 1 0 0,0 1-1 0 0,1-1 0 0 0,-1 0 0 0 0,0 0 0 0 0,0 0 0 0 0,2-1 1 0 0,-1 0 1 0 0,1-1 0 0 0,-1 1 0 0 0,1-1 0 0 0,-1 1 0 0 0,1-1 0 0 0,-1 0 1 0 0,0 0-1 0 0,3-4 0 0 0,33-20 137 0 0,-38 26-131 0 0,0 0 0 0 0,0 0 0 0 0,0 0 0 0 0,0 0 0 0 0,0 0 0 0 0,0 0-1 0 0,0 0 1 0 0,0 0 0 0 0,0 0 0 0 0,0 0 0 0 0,0-1 0 0 0,0 1 0 0 0,1 0 0 0 0,-1 0 0 0 0,0 0 0 0 0,0 0 0 0 0,0 0 0 0 0,0 0 0 0 0,0 0 0 0 0,0 0 0 0 0,0 0-1 0 0,0 0 1 0 0,0 0 0 0 0,0 0 0 0 0,0 0 0 0 0,1 0 0 0 0,-1 1 0 0 0,0-1 0 0 0,0 0 0 0 0,0 0 0 0 0,0 0 0 0 0,0 0 0 0 0,0 0 0 0 0,0 0 0 0 0,0 0 0 0 0,0 0 0 0 0,0 0-1 0 0,0 0 1 0 0,0 0 0 0 0,0 0 0 0 0,0 0 0 0 0,0 0 0 0 0,0 0 0 0 0,1 0 0 0 0,-1 0 0 0 0,0 0 0 0 0,0 1 0 0 0,0-1 0 0 0,0 0 0 0 0,0 0 0 0 0,0 0 0 0 0,2 8 559 0 0,0 14 366 0 0,-1-14-837 0 0,3 27 419 0 0,-3-20-324 0 0,-1-13-173 0 0,0 0 0 0 0,0 1 1 0 0,0-1-1 0 0,1 0 0 0 0,-1 0 0 0 0,0 1 0 0 0,1-1 0 0 0,0 0 0 0 0,-1 0 1 0 0,1 0-1 0 0,1 2 0 0 0,1 0-14 0 0,-1 0 0 0 0,1 0 0 0 0,0-1 0 0 0,6 7-1 0 0,-9-9-7 0 0,1-1 0 0 0,0 1 0 0 0,-1 0 0 0 0,1-1 0 0 0,0 1 0 0 0,0-1 0 0 0,0 1 0 0 0,0-1-1 0 0,-1 1 1 0 0,1-1 0 0 0,0 0 0 0 0,0 1 0 0 0,0-1 0 0 0,0 0 0 0 0,0 0 0 0 0,0 0-1 0 0,0 1 1 0 0,0-1 0 0 0,0 0 0 0 0,0 0 0 0 0,0-1 0 0 0,0 1 0 0 0,0 0 0 0 0,0 0 0 0 0,0 0-1 0 0,0-1 1 0 0,0 1 0 0 0,0 0 0 0 0,0-1 0 0 0,1 0 0 0 0,9-5-68 0 0,-10 6-11 0 0,0 0-1 0 0,0-1 1 0 0,0 1-1 0 0,0-1 1 0 0,0 1-1 0 0,0-1 0 0 0,-1 1 1 0 0,1-1-1 0 0,0 1 1 0 0,0-1-1 0 0,0 0 0 0 0,-1 0 1 0 0,1 1-1 0 0,0-1 1 0 0,-1 0-1 0 0,1 0 1 0 0,0 0-1 0 0,-1 0 0 0 0,1 0 1 0 0,-1 0-1 0 0,0 0 1 0 0,1 0-1 0 0,-1-1 0 0 0,7-16-3998 0 0,-6 15 3374 0 0,0 0 0 0 0,1 0 1 0 0,-1 0-1 0 0,-1 0 0 0 0,1 0 0 0 0,0 0 1 0 0,0-6-1 0 0,-1 5-976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 5737 0 0,'-7'2'2219'0'0,"-6"2"-1305"0"0,13-4-885 0 0,0 0 0 0 0,0 0 0 0 0,0 0 0 0 0,0 0 0 0 0,0 0 0 0 0,1 0-1 0 0,-1 0 1 0 0,0 0 0 0 0,0 0 0 0 0,0 1 0 0 0,0-1 0 0 0,0 0 0 0 0,0 0 0 0 0,0 0-1 0 0,0 0 1 0 0,0 0 0 0 0,0 0 0 0 0,0 0 0 0 0,0 0 0 0 0,0 0 0 0 0,0 0 0 0 0,0 0-1 0 0,0 1 1 0 0,0-1 0 0 0,0 0 0 0 0,0 0 0 0 0,0 0 0 0 0,0 0 0 0 0,0 0 0 0 0,0 0-1 0 0,0 0 1 0 0,0 0 0 0 0,0 0 0 0 0,0 1 0 0 0,0-1 0 0 0,0 0 0 0 0,0 0 0 0 0,0 0-1 0 0,0 0 1 0 0,0 0 0 0 0,0 0 0 0 0,0 0 0 0 0,0 0 0 0 0,0 0 0 0 0,0 0 0 0 0,0 0-1 0 0,0 1 1 0 0,0-1 0 0 0,0 0 0 0 0,0 0 0 0 0,0 0 0 0 0,-1 0 0 0 0,1 0-1 0 0,0 0 1 0 0,0 0 0 0 0,0 0 0 0 0,0 0 0 0 0,0 0 0 0 0,0 0 0 0 0,0 0 0 0 0,3 1-9 0 0,0 0 1 0 0,1 0-1 0 0,-1-1 1 0 0,1 0-1 0 0,-1 1 1 0 0,1-1-1 0 0,-1 0 1 0 0,1-1-1 0 0,-1 1 1 0 0,1-1-1 0 0,4 0 1 0 0,3-3-83 0 0,0 0 0 0 0,11-6 0 0 0,-7 4 50 0 0,-14 6 51 0 0,15-7-166 0 0,-12 5 238 0 0,-9 5 522 0 0,1-1-593 0 0,-24 15-140 0 0,24-14 207 0 0,0 1-1 0 0,0-1 1 0 0,1 1 0 0 0,-1 0 0 0 0,1 0 0 0 0,0 0-1 0 0,0 1 1 0 0,0-1 0 0 0,0 1 0 0 0,1 0 0 0 0,0 0-1 0 0,0 0 1 0 0,0 0 0 0 0,1 0 0 0 0,-1 0 0 0 0,1 0-1 0 0,0 0 1 0 0,1 0 0 0 0,0 1 0 0 0,-1-1 0 0 0,2 0-1 0 0,0 7 1 0 0,-1-4 68 0 0,1 0 0 0 0,1 0-1 0 0,0 0 1 0 0,5 14 0 0 0,-6-18-149 0 0,1-1 0 0 0,0 0 0 0 0,-1 1 0 0 0,1-1 0 0 0,1 0 0 0 0,-1 0 0 0 0,0 0 0 0 0,1-1 0 0 0,0 1 0 0 0,-1-1 0 0 0,1 1 0 0 0,6 3 1 0 0,-7-5-29 0 0,-1 0 0 0 0,0-1 1 0 0,1 1-1 0 0,-1-1 0 0 0,1 1 1 0 0,-1-1-1 0 0,1 1 1 0 0,0-1-1 0 0,-1 0 0 0 0,1 0 1 0 0,-1 0-1 0 0,1 0 0 0 0,0 0 1 0 0,-1 0-1 0 0,1 0 0 0 0,-1 0 1 0 0,1 0-1 0 0,-1-1 1 0 0,1 1-1 0 0,1-2 0 0 0,2 0-40 0 0,0 0 0 0 0,-1-1 0 0 0,1 0-1 0 0,5-5 1 0 0,-5 4-50 0 0,-1 1-391 0 0,5-4-1189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2825 0 0,'0'1'110'0'0,"0"-1"1"0"0,0 0 0 0 0,0 0 0 0 0,0 0-1 0 0,0 1 1 0 0,0-1 0 0 0,0 0 0 0 0,0 0-1 0 0,1 0 1 0 0,-1 1 0 0 0,0-1 0 0 0,0 0 0 0 0,0 0-1 0 0,0 0 1 0 0,1 0 0 0 0,-1 1 0 0 0,0-1-1 0 0,0 0 1 0 0,0 0 0 0 0,1 0 0 0 0,-1 0-1 0 0,0 0 1 0 0,0 0 0 0 0,0 0 0 0 0,1 0-1 0 0,-1 0 1 0 0,0 1 0 0 0,0-1 0 0 0,1 0-1 0 0,-1 0 1 0 0,0 0 0 0 0,0 0 0 0 0,1 0 0 0 0,-1-1-1 0 0,0 1 1 0 0,1 0 0 0 0,15-2 2370 0 0,16-10-252 0 0,8-10-281 0 0,-33 17-1916 0 0,1 0 0 0 0,0 0 0 0 0,0 1 1 0 0,1 1-1 0 0,-1-1 0 0 0,15-3 0 0 0,-15 5-1763 0 0,-7 2 862 0 0,1-1-1 0 0,-1 1 1 0 0,1 0-1 0 0,-1 0 1 0 0,1-1-1 0 0,-1 1 1 0 0,1 0 0 0 0,-1 0-1 0 0,1 0 1 0 0,-1 1-1 0 0,2-1 1 0 0,1 0-1 0 0,-2 0 106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1504 0 0,'1'7'5493'0'0,"1"11"-4092"0"0,-2-9-1144 0 0,0 10 454 0 0,-4 37 0 0 0,2-43-178 0 0,3-23-588 0 0,0 0 1 0 0,1 1-1 0 0,0-1 0 0 0,1 1 0 0 0,4-11 0 0 0,-2 6-41 0 0,-3 10 92 0 0,0 0-1 0 0,1 0 1 0 0,-1 0 0 0 0,1 1-1 0 0,0-1 1 0 0,0 1 0 0 0,0-1 0 0 0,1 1-1 0 0,-1 0 1 0 0,1 0 0 0 0,-1 0-1 0 0,1 1 1 0 0,0 0 0 0 0,0-1 0 0 0,0 1-1 0 0,1 1 1 0 0,-1-1 0 0 0,8-2-1 0 0,-11 4 33 0 0,1 0-1 0 0,-1 1 0 0 0,1-1 0 0 0,0 0 0 0 0,-1 0 0 0 0,1 1 0 0 0,-1-1 0 0 0,1 1 0 0 0,-1-1 0 0 0,1 1 0 0 0,-1 0 0 0 0,0-1 0 0 0,1 1 0 0 0,-1 0 0 0 0,0 0 0 0 0,0 0 0 0 0,1 0 0 0 0,-1 0 0 0 0,0 0 0 0 0,0 0 0 0 0,0 1 0 0 0,1 1 0 0 0,-1-2 58 0 0,0 0-1 0 0,0 0 1 0 0,-1 0-1 0 0,1 0 0 0 0,0 1 1 0 0,-1-1-1 0 0,1 0 0 0 0,0 0 1 0 0,-1 1-1 0 0,0-1 0 0 0,1 1 1 0 0,-1-1-1 0 0,0 0 0 0 0,0 1 1 0 0,1-1-1 0 0,-1 1 1 0 0,0-1-1 0 0,-1 0 0 0 0,1 1 1 0 0,0-1-1 0 0,0 1 0 0 0,0-1 1 0 0,-1 0-1 0 0,1 1 0 0 0,-1 0 1 0 0,0-1-65 0 0,1-1 1 0 0,0 1 0 0 0,-1-1-1 0 0,1 1 1 0 0,-1-1 0 0 0,1 1-1 0 0,-1-1 1 0 0,1 1 0 0 0,0-1-1 0 0,-1 0 1 0 0,1 1 0 0 0,-1-1-1 0 0,0 0 1 0 0,1 0 0 0 0,-1 1-1 0 0,1-1 1 0 0,-1 0-1 0 0,1 0 1 0 0,-1 0 0 0 0,0 0-1 0 0,1 1 1 0 0,-1-1 0 0 0,1 0-1 0 0,-1 0 1 0 0,0 0 0 0 0,1 0-1 0 0,-1-1 1 0 0,1 1 0 0 0,-1 0-1 0 0,-1 0 1 0 0,2-1-78 0 0,0 0-1 0 0,0 0 1 0 0,0 0 0 0 0,1 0 0 0 0,-1 0 0 0 0,0 0-1 0 0,0 0 1 0 0,0 1 0 0 0,1-1 0 0 0,-1 0 0 0 0,0 0-1 0 0,1 0 1 0 0,-1 0 0 0 0,1 1 0 0 0,-1-1 0 0 0,1 0-1 0 0,-1 0 1 0 0,1 1 0 0 0,1-2 0 0 0,6-3 107 0 0,0 0 1 0 0,1 0 0 0 0,0 1-1 0 0,15-5 1 0 0,-20 8 9 0 0,1-1-1 0 0,-1 1 1 0 0,1 1-1 0 0,-1-1 1 0 0,1 0-1 0 0,0 1 1 0 0,4 0-1 0 0,-8 0-33 0 0,1 0 1 0 0,-1 1-1 0 0,1-1 0 0 0,-1 0 0 0 0,0 0 1 0 0,1 1-1 0 0,-1-1 0 0 0,0 1 0 0 0,0-1 1 0 0,1 1-1 0 0,-1-1 0 0 0,0 1 0 0 0,0 0 1 0 0,0 0-1 0 0,0 0 0 0 0,0-1 0 0 0,0 1 1 0 0,0 0-1 0 0,0 0 0 0 0,0 0 1 0 0,0 1-1 0 0,0-1 0 0 0,-1 0 0 0 0,1 0 1 0 0,0 0-1 0 0,-1 1 0 0 0,1-1 0 0 0,0 2 1 0 0,1 5 183 0 0,-1 1 1 0 0,0-1 0 0 0,0 1-1 0 0,-1 12 1 0 0,0-21-233 0 0,1 0 0 0 0,-1 1-1 0 0,0-1 1 0 0,0 0-1 0 0,0 0 1 0 0,0 0 0 0 0,1 1-1 0 0,-1-1 1 0 0,0 0 0 0 0,0 0-1 0 0,1 0 1 0 0,-1 0 0 0 0,0 1-1 0 0,0-1 1 0 0,1 0 0 0 0,-1 0-1 0 0,0 0 1 0 0,1 0 0 0 0,-1 0-1 0 0,0 0 1 0 0,0 0 0 0 0,1 0-1 0 0,-1 0 1 0 0,0 0 0 0 0,1 0-1 0 0,-1 0 1 0 0,0 0-1 0 0,0 0 1 0 0,1 0 0 0 0,17-2-267 0 0,10 1 179 0 0,-26 2 137 0 0,0-1 1 0 0,0 1-1 0 0,0 0 1 0 0,0 0 0 0 0,1 0-1 0 0,-1 0 1 0 0,0 0-1 0 0,-1 0 1 0 0,1 0 0 0 0,0 1-1 0 0,0-1 1 0 0,-1 1-1 0 0,1 0 1 0 0,0-1-1 0 0,-1 1 1 0 0,0 0 0 0 0,1 0-1 0 0,0 2 1 0 0,1 2 63 0 0,0 1 0 0 0,-1 0 1 0 0,0 0-1 0 0,2 11 0 0 0,-3-13-102 0 0,2 7 0 0 0,0-1-1 0 0,7 17 1 0 0,-8-23-10 0 0,0-1-1 0 0,0 0 1 0 0,1 0 0 0 0,-1 0 0 0 0,1 0-1 0 0,0 0 1 0 0,0-1 0 0 0,0 1 0 0 0,6 4-1 0 0,-8-8 15 0 0,-1 0-1 0 0,1 1 0 0 0,-1-1 0 0 0,1 0 0 0 0,0 1 0 0 0,0-1 0 0 0,-1 0 0 0 0,1 0 1 0 0,0 0-1 0 0,-1 0 0 0 0,1 1 0 0 0,0-1 0 0 0,0 0 0 0 0,-1 0 0 0 0,1-1 0 0 0,0 1 0 0 0,0 0 1 0 0,-1 0-1 0 0,1 0 0 0 0,0 0 0 0 0,-1 0 0 0 0,1-1 0 0 0,0 1 0 0 0,-1 0 0 0 0,1-1 1 0 0,0 1-1 0 0,-1-1 0 0 0,1 1 0 0 0,-1 0 0 0 0,1-1 0 0 0,0 1 0 0 0,-1-1 0 0 0,0 0 1 0 0,1 1-1 0 0,-1-1 0 0 0,1 1 0 0 0,-1-1 0 0 0,1-1 0 0 0,0 1 41 0 0,0 0-1 0 0,-1 0 1 0 0,1 0 0 0 0,0-1-1 0 0,-1 1 1 0 0,1 0-1 0 0,-1-1 1 0 0,0 1 0 0 0,1-1-1 0 0,-1 1 1 0 0,0 0-1 0 0,0-1 1 0 0,0 1 0 0 0,0-1-1 0 0,0 1 1 0 0,0-1-1 0 0,0 1 1 0 0,0 0 0 0 0,0-1-1 0 0,-1-1 1 0 0,0 2 7 0 0,1 0 0 0 0,-1 0 1 0 0,1-1-1 0 0,-1 1 0 0 0,0 0 0 0 0,0 0 1 0 0,1 0-1 0 0,-1 0 0 0 0,0 0 0 0 0,0 0 1 0 0,0 0-1 0 0,0 0 0 0 0,0 0 1 0 0,0 1-1 0 0,-1-1 0 0 0,1 0 0 0 0,0 1 1 0 0,0-1-1 0 0,0 1 0 0 0,-1-1 0 0 0,1 1 1 0 0,0-1-1 0 0,-1 1 0 0 0,1 0 0 0 0,0 0 1 0 0,-1 0-1 0 0,1-1 0 0 0,0 1 0 0 0,-1 1 1 0 0,1-1-1 0 0,0 0 0 0 0,-1 0 0 0 0,1 0 1 0 0,0 1-1 0 0,-1-1 0 0 0,-1 2 1 0 0,-3-1-289 0 0,-16 4 93 0 0,7-4-5460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20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40 2272 0 0,'-10'5'2987'0'0,"9"-5"-2883"0"0,0 1 0 0 0,0 0-1 0 0,0-1 1 0 0,0 1 0 0 0,0-1-1 0 0,0 0 1 0 0,0 1 0 0 0,0-1-1 0 0,0 0 1 0 0,0 1-1 0 0,0-1 1 0 0,0 0 0 0 0,-1 0-1 0 0,1 0 1 0 0,0 0 0 0 0,0 0-1 0 0,0 0 1 0 0,0-1-1 0 0,0 1 1 0 0,0 0 0 0 0,0 0-1 0 0,-2-1 1 0 0,2 0-74 0 0,1 1-1 0 0,-1-1 1 0 0,0 1 0 0 0,0-1 0 0 0,1 0-1 0 0,-1 1 1 0 0,0-1 0 0 0,1 0 0 0 0,-1 1-1 0 0,1-1 1 0 0,-1 0 0 0 0,1 0-1 0 0,-1 1 1 0 0,1-1 0 0 0,-1 0 0 0 0,1 0-1 0 0,0 0 1 0 0,-1 0 0 0 0,1 0 0 0 0,0 1-1 0 0,0-1 1 0 0,0 0 0 0 0,0 0-1 0 0,0 0 1 0 0,0 0 0 0 0,0 0 0 0 0,0-1-1 0 0,0 1-23 0 0,0-1 1 0 0,1 1-1 0 0,-1-1 0 0 0,1 1 0 0 0,-1 0 0 0 0,1-1 0 0 0,-1 1 0 0 0,1 0 0 0 0,0-1 0 0 0,0 1 0 0 0,-1 0 0 0 0,1 0 0 0 0,0 0 0 0 0,0 0 0 0 0,0 0 0 0 0,0 0 0 0 0,2-1 0 0 0,-3 1 71 0 0,1 1-1 0 0,0 0 1 0 0,-1 0-1 0 0,1 0 0 0 0,0 0 1 0 0,-1 0-1 0 0,1 0 0 0 0,0 0 1 0 0,0 0-1 0 0,-1 0 0 0 0,1 0 1 0 0,0 0-1 0 0,-1 0 0 0 0,1 0 1 0 0,0 0-1 0 0,-1 1 1 0 0,1-1-1 0 0,0 0 0 0 0,-1 1 1 0 0,1-1-1 0 0,-1 0 0 0 0,1 1 1 0 0,-1-1-1 0 0,1 1 0 0 0,0-1 1 0 0,-1 1-1 0 0,0-1 0 0 0,2 1 1 0 0,11 16 1200 0 0,-13-17-1227 0 0,0 1-1 0 0,0-1 1 0 0,0 0 0 0 0,0 0 0 0 0,0 1-1 0 0,1-1 1 0 0,-1 0 0 0 0,0 0 0 0 0,0 1-1 0 0,0-1 1 0 0,0 0 0 0 0,0 0-1 0 0,0 1 1 0 0,0-1 0 0 0,0 0 0 0 0,0 0-1 0 0,0 1 1 0 0,0-1 0 0 0,0 0 0 0 0,0 0-1 0 0,0 1 1 0 0,0-1 0 0 0,0 0 0 0 0,0 0-1 0 0,0 1 1 0 0,0-1 0 0 0,-1 0-1 0 0,1 0 1 0 0,0 1 0 0 0,0-1 0 0 0,0 0-1 0 0,0 0 1 0 0,-1 1 0 0 0,-11 3 1152 0 0,-7-5-558 0 0,19 1-606 0 0,-6-3 90 0 0,10 3-112 0 0,-1 1-1 0 0,0-1 1 0 0,0 1-1 0 0,0-1 1 0 0,0 1-1 0 0,0 0 0 0 0,0 1 1 0 0,0-1-1 0 0,0 0 1 0 0,0 1-1 0 0,0 0 1 0 0,-1-1-1 0 0,1 1 1 0 0,-1 0-1 0 0,1 0 0 0 0,-1 1 1 0 0,0-1-1 0 0,3 4 1 0 0,-5-6 19 0 0,1 1 0 0 0,-1-1-1 0 0,0 0 1 0 0,0 0 0 0 0,0 0 0 0 0,0 1 0 0 0,0-1 0 0 0,0 0 0 0 0,0 0 0 0 0,0 0-1 0 0,0 1 1 0 0,0-1 0 0 0,0 0 0 0 0,0 0 0 0 0,0 1 0 0 0,0-1 0 0 0,0 0 0 0 0,0 0-1 0 0,0 0 1 0 0,0 1 0 0 0,0-1 0 0 0,0 0 0 0 0,0 0 0 0 0,0 0 0 0 0,0 1 0 0 0,0-1-1 0 0,-1 0 1 0 0,1 0 0 0 0,0 0 0 0 0,0 0 0 0 0,0 1 0 0 0,0-1 0 0 0,0 0 0 0 0,-1 0-1 0 0,1 0 1 0 0,0 0 0 0 0,-11 3 788 0 0,-11-5-268 0 0,18 0-537 0 0,-1 0 0 0 0,1 0-1 0 0,0 0 1 0 0,0-1 0 0 0,0 1-1 0 0,1-1 1 0 0,-1 0-1 0 0,-3-3 1 0 0,7 5-26 0 0,-1 1 1 0 0,1 0-1 0 0,0-1 1 0 0,0 1-1 0 0,-1-1 0 0 0,1 1 1 0 0,0-1-1 0 0,0 1 1 0 0,-1-1-1 0 0,1 1 0 0 0,0 0 1 0 0,0-1-1 0 0,0 1 1 0 0,0-1-1 0 0,0 1 0 0 0,0-1 1 0 0,0 0-1 0 0,0 1 1 0 0,0-1-1 0 0,0 1 0 0 0,0-1 1 0 0,0 1-1 0 0,0-1 1 0 0,0 1-1 0 0,0-1 0 0 0,0 1 1 0 0,1 0-1 0 0,-1-1 1 0 0,0 1-1 0 0,0-1 0 0 0,1 1 1 0 0,-1-1-1 0 0,0 1 1 0 0,1 0-1 0 0,-1-1 0 0 0,0 1 1 0 0,1 0-1 0 0,-1-1 1 0 0,1 1-1 0 0,-1 0 0 0 0,1-1 1 0 0,0 0-4 0 0,0 1-1 0 0,0-1 1 0 0,0 1 0 0 0,-1-1-1 0 0,1 1 1 0 0,0-1 0 0 0,0 1-1 0 0,0 0 1 0 0,0-1 0 0 0,0 1-1 0 0,0 0 1 0 0,0 0 0 0 0,0 0-1 0 0,0 0 1 0 0,0 0 0 0 0,0 0 0 0 0,0 0-1 0 0,0 0 1 0 0,0 0 0 0 0,0 0-1 0 0,2 1 1 0 0,4 3-15 0 0,1 0 0 0 0,11 9 1 0 0,-17-12 66 0 0,1 1-1 0 0,-1 0 1 0 0,0 0 0 0 0,0 1 0 0 0,0-1 0 0 0,0 0 0 0 0,-1 1 0 0 0,1-1 0 0 0,-1 1 0 0 0,1-1-1 0 0,0 5 1 0 0,-1-7-10 0 0,-1 1 0 0 0,0-1 0 0 0,0 1 0 0 0,0 0 0 0 0,0-1 0 0 0,1 1 0 0 0,-1-1 0 0 0,0 1 0 0 0,0 0-1 0 0,0-1 1 0 0,0 1 0 0 0,0-1 0 0 0,-1 1 0 0 0,1 0 0 0 0,0-1 0 0 0,0 1 0 0 0,0-1 0 0 0,0 1 0 0 0,-1-1 0 0 0,1 1-1 0 0,0 0 1 0 0,-1-1 0 0 0,1 1 0 0 0,0-1 0 0 0,-1 1 0 0 0,1-1 0 0 0,-1 0 0 0 0,1 1 0 0 0,0-1 0 0 0,-1 1 0 0 0,1-1-1 0 0,-1 0 1 0 0,1 1 0 0 0,-1-1 0 0 0,0 0 0 0 0,1 0 0 0 0,-1 1 0 0 0,1-1 0 0 0,-1 0 0 0 0,1 0 0 0 0,-1 0 0 0 0,-1 0 0 0 0,1 1-12 0 0,-1-1 0 0 0,0 0 0 0 0,1 0 0 0 0,-1 0 0 0 0,0 0 0 0 0,1 0 0 0 0,-1 0 0 0 0,0 0 0 0 0,1-1 0 0 0,-1 1 0 0 0,0-1 0 0 0,1 1 0 0 0,-1-1 0 0 0,-1 0 0 0 0,-7-9 411 0 0,8 0-4147 0 0,2 8 2132 0 0,1-1 0 0 0,0 1 0 0 0,0-1 0 0 0,0 1 0 0 0,0 0 0 0 0,0-1 0 0 0,3-2 0 0 0,0-2-1514 0 0,-1 2 1813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6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16546,'0'879'0,"6272"-879"0,-6272-879 0,-6272 879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11803 0 0,'0'0'91'0'0,"-1"0"1"0"0,1-1-1 0 0,-1 1 1 0 0,0 0 0 0 0,1 0-1 0 0,-1 0 1 0 0,1 1 0 0 0,-1-1-1 0 0,1 0 1 0 0,-1 0 0 0 0,0 0-1 0 0,1 0 1 0 0,-1 0 0 0 0,1 1-1 0 0,-1-1 1 0 0,1 0 0 0 0,-1 1-1 0 0,0-1 1 0 0,1 1-111 0 0,1-1 0 0 0,-1 0 0 0 0,0 1 0 0 0,1-1 1 0 0,-1 0-1 0 0,0 1 0 0 0,1-1 0 0 0,-1 0 0 0 0,0 0 0 0 0,1 0 0 0 0,-1 1 0 0 0,0-1 0 0 0,1 0 1 0 0,-1 0-1 0 0,1 0 0 0 0,-1 0 0 0 0,0 0 0 0 0,1 0 0 0 0,-1 1 0 0 0,1-1 0 0 0,-1 0 1 0 0,1 0-1 0 0,0-1 0 0 0,41 10 22 0 0,-32-6-142 0 0,0-1 0 0 0,0 0-1 0 0,0-1 1 0 0,0 0-1 0 0,0-1 1 0 0,18-1 0 0 0,-5 0-1062 0 0,-19 1 854 0 0,0 0 0 0 0,-1 0 0 0 0,1 0 0 0 0,0-1 1 0 0,-1 1-1 0 0,1-1 0 0 0,-1 0 0 0 0,1 0 0 0 0,-1 0 0 0 0,1 0 0 0 0,-1 0 0 0 0,0-1 0 0 0,1 0 1 0 0,-1 0-1 0 0,3-2 0 0 0,-6 4 243 0 0,1 0-1 0 0,-1-1 1 0 0,0 1 0 0 0,0 0-1 0 0,0-1 1 0 0,0 1 0 0 0,1 0 0 0 0,-1-1-1 0 0,0 1 1 0 0,0 0 0 0 0,0-1-1 0 0,0 1 1 0 0,0 0 0 0 0,0-1 0 0 0,0 1-1 0 0,0 0 1 0 0,0-1 0 0 0,0 1-1 0 0,0-1 1 0 0,0 1 0 0 0,0 0 0 0 0,0-1-1 0 0,0 1 1 0 0,0 0 0 0 0,0-1 0 0 0,-1 1-1 0 0,1 0 1 0 0,0-1 0 0 0,0 1-1 0 0,-1-1 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2328 0 0,'-4'6'4641'0'0,"12"-6"-1650"0"0,6-1-2135 0 0,53 8 815 0 0,-35 2-2607 0 0,-12-3-5799 0 0,-19-6 6485 0 0,0 1 1 0 0,0-1 0 0 0,-1 0 0 0 0,1 0-1 0 0,0 0 1 0 0,0 0 0 0 0,0 0-1 0 0,0 0 1 0 0,-1 0 0 0 0,1-1-1 0 0,0 1 1 0 0,0 0 0 0 0,1-1 0 0 0,1 0-1069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3913 0 0,'-1'0'36'0'0,"1"0"0"0"0,-1 0 0 0 0,1 0 0 0 0,-1 0 0 0 0,1 1 0 0 0,0-1 0 0 0,-1 0 0 0 0,1 0 0 0 0,-1 0 0 0 0,1 0 0 0 0,-1 0 1 0 0,1 1-1 0 0,-1-1 0 0 0,1 0 0 0 0,0 0 0 0 0,-1 0 0 0 0,1 1 0 0 0,0-1 0 0 0,-1 0 0 0 0,1 1 0 0 0,0-1 0 0 0,-1 0 0 0 0,1 1 0 0 0,0-1 0 0 0,-1 1 0 0 0,1-1 0 0 0,0 0 0 0 0,0 1 1 0 0,0-1-1 0 0,-1 1 0 0 0,1 1 5 0 0,0 0 1 0 0,0-1-1 0 0,0 1 1 0 0,0-1-1 0 0,0 1 1 0 0,0 0-1 0 0,0-1 1 0 0,0 1-1 0 0,1 1 1 0 0,1 4-19 0 0,0-1-1 0 0,0 0 1 0 0,5 10 0 0 0,3 3-83 0 0,13 20-400 0 0,-23-38 188 0 0,1 0-1 0 0,0 0 1 0 0,0 0-1 0 0,-1 0 1 0 0,1 1-1 0 0,-1-1 1 0 0,1 0-1 0 0,-1 0 1 0 0,1 1-1 0 0,-1-1 1 0 0,0 0-1 0 0,1 2 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 3305 0 0,'-2'-1'716'0'0,"0"-2"-138"0"0,8-3-291 0 0,2 1-241 0 0,0 0 1 0 0,1 0-1 0 0,0 1 0 0 0,0 0 0 0 0,0 0 0 0 0,10-2 0 0 0,-18 6-20 0 0,0 0 0 0 0,0-1 0 0 0,1 1-1 0 0,-1 0 1 0 0,0 0 0 0 0,1 0 0 0 0,-1 0 0 0 0,0 0-1 0 0,0 0 1 0 0,1 1 0 0 0,-1-1 0 0 0,0 0 0 0 0,0 1-1 0 0,1-1 1 0 0,-1 1 0 0 0,0-1 0 0 0,0 1 0 0 0,0-1 0 0 0,0 1-1 0 0,0 0 1 0 0,0 0 0 0 0,0-1 0 0 0,0 1 0 0 0,0 0-1 0 0,0 0 1 0 0,0 0 0 0 0,0 0 0 0 0,0 0 0 0 0,-1 0-1 0 0,1 0 1 0 0,-1 1 0 0 0,1-1 0 0 0,0 1 0 0 0,1 5 189 0 0,0 0 1 0 0,0 1 0 0 0,-1-1-1 0 0,1 14 1 0 0,0-6-309 0 0,-1 4 28 0 0,0 0-1 0 0,-2 0 1 0 0,-4 38 0 0 0,-1-44-1577 0 0,5-19-2260 0 0,2 5 2643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1440 0 0,'0'-1'1105'0'0,"4"1"-191"0"0,6 5-55 0 0,32 28-1256 0 0,-37-21-2122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3609 0 0,'-1'1'87'0'0,"1"1"0"0"0,-1 0 0 0 0,1 0 0 0 0,0 0 0 0 0,0 0 0 0 0,0 0 0 0 0,0 0 0 0 0,0 0 0 0 0,0 0 0 0 0,0 0 0 0 0,1 0 0 0 0,-1 0-1 0 0,1 0 1 0 0,0-1 0 0 0,-1 1 0 0 0,1 0 0 0 0,0 0 0 0 0,0 0 0 0 0,0-1 0 0 0,2 4 0 0 0,7 16 87 0 0,4 21-98 0 0,-11-24 3 0 0,-3-18-28 0 0,0 1 1 0 0,1-1-1 0 0,-1 1 0 0 0,0 0 0 0 0,0-1 1 0 0,0 1-1 0 0,0-1 0 0 0,1 1 1 0 0,-1-1-1 0 0,0 1 0 0 0,1-1 0 0 0,-1 1 1 0 0,0-1-1 0 0,1 1 0 0 0,-1-1 0 0 0,1 1 1 0 0,-1-1-1 0 0,0 0 0 0 0,1 1 1 0 0,-1-1-1 0 0,2 1 0 0 0,3-2 167 0 0,0 0 0 0 0,0 0-1 0 0,-1-1 1 0 0,1 0 0 0 0,0 0-1 0 0,-1 0 1 0 0,1 0 0 0 0,-1-1 0 0 0,0 1-1 0 0,0-1 1 0 0,0 0 0 0 0,4-4 0 0 0,11-7-34 0 0,-18 13-249 0 0,-1 1 31 0 0,0 0 0 0 0,1-1 0 0 0,-1 1 0 0 0,0 0 0 0 0,1-1 0 0 0,-1 1 0 0 0,0 0 0 0 0,1-1 0 0 0,-1 1 0 0 0,1 0 0 0 0,-1 0 0 0 0,1 0 0 0 0,-1 0 0 0 0,0-1 0 0 0,1 1 0 0 0,-1 0 0 0 0,1 0 0 0 0,-1 0 0 0 0,1 0 0 0 0,-1 0 0 0 0,1 0 0 0 0,-1 0 0 0 0,1 0 0 0 0,-1 0 0 0 0,0 0 0 0 0,1 0 0 0 0,-1 0 0 0 0,1 0 0 0 0,-1 1 0 0 0,1-1 0 0 0,-1 0 0 0 0,0 0 0 0 0,1 0 0 0 0,-1 1 0 0 0,1-1 0 0 0,-1 0 0 0 0,0 0 0 0 0,1 1 0 0 0,-1-1 0 0 0,10 1-6833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2569 0 0,'0'0'104'0'0,"0"0"0"0"0,0 0 0 0 0,-1 0 0 0 0,1 0 0 0 0,0 0 0 0 0,0 0 0 0 0,0 0 0 0 0,0 0 0 0 0,-1 0 0 0 0,1 0 0 0 0,0-1 0 0 0,0 1 0 0 0,0 0 0 0 0,-1 0 0 0 0,1 0 0 0 0,0 0 0 0 0,0 0 0 0 0,0 0 0 0 0,0 1 0 0 0,-1-1 0 0 0,1 0 1 0 0,0 0-1 0 0,0 0 0 0 0,0 0 0 0 0,-1 0 0 0 0,1 0 0 0 0,0 0 0 0 0,0 0 0 0 0,0 0 0 0 0,0 0 0 0 0,0 1 0 0 0,-1-1 0 0 0,1 0 0 0 0,0 0 0 0 0,0 0 0 0 0,0 0 0 0 0,0 0 0 0 0,0 1 0 0 0,0-1 0 0 0,-1 0 0 0 0,1 0 0 0 0,0 0 0 0 0,0 0 1 0 0,0 1-1 0 0,0-1 0 0 0,0 0 0 0 0,0 0 0 0 0,0 1 0 0 0,0 15 1229 0 0,9 25-1924 0 0,-8-37 1012 0 0,2 6-431 0 0,-1 0 0 0 0,2-1 0 0 0,-1 1 0 0 0,1-1 0 0 0,1 0 0 0 0,0 0 0 0 0,6 9 0 0 0,-10-18-131 0 0,-1 1 1 0 0,1 0-1 0 0,-1 0 1 0 0,1-1-1 0 0,-1 1 1 0 0,1 0-1 0 0,0-1 1 0 0,-1 1-1 0 0,1 0 1 0 0,0-1-1 0 0,-1 1 1 0 0,1-1-1 0 0,0 1 0 0 0,0-1 1 0 0,0 0-1 0 0,0 1 1 0 0,-1-1-1 0 0,1 0 1 0 0,0 1-1 0 0,0-1 1 0 0,0 0-1 0 0,0 0 1 0 0,0 0-1 0 0,0 0 1 0 0,-1 0-1 0 0,1 0 1 0 0,0 0-1 0 0,0 0 1 0 0,0 0-1 0 0,0-1 1 0 0,0 1-1 0 0,0 0 0 0 0,0 0 1 0 0,-1-1-1 0 0,1 1 1 0 0,0-1-1 0 0,0 1 1 0 0,0-1-1 0 0,-1 1 1 0 0,1-1-1 0 0,0 1 1 0 0,-1-1-1 0 0,1 1 1 0 0,0-1-1 0 0,-1 0 1 0 0,1 0-1 0 0,-1 1 1 0 0,1-1-1 0 0,-1 0 1 0 0,1-1-1 0 0,1-2-1434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4865 0 0,'-5'1'1029'0'0,"1"0"-669"0"0,7-5-162 0 0,25-13 588 0 0,-23 13-810 0 0,-4 2 26 0 0,0 1 1 0 0,1 0-1 0 0,-1 0 1 0 0,0 0-1 0 0,1 0 1 0 0,-1 0 0 0 0,1 0-1 0 0,-1 0 1 0 0,1 1-1 0 0,-1-1 1 0 0,1 0-1 0 0,2 0 1 0 0,-9 21 964 0 0,3-14-813 0 0,0 0 0 0 0,1 0 1 0 0,-1 1-1 0 0,0 7 0 0 0,0 2 172 0 0,1-10-250 0 0,0-1-1 0 0,1 0 1 0 0,0 1-1 0 0,0-1 1 0 0,1 0-1 0 0,1 11 1 0 0,-2-15-80 0 0,1 1 0 0 0,-1 0 1 0 0,0 0-1 0 0,1 0 0 0 0,0-1 0 0 0,-1 1 0 0 0,1 0 1 0 0,0-1-1 0 0,0 1 0 0 0,0-1 0 0 0,0 1 0 0 0,0-1 1 0 0,0 1-1 0 0,0-1 0 0 0,0 1 0 0 0,1-1 1 0 0,-1 0-1 0 0,1 0 0 0 0,-1 0 0 0 0,1 0 0 0 0,-1 0 1 0 0,4 1-1 0 0,-4-1-17 0 0,1-1 1 0 0,0 0-1 0 0,-1 0 1 0 0,1 0-1 0 0,-1 0 1 0 0,1 0-1 0 0,0 0 1 0 0,-1-1-1 0 0,1 1 1 0 0,-1-1-1 0 0,1 1 1 0 0,-1-1-1 0 0,1 1 1 0 0,-1-1-1 0 0,1 0 1 0 0,-1 1-1 0 0,1-1 1 0 0,-1 0-1 0 0,0 0 0 0 0,1 0 1 0 0,-1 0-1 0 0,2-3 1 0 0,2-2 10 0 0,1-1 1 0 0,-1 0-1 0 0,5-9 1 0 0,-3 3 12 0 0,-1 4-51 0 0,1 1 0 0 0,12-15 0 0 0,-18 23 51 0 0,-1 0-1 0 0,1 0 1 0 0,-1 0 0 0 0,1 1 0 0 0,-1-1 0 0 0,1 0-1 0 0,-1 0 1 0 0,1 0 0 0 0,-1 0 0 0 0,1 1-1 0 0,-1-1 1 0 0,1 0 0 0 0,-1 1 0 0 0,1-1 0 0 0,-1 0-1 0 0,1 1 1 0 0,-1-1 0 0 0,0 0 0 0 0,1 1-1 0 0,-1-1 1 0 0,1 1 0 0 0,9 11 141 0 0,2 7 19 0 0,-7-12-95 0 0,0 0-1 0 0,-1 1 0 0 0,4 8 0 0 0,-7-14-70 0 0,1 0 0 0 0,-1 1 0 0 0,1-1-1 0 0,0 0 1 0 0,-1 0 0 0 0,4 2-1 0 0,-2-1-5 0 0,-3-3 3 0 0,1 0 0 0 0,-1 0 0 0 0,0 1 0 0 0,0-1 0 0 0,0 0 0 0 0,1 0 0 0 0,-1 0 0 0 0,0 0 0 0 0,0 0 0 0 0,0 0 0 0 0,1 0 0 0 0,-1 0 0 0 0,0 0 0 0 0,0 0 0 0 0,1 0 0 0 0,-1 0 0 0 0,0 0 0 0 0,0 0 0 0 0,0 0 0 0 0,1 0 0 0 0,-1 0 0 0 0,0-1 0 0 0,0 1 0 0 0,0 0 0 0 0,1 0 0 0 0,-1 0 0 0 0,0 0 0 0 0,0 0 0 0 0,0 0 0 0 0,0-1-1 0 0,1 1 1 0 0,-1 0 0 0 0,0 0 0 0 0,0 0 0 0 0,0 0 0 0 0,0-1 0 0 0,0 1 0 0 0,0 0 0 0 0,1 0 0 0 0,-1 0 0 0 0,0-1 0 0 0,0 1 0 0 0,6-12-36 0 0,-4 7 21 0 0,7-5 63 0 0,-9 9-42 0 0,1 0 0 0 0,-1 0 0 0 0,1 0 0 0 0,0 0 0 0 0,0 0 0 0 0,-1 0 0 0 0,1 1 0 0 0,0-1 0 0 0,0 0 0 0 0,0 0 0 0 0,0 1 0 0 0,0-1 0 0 0,0 1 0 0 0,0-1 0 0 0,0 1 0 0 0,2-1 0 0 0,0 0 19 0 0,-3 1-8 0 0,1-1 1 0 0,0 1-1 0 0,-1 0 0 0 0,1-1 0 0 0,0 1 1 0 0,-1 0-1 0 0,1 0 0 0 0,0 0 1 0 0,0 0-1 0 0,-1 0 0 0 0,1 0 1 0 0,0 0-1 0 0,0 0 0 0 0,-1 0 1 0 0,1 0-1 0 0,0 0 0 0 0,0 1 1 0 0,-1-1-1 0 0,1 0 0 0 0,0 0 0 0 0,-1 1 1 0 0,2 0-1 0 0,0 0 37 0 0,0 0-1 0 0,0 1 1 0 0,0-1-1 0 0,0 0 1 0 0,-1 1 0 0 0,1 0-1 0 0,-1-1 1 0 0,1 1 0 0 0,-1 0-1 0 0,0 0 1 0 0,1 0-1 0 0,0 3 1 0 0,12 30 193 0 0,-14-35-242 0 0,0 0-55 0 0,0 0 1 0 0,0 0-1 0 0,0 1 1 0 0,0-1-1 0 0,0 0 1 0 0,0 0-1 0 0,0 0 1 0 0,0 0-1 0 0,0 0 1 0 0,0 1-1 0 0,0-1 1 0 0,0 0-1 0 0,0 0 1 0 0,0 0-1 0 0,0 0 1 0 0,0 0-1 0 0,1 0 1 0 0,-1 1-1 0 0,0-1 1 0 0,0 0-1 0 0,0 0 1 0 0,0 0-1 0 0,0 0 1 0 0,0 0-1 0 0,0 0 1 0 0,0 0-1 0 0,1 0 1 0 0,-1 0-1 0 0,0 1 1 0 0,0-1-1 0 0,0 0 1 0 0,0 0-1 0 0,0 0 1 0 0,0 0-1 0 0,1 0 1 0 0,-1 0-1 0 0,0 0 1 0 0,0 0-1 0 0,0 0 1 0 0,0 0-1 0 0,0 0 1 0 0,1 0-1 0 0,-1 0 0 0 0,0 0 1 0 0,0 0-1 0 0,0 0 1 0 0,0 0-1 0 0,0 0 1 0 0,0 0-1 0 0,1 0 1 0 0,-1-1-1 0 0,0 1 1 0 0,0 0-1 0 0,4-9-5541 0 0,-3 5 3635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1832 0 0,'-4'-1'2271'0'0,"2"6"-557"0"0,4 10 309 0 0,22 91 1747 0 0,-5-28-2575 0 0,22 80 422 0 0,-37-138-1315 0 0,-4-16-232 0 0,1 0-1 0 0,0 0 0 0 0,0 0 1 0 0,0 0-1 0 0,2 4 1 0 0,-3-8-64 0 0,0 0 1 0 0,0 0 0 0 0,0 0-1 0 0,1 0 1 0 0,-1 1 0 0 0,0-1-1 0 0,0 0 1 0 0,0 0 0 0 0,0 0-1 0 0,0 0 1 0 0,0 1 0 0 0,0-1 0 0 0,0 0-1 0 0,0 0 1 0 0,0 0 0 0 0,0 0-1 0 0,0 1 1 0 0,0-1 0 0 0,0 0-1 0 0,0 0 1 0 0,0 0 0 0 0,0 1-1 0 0,0-1 1 0 0,0 0 0 0 0,0 0 0 0 0,0 0-1 0 0,0 0 1 0 0,0 1 0 0 0,0-1-1 0 0,0 0 1 0 0,0 0 0 0 0,0 0-1 0 0,0 0 1 0 0,0 1 0 0 0,-1-1-1 0 0,1 0 1 0 0,0 0 0 0 0,0 0 0 0 0,0 0-1 0 0,-1 0 24 0 0,2 0 59 0 0,-2-2 236 0 0,1 2-319 0 0,0 0-1 0 0,0 0 1 0 0,0 0-1 0 0,0 0 1 0 0,0 0 0 0 0,0 0-1 0 0,0 0 1 0 0,0 0-1 0 0,0 0 1 0 0,0 0-1 0 0,0 0 1 0 0,0 0 0 0 0,0 0-1 0 0,0 1 1 0 0,0-1-1 0 0,0 0 1 0 0,0 0-1 0 0,-1 0 1 0 0,1 0-1 0 0,0 0 1 0 0,0 0 0 0 0,0 0-1 0 0,0 0 1 0 0,0 0-1 0 0,0 0 1 0 0,0 0-1 0 0,0 0 1 0 0,0 0 0 0 0,0 0-1 0 0,0 0 1 0 0,0 0-1 0 0,0 0 1 0 0,0-1-1 0 0,0 1 1 0 0,0 0 0 0 0,0 0-1 0 0,-1 0 1 0 0,1 0-1 0 0,0 0 1 0 0,0 0-1 0 0,0 0 1 0 0,0 0 0 0 0,0 0-1 0 0,0 0 1 0 0,0 0-1 0 0,0 0 1 0 0,0 0-1 0 0,0 0 1 0 0,0 0 0 0 0,0 0-1 0 0,0 0 1 0 0,0 0-1 0 0,0 0 1 0 0,0 0-1 0 0,0 0 1 0 0,0 0 0 0 0,0-1-1 0 0,0 1 1 0 0,0 0-1 0 0,0 0 1 0 0,0 0-1 0 0,0 0 1 0 0,0 0 0 0 0,0 0-1 0 0,0 0-3 0 0,0 0 0 0 0,0 0 0 0 0,0 0 0 0 0,0 0-1 0 0,0 0 1 0 0,0 0 0 0 0,1 0 0 0 0,-1 0 0 0 0,0 0 0 0 0,0 0 0 0 0,0 0 0 0 0,0 0-1 0 0,0 0 1 0 0,0 0 0 0 0,0 0 0 0 0,0 0 0 0 0,0 0 0 0 0,0 0 0 0 0,0-1-1 0 0,0 1 1 0 0,0 0 0 0 0,0 0 0 0 0,0 0 0 0 0,0 0 0 0 0,0 0 0 0 0,0 0 0 0 0,0 0-1 0 0,0 0 1 0 0,0 0 0 0 0,0 0 0 0 0,0 0 0 0 0,0 0 0 0 0,0 0 0 0 0,0 0-1 0 0,0 0 1 0 0,0-1 0 0 0,0 1 0 0 0,0 0 0 0 0,0 0 0 0 0,0 0 0 0 0,0 0 0 0 0,0 0-1 0 0,0 0 1 0 0,0 0 0 0 0,0 0 0 0 0,0 0 0 0 0,0 0 0 0 0,0 0 0 0 0,0 0-1 0 0,0 0 1 0 0,0 0 0 0 0,0 0 0 0 0,0 0 0 0 0,0-1 0 0 0,0 1 0 0 0,0 0 0 0 0,0 0-1 0 0,0 0 1 0 0,0 0 0 0 0,0 0 0 0 0,0 0 0 0 0,0 0 0 0 0,-1 0 0 0 0,1 0-1 0 0,0 0 1 0 0,0 0 0 0 0,0 0 0 0 0,0 0 0 0 0,0 0 0 0 0,0 0-12 0 0,-1 1-1454 0 0,14-18-13399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1904 0 0,'-1'1'308'0'0,"1"1"-1"0"0,-1 0 0 0 0,1 0 0 0 0,-1 0 1 0 0,1 0-1 0 0,0 0 0 0 0,0-1 0 0 0,-1 1 0 0 0,2 0 1 0 0,-1 0-1 0 0,0 0 0 0 0,1 4 0 0 0,2 33-362 0 0,-1 24 822 0 0,-2-45-305 0 0,0-18-462 0 0,0 1 0 0 0,0-1 0 0 0,0 0 0 0 0,0 0 0 0 0,0 1 0 0 0,-1-1 0 0 0,1 0 0 0 0,0 1 0 0 0,0-1 0 0 0,0 0 0 0 0,0 0 0 0 0,0 1 0 0 0,0-1 0 0 0,1 0 0 0 0,-1 1 0 0 0,0-1 0 0 0,0 0 0 0 0,0 0 0 0 0,0 1 0 0 0,0-1 0 0 0,0 0 0 0 0,0 0 0 0 0,0 1 0 0 0,1-1 0 0 0,-1 0 0 0 0,0 0 0 0 0,0 1-1 0 0,0-1 1 0 0,1 0 0 0 0,-1 0 0 0 0,0 0 0 0 0,0 0 0 0 0,1 1 0 0 0,-1-1 0 0 0,0 0 0 0 0,0 0 0 0 0,1 0 0 0 0,-1 0 0 0 0,0 0 0 0 0,0 0 0 0 0,1 0 0 0 0,-1 0 0 0 0,0 1 0 0 0,0-1 0 0 0,1 0 0 0 0,-1 0 0 0 0,0 0 0 0 0,1 0 0 0 0,-1-1 0 0 0,0 1 0 0 0,0 0 0 0 0,1 0 0 0 0,-1 0 0 0 0,1 0-43 0 0,19-15-112 0 0,-18 14 164 0 0,0-1 0 0 0,0 1 0 0 0,0-1 0 0 0,0 1 0 0 0,0 0 0 0 0,0 0 0 0 0,1 0 0 0 0,-1 0-1 0 0,0 0 1 0 0,1 0 0 0 0,-1 1 0 0 0,0-1 0 0 0,1 1 0 0 0,-1 0 0 0 0,1 0 0 0 0,-1 0 0 0 0,1 0 0 0 0,-1 0-1 0 0,1 0 1 0 0,-1 0 0 0 0,1 1 0 0 0,-1 0 0 0 0,0-1 0 0 0,1 1 0 0 0,-1 0 0 0 0,4 2 0 0 0,-3-1 74 0 0,0-1-1 0 0,-1 1 1 0 0,1 0 0 0 0,-1 0 0 0 0,1 0 0 0 0,-1 0 0 0 0,0 1 0 0 0,0-1 0 0 0,0 0 0 0 0,0 1 0 0 0,0 0 0 0 0,-1-1 0 0 0,1 1 0 0 0,-1 0 0 0 0,0 0 0 0 0,0 0 0 0 0,0 0 0 0 0,0 0 0 0 0,0 0 0 0 0,0 0 0 0 0,-1 5 0 0 0,1-7-123 0 0,-1 1 0 0 0,-1-1 0 0 0,1 1 0 0 0,0-1-1 0 0,0 0 1 0 0,0 1 0 0 0,-1-1 0 0 0,1 1 0 0 0,-1-1 0 0 0,1 0-1 0 0,-1 1 1 0 0,1-1 0 0 0,-1 0 0 0 0,0 0 0 0 0,0 1 0 0 0,0-1-1 0 0,0 0 1 0 0,0 0 0 0 0,-1 1 0 0 0,1-1-236 0 0,0-1 0 0 0,0 1-1 0 0,0-1 1 0 0,0 1 0 0 0,0-1 0 0 0,0 0 0 0 0,0 1 0 0 0,-1-1 0 0 0,1 0-1 0 0,0 0 1 0 0,0 0 0 0 0,0 0 0 0 0,-1 0 0 0 0,1 0 0 0 0,0 0 0 0 0,0 0-1 0 0,0 0 1 0 0,0-1 0 0 0,-1 1 0 0 0,1 0 0 0 0,0-1 0 0 0,0 1 0 0 0,0-1-1 0 0,-1 0 1 0 0,-3-2-948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4025 0 0,'0'-3'792'0'0,"4"-4"-320"0"0,5-4 451 0 0,7-3-648 0 0,1 0 0 0 0,0 2 0 0 0,25-16 0 0 0,-40 27-739 0 0,0 0-1 0 0,0 0 0 0 0,0 0 0 0 0,-1 0 1 0 0,1 1-1 0 0,0-1 0 0 0,0 1 1 0 0,0-1-1 0 0,0 1 0 0 0,3-1 0 0 0,-2 1-1727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4641 0 0,'-7'-1'1951'0'0,"7"-1"-1248"0"0,10-4-516 0 0,-4 2 434 0 0,5-2-375 0 0,27-15 62 0 0,-35 20-299 0 0,0-1-1 0 0,0 1 1 0 0,1 0 0 0 0,-1 1-1 0 0,0-1 1 0 0,1 1 0 0 0,-1-1-1 0 0,1 1 1 0 0,-1 0 0 0 0,6 1 0 0 0,-7-1 26 0 0,0 1 1 0 0,0-1 0 0 0,0 1 0 0 0,0 0 0 0 0,0-1-1 0 0,0 1 1 0 0,0 0 0 0 0,0 0 0 0 0,-1 0 0 0 0,1 0-1 0 0,0 0 1 0 0,-1 1 0 0 0,1-1 0 0 0,-1 0 0 0 0,1 1 0 0 0,-1-1-1 0 0,0 1 1 0 0,0 0 0 0 0,1-1 0 0 0,-1 1 0 0 0,0 0-1 0 0,-1 0 1 0 0,1 0 0 0 0,0 0 0 0 0,0-1 0 0 0,0 4-1 0 0,1 5 184 0 0,-1-1 0 0 0,0 0-1 0 0,-1 0 1 0 0,-1 16-1 0 0,1-6-160 0 0,-1-6-107 0 0,-1 0 0 0 0,-3 16 0 0 0,4-23-26 0 0,-3 3-273 0 0,4-8 253 0 0,0-1-1 0 0,-1 1 1 0 0,1 0 0 0 0,0-1 0 0 0,-1 1-1 0 0,1-1 1 0 0,0 1 0 0 0,0 0-1 0 0,0-1 1 0 0,-1 1 0 0 0,1 0 0 0 0,0-1-1 0 0,0 1 1 0 0,0 0 0 0 0,0-1-1 0 0,0 1 1 0 0,0 0 0 0 0,1-1 0 0 0,-1 1-1 0 0,0 0 1 0 0,-2-7-4785 0 0,2 5 4818 0 0,0 0 1 0 0,-1-1-1 0 0,1 1 0 0 0,0 0 0 0 0,0-1 0 0 0,0 1 0 0 0,1 0 1 0 0,-1-1-1 0 0,0 1 0 0 0,1-3 0 0 0,0 0 93 0 0,1 0 0 0 0,-1 1 1 0 0,1-1-1 0 0,0 1 0 0 0,0-1 0 0 0,0 1 0 0 0,4-7 0 0 0,-5 10 52 0 0,0-1 0 0 0,0 0 1 0 0,0 0-1 0 0,0 1 0 0 0,0-1 0 0 0,0 1 0 0 0,0-1 0 0 0,0 1 0 0 0,0-1 1 0 0,0 1-1 0 0,0 0 0 0 0,0-1 0 0 0,0 1 0 0 0,0 0 0 0 0,0 0 0 0 0,0 0 1 0 0,1 0-1 0 0,-1 0 0 0 0,0 0 0 0 0,0 0 0 0 0,0 0 0 0 0,0 0 0 0 0,0 0 1 0 0,0 1-1 0 0,1-1 0 0 0,-1 0 0 0 0,0 1 0 0 0,0-1 0 0 0,0 1 0 0 0,0 0 1 0 0,0-1-1 0 0,1 2 0 0 0,13 6 459 0 0,-12-7-522 0 0,0 0 0 0 0,-1 0 0 0 0,1 1 0 0 0,0 0 0 0 0,-1-1 0 0 0,1 1 0 0 0,-1 0-1 0 0,1 0 1 0 0,2 4 0 0 0,-4-5-104 0 0,0 0-1 0 0,0 0 0 0 0,0 0 0 0 0,0 0 0 0 0,0 0 1 0 0,0 0-1 0 0,0 0 0 0 0,1-1 0 0 0,-1 1 0 0 0,0 0 0 0 0,0-1 1 0 0,0 1-1 0 0,3 0 0 0 0,-3-1-33 0 0,-1 0 0 0 0,0 0-1 0 0,1 0 1 0 0,-1 0 0 0 0,1 0 0 0 0,-1 0 0 0 0,1 0-1 0 0,-1 0 1 0 0,1 0 0 0 0,-1 0 0 0 0,0 0 0 0 0,1 0-1 0 0,-1 0 1 0 0,1 0 0 0 0,-1 0 0 0 0,1 0 0 0 0,-1 0-1 0 0,0-1 1 0 0,1 1 0 0 0,-1 0 0 0 0,1 0 0 0 0,-1-1-1 0 0,0 1 1 0 0,1 0 0 0 0,-1 0 0 0 0,0-1 0 0 0,1 1-1 0 0,-1 0 1 0 0,0-1 0 0 0,0 1 0 0 0,1 0 0 0 0,-1-1-1 0 0,0 1 1 0 0,0-1 0 0 0,1 0 0 0 0,-1-2-905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2777 0 0,'-6'5'7520'0'0,"6"-5"-7241"0"0,-2 13 2142 0 0,4 14-2925 0 0,-2-23 1039 0 0,7 55-383 0 0,-6-53-471 0 0,1 11 93 0 0,1-11-2297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1296 0 0,'2'-10'379'0'0,"3"9"1119"0"0,-4 1-1298 0 0,0 1 0 0 0,-1 0 0 0 0,1-1 0 0 0,0 1 1 0 0,0 0-1 0 0,-1-1 0 0 0,1 1 0 0 0,0 0 0 0 0,-1 0 0 0 0,1 0 0 0 0,-1-1 0 0 0,1 1 0 0 0,-1 0 1 0 0,1 2-1 0 0,29 62 884 0 0,-26-57-1086 0 0,-2-5-78 0 0,-1-1-1 0 0,0 1 1 0 0,1 0 0 0 0,-1-1-1 0 0,0 1 1 0 0,0 0 0 0 0,0 0-1 0 0,-1 0 1 0 0,1 6-1 0 0,-2-22-2439 0 0,1 6 2484 0 0,-1 0 1 0 0,1 1-1 0 0,1-9 0 0 0,-1 13 194 0 0,0 0 0 0 0,0 1 1 0 0,1-1-1 0 0,-1 0 0 0 0,1 0 0 0 0,0 0 1 0 0,-1 0-1 0 0,1 1 0 0 0,0-1 0 0 0,0 0 1 0 0,0 1-1 0 0,0-1 0 0 0,0 1 0 0 0,1-1 1 0 0,-1 1-1 0 0,3-3 0 0 0,5-3 297 0 0,1 1 1 0 0,0 0-1 0 0,0 0 0 0 0,17-6 1 0 0,-23 11-1011 0 0,4-3 1190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 1824 0 0,'-3'-2'707'0'0,"1"0"0"0"0,-1 0-1 0 0,0 1 1 0 0,0-1 0 0 0,0 1-1 0 0,0 0 1 0 0,0 0 0 0 0,0 0 0 0 0,-6-1-1 0 0,9 2-669 0 0,0 1 0 0 0,-1-1-1 0 0,1 0 1 0 0,0 0-1 0 0,0 1 1 0 0,-1-1 0 0 0,1 0-1 0 0,0 0 1 0 0,0 1 0 0 0,0-1-1 0 0,-1 0 1 0 0,1 1 0 0 0,0-1-1 0 0,0 1 1 0 0,0-1 0 0 0,0 0-1 0 0,0 1 1 0 0,0-1 0 0 0,0 0-1 0 0,-1 1 1 0 0,1-1 0 0 0,0 0-1 0 0,0 1 1 0 0,1-1 0 0 0,-1 1-1 0 0,0-1 1 0 0,0 0-1 0 0,0 1 1 0 0,2 15-149 0 0,-2-14 161 0 0,3 23-29 0 0,0 0 0 0 0,12 39 0 0 0,-13-58-21 0 0,-2-4-7 0 0,1 0 1 0 0,-1 0 0 0 0,1 0-1 0 0,-1-1 1 0 0,1 1-1 0 0,0 0 1 0 0,0-1-1 0 0,0 1 1 0 0,0 0-1 0 0,0-1 1 0 0,0 1 0 0 0,0-1-1 0 0,0 1 1 0 0,1-1-1 0 0,-1 0 1 0 0,4 3-1 0 0,-5-5 1 0 0,1 1-1 0 0,-1 0 1 0 0,1 0-1 0 0,-1 0 0 0 0,1 0 1 0 0,-1-1-1 0 0,1 1 0 0 0,-1 0 1 0 0,1-1-1 0 0,-1 1 0 0 0,1 0 1 0 0,-1-1-1 0 0,0 1 1 0 0,1 0-1 0 0,-1-1 0 0 0,1 1 1 0 0,-1-1-1 0 0,0 1 0 0 0,1-1 1 0 0,-1 1-1 0 0,0-1 0 0 0,1 0 1 0 0,5-12 32 0 0,-2 0 11 0 0,-1-1 0 0 0,-1 0-1 0 0,0 1 1 0 0,-1-1 0 0 0,-1-22 0 0 0,0 35-35 0 0,0-1 29 0 0,-1 0 1 0 0,1 0-1 0 0,-1-1 1 0 0,0 1-1 0 0,1 0 1 0 0,-1 0-1 0 0,0 1 1 0 0,0-1-1 0 0,-3-4 1 0 0,4 6-73 0 0,0-1 0 0 0,0 1 1 0 0,-1-1-1 0 0,1 1 1 0 0,0-1-1 0 0,-1 1 0 0 0,1 0 1 0 0,0-1-1 0 0,-1 1 1 0 0,1-1-1 0 0,0 1 0 0 0,-1 0 1 0 0,1-1-1 0 0,-1 1 1 0 0,1 0-1 0 0,0-1 0 0 0,-1 1 1 0 0,1 0-1 0 0,-1 0 1 0 0,1-1-1 0 0,-1 1 0 0 0,1 0 1 0 0,-1 0-1 0 0,1 0 1 0 0,-1 0-1 0 0,0 0 1 0 0,1 0-1 0 0,-1 0 0 0 0,1 0 1 0 0,-1 0-1 0 0,1 0 1 0 0,-1 0-1 0 0,1 0 0 0 0,-1 0 1 0 0,1 0-1 0 0,-1 0 1 0 0,1 1-1 0 0,-1-1 0 0 0,0 1 1 0 0,5 10-7189 0 0,-4-10 5938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 5777 0 0,'0'-1'104'0'0,"-1"1"-1"0"0,1 0 1 0 0,-1-1-1 0 0,1 1 1 0 0,-1 0-1 0 0,1 0 1 0 0,-1 0 0 0 0,1 0-1 0 0,-1 0 1 0 0,1-1-1 0 0,-1 1 1 0 0,0 0-1 0 0,1 0 1 0 0,-1 0-1 0 0,1 0 1 0 0,-1 1-1 0 0,1-1 1 0 0,-1 0 0 0 0,1 0-1 0 0,-1 0 1 0 0,0 0-1 0 0,1 0 1 0 0,-1 1-1 0 0,1-1 1 0 0,-1 0-1 0 0,1 1 1 0 0,0-1-1 0 0,-1 0 1 0 0,1 1 0 0 0,-1-1-1 0 0,1 0 1 0 0,-1 1-1 0 0,1-1 1 0 0,0 1-1 0 0,-1-1 1 0 0,1 1-1 0 0,0-1 1 0 0,0 0-1 0 0,-1 1 1 0 0,1 0 0 0 0,-2 4 145 0 0,0 0 0 0 0,1 0 0 0 0,0 0 1 0 0,-1 5-1 0 0,2-7-414 0 0,-13 54 595 0 0,-2 16-89 0 0,-4 6-351 0 0,16-67-163 0 0,3-10-52 0 0,-1 0-1 0 0,1 0 1 0 0,-1 0-1 0 0,1-1 1 0 0,-1 1 0 0 0,1 0-1 0 0,0 0 1 0 0,0 0-1 0 0,0 0 1 0 0,0 0 0 0 0,1 3-1 0 0,5-2-5623 0 0,-5-2 5459 0 0,-1-1 0 0 0,2 0 0 0 0,0-2-1570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3097 0 0,'-5'-3'3013'0'0,"4"7"-1248"0"0,-1 16-1300 0 0,1-12-540 0 0,0-1-1 0 0,1 0 0 0 0,1 9 0 0 0,0-9-409 0 0,-1 0 0 0 0,0 0 0 0 0,-2 13 0 0 0,2-19 245 0 0,0 0-1 0 0,0 0 1 0 0,0 1-1 0 0,0-1 1 0 0,0 0-1 0 0,0 1 1 0 0,1-1-1 0 0,-1 0 1 0 0,0 0-1 0 0,1 1 1 0 0,-1-1-1 0 0,1 0 1 0 0,-1 0-1 0 0,1 0 1 0 0,0 0-1 0 0,-1 0 1 0 0,1 0-1 0 0,0 0 1 0 0,0 0-1 0 0,1 2 1 0 0,-1-2-799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1656 0 0,'1'-2'676'0'0,"5"-7"603"0"0,-6 9-1240 0 0,0 0 1 0 0,0 0-1 0 0,0 0 0 0 0,0 0 0 0 0,0 0 0 0 0,1 0 0 0 0,-1 0 0 0 0,0 0 0 0 0,0 0 0 0 0,0 0 0 0 0,0 1 1 0 0,0-1-1 0 0,0 0 0 0 0,0 0 0 0 0,0 0 0 0 0,0 0 0 0 0,0 0 0 0 0,0 0 0 0 0,0 0 0 0 0,0 0 1 0 0,1 0-1 0 0,-1 0 0 0 0,0 0 0 0 0,0 0 0 0 0,0 0 0 0 0,0 0 0 0 0,0 0 0 0 0,0 0 0 0 0,0 0 1 0 0,0 0-1 0 0,0 0 0 0 0,1 0 0 0 0,-1 0 0 0 0,0 0 0 0 0,0 0 0 0 0,0 0 0 0 0,0 0 0 0 0,0 0 0 0 0,0 0 1 0 0,0 0-1 0 0,0 0 0 0 0,0 0 0 0 0,0 0 0 0 0,0 0 0 0 0,1 0 0 0 0,-1 0 0 0 0,0-1 0 0 0,0 1 1 0 0,0 0-1 0 0,0 0 0 0 0,0 0 0 0 0,0 0 0 0 0,0 0 0 0 0,0 0 0 0 0,0 0 0 0 0,0 0 0 0 0,0 0 0 0 0,0 0 1 0 0,10 39 1391 0 0,-8-35-1415 0 0,-1 1 1 0 0,1-1 0 0 0,-1 0 0 0 0,1 0-1 0 0,0 0 1 0 0,6 6 0 0 0,-7-9-17 0 0,0 0-1 0 0,1 0 1 0 0,-1-1 0 0 0,1 1-1 0 0,-1-1 1 0 0,1 1-1 0 0,-1-1 1 0 0,1 1 0 0 0,-1-1-1 0 0,1 0 1 0 0,-1 0 0 0 0,1 0-1 0 0,-1 0 1 0 0,1 0 0 0 0,-1 0-1 0 0,1 0 1 0 0,-1-1 0 0 0,3 0-1 0 0,13 1 56 0 0,-4 1 13 0 0,-10-1-27 0 0,0 1-1 0 0,-1-1 0 0 0,1 0 0 0 0,-1 1 0 0 0,1 0 0 0 0,0-1 0 0 0,3 3 0 0 0,-5-2 9 0 0,0-1 0 0 0,1 1 0 0 0,-1 0 0 0 0,0 0-1 0 0,0 0 1 0 0,0 0 0 0 0,0 0 0 0 0,0 0 0 0 0,0 0 0 0 0,0 1-1 0 0,0-1 1 0 0,0 0 0 0 0,0 0 0 0 0,-1 1 0 0 0,1-1-1 0 0,-1 0 1 0 0,1 1 0 0 0,-1-1 0 0 0,1 1 0 0 0,-1-1-1 0 0,0 1 1 0 0,0-1 0 0 0,1 1 0 0 0,-1-1 0 0 0,0 0 0 0 0,0 1-1 0 0,-1 1 1 0 0,1 0-24 0 0,-1 0 0 0 0,1 0 0 0 0,-1-1-1 0 0,0 1 1 0 0,0 0 0 0 0,0 0 0 0 0,0-1-1 0 0,-1 1 1 0 0,1-1 0 0 0,-1 1 0 0 0,1-1-1 0 0,-1 1 1 0 0,-2 1 0 0 0,3-3-114 0 0,0 0 1 0 0,0 0-1 0 0,0-1 1 0 0,0 1-1 0 0,-1 0 0 0 0,1-1 1 0 0,0 1-1 0 0,0-1 1 0 0,0 1-1 0 0,-1-1 0 0 0,-1 1 1 0 0,2-1-307 0 0,-1 0 0 0 0,1 0 0 0 0,0 0 1 0 0,0 0-1 0 0,-1 0 0 0 0,1 0 0 0 0,0 0 0 0 0,0 0 0 0 0,-1 0 1 0 0,1-1-1 0 0,0 1 0 0 0,-1-1 0 0 0,-4-3-1412 0 0,3 1 200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4889 0 0,'-2'1'1253'0'0,"6"-3"-599"0"0,9-3 876 0 0,26-6-394 0 0,-10 2-1101 0 0,-15 4 30 0 0,-11 4-428 0 0,-1 0 1 0 0,1 0-1 0 0,-1 0 1 0 0,1 0-1 0 0,0 1 1 0 0,-1-1-1 0 0,5 0 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87 3953 0 0,'-13'-1'1232'0'0,"12"1"-1147"0"0,0 0 0 0 0,1 0-1 0 0,-1 0 1 0 0,0 0 0 0 0,1 0 0 0 0,-1 0 0 0 0,0 0 0 0 0,0 0-1 0 0,1 0 1 0 0,-1 0 0 0 0,0 0 0 0 0,1 0 0 0 0,-1 0-1 0 0,0-1 1 0 0,1 1 0 0 0,-1 0 0 0 0,0-1 0 0 0,1 1 0 0 0,-1 0-1 0 0,1-1 1 0 0,-1 1 0 0 0,0-1 0 0 0,1 1 0 0 0,-1-1 0 0 0,1 1-1 0 0,0-1 1 0 0,-1 1 0 0 0,1-1 0 0 0,-1 0 0 0 0,1-1-47 0 0,-1 1 1 0 0,1-1 0 0 0,0 0-1 0 0,0 1 1 0 0,0-1-1 0 0,0 0 1 0 0,0 1 0 0 0,0-1-1 0 0,1 0 1 0 0,-1 1 0 0 0,1-1-1 0 0,-1 0 1 0 0,1 1-1 0 0,-1-1 1 0 0,1 1 0 0 0,0-1-1 0 0,0 1 1 0 0,0 0 0 0 0,0-1-1 0 0,0 1 1 0 0,2-2 0 0 0,0-2-49 0 0,1 0 0 0 0,0 1 0 0 0,1 0 0 0 0,8-7 0 0 0,-11 9 11 0 0,0 1 1 0 0,1-1 0 0 0,-1 1 0 0 0,0 0-1 0 0,1 0 1 0 0,-1 0 0 0 0,1 0-1 0 0,-1 0 1 0 0,1 1 0 0 0,0-1-1 0 0,-1 1 1 0 0,1 0 0 0 0,-1 0-1 0 0,6 0 1 0 0,-6 0 1 0 0,0 1 1 0 0,0-1-1 0 0,1 1 1 0 0,-1 0-1 0 0,0 0 1 0 0,0 0-1 0 0,0 0 1 0 0,0 0-1 0 0,-1 1 1 0 0,1-1-1 0 0,0 0 1 0 0,0 1-1 0 0,-1-1 1 0 0,1 1-1 0 0,-1 0 1 0 0,1 0-1 0 0,1 3 1 0 0,0-1 26 0 0,-1 1 0 0 0,0-1 0 0 0,0 1 0 0 0,0 0 0 0 0,-1 0 0 0 0,1-1 0 0 0,-1 1 1 0 0,0 0-1 0 0,-1 0 0 0 0,1 0 0 0 0,-1 1 0 0 0,0-1 0 0 0,-1 5 0 0 0,-1 9-3 0 0,-1 0-1 0 0,-6 21 1 0 0,3-15-79 0 0,-13 43-2026 0 0,18-61-585 0 0,4-13 1239 0 0,4-14 784 0 0,22-61 694 0 0,-29 80 4 0 0,0 0-1 0 0,0 0 0 0 0,1 0 0 0 0,-1-1 0 0 0,1 1 1 0 0,-1 0-1 0 0,1 0 0 0 0,0 0 0 0 0,-1 0 0 0 0,1 0 0 0 0,0 0 1 0 0,-1 0-1 0 0,3-1 0 0 0,-3 2-1 0 0,1 0-1 0 0,-1 0 1 0 0,1 0 0 0 0,0 0-1 0 0,-1 0 1 0 0,1 0-1 0 0,-1 0 1 0 0,1 0 0 0 0,-1 0-1 0 0,1 0 1 0 0,-1 1 0 0 0,1-1-1 0 0,-1 0 1 0 0,1 0 0 0 0,-1 1-1 0 0,1-1 1 0 0,-1 0 0 0 0,1 1-1 0 0,-1-1 1 0 0,1 0-1 0 0,-1 1 1 0 0,0-1 0 0 0,1 1-1 0 0,-1-1 1 0 0,1 1 0 0 0,5 7-15 0 0,10 11 109 0 0,-15-19-260 0 0,-1 1 1 0 0,1-1-1 0 0,0 1 1 0 0,-1-1-1 0 0,1 1 0 0 0,-1-1 1 0 0,1 1-1 0 0,0-1 1 0 0,-1 0-1 0 0,1 1 1 0 0,0-1-1 0 0,0 0 0 0 0,-1 0 1 0 0,1 1-1 0 0,0-1 1 0 0,0 0-1 0 0,-1 0 0 0 0,1 0 1 0 0,0 0-1 0 0,0 0 1 0 0,-1 0-1 0 0,1 0 1 0 0,0 0-1 0 0,0 0 0 0 0,1-1 1 0 0,1 0-1789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2817 0 0,'14'-1'927'0'0,"-1"-1"1"0"0,19-5 0 0 0,-31 7-884 0 0,0 0 0 0 0,0-1 0 0 0,0 1 0 0 0,0 0 0 0 0,-1 0-1 0 0,1 0 1 0 0,0 0 0 0 0,0 0 0 0 0,0 0 0 0 0,0 0 0 0 0,0 1 0 0 0,0-1 0 0 0,-1 0 0 0 0,1 0 0 0 0,0 1 0 0 0,0-1 0 0 0,0 0 0 0 0,-1 1 0 0 0,1-1 0 0 0,0 1 0 0 0,-1-1-1 0 0,1 1 1 0 0,0-1 0 0 0,-1 1 0 0 0,1 0 0 0 0,0-1 0 0 0,-1 1 0 0 0,1 0 0 0 0,-1-1 0 0 0,1 1 0 0 0,-1 0 0 0 0,0 0 0 0 0,1-1 0 0 0,-1 1 0 0 0,1 2 0 0 0,2 4 133 0 0,-1 1 0 0 0,0 0 0 0 0,2 10 1 0 0,0 4-135 0 0,19 56-278 0 0,-23-78 184 0 0,0 0 0 0 0,0 0 0 0 0,0 1 0 0 0,1-1 0 0 0,-1 0 0 0 0,0 0 0 0 0,0 1 0 0 0,0-1 0 0 0,0 0 0 0 0,0 0 0 0 0,0 0 0 0 0,0 1 0 0 0,0-1 0 0 0,1 0 0 0 0,-1 0 0 0 0,0 0 0 0 0,0 1 0 0 0,0-1 0 0 0,0 0 0 0 0,1 0 0 0 0,-1 0 0 0 0,0 0 0 0 0,0 1 0 0 0,0-1 0 0 0,1 0 0 0 0,-1 0 0 0 0,0 0 0 0 0,0 0 0 0 0,1 0 0 0 0,-1 0 0 0 0,0 0 0 0 0,0 0 0 0 0,1 0 0 0 0,-1 0 0 0 0,0 0 0 0 0,0 0 0 0 0,1 0 0 0 0,-1 0 0 0 0,0 0 0 0 0,0 0 0 0 0,1 0 0 0 0,-1 0 0 0 0,0 0 0 0 0,0 0 0 0 0,1 0 0 0 0,-1 0 0 0 0,0 0 0 0 0,0 0 0 0 0,1-1 0 0 0,-1 1 0 0 0,0 0 0 0 0,0 0 1 0 0,0 0-1 0 0,0 0 0 0 0,1-1 0 0 0,-1 1 0 0 0,0 0 0 0 0,9-13-2844 0 0,-8 13 2856 0 0,1-3-1761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2649 0 0,'1'15'3514'0'0,"5"25"-2844"0"0,-2-20-656 0 0,-2-11-31 0 0,0 0 0 0 0,0 0 0 0 0,1 0 0 0 0,6 14-1 0 0,-8-20-76 0 0,4 7-78 0 0,-5-9 130 0 0,0-1 1 0 0,0 0-1 0 0,0 0 0 0 0,0 0 1 0 0,0 1-1 0 0,0-1 1 0 0,0 0-1 0 0,1 0 0 0 0,-1 0 1 0 0,0 0-1 0 0,0 0 1 0 0,0 1-1 0 0,0-1 0 0 0,0 0 1 0 0,0 0-1 0 0,1 0 1 0 0,-1 0-1 0 0,0 0 0 0 0,0 0 1 0 0,0 1-1 0 0,0-1 0 0 0,1 0 1 0 0,-1 0-1 0 0,0 0 1 0 0,0 0-1 0 0,0 0 0 0 0,1 0 1 0 0,-1 0-1 0 0,0 0 1 0 0,0 0-1 0 0,0 0 0 0 0,1 0 1 0 0,-1 0-1 0 0,0 0 1 0 0,0 0-1 0 0,0 0 0 0 0,0 0 1 0 0,1 0-1 0 0,-1 0 1 0 0,0 0-1 0 0,0 0 0 0 0,0-1 1 0 0,1 1-1 0 0,-1 0 1 0 0,0 0-1 0 0,1-2-318 0 0,-1-1-1 0 0,1 1 1 0 0,0-1-1 0 0,-1 1 1 0 0,0-1 0 0 0,0 0-1 0 0,0-2 1 0 0,0 1-1330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2353 0 0,'1'1'192'0'0,"-1"0"1"0"0,1 0 0 0 0,0 0 0 0 0,0 0 0 0 0,0-1 0 0 0,-1 1-1 0 0,1 0 1 0 0,0 0 0 0 0,0-1 0 0 0,0 1 0 0 0,0 0 0 0 0,0-1 0 0 0,1 1-1 0 0,-1-1 1 0 0,0 0 0 0 0,0 1 0 0 0,0-1 0 0 0,0 0 0 0 0,1 1 0 0 0,1-1-1 0 0,-1 0-195 0 0,0 1-1 0 0,0-1 0 0 0,1 0 0 0 0,-1 1 0 0 0,0-1 0 0 0,0 0 0 0 0,0 0 0 0 0,1-1 0 0 0,-1 1 0 0 0,0 0 1 0 0,0-1-1 0 0,0 1 0 0 0,0-1 0 0 0,3-1 0 0 0,-1-1-603 0 0,0 0 0 0 0,-1 0 0 0 0,1 0 0 0 0,5-7 0 0 0,-11 9-593 0 0,1 1 889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2176 0 0,'-1'5'8128'0'0,"6"19"-7538"0"0,0 7-546 0 0,-5-25-36 0 0,0-1 1 0 0,1 0-1 0 0,0 0 0 0 0,0 0 1 0 0,0 0-1 0 0,0 0 0 0 0,1 0 1 0 0,4 9-1 0 0,19 29-1 0 0,-24-42-12 0 0,-1 0 1 0 0,1 0 0 0 0,-1 0-1 0 0,1 0 1 0 0,0-1 0 0 0,-1 1-1 0 0,1 0 1 0 0,0 0 0 0 0,-1-1 0 0 0,1 1-1 0 0,0 0 1 0 0,0-1 0 0 0,0 1-1 0 0,0-1 1 0 0,0 1 0 0 0,0-1-1 0 0,0 0 1 0 0,-1 1 0 0 0,1-1-1 0 0,0 0 1 0 0,1 1 0 0 0,-1-1-1 0 0,0 0 1 0 0,0 0 0 0 0,0 0 0 0 0,0 0-1 0 0,0 0 1 0 0,0 0 0 0 0,0 0-1 0 0,0-1 1 0 0,0 1 0 0 0,0 0-1 0 0,1-1 1 0 0,-1 0 63 0 0,1 1 0 0 0,-1-1 1 0 0,1 0-1 0 0,-1 0 0 0 0,0 0 0 0 0,0 0 0 0 0,0 0 1 0 0,1 0-1 0 0,-1 0 0 0 0,0 0 0 0 0,0 0 0 0 0,0-1 0 0 0,-1 1 1 0 0,1 0-1 0 0,0-1 0 0 0,0 1 0 0 0,-1 0 0 0 0,1-1 1 0 0,0-2-1 0 0,1-5 282 0 0,0 1 1 0 0,1-14-1 0 0,-1 3-34 0 0,1 4-251 0 0,-1 0 0 0 0,0-1 1 0 0,-2-16-1 0 0,-3-1-2551 0 0,3 32 2153 0 0,0 0-1 0 0,0 0 0 0 0,0 0 0 0 0,0 0 0 0 0,-1 0 0 0 0,1 0 1 0 0,0 0-1 0 0,-1 0 0 0 0,1 0 0 0 0,-1 0 0 0 0,1 0 0 0 0,-1 0 1 0 0,1 1-1 0 0,-1-1 0 0 0,0 0 0 0 0,1 0 0 0 0,-1 1 0 0 0,0-1 1 0 0,0 0-1 0 0,1 1 0 0 0,-1-1 0 0 0,0 0 0 0 0,0 1 0 0 0,0-1 1 0 0,0 1-1 0 0,0 0 0 0 0,-1-1 0 0 0,-1 1-1000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2000 0 0,'-2'2'222'0'0,"0"1"0"0"0,0-1 0 0 0,1 1 0 0 0,-1 0 0 0 0,1 0 0 0 0,-1 0 0 0 0,1 0 0 0 0,0 0 1 0 0,0 0-1 0 0,1 0 0 0 0,-1 0 0 0 0,0 0 0 0 0,1 0 0 0 0,0 0 0 0 0,0 0 0 0 0,0 1 0 0 0,1 4 0 0 0,1 8-218 0 0,0-1 0 0 0,7 21 0 0 0,-4-20 128 0 0,-4-11-364 0 0,0 0-1 0 0,0 0 0 0 0,1 0 0 0 0,0 0 1 0 0,5 8-1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2441 0 0,'0'8'3206'0'0,"5"29"-3134"0"0,-4-30-367 0 0,0 0 0 0 0,-1 1 1 0 0,1-1-1 0 0,-1 0 0 0 0,-1 0 1 0 0,1 0-1 0 0,-1 1 1 0 0,0-1-1 0 0,-1 0 0 0 0,0 0 1 0 0,-4 11-1 0 0,4-12-160 0 0,-1 0-1265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1936 0 0,'31'-17'3799'0'0,"-27"13"-3625"0"0,0 1 1 0 0,0 0 0 0 0,0 0 0 0 0,6-2 0 0 0,12-10 228 0 0,9-4-374 0 0,-15 11-81 0 0,-15 7-74 0 0,1 0-1 0 0,0 0 1 0 0,-1 0-1 0 0,1 0 1 0 0,0 0-1 0 0,0 1 0 0 0,0-1 1 0 0,-1 1-1 0 0,5-1 1 0 0,-6 1 26 0 0,0 0 1 0 0,1 0 0 0 0,-1 0-1 0 0,1 0 1 0 0,-1 1 0 0 0,1-1-1 0 0,-1 0 1 0 0,1 0 0 0 0,-1 1 0 0 0,1-1-1 0 0,-1 0 1 0 0,0 0 0 0 0,1 1-1 0 0,-1-1 1 0 0,0 0 0 0 0,1 1-1 0 0,-1-1 1 0 0,0 1 0 0 0,1-1-1 0 0,-1 0 1 0 0,0 1 0 0 0,0-1-1 0 0,1 1 1 0 0,-1-1 0 0 0,0 1 0 0 0,0-1-1 0 0,0 1 1 0 0,0-1 0 0 0,0 1-1 0 0,0-1 1 0 0,0 1 0 0 0,0-1-1 0 0,0 1 1 0 0,0-1 0 0 0,0 1-1 0 0,0-1 1 0 0,0 2 0 0 0,0 2-1843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2192 0 0,'-1'2'258'0'0,"0"0"-1"0"0,0 0 1 0 0,0 0-1 0 0,0 0 1 0 0,1 0-1 0 0,-1 0 1 0 0,1 1-1 0 0,-1-1 1 0 0,1 0-1 0 0,0 0 1 0 0,0 0-1 0 0,0 3 1 0 0,0-4-143 0 0,-3 0 971 0 0,2-1-1078 0 0,1 0 0 0 0,0 0 0 0 0,0 0 0 0 0,0 0 0 0 0,-1 0 0 0 0,1 0 0 0 0,0 0 0 0 0,0 0 0 0 0,0 0 0 0 0,-1-1 0 0 0,1 1 0 0 0,0 0 0 0 0,0 0 0 0 0,0 0 0 0 0,0 0 0 0 0,-1 0 0 0 0,1 0 0 0 0,0-1 0 0 0,0 1 0 0 0,0 0 0 0 0,0 0 0 0 0,0 0 0 0 0,0 0 0 0 0,0-1 0 0 0,-1 1 0 0 0,1 0 0 0 0,0 0 0 0 0,0 0 0 0 0,0-1 0 0 0,0 1 0 0 0,0 0 0 0 0,0 0 0 0 0,0 0 0 0 0,0-1 0 0 0,0 1 0 0 0,0 0 0 0 0,2-13-17 0 0,8-9-86 0 0,-5 17 92 0 0,-1 0 0 0 0,1 0 0 0 0,0 1 0 0 0,0-1 0 0 0,0 1-1 0 0,7-3 1 0 0,-10 6 3 0 0,-1-1 0 0 0,1 1 1 0 0,0 1-1 0 0,0-1 0 0 0,0 0 0 0 0,0 0 0 0 0,1 1 0 0 0,-1-1 1 0 0,0 1-1 0 0,0 0 0 0 0,0-1 0 0 0,0 1 0 0 0,0 0 0 0 0,1 0 1 0 0,-1 1-1 0 0,0-1 0 0 0,0 0 0 0 0,0 1 0 0 0,0-1 0 0 0,0 1 0 0 0,0 0 1 0 0,4 1-1 0 0,-4-1 23 0 0,0 0 0 0 0,0 1 1 0 0,0-1-1 0 0,0 0 0 0 0,-1 0 1 0 0,1 1-1 0 0,0-1 0 0 0,-1 1 0 0 0,1 0 1 0 0,-1-1-1 0 0,0 1 0 0 0,0 0 1 0 0,1 0-1 0 0,-1 0 0 0 0,0 0 1 0 0,-1 0-1 0 0,1 0 0 0 0,0 0 0 0 0,0 0 1 0 0,-1 0-1 0 0,0 0 0 0 0,1 1 1 0 0,-1-1-1 0 0,0 0 0 0 0,0 0 0 0 0,0 0 1 0 0,0 1-1 0 0,0-1 0 0 0,-1 0 1 0 0,1 0-1 0 0,-1 0 0 0 0,1 0 1 0 0,-1 1-1 0 0,0-1 0 0 0,0 0 0 0 0,-1 2 1 0 0,0-1 50 0 0,1 0-1 0 0,-1 0 1 0 0,-1-1 0 0 0,1 1 0 0 0,0 0 0 0 0,-1-1 0 0 0,1 1 0 0 0,-1-1 0 0 0,0 0-1 0 0,0 0 1 0 0,0 0 0 0 0,0 0 0 0 0,0 0 0 0 0,0-1 0 0 0,0 1 0 0 0,-1-1 0 0 0,1 0-1 0 0,0 0 1 0 0,-1 0 0 0 0,1-1 0 0 0,-8 1 0 0 0,6-1-75 0 0,-1 0-1 0 0,0 0 1 0 0,0-1-1 0 0,0 1 1 0 0,1-1-1 0 0,-1-1 1 0 0,0 1-1 0 0,1-1 1 0 0,-1 0-1 0 0,-5-3 1 0 0,11 5-54 0 0,0-1 0 0 0,-1 1 0 0 0,1 0 0 0 0,0 0 0 0 0,0-1 0 0 0,-1 1 0 0 0,1 0 0 0 0,0-1 1 0 0,0 1-1 0 0,-1 0 0 0 0,1-1 0 0 0,0 1 0 0 0,0 0 0 0 0,0-1 0 0 0,0 1 0 0 0,0 0 0 0 0,0-1 0 0 0,-1 1 0 0 0,1 0 0 0 0,0-1 0 0 0,0 1 0 0 0,0-1 0 0 0,0 1 0 0 0,0 0 0 0 0,0-1 1 0 0,1 1-1 0 0,-1 0 0 0 0,0-1 0 0 0,0 1 0 0 0,0 0 0 0 0,0-1 0 0 0,0 1 0 0 0,0-1 0 0 0,1 1 0 0 0,-1 0 0 0 0,0 0 0 0 0,0-1 0 0 0,1 1 0 0 0,-1 0 0 0 0,0-1 0 0 0,0 1 0 0 0,1 0 1 0 0,-1 0-1 0 0,0-1 0 0 0,1 1 0 0 0,18-15-3280 0 0,-12 10 1493 0 0,-2 2 168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2849 0 0,'0'0'84'0'0,"-1"-1"0"0"0,1 1 0 0 0,-1-1 1 0 0,1 1-1 0 0,-1 0 0 0 0,1-1 0 0 0,-1 0 1 0 0,1 1-1 0 0,0-1 0 0 0,-1 1 0 0 0,1-1 0 0 0,0 1 1 0 0,0-1-1 0 0,-1 0 0 0 0,1 1 0 0 0,0-1 1 0 0,0 1-1 0 0,0-1 0 0 0,0 0 0 0 0,0 0 1 0 0,-3-14 1213 0 0,3 15-1183 0 0,7 23 774 0 0,-3-2-729 0 0,-2-10-13 0 0,1 24 0 0 0,-2-31 80 0 0,0-6-125 0 0,2-9-44 0 0,-2 6-3 0 0,5-31 60 0 0,-8 29-702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1816 0 0,'-4'1'5215'0'0,"3"2"-4228"0"0,6 0-969 0 0,-2-2 17 0 0,-1 0 0 0 0,0 0-1 0 0,1-1 1 0 0,-1 1-1 0 0,0-1 1 0 0,1 0 0 0 0,-1 0-1 0 0,0 0 1 0 0,1 0-1 0 0,-1 0 1 0 0,0 0 0 0 0,1-1-1 0 0,3 0 1 0 0,-2 0-18 0 0,1-1 0 0 0,0 1 1 0 0,-1-1-1 0 0,1 0 0 0 0,6-5 1 0 0,-10 6-167 0 0,1 0 0 0 0,-1 1 0 0 0,1-1 0 0 0,-1 0 0 0 0,1 1 0 0 0,-1-1 0 0 0,1 1 0 0 0,-1-1 0 0 0,3 0 0 0 0,9 1-3781 0 0,-11 0 2979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2312 0 0,'0'0'57'0'0,"0"-1"-1"0"0,0 1 1 0 0,-1 0-1 0 0,1 0 1 0 0,0 0-1 0 0,-1 0 1 0 0,1 0-1 0 0,0 0 1 0 0,0 0-1 0 0,-1 0 1 0 0,1 0-1 0 0,0 0 1 0 0,0 0-1 0 0,-1 0 1 0 0,1 0-1 0 0,0 0 1 0 0,-1 0-1 0 0,1 0 1 0 0,0 0-1 0 0,0 0 1 0 0,-1 0-1 0 0,1 0 1 0 0,0 1-1 0 0,0-1 1 0 0,-1 0-1 0 0,1 0 1 0 0,0 0-1 0 0,0 0 1 0 0,-1 1-1 0 0,1-1 1 0 0,0 0-1 0 0,0 0 1 0 0,0 0-1 0 0,0 1 1 0 0,-1-1-1 0 0,1 0 1 0 0,0 0-1 0 0,0 1 1 0 0,0-1-1 0 0,0 0 1 0 0,0 0-1 0 0,0 1 1 0 0,0-1-1 0 0,-1 1 1 0 0,-3 12 1824 0 0,4-7-1836 0 0,0-1 0 0 0,1 1 0 0 0,-1-1 1 0 0,1 1-1 0 0,2 6 0 0 0,3 1-641 0 0,-6-12 469 0 0,1-1 0 0 0,-1 0 1 0 0,0 0-1 0 0,1 1 0 0 0,-1-1 0 0 0,0 0 0 0 0,1 0 0 0 0,-1 0 0 0 0,1 1 0 0 0,-1-1 1 0 0,1 0-1 0 0,-1 0 0 0 0,0 0 0 0 0,1 0 0 0 0,-1 0 0 0 0,1 0 0 0 0,-1 0 0 0 0,1 0 1 0 0,-1 0-1 0 0,1 0 0 0 0,-1 0 0 0 0,0 0 0 0 0,1 0 0 0 0,-1 0 0 0 0,1 0 0 0 0,-1-1 1 0 0,0 1-1 0 0,1 0 0 0 0,-1 0 0 0 0,1 0 0 0 0,-1-1 0 0 0,3 0-2216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46 2208 0 0,'-6'2'568'0'0,"-5"0"1376"0"0,10-3-1176 0 0,6-4-565 0 0,15-16 246 0 0,-14 16-355 0 0,-4 3-49 0 0,0 0 0 0 0,1 0 0 0 0,-1 1 0 0 0,0-1 0 0 0,0 1 0 0 0,1-1 1 0 0,-1 1-1 0 0,1 0 0 0 0,-1 0 0 0 0,1 0 0 0 0,-1 0 0 0 0,4 0 0 0 0,-5 3 60 0 0,0 0 0 0 0,0 0-1 0 0,0 0 1 0 0,0 0 0 0 0,0 1 0 0 0,-1-1-1 0 0,1 0 1 0 0,-1 0 0 0 0,1 4 0 0 0,0 0 11 0 0,0-2-80 0 0,-1 1-1 0 0,0 0 0 0 0,0 0 1 0 0,-1-1-1 0 0,1 1 0 0 0,-1 0 1 0 0,0-1-1 0 0,-3 8 0 0 0,0 7-18 0 0,3-14-14 0 0,0-1-1 0 0,-1 0 1 0 0,1 0 0 0 0,-1 0-1 0 0,1 0 1 0 0,-1 0-1 0 0,-4 5 1 0 0,4-6 2 0 0,0-1-1 0 0,0 1 0 0 0,0-1 1 0 0,0 0-1 0 0,0 0 1 0 0,-5 3-1 0 0,3-2-13 0 0,2-1 28 0 0,0 0 1 0 0,-1-1-1 0 0,1 1 1 0 0,-1-1 0 0 0,1 1-1 0 0,-1-1 1 0 0,0 0 0 0 0,0 0-1 0 0,1 0 1 0 0,-1-1 0 0 0,0 1-1 0 0,0-1 1 0 0,-4 1 0 0 0,7-1-26 0 0,-1 0 0 0 0,1-1 0 0 0,0 1 0 0 0,-1 0 0 0 0,1 0 0 0 0,-1-1 1 0 0,1 1-1 0 0,0 0 0 0 0,-1-1 0 0 0,1 1 0 0 0,0-1 0 0 0,-1 1 1 0 0,1 0-1 0 0,0-1 0 0 0,0 1 0 0 0,0-1 0 0 0,-1 1 0 0 0,1-1 1 0 0,0 1-1 0 0,0-1 0 0 0,0 1 0 0 0,0 0 0 0 0,0-1 0 0 0,0 1 1 0 0,0-1-1 0 0,0 1 0 0 0,0-1 0 0 0,0 1 0 0 0,0-1 0 0 0,0 1 1 0 0,0-1-1 0 0,0 1 0 0 0,0-1 0 0 0,0 1 0 0 0,1-1 0 0 0,4-18-1097 0 0,-3 17 572 0 0,-1 0 1 0 0,1 0-1 0 0,0 1 1 0 0,0-1-1 0 0,-1 1 0 0 0,5-3 1 0 0,-3 2-706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3505 0 0,'0'0'66'0'0,"-1"0"-1"0"0,1 0 1 0 0,0 0 0 0 0,0 0 0 0 0,0 0-1 0 0,0 0 1 0 0,-1 0 0 0 0,1 0 0 0 0,0-1-1 0 0,0 1 1 0 0,0 0 0 0 0,0 0 0 0 0,-1 0 0 0 0,1 0-1 0 0,0 0 1 0 0,0 0 0 0 0,0 0 0 0 0,0 0-1 0 0,0 0 1 0 0,-1 0 0 0 0,1 0 0 0 0,0-1 0 0 0,0 1-1 0 0,0 0 1 0 0,0 0 0 0 0,0 0 0 0 0,0 0-1 0 0,0 0 1 0 0,0-1 0 0 0,-1 1 0 0 0,1 0-1 0 0,0 0 1 0 0,0 0 0 0 0,0 0 0 0 0,0-1 0 0 0,0 1-1 0 0,0 0 1 0 0,0 0 0 0 0,0 0 0 0 0,0 0-1 0 0,0-1 1 0 0,4-8 1115 0 0,-3 7-1137 0 0,0 0 0 0 0,0 0 0 0 0,1 0 0 0 0,-1 0-1 0 0,1 1 1 0 0,-1-1 0 0 0,4-2 0 0 0,-3 3-51 0 0,1-1 0 0 0,0 1 1 0 0,-1 0-1 0 0,1 0 0 0 0,0 0 0 0 0,0 0 0 0 0,0 0 1 0 0,-1 1-1 0 0,5-1 0 0 0,-6 1-9 0 0,0 1 1 0 0,1-1-1 0 0,-1 0 1 0 0,0 1-1 0 0,0-1 0 0 0,0 1 1 0 0,1-1-1 0 0,-1 1 0 0 0,0 0 1 0 0,0-1-1 0 0,0 1 1 0 0,0 0-1 0 0,0 0 0 0 0,0 0 1 0 0,0 0-1 0 0,-1 0 1 0 0,1 0-1 0 0,0 0 0 0 0,0 0 1 0 0,-1 0-1 0 0,1 0 0 0 0,-1 0 1 0 0,2 2-1 0 0,-1 0-16 0 0,0 0-1 0 0,-1 0 1 0 0,1 0-1 0 0,0 0 1 0 0,-1 0-1 0 0,0 0 1 0 0,0 0-1 0 0,1 0 1 0 0,-2-1-1 0 0,1 1 1 0 0,0 0-1 0 0,-1 0 1 0 0,1 0-1 0 0,-1 0 1 0 0,0 0-1 0 0,0 0 1 0 0,0 0-1 0 0,0-1 0 0 0,-1 1 1 0 0,1 0-1 0 0,-1-1 1 0 0,1 1-1 0 0,-1-1 1 0 0,0 0-1 0 0,0 0 1 0 0,0 1-1 0 0,0-1 1 0 0,-4 2-1 0 0,2-1 144 0 0,4-4 4 0 0,10-7 103 0 0,18-12 9 0 0,-20 16-177 0 0,-7 3-31 0 0,0 1-1 0 0,0-1 1 0 0,1 0-1 0 0,-1 1 1 0 0,0-1 0 0 0,0 1-1 0 0,0-1 1 0 0,1 1 0 0 0,-1-1-1 0 0,0 1 1 0 0,1 0 0 0 0,-1 0-1 0 0,0 0 1 0 0,1 0 0 0 0,-1 0-1 0 0,0 0 1 0 0,3 0 0 0 0,-3 3 84 0 0,1 0 0 0 0,-1 0 0 0 0,0 0 1 0 0,0 0-1 0 0,0 0 0 0 0,0 1 1 0 0,0-1-1 0 0,0 5 0 0 0,1 40 240 0 0,-2-37-303 0 0,0 1 0 0 0,1 0 0 0 0,0 0 0 0 0,4 13 0 0 0,-3-20-47 0 0,-1-1 0 0 0,1 0 0 0 0,0 1 1 0 0,0-1-1 0 0,0 0 0 0 0,1 0 0 0 0,-1-1 0 0 0,6 6 1 0 0,-8-9 3 0 0,1 1 1 0 0,-1-1 0 0 0,0 0 0 0 0,1 1 0 0 0,-1-1 0 0 0,1 0 0 0 0,-1 0 0 0 0,0 0-1 0 0,1 1 1 0 0,-1-1 0 0 0,1 0 0 0 0,-1 0 0 0 0,1 0 0 0 0,-1 0 0 0 0,1 0-1 0 0,-1 0 1 0 0,1 0 0 0 0,-1 0 0 0 0,1 0 0 0 0,-1 0 0 0 0,1 0 0 0 0,-1 0 0 0 0,1 0-1 0 0,-1 0 1 0 0,0-1 0 0 0,1 1 0 0 0,-1 0 0 0 0,1 0 0 0 0,-1 0 0 0 0,1-1 0 0 0,-1 1-1 0 0,0 0 1 0 0,1-1 0 0 0,0 1 0 0 0,0-1 16 0 0,0 0 0 0 0,0 0 0 0 0,0 0 0 0 0,0-1 0 0 0,0 1 0 0 0,0 0 0 0 0,0 0 0 0 0,-1-1 0 0 0,1 1 1 0 0,1-3-1 0 0,-2 3 16 0 0,0 0 0 0 0,1-1 0 0 0,-1 1 0 0 0,0 0 0 0 0,0-1 0 0 0,0 1 1 0 0,1 0-1 0 0,-2-1 0 0 0,1 1 0 0 0,0-1 0 0 0,0 1 0 0 0,0 0 0 0 0,-1-1 1 0 0,1 1-1 0 0,0 0 0 0 0,-1-1 0 0 0,1 1 0 0 0,-2-1 0 0 0,0-2 32 0 0,0 1 0 0 0,-1 0 0 0 0,1 0 0 0 0,-6-5 0 0 0,3 3-43 0 0,5 5-22 0 0,-1-1 0 0 0,1 1 0 0 0,-1 0 1 0 0,1-1-1 0 0,-1 1 0 0 0,1-1 0 0 0,-1 1 0 0 0,1 0 0 0 0,-1-1 0 0 0,0 1 0 0 0,1 0 0 0 0,-1 0 0 0 0,1 0 1 0 0,-1-1-1 0 0,0 1 0 0 0,1 0 0 0 0,-1 0 0 0 0,1 0 0 0 0,-1 0 0 0 0,0 0 0 0 0,1 0 0 0 0,-1 0 0 0 0,0 0 1 0 0,1 0-1 0 0,-1 0 0 0 0,1 1 0 0 0,-1-1 0 0 0,0 0 0 0 0,1 0 0 0 0,-1 0 0 0 0,1 1 0 0 0,-1-1 1 0 0,1 0-1 0 0,-1 1 0 0 0,1-1 0 0 0,-1 1 0 0 0,1-1 0 0 0,-1 0 0 0 0,1 1 0 0 0,-1-1 0 0 0,1 1 0 0 0,0-1 1 0 0,-1 1-1 0 0,1-1 0 0 0,0 1 0 0 0,-1 0 0 0 0,1 0 0 0 0,-1 1-467 0 0,0-1-1 0 0,0 1 0 0 0,0 0 1 0 0,0 0-1 0 0,1 0 1 0 0,-1 0-1 0 0,1 0 1 0 0,-1 0-1 0 0,1 0 1 0 0,0 0-1 0 0,-1 0 0 0 0,1 0 1 0 0,1 3-1 0 0,-1-2-1304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5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3 2825 0 0,'-11'1'1648'0'0,"10"-1"-1422"0"0,0 1 0 0 0,-1-1 0 0 0,1 0 0 0 0,0 0 0 0 0,-1 0 0 0 0,1 0 0 0 0,0 0 0 0 0,-1 0 0 0 0,1 0 0 0 0,-3-1 0 0 0,-5 0 1371 0 0,1-1-1132 0 0,7 2-416 0 0,4 0-78 0 0,5 10-41 0 0,4 5 220 0 0,-12-14-147 0 0,7 17 712 0 0,-7-18-654 0 0,0 1 0 0 0,0 0 0 0 0,0 0 0 0 0,0-1 0 0 0,0 1 0 0 0,0 0 0 0 0,-1-1 0 0 0,1 1 0 0 0,0 0 0 0 0,0-1 0 0 0,-1 1 0 0 0,1 0 0 0 0,0-1 0 0 0,-1 1 0 0 0,1 0 0 0 0,-1-1 0 0 0,1 1 0 0 0,-1-1 0 0 0,1 1 0 0 0,-1-1 0 0 0,1 1 0 0 0,-1-1 0 0 0,1 1 0 0 0,-2 0 0 0 0,-3 2 348 0 0,4-2-339 0 0,0 0-1 0 0,0 0 0 0 0,0 0 0 0 0,0-1 0 0 0,0 1 0 0 0,0 0 1 0 0,0-1-1 0 0,-1 1 0 0 0,1-1 0 0 0,0 1 0 0 0,0-1 0 0 0,-1 1 0 0 0,1-1 1 0 0,0 0-1 0 0,0 0 0 0 0,-1 0 0 0 0,1 1 0 0 0,0-1 0 0 0,-1-1 1 0 0,1 1-1 0 0,0 0 0 0 0,-1 0 0 0 0,1 0 0 0 0,0-1 0 0 0,0 1 0 0 0,-1 0 1 0 0,1-1-1 0 0,-2 0 0 0 0,2 0-43 0 0,-1 0 0 0 0,0 0 0 0 0,0 0 0 0 0,1 0 0 0 0,-1 0 1 0 0,1-1-1 0 0,-1 1 0 0 0,-1-2 0 0 0,3 2-36 0 0,-1 0 0 0 0,1 1 0 0 0,0-1 0 0 0,-1 1 0 0 0,1-1 0 0 0,0 0 0 0 0,-1 1 0 0 0,1-1 0 0 0,0 0 0 0 0,0 0 0 0 0,0 1 0 0 0,0-1 0 0 0,0 0 0 0 0,0 1 0 0 0,0-1 1 0 0,0 0-1 0 0,0 0 0 0 0,0 1 0 0 0,0-1 0 0 0,0 0 0 0 0,0 1 0 0 0,0-1 0 0 0,1 0 0 0 0,-1 0 0 0 0,1 0 0 0 0,-1 0 5 0 0,1 0 0 0 0,-1 0 1 0 0,1 1-1 0 0,0-1 0 0 0,-1 0 0 0 0,1 0 0 0 0,0 1 0 0 0,-1-1 1 0 0,1 0-1 0 0,0 1 0 0 0,0-1 0 0 0,0 1 0 0 0,0-1 1 0 0,-1 1-1 0 0,1-1 0 0 0,0 1 0 0 0,0 0 0 0 0,0-1 1 0 0,0 1-1 0 0,0 0 0 0 0,0 0 0 0 0,0 0 0 0 0,0 0 1 0 0,0 0-1 0 0,0 0 0 0 0,0 0 0 0 0,0 0 0 0 0,0 0 1 0 0,0 0-1 0 0,0 0 0 0 0,0 1 0 0 0,0-1 0 0 0,0 0 1 0 0,1 1-1 0 0,0 0 24 0 0,0 0 1 0 0,0 0-1 0 0,-1 0 1 0 0,1 0-1 0 0,0 0 1 0 0,0 0-1 0 0,-1 1 0 0 0,1-1 1 0 0,-1 0-1 0 0,1 1 1 0 0,-1-1-1 0 0,0 1 1 0 0,0 0-1 0 0,1-1 1 0 0,-1 1-1 0 0,1 3 1 0 0,1 0 77 0 0,0 3 142 0 0,-3-6-236 0 0,0-2 6 0 0,0 0 0 0 0,0 1 0 0 0,0-1-1 0 0,0 0 1 0 0,0 1 0 0 0,0-1 0 0 0,0 0 0 0 0,0 1 0 0 0,0-1 0 0 0,0 1 0 0 0,0-1-1 0 0,0 0 1 0 0,0 1 0 0 0,0-1 0 0 0,0 0 0 0 0,0 1 0 0 0,0-1 0 0 0,0 0 0 0 0,0 1-1 0 0,-1-1 1 0 0,1 0 0 0 0,0 0 0 0 0,0 1 0 0 0,0-1 0 0 0,-1 0 0 0 0,1 1 0 0 0,0-1-1 0 0,0 0 1 0 0,-1 0 0 0 0,1 0 0 0 0,0 1 0 0 0,0-1 0 0 0,-1 0 0 0 0,1 0 0 0 0,0 0-1 0 0,-1 0 1 0 0,1 1 0 0 0,-1-1 0 0 0,-8-20-12736 0 0,8 17 10859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3769 0 0,'-4'3'2179'0'0,"3"-2"-1572"0"0,4-3 209 0 0,-1 1-562 0 0,-1 1 1 0 0,1 0-1 0 0,0-1 0 0 0,0 1 1 0 0,0 0-1 0 0,-1 0 0 0 0,1 0 1 0 0,0 0-1 0 0,0 1 1 0 0,3 0-1 0 0,4 0-266 0 0,-7-1-295 0 0,0 0 0 0 0,0 0 0 0 0,0 1 0 0 0,0-1 0 0 0,0 0 1 0 0,0 1-1 0 0,3 1 0 0 0,-5-2 136 0 0,1 0 1 0 0,-1 1 0 0 0,1-1-1 0 0,-1 0 1 0 0,1 0 0 0 0,-1 1-1 0 0,1-1 1 0 0,-1 0-1 0 0,0 1 1 0 0,1-1 0 0 0,-1 0-1 0 0,0 1 1 0 0,1-1-1 0 0,-1 0 1 0 0,0 1 0 0 0,0-1-1 0 0,1 1 1 0 0,-1-1 0 0 0,0 1-1 0 0,0-1 1 0 0,0 1-1 0 0,0-1 1 0 0,1 1 0 0 0,-1-1-1 0 0,0 0 1 0 0,0 1-1 0 0,0-1 1 0 0,0 1 0 0 0,0-1-1 0 0,0 1 1 0 0,0-1 0 0 0,0 1-1 0 0,0-1 1 0 0,-1 1-1 0 0,1-1 1 0 0,0 1 0 0 0,-2 3-1220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7:1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16096,'0'1032'0,"6437"-1032"0,-6437-1032 0,-6437 1032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5825 0 0,'-2'1'129'0'0,"0"-1"1"0"0,0 1-1 0 0,0 0 0 0 0,0 0 0 0 0,1 0 0 0 0,-1 0 1 0 0,0 0-1 0 0,1 0 0 0 0,-1 1 0 0 0,0-1 0 0 0,1 0 1 0 0,0 1-1 0 0,-1-1 0 0 0,1 1 0 0 0,0 0 0 0 0,0-1 0 0 0,0 1 1 0 0,-2 3-1 0 0,3-2-52 0 0,-1 1 1 0 0,1-1-1 0 0,0 0 0 0 0,-1 0 1 0 0,2 0-1 0 0,-1 0 1 0 0,0 1-1 0 0,1-1 0 0 0,-1 0 1 0 0,1 0-1 0 0,2 4 1 0 0,0 3-242 0 0,1-1 0 0 0,1 0 0 0 0,-1 0 1 0 0,2 0-1 0 0,-1-1 0 0 0,1 0 0 0 0,0 0 1 0 0,15 14-1 0 0,-20-21-609 0 0,0 1 0 0 0,1-1 0 0 0,-1 1 0 0 0,0 0 0 0 0,0 0 0 0 0,0-1 0 0 0,1 5 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4337 0 0,'-8'5'1770'0'0,"11"-4"-1700"0"0,2 0 178 0 0,-2 0-148 0 0,0-1 0 0 0,0 1 0 0 0,0-1 0 0 0,-1 0 0 0 0,1 0 0 0 0,0-1 0 0 0,0 1 0 0 0,0-1 0 0 0,0 1 0 0 0,0-1 0 0 0,-1 0 0 0 0,1 0 0 0 0,4-2 0 0 0,-4 1-78 0 0,1 1 0 0 0,0 0 1 0 0,0 0-1 0 0,0 0 0 0 0,0 0 0 0 0,5 0 0 0 0,-8 1 10 0 0,0 0 0 0 0,0 0 0 0 0,0 0-1 0 0,0 0 1 0 0,0 0 0 0 0,0 0 0 0 0,0 1-1 0 0,0-1 1 0 0,0 0 0 0 0,0 1 0 0 0,-1-1-1 0 0,1 0 1 0 0,0 1 0 0 0,0-1 0 0 0,0 1-1 0 0,0 0 1 0 0,-1-1 0 0 0,1 1 0 0 0,0 0-1 0 0,0-1 1 0 0,-1 1 0 0 0,1 0 0 0 0,0 1-1 0 0,0 0 36 0 0,0 0 0 0 0,0 1 0 0 0,0-1-1 0 0,-1 0 1 0 0,1 1 0 0 0,-1-1 0 0 0,1 1-1 0 0,-1-1 1 0 0,0 5 0 0 0,1 33-139 0 0,6 39 0 0 0,-6-70-504 0 0,-1-6-100 0 0,1-1 0 0 0,-1 1 0 0 0,0 0 0 0 0,1 0 0 0 0,-1 0 0 0 0,3 5 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2064 0 0,'7'4'1099'0'0,"-1"-2"0"0"0,0 1 0 0 0,9 2 0 0 0,-13-4-884 0 0,98 24-809 0 0,-88-20-4055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93 3817 0 0,'-1'0'63'0'0,"0"1"0"0"0,1 0 0 0 0,-1 0-1 0 0,1 0 1 0 0,-1 0 0 0 0,1 0 0 0 0,-1 0 0 0 0,1-1 0 0 0,0 1 0 0 0,-1 0 0 0 0,1 0 0 0 0,0 0 0 0 0,0 0 0 0 0,0 0-1 0 0,0 0 1 0 0,0 1 0 0 0,0-1 0 0 0,0 0 0 0 0,0 0 0 0 0,0 0 0 0 0,0 0 0 0 0,0 0 0 0 0,1 1 0 0 0,12 27 311 0 0,-11-26-372 0 0,0 1-1 0 0,0-1 1 0 0,-1 1-1 0 0,1 0 1 0 0,1 6 0 0 0,0 7-51 0 0,-2-14 52 0 0,0-1-1 0 0,-1 1 1 0 0,1 0 0 0 0,-1-1-1 0 0,0 1 1 0 0,0 0 0 0 0,0-1 0 0 0,0 1-1 0 0,0 0 1 0 0,0-1 0 0 0,-1 1-1 0 0,1-1 1 0 0,-2 4 0 0 0,-1 1 61 0 0,-5 11 829 0 0,8-18-865 0 0,-1 0 0 0 0,1 0 0 0 0,0 0-1 0 0,0 0 1 0 0,0 0 0 0 0,0 0 0 0 0,0 0-1 0 0,0 0 1 0 0,0 0 0 0 0,0 1 0 0 0,0-1-1 0 0,0 0 1 0 0,0 0 0 0 0,0 0 0 0 0,0 0-1 0 0,0 0 1 0 0,0 0 0 0 0,1 0 0 0 0,-1 0-1 0 0,0 0 1 0 0,0 0 0 0 0,0 0 0 0 0,0 1-1 0 0,0-1 1 0 0,0 0 0 0 0,0 0-1 0 0,0 0 1 0 0,0 0 0 0 0,0 0 0 0 0,0 0-1 0 0,0 0 1 0 0,0 0 0 0 0,0 0 0 0 0,0 0-1 0 0,0 0 1 0 0,1 0 0 0 0,-1 0 0 0 0,0 0-1 0 0,0 0 1 0 0,0 0 0 0 0,0 0 0 0 0,0 0-1 0 0,0 0 1 0 0,0 0 0 0 0,0 0 0 0 0,0 0-1 0 0,0 0 1 0 0,1 0 0 0 0,-1 0 0 0 0,0 0-1 0 0,0 0 1 0 0,0 0 0 0 0,10 2 987 0 0,11-2 144 0 0,-13-1-999 0 0,1-1-1 0 0,-1 0 1 0 0,0 0-1 0 0,0-1 1 0 0,0 0-1 0 0,0-1 1 0 0,-1 1-1 0 0,12-8 1 0 0,-13 6-523 0 0,1 1-1 0 0,-2-1 1 0 0,1-1 0 0 0,0 1 0 0 0,7-11 0 0 0,-12 15 135 0 0,0-1-1 0 0,-1 1 0 0 0,1-1 0 0 0,-1 1 0 0 0,1-1 0 0 0,-1 1 1 0 0,0-1-1 0 0,1 1 0 0 0,-1-1 0 0 0,0 1 0 0 0,0-1 0 0 0,0 1 1 0 0,-1-1-1 0 0,1-1 0 0 0,-5-23-2043 0 0,4 23 2014 0 0,-10-32-1135 0 0,8 26 1400 0 0,0 0 0 0 0,0 0-1 0 0,1-1 1 0 0,0 1 0 0 0,0-14-1 0 0,1 17 219 0 0,0-10 122 0 0,1 16-289 0 0,0-1 0 0 0,0 1 1 0 0,0 0-1 0 0,0-1 0 0 0,0 1 0 0 0,0 0 0 0 0,0-1 0 0 0,0 1 0 0 0,0 0 0 0 0,0-1 0 0 0,0 1 0 0 0,0 0 0 0 0,0-1 0 0 0,0 1 0 0 0,1 0 0 0 0,-1-1 0 0 0,0 1 0 0 0,0 0 0 0 0,0-1 0 0 0,0 1 0 0 0,1 0 0 0 0,-1 0 0 0 0,0-1 0 0 0,0 1 0 0 0,1 0 0 0 0,-1 0 0 0 0,0-1 0 0 0,9 22 2839 0 0,-3-7-2714 0 0,4 24 0 0 0,-7-26-295 0 0,0-1 1 0 0,1 1 0 0 0,0-1-1 0 0,6 11 1 0 0,5-3-1416 0 0,-14-19 1319 0 0,-1 1-1 0 0,1 0 1 0 0,0-1 0 0 0,0 1-1 0 0,0 0 1 0 0,-1-1 0 0 0,1 1-1 0 0,0-1 1 0 0,0 1 0 0 0,0-1-1 0 0,0 0 1 0 0,0 1 0 0 0,0-1 0 0 0,0 0-1 0 0,0 0 1 0 0,0 0 0 0 0,0 1-1 0 0,0-1 1 0 0,2-1 0 0 0,0 0-270 0 0,-2-2-490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3081 0 0,'-1'-1'303'0'0,"-3"-3"3681"0"0,12-3-2635 0 0,-7 6-1348 0 0,0 1 0 0 0,0-1 0 0 0,-1 1 0 0 0,1-1 0 0 0,0 1 0 0 0,0 0 0 0 0,0-1 0 0 0,-1 1 0 0 0,1 0 0 0 0,0 0 0 0 0,0-1 0 0 0,0 1 0 0 0,0 0 0 0 0,0 0 0 0 0,0 0 0 0 0,0 0 0 0 0,0 0 0 0 0,0 0 0 0 0,-1 0 0 0 0,1 0 0 0 0,0 1 0 0 0,2-1 0 0 0,-2 1 17 0 0,0 0 0 0 0,0 0 0 0 0,0 0 0 0 0,0 0 0 0 0,0 0 1 0 0,0 0-1 0 0,0 0 0 0 0,0 0 0 0 0,0 0 0 0 0,-1 0 0 0 0,1 0 0 0 0,0 0 0 0 0,0 3 1 0 0,2 4 147 0 0,0 0 0 0 0,-1 1 0 0 0,3 16 1 0 0,-4-17-73 0 0,0 1-59 0 0,1-1 1 0 0,0 0 0 0 0,0 1 0 0 0,1-1-1 0 0,0 0 1 0 0,0 0 0 0 0,0 0-1 0 0,8 11 1 0 0,0-9-211 0 0,-10-9 165 0 0,-1-1 0 0 0,0 0 0 0 0,1 0 0 0 0,-1 0 0 0 0,1 0 0 0 0,-1 0 0 0 0,0 0 0 0 0,1 0 1 0 0,-1 0-1 0 0,0 0 0 0 0,1 0 0 0 0,-1 0 0 0 0,1 0 0 0 0,-1 0 0 0 0,0 0 0 0 0,1 0 0 0 0,-1 0 0 0 0,0 0 0 0 0,1 0 0 0 0,-1-1 0 0 0,1 1 0 0 0,1-2-10 0 0,-1 1-1 0 0,1-1 0 0 0,-1 1 0 0 0,0-1 0 0 0,1 0 0 0 0,-1 0 0 0 0,0 0 0 0 0,0 0 0 0 0,1-2 0 0 0,6-22 14 0 0,-6 19 5 0 0,-2 6 3 0 0,0 1-1 0 0,0-1 1 0 0,0 1 0 0 0,0-1-1 0 0,0 0 1 0 0,0 1 0 0 0,1-1 0 0 0,-1 1-1 0 0,0-1 1 0 0,0 1 0 0 0,0-1-1 0 0,1 1 1 0 0,-1-1 0 0 0,0 1-1 0 0,0 0 1 0 0,1-1 0 0 0,-1 1-1 0 0,0-1 1 0 0,1 1 0 0 0,-1-1-1 0 0,1 1 1 0 0,-1 0 0 0 0,0-1-1 0 0,1 1 1 0 0,-1 0 0 0 0,1 0 0 0 0,-1-1-1 0 0,1 1 1 0 0,-1 0 0 0 0,1 0-1 0 0,-1 0 1 0 0,1 0 0 0 0,-1-1-1 0 0,1 1 1 0 0,-1 0 0 0 0,2 0-1 0 0,1 1 23 0 0,1 0-1 0 0,-1 1 1 0 0,1-1-1 0 0,-1 1 0 0 0,0-1 1 0 0,1 1-1 0 0,-1 0 1 0 0,0 0-1 0 0,0 1 0 0 0,0-1 1 0 0,3 4-1 0 0,12 9 67 0 0,-17-15-91 0 0,-1 0 0 0 0,1 1 0 0 0,-1-1 0 0 0,1 1 1 0 0,-1-1-1 0 0,1 1 0 0 0,-1-1 0 0 0,1 1 0 0 0,-1-1 0 0 0,0 1 1 0 0,1-1-1 0 0,-1 1 0 0 0,0-1 0 0 0,1 1 0 0 0,-1 0 0 0 0,1-1-83 0 0,2-7 48 0 0,-1 3 91 0 0,16-28 40 0 0,-17 31-92 0 0,0 0 1 0 0,0-1-1 0 0,0 1 1 0 0,0 0-1 0 0,0 0 0 0 0,0-1 1 0 0,0 1-1 0 0,1 0 0 0 0,-1 0 1 0 0,0 0-1 0 0,1 1 1 0 0,-1-1-1 0 0,1 0 0 0 0,-1 0 1 0 0,1 1-1 0 0,-1-1 0 0 0,1 1 1 0 0,2-1-1 0 0,-2 1 38 0 0,-1 1 0 0 0,1-1 0 0 0,-1 1-1 0 0,1 0 1 0 0,-1 0 0 0 0,1 0 0 0 0,-1-1 0 0 0,0 1-1 0 0,1 1 1 0 0,-1-1 0 0 0,0 0 0 0 0,0 0 0 0 0,0 0-1 0 0,0 1 1 0 0,0-1 0 0 0,0 0 0 0 0,0 1 0 0 0,0-1-1 0 0,0 1 1 0 0,0 2 0 0 0,15 36 180 0 0,-15-39-214 0 0,0 2-104 0 0,0 1 1 0 0,1-1-1 0 0,-1 0 1 0 0,1 1-1 0 0,0-1 1 0 0,0 0-1 0 0,0 0 1 0 0,0 0-1 0 0,1-1 1 0 0,-1 1-1 0 0,1 0 1 0 0,4 2-1 0 0,-6-4-116 0 0,0 0 0 0 0,0-1 0 0 0,0 1 0 0 0,1-1 0 0 0,-1 1 0 0 0,0-1 0 0 0,0 0 0 0 0,1 1 1 0 0,-1-1-1 0 0,0 0 0 0 0,1 0 0 0 0,-1 0 0 0 0,0 0 0 0 0,1 0 0 0 0,-1 0 0 0 0,0 0 0 0 0,0 0 0 0 0,1 0 0 0 0,-1-1 0 0 0,0 1 0 0 0,1-1 0 0 0,-1 1 0 0 0,0-1 0 0 0,0 1 0 0 0,0-1 0 0 0,0 0 0 0 0,0 1 0 0 0,1-1 0 0 0,-1 0 0 0 0,0 0 0 0 0,-1 0 0 0 0,1 0 0 0 0,0 0 1 0 0,0 0-1 0 0,0 0 0 0 0,-1 0 0 0 0,2-2 0 0 0,1-3-1328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4225 0 0,'13'-1'4752'0'0,"-5"1"-4368"0"0,-1-1 0 0 0,1 1 0 0 0,14 1 0 0 0,-14 1-362 0 0,-1 0-1 0 0,1 0 1 0 0,-1 1 0 0 0,0 0-1 0 0,0 0 1 0 0,0 1 0 0 0,-1-1-1 0 0,1 2 1 0 0,-1-1 0 0 0,0 1 0 0 0,0 0-1 0 0,0 0 1 0 0,-1 0 0 0 0,10 13-1 0 0,-13-15-4 0 0,-1 1-1 0 0,0-1 1 0 0,0 0-1 0 0,0 1 0 0 0,0-1 1 0 0,0 1-1 0 0,-1-1 1 0 0,1 1-1 0 0,-1-1 0 0 0,0 1 1 0 0,0 0-1 0 0,-1 3 1 0 0,-1 7 197 0 0,-5 23 0 0 0,3-24-81 0 0,-4 21 606 0 0,7-32-682 0 0,1 0 1 0 0,0 0-1 0 0,0 0 0 0 0,0 0 1 0 0,0 0-1 0 0,0 0 1 0 0,0 0-1 0 0,1 0 1 0 0,-1 0-1 0 0,0 0 1 0 0,1 0-1 0 0,0 0 1 0 0,0 2-1 0 0,1-2-94 0 0,-1 0-1 0 0,1 0 1 0 0,-1 0 0 0 0,1 0-1 0 0,-1-1 1 0 0,1 1 0 0 0,0-1-1 0 0,0 1 1 0 0,0-1-1 0 0,0 0 1 0 0,0 0 0 0 0,0 1-1 0 0,0-1 1 0 0,0-1 0 0 0,0 1-1 0 0,1 0 1 0 0,-1-1-1 0 0,0 1 1 0 0,0-1 0 0 0,1 1-1 0 0,-1-1 1 0 0,0 0 0 0 0,1 0-1 0 0,-1 0 1 0 0,0-1-1 0 0,1 1 1 0 0,-1 0 0 0 0,0-1-1 0 0,1 1 1 0 0,3-3 0 0 0,-2 2-285 0 0,1-1 0 0 0,-1 0 1 0 0,0 0-1 0 0,0 0 1 0 0,0-1-1 0 0,0 1 0 0 0,0-1 1 0 0,-1 0-1 0 0,1 0 1 0 0,-1-1-1 0 0,0 1 0 0 0,0 0 1 0 0,0-1-1 0 0,4-7 1 0 0,1-6 66 0 0,-2-1 0 0 0,0 1 1 0 0,4-20-1 0 0,-10 34 281 0 0,2-1 340 0 0,-1 4 386 0 0,1 8 1182 0 0,2 9-651 0 0,1-3-657 0 0,-4-12-597 0 0,-1 0-1 0 0,0 0 1 0 0,1 0-1 0 0,0-1 1 0 0,-1 1-1 0 0,1 0 1 0 0,0-1-1 0 0,0 1 1 0 0,0 0-1 0 0,0-1 1 0 0,0 1-1 0 0,0-1 1 0 0,3 3-1 0 0,6 5 58 0 0,-9-8-86 0 0,0 0-1 0 0,0 0 1 0 0,0 0-1 0 0,0 0 1 0 0,0 0-1 0 0,0 0 1 0 0,0 0-1 0 0,1 0 1 0 0,-1 0-1 0 0,0-1 1 0 0,1 1-1 0 0,-1 0 1 0 0,0-1 0 0 0,1 1-1 0 0,-1-1 1 0 0,1 0-1 0 0,-1 1 1 0 0,0-1-1 0 0,1 0 1 0 0,-1 0-1 0 0,1 0 1 0 0,-1 0-1 0 0,3 0 1 0 0,-2 0 5 0 0,-1-1 1 0 0,1 1-1 0 0,-1-1 1 0 0,0 1-1 0 0,1-1 1 0 0,-1 1-1 0 0,0-1 1 0 0,1 0-1 0 0,-1 1 1 0 0,0-1-1 0 0,0 0 1 0 0,0 0-1 0 0,0 0 1 0 0,0 0-1 0 0,0 0 1 0 0,0 0-1 0 0,0 0 1 0 0,0-1-1 0 0,0 1 1 0 0,-1 0-1 0 0,1 0 1 0 0,0-3-1 0 0,0 2 55 0 0,-1 0 0 0 0,0-1 0 0 0,1 1 1 0 0,-1 0-1 0 0,0 0 0 0 0,0-1 0 0 0,-1 1 0 0 0,1 0 0 0 0,0 0 0 0 0,-1 0 1 0 0,1-1-1 0 0,-1 1 0 0 0,-2-4 0 0 0,0-1 43 0 0,0 1 1 0 0,0 0-1 0 0,-8-10 1 0 0,10 15-102 0 0,0-1 0 0 0,1 1 0 0 0,-1 0 1 0 0,0 0-1 0 0,0 0 0 0 0,-1-1 0 0 0,1 1 0 0 0,0 0 0 0 0,0 1 1 0 0,0-1-1 0 0,-1 0 0 0 0,1 0 0 0 0,0 0 0 0 0,-1 1 0 0 0,1-1 1 0 0,-1 1-1 0 0,1-1 0 0 0,-1 1 0 0 0,1 0 0 0 0,-1-1 0 0 0,1 1 1 0 0,-1 0-1 0 0,1 0 0 0 0,-2 0 0 0 0,1 0-105 0 0,1 1 1 0 0,0-1-1 0 0,0 1 1 0 0,0 0-1 0 0,-1-1 0 0 0,1 1 1 0 0,0 0-1 0 0,0 0 0 0 0,0-1 1 0 0,0 1-1 0 0,0 0 0 0 0,0 0 1 0 0,0 1-1 0 0,-4 10-3916 0 0,6-12 3856 0 0,-1 0 1 0 0,0 0-1 0 0,1 1 0 0 0,-1-1 0 0 0,0 0 0 0 0,1 0 0 0 0,-1 0 0 0 0,0 0 0 0 0,1 0 0 0 0,-1 1 1 0 0,0-1-1 0 0,1 0 0 0 0,-1 0 0 0 0,1 0 0 0 0,-1 0 0 0 0,0 0 0 0 0,1 0 0 0 0,-1 0 0 0 0,0 0 1 0 0,1 0-1 0 0,-1 0 0 0 0,0-1 0 0 0,1 1 0 0 0,-1 0 0 0 0,1 0 0 0 0,-1 0 0 0 0,0 0 0 0 0,0 0 1 0 0,1-1-1 0 0,12-4-1676 0 0,-9 3 976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2777 0 0,'28'-6'7900'0'0,"-24"5"-7802"0"0,0-1-1 0 0,1 1 1 0 0,-1 0 0 0 0,0 0 0 0 0,1 1 0 0 0,-1-1 0 0 0,1 1 0 0 0,-1 0 0 0 0,1 0 0 0 0,-1 1-1 0 0,0-1 1 0 0,8 3 0 0 0,-9-2-54 0 0,0 1 0 0 0,-1-1 0 0 0,1 1 0 0 0,-1 0 0 0 0,0 0 0 0 0,1 0 0 0 0,-1 0 0 0 0,0 0 0 0 0,0 1 0 0 0,0-1 0 0 0,-1 1 0 0 0,1-1 0 0 0,0 1 0 0 0,-1-1 0 0 0,0 1 0 0 0,0 0 0 0 0,0 0 0 0 0,0 0-1 0 0,1 4 1 0 0,1 8 47 0 0,0 0-1 0 0,0 26 1 0 0,-2-26-118 0 0,-1 29 91 0 0,-1-32-452 0 0,1 1 0 0 0,0-1-1 0 0,3 16 1 0 0,2-19-3068 0 0,0-11 1475 0 0,8-19 751 0 0,-5 8 1047 0 0,3-2 157 0 0,-10 13 95 0 0,1 0 1 0 0,-1 0-1 0 0,0 0 0 0 0,1 0 0 0 0,-1 1 0 0 0,1-1 1 0 0,0 0-1 0 0,-1 1 0 0 0,1-1 0 0 0,0 1 0 0 0,0-1 1 0 0,0 1-1 0 0,0 0 0 0 0,0 0 0 0 0,0 0 1 0 0,1 0-1 0 0,-1 0 0 0 0,0 0 0 0 0,0 1 0 0 0,1-1 1 0 0,-1 1-1 0 0,5-1 0 0 0,-5 1-24 0 0,5 0-7 0 0,0 0 0 0 0,0 0 1 0 0,0-1-1 0 0,11-2 0 0 0,-16 3-65 0 0,0-1 0 0 0,-1 0-1 0 0,1 1 1 0 0,-1-1 0 0 0,1 0 0 0 0,0 0-1 0 0,-1 0 1 0 0,1 0 0 0 0,-1 0 0 0 0,0 0 0 0 0,1 0-1 0 0,-1 0 1 0 0,0-1 0 0 0,0 1 0 0 0,0 0-1 0 0,0-1 1 0 0,0 1 0 0 0,0-1 0 0 0,0 1-1 0 0,0-1 1 0 0,-1 0 0 0 0,1 1 0 0 0,0-3 0 0 0,18-73-57 0 0,-13 110 3180 0 0,1 5-3301 0 0,-6-33 200 0 0,1 1 0 0 0,-1 0 0 0 0,1 0 1 0 0,0-1-1 0 0,0 1 0 0 0,1-1 0 0 0,3 6 0 0 0,1 2-60 0 0,-4-5 95 0 0,0 1-208 0 0,-2-9 176 0 0,-1 0 0 0 0,0 0-1 0 0,0 0 1 0 0,1 1 0 0 0,-1-1 0 0 0,0 0 0 0 0,0-1 0 0 0,0 1-1 0 0,1 0 1 0 0,-1 0 0 0 0,0 0 0 0 0,0 0 0 0 0,0 0 0 0 0,1 0-1 0 0,-1 0 1 0 0,0 0 0 0 0,0 0 0 0 0,0 0 0 0 0,1 0 0 0 0,-1-1-1 0 0,0 1 1 0 0,0 0 0 0 0,0 0 0 0 0,0 0 0 0 0,1 0 0 0 0,-1-1 0 0 0,0 1-1 0 0,0 0 1 0 0,0 0 0 0 0,0 0 0 0 0,0 0 0 0 0,0-1 0 0 0,1 1-1 0 0,-1 0 1 0 0,0 0 0 0 0,0-1 0 0 0,0 1 0 0 0,0 0 0 0 0,0 0-1 0 0,0 0 1 0 0,0-1 0 0 0,3-21 941 0 0,-2 18-802 0 0,0 1 1 0 0,1-1-1 0 0,-1 1 0 0 0,1 0 0 0 0,0 0 1 0 0,0 0-1 0 0,0 0 0 0 0,0 0 1 0 0,1 0-1 0 0,-1 0 0 0 0,1 1 0 0 0,0-1 1 0 0,-1 1-1 0 0,1 0 0 0 0,0 0 1 0 0,1 0-1 0 0,-1 0 0 0 0,4-1 1 0 0,-3 0-118 0 0,1 1 0 0 0,0 0 0 0 0,0 0 0 0 0,0 1 0 0 0,1 0 0 0 0,8-2 1 0 0,7 2-4922 0 0,-15 0-51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4465 0 0,'-4'0'1103'0'0,"1"0"-620"0"0,0 0 0 0 0,-1 0 0 0 0,1 0 1 0 0,0-1-1 0 0,-6 0 0 0 0,9 1-407 0 0,-1 0-1 0 0,1 0 1 0 0,-1 0-1 0 0,1 0 1 0 0,0 0-1 0 0,-1 0 1 0 0,1 0-1 0 0,0 0 1 0 0,-1 0-1 0 0,1 1 0 0 0,0-1 1 0 0,-1 0-1 0 0,1 0 1 0 0,0 0-1 0 0,-1 1 1 0 0,1-1-1 0 0,0 0 1 0 0,0 0-1 0 0,-1 1 1 0 0,1-1-1 0 0,0 0 1 0 0,0 1-1 0 0,-1-1 1 0 0,1 0-1 0 0,0 1 1 0 0,0-1-1 0 0,0 0 1 0 0,0 1-1 0 0,-1-1 1 0 0,1 0-1 0 0,0 1 1 0 0,0-1-1 0 0,0 0 1 0 0,0 1-1 0 0,0-1 1 0 0,0 1-1 0 0,0-1 1 0 0,0 0-1 0 0,0 1 1 0 0,0-1-1 0 0,1 1 1 0 0,0 18-108 0 0,8 22-19 0 0,-5-21 49 0 0,9 22 1 0 0,-11-34-38 0 0,1 0 0 0 0,1 0 0 0 0,-1-1 0 0 0,1 0 0 0 0,0 0 1 0 0,9 10-1 0 0,-13-16 24 0 0,0-1 0 0 0,1 0 0 0 0,-1 1 1 0 0,0-1-1 0 0,1 0 0 0 0,-1 0 0 0 0,0 1 1 0 0,1-1-1 0 0,-1 0 0 0 0,0 0 0 0 0,1 0 1 0 0,-1 0-1 0 0,1 1 0 0 0,-1-1 0 0 0,0 0 1 0 0,1 0-1 0 0,-1 0 0 0 0,1 0 0 0 0,-1 0 1 0 0,0 0-1 0 0,1 0 0 0 0,-1 0 0 0 0,1 0 1 0 0,-1 0-1 0 0,1 0 0 0 0,-1 0 0 0 0,0-1 1 0 0,1 1-1 0 0,0 0 0 0 0,10-12-162 0 0,-9 9 159 0 0,0-2 0 0 0,0 1-1 0 0,0 0 1 0 0,1-8 0 0 0,0-3 8 0 0,2-31-1 0 0,-5 40 36 0 0,0-1 1 0 0,0 1-1 0 0,-1 0 0 0 0,0-1 0 0 0,0 1 1 0 0,0 0-1 0 0,-4-10 0 0 0,4 15-11 0 0,0-1 0 0 0,1 1 0 0 0,-1 0 0 0 0,0 0 0 0 0,0-1 0 0 0,0 1-1 0 0,0 0 1 0 0,0 0 0 0 0,0 0 0 0 0,-1 0 0 0 0,1 0 0 0 0,0 0 0 0 0,0 0-1 0 0,-1 1 1 0 0,1-1 0 0 0,-1 0 0 0 0,1 1 0 0 0,0-1 0 0 0,-1 1 0 0 0,1 0 0 0 0,-1-1-1 0 0,1 1 1 0 0,-1 0 0 0 0,1 0 0 0 0,-1 0 0 0 0,0 0 0 0 0,1 0 0 0 0,-1 0 0 0 0,1 0-1 0 0,-1 0 1 0 0,1 1 0 0 0,-3 0 0 0 0,3-1-173 0 0,-1 1 0 0 0,1-1 1 0 0,-1 1-1 0 0,1 0 0 0 0,0 0 0 0 0,-1-1 1 0 0,1 1-1 0 0,0 0 0 0 0,-1 0 0 0 0,1 0 0 0 0,0 0 1 0 0,0 1-1 0 0,0-1 0 0 0,0 0 0 0 0,0 0 1 0 0,0 1-1 0 0,0-1 0 0 0,1 1 0 0 0,-2 2 0 0 0,2-4 23 0 0,0 1-1 0 0,0-1 0 0 0,0 1 0 0 0,0-1 1 0 0,0 1-1 0 0,0-1 0 0 0,0 1 1 0 0,0-1-1 0 0,0 1 0 0 0,1-1 0 0 0,-1 1 1 0 0,0-1-1 0 0,0 1 0 0 0,0-1 0 0 0,1 1 1 0 0,-1-1-1 0 0,0 1 0 0 0,1-1 1 0 0,-1 1-1 0 0,0-1 0 0 0,1 0 0 0 0,-1 1 1 0 0,1-1-1 0 0,-1 0 0 0 0,1 1 0 0 0,-1-1 1 0 0,0 0-1 0 0,1 0 0 0 0,0 1 1 0 0,15 6-2496 0 0,-10-6 1341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 2761 0 0,'1'0'117'0'0,"-1"-1"1"0"0,1 1 0 0 0,-1-1 0 0 0,1 1-1 0 0,-1-1 1 0 0,1 1 0 0 0,-1 0 0 0 0,1-1-1 0 0,-1 1 1 0 0,1 0 0 0 0,-1-1 0 0 0,1 1-1 0 0,-1 0 1 0 0,1 0 0 0 0,0-1 0 0 0,-1 1 0 0 0,1 0-1 0 0,0 0 1 0 0,-1 0-47 0 0,0 0 0 0 0,0 0-1 0 0,0 1 1 0 0,0-1 0 0 0,0 0-1 0 0,0 0 1 0 0,-1 0 0 0 0,1 0 0 0 0,0 1-1 0 0,0-1 1 0 0,0 0 0 0 0,0 0 0 0 0,0 0-1 0 0,0 1 1 0 0,0-1 0 0 0,0 0-1 0 0,0 0 1 0 0,0 0 0 0 0,0 0 0 0 0,0 1-1 0 0,0-1 1 0 0,0 0 0 0 0,0 0 0 0 0,1 0-1 0 0,-1 1 1 0 0,0-1 0 0 0,0 0 0 0 0,0 0-1 0 0,0 0 1 0 0,0 0 0 0 0,0 0-1 0 0,0 1 1 0 0,0-1 0 0 0,1 0 0 0 0,-1 0-1 0 0,0 0 1 0 0,0 0 0 0 0,0 0 0 0 0,0 0-1 0 0,0 1 1 0 0,1-1 0 0 0,-1 0-1 0 0,0 0 1 0 0,0 0 0 0 0,0 0 0 0 0,1 0-1 0 0,-1 0 1 0 0,0 0 0 0 0,0 0 0 0 0,0 0-1 0 0,0 0 1 0 0,1 0 0 0 0,-1 0 0 0 0,0 0-1 0 0,0 0 1 0 0,0 0 0 0 0,1 0-1 0 0,-1 0 1 0 0,0 0 0 0 0,0 0 0 0 0,-8 24 2248 0 0,4-8-1988 0 0,-10 20 337 0 0,-45 108 1875 0 0,32-85-2060 0 0,3 1-1 0 0,-20 79 1 0 0,36-95-1020 0 0,7-40-374 0 0,1 1 0 0 0,0-1 0 0 0,0 1 0 0 0,2 6 0 0 0,-2-11 648 0 0,0 1-1 0 0,0 0 0 0 0,0-1 0 0 0,1 1 0 0 0,-1-1 1 0 0,0 0-1 0 0,0 1 0 0 0,1-1 0 0 0,-1 1 0 0 0,0-1 1 0 0,1 1-1 0 0,-1-1 0 0 0,0 0 0 0 0,1 1 0 0 0,-1-1 0 0 0,1 0 1 0 0,-1 1-1 0 0,1-1 0 0 0,-1 0 0 0 0,0 1 0 0 0,1-1 1 0 0,-1 0-1 0 0,1 0 0 0 0,-1 0 0 0 0,1 0 0 0 0,0 1 1 0 0,-1-1-1 0 0,1 0 0 0 0,-1 0 0 0 0,1 0 0 0 0,-1 0 1 0 0,1 0-1 0 0,-1 0 0 0 0,1 0 0 0 0,-1 0 0 0 0,1-1 0 0 0,0 1 1 0 0,3 0-1235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3001 0 0,'0'0'98'0'0,"0"1"0"0"0,0-1 1 0 0,0 0-1 0 0,0 0 0 0 0,0 1 1 0 0,0-1-1 0 0,0 0 1 0 0,0 0-1 0 0,0 1 0 0 0,0-1 1 0 0,1 0-1 0 0,-1 1 0 0 0,0-1 1 0 0,0 0-1 0 0,0 0 1 0 0,0 1-1 0 0,0-1 0 0 0,0 0 1 0 0,1 0-1 0 0,-1 0 0 0 0,0 1 1 0 0,0-1-1 0 0,0 0 1 0 0,1 0-1 0 0,-1 0 0 0 0,0 1 1 0 0,0-1-1 0 0,0 0 0 0 0,1 0 1 0 0,-1 0-1 0 0,0 0 1 0 0,0 0-1 0 0,1 1 0 0 0,-1-1 1 0 0,0 0-1 0 0,1 0 0 0 0,-1 0 1 0 0,0 0-1 0 0,0 0 0 0 0,1 0 1 0 0,-1 0-1 0 0,0 0 1 0 0,0 0-1 0 0,1 0 0 0 0,-1 0 1 0 0,0 0-1 0 0,1 0 0 0 0,-1-1 1 0 0,0 1-1 0 0,1 0 1 0 0,3 0 582 0 0,78-3 625 0 0,-81 3-1275 0 0,0 0 1 0 0,1 0 0 0 0,-1-1-1 0 0,0 1 1 0 0,0 0 0 0 0,0 0-1 0 0,0 1 1 0 0,1-1-1 0 0,-1 0 1 0 0,0 0 0 0 0,0 0-1 0 0,0 1 1 0 0,0-1 0 0 0,0 1-1 0 0,0-1 1 0 0,0 1-1 0 0,0-1 1 0 0,0 1 0 0 0,0 0-1 0 0,0-1 1 0 0,0 1 0 0 0,0 0-1 0 0,0 0 1 0 0,-1-1-1 0 0,1 1 1 0 0,0 0 0 0 0,-1 0-1 0 0,1 0 1 0 0,0 0 0 0 0,-1 0-1 0 0,1 0 1 0 0,-1 0-1 0 0,0 0 1 0 0,1 3 0 0 0,0-2 306 0 0,-1 0 1 0 0,0 0-1 0 0,1 0 1 0 0,-1 0-1 0 0,0 1 1 0 0,0-1-1 0 0,-1 4 1 0 0,1-4-300 0 0,-1-1-1 0 0,1 1 1 0 0,0 0 0 0 0,0 0 0 0 0,0 0 0 0 0,0-1 0 0 0,0 1-1 0 0,1 0 1 0 0,-1 0 0 0 0,0 0 0 0 0,2 1 0 0 0,-1 3-131 0 0,-1-6-376 0 0,0 1 0 0 0,1 0-1 0 0,-1-1 1 0 0,0 1 0 0 0,0-1-1 0 0,0 1 1 0 0,0 0 0 0 0,1-1 0 0 0,-1 1-1 0 0,0-1 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6665 0 0,'-8'4'3692'0'0,"13"-5"-2767"0"0,10-3 197 0 0,-9 2-1110 0 0,-1 1 0 0 0,1 0 0 0 0,0 1 0 0 0,0 0 0 0 0,-1 0 1 0 0,1 0-1 0 0,0 0 0 0 0,0 1 0 0 0,-1 0 0 0 0,1 0 0 0 0,0 1 0 0 0,-1-1 0 0 0,10 5 0 0 0,-14-4-15 0 0,1-1-1 0 0,-1 1 0 0 0,0-1 0 0 0,0 1 1 0 0,0 0-1 0 0,0 0 0 0 0,0-1 0 0 0,0 1 1 0 0,0 0-1 0 0,-1 0 0 0 0,1 0 0 0 0,-1 0 0 0 0,1 0 1 0 0,-1 0-1 0 0,0 0 0 0 0,0 0 0 0 0,0 0 1 0 0,0 0-1 0 0,0 0 0 0 0,0 0 0 0 0,-1 2 1 0 0,-8 25 174 0 0,6-22 61 0 0,1 0 0 0 0,0 0 0 0 0,0 0 0 0 0,0 0 0 0 0,0 13 0 0 0,2-19-225 0 0,0 1 0 0 0,0-1 1 0 0,1 1-1 0 0,-1-1 0 0 0,0 0 1 0 0,1 1-1 0 0,-1-1 1 0 0,1 0-1 0 0,-1 1 0 0 0,1-1 1 0 0,-1 0-1 0 0,1 1 0 0 0,0-1 1 0 0,0 0-1 0 0,0 0 0 0 0,0 0 1 0 0,-1 0-1 0 0,2 0 0 0 0,-1 0 1 0 0,0 0-1 0 0,0 0 1 0 0,0 0-1 0 0,0 0 0 0 0,0-1 1 0 0,1 1-1 0 0,-1-1 0 0 0,0 1 1 0 0,1-1-1 0 0,-1 1 0 0 0,1-1 1 0 0,-1 1-1 0 0,0-1 0 0 0,1 0 1 0 0,-1 0-1 0 0,2 0 1 0 0,4 1-227 0 0,-1-1 0 0 0,0-1 1 0 0,1 1-1 0 0,-1-1 0 0 0,1 0 1 0 0,9-2-1 0 0,-13 1 7 0 0,1 0 0 0 0,-1 1 0 0 0,0-1 0 0 0,1-1 0 0 0,-1 1 0 0 0,0 0 0 0 0,0-1 0 0 0,0 1 0 0 0,0-1 0 0 0,-1 0 0 0 0,1 0 0 0 0,-1 0 0 0 0,0 0-1 0 0,0-1 1 0 0,0 1 0 0 0,2-4 0 0 0,2-7-32 0 0,0 0 0 0 0,7-26 0 0 0,-8 27 99 0 0,-2 9 735 0 0,-2 9 2031 0 0,-1 0-2347 0 0,1-1 0 0 0,-1 1 0 0 0,1-1 0 0 0,0 0 0 0 0,2 7 0 0 0,2 2-295 0 0,12 20-1 0 0,-10-18 135 0 0,-7-14-123 0 0,1 0 1 0 0,-1 0-1 0 0,1 0 1 0 0,-1 0-1 0 0,1 0 1 0 0,0 0-1 0 0,-1 0 1 0 0,1-1-1 0 0,0 1 1 0 0,0 0-1 0 0,-1 0 1 0 0,1-1-1 0 0,0 1 1 0 0,0 0-1 0 0,0-1 1 0 0,0 1-1 0 0,0-1 1 0 0,0 1-1 0 0,0-1 1 0 0,0 1-1 0 0,0-1 1 0 0,0 0-1 0 0,0 1 1 0 0,0-1-1 0 0,0 0 1 0 0,1 0-1 0 0,-1 0 1 0 0,0 0-1 0 0,0 0 1 0 0,0 0-1 0 0,0 0 1 0 0,2-1-1 0 0,-1 0-7 0 0,0 0 0 0 0,1 0 0 0 0,-1 0 0 0 0,0 0 0 0 0,0 0 0 0 0,0 0 0 0 0,0-1 0 0 0,0 1 0 0 0,-1-1 0 0 0,1 0 0 0 0,0 0 0 0 0,-1 1 0 0 0,3-5 0 0 0,0 0 30 0 0,0 0 1 0 0,0 0 0 0 0,-1-1-1 0 0,0 1 1 0 0,2-9 0 0 0,-4 12 13 0 0,0 1 0 0 0,-1 0 0 0 0,1-1 1 0 0,-1 1-1 0 0,0-1 0 0 0,0 0 1 0 0,0 1-1 0 0,0-1 0 0 0,0 1 0 0 0,-1-1 1 0 0,1 1-1 0 0,-1-1 0 0 0,1 1 0 0 0,-1-1 1 0 0,0 1-1 0 0,0 0 0 0 0,0-1 1 0 0,-2-2-1 0 0,2 4 14 0 0,0 0-1 0 0,-1 0 1 0 0,1 0 0 0 0,0 0-1 0 0,-1 0 1 0 0,1 0 0 0 0,-1 0-1 0 0,0 0 1 0 0,1 0 0 0 0,-1 1-1 0 0,0-1 1 0 0,1 1 0 0 0,-1-1-1 0 0,0 1 1 0 0,1 0 0 0 0,-1 0-1 0 0,0-1 1 0 0,0 1 0 0 0,0 0-1 0 0,1 1 1 0 0,-1-1 0 0 0,0 0-1 0 0,-1 1 1 0 0,-1-1-128 0 0,1 1 0 0 0,-1 0 0 0 0,1 0-1 0 0,0 0 1 0 0,0 0 0 0 0,-1 0 0 0 0,1 1 0 0 0,0-1 0 0 0,0 1 0 0 0,0 0 0 0 0,-2 2-1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 4417 0 0,'-18'8'4027'0'0,"22"-11"-3942"0"0,1 1 0 0 0,-1-1-1 0 0,0 1 1 0 0,1 0 0 0 0,8-1-1 0 0,-3-1 7 0 0,55-15 67 0 0,-62 18-141 0 0,-1 1 0 0 0,1-1 1 0 0,0 1-1 0 0,0 0 1 0 0,0 0-1 0 0,0 0 1 0 0,0 0-1 0 0,0 0 0 0 0,0 1 1 0 0,0-1-1 0 0,-1 1 1 0 0,1 0-1 0 0,0 0 1 0 0,0 0-1 0 0,3 2 0 0 0,-6-3 60 0 0,1 1-1 0 0,0 0 1 0 0,-1 0-1 0 0,0 0 0 0 0,1 0 1 0 0,-1 0-1 0 0,1 0 1 0 0,-1 0-1 0 0,0 0 1 0 0,0 0-1 0 0,0 0 0 0 0,0 0 1 0 0,1-1-1 0 0,-1 1 1 0 0,0 0-1 0 0,-1 0 1 0 0,1 2-1 0 0,-2 19 735 0 0,1-19-756 0 0,-2 12 263 0 0,-7 22 1 0 0,-1 2-130 0 0,-4 11-25 0 0,10-38-150 0 0,1 0-1 0 0,1 1 1 0 0,-3 18-1 0 0,2-8 42 0 0,-1 8-1088 0 0,18-48-3358 0 0,7-60 2476 0 0,-12 47 1979 0 0,-6 33 617 0 0,1 1-1 0 0,-1 0 1 0 0,1-1 0 0 0,6 6-1 0 0,13 18-819 0 0,-19-24-52 0 0,-1 0-1 0 0,0-1 1 0 0,1 1 0 0 0,-1-1 0 0 0,1 0 0 0 0,0 0 0 0 0,0 0 0 0 0,0 0 0 0 0,0 0 0 0 0,0-1 0 0 0,4 2 0 0 0,-7-3 90 0 0,1 1 0 0 0,-1-1 1 0 0,1 0-1 0 0,-1 0 0 0 0,0 0 0 0 0,1 0 1 0 0,-1 0-1 0 0,1 0 0 0 0,-1 0 0 0 0,1 0 0 0 0,-1 0 1 0 0,0-1-1 0 0,1 1 0 0 0,-1 0 0 0 0,1 0 0 0 0,-1 0 1 0 0,0 0-1 0 0,1-1 0 0 0,-1 1 0 0 0,0 0 0 0 0,1 0 1 0 0,-1-1-1 0 0,0 1 0 0 0,1 0 0 0 0,-1-1 0 0 0,0 1 1 0 0,1 0-1 0 0,-1-1 0 0 0,0 1 0 0 0,0 0 0 0 0,1-1 1 0 0,-1 1-1 0 0,0 0 0 0 0,0-1 0 0 0,0 1 0 0 0,0-1 1 0 0,0 0-1 0 0,2-16-1910 0 0,-2 12 1344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1296 0 0,'0'0'907'0'0,"13"0"2683"0"0,-8-2-3380 0 0,-1 1 0 0 0,0 0 0 0 0,1 0 0 0 0,-1 0 0 0 0,7 0 0 0 0,10-2-8 0 0,-20 3-170 0 0,0-1-1 0 0,0 1 1 0 0,0 0 0 0 0,1-1 0 0 0,-1 1-1 0 0,0 0 1 0 0,0 0 0 0 0,0 0 0 0 0,0 0 0 0 0,1 0-1 0 0,-1 0 1 0 0,0 1 0 0 0,2 0 0 0 0,-2-1 26 0 0,-1 0 1 0 0,1 1 0 0 0,-1-1-1 0 0,1 1 1 0 0,-1 0 0 0 0,1-1 0 0 0,-1 1-1 0 0,0-1 1 0 0,1 1 0 0 0,-1 0-1 0 0,0-1 1 0 0,1 1 0 0 0,-1 0 0 0 0,0-1-1 0 0,0 1 1 0 0,0 0 0 0 0,1-1-1 0 0,-1 1 1 0 0,0 0 0 0 0,0 0-1 0 0,0-1 1 0 0,0 1 0 0 0,-1 1 0 0 0,2 10 104 0 0,1 0 1 0 0,3 14 0 0 0,-4-19-193 0 0,0 0-69 0 0,-1-7 27 0 0,0 1 0 0 0,0-1 0 0 0,0 1 0 0 0,0-1 0 0 0,0 1 0 0 0,0-1 0 0 0,1 1 0 0 0,-1-1 0 0 0,0 1 0 0 0,0-1 0 0 0,0 1 0 0 0,1-1 0 0 0,-1 1 0 0 0,0-1 0 0 0,0 0 0 0 0,1 1 0 0 0,-1-1 0 0 0,0 1 0 0 0,1-1 0 0 0,-1 0 1 0 0,0 1-1 0 0,1-1 0 0 0,-1 0 0 0 0,1 1 0 0 0,-1-1 0 0 0,1 0 0 0 0,-1 0 0 0 0,1 1 0 0 0,-1-1 0 0 0,1 0 0 0 0,-1 0 0 0 0,1 0 0 0 0,0 0-181 0 0,0 0 0 0 0,0 0 0 0 0,-1 0 0 0 0,1-1 0 0 0,0 1 0 0 0,0 0 0 0 0,-1-1 0 0 0,1 1 0 0 0,0-1 0 0 0,-1 1 0 0 0,1 0 0 0 0,-1-1 1 0 0,1 0-1 0 0,0 1 0 0 0,-1-1 0 0 0,1 1 0 0 0,-1-1 0 0 0,0 0 0 0 0,1 1 0 0 0,-1-1 0 0 0,1 0 0 0 0,-1 1 0 0 0,0-1 0 0 0,1-1 0 0 0,-1-1-572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 0 0,'2'2'5640'0'0,"-2"0"-5519"0"0,1 1 0 0 0,0 0 1 0 0,0-1-1 0 0,0 1 0 0 0,0 0 0 0 0,0-1 0 0 0,0 1 0 0 0,3 3 0 0 0,6 13 81 0 0,-10-19-204 0 0,3 9-201 0 0,0 0 0 0 0,0-1 1 0 0,0 1-1 0 0,1-1 0 0 0,1 1 1 0 0,0-1-1 0 0,10 14 0 0 0,-15-22 121 0 0,1 0 0 0 0,-1 0 0 0 0,0 0 0 0 0,0 1 0 0 0,1-1 0 0 0,-1 0 0 0 0,0 0 0 0 0,0 0 1 0 0,1 0-1 0 0,-1 0 0 0 0,0 0 0 0 0,1 1 0 0 0,-1-1 0 0 0,0 0 0 0 0,1 0 0 0 0,-1 0 0 0 0,0 0 0 0 0,0 0 0 0 0,1 0 0 0 0,-1 0 0 0 0,0 0 0 0 0,1 0 0 0 0,-1 0 0 0 0,0-1 0 0 0,1 1 0 0 0,-1 0 0 0 0,0 0 0 0 0,1 0 0 0 0,-1 0 0 0 0,0 0 0 0 0,0-1 0 0 0,1 1 1 0 0,-1 0-1 0 0,0 0 0 0 0,0 0 0 0 0,1-1 0 0 0,-1 1 0 0 0,0 0 0 0 0,8-13-2526 0 0,-7 8 1480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 4161 0 0,'-5'2'999'0'0,"5"-2"-964"0"0,0 0-1 0 0,0 0 1 0 0,0 0 0 0 0,0 0-1 0 0,1 0 1 0 0,-1 0-1 0 0,0 0 1 0 0,0 0-1 0 0,0 1 1 0 0,0-1-1 0 0,0 0 1 0 0,0 0-1 0 0,0 0 1 0 0,0 0 0 0 0,0 0-1 0 0,0 0 1 0 0,0 0-1 0 0,0 0 1 0 0,0 0-1 0 0,0 0 1 0 0,0 0-1 0 0,0 1 1 0 0,0-1-1 0 0,0 0 1 0 0,0 0 0 0 0,0 0-1 0 0,0 0 1 0 0,0 0-1 0 0,0 0 1 0 0,0 0-1 0 0,0 0 1 0 0,0 0-1 0 0,0 0 1 0 0,0 1-1 0 0,0-1 1 0 0,0 0 0 0 0,0 0-1 0 0,0 0 1 0 0,0 0-1 0 0,0 0 1 0 0,0 0-1 0 0,0 0 1 0 0,0 0-1 0 0,0 0 1 0 0,0 0-1 0 0,0 0 1 0 0,0 0 0 0 0,0 0-1 0 0,-1 1 1 0 0,1-1-1 0 0,0 0 1 0 0,0 0-1 0 0,0 0 1 0 0,0 0-1 0 0,0 0 1 0 0,0 0-1 0 0,0 0 1 0 0,0 0 0 0 0,0 0-1 0 0,0 0 1 0 0,-1 0-1 0 0,1 0 1 0 0,0 0-1 0 0,0 0 1 0 0,1 1 310 0 0,20 2 1546 0 0,-18-2-1836 0 0,0-1 1 0 0,0 0-1 0 0,0 1 0 0 0,0-1 0 0 0,0 0 1 0 0,0-1-1 0 0,5 0 0 0 0,7 0-17 0 0,-6 0-272 0 0,-1 0 0 0 0,0-1 0 0 0,0 0 0 0 0,0 0 0 0 0,0-1-1 0 0,0 0 1 0 0,0 0 0 0 0,8-5 0 0 0,-15 8 112 0 0,-1 0 0 0 0,1-1-1 0 0,-1 1 1 0 0,1 0 0 0 0,-1 0 0 0 0,0-1 0 0 0,1 1-1 0 0,-1 0 1 0 0,0-1 0 0 0,1 1 0 0 0,-1 0 0 0 0,0-1-1 0 0,1 1 1 0 0,-1 0 0 0 0,0-1 0 0 0,1 1 0 0 0,-1-1-1 0 0,0 1 1 0 0,0-1 0 0 0,0 1 0 0 0,0-1 0 0 0,1 1-1 0 0,-1-1 1 0 0,0 1 0 0 0,0-1 0 0 0,0 1 0 0 0,0-1-1 0 0,0 1 1 0 0,0-1 0 0 0,0 0 31 0 0,-1 1-1 0 0,1 0 1 0 0,0-1 0 0 0,0 1-1 0 0,-1 0 1 0 0,1-1 0 0 0,0 1 0 0 0,0 0-1 0 0,-1-1 1 0 0,1 1 0 0 0,0 0-1 0 0,-1 0 1 0 0,1 0 0 0 0,0-1-1 0 0,-1 1 1 0 0,1 0 0 0 0,-1 0 0 0 0,1 0-1 0 0,0 0 1 0 0,-1 0 0 0 0,1 0-1 0 0,-1-1 1 0 0,1 1 0 0 0,0 0-1 0 0,-1 0 1 0 0,1 0 0 0 0,-1 0 0 0 0,1 0-1 0 0,0 1 1 0 0,-1-1 0 0 0,1 0-1 0 0,-1 0 1 0 0,1 0 0 0 0,0 0-1 0 0,-1 0 1 0 0,0 1 0 0 0,-2 0 265 0 0,0 0 0 0 0,0 0-1 0 0,0 1 1 0 0,0-1 0 0 0,0 1 0 0 0,0 0 0 0 0,1 0 0 0 0,-1 0 0 0 0,0 0-1 0 0,1 0 1 0 0,0 0 0 0 0,-1 1 0 0 0,1-1 0 0 0,0 1 0 0 0,0 0-1 0 0,0 0 1 0 0,1 0 0 0 0,-1 0 0 0 0,1 0 0 0 0,0 0 0 0 0,-1 0 0 0 0,0 6-1 0 0,1-3 190 0 0,0 1 0 0 0,1 0-1 0 0,-1-1 1 0 0,2 1-1 0 0,-1 0 1 0 0,1-1 0 0 0,0 1-1 0 0,0 0 1 0 0,0-1-1 0 0,4 9 1 0 0,-4-11-535 0 0,1 1 0 0 0,0 0-1 0 0,0-1 1 0 0,0 0 0 0 0,4 6 0 0 0,-5-9-162 0 0,1 1 1 0 0,-1-1-1 0 0,0 0 0 0 0,0 0 1 0 0,0 0-1 0 0,1 0 0 0 0,-1 0 1 0 0,0 0-1 0 0,1 0 0 0 0,-1 0 1 0 0,3 1-1 0 0,-3-2 256 0 0,-1 0 0 0 0,0 0 0 0 0,0 0 1 0 0,1 0-1 0 0,-1 0 0 0 0,0 0 0 0 0,0 0 0 0 0,0 0 0 0 0,1 0 1 0 0,-1 0-1 0 0,0-1 0 0 0,0 1 0 0 0,1 0 0 0 0,-1 0 1 0 0,0 0-1 0 0,0 0 0 0 0,0 0 0 0 0,1 0 0 0 0,-1-1 0 0 0,0 1 1 0 0,0 0-1 0 0,0 0 0 0 0,0 0 0 0 0,1-1 0 0 0,-1 1 1 0 0,0 0-1 0 0,0 0 0 0 0,0 0 0 0 0,0-1 0 0 0,0 1 0 0 0,0 0 1 0 0,0 0-1 0 0,1-1 0 0 0,-1 1 0 0 0,1-2-348 0 0,0-1-337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1848 0 0,'8'19'4100'0'0,"-2"-2"-3867"0"0,-1-1-1 0 0,-1 1 1 0 0,4 19 0 0 0,-8-33-453 0 0,0 1 0 0 0,0 0 0 0 0,0 0 0 0 0,0-1 0 0 0,0 1 0 0 0,-1 0 0 0 0,1-1 1 0 0,-1 1-1 0 0,0 0 0 0 0,0-1 0 0 0,0 1 0 0 0,-1-1 0 0 0,-3 7 0 0 0,1-4 96 0 0,0 0-1 0 0,0-1 1 0 0,-1 1-1 0 0,0-1 1 0 0,0 0-1 0 0,-8 5 1 0 0,4 0 311 0 0,8-10-111 0 0,1 0 0 0 0,0 1 0 0 0,0-1 0 0 0,0 0 0 0 0,0 0 0 0 0,0 1 0 0 0,0-1 0 0 0,-1 0 0 0 0,1 0 0 0 0,0 0 0 0 0,0 1 0 0 0,0-1 0 0 0,0 0 0 0 0,-1 0 0 0 0,1 0 0 0 0,0 1 0 0 0,0-1 0 0 0,-1 0 0 0 0,1 0 0 0 0,0 0 0 0 0,0 0 0 0 0,-1 0 0 0 0,1 0 0 0 0,0 1 0 0 0,0-1 0 0 0,-1 0 0 0 0,1 0 0 0 0,0 0 0 0 0,-1 0 0 0 0,1 0 0 0 0,1-1 22 0 0,0 0 0 0 0,1 0 1 0 0,-1 0-1 0 0,0 0 0 0 0,1 0 1 0 0,-1 0-1 0 0,1 0 0 0 0,-1 1 1 0 0,1-1-1 0 0,-1 1 0 0 0,3-1 0 0 0,0-1 151 0 0,3 0-142 0 0,0-1-1 0 0,0 1 1 0 0,0 0-1 0 0,0 1 1 0 0,1-1-1 0 0,-1 2 1 0 0,0-1 0 0 0,1 1-1 0 0,11 1 1 0 0,-17-1-96 0 0,0 1 0 0 0,0 0 0 0 0,-1 0 0 0 0,1 0 0 0 0,0 0 0 0 0,0 0 0 0 0,0 0 0 0 0,-1 0 0 0 0,1 1 0 0 0,0-1 0 0 0,-1 1 0 0 0,0-1 0 0 0,1 1 0 0 0,-1-1 0 0 0,0 1 0 0 0,1 0 0 0 0,-1 0 0 0 0,0 0 0 0 0,-1 0 0 0 0,1 0 0 0 0,0 0 0 0 0,0 0 0 0 0,-1 0 0 0 0,1 0 0 0 0,-1 3 0 0 0,1-2 44 0 0,0 1 0 0 0,-1-1 0 0 0,0 0 1 0 0,0 1-1 0 0,0-1 0 0 0,0 0 0 0 0,0 1 1 0 0,-1-1-1 0 0,0 0 0 0 0,1 1 0 0 0,-1-1 0 0 0,-1 0 1 0 0,1 0-1 0 0,0 0 0 0 0,-3 5 0 0 0,2-6 45 0 0,2-1-50 0 0,-1 0 0 0 0,0 0 0 0 0,1 0 0 0 0,-1 0 0 0 0,0-1 0 0 0,1 1 1 0 0,-1 0-1 0 0,0 0 0 0 0,0-1 0 0 0,0 1 0 0 0,0 0 0 0 0,1-1 0 0 0,-1 1 1 0 0,0-1-1 0 0,-2 2 0 0 0,2-2 71 0 0,2-2-100 0 0,0 1 1 0 0,0 1-1 0 0,-1-1 0 0 0,1 0 0 0 0,0 0 0 0 0,0 0 0 0 0,0 0 1 0 0,0 1-1 0 0,0-1 0 0 0,0 0 0 0 0,0 1 0 0 0,2-2 0 0 0,6-4 19 0 0,-6 4-51 0 0,0 1 0 0 0,0 0-1 0 0,0-1 1 0 0,0 1 0 0 0,1 0 0 0 0,-1 0 0 0 0,3 0 0 0 0,10-3 47 0 0,-15 4-37 0 0,0 0 0 0 0,0 0 1 0 0,0 0-1 0 0,0 0 0 0 0,0 0 0 0 0,0 0 1 0 0,1 0-1 0 0,-1 0 0 0 0,0 0 1 0 0,0 1-1 0 0,0-1 0 0 0,0 1 1 0 0,0-1-1 0 0,0 1 0 0 0,0-1 1 0 0,0 1-1 0 0,0-1 0 0 0,0 1 1 0 0,0 0-1 0 0,-1-1 0 0 0,1 1 1 0 0,1 1-1 0 0,16 21 126 0 0,-16-20-84 0 0,0 1 0 0 0,0 0 0 0 0,-1 0 0 0 0,1 0 0 0 0,-1 0 0 0 0,0 0 0 0 0,0 1 0 0 0,0-1 0 0 0,-1 5 0 0 0,1-6 46 0 0,-1-1 1 0 0,0 1-1 0 0,0 0 0 0 0,0-1 0 0 0,0 1 1 0 0,-1-1-1 0 0,1 1 0 0 0,-1-1 0 0 0,0 1 1 0 0,1-1-1 0 0,-1 0 0 0 0,0 1 1 0 0,0-1-1 0 0,-1 0 0 0 0,1 1 0 0 0,-3 2 1 0 0,3-3-80 0 0,-1-1 0 0 0,0 0 1 0 0,1 0-1 0 0,-1 0 1 0 0,0 0-1 0 0,1-1 0 0 0,-1 1 1 0 0,0 0-1 0 0,0-1 1 0 0,0 1-1 0 0,1-1 1 0 0,-1 1-1 0 0,0-1 0 0 0,0 0 1 0 0,0 0-1 0 0,0 0 1 0 0,0 0-1 0 0,0 0 0 0 0,0 0 1 0 0,0-1-1 0 0,0 1 1 0 0,1-1-1 0 0,-1 1 0 0 0,0-1 1 0 0,0 0-1 0 0,0 1 1 0 0,1-1-1 0 0,-1 0 0 0 0,0 0 1 0 0,1 0-1 0 0,-1-1 1 0 0,1 1-1 0 0,-1 0 0 0 0,1 0 1 0 0,0-1-1 0 0,0 1 1 0 0,-1-1-1 0 0,1 1 0 0 0,0-1 1 0 0,0 0-1 0 0,0 1 1 0 0,-1-4-1 0 0,1 2-346 0 0,-1-2-212 0 0,0 0 0 0 0,0-1-1 0 0,-1-9 1 0 0,2 15 368 0 0,1-1-1 0 0,0 1 1 0 0,0-1-1 0 0,0 0 1 0 0,0 1 0 0 0,0-1-1 0 0,0 1 1 0 0,0-1-1 0 0,0 0 1 0 0,0 1 0 0 0,0-1-1 0 0,0 1 1 0 0,0-1-1 0 0,0 0 1 0 0,0 1-1 0 0,0-1 1 0 0,1 1 0 0 0,-1-1-1 0 0,0 0 1 0 0,0 1-1 0 0,1-1 1 0 0,-1 1 0 0 0,1-1-1 0 0,-1 1 1 0 0,0-1-1 0 0,1 1 1 0 0,-1-1-1 0 0,1 1 1 0 0,-1 0 0 0 0,1-1-1 0 0,-1 1 1 0 0,1 0-1 0 0,-1-1 1 0 0,1 1 0 0 0,-1 0-1 0 0,1 0 1 0 0,0-1-1 0 0,-1 1 1 0 0,1 0 0 0 0,-1 0-1 0 0,1 0 1 0 0,0 0-1 0 0,-1 0 1 0 0,2 0-1 0 0,0 0-594 0 0,1 1-474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4329 0 0,'0'0'60'0'0,"-1"0"1"0"0,1 0-1 0 0,0-1 1 0 0,-1 1-1 0 0,1 0 1 0 0,0 0-1 0 0,-1 0 1 0 0,1 0-1 0 0,0 0 1 0 0,-1 0-1 0 0,1 0 1 0 0,0-1-1 0 0,0 1 1 0 0,-1 0-1 0 0,1 0 1 0 0,0 0-1 0 0,0-1 1 0 0,-1 1-1 0 0,1 0 1 0 0,0 0-1 0 0,0-1 1 0 0,-1 1-1 0 0,1 0 1 0 0,0 0-1 0 0,0-1 1 0 0,0 1-1 0 0,0 0 1 0 0,0-1-1 0 0,0 1 1 0 0,-1 0-1 0 0,1-1 1 0 0,0 1-1 0 0,0 0 1 0 0,0-1-1 0 0,0 1 1 0 0,0 0-1 0 0,0-1 1 0 0,0 1-1 0 0,0 0 1 0 0,0-1-1 0 0,1 0 1 0 0,-1 0 720 0 0,0 23 2264 0 0,0-4-2947 0 0,-2 53-35 0 0,-2-40-146 0 0,0 23-1690 0 0,5-45-1058 0 0,2-17 143 0 0,1-6 2535 0 0,-2 11 119 0 0,-1-1 1 0 0,1 1 0 0 0,0 0-1 0 0,5-6 1 0 0,-6 7 57 0 0,0 1 1 0 0,0 0-1 0 0,0 0 0 0 0,0 0 0 0 0,0 1 1 0 0,0-1-1 0 0,0 0 0 0 0,0 0 0 0 0,1 1 0 0 0,-1-1 1 0 0,0 0-1 0 0,0 1 0 0 0,1-1 0 0 0,-1 1 1 0 0,0 0-1 0 0,3-1 0 0 0,-2 1 36 0 0,-1 0-1 0 0,1 1 1 0 0,-1-1-1 0 0,1 1 1 0 0,-1-1-1 0 0,1 1 1 0 0,-1 0-1 0 0,0-1 1 0 0,1 1 0 0 0,-1 0-1 0 0,0 0 1 0 0,0 0-1 0 0,0 0 1 0 0,0 0-1 0 0,2 2 1 0 0,-2-2-75 0 0,0 0 1 0 0,0 1-1 0 0,1-1 1 0 0,-1 0 0 0 0,0 0-1 0 0,1 0 1 0 0,-1 0-1 0 0,0-1 1 0 0,1 1-1 0 0,-1 0 1 0 0,1-1-1 0 0,-1 1 1 0 0,1 0-1 0 0,0-1 1 0 0,2 1 0 0 0,4-1-245 0 0,-7 0 140 0 0,1 1 0 0 0,0-1 0 0 0,-1 0-1 0 0,1 0 1 0 0,0-1 0 0 0,-1 1-1 0 0,1 0 1 0 0,2-1 0 0 0,-3 1 108 0 0,-1-1 1 0 0,1 1-1 0 0,-1 0 0 0 0,1-1 1 0 0,-1 1-1 0 0,1-1 0 0 0,-1 1 1 0 0,1-1-1 0 0,-1 1 0 0 0,1-1 1 0 0,-1 1-1 0 0,0-1 1 0 0,1 1-1 0 0,-1-1 0 0 0,0 0 1 0 0,1 1-1 0 0,-1-1 0 0 0,0 0 1 0 0,0 1-1 0 0,0-1 0 0 0,0 0 1 0 0,0 1-1 0 0,0-1 0 0 0,1 0 1 0 0,-1 1-1 0 0,-1-1 1 0 0,1 0-1 0 0,3-10-62 0 0,-3 11 112 0 0,0 0-1 0 0,0 0 1 0 0,0 0-1 0 0,0 0 1 0 0,0-1-1 0 0,0 1 0 0 0,0 0 1 0 0,0 0-1 0 0,0 0 1 0 0,0 0-1 0 0,0 0 1 0 0,0 0-1 0 0,0 0 1 0 0,0 0-1 0 0,0-1 1 0 0,0 1-1 0 0,0 0 1 0 0,1 0-1 0 0,-1 0 1 0 0,0 0-1 0 0,0 0 1 0 0,0 0-1 0 0,0 0 1 0 0,0 0-1 0 0,0 0 1 0 0,0 0-1 0 0,0 0 1 0 0,1 0-1 0 0,-1 0 1 0 0,0 0-1 0 0,0 0 1 0 0,0 0-1 0 0,0 0 1 0 0,0 0-1 0 0,0 0 1 0 0,0 0-1 0 0,1 0 1 0 0,-1 0-1 0 0,0 0 1 0 0,0 0-1 0 0,0 0 1 0 0,0 0-1 0 0,0 0 1 0 0,0 0-1 0 0,0 0 1 0 0,1 0-1 0 0,-1 0 1 0 0,0 0-1 0 0,0 0 1 0 0,0 0-1 0 0,0 0 1 0 0,0 1-1 0 0,0-1 1 0 0,0 0-1 0 0,0 0 1 0 0,0 0-1 0 0,0 0 1 0 0,0 0-1 0 0,1 0 1 0 0,-1 0-1 0 0,0 0 1 0 0,0 1-1 0 0,0-1 1 0 0,0 0-1 0 0,0 0 1 0 0,0 0-1 0 0,0 0 1 0 0,0 0-1 0 0,1 5 193 0 0,0-1 0 0 0,0 0 0 0 0,0 1 0 0 0,0 7 0 0 0,0 2-31 0 0,0-8-174 0 0,0-1-63 0 0,0 0 0 0 0,0 0 0 0 0,0 0 0 0 0,4 7 0 0 0,-5-12 17 0 0,0 0-1 0 0,0 1 0 0 0,0-1 1 0 0,0 0-1 0 0,0 0 0 0 0,0 0 0 0 0,0 0 1 0 0,0 0-1 0 0,0 0 0 0 0,0 0 1 0 0,0 0-1 0 0,0 0 0 0 0,0 0 0 0 0,1 0 1 0 0,-1 0-1 0 0,0 1 0 0 0,0-1 1 0 0,0 0-1 0 0,0 0 0 0 0,0 0 0 0 0,0 0 1 0 0,0 0-1 0 0,0 0 0 0 0,0 0 0 0 0,1 0 1 0 0,-1 0-1 0 0,0 0 0 0 0,0 0 1 0 0,0 0-1 0 0,0 0 0 0 0,0 0 0 0 0,0 0 1 0 0,0 0-1 0 0,0 0 0 0 0,0 0 1 0 0,1 0-1 0 0,-1 0 0 0 0,0 0 0 0 0,0 0 1 0 0,0-1-1 0 0,0 1 0 0 0,0 0 1 0 0,0 0-1 0 0,0 0 0 0 0,0 0 0 0 0,0 0 1 0 0,0 0-1 0 0,1 0 0 0 0,3-7-370 0 0,2-6 340 0 0,-6 11 57 0 0,0 2 44 0 0,0-1 0 0 0,0 0 0 0 0,0 1 0 0 0,0-1 0 0 0,0 0 0 0 0,0 0 1 0 0,0 1-1 0 0,0-1 0 0 0,0 0 0 0 0,0 0 0 0 0,0 1 0 0 0,1-1 0 0 0,-1 0 0 0 0,0 1 1 0 0,1-1-1 0 0,-1 0 0 0 0,0 1 0 0 0,1-1 0 0 0,-1 0 0 0 0,0 1 0 0 0,1-1 0 0 0,-1 1 1 0 0,1-1-1 0 0,-1 1 0 0 0,1-1 0 0 0,0 1 0 0 0,-1-1 0 0 0,1 1 0 0 0,1-1 0 0 0,40-15 118 0 0,-41 16-513 0 0,0-1 0 0 0,0 0-1 0 0,1 1 1 0 0,-1-1 0 0 0,0 0-1 0 0,0 0 1 0 0,0 0 0 0 0,0 0-1 0 0,0 0 1 0 0,0 0 0 0 0,0 0-1 0 0,0 0 1 0 0,-1 0 0 0 0,1 0-1 0 0,0-1 1 0 0,0 0 0 0 0,-1-1-442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31 968 0 0,'1'-2'170'0'0,"-1"1"0"0"0,0-1-1 0 0,1 1 1 0 0,-1 0 0 0 0,1-1 0 0 0,-1 1 0 0 0,1 0-1 0 0,0 0 1 0 0,0-1 0 0 0,-1 1 0 0 0,1 0-1 0 0,0 0 1 0 0,0 0 0 0 0,0 0 0 0 0,0 0-1 0 0,0 0 1 0 0,1 0 0 0 0,-1 0 0 0 0,0 0-1 0 0,0 1 1 0 0,1-1 0 0 0,-1 0 0 0 0,0 1 0 0 0,1-1-1 0 0,-1 1 1 0 0,0 0 0 0 0,1-1 0 0 0,-1 1-1 0 0,1 0 1 0 0,1 0 0 0 0,0-1 20 0 0,0 1 0 0 0,0-1-1 0 0,1 1 1 0 0,-1 0 0 0 0,0 0 0 0 0,1 0 0 0 0,-1 0 0 0 0,0 1 0 0 0,1 0 0 0 0,-1-1-1 0 0,0 1 1 0 0,6 3 0 0 0,-6-2-143 0 0,0 0-1 0 0,0 1 1 0 0,-1-1 0 0 0,1 1-1 0 0,-1 0 1 0 0,1-1 0 0 0,-1 1-1 0 0,0 0 1 0 0,0 0-1 0 0,0 1 1 0 0,-1-1 0 0 0,1 0-1 0 0,-1 1 1 0 0,0-1-1 0 0,0 1 1 0 0,2 6 0 0 0,-2-4-37 0 0,-1 0-1 0 0,1 0 1 0 0,-1 0 0 0 0,0 1 0 0 0,0-1 0 0 0,0 0 0 0 0,-1 0-1 0 0,0 0 1 0 0,-3 9 0 0 0,3-13-71 0 0,-4 14 29 0 0,2-11-534 0 0,3-7-1017 0 0,0 0 1435 0 0,1 0 0 0 0,-1 0 0 0 0,1 0 0 0 0,0 1 0 0 0,-1-1-1 0 0,1 0 1 0 0,0 1 0 0 0,0-1 0 0 0,0 0 0 0 0,0 1 0 0 0,1-1 0 0 0,-1 1 0 0 0,0 0-1 0 0,1-1 1 0 0,2-1 0 0 0,-3 2 201 0 0,0 0 0 0 0,0 0 0 0 0,0 0 0 0 0,0 0 0 0 0,1 1 0 0 0,-1-1 0 0 0,0 0 0 0 0,1 1 0 0 0,-1-1 0 0 0,0 1 0 0 0,1 0 0 0 0,-1-1 0 0 0,0 1 0 0 0,1 0 0 0 0,-1 0 1 0 0,1 0-1 0 0,-1-1 0 0 0,1 2 0 0 0,-1-1 0 0 0,0 0 0 0 0,1 0 0 0 0,-1 0 0 0 0,2 1 0 0 0,1 1-34 0 0,-1-1 0 0 0,1 0 0 0 0,-1 0 1 0 0,1 0-1 0 0,-1 0 0 0 0,1 0 1 0 0,-1-1-1 0 0,1 0 0 0 0,0 0 0 0 0,-1 0 1 0 0,1 0-1 0 0,-1 0 0 0 0,1-1 0 0 0,0 1 1 0 0,-1-1-1 0 0,1 0 0 0 0,4-2 0 0 0,-5 1-34 0 0,-1 0 0 0 0,0-1 0 0 0,1 1 0 0 0,-1 0 0 0 0,0-1-1 0 0,0 1 1 0 0,0-1 0 0 0,-1 0 0 0 0,1 0 0 0 0,-1 1 0 0 0,1-1-1 0 0,-1 0 1 0 0,0 0 0 0 0,0 0 0 0 0,0-1 0 0 0,0-3 0 0 0,0 2 93 0 0,0 1 1 0 0,1-1-1 0 0,-1 1 1 0 0,1-1-1 0 0,4-7 1 0 0,-6 12-17 0 0,1-1 1 0 0,-1 1 0 0 0,0 0-1 0 0,0 0 1 0 0,0 0 0 0 0,0 0-1 0 0,1 0 1 0 0,-1 0 0 0 0,0-1-1 0 0,0 1 1 0 0,1 0 0 0 0,-1 0-1 0 0,0 0 1 0 0,0 0 0 0 0,0 0-1 0 0,1 0 1 0 0,-1 0 0 0 0,0 0-1 0 0,0 0 1 0 0,1 0 0 0 0,-1 0-1 0 0,0 0 1 0 0,0 0 0 0 0,0 0 0 0 0,1 0-1 0 0,-1 0 1 0 0,0 0 0 0 0,0 1-1 0 0,1-1 1 0 0,-1 0 0 0 0,0 0-1 0 0,0 0 1 0 0,0 0 0 0 0,0 0-1 0 0,1 0 1 0 0,-1 1 0 0 0,0-1-1 0 0,0 0 1 0 0,0 0 0 0 0,0 0-1 0 0,1 1 1 0 0,-1-1 0 0 0,0 0-1 0 0,11 17 787 0 0,7 21-557 0 0,-6-2-101 0 0,-8-26-148 0 0,0 1 1 0 0,-1-1-1 0 0,3 17 0 0 0,-5-23 5 0 0,-1 0-1 0 0,2-1 1 0 0,-1 1-1 0 0,0 0 1 0 0,1 0-1 0 0,-1-1 1 0 0,4 5-1 0 0,1 4 114 0 0,-6-12-153 0 0,1 1 0 0 0,-1-1 0 0 0,1 0 0 0 0,-1 1 0 0 0,1-1 0 0 0,-1 0 0 0 0,1 1 0 0 0,-1-1 0 0 0,1 0 0 0 0,0 0 0 0 0,-1 0 0 0 0,1 0 0 0 0,-1 0 0 0 0,1 0 0 0 0,0 1 0 0 0,-1-1 0 0 0,1-1 0 0 0,-1 1 0 0 0,1 0 0 0 0,0 0 0 0 0,-1 0 0 0 0,2 0 0 0 0,14-4 183 0 0,-9 0-113 0 0,1-1-1 0 0,0 1 0 0 0,-1-1 1 0 0,0-1-1 0 0,12-11 0 0 0,-18 16-46 0 0,0 0-1 0 0,0 0 1 0 0,1 0 0 0 0,-1 0-1 0 0,0 0 1 0 0,0 0-1 0 0,1 0 1 0 0,-1 1 0 0 0,0-1-1 0 0,1 0 1 0 0,-1 1-1 0 0,1-1 1 0 0,1 1-1 0 0,-3 0-2 0 0,1 0 422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8:3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16104,'0'2048'0,"2048"-2048"0,-2048-2048 0,-2048 2048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8:4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773 387 18917,'0'15'0,"-1"0"0,-1 0 0,0 0 0,0 0 0,-2 0 0,0 0 0,0-1 0,-1 0 0,0 1 0,-1-2 0,-1 1 0,0-1 0,-1 1 0,0-2 0,-1 1 0,0-1 0,-1 0 0,0-1 0,0 0 0,-1-1 0,0 0 0,-1 0 0,0-1 0,-1 0 0,1-1 0,-2 0 0,1-1 0,-1 0 0,1-1 0,-2-1 0,1 0 0,0-1 0,-1 0 0,0 0 0,0-2 0,0 0 0,0 0 0,0-1 0,0-1 0,0 0 0,-1-1 0,1-1 0,0 0 0,0 0 0,1-2 0,-1 0 0,0 0 0,1-1 0,0 0 0,0-1 0,0-1 0,1 0 0,0-1 0,0 0 0,1-1 0,0 0 0,0-1 0,1 0 0,0 0 0,0-1 0,1 0 0,0-1 0,1 0 0,1-1 0,-1 1 0,2-2 0,0 1 0,0-1 0,1 1 0,0-2 0,1 1 0,1 0 0,0-1 0,1 0 0,0 0 0,1 0 0,1 0 0,0 0 0,1 0 0,0 0 0,1-1 0,0 1 0,1 0 0,1 0 0,0 1 0,1-1 0,0 0 0,1 1 0,1 0 0,0 0 0,1 0 0,0 1 0,0 0 0,2 0 0,-1 1 0,1 0 0,1 0 0,0 1 0,1 0 0,0 0 0,0 1 0,1 0 0,0 1 0,0 1 0,1-1 0,0 2 0,0 0 0,1 0 0,0 1 0,0 0 0,0 1 0,1 1 0,0 0 0,-1 1 0,1 0 0,0 1 0,0 1 0,1 0 0,-1 1 0,0 0 0,0 1 0,0 0 0,0 1 0,0 1 0,0 0 0,0 1 0,-1 0 0,0 1 0,1 1 0,-2 0 0,1 1 0,-1 0 0,1 0 0,-2 2 0,1-1 0,-1 1 0,0 1 0,-1 0 0,0 1 0,-1 0 0,0 0 0,0 1 0,-1 0 0,0 0 0,-1 1 0,0 0 0,-1 0 0,0 1 0,-1 0 0,-1 0 0,0 0 0,-1 1 0,0 0 0,0-1 0,-2 1 0,0 0 0,0 0 0,-1 1 0,-1-1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3209 0 0,'5'-3'3145'0'0,"14"-5"-1292"0"0,-13 7-1506 0 0,0 0 1 0 0,0 0-1 0 0,0 1 0 0 0,0 0 1 0 0,0 1-1 0 0,9 1 0 0 0,-13-2-282 0 0,0 0-1 0 0,0 1 1 0 0,0-1 0 0 0,0 1-1 0 0,0-1 1 0 0,-1 1-1 0 0,1 0 1 0 0,0 0 0 0 0,0-1-1 0 0,-1 1 1 0 0,1 0-1 0 0,-1 1 1 0 0,1-1 0 0 0,-1 0-1 0 0,1 0 1 0 0,-1 1-1 0 0,0-1 1 0 0,1 1 0 0 0,-1-1-1 0 0,0 1 1 0 0,0 0-1 0 0,0-1 1 0 0,0 1 0 0 0,0 2-1 0 0,1 3-88 0 0,-1 0 1 0 0,0 0-1 0 0,0 0 0 0 0,-1 1 0 0 0,-1 12 0 0 0,0-15-1381 0 0,1-1 0 0 0,-1 1 0 0 0,-1 0 0 0 0,1-1 0 0 0,-4 10-1 0 0,-3-2-921 0 0,5-9 983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1088 0 0,'-16'-17'12960'0'0,"21"17"-12153"0"0,1 1 0 0 0,-1-1-1 0 0,1 2 1 0 0,7 2 0 0 0,-7-3-787 0 0,0 1 0 0 0,-1-1 0 0 0,1 0 0 0 0,10 1 1 0 0,79 4 177 0 0,-72-7-144 0 0,-1-2 0 0 0,33-6-1 0 0,-18 2 6 0 0,2 7 65 0 0,-30 1 209 0 0,-5 0-1004 0 0,-26-25-16166 0 0,18 20 16197 0 0,0-1-262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4041 0 0,'0'0'157'0'0,"-1"0"1"0"0,0 0-1 0 0,0 0 1 0 0,0 0-1 0 0,0 1 0 0 0,0-1 1 0 0,0 0-1 0 0,1 0 1 0 0,-1 1-1 0 0,0-1 0 0 0,0 0 1 0 0,0 1-1 0 0,1-1 1 0 0,-1 1-1 0 0,0-1 0 0 0,0 1 1 0 0,1 0-1 0 0,-1-1 1 0 0,1 1-1 0 0,-1 0 0 0 0,0-1 1 0 0,1 1-1 0 0,-1 0 1 0 0,1 0-1 0 0,0-1 1 0 0,-1 1-1 0 0,1 0 0 0 0,-1 0 1 0 0,1 0-1 0 0,0 0 1 0 0,0-1-1 0 0,0 1 0 0 0,-1 0 1 0 0,1 0-1 0 0,0 0 1 0 0,0 0-1 0 0,0 0 0 0 0,0 0 1 0 0,1 0-1 0 0,-1 0 1 0 0,0 1-1 0 0,1 4 444 0 0,0 1-1 0 0,1-1 1 0 0,-1 1-1 0 0,5 8 1 0 0,-2-2 270 0 0,-1 1 1 0 0,4 27-1 0 0,-3-20-166 0 0,-2 3-15 0 0,-2-17-455 0 0,1 0 1 0 0,0 0-1 0 0,2 8 0 0 0,-2-10-57 0 0,0 1-1 0 0,0 0 1 0 0,-1 0-1 0 0,1 0 1 0 0,-1 0-1 0 0,-2 10 1 0 0,1-8 32 0 0,1-1 0 0 0,0 1 0 0 0,1 8 0 0 0,-1 21 209 0 0,0-35-369 0 0,0 0 1 0 0,0 0-1 0 0,0 0 0 0 0,-1 0 1 0 0,1 0-1 0 0,-1 0 0 0 0,1-1 0 0 0,-2 3 1 0 0,1 0 270 0 0,1-4-215 0 0,0 0-104 0 0,0 0 0 0 0,1 0 0 0 0,-1 0 0 0 0,0 1 0 0 0,0-1 0 0 0,0 0 0 0 0,0 0-1 0 0,0 0 1 0 0,0 1 0 0 0,0-1 0 0 0,0 0 0 0 0,0 0 0 0 0,0 0 0 0 0,-1 0 0 0 0,1 1 0 0 0,0-1 0 0 0,0 0 0 0 0,0 0 0 0 0,0 0 0 0 0,0 0 0 0 0,0 1 0 0 0,0-1-1 0 0,0 0 1 0 0,0 0 0 0 0,-1 0 0 0 0,1 0 0 0 0,0 0 0 0 0,0 1 0 0 0,0-1 0 0 0,0 0 0 0 0,0 0 0 0 0,-1 0 0 0 0,1 0 0 0 0,0 0 0 0 0,0 0 0 0 0,0 0-1 0 0,0 0 1 0 0,-1 0 0 0 0,1 0 0 0 0,0 0 0 0 0,0 0 0 0 0,-1 0 0 0 0,-1 3 80 0 0,2-1-11 0 0,-3 2 32 0 0,2-4-116 0 0,2 0-43 0 0,0 0 81 0 0,-1 0 0 0 0,0 0-22 0 0,0 0-8 0 0,0-3-430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2377 0 0,'-1'-1'226'0'0,"-1"1"1"0"0,1-1 0 0 0,0 1-1 0 0,0 0 1 0 0,0 0 0 0 0,0-1-1 0 0,-1 1 1 0 0,1 0 0 0 0,0 0-1 0 0,0 0 1 0 0,0 0 0 0 0,0 1-1 0 0,-1-1 1 0 0,1 0 0 0 0,0 0-1 0 0,0 1 1 0 0,0-1 0 0 0,0 0-1 0 0,0 1 1 0 0,0 0 0 0 0,0-1-1 0 0,0 1 1 0 0,0-1 0 0 0,0 1-1 0 0,0 0 1 0 0,0 0 0 0 0,-1 1-1 0 0,1 0-207 0 0,0 0-1 0 0,1 0 0 0 0,-1 1 0 0 0,1-1 1 0 0,0 0-1 0 0,-1 0 0 0 0,1 1 1 0 0,0-1-1 0 0,1 0 0 0 0,-1 0 1 0 0,0 1-1 0 0,1-1 0 0 0,-1 0 1 0 0,1 0-1 0 0,0 3 0 0 0,1 0 21 0 0,0 0-1 0 0,1 0 1 0 0,-1 0-1 0 0,1 0 1 0 0,4 6-1 0 0,-6-9-63 0 0,1-1 0 0 0,0 1 0 0 0,-1 0 0 0 0,1-1 0 0 0,0 1 0 0 0,0-1 0 0 0,0 1 0 0 0,0-1 0 0 0,0 0 0 0 0,3 2 0 0 0,-4-3 17 0 0,0 0 0 0 0,-1 0 0 0 0,1 1 0 0 0,0-1 0 0 0,0 0 0 0 0,-1 0 0 0 0,1 0 0 0 0,0 0 0 0 0,0 0 0 0 0,0 0 0 0 0,-1 0 0 0 0,1 0 0 0 0,0 0 0 0 0,0 0 1 0 0,-1 0-1 0 0,1 0 0 0 0,0-1 0 0 0,0 1 0 0 0,-1 0 0 0 0,1-1 0 0 0,0 1 0 0 0,-1 0 0 0 0,1-1 0 0 0,0 1 0 0 0,-1-1 0 0 0,1 1 0 0 0,-1-1 0 0 0,1 1 0 0 0,-1-1 0 0 0,1 1 1 0 0,-1-1-1 0 0,1 0 0 0 0,-1 1 0 0 0,1-1 0 0 0,0-1 0 0 0,-1 1 8 0 0,0 1 0 0 0,1-1-1 0 0,-1 0 1 0 0,0 0 0 0 0,0 0 0 0 0,1 0 0 0 0,-1 0 0 0 0,0 0-1 0 0,0 0 1 0 0,0 0 0 0 0,0 0 0 0 0,0 0 0 0 0,0 0 0 0 0,0 0 0 0 0,-1 0-1 0 0,1 1 1 0 0,0-1 0 0 0,0 0 0 0 0,-1 0 0 0 0,0-1 0 0 0,-12-16 190 0 0,5 7-201 0 0,-4 7-912 0 0,4 2-3331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3433 0 0,'2'35'5522'0'0,"-1"-29"-5583"0"0,0 0 1 0 0,0 0-1 0 0,0 0 0 0 0,1-1 1 0 0,0 1-1 0 0,0 0 0 0 0,3 5 1 0 0,-4-10-280 0 0,-1 0 1 0 0,1 0-1 0 0,0 0 1 0 0,0 0-1 0 0,0 0 1 0 0,0 0-1 0 0,0 0 1 0 0,0 0-1 0 0,0-1 1 0 0,1 1-1 0 0,-1 0 0 0 0,0-1 1 0 0,0 1-1 0 0,0-1 1 0 0,1 1-1 0 0,-1-1 1 0 0,0 1-1 0 0,1-1 1 0 0,-1 0-1 0 0,0 0 1 0 0,3 1-1 0 0,-2-2-652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1280 0 0,'0'0'282'0'0,"1"0"0"0"0,-1 1 0 0 0,1-1 1 0 0,-1 0-1 0 0,0 1 0 0 0,1-1 0 0 0,-1 0 0 0 0,1 1 0 0 0,-1-1 0 0 0,0 1 0 0 0,1-1 0 0 0,-1 1 0 0 0,0-1 0 0 0,1 1 0 0 0,-1-1 0 0 0,0 1 0 0 0,0-1 0 0 0,0 1 1 0 0,1-1-1 0 0,-1 1 0 0 0,0-1 0 0 0,0 2 0 0 0,4 20 195 0 0,-2-12-195 0 0,2 6-128 0 0,0 1 0 0 0,-2 0-1 0 0,2 21 1 0 0,-4-36-156 0 0,0-1-1 0 0,0 1 1 0 0,0 0 0 0 0,1 0-1 0 0,-1-1 1 0 0,0 1 0 0 0,1 0-1 0 0,-1-1 1 0 0,1 1 0 0 0,0 0-1 0 0,1 2 1 0 0,0-4-3 0 0,-1 1 0 0 0,1-1 0 0 0,0 0 0 0 0,-1 0 0 0 0,1 0 0 0 0,0 0 0 0 0,-1 0 0 0 0,1 0 0 0 0,0-1 0 0 0,-1 1 0 0 0,1 0 0 0 0,-1-1 1 0 0,1 1-1 0 0,2-2 0 0 0,25-13-72 0 0,-21 11-80 0 0,-7 3 192 0 0,-1 1 1 0 0,1 0 0 0 0,0-1 0 0 0,-1 1-1 0 0,1 0 1 0 0,0-1 0 0 0,-1 1 0 0 0,1-1-1 0 0,-1 1 1 0 0,1-1 0 0 0,0 1 0 0 0,-1-1-1 0 0,1 1 1 0 0,-1-1 0 0 0,1-1 0 0 0,-1 1 5 0 0,0 1-1 0 0,-1-1 1 0 0,1 0 0 0 0,0 0 0 0 0,-1 0 0 0 0,1 0 0 0 0,0 1 0 0 0,-1-1-1 0 0,0 0 1 0 0,1 1 0 0 0,-1-1 0 0 0,1 0 0 0 0,-1 1 0 0 0,0-1 0 0 0,1 0 0 0 0,-1 1-1 0 0,0-1 1 0 0,-1 0 0 0 0,-9-9 318 0 0,-18-22 0 0 0,2 1-126 0 0,23 28-314 0 0,4 2 42 0 0,0 1-1 0 0,0-1 1 0 0,-1 1 0 0 0,1-1 0 0 0,0 1-1 0 0,-1 0 1 0 0,1-1 0 0 0,0 1 0 0 0,-1 0-1 0 0,1-1 1 0 0,0 1 0 0 0,-1 0 0 0 0,1-1-1 0 0,-1 1 1 0 0,1 0 0 0 0,-1 0 0 0 0,1-1-1 0 0,-1 1 1 0 0,1 0 0 0 0,-1 0 0 0 0,1 0-1 0 0,-1 0 1 0 0,1 0 0 0 0,-1 0 0 0 0,1 0-1 0 0,-1 0 1 0 0,1 0 0 0 0,-1 0 0 0 0,1 0-1 0 0,-1 0 1 0 0,1 0 0 0 0,-1 0 0 0 0,1 0-1 0 0,-1 1 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1096 0 0,'1'-1'123'0'0,"-1"0"0"0"0,1 1 0 0 0,0-1 0 0 0,-1 0 0 0 0,1 1 0 0 0,0-1 0 0 0,0 1 0 0 0,-1-1 0 0 0,1 1 0 0 0,0-1 0 0 0,0 1 0 0 0,0 0 0 0 0,0-1-1 0 0,-1 1 1 0 0,1 0 0 0 0,0 0 0 0 0,0-1 0 0 0,0 1 0 0 0,0 0 0 0 0,0 0 0 0 0,0 0 0 0 0,0 0 0 0 0,1 1 0 0 0,-1-1 40 0 0,0 1 0 0 0,1-1-1 0 0,-1 1 1 0 0,0 0 0 0 0,0-1 0 0 0,0 1 0 0 0,0 0-1 0 0,0 0 1 0 0,0 0 0 0 0,-1 0 0 0 0,1 0 0 0 0,0 0-1 0 0,0 0 1 0 0,0 2 0 0 0,3 5 193 0 0,-1-1 0 0 0,0 1-1 0 0,0 0 1 0 0,1 9 0 0 0,-3-16-398 0 0,2 10-221 0 0,1 1 0 0 0,9 18 1 0 0,-12-29-50 0 0,-1 0 1 0 0,1 0-1 0 0,0-1 1 0 0,-1 1-1 0 0,1 0 1 0 0,0 0 0 0 0,-1-1-1 0 0,1 1 1 0 0,0 0-1 0 0,0-1 1 0 0,0 1-1 0 0,0-1 1 0 0,-1 1 0 0 0,1-1-1 0 0,0 0 1 0 0,0 1-1 0 0,0-1 1 0 0,0 0-1 0 0,0 0 1 0 0,1 1 0 0 0,0-1-579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1480 0 0,'2'6'3452'0'0,"2"7"-2771"0"0,-3-9-718 0 0,1 0 1 0 0,0 0-1 0 0,-1 0 0 0 0,1 0 0 0 0,1 0 0 0 0,-1 0 0 0 0,5 5 0 0 0,-7-9-8 0 0,0 1 0 0 0,1-1 0 0 0,-1 0 0 0 0,0 0 0 0 0,0 0 0 0 0,0 0 0 0 0,0 0 0 0 0,0 0 0 0 0,0 0 0 0 0,0 0 0 0 0,0 0 0 0 0,1 0 0 0 0,-1 0-1 0 0,0 1 1 0 0,0-1 0 0 0,0 0 0 0 0,0 0 0 0 0,0 0 0 0 0,0 0 0 0 0,1 0 0 0 0,-1 0 0 0 0,0 0 0 0 0,0 0 0 0 0,0 0 0 0 0,0 0 0 0 0,0 0-1 0 0,0 0 1 0 0,1 0 0 0 0,-1-1 0 0 0,0 1 0 0 0,0 0 0 0 0,0 0 0 0 0,0 0 0 0 0,0 0 0 0 0,0 0 0 0 0,0 0 0 0 0,1 0 0 0 0,-1 0 0 0 0,0 0 0 0 0,0 0-1 0 0,0 0 1 0 0,0 0 0 0 0,0-1 0 0 0,0 1 0 0 0,0 0 0 0 0,0 0 0 0 0,0 0 0 0 0,0 0 0 0 0,0 0 0 0 0,0 0 0 0 0,0 0 0 0 0,1-1 0 0 0,-1 1-1 0 0,0 0 1 0 0,0 0 0 0 0,0 0 0 0 0,2-11-1444 0 0,-1 5 908 0 0,2 2-90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0 864 0 0,'22'20'4540'0'0,"-20"-15"-4145"0"0,0 0 0 0 0,-1 1 1 0 0,0-1-1 0 0,1 1 0 0 0,-2-1 0 0 0,1 1 0 0 0,-1-1 1 0 0,1 1-1 0 0,-2 8 0 0 0,-1 2-33 0 0,0 0-1 0 0,-5 18 1 0 0,1 2-956 0 0,4-23-1731 0 0,3-7-665 0 0,3-9-403 0 0,-1-11 2779 0 0,-1 11 97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3161 0 0,'-1'1'981'0'0,"-3"-1"-189"0"0,6-2-388 0 0,63-24 2306 0 0,-60 24-2690 0 0,1 1-1 0 0,0 0 0 0 0,0 0 0 0 0,0 0 0 0 0,6 1 0 0 0,-4-13-6738 0 0,-8 12 5283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3057 0 0,'-17'3'7635'0'0,"17"-3"-7442"0"0,0 0 0 0 0,0 0 0 0 0,0 1 0 0 0,0-1 0 0 0,17 15-62 0 0,-3 0-208 0 0,0 1-1 0 0,-1 0 1 0 0,13 20-1 0 0,-24-32-304 0 0,2 0 0 0 0,-1-1 0 0 0,0 1 0 0 0,1-1 0 0 0,-1 0 0 0 0,1 0 0 0 0,7 3 0 0 0,-11-6 210 0 0,1 0 0 0 0,-1 0 0 0 0,0 0 0 0 0,0-1 0 0 0,1 1 1 0 0,-1 0-1 0 0,0-1 0 0 0,1 1 0 0 0,-1 0 0 0 0,0 0 0 0 0,0-1 0 0 0,0 1 1 0 0,1 0-1 0 0,-1-1 0 0 0,0 1 0 0 0,0 0 0 0 0,0-1 0 0 0,0 1 0 0 0,0-1 0 0 0,0 1 1 0 0,0 0-1 0 0,0-1 0 0 0,0 1 0 0 0,0 0 0 0 0,0-1 0 0 0,0 1 0 0 0,0-1 1 0 0,0 1-1 0 0,0 0 0 0 0,0-1 0 0 0,0 0 0 0 0,-1-16-1502 0 0,-1 10 1213 0 0,1-1-318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4521 0 0,'0'0'112'0'0,"-1"0"0"0"0,1 0 1 0 0,0 0-1 0 0,0 0 0 0 0,-1 0 0 0 0,1 1 1 0 0,0-1-1 0 0,0 0 0 0 0,0 0 0 0 0,-1 0 0 0 0,1 1 1 0 0,0-1-1 0 0,0 0 0 0 0,0 0 0 0 0,0 1 0 0 0,-1-1 1 0 0,1 0-1 0 0,0 1 0 0 0,0-1 0 0 0,0 0 1 0 0,0 0-1 0 0,0 1 0 0 0,0-1 0 0 0,0 0 0 0 0,0 1 1 0 0,0-1-1 0 0,0 0 0 0 0,0 0 0 0 0,0 1 1 0 0,0-1-1 0 0,0 0 0 0 0,0 1 0 0 0,0-1 0 0 0,3 16 1761 0 0,-3-11-2085 0 0,-10 72 140 0 0,10-76 144 0 0,0 0 0 0 0,1 0 0 0 0,-1 0 0 0 0,0 0 1 0 0,0 0-1 0 0,1 0 0 0 0,-1 0 0 0 0,0 0 0 0 0,1 0 0 0 0,-1-1 1 0 0,1 1-1 0 0,-1 0 0 0 0,1 0 0 0 0,-1 0 0 0 0,1-1 0 0 0,0 1 1 0 0,-1 0-1 0 0,1 0 0 0 0,0-1 0 0 0,-1 1 0 0 0,1-1 0 0 0,0 1 1 0 0,0-1-1 0 0,0 1 0 0 0,0-1 0 0 0,0 1 0 0 0,-1-1 0 0 0,1 0 1 0 0,0 0-1 0 0,0 1 0 0 0,0-1 0 0 0,0 0 0 0 0,0 0 0 0 0,1 0 1 0 0,6 1 316 0 0,-1-1 0 0 0,1 0 0 0 0,11-2 0 0 0,-4 1 267 0 0,10-3-1200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3585 0 0,'-1'4'1110'0'0,"-1"-1"1"0"0,1 1 0 0 0,0 0-1 0 0,0 0 1 0 0,-1 6-1 0 0,2 22 1127 0 0,2-13-2768 0 0,8 27 1 0 0,-3-21 804 0 0,-7-22-618 0 0,1 1 0 0 0,1-1 0 0 0,-1 0-1 0 0,0 0 1 0 0,3 5 0 0 0,-3-7-39 0 0,-1 0 1 0 0,1 0-1 0 0,0 0 1 0 0,-1 0 0 0 0,1 0-1 0 0,0 0 1 0 0,0 0 0 0 0,0-1-1 0 0,-1 1 1 0 0,1 0-1 0 0,0-1 1 0 0,0 1 0 0 0,0-1-1 0 0,0 1 1 0 0,0-1 0 0 0,0 1-1 0 0,0-1 1 0 0,0 1-1 0 0,1-1 1 0 0,-1 0 0 0 0,1 1-1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3745 0 0,'-5'1'2429'0'0,"12"2"-1649"0"0,13 3-1325 0 0,4 1-3864 0 0,-23-7 4011 0 0,0 0-605 0 0,1 0 412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1 832 0 0,'-1'0'108'0'0,"1"0"-1"0"0,0 0 0 0 0,0 0 1 0 0,-1 0-1 0 0,1 1 0 0 0,0-1 1 0 0,0 0-1 0 0,-1 0 0 0 0,1 0 1 0 0,0 1-1 0 0,0-1 0 0 0,0 0 1 0 0,0 0-1 0 0,-1 1 0 0 0,1-1 1 0 0,0 0-1 0 0,0 1 0 0 0,0-1 1 0 0,0 0-1 0 0,0 1 0 0 0,0-1 1 0 0,0 0-1 0 0,0 1 1 0 0,0-1-1 0 0,0 0 0 0 0,0 0 1 0 0,0 1-1 0 0,0-1 0 0 0,0 0 1 0 0,0 1-1 0 0,0-1 0 0 0,0 0 1 0 0,0 1-1 0 0,0-1 0 0 0,0 0 1 0 0,0 1-1 0 0,1-1 0 0 0,-1 0 1 0 0,0 0-1 0 0,0 1 0 0 0,0-1 1 0 0,1 0-1 0 0,0 1 32 0 0,1 0-1 0 0,-1 0 1 0 0,1-1-1 0 0,-1 1 1 0 0,1-1-1 0 0,-1 1 1 0 0,1-1-1 0 0,3 1 1 0 0,5-1 9 0 0,-8 0-111 0 0,-1 0 0 0 0,0 0 0 0 0,0 0-1 0 0,1 0 1 0 0,-1 0 0 0 0,0 0 0 0 0,1 0 0 0 0,-1 0 0 0 0,0 0 0 0 0,1 0-1 0 0,-1 1 1 0 0,0-1 0 0 0,0 1 0 0 0,0-1 0 0 0,1 1 0 0 0,-1-1 0 0 0,0 1 0 0 0,0 0-1 0 0,2 1 1 0 0,9 12 910 0 0,-11-9-817 0 0,0 0-1 0 0,-1 0 0 0 0,1 0 1 0 0,-1 0-1 0 0,-1 9 0 0 0,1-2-367 0 0,0-25-5736 0 0,0 10 5871 0 0,0 1 0 0 0,0-1 0 0 0,0 0 0 0 0,1 0 0 0 0,-1 0 0 0 0,1 1 0 0 0,1-5 0 0 0,3-7-25 0 0,-5 13 260 0 0,0-1 0 0 0,0 1 0 0 0,0 0 0 0 0,1 0 0 0 0,-1-1-1 0 0,1 1 1 0 0,-1 0 0 0 0,1 0 0 0 0,-1 0 0 0 0,1 0 0 0 0,0 0 0 0 0,-1 0 0 0 0,2-2 0 0 0,0 3 174 0 0,-1 0-1 0 0,1 0 1 0 0,-1 0-1 0 0,1 0 1 0 0,-1 0-1 0 0,1 0 1 0 0,-1 1-1 0 0,1-1 1 0 0,-1 0-1 0 0,0 1 1 0 0,1-1-1 0 0,1 2 1 0 0,11 2-172 0 0,-12-4-182 0 0,0 0 0 0 0,0 0 0 0 0,0 0 0 0 0,0 1 0 0 0,0-1 0 0 0,0 1 0 0 0,-1-1-1 0 0,1 1 1 0 0,0 0 0 0 0,3 2 0 0 0,5 7-3958 0 0,-9-10 3880 0 0,-1 1 0 0 0,0 0 1 0 0,0 0-1 0 0,0-1 1 0 0,0 1-1 0 0,0 0 0 0 0,0 0 1 0 0,0-1-1 0 0,0 1 0 0 0,0 0 1 0 0,-1 0-1 0 0,1-1 0 0 0,0 1 1 0 0,0 0-1 0 0,-1 0 0 0 0,1-1 1 0 0,0 1-1 0 0,-1 0 1 0 0,1-1-1 0 0,0 1 0 0 0,-1-1 1 0 0,1 1-1 0 0,-2 0 0 0 0,-11 15 307 0 0,12-16-219 0 0,-4 5 89 0 0,2-3 384 0 0,1 0 0 0 0,-1 0 0 0 0,1 1 0 0 0,0-1 0 0 0,0 1-1 0 0,0-1 1 0 0,0 1 0 0 0,0 0 0 0 0,1-1 0 0 0,-1 1 0 0 0,1 0 0 0 0,-3 6 0 0 0,6-11-327 0 0,0 0 0 0 0,0 1 1 0 0,0-1-1 0 0,0 1 0 0 0,1 0 0 0 0,-1 0 0 0 0,0 0 0 0 0,0 0 0 0 0,1 0 0 0 0,-1 0 0 0 0,4 0 0 0 0,21-11 277 0 0,-27 12-325 0 0,0 0 1 0 0,1 0-1 0 0,-1-1 1 0 0,0 1-1 0 0,1 0 0 0 0,-1 0 1 0 0,1 0-1 0 0,-1 0 0 0 0,1 0 1 0 0,-1-1-1 0 0,1 1 1 0 0,-1 0-1 0 0,0 0 0 0 0,1 0 1 0 0,-1 0-1 0 0,1 0 1 0 0,-1 0-1 0 0,1 0 0 0 0,-1 1 1 0 0,1-1-1 0 0,-1 0 0 0 0,0 0 1 0 0,1 0-1 0 0,-1 0 1 0 0,1 1-1 0 0,-1-1 0 0 0,0 0 1 0 0,1 1-1 0 0,9 11 1078 0 0,1 19-379 0 0,-10-23-738 0 0,-1-6-169 0 0,0 0 1 0 0,1 0-1 0 0,-1-1 0 0 0,0 1 0 0 0,1 0 1 0 0,-1 0-1 0 0,1 0 0 0 0,0-1 0 0 0,-1 1 1 0 0,1 0-1 0 0,0-1 0 0 0,2 3 0 0 0,1-16-9663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3161 0 0,'2'2'714'0'0,"0"-1"0"0"0,0 0 1 0 0,0 0-1 0 0,0-1 0 0 0,0 1 1 0 0,0 0-1 0 0,0-1 0 0 0,0 1 1 0 0,4-1-1 0 0,25 10 423 0 0,-28-9-1104 0 0,0 1 1 0 0,0-1-1 0 0,0 1 0 0 0,0 0 1 0 0,-1 0-1 0 0,1 0 1 0 0,-1 1-1 0 0,0-1 0 0 0,1 1 1 0 0,-1-1-1 0 0,3 5 0 0 0,-3-2-49 0 0,1 0-1 0 0,-1 0 1 0 0,-1 0-1 0 0,1 1 0 0 0,-1-1 1 0 0,2 8-1 0 0,-1-5-136 0 0,-1-7 23 0 0,-1 0 0 0 0,0 0 0 0 0,1 0-1 0 0,-1 0 1 0 0,0 0 0 0 0,0 0 0 0 0,1 0-1 0 0,-1 0 1 0 0,0 0 0 0 0,0 0 0 0 0,0 0 0 0 0,0 0-1 0 0,0 0 1 0 0,-1 0 0 0 0,1 1 0 0 0,10-15-7204 0 0,-1-19 5752 0 0,-8 25 1017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 0 0,'0'0'50'0'0,"0"0"0"0"0,0 0 0 0 0,0 0 0 0 0,0 0 0 0 0,0 0-1 0 0,0 0 1 0 0,0 0 0 0 0,0 0 0 0 0,0 0 0 0 0,0-1 0 0 0,0 1 0 0 0,0 0 0 0 0,0 0-1 0 0,0 0 1 0 0,0 0 0 0 0,0 0 0 0 0,0 0 0 0 0,0 0 0 0 0,0 0 0 0 0,0 0 0 0 0,0 0-1 0 0,1-1 1 0 0,-1 1 0 0 0,0 0 0 0 0,0 0 0 0 0,0 0 0 0 0,0 0 0 0 0,0 0 0 0 0,0 0-1 0 0,0 0 1 0 0,0 0 0 0 0,0 0 0 0 0,0 0 0 0 0,1 0 0 0 0,-1 0 0 0 0,0 0 0 0 0,0 0-1 0 0,0 0 1 0 0,0 0 0 0 0,0 0 0 0 0,0 0 0 0 0,0 0 0 0 0,0 0 0 0 0,1 0-1 0 0,2 5 4367 0 0,-2 17-2447 0 0,0-15-2011 0 0,0 0-1 0 0,0-1 1 0 0,0 1 0 0 0,3 6 0 0 0,0 1-1054 0 0,0-8-907 0 0,-4-6 1961 0 0,0 0 1 0 0,0 0 0 0 0,0 0-1 0 0,0-1 1 0 0,-1 1 0 0 0,1 0 0 0 0,0 0-1 0 0,0 0 1 0 0,0 0 0 0 0,0 0 0 0 0,0 0-1 0 0,1 0 1 0 0,-1 0 0 0 0,0 0 0 0 0,0 0-1 0 0,0-1 1 0 0,0 1 0 0 0,0 0 0 0 0,0 0-1 0 0,0 0 1 0 0,0 0 0 0 0,0 0 0 0 0,0 0-1 0 0,0 0 1 0 0,0 0 0 0 0,0 0 0 0 0,0 0-1 0 0,0 0 1 0 0,0 0 0 0 0,0 0 0 0 0,0 0-1 0 0,0-1 1 0 0,1 1 0 0 0,-1 0 0 0 0,0 0-1 0 0,0 0 1 0 0,0 0 0 0 0,0 0 0 0 0,0 0-1 0 0,0 0 1 0 0,0 0 0 0 0,0 0 0 0 0,0 0-1 0 0,0 0 1 0 0,1 0 0 0 0,-1 0 0 0 0,0 0-1 0 0,0 0 1 0 0,0 0 0 0 0,0 0 0 0 0,0 0-1 0 0,0 0 1 0 0,0 0 0 0 0,0 0 0 0 0,0 0-1 0 0,0 1 1 0 0,0-1 0 0 0,1 0 0 0 0,-1 0-1 0 0,0 0 1 0 0,0 0 0 0 0,0-2 211 0 0,0-1-1 0 0,1 1 1 0 0,0 0 0 0 0,-1 0 0 0 0,1 0 0 0 0,0-1 0 0 0,0 1 0 0 0,0 0-1 0 0,0 0 1 0 0,0 0 0 0 0,0 1 0 0 0,3-4 0 0 0,21-22 1828 0 0,-20 22-2263 0 0,14-13 490 0 0,-10 9-1366 0 0,-1 1-3459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7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49 6441 0 0,'-29'18'4803'0'0,"1"0"-3128"0"0,49-19-302 0 0,-5-4-1368 0 0,-1 0 1 0 0,0-1-1 0 0,-1-1 0 0 0,28-16 0 0 0,-25 13-415 0 0,-10 6-436 0 0,-1 0-1 0 0,1-1 1 0 0,-1 1-1 0 0,6-7 0 0 0,-16 15-255 0 0,0 0 1036 0 0,0 0 0 0 0,1 0 0 0 0,-1 0 0 0 0,1 1 0 0 0,-1-1 0 0 0,-3 9 0 0 0,3-3 294 0 0,1 1 1 0 0,0 0-1 0 0,0 0 0 0 0,1 0 1 0 0,1 0-1 0 0,0 0 0 0 0,0 0 1 0 0,1 0-1 0 0,0 0 1 0 0,1 0-1 0 0,4 18 0 0 0,-3-19-391 0 0,0 0 0 0 0,1 0 0 0 0,0 0 0 0 0,1 0 0 0 0,0-1 0 0 0,1 1 0 0 0,9 13 0 0 0,-13-22-85 0 0,-1 0-1 0 0,1 0 0 0 0,-1 0 1 0 0,1-1-1 0 0,0 1 0 0 0,0 0 1 0 0,-1 0-1 0 0,1 0 0 0 0,0-1 1 0 0,0 1-1 0 0,0 0 1 0 0,0-1-1 0 0,0 1 0 0 0,0-1 1 0 0,0 1-1 0 0,0-1 0 0 0,0 0 1 0 0,0 1-1 0 0,0-1 0 0 0,2 0 1 0 0,-2 0 145 0 0,-1 0 0 0 0,1 0 0 0 0,0-1 0 0 0,-1 1 0 0 0,1-1 0 0 0,-1 1 1 0 0,1-1-1 0 0,0 1 0 0 0,-1-1 0 0 0,1 1 0 0 0,-1-1 0 0 0,0 1 0 0 0,1-1 0 0 0,-1 0 0 0 0,1 1 1 0 0,-1-1-1 0 0,0 0 0 0 0,1 1 0 0 0,-1-1 0 0 0,0 0 0 0 0,0 1 0 0 0,0-1 0 0 0,1 0 1 0 0,-1 1-1 0 0,0-1 0 0 0,0 0 0 0 0,0 0 0 0 0,0 1 0 0 0,0-1 0 0 0,0 0 0 0 0,-1-1 1 0 0,-2-66-179 0 0,2 55-464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7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7 800 0 0,'0'0'17'0'0,"0"0"0"0"0,0 0 0 0 0,0-1 0 0 0,0 1 0 0 0,0 0 0 0 0,0 0 0 0 0,0-1-1 0 0,0 1 1 0 0,0 0 0 0 0,0 0 0 0 0,0 0 0 0 0,0-1 0 0 0,0 1 0 0 0,0 0 0 0 0,0 0 0 0 0,0-1 0 0 0,1 1 0 0 0,-1 0 0 0 0,0 0-1 0 0,0 0 1 0 0,0-1 0 0 0,0 1 0 0 0,0 0 0 0 0,0 0 0 0 0,1 0 0 0 0,-1 0 0 0 0,0-1 0 0 0,0 1 0 0 0,0 0 0 0 0,1 0 0 0 0,4 4 1531 0 0,4 11 1239 0 0,-1 9-1328 0 0,-7-21-1385 0 0,1 0 0 0 0,-1 1-1 0 0,0-1 1 0 0,1 0 0 0 0,-2 1-1 0 0,2 3 1 0 0,14 58 134 0 0,-15-57-89 0 0,0 0-1150 0 0,0 1 0 0 0,-1 0 0 0 0,0 11 0 0 0,-1-16 777 0 0,1-1 0 0 0,-1 1 0 0 0,0-1-1 0 0,0 1 1 0 0,0-1 0 0 0,-1 0 0 0 0,1 0 0 0 0,-1 0 0 0 0,0 0-1 0 0,0 0 1 0 0,-4 5 0 0 0,2-4-526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7.9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5 227 776 0 0,'0'0'50'0'0,"-1"0"-1"0"0,1 0 1 0 0,0 0-1 0 0,0 0 1 0 0,0 0-1 0 0,-1 0 1 0 0,1 0-1 0 0,0 0 1 0 0,0 0-1 0 0,0 0 1 0 0,0 0 0 0 0,-1 0-1 0 0,1 1 1 0 0,0-1-1 0 0,0 0 1 0 0,0 0-1 0 0,0 0 1 0 0,-1 0-1 0 0,1 1 1 0 0,0-1-1 0 0,0 0 1 0 0,0 0-1 0 0,0 0 1 0 0,0 0-1 0 0,0 1 1 0 0,0-1 0 0 0,0 0-1 0 0,0 0 1 0 0,-1 0-1 0 0,1 1 1 0 0,0-1-1 0 0,0 0 1 0 0,0 0-1 0 0,0 0 1 0 0,0 1-1 0 0,0-1 1 0 0,0 0-1 0 0,1 0 1 0 0,-1 0-1 0 0,0 1 1 0 0,0-1 0 0 0,0 0-1 0 0,0 0 1 0 0,0 0-1 0 0,0 1 1 0 0,0-1-1 0 0,0 0 1 0 0,1 0-39 0 0,-1 0 0 0 0,0 0 0 0 0,1 0 1 0 0,-1 0-1 0 0,0 0 0 0 0,1 0 0 0 0,-1 0 0 0 0,0 0 1 0 0,1 0-1 0 0,-1 0 0 0 0,0 0 0 0 0,1 0 1 0 0,-1 0-1 0 0,0 0 0 0 0,0 0 0 0 0,1 0 0 0 0,-1-1 1 0 0,0 1-1 0 0,1 0 0 0 0,-1 0 0 0 0,0 0 1 0 0,0-1-1 0 0,1 1 0 0 0,-1 0 0 0 0,0 0 0 0 0,0-1 1 0 0,0 1-1 0 0,1 0 0 0 0,-1 0 0 0 0,0-1 0 0 0,0 1 1 0 0,0 0-1 0 0,0-1 0 0 0,0 1 0 0 0,0 0 1 0 0,1-1-1 0 0,25-28 804 0 0,-5-3-1371 0 0,-1-2 1 0 0,-2 0-1 0 0,18-45 1 0 0,-35 77 642 0 0,4-13-201 0 0,-2 12 665 0 0,-2 10 1048 0 0,4 12 1145 0 0,-3-15-2597 0 0,10 41 61 0 0,-11-41-141 0 0,2 4-882 0 0,-1 0 1 0 0,0-1 0 0 0,-1 1-1 0 0,1 0 1 0 0,-1 0 0 0 0,-1 0 0 0 0,0 15-1 0 0,-1-11 612 0 0,0-6-522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8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61 944 0 0,'-7'16'1900'0'0,"7"-16"-1838"0"0,0 0 0 0 0,0 0 1 0 0,0 1-1 0 0,0-1 0 0 0,-1 0 1 0 0,1 0-1 0 0,0 1 0 0 0,0-1 1 0 0,0 0-1 0 0,0 1 0 0 0,0-1 1 0 0,0 0-1 0 0,0 0 0 0 0,0 1 1 0 0,0-1-1 0 0,0 0 0 0 0,0 1 1 0 0,0-1-1 0 0,0 0 0 0 0,0 1 1 0 0,0-1-1 0 0,0 0 0 0 0,0 0 1 0 0,0 1-1 0 0,0-1 0 0 0,0 0 1 0 0,0 1-1 0 0,1-1 0 0 0,-1 0 1 0 0,0 0-1 0 0,0 1 0 0 0,0-1 1 0 0,0 0-1 0 0,1 0 0 0 0,-1 0 1 0 0,0 1-1 0 0,0-1 0 0 0,1 0 1 0 0,-1 0-1 0 0,10 1 1310 0 0,-9 0-1184 0 0,0-1 0 0 0,1 0 0 0 0,-1 0 0 0 0,1 0 0 0 0,-1 0 0 0 0,1 0 0 0 0,-1 0 1 0 0,1 0-1 0 0,-1-1 0 0 0,3 0 0 0 0,13-7 1254 0 0,-16 7-1413 0 0,1 0 0 0 0,0-1 0 0 0,0 1 0 0 0,1 0 0 0 0,-1 0 1 0 0,0 1-1 0 0,0-1 0 0 0,0 0 0 0 0,0 1 0 0 0,1-1 0 0 0,-1 1 1 0 0,0 0-1 0 0,1-1 0 0 0,-1 1 0 0 0,4 1 0 0 0,-5-1-2 0 0,-1 0 0 0 0,1 1-1 0 0,-1-1 1 0 0,0 1 0 0 0,1-1-1 0 0,-1 0 1 0 0,1 1 0 0 0,-1-1-1 0 0,0 1 1 0 0,1-1 0 0 0,-1 1 0 0 0,0-1-1 0 0,0 1 1 0 0,1-1 0 0 0,-1 1-1 0 0,0-1 1 0 0,0 1 0 0 0,0 0-1 0 0,0-1 1 0 0,0 1 0 0 0,0-1-1 0 0,0 1 1 0 0,0-1 0 0 0,0 1-1 0 0,0 0 1 0 0,0-1 0 0 0,0 1-1 0 0,0 0 1 0 0,-5 21 589 0 0,4-16-451 0 0,-26 102 2853 0 0,26-107-2980 0 0,1 0-1 0 0,-1 0 1 0 0,1 0-1 0 0,0 0 1 0 0,-1 0-1 0 0,1 1 1 0 0,0-1-1 0 0,0 0 1 0 0,0 0-1 0 0,0 0 1 0 0,0 0 0 0 0,0 0-1 0 0,0 0 1 0 0,1 1-1 0 0,-1-1 1 0 0,0 0-1 0 0,1 1 1 0 0,-1-1-34 0 0,1-1 1 0 0,-1 1-1 0 0,1-1 1 0 0,-1 1-1 0 0,1-1 1 0 0,-1 0-1 0 0,1 1 1 0 0,-1-1-1 0 0,1 0 1 0 0,-1 1-1 0 0,1-1 1 0 0,-1 0-1 0 0,1 0 1 0 0,-1 0 0 0 0,1 1-1 0 0,0-1 1 0 0,-1 0-1 0 0,1 0 1 0 0,-1 0-1 0 0,1 0 1 0 0,0 0-1 0 0,0 0 1 0 0,3-1-30 0 0,-1 1 0 0 0,0-1 0 0 0,0 0 0 0 0,0 0 0 0 0,0 0 0 0 0,0 0-1 0 0,0-1 1 0 0,0 1 0 0 0,0-1 0 0 0,3-2 0 0 0,15-13-806 0 0,22-22 0 0 0,-36 31-534 0 0,1 0-1 0 0,-1-1 1 0 0,-1 0-1 0 0,1 0 1 0 0,7-17-1 0 0,-10 16 599 0 0,-1-1 0 0 0,0 0 0 0 0,-1 0 0 0 0,0-1 0 0 0,-1 1 0 0 0,0-15 0 0 0,0 12 236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3 2569 0 0,'0'-1'242'0'0,"0"1"1"0"0,-1 0 0 0 0,1 0 0 0 0,-1 0-1 0 0,1-1 1 0 0,0 1 0 0 0,-1 0 0 0 0,1 0-1 0 0,-1 0 1 0 0,1 0 0 0 0,0 0 0 0 0,-1 0 0 0 0,1 0-1 0 0,-1 0 1 0 0,1 0 0 0 0,-1 0 0 0 0,1 0-1 0 0,0 0 1 0 0,-1 0 0 0 0,1 0 0 0 0,-1 0-1 0 0,1 0 1 0 0,0 1 0 0 0,-1-1 0 0 0,1 0 0 0 0,-1 0-1 0 0,1 0 1 0 0,0 1 0 0 0,-1-1 0 0 0,1 0-1 0 0,0 1 1 0 0,-1-1 0 0 0,0 2 12 0 0,0-1 1 0 0,1 0-1 0 0,-1 1 0 0 0,1-1 1 0 0,-1 1-1 0 0,1-1 0 0 0,-1 1 1 0 0,1-1-1 0 0,-1 3 0 0 0,1 7-404 0 0,-1-1 0 0 0,2 12 0 0 0,0-18 438 0 0,1 49-305 0 0,6 55-1091 0 0,-8-106 1251 0 0,2 9-2406 0 0,-2-21-1451 0 0,-3-52 2924 0 0,1 43 1090 0 0,1-1 0 0 0,1 0 1 0 0,3-30-1 0 0,-3 50-226 0 0,0 0 0 0 0,0-1 0 0 0,1 1 0 0 0,-1 0 0 0 0,0 0 0 0 0,0 0 0 0 0,0 0-1 0 0,0 0 1 0 0,0 0 0 0 0,0 0 0 0 0,0-1 0 0 0,0 1 0 0 0,0 0 0 0 0,1 0 0 0 0,-1 0 0 0 0,0 0-1 0 0,0 0 1 0 0,0 0 0 0 0,0 0 0 0 0,0 0 0 0 0,0 0 0 0 0,1 0 0 0 0,-1 0 0 0 0,0 0 0 0 0,0-1-1 0 0,0 1 1 0 0,0 0 0 0 0,0 0 0 0 0,1 0 0 0 0,-1 0 0 0 0,0 0 0 0 0,0 0 0 0 0,0 1 0 0 0,0-1-1 0 0,0 0 1 0 0,1 0 0 0 0,-1 0 0 0 0,0 0 0 0 0,0 0 0 0 0,0 0 0 0 0,0 0 0 0 0,0 0-1 0 0,0 0 1 0 0,1 0 0 0 0,-1 0 0 0 0,0 0 0 0 0,0 0 0 0 0,0 1 0 0 0,0-1 0 0 0,0 0 0 0 0,0 0-1 0 0,12 10 1369 0 0,11 14-1117 0 0,-1-2-373 0 0,-16-16-343 0 0,-1-1 0 0 0,1 1 0 0 0,-1 1 0 0 0,6 7 0 0 0,-10-12 46 0 0,-1 0-1 0 0,1 0 1 0 0,0 0-1 0 0,-1 0 1 0 0,1 0-1 0 0,-1 0 0 0 0,0 0 1 0 0,1 1-1 0 0,-1-1 1 0 0,0 0-1 0 0,0 0 0 0 0,-1 0 1 0 0,1 0-1 0 0,0 0 1 0 0,-1 0-1 0 0,1 0 0 0 0,-1 0 1 0 0,-1 3-1 0 0,-2 6-154 0 0,-1-1 0 0 0,-8 13 1 0 0,2-3 832 0 0,3-7 1488 0 0,-14 21-1 0 0,7-14 1459 0 0,21-25-2750 0 0,0 0 1 0 0,1 0 0 0 0,-1 0-1 0 0,1 1 1 0 0,10-5 0 0 0,23-15 286 0 0,-31 18-557 0 0,-3 1-29 0 0,1 0-1 0 0,13-7 1 0 0,-17 11-108 0 0,0 0 0 0 0,-1 0 0 0 0,1 0 0 0 0,0 0 0 0 0,0 1 0 0 0,0-1 1 0 0,-1 1-1 0 0,1 0 0 0 0,0-1 0 0 0,0 2 0 0 0,0-1 0 0 0,3 0 0 0 0,-4 1-3 0 0,0 0 0 0 0,0 0 0 0 0,0-1 0 0 0,0 1 1 0 0,0 1-1 0 0,0-1 0 0 0,0 0 0 0 0,-1 0 0 0 0,1 1 0 0 0,0-1 0 0 0,-1 1 0 0 0,1-1 0 0 0,-1 1 0 0 0,1 0 0 0 0,-1-1 1 0 0,0 1-1 0 0,2 3 0 0 0,3 6 150 0 0,8 23 1 0 0,-9-20-215 0 0,9 23-27 0 0,10 21-1046 0 0,-24-57 780 0 0,0 0 0 0 0,1 0 0 0 0,-1-1 1 0 0,1 1-1 0 0,-1 0 0 0 0,0 0 0 0 0,1-1 0 0 0,-1 1 0 0 0,1 0 0 0 0,-1-1 0 0 0,1 1 0 0 0,0-1 0 0 0,-1 1 1 0 0,1-1-1 0 0,0 1 0 0 0,-1-1 0 0 0,1 1 0 0 0,0-1 0 0 0,0 1 0 0 0,-1-1 0 0 0,1 0 0 0 0,0 0 1 0 0,0 1-1 0 0,-1-1 0 0 0,3 0 0 0 0,-3 0-108 0 0,1 0 0 0 0,0-1 0 0 0,0 1 0 0 0,0-1 0 0 0,0 1 0 0 0,0-1 0 0 0,-1 1 0 0 0,1-1 0 0 0,0 1 0 0 0,0-1 0 0 0,-1 0 0 0 0,1 1 0 0 0,0-1 0 0 0,-1 0 0 0 0,1 0 0 0 0,-1 0 0 0 0,1 1 0 0 0,-1-1 0 0 0,1 0 0 0 0,-1 0 0 0 0,1-1 0 0 0,2-10-162 0 0,1 1 1 0 0,-2-1-1 0 0,1 0 1 0 0,-2 0 0 0 0,1-18-1 0 0,3-16 512 0 0,0-24 3 0 0,-3 35 9 0 0,-1 18 460 0 0,-1 0 1 0 0,-3-22-1 0 0,3 35-479 0 0,-1-2 2664 0 0,4 10 1378 0 0,3 24-1855 0 0,-3-8-1891 0 0,-2-12-185 0 0,1-1 1 0 0,0 1 0 0 0,4 14 0 0 0,-5-21-110 0 0,0 1-1 0 0,-1-1 1 0 0,1 0 0 0 0,0 1-1 0 0,-1-1 1 0 0,1 0 0 0 0,0 0-1 0 0,0 0 1 0 0,0 1 0 0 0,0-1-1 0 0,0 0 1 0 0,0 0 0 0 0,1-1-1 0 0,-1 1 1 0 0,0 0 0 0 0,0 0-1 0 0,1 0 1 0 0,-1-1 0 0 0,0 1-1 0 0,1-1 1 0 0,-1 1 0 0 0,1-1-1 0 0,-1 0 1 0 0,0 1 0 0 0,1-1-1 0 0,1 0 1 0 0,-1 0 24 0 0,-1-1-1 0 0,1 1 1 0 0,-1-1 0 0 0,1 1 0 0 0,-1-1-1 0 0,0 0 1 0 0,1 0 0 0 0,-1 1-1 0 0,0-1 1 0 0,1 0 0 0 0,-1 0 0 0 0,0 0-1 0 0,0-1 1 0 0,0 1 0 0 0,0 0 0 0 0,0 0-1 0 0,0 0 1 0 0,0-1 0 0 0,1-1-1 0 0,-1 0 48 0 0,1 0 0 0 0,-1 0 0 0 0,1 1 0 0 0,-1-1 0 0 0,0 0-1 0 0,0 0 1 0 0,-1 0 0 0 0,1-1 0 0 0,0-2 0 0 0,-1 2 27 0 0,0 0-1 0 0,0 0 1 0 0,-1 0 0 0 0,1 0 0 0 0,-1 0 0 0 0,0 0 0 0 0,0 0-1 0 0,0 0 1 0 0,-1 0 0 0 0,1 0 0 0 0,-1 1 0 0 0,0-1-1 0 0,0 1 1 0 0,0-1 0 0 0,-1 1 0 0 0,1 0 0 0 0,-1 0 0 0 0,0 0-1 0 0,-3-3 1 0 0,4 5-52 0 0,1 0-1 0 0,-1 1 1 0 0,0-1-1 0 0,0 1 1 0 0,1-1-1 0 0,-1 1 1 0 0,0 0-1 0 0,0 0 1 0 0,1-1-1 0 0,-1 1 1 0 0,0 1-1 0 0,0-1 1 0 0,1 0-1 0 0,-1 0 1 0 0,0 1-1 0 0,0-1 1 0 0,-2 2-1 0 0,1-2-227 0 0,1 1 0 0 0,0 0 0 0 0,-1 0 0 0 0,1 0 0 0 0,0 0 0 0 0,-1 0 0 0 0,1 1 0 0 0,0-1 0 0 0,0 1 0 0 0,0 0 0 0 0,0-1 0 0 0,-1 3 0 0 0,3-4 30 0 0,-1 0 0 0 0,1 0 1 0 0,0 1-1 0 0,0-1 0 0 0,0 0 0 0 0,-1 0 0 0 0,1 0 0 0 0,0 0 0 0 0,0 1 1 0 0,0-1-1 0 0,0 0 0 0 0,0 0 0 0 0,-1 0 0 0 0,1 1 0 0 0,0-1 0 0 0,0 0 1 0 0,0 0-1 0 0,0 0 0 0 0,0 1 0 0 0,0-1 0 0 0,0 0 0 0 0,0 0 0 0 0,0 1 1 0 0,0-1-1 0 0,0 0 0 0 0,0 0 0 0 0,0 1 0 0 0,0-1 0 0 0,0 0 0 0 0,0 0 0 0 0,0 1 1 0 0,0-1-1 0 0,0 0 0 0 0,0 0 0 0 0,0 0 0 0 0,0 1 0 0 0,1-1 0 0 0,-1 0 1 0 0,0 0-1 0 0,0 0 0 0 0,0 1 0 0 0,0-1 0 0 0,0 0 0 0 0,1 0 0 0 0,-1 0 1 0 0,0 0-1 0 0,0 0 0 0 0,0 1 0 0 0,1-1 0 0 0,-1 0 0 0 0,0 0 0 0 0,0 0 1 0 0,0 0-1 0 0,1 0 0 0 0,-1 0 0 0 0,0 0 0 0 0,0 0 0 0 0,1 0 0 0 0,-1 0 0 0 0,0 0 1 0 0,0 0-1 0 0,1 0 0 0 0,-1 0 0 0 0,0 0 0 0 0,0 0 0 0 0,1 0 0 0 0,-1 0 1 0 0,0 0-1 0 0,1 0 0 0 0,16-6-2058 0 0,-12 3 1542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1824 0 0,'0'0'1663'0'0,"3"8"4611"0"0,-3-6-6146 0 0,0-1 1 0 0,0 0 0 0 0,0 1-1 0 0,0-1 1 0 0,0 1 0 0 0,0-1-1 0 0,0 0 1 0 0,0 1 0 0 0,0-1-1 0 0,0 0 1 0 0,1 3 0 0 0,1 13-141 0 0,-2-12-312 0 0,-1 1 0 0 0,1 0 0 0 0,0 0 0 0 0,1-1 0 0 0,0 1 0 0 0,1 8 0 0 0,-2-3-2246 0 0,0-7-340 0 0,0-7 831 0 0,1-3 1773 0 0,0 4-846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9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1672 0 0,'5'5'1953'0'0,"-1"0"0"0"0,0 0 0 0 0,-1 0 0 0 0,6 9 0 0 0,-1 2-1043 0 0,8 26 1 0 0,-5-14-587 0 0,4 21-1406 0 0,-8-16-4362 0 0,-7-31 4911 0 0,0 0 0 0 0,0 1 0 0 0,0-1-1 0 0,0 0 1 0 0,0 1 0 0 0,-1-1 0 0 0,1 0-1 0 0,-1 1 1 0 0,1-1 0 0 0,-1 0 0 0 0,-1 4-1 0 0,-1-4-115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9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52 1784 0 0,'-1'5'594'0'0,"0"1"-1"0"0,0-1 0 0 0,1 1 0 0 0,0-1 0 0 0,1 1 1 0 0,-1-1-1 0 0,3 12 0 0 0,1-3 973 0 0,10 23-1 0 0,-1-3-189 0 0,-8-22-1021 0 0,1 0 0 0 0,1-1 1 0 0,0 1-1 0 0,13 15 0 0 0,-19-26-332 0 0,0 1 37 0 0,1 0 1 0 0,-1 0-1 0 0,1 0 1 0 0,0 0-1 0 0,0 0 0 0 0,0 0 1 0 0,0 0-1 0 0,0-1 0 0 0,0 1 1 0 0,1-1-1 0 0,-1 1 0 0 0,5 1 1 0 0,-5-3-26 0 0,-1 0 1 0 0,0 0-1 0 0,1 0 1 0 0,-1 0-1 0 0,1 0 1 0 0,-1 0-1 0 0,0 0 1 0 0,1 0-1 0 0,-1-1 1 0 0,0 1-1 0 0,1-1 0 0 0,-1 1 1 0 0,0-1-1 0 0,1 1 1 0 0,-1-1-1 0 0,0 0 1 0 0,0 1-1 0 0,0-1 1 0 0,0 0-1 0 0,1 0 1 0 0,-1 0-1 0 0,0 0 1 0 0,-1 0-1 0 0,1 0 1 0 0,1-2-1 0 0,1-1 21 0 0,0 0 0 0 0,-1 0 0 0 0,1 0 0 0 0,-1-1 0 0 0,0 1-1 0 0,0-1 1 0 0,-1 1 0 0 0,0-1 0 0 0,1 0 0 0 0,-1 1 0 0 0,-1-1 0 0 0,1 0 0 0 0,-1-7-1 0 0,0-6 51 0 0,-2 0-1 0 0,-3-22 0 0 0,2 22-101 0 0,2 10-312 0 0,-1 1 0 0 0,0 0 0 0 0,-1 0 1 0 0,0-1-1 0 0,-6-10 0 0 0,6 11-1003 0 0,-1 1 0 0 0,0 0-1 0 0,-1 0 1 0 0,1 0 0 0 0,-11-9 0 0 0,14 14 1113 0 0,0 0 1 0 0,0 0 0 0 0,0 0 0 0 0,0 0 0 0 0,0 0 0 0 0,0 0-1 0 0,0 1 1 0 0,-1-1 0 0 0,1 1 0 0 0,0-1 0 0 0,0 1-1 0 0,-1-1 1 0 0,1 1 0 0 0,0-1 0 0 0,-1 1 0 0 0,1 0 0 0 0,0 0-1 0 0,-1 0 1 0 0,1 0 0 0 0,0 0 0 0 0,-1 0 0 0 0,1 0 0 0 0,-1 0-1 0 0,1 1 1 0 0,0-1 0 0 0,-2 1 0 0 0,-2 3-402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9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 1576 0 0,'0'1'98'0'0,"0"0"-1"0"0,0 0 0 0 0,0 0 0 0 0,-1 0 1 0 0,1 0-1 0 0,0 0 0 0 0,0 0 1 0 0,0 0-1 0 0,0 0 0 0 0,0 0 0 0 0,1-1 1 0 0,-1 1-1 0 0,0 0 0 0 0,0 0 0 0 0,1 0 1 0 0,-1 0-1 0 0,0 0 0 0 0,1 0 1 0 0,-1-1-1 0 0,1 1 0 0 0,-1 0 0 0 0,1 0 1 0 0,-1-1-1 0 0,1 1 0 0 0,0 0 1 0 0,-1-1-1 0 0,1 1 0 0 0,1 1 0 0 0,-1-2-14 0 0,1 1 0 0 0,-1 0 1 0 0,0-1-1 0 0,0 1 0 0 0,0-1 0 0 0,0 1 0 0 0,1-1 0 0 0,-1 0 0 0 0,0 1 0 0 0,1-1 0 0 0,-1 0 0 0 0,0 0 0 0 0,1 0 0 0 0,-1 0 0 0 0,0 0 0 0 0,0 0 0 0 0,1 0 0 0 0,-1-1 0 0 0,0 1 0 0 0,2-1 0 0 0,0 0-67 0 0,-1 0-1 0 0,1-1 0 0 0,-1 1 1 0 0,1-1-1 0 0,-1 0 0 0 0,3-2 1 0 0,-2 2-345 0 0,-1-1 1 0 0,0 1-1 0 0,0-1 1 0 0,0 1-1 0 0,0-1 1 0 0,0 0-1 0 0,0 0 1 0 0,-1 1-1 0 0,1-1 1 0 0,-1 0-1 0 0,0-1 1 0 0,0 1-1 0 0,0 0 1 0 0,-1 0-1 0 0,1 0 1 0 0,0-5-1 0 0,-1 1-327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1720 0 0,'28'-3'9258'0'0,"-21"1"-9154"0"0,0 1 0 0 0,-1 0 0 0 0,1 1-1 0 0,0-1 1 0 0,-1 1 0 0 0,1 1 0 0 0,0-1-1 0 0,0 1 1 0 0,9 3 0 0 0,-14-4-99 0 0,0 1 0 0 0,-1 0 0 0 0,1 0 0 0 0,-1 1 0 0 0,0-1-1 0 0,1 0 1 0 0,-1 0 0 0 0,0 1 0 0 0,0-1 0 0 0,0 0 0 0 0,0 1 0 0 0,0 0 0 0 0,0-1 0 0 0,0 1 0 0 0,0-1 0 0 0,-1 1 0 0 0,1 0 0 0 0,-1-1-1 0 0,1 3 1 0 0,1 5 124 0 0,0 0 0 0 0,0 14 0 0 0,-2-16-75 0 0,2 19 210 0 0,-1-11 134 0 0,0 1 1 0 0,5 24 0 0 0,-3-31-156 0 0,4 16 111 0 0,-6-24-346 0 0,-1 0-1 0 0,0 0 1 0 0,1 0-1 0 0,0 0 1 0 0,-1 0-1 0 0,1-1 1 0 0,0 1-1 0 0,-1 0 1 0 0,1 0-1 0 0,0 0 1 0 0,0-1-1 0 0,-1 1 1 0 0,1 0-1 0 0,0-1 1 0 0,0 1 0 0 0,0 0-1 0 0,0-1 1 0 0,2 1-1 0 0,-1 0-27 0 0,-1-1 0 0 0,0 0 0 0 0,1 1-1 0 0,-1-1 1 0 0,0 0 0 0 0,1 0 0 0 0,-1 0 0 0 0,0 0-1 0 0,1 0 1 0 0,-1 0 0 0 0,0-1 0 0 0,1 1-1 0 0,-1 0 1 0 0,0-1 0 0 0,1 1 0 0 0,-1-1 0 0 0,0 1-1 0 0,3-2 1 0 0,-2 0-21 0 0,0 0-1 0 0,0 0 1 0 0,0-1-1 0 0,0 1 1 0 0,0 0-1 0 0,-1-1 1 0 0,1 1-1 0 0,1-6 1 0 0,3-4-769 0 0,-1 1 0 0 0,-1-2 1 0 0,6-23-1 0 0,-7 19-1460 0 0,-1 0-1 0 0,0-26 1 0 0,-2 37 1733 0 0,1 3 396 0 0,-1 1-1 0 0,0-1 0 0 0,0 0 1 0 0,-1 0-1 0 0,1 0 0 0 0,-1 0 1 0 0,-1-5-1 0 0,2 10 1948 0 0,0-2-1699 0 0,0 0 1 0 0,0 0-1 0 0,-1 0 0 0 0,1 1 0 0 0,0-1 0 0 0,0 0 0 0 0,0 0 1 0 0,0 1-1 0 0,0-1 0 0 0,0 0 0 0 0,0 0 0 0 0,0 0 1 0 0,0 1-1 0 0,0-1 0 0 0,0 0 0 0 0,0 0 0 0 0,0 1 0 0 0,0-1 1 0 0,0 0-1 0 0,0 0 0 0 0,0 1 0 0 0,0-1 0 0 0,0 0 1 0 0,0 0-1 0 0,1 0 0 0 0,-1 1 0 0 0,0-1 0 0 0,0 0 0 0 0,0 0 1 0 0,0 0-1 0 0,0 1 0 0 0,1-1 0 0 0,-1 0 0 0 0,0 0 0 0 0,0 0 1 0 0,0 0-1 0 0,1 1 0 0 0,-1-1 0 0 0,0 0 0 0 0,0 0 1 0 0,0 0-1 0 0,1 0 0 0 0,-1 0 0 0 0,1 0 0 0 0,0 0-47 0 0,0 0 0 0 0,1 0 0 0 0,-1 1 0 0 0,0-1 0 0 0,1 0 0 0 0,-1 1 0 0 0,0-1 0 0 0,0 0 1 0 0,1 1-1 0 0,-1 0 0 0 0,0-1 0 0 0,0 1 0 0 0,0 0 0 0 0,1-1 0 0 0,-1 1 0 0 0,0 0 0 0 0,0 0 0 0 0,0 0 0 0 0,0 0 0 0 0,-1 0 0 0 0,1 0 0 0 0,0 0 0 0 0,0 0 0 0 0,-1 1 0 0 0,1-1 0 0 0,0 0 0 0 0,-1 0 0 0 0,1 1 0 0 0,-1-1 0 0 0,0 0 0 0 0,1 1 0 0 0,-1-1 0 0 0,0 2 0 0 0,1 3-53 0 0,-1 1 0 0 0,1-1 0 0 0,-1 1 0 0 0,-1 0 0 0 0,-1 11 0 0 0,1-13 12 0 0,-1 6 59 0 0,2-11-91 0 0,0 0 1 0 0,0 0 0 0 0,0 0 0 0 0,0 0-1 0 0,0 0 1 0 0,0 0 0 0 0,0 0 0 0 0,0 0-1 0 0,0 0 1 0 0,1 0 0 0 0,-1 0-1 0 0,0 0 1 0 0,0 0 0 0 0,0 0 0 0 0,0 0-1 0 0,0 0 1 0 0,0 0 0 0 0,0 0-1 0 0,0 0 1 0 0,0 0 0 0 0,0 1 0 0 0,0-1-1 0 0,0 0 1 0 0,0 0 0 0 0,0 0-1 0 0,0 0 1 0 0,0 0 0 0 0,0 0 0 0 0,0 0-1 0 0,3-2 28 0 0,0 0 0 0 0,-1 0 0 0 0,1 1 0 0 0,0-1 0 0 0,0 1 0 0 0,0-1 0 0 0,0 1-1 0 0,0 0 1 0 0,1 0 0 0 0,3 0 0 0 0,-2 0 73 0 0,6-3 136 0 0,-6 3-184 0 0,0-1 0 0 0,0 1 1 0 0,0-1-1 0 0,0 1 0 0 0,0 1 1 0 0,1-1-1 0 0,-1 1 0 0 0,0 0 1 0 0,1 0-1 0 0,5 1 0 0 0,-9 0-37 0 0,-1-1 0 0 0,1 0 0 0 0,-1 1 0 0 0,1-1 0 0 0,-1 1 0 0 0,1 0 0 0 0,-1 0 0 0 0,1-1 1 0 0,-1 1-1 0 0,0 0 0 0 0,1 0 0 0 0,-1 0 0 0 0,0 0 0 0 0,0 0 0 0 0,0 1 0 0 0,1-1 0 0 0,-1 0 0 0 0,-1 1 0 0 0,1-1 0 0 0,0 0 0 0 0,0 1 0 0 0,0-1 0 0 0,0 2 0 0 0,1 4 19 0 0,-1-1-1 0 0,0 0 1 0 0,0 0-1 0 0,0 12 1 0 0,1 8 5 0 0,-2-25-35 0 0,0 0-1 0 0,0-1 1 0 0,0 1-1 0 0,0 0 1 0 0,0-1-1 0 0,1 1 0 0 0,-1-1 1 0 0,0 1-1 0 0,0 0 1 0 0,0-1-1 0 0,0 1 1 0 0,1-1-1 0 0,-1 1 1 0 0,0-1-1 0 0,1 1 1 0 0,-1-1-1 0 0,0 1 1 0 0,1-1-1 0 0,-1 1 1 0 0,0-1-1 0 0,1 1 0 0 0,-1-1 1 0 0,1 1-1 0 0,-1-1 1 0 0,1 0-1 0 0,-1 1 1 0 0,1-1-1 0 0,-1 0 1 0 0,1 0-1 0 0,0 1 1 0 0,0-1-1 0 0,1 0-18 0 0,0-1-1 0 0,-1 1 1 0 0,1-1-1 0 0,0 1 1 0 0,0-1-1 0 0,-1 0 1 0 0,1 0-1 0 0,-1 0 1 0 0,3-1-1 0 0,1-1 107 0 0,1 1 0 0 0,-1 0 0 0 0,1 0 0 0 0,-1 1 0 0 0,1 0 0 0 0,0 0 0 0 0,0 0 0 0 0,-1 0 0 0 0,1 1 0 0 0,0 0 1 0 0,0 0-1 0 0,0 1 0 0 0,-1 0 0 0 0,12 2 0 0 0,-13 0 30 0 0,1-1 1 0 0,-1 1 0 0 0,0 0 0 0 0,-1 0 0 0 0,1 0 0 0 0,-1 0-1 0 0,1 1 1 0 0,-1 0 0 0 0,0-1 0 0 0,0 1 0 0 0,0 0 0 0 0,-1 1-1 0 0,0-1 1 0 0,0 0 0 0 0,0 1 0 0 0,0-1 0 0 0,0 1-1 0 0,-1 0 1 0 0,1 5 0 0 0,6 15 148 0 0,-2-14-3001 0 0,1-7-6988 0 0,-3-7 7900 0 0,-3 1 1207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5 1488 0 0,'-1'-4'6615'0'0,"-1"10"-3917"0"0,-1 12-1702 0 0,5 73 219 0 0,-2-16-1038 0 0,0-27-287 0 0,1 5-966 0 0,4-19-3115 0 0,-5-35 4070 0 0,0 1 0 0 0,0 0 0 0 0,0 0-1 0 0,0 0 1 0 0,0 0 0 0 0,0 0 0 0 0,0 0-1 0 0,0 0 1 0 0,1 0 0 0 0,-1 0 0 0 0,0-1-850 0 0,0 1 850 0 0,0 0 0 0 0,0 0 0 0 0,0 0-1 0 0,1 0 1 0 0,-1 0 0 0 0,0 0 0 0 0,0 0-1 0 0,0 0 1 0 0,0 0 0 0 0,0 0 0 0 0,0 0-1 0 0,0 0 1 0 0,0 0 0 0 0,0 0 0 0 0,1 0-1 0 0,-1 0 1 0 0,0 0 0 0 0,0 0 0 0 0,0 0-1 0 0,0 0 1 0 0,0 0 0 0 0,0 0 0 0 0,0 0-1 0 0,0 0 1 0 0,0 0 0 0 0,0 0-1 0 0,1 0 1 0 0,-1 1-849 0 0,5-18-106 0 0,2-23 1686 0 0,-1 11-643 0 0,-6 27 77 0 0,0 1 0 0 0,1 0 0 0 0,-1-1 1 0 0,1 1-1 0 0,-1 0 0 0 0,1-1 0 0 0,-1 1 0 0 0,1 0 0 0 0,0 0 0 0 0,0-1 0 0 0,0 1 0 0 0,0 0 0 0 0,0 0 0 0 0,0 0 0 0 0,0 0 0 0 0,0 0 1 0 0,2-1-1 0 0,3 0 646 0 0,1 1 0 0 0,-1 0 0 0 0,1 0 1 0 0,11 0-1 0 0,20-2-639 0 0,-31 2-375 0 0,1-1 0 0 0,-1-1 1 0 0,0 1-1 0 0,0-1 0 0 0,0 0 1 0 0,0-1-1 0 0,7-4 0 0 0,-10 5 186 0 0,0 0-1 0 0,-1 0 1 0 0,1 0-1 0 0,-1-1 1 0 0,0 1-1 0 0,0-1 1 0 0,0 0-1 0 0,-1 0 0 0 0,1 0 1 0 0,-1 0-1 0 0,0 0 1 0 0,3-9-1 0 0,-2 4 5 0 0,0 0-273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0 560 0 0,'-3'12'5483'0'0,"2"-4"-5001"0"0,0-1-1 0 0,1 0 1 0 0,0 10 0 0 0,0-16-432 0 0,2 13 98 0 0,1 1 1 0 0,0-1-1 0 0,0 0 0 0 0,2 0 0 0 0,-1-1 1 0 0,12 22-1 0 0,-4-11-276 0 0,-11-19-187 0 0,1 0 1 0 0,1-1-1 0 0,-1 1 1 0 0,1-1-1 0 0,-1 1 1 0 0,7 6-1 0 0,-10-15-3337 0 0,0-7 3002 0 0,1 6 379 0 0,-8-29 98 0 0,6 26 247 0 0,-1-1 0 0 0,2 1 1 0 0,-2-17-1 0 0,3 25-39 0 0,0 0-1 0 0,0-1 1 0 0,0 1-1 0 0,0 0 1 0 0,0 0-1 0 0,0 0 1 0 0,0-1 0 0 0,0 1-1 0 0,0 0 1 0 0,0 0-1 0 0,0-1 1 0 0,0 1-1 0 0,0 0 1 0 0,0 0-1 0 0,0 0 1 0 0,0-1-1 0 0,0 1 1 0 0,0 0 0 0 0,1 0-1 0 0,-1 0 1 0 0,0-1-1 0 0,0 1 1 0 0,0 0-1 0 0,0 0 1 0 0,0 0-1 0 0,1 0 1 0 0,-1 0-1 0 0,0-1 1 0 0,0 1 0 0 0,0 0-1 0 0,1 0 1 0 0,-1 0-1 0 0,0 0 1 0 0,0 0-1 0 0,0 0 1 0 0,1 0-1 0 0,-1 0 1 0 0,0 0-1 0 0,0 0 1 0 0,1 0 0 0 0,-1 0-1 0 0,0 0 1 0 0,13 3 2135 0 0,1 2-1742 0 0,-10-5-656 0 0,0 0 0 0 0,-1 0 0 0 0,1 0 1 0 0,0-1-1 0 0,0 1 0 0 0,0-1 0 0 0,-1 0 0 0 0,1 0 1 0 0,0 0-1 0 0,-1-1 0 0 0,1 1 0 0 0,-1-1 0 0 0,0 0 1 0 0,1 1-1 0 0,-1-2 0 0 0,0 1 0 0 0,0 0 0 0 0,0-1 1 0 0,0 1-1 0 0,-1-1 0 0 0,1 0 0 0 0,-1 0 0 0 0,0 0 1 0 0,1 0-1 0 0,0-4 0 0 0,1 2-204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1656 0 0,'0'1'86'0'0,"0"-1"-1"0"0,0 0 1 0 0,0 0 0 0 0,0 0-1 0 0,0 0 1 0 0,0 0-1 0 0,0 0 1 0 0,0 0-1 0 0,0 0 1 0 0,0 0-1 0 0,0 0 1 0 0,0 0 0 0 0,0 1-1 0 0,0-1 1 0 0,0 0-1 0 0,0 0 1 0 0,0 0-1 0 0,0 0 1 0 0,0 0-1 0 0,0 0 1 0 0,0 0 0 0 0,0 0-1 0 0,0 0 1 0 0,0 0-1 0 0,0 0 1 0 0,0 1-1 0 0,0-1 1 0 0,0 0-1 0 0,0 0 1 0 0,0 0 0 0 0,0 0-1 0 0,0 0 1 0 0,0 0-1 0 0,0 0 1 0 0,-1 0-1 0 0,1 0 1 0 0,0 0-1 0 0,0 0 1 0 0,0 0 0 0 0,0 0-1 0 0,0 0 1 0 0,0 0-1 0 0,0 0 1 0 0,0 0-1 0 0,0 0 1 0 0,0 0-1 0 0,0 0 1 0 0,-1 0 0 0 0,1 0-1 0 0,0 0 1 0 0,0 0-1 0 0,0 0 1 0 0,0 0-1 0 0,0 0 1 0 0,0 0-1 0 0,0 0 1 0 0,0 0-1 0 0,0 0 1 0 0,0 0 0 0 0,-1 0-1 0 0,6 9 2138 0 0,-3-7-2011 0 0,1 0 1 0 0,0 0 0 0 0,1-1-1 0 0,-1 1 1 0 0,0-1-1 0 0,0 0 1 0 0,1 0-1 0 0,-1 0 1 0 0,1 0-1 0 0,-1 0 1 0 0,1-1-1 0 0,-1 0 1 0 0,1 0-1 0 0,-1 0 1 0 0,7 0-1 0 0,-2-1-222 0 0,-8 1-27 0 0,0 2-878 0 0,0-1 1 0 0,-1 1 0 0 0,0-1 0 0 0,1 0 0 0 0,-1 0-1 0 0,0 1 1 0 0,1-1 0 0 0,-1 0 0 0 0,0 0 0 0 0,0 0 0 0 0,-2 2-1 0 0,-18 14-186 0 0,18-14 730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1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22 768 0 0,'-1'1'205'0'0,"0"0"-1"0"0,0 0 1 0 0,0 0-1 0 0,0 1 1 0 0,1-1-1 0 0,-1 0 1 0 0,1 0-1 0 0,-1 0 1 0 0,1 1-1 0 0,-1-1 1 0 0,1 0-1 0 0,0 1 1 0 0,-1-1-1 0 0,1 0 1 0 0,0 1-1 0 0,0 1 1 0 0,0-3 194 0 0,20-7 1800 0 0,-13 4-2018 0 0,0 0-1 0 0,-1 0 1 0 0,8-5 0 0 0,-10 5-146 0 0,1 0-1 0 0,0 0 1 0 0,0 0-1 0 0,1 1 1 0 0,-1 0 0 0 0,9-2-1 0 0,-13 4 1 0 0,0-1 0 0 0,0 1 0 0 0,0 0 0 0 0,-1 0-1 0 0,1 0 1 0 0,0 0 0 0 0,0 1 0 0 0,0-1 0 0 0,0 0-1 0 0,0 0 1 0 0,-1 0 0 0 0,1 1 0 0 0,0-1 0 0 0,0 0 0 0 0,0 1-1 0 0,-1-1 1 0 0,1 1 0 0 0,0-1 0 0 0,-1 1 0 0 0,1-1-1 0 0,0 1 1 0 0,0 0 0 0 0,1 1 73 0 0,-1 0 0 0 0,0 0 0 0 0,0 0 0 0 0,0 0 0 0 0,0 0 0 0 0,0 0 0 0 0,0 0 0 0 0,0 4 0 0 0,1 4 178 0 0,-1 0 0 0 0,0 0 0 0 0,-1 11-1 0 0,0-20-291 0 0,0 7 135 0 0,0 4 213 0 0,0 0-1 0 0,1 0 1 0 0,4 21-1 0 0,-1-6 77 0 0,-3-24-389 0 0,-1 0 1 0 0,0 1 0 0 0,1-1 0 0 0,0 1 0 0 0,-1-1 0 0 0,1 0 0 0 0,1 0 0 0 0,-1 1 0 0 0,0-1 0 0 0,1 0 0 0 0,0 0 0 0 0,-1 0 0 0 0,1 0 0 0 0,0-1 0 0 0,3 4-1 0 0,-5-6-41 0 0,1 0-1 0 0,-1 1 1 0 0,1-1-1 0 0,-1 0 1 0 0,0 0-1 0 0,1 1 1 0 0,-1-1-1 0 0,1 0 1 0 0,-1 0-1 0 0,1 0 1 0 0,-1 1-1 0 0,1-1 1 0 0,-1 0-1 0 0,1 0 1 0 0,-1 0 0 0 0,1 0-1 0 0,-1 0 1 0 0,1 0-1 0 0,-1 0 1 0 0,1 0-1 0 0,-1 0 1 0 0,1 0-1 0 0,-1-1 1 0 0,1 1-1 0 0,14-9-193 0 0,-13 7 191 0 0,0 0-1 0 0,-1 0 1 0 0,1 0-1 0 0,0 0 0 0 0,-1 0 1 0 0,1-1-1 0 0,-1 1 1 0 0,1 0-1 0 0,-1-1 1 0 0,1-2-1 0 0,-2 3 26 0 0,0 0 0 0 0,0-1-1 0 0,0 1 1 0 0,0 0 0 0 0,0-1 0 0 0,-1 1-1 0 0,1 0 1 0 0,-1 0 0 0 0,1-1 0 0 0,-1 1-1 0 0,0 0 1 0 0,0 0 0 0 0,0 0 0 0 0,-1-2-1 0 0,-23-29-1341 0 0,20 28 155 0 0,1 0 1 0 0,0 0-1 0 0,0 0 1 0 0,1 0-1 0 0,-1-1 1 0 0,-3-7-1 0 0,3 3-436 0 0,3 9 1525 0 0,0 0-1 0 0,1 0 0 0 0,-1 0 0 0 0,1-1 0 0 0,-1 1 0 0 0,1 0 0 0 0,-1 0 1 0 0,1-1-1 0 0,0 1 0 0 0,-1-2 0 0 0,1-1-311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1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1336 0 0,'1'10'941'0'0,"0"0"0"0"0,1 0-1 0 0,0-1 1 0 0,4 14 0 0 0,-2-12-739 0 0,-1 1 0 0 0,2 16 1 0 0,5 39-1297 0 0,-10-56-1591 0 0,0-18 453 0 0,-1 2 2568 0 0,1 1-1 0 0,1-1 1 0 0,-1 0-1 0 0,1 1 1 0 0,-1-1-1 0 0,2 1 1 0 0,-1-1-1 0 0,0 1 1 0 0,3-7 0 0 0,5-7 468 0 0,1 1 0 0 0,24-32 0 0 0,-34 49-926 0 0,0-1 1 0 0,1 1-1 0 0,-1 0 0 0 0,0-1 0 0 0,1 1 1 0 0,-1-1-1 0 0,1 1 0 0 0,-1 0 0 0 0,0-1 1 0 0,1 1-1 0 0,-1 0 0 0 0,1-1 0 0 0,-1 1 1 0 0,1 0-1 0 0,-1 0 0 0 0,1-1 0 0 0,-1 1 1 0 0,1 0-1 0 0,0 0 0 0 0,-1 0 1 0 0,1 0-1 0 0,-1 0 0 0 0,1 0 0 0 0,-1 0 1 0 0,1 0-1 0 0,0 0 0 0 0,-1 0 0 0 0,1 0 1 0 0,-1 0-1 0 0,1 0 0 0 0,-1 1 0 0 0,2-1 1 0 0,-2 1 5 0 0,1-1 0 0 0,0 1 1 0 0,0 0-1 0 0,0-1 0 0 0,-1 1 1 0 0,1 0-1 0 0,0 0 0 0 0,-1-1 1 0 0,1 1-1 0 0,-1 0 0 0 0,1 0 1 0 0,-1 0-1 0 0,1 0 0 0 0,-1 0 0 0 0,0 0 1 0 0,1 2-1 0 0,1 4-296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1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0 1432 0 0,'-4'12'2185'0'0,"0"0"0"0"0,-2 19 0 0 0,5-30-2009 0 0,1 1 1 0 0,0 0-1 0 0,0-1 1 0 0,-1 1-1 0 0,1 0 0 0 0,0 0 1 0 0,1-1-1 0 0,-1 1 1 0 0,0 0-1 0 0,0-1 0 0 0,1 1 1 0 0,-1-1-1 0 0,1 1 1 0 0,0 0-1 0 0,-1-1 0 0 0,1 1 1 0 0,0-1-1 0 0,0 0 1 0 0,0 1-1 0 0,0-1 0 0 0,0 0 1 0 0,0 1-1 0 0,0-1 1 0 0,0 0-1 0 0,1 0 0 0 0,-1 0 1 0 0,0 0-1 0 0,1 0 1 0 0,-1 0-1 0 0,3 1 0 0 0,-1-1-144 0 0,0-1-1 0 0,0 1 0 0 0,0-1 0 0 0,0 1 0 0 0,1-1 1 0 0,-1 0-1 0 0,0 0 0 0 0,0-1 0 0 0,0 1 0 0 0,0 0 1 0 0,0-1-1 0 0,0 0 0 0 0,0 0 0 0 0,0 0 0 0 0,-1 0 0 0 0,4-2 1 0 0,0 0-41 0 0,-2 2-15 0 0,-1-1 1 0 0,1 0-1 0 0,-1 0 1 0 0,0 0-1 0 0,0 0 0 0 0,0 0 1 0 0,0-1-1 0 0,4-4 0 0 0,2-1-35 0 0,-8 7 49 0 0,-1 1 1 0 0,1-1-1 0 0,0 1 0 0 0,-1-1 0 0 0,1 1 1 0 0,-1-1-1 0 0,1 1 0 0 0,0-1 1 0 0,-1 1-1 0 0,0-1 0 0 0,1 0 0 0 0,-1 1 1 0 0,1-1-1 0 0,-1 0 0 0 0,0 1 1 0 0,1-1-1 0 0,-1 0 0 0 0,0 0 1 0 0,0 1-1 0 0,0-1 0 0 0,1 0 0 0 0,-1 0 1 0 0,0 0-1 0 0,0 1 0 0 0,0-1 1 0 0,0 0-1 0 0,0 0 0 0 0,-1 1 0 0 0,1-1 1 0 0,0 0-1 0 0,0 0 0 0 0,0 1 1 0 0,-1-2-1 0 0,0 0 42 0 0,0 0 0 0 0,0 0 0 0 0,0 0 0 0 0,0 1 0 0 0,0-1 0 0 0,-1 0-1 0 0,1 1 1 0 0,0-1 0 0 0,-1 0 0 0 0,0 1 0 0 0,1 0 0 0 0,-1-1 0 0 0,0 1 0 0 0,0 0 0 0 0,1 0 0 0 0,-1 0 0 0 0,0 0 0 0 0,0 0 0 0 0,0 1 0 0 0,0-1 0 0 0,0 0 0 0 0,-1 1 0 0 0,1 0 0 0 0,0-1 0 0 0,-3 1-1 0 0,-3 0-7 0 0,0 0 0 0 0,0 0 0 0 0,0 1 0 0 0,0 0 0 0 0,-12 3-1 0 0,16-3-224 0 0,1 0 0 0 0,0 0 0 0 0,-1 1 0 0 0,1-1 0 0 0,0 1-1 0 0,0 0 1 0 0,-4 3 0 0 0,1-1-2154 0 0,1 1 0 0 0,0 1 0 0 0,0-1 0 0 0,-8 12 0 0 0,10-12 1399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1352 0 0,'14'-12'6891'0'0,"-13"11"-6506"0"0,1 0-1 0 0,-1 0 1 0 0,0 0 0 0 0,1 0 0 0 0,-1 0-1 0 0,0 0 1 0 0,1 0 0 0 0,-1 1-1 0 0,1-1 1 0 0,2 0 0 0 0,7-5-101 0 0,6-1-444 0 0,-7 2-5223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4 5985 0 0,'-10'2'3939'0'0,"-8"-5"-2148"0"0,1 0 504 0 0,16 3-2202 0 0,1 0 1 0 0,0 1 0 0 0,-1-1-1 0 0,1 0 1 0 0,0 0 0 0 0,0 1 0 0 0,-1-1-1 0 0,1 0 1 0 0,0 1 0 0 0,0-1-1 0 0,0 0 1 0 0,-1 1 0 0 0,1-1 0 0 0,0 0-1 0 0,0 1 1 0 0,0-1 0 0 0,0 0-1 0 0,0 1 1 0 0,0-1 0 0 0,0 0-1 0 0,0 1 1 0 0,0-1 0 0 0,0 1 0 0 0,0-1-1 0 0,0 0 1 0 0,0 1 0 0 0,0-1-1 0 0,0 0 1 0 0,0 1 0 0 0,0-1 0 0 0,0 0-1 0 0,0 1 1 0 0,1 0 0 0 0,3 14-112 0 0,-4-15 129 0 0,10 29-55 0 0,1 0 0 0 0,21 39 0 0 0,-29-63-60 0 0,0 0 0 0 0,0 0-1 0 0,1-1 1 0 0,-1 1 0 0 0,1-1 0 0 0,7 6-1 0 0,-10-9-1 0 0,0 0 0 0 0,0 0 0 0 0,-1 0 0 0 0,1-1 0 0 0,0 1 0 0 0,1 0 0 0 0,-1-1 0 0 0,0 1 0 0 0,0-1-1 0 0,0 1 1 0 0,0-1 0 0 0,0 1 0 0 0,1-1 0 0 0,-1 0 0 0 0,0 0 0 0 0,0 1 0 0 0,0-1 0 0 0,1 0-1 0 0,-1 0 1 0 0,0 0 0 0 0,0 0 0 0 0,1-1 0 0 0,-1 1 0 0 0,0 0 0 0 0,0 0 0 0 0,0-1 0 0 0,1 1 0 0 0,-1-1-1 0 0,0 1 1 0 0,0-1 0 0 0,0 0 0 0 0,0 1 0 0 0,0-1 0 0 0,0 0 0 0 0,1-1 0 0 0,-1 0 11 0 0,1 0 1 0 0,-1 0 0 0 0,0 0 0 0 0,0 0-1 0 0,0-1 1 0 0,0 1 0 0 0,0-1 0 0 0,-1 1-1 0 0,1 0 1 0 0,-1-1 0 0 0,1 1 0 0 0,-1-1-1 0 0,0 1 1 0 0,0-1 0 0 0,-1-4 0 0 0,1-1 20 0 0,-1-1 0 0 0,-1 1 1 0 0,-2-11-1 0 0,3 15-85 0 0,-1-1 0 0 0,0 1 0 0 0,0 0 0 0 0,0 0 0 0 0,0 0 0 0 0,-1 0 0 0 0,-6-7 0 0 0,7 8-393 0 0,0 1 0 0 0,-1 0 1 0 0,0-1-1 0 0,0 1 0 0 0,1 0 1 0 0,-6-2-1 0 0,7 4 62 0 0,0 0 0 0 0,0 0 0 0 0,1 0-1 0 0,-1 0 1 0 0,0 0 0 0 0,0 0 0 0 0,0 0 0 0 0,0 0 0 0 0,1 0 0 0 0,-1 1 0 0 0,0-1-1 0 0,0 0 1 0 0,1 1 0 0 0,-1-1 0 0 0,-1 1 0 0 0,2-1 241 0 0,-1 0 1 0 0,1 0 0 0 0,0 0-1 0 0,-1 1 1 0 0,1-1-1 0 0,0 0 1 0 0,0 0 0 0 0,0 0-1 0 0,-1 0 1 0 0,1 0-1 0 0,0 0 1 0 0,0 0 0 0 0,-1 1-1 0 0,1-1 1 0 0,0 0-1 0 0,0 0 1 0 0,0 0-1 0 0,0 1 1 0 0,-1-1 0 0 0,1 0-1 0 0,0 0 1 0 0,0 0-1 0 0,0 1 1 0 0,0-1 0 0 0,0 0-1 0 0,0 0 1 0 0,-1 1-1 0 0,1-1 1 0 0,0 0-1 0 0,0 0 1 0 0,0 1 0 0 0,0-1-1 0 0,0 0 1 0 0,0 0-1 0 0,0 1 1 0 0,0-1 0 0 0,0 0-1 0 0,0 0 1 0 0,0 1-1 0 0,1-1 1 0 0,-1 0 0 0 0,0 0-1 0 0,0 1 1 0 0,0-1-1 0 0,0 0 1 0 0,0 1-1 0 0,3 0-396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5025 0 0,'-4'21'5740'0'0,"4"-15"-5473"0"0,0-1-1 0 0,0 0 1 0 0,0 0 0 0 0,0 0 0 0 0,1 0-1 0 0,0 0 1 0 0,2 7 0 0 0,6 28-50 0 0,-6-26-951 0 0,7 22 0 0 0,-6-25-2887 0 0,-1-1 0 0 0,3 22 1 0 0,-4-27 3326 0 0,-1-1-190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6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38 3865 0 0,'-1'8'1312'0'0,"-1"-2"-839"0"0,1 0 0 0 0,0 0 0 0 0,1 0 0 0 0,-1 1 0 0 0,1-1 0 0 0,0 0 0 0 0,1 0 1 0 0,-1 1-1 0 0,1-1 0 0 0,3 10 0 0 0,2 0 24 0 0,0 0 0 0 0,2-1-1 0 0,-1 1 1 0 0,2-1 0 0 0,0-1 0 0 0,20 25 0 0 0,-29-38-483 0 0,1 0 0 0 0,0 0 0 0 0,0 0 0 0 0,0 0 0 0 0,0 0 0 0 0,0 0 0 0 0,0 0 0 0 0,1-1 0 0 0,-1 1 0 0 0,0 0 0 0 0,0 0 0 0 0,1-1 0 0 0,-1 1 0 0 0,0-1 0 0 0,0 1 0 0 0,1-1 0 0 0,-1 0 0 0 0,1 1 0 0 0,-1-1 0 0 0,2 0 0 0 0,-1 0 10 0 0,-1-1-1 0 0,0 1 1 0 0,0-1 0 0 0,0 1-1 0 0,0-1 1 0 0,0 0 0 0 0,0 1-1 0 0,0-1 1 0 0,0 0 0 0 0,0 0 0 0 0,0 0-1 0 0,0 1 1 0 0,0-1 0 0 0,-1 0-1 0 0,1 0 1 0 0,0 0 0 0 0,-1 0-1 0 0,1-1 1 0 0,0 1 0 0 0,-1 0-1 0 0,0 0 1 0 0,1-2 0 0 0,1-4 55 0 0,0 1 1 0 0,0-1 0 0 0,-1 0-1 0 0,0 1 1 0 0,-1-1-1 0 0,0 0 1 0 0,0 0-1 0 0,0 1 1 0 0,-1-1 0 0 0,-1-7-1 0 0,-3-10-483 0 0,-12-34-1 0 0,8 30-1065 0 0,7 24 737 0 0,0-1 0 0 0,0 1 1 0 0,0 0-1 0 0,-4-5 0 0 0,-12-15-6234 0 0,18 23 6866 0 0,0 1 0 0 0,-1-1 0 0 0,1 1 0 0 0,-1-1 0 0 0,1 1 0 0 0,0 0 0 0 0,-1-1 0 0 0,1 1 0 0 0,-1 0 0 0 0,1-1 1 0 0,-1 1-1 0 0,0 0 0 0 0,1 0 0 0 0,-1-1 0 0 0,1 1 0 0 0,-1 0 0 0 0,1 0 0 0 0,-1 0 0 0 0,0 0 0 0 0,0 0 0 0 0,-4 0-434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7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76 4945 0 0,'-6'12'3585'0'0,"7"-12"-3374"0"0,6-5-210 0 0,9-15-594 0 0,-7 8-3170 0 0,12-27 1 0 0,-20 36 3686 0 0,3-5-464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3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4345 0 0,'-1'1'797'0'0,"-2"2"162"0"0,1-1 0 0 0,0 0 1 0 0,-1 1-1 0 0,1 0 0 0 0,-2 4 0 0 0,4-7-885 0 0,-1 0-1 0 0,1 1 1 0 0,0-1-1 0 0,0 0 0 0 0,0 1 1 0 0,0-1-1 0 0,0 1 1 0 0,0-1-1 0 0,0 0 0 0 0,0 1 1 0 0,0-1-1 0 0,0 0 1 0 0,0 1-1 0 0,0-1 0 0 0,0 1 1 0 0,0-1-1 0 0,0 0 1 0 0,0 1-1 0 0,0-1 0 0 0,0 0 1 0 0,0 1-1 0 0,1-1 1 0 0,-1 1 35 0 0,1-1 1 0 0,-1 1 0 0 0,1-1 0 0 0,0 1-1 0 0,-1-1 1 0 0,1 1 0 0 0,-1-1 0 0 0,1 0-1 0 0,0 1 1 0 0,-1-1 0 0 0,1 0 0 0 0,0 0-1 0 0,0 0 1 0 0,-1 1 0 0 0,2-1 0 0 0,42 2 792 0 0,-33-2-1424 0 0,-1 1 0 0 0,16 2 1 0 0,-25-3 459 0 0,0 0 0 0 0,-1 0 0 0 0,1 1 0 0 0,0-1-1 0 0,-1 0 1 0 0,1 1 0 0 0,0-1 0 0 0,-1 1 0 0 0,1-1 0 0 0,0 1 0 0 0,-1-1 0 0 0,1 1 0 0 0,-1-1 0 0 0,1 1 0 0 0,-1 0-1 0 0,1-1 1 0 0,-1 1 0 0 0,0 0 0 0 0,1-1 0 0 0,-1 1 0 0 0,0 0 0 0 0,1 0 0 0 0,-1-1 0 0 0,0 1 0 0 0,0 0 0 0 0,0 0-1 0 0,0 0 1 0 0,0-1 0 0 0,0 2 0 0 0,-1 28 332 0 0,-1-15-168 0 0,0 27 624 0 0,0-31-401 0 0,1 0 1 0 0,1 0-1 0 0,0 0 0 0 0,1 0 1 0 0,1 12-1 0 0,-2-22-336 0 0,0 0 1 0 0,1 0-1 0 0,-1 0 1 0 0,0 1-1 0 0,0-1 1 0 0,1 0-1 0 0,-1 0 1 0 0,1 0-1 0 0,-1 0 1 0 0,1 0-1 0 0,0 0 0 0 0,-1 0 1 0 0,1 0-1 0 0,0 0 1 0 0,0 0-1 0 0,0 0 1 0 0,-1 0-1 0 0,1 0 1 0 0,0-1-1 0 0,0 1 1 0 0,0 0-1 0 0,0-1 1 0 0,1 1-1 0 0,-1-1 1 0 0,0 1-1 0 0,0-1 1 0 0,0 1-1 0 0,0-1 0 0 0,0 0 1 0 0,1 0-1 0 0,-1 1 1 0 0,0-1-1 0 0,2 0 1 0 0,-1-1-27 0 0,-1 1 0 0 0,1 0 0 0 0,-1-1 0 0 0,1 0 0 0 0,-1 1 0 0 0,1-1 0 0 0,-1 0 0 0 0,0 0 0 0 0,1 0 0 0 0,-1 0 0 0 0,0 0 0 0 0,1 0 0 0 0,-1 0 0 0 0,0 0 0 0 0,0 0 0 0 0,0 0 1 0 0,0-1-1 0 0,0 1 0 0 0,0-1 0 0 0,-1 1 0 0 0,1 0 0 0 0,0-1 0 0 0,-1 1 0 0 0,1-1 0 0 0,0-1 0 0 0,2-7-944 0 0,-1 1 1 0 0,0 0-1 0 0,-1-1 0 0 0,1 1 0 0 0,-2-1 1 0 0,1 1-1 0 0,-2-1 0 0 0,1 1 1 0 0,-1-1-1 0 0,-2-10 0 0 0,1 11 588 0 0,1 0-1 0 0,-1-18 1 0 0,4 26 942 0 0,0 1 0 0 0,0-1 1 0 0,0 1-1 0 0,-1-1 0 0 0,1 1 0 0 0,0 0 1 0 0,0 0-1 0 0,0 0 0 0 0,0 0 0 0 0,0 0 1 0 0,0 0-1 0 0,2 1 0 0 0,36 5 207 0 0,-39-6-761 0 0,0 0 0 0 0,0 1-1 0 0,0-1 1 0 0,-1 0 0 0 0,1 1-1 0 0,0-1 1 0 0,0 1 0 0 0,0-1-1 0 0,0 1 1 0 0,-1 0-1 0 0,1-1 1 0 0,0 1 0 0 0,0 0-1 0 0,-1 0 1 0 0,1-1 0 0 0,-1 1-1 0 0,1 0 1 0 0,-1 0 0 0 0,1 0-1 0 0,0 1 1 0 0,0 1-47 0 0,0 0 0 0 0,-1 0 0 0 0,1-1 0 0 0,-1 1 0 0 0,0 0 0 0 0,0 0 0 0 0,0 4 0 0 0,-1 2 11 0 0,0-1 0 0 0,-1 1 1 0 0,0-1-1 0 0,-4 11 0 0 0,-4 15 499 0 0,10-32-124 0 0,4-7-404 0 0,6-5 171 0 0,10-8 331 0 0,-13 12-293 0 0,-1 0 1 0 0,1 1-1 0 0,8-6 1 0 0,-13 10-95 0 0,1 0 0 0 0,-1-1 1 0 0,0 1-1 0 0,1 0 0 0 0,-1 0 1 0 0,1 1-1 0 0,3-2 1 0 0,-5 2-27 0 0,0 0 0 0 0,0 0 0 0 0,0 0 0 0 0,0 0 0 0 0,-1 0 0 0 0,1 0 0 0 0,0 0 0 0 0,0 1 1 0 0,0-1-1 0 0,0 0 0 0 0,0 0 0 0 0,0 1 0 0 0,0-1 0 0 0,-1 1 0 0 0,1-1 0 0 0,0 1 0 0 0,0-1 0 0 0,-1 1 1 0 0,1-1-1 0 0,0 1 0 0 0,0-1 0 0 0,-1 1 0 0 0,2 1 0 0 0,-1 1 29 0 0,1-1 1 0 0,-1 1-1 0 0,0 0 1 0 0,0 0-1 0 0,0 0 0 0 0,-1 0 1 0 0,1-1-1 0 0,-1 1 0 0 0,1 0 1 0 0,-1 0-1 0 0,0 0 0 0 0,0 0 1 0 0,-1 6-1 0 0,0-2 100 0 0,0 0 0 0 0,0 0 0 0 0,-1 0 0 0 0,-4 11-1 0 0,5-16-98 0 0,0 0-1 0 0,1 0 0 0 0,-1 0 0 0 0,1 0 1 0 0,-1 0-1 0 0,1 0 0 0 0,0 0 0 0 0,0 0 1 0 0,0 1-1 0 0,0-1 0 0 0,0 0 1 0 0,0 0-1 0 0,0 0 0 0 0,1 0 0 0 0,0 2 1 0 0,-1-4-5 0 0,4 0-107 0 0,-1-1 3 0 0,0 0 0 0 0,1 0 0 0 0,-1-1 0 0 0,0 1 0 0 0,0-1 0 0 0,1 0 0 0 0,-1 1 0 0 0,0-1 0 0 0,-1-1 0 0 0,1 1 0 0 0,3-3 0 0 0,15-11 20 0 0,-16 13 31 0 0,0 0 0 0 0,0 1 0 0 0,1 0 1 0 0,-1 0-1 0 0,8-2 0 0 0,-12 4 38 0 0,1-1-1 0 0,0 1 0 0 0,-1 0 1 0 0,1 0-1 0 0,0 0 0 0 0,-1 0 1 0 0,1 1-1 0 0,0-1 0 0 0,-1 0 1 0 0,1 1-1 0 0,0-1 0 0 0,-1 1 1 0 0,1-1-1 0 0,-1 1 0 0 0,1 0 1 0 0,-1 0-1 0 0,1 0 0 0 0,-1 0 1 0 0,1 0-1 0 0,-1 0 0 0 0,2 2 1 0 0,-1-1 67 0 0,0 1 1 0 0,0-1-1 0 0,0 1 1 0 0,0 0-1 0 0,-1-1 1 0 0,1 1-1 0 0,-1 0 1 0 0,0 0-1 0 0,0 0 1 0 0,0 0-1 0 0,0 0 1 0 0,0 0-1 0 0,-1 4 1 0 0,1 5 110 0 0,0 0 0 0 0,-2 15 1 0 0,0-4-356 0 0,2-16 241 0 0,7-16-14506 0 0,-7 4 13558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4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8578 0 0,'-2'3'1315'0'0,"-4"6"1905"0"0,6-9-3194 0 0,-1 0 0 0 0,1 0 0 0 0,0 0 0 0 0,0 0 0 0 0,0 0 0 0 0,0 0 0 0 0,0 1 0 0 0,0-1 0 0 0,0 0 0 0 0,0 0 0 0 0,0 0 0 0 0,0 0 0 0 0,0 0 0 0 0,0 0 0 0 0,0 0 0 0 0,0 0-1 0 0,0 1 1 0 0,0-1 0 0 0,0 0 0 0 0,0 0 0 0 0,0 0 0 0 0,0 0 0 0 0,0 0 0 0 0,0 0 0 0 0,0 0 0 0 0,0 1 0 0 0,0-1 0 0 0,0 0 0 0 0,0 0 0 0 0,0 0 0 0 0,0 0 0 0 0,0 0 0 0 0,0 0 0 0 0,0 0 0 0 0,0 0 0 0 0,1 0 0 0 0,-1 1-1 0 0,0-1 1 0 0,0 0 0 0 0,0 0 0 0 0,0 0 0 0 0,0 0 0 0 0,0 0 0 0 0,0 0 0 0 0,0 0 0 0 0,1 0 0 0 0,-1 0 0 0 0,0 0 0 0 0,0 0 0 0 0,0 0 0 0 0,0 0 0 0 0,0 0 0 0 0,0 0 0 0 0,0 0 0 0 0,0 0 0 0 0,1 0 0 0 0,-1 0 0 0 0,0 0-1 0 0,110-6 2389 0 0,-108 6-2438 0 0,1 0-1 0 0,0 1 1 0 0,-1-1-1 0 0,1 0 1 0 0,0 1-1 0 0,-1 0 1 0 0,1-1-1 0 0,-1 1 1 0 0,1 0-1 0 0,2 2 1 0 0,-3-2 13 0 0,-1 0 0 0 0,0-1 0 0 0,0 1 0 0 0,0 0 0 0 0,0 0 0 0 0,-1 0 0 0 0,1 0 0 0 0,0 0 0 0 0,0 0 0 0 0,0 0 0 0 0,-1 0 0 0 0,1 0 0 0 0,-1 1 0 0 0,1-1 0 0 0,-1 0 0 0 0,1 0 1 0 0,-1 0-1 0 0,0 1 0 0 0,1-1 0 0 0,-1 0 0 0 0,0 1 0 0 0,0 1 0 0 0,0 1-8 0 0,0 5-120 0 0,0 0-1 0 0,-1 0 1 0 0,-2 15 0 0 0,1-14-27 0 0,-1 1-466 0 0,1-1 0 0 0,-7 16 0 0 0,6-16-350 0 0,-2 5 23 0 0,3-11-828 0 0,0-7-1833 0 0,3 3 3559 0 0,-1-1-1 0 0,0 1 1 0 0,0-1 0 0 0,0 0-1 0 0,0 1 1 0 0,0-1 0 0 0,1 1-1 0 0,-1-1 1 0 0,0 1 0 0 0,0-1-1 0 0,1 1 1 0 0,-1-1 0 0 0,0 1 0 0 0,1-1-1 0 0,-1 1 1 0 0,1-1 0 0 0,-1 1-1 0 0,0 0 1 0 0,1-1 0 0 0,-1 1-1 0 0,1 0 1 0 0,-1-1 0 0 0,1 1-1 0 0,0 0 1 0 0,15-10 125 0 0,-11 8-57 0 0,1 0-1 0 0,0 0 1 0 0,0 0-1 0 0,0 1 0 0 0,0 0 1 0 0,0 0-1 0 0,0 0 0 0 0,0 1 1 0 0,0 0-1 0 0,0 0 1 0 0,0 1-1 0 0,1-1 0 0 0,-1 1 1 0 0,0 1-1 0 0,-1-1 0 0 0,1 1 1 0 0,0 0-1 0 0,0 0 1 0 0,-1 1-1 0 0,1 0 0 0 0,-1 0 1 0 0,7 5-1 0 0,4 6-1544 0 0,-22-51 210 0 0,5 33 1492 0 0,0 0 0 0 0,0 0 1 0 0,1 0-1 0 0,0 0 0 0 0,0 0 0 0 0,1-7 0 0 0,-1 10-50 0 0,0-1 1 0 0,0 0-1 0 0,1 0 1 0 0,-1 1-1 0 0,1-1 0 0 0,-1 0 1 0 0,1 1-1 0 0,0-1 0 0 0,0 1 1 0 0,0-1-1 0 0,-1 1 0 0 0,1-1 1 0 0,1 1-1 0 0,-1-1 0 0 0,0 1 1 0 0,0 0-1 0 0,2-2 1 0 0,0 2 84 0 0,-1 0 0 0 0,1 0 0 0 0,0 0 0 0 0,-1 1 1 0 0,1-1-1 0 0,0 1 0 0 0,-1-1 0 0 0,1 1 1 0 0,0 0-1 0 0,0 0 0 0 0,-1 0 0 0 0,1 0 0 0 0,0 1 1 0 0,-1-1-1 0 0,1 1 0 0 0,4 1 0 0 0,-5-1-141 0 0,1-1 1 0 0,-1 1-1 0 0,1 0 0 0 0,-1 0 0 0 0,0 0 0 0 0,0 0 0 0 0,1 1 0 0 0,-1-1 1 0 0,0 1-1 0 0,0-1 0 0 0,0 1 0 0 0,-1 0 0 0 0,1-1 0 0 0,0 1 1 0 0,-1 0-1 0 0,1 0 0 0 0,-1 0 0 0 0,3 4 0 0 0,-2 5 189 0 0,0 0 1 0 0,-1 0-1 0 0,0 1 0 0 0,0-1 0 0 0,-1 0 0 0 0,-3 21 0 0 0,0 12 954 0 0,3-41-1178 0 0,3 47 1092 0 0,-2-46-1034 0 0,-1 0 0 0 0,1 0 1 0 0,0 0-1 0 0,0-1 0 0 0,1 1 0 0 0,-1 0 1 0 0,1-1-1 0 0,0 1 0 0 0,0-1 0 0 0,3 5 1 0 0,-3-6-292 0 0,-1 0 1 0 0,1 0-1 0 0,0 0 1 0 0,-1-1-1 0 0,1 1 1 0 0,0-1 0 0 0,0 1-1 0 0,1-1 1 0 0,-1 0-1 0 0,0 0 1 0 0,0 0 0 0 0,0 0-1 0 0,1 0 1 0 0,-1 0-1 0 0,1-1 1 0 0,-1 1-1 0 0,0-1 1 0 0,1 0 0 0 0,-1 0-1 0 0,1 0 1 0 0,-1 0-1 0 0,1 0 1 0 0,-1 0 0 0 0,4-1-1 0 0,-1-1-312 0 0,0 1 0 0 0,0-1 0 0 0,0 0 0 0 0,0-1 0 0 0,-1 1 0 0 0,1-1 0 0 0,-1 0 0 0 0,1 0 0 0 0,-1 0 0 0 0,6-7 1 0 0,-6 6 71 0 0,-1-1 1 0 0,0 0 0 0 0,0 0-1 0 0,-1 0 1 0 0,1 0 0 0 0,1-7 0 0 0,2-1 135 0 0,-2 0 293 0 0,0-1 0 0 0,-1 1-1 0 0,0-1 1 0 0,-1 0 0 0 0,-1 0-1 0 0,0-27 1 0 0,-1 37 260 0 0,0 0 0 0 0,0 0 1 0 0,0 0-1 0 0,-1 0 0 0 0,1 0 0 0 0,-1 0 0 0 0,0 0 0 0 0,-3-6 1 0 0,4 10-119 0 0,0-1 0 0 0,-1 1 0 0 0,1 0 1 0 0,0 0-1 0 0,0 0 0 0 0,-1 0 1 0 0,1 0-1 0 0,0-1 0 0 0,-1 1 1 0 0,1 0-1 0 0,0 0 0 0 0,-1 0 1 0 0,1 0-1 0 0,-1 0 0 0 0,1 0 1 0 0,0 0-1 0 0,-1 0 0 0 0,1 0 0 0 0,0 0 1 0 0,-1 0-1 0 0,1 1 0 0 0,0-1 1 0 0,-1 0-1 0 0,1 0 0 0 0,0 0 1 0 0,0 0-1 0 0,-1 0 0 0 0,1 1 1 0 0,0-1-1 0 0,-1 0 0 0 0,1 0 1 0 0,0 0-1 0 0,0 1 0 0 0,-1-1 0 0 0,1 0 1 0 0,0 1-1 0 0,0-1 0 0 0,0 0 1 0 0,-1 0-1 0 0,1 1 0 0 0,0-1 1 0 0,0 0-1 0 0,0 1 0 0 0,0-1 1 0 0,0 0-1 0 0,0 1 0 0 0,0-1 1 0 0,0 1-1 0 0,-7 19 1279 0 0,6-18-1212 0 0,0 3-70 0 0,0 1 1 0 0,0 0 0 0 0,1 0-1 0 0,0 0 1 0 0,0 0-1 0 0,0 0 1 0 0,1-1-1 0 0,0 1 1 0 0,2 8-1 0 0,-3-13-146 0 0,0 0 0 0 0,1 0 0 0 0,-1 0-1 0 0,1 0 1 0 0,-1 0 0 0 0,1 0 0 0 0,-1 0-1 0 0,1 0 1 0 0,0 0 0 0 0,-1 0 0 0 0,1 0-1 0 0,0 0 1 0 0,0-1 0 0 0,0 1 0 0 0,0 0-1 0 0,0 0 1 0 0,0-1 0 0 0,0 1 0 0 0,0-1-1 0 0,1 1 1 0 0,-1-1-2 0 0,-1 0 1 0 0,1 0-1 0 0,0 0 0 0 0,-1 0 0 0 0,1 0 1 0 0,-1 0-1 0 0,1 0 0 0 0,0 0 0 0 0,-1 0 1 0 0,1 0-1 0 0,-1-1 0 0 0,1 1 0 0 0,-1 0 1 0 0,1 0-1 0 0,-1-1 0 0 0,1 1 0 0 0,-1-1 1 0 0,1 1-1 0 0,-1 0 0 0 0,1-1 0 0 0,-1 1 1 0 0,1-1-1 0 0,-1 1 0 0 0,0-1 0 0 0,1 1 1 0 0,-1-1-1 0 0,0 1 0 0 0,0-1 0 0 0,1 1 1 0 0,-1-1-1 0 0,0 1 0 0 0,0-1 0 0 0,0 0 0 0 0,0 1 1 0 0,0-1-1 0 0,1 1 0 0 0,-1-1 0 0 0,0 0 1 0 0,1-7-198 0 0,-1-1 0 0 0,1 1 0 0 0,-1-1 0 0 0,-1 1 0 0 0,0 0 0 0 0,-2-14 0 0 0,-8-18 16 0 0,9 34 210 0 0,2 5 55 0 0,1 0 0 0 0,0 0 0 0 0,0 1 0 0 0,0-1 0 0 0,-1 0 1 0 0,1 1-1 0 0,0-1 0 0 0,0 1 0 0 0,0-1 0 0 0,0 1 0 0 0,0-1 0 0 0,0 1 0 0 0,0 0 0 0 0,0-1 0 0 0,0 1 0 0 0,0 0 0 0 0,2 0 0 0 0,25-6 711 0 0,38-5 1472 0 0,-64 10-2113 0 0,0 1 0 0 0,-1 0 0 0 0,1 0 0 0 0,0 0 0 0 0,0 0 0 0 0,0 0 0 0 0,0 0 0 0 0,0 1 0 0 0,-1-1 0 0 0,1 0 0 0 0,0 1 0 0 0,0 0 0 0 0,0-1 0 0 0,-1 1 0 0 0,1 0 0 0 0,0 0 0 0 0,-1 0 0 0 0,1 0 0 0 0,-1 0 0 0 0,1 0 0 0 0,-1 0 0 0 0,1 1 0 0 0,-1-1 0 0 0,0 0 0 0 0,0 1 0 0 0,0-1 0 0 0,0 1 0 0 0,0 0 0 0 0,0-1 0 0 0,0 1 0 0 0,1 2 0 0 0,1 6 225 0 0,0-1 0 0 0,-1 1 0 0 0,0-1 0 0 0,0 20 1 0 0,1-4-447 0 0,-2 33-855 0 0,-1-58 1029 0 0,2 9-171 0 0,0 0-7041 0 0,7-19-1465 0 0,-6-1 8311 0 0,-1 5-58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4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2625 0 0,'-1'12'6511'0'0,"0"-1"-3379"0"0,1-4-3008 0 0,-1 1 0 0 0,1-1 0 0 0,1 10 0 0 0,0-11-1185 0 0,0-1 1 0 0,0 0-1 0 0,1 0 0 0 0,-1 0 1 0 0,5 8-1 0 0,-6-12 938 0 0,0-1-1 0 0,1 0 1 0 0,-1 0-1 0 0,0 1 1 0 0,0-1-1 0 0,1 0 1 0 0,-1 0 0 0 0,0 1-1 0 0,1-1 1 0 0,-1 0-1 0 0,1 0 1 0 0,-1 0-1 0 0,0 0 1 0 0,1 1 0 0 0,-1-1-1 0 0,1 0 1 0 0,-1 0-1 0 0,0 0 1 0 0,1 0-1 0 0,-1 0 1 0 0,1 0 0 0 0,-1 0-1 0 0,0 0 1 0 0,1 0-1 0 0,-1 0 1 0 0,0 0-1 0 0,1-1 1 0 0,-1 1 0 0 0,1 0-1 0 0,-1 0 1 0 0,0 0-1 0 0,1 0 1 0 0,-1-1-1 0 0,0 1 1 0 0,1 0 0 0 0,-1 0-1 0 0,0-1 1 0 0,1 1-1 0 0,-1 0 1 0 0,0 0-1 0 0,0-1 1 0 0,1 1 0 0 0,-1 0-1 0 0,0-1 1 0 0,0 1-1 0 0,0-1 1 0 0,1 1 0 0 0,-1-1-1 0 0,3-3-220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4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35 440 0 0,'3'-17'899'0'0,"-1"0"3126"0"0,1 27 1394 0 0,0 1-4933 0 0,27 97 2477 0 0,-29-103-2817 0 0,-1-4-112 0 0,0 0 0 0 0,0 0 0 0 0,1-1 0 0 0,-1 1 0 0 0,0 0 0 0 0,0 0 0 0 0,1 0 0 0 0,-1 0 0 0 0,1 0 0 0 0,-1 0 0 0 0,1-1 0 0 0,-1 1 0 0 0,1 0 0 0 0,-1 0 0 0 0,1-1 0 0 0,0 1 0 0 0,1 1 0 0 0,1 1 72 0 0,-3-3-99 0 0,0 0 0 0 0,1 0 0 0 0,-1 1 0 0 0,0-1 0 0 0,0 0 0 0 0,0 0 1 0 0,1 0-1 0 0,-1 1 0 0 0,0-1 0 0 0,0 0 0 0 0,1 0 0 0 0,-1 0 0 0 0,0 0 0 0 0,0 0 0 0 0,1 0 0 0 0,-1 1 0 0 0,0-1 0 0 0,0 0 0 0 0,1 0 0 0 0,-1 0 0 0 0,0 0 1 0 0,1 0-1 0 0,-1 0 0 0 0,0 0 0 0 0,0 0 0 0 0,1 0 0 0 0,-1 0 0 0 0,0 0 0 0 0,1-1 0 0 0,-1 1 0 0 0,0 0 0 0 0,0 0 0 0 0,1 0 0 0 0,-1 0 0 0 0,0 0 0 0 0,0 0 1 0 0,1-1-1 0 0,6-3 128 0 0,0 0 1 0 0,-1 0 0 0 0,13-10 0 0 0,3-9-2638 0 0,-17 17-330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12 2304 0 0,'-6'16'6227'0'0,"21"-23"-2732"0"0,0-1-1405 0 0,-13 7-2042 0 0,-1 0-1 0 0,1-1 0 0 0,0 1 1 0 0,0 0-1 0 0,0 0 1 0 0,-1 0-1 0 0,1 0 0 0 0,0 1 1 0 0,0-1-1 0 0,0 1 0 0 0,0-1 1 0 0,0 1-1 0 0,0-1 0 0 0,0 1 1 0 0,1 0-1 0 0,-1 0 0 0 0,2 0 1 0 0,-2 1-17 0 0,0-1-1 0 0,-1 1 1 0 0,1 0-1 0 0,0 0 1 0 0,-1 0 0 0 0,1 0-1 0 0,-1 0 1 0 0,1 0 0 0 0,-1 0-1 0 0,1 0 1 0 0,-1 1 0 0 0,0-1-1 0 0,1 0 1 0 0,-1 1 0 0 0,0-1-1 0 0,0 1 1 0 0,0-1 0 0 0,0 1-1 0 0,0 2 1 0 0,2 3 212 0 0,0 0 0 0 0,0 1-1 0 0,2 14 1 0 0,4 49 2000 0 0,-9-69-2163 0 0,1 8 292 0 0,-1-8-242 0 0,0 1 1 0 0,0 0 0 0 0,0 0-1 0 0,0-1 1 0 0,1 1-1 0 0,-1 0 1 0 0,1-1-1 0 0,0 1 1 0 0,0 0-1 0 0,0-1 1 0 0,0 1-1 0 0,0-1 1 0 0,1 1 0 0 0,-1-1-1 0 0,1 0 1 0 0,2 4-1 0 0,-3-6-133 0 0,-1 1-1 0 0,1-1 0 0 0,-1 0 0 0 0,1 1 1 0 0,0-1-1 0 0,-1 0 0 0 0,1 0 1 0 0,-1 0-1 0 0,1 0 0 0 0,-1 0 0 0 0,1 0 1 0 0,-1 1-1 0 0,1-1 0 0 0,0 0 1 0 0,-1-1-1 0 0,1 1 0 0 0,-1 0 0 0 0,1 0 1 0 0,-1 0-1 0 0,1 0 0 0 0,0 0 1 0 0,-1 0-1 0 0,1-1 0 0 0,17-8-130 0 0,-9 4-47 0 0,-3 3-343 0 0,-1 0-1 0 0,0-1 0 0 0,0 0 1 0 0,0 0-1 0 0,0 0 1 0 0,0-1-1 0 0,4-4 1 0 0,3-4-5027 0 0,-1-1-4166 0 0,-9 12 8126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 6273 0 0,'-6'-3'5870'0'0,"5"3"-5784"0"0,1 0-1 0 0,0 1 0 0 0,-1-1 1 0 0,1 0-1 0 0,0 0 0 0 0,0 0 1 0 0,-1 0-1 0 0,1 0 0 0 0,0 0 1 0 0,-1 0-1 0 0,1 0 0 0 0,0 1 1 0 0,0-1-1 0 0,-1 0 0 0 0,1 0 1 0 0,0 0-1 0 0,0 0 0 0 0,0 1 1 0 0,-1-1-1 0 0,1 0 0 0 0,0 0 1 0 0,0 1-1 0 0,0-1 0 0 0,0 0 1 0 0,-1 0-1 0 0,1 1 0 0 0,0-1 1 0 0,0 0-1 0 0,0 1 0 0 0,0-1 1 0 0,0 0-1 0 0,0 0 0 0 0,0 1 1 0 0,0-1-1 0 0,0 0 1 0 0,0 1-1 0 0,0-1 0 0 0,0 0 1 0 0,0 1-1 0 0,0-1 0 0 0,0 0 1 0 0,0 0-1 0 0,0 1 0 0 0,0-1 1 0 0,0 0-1 0 0,1 1 0 0 0,-1-1 1 0 0,0 0-1 0 0,0 0 0 0 0,0 1 1 0 0,1-1-1 0 0,3 8 225 0 0,-1 0 0 0 0,0 1 0 0 0,5 14 0 0 0,3 11-230 0 0,50 110 144 0 0,3-14-105 0 0,-57-117-113 0 0,1-2 0 0 0,0 1 0 0 0,1-1 0 0 0,13 14 1 0 0,-21-24-4 0 0,-1-1 1 0 0,0 0-1 0 0,0 0 1 0 0,0 1-1 0 0,1-1 1 0 0,-1 0-1 0 0,0 0 1 0 0,0 0 0 0 0,1 0-1 0 0,-1 1 1 0 0,0-1-1 0 0,0 0 1 0 0,1 0-1 0 0,-1 0 1 0 0,0 0 0 0 0,0 0-1 0 0,1 0 1 0 0,-1 0-1 0 0,0 0 1 0 0,1 0-1 0 0,-1 0 1 0 0,0 0-1 0 0,0 0 1 0 0,1 0 0 0 0,-1 0-1 0 0,0 0 1 0 0,1 0-1 0 0,-1 0 1 0 0,0 0-1 0 0,0 0 1 0 0,1 0 0 0 0,5-9 217 0 0,-1-12 304 0 0,-7-3-71 0 0,-6-40 1 0 0,6 54-432 0 0,-2-4-49 0 0,0 0-1 0 0,-1 1 1 0 0,0-1 0 0 0,-1 1 0 0 0,-11-17-1 0 0,-8-22-770 0 0,-2-4-2726 0 0,5 23-3927 0 0,21 32 7277 0 0,1 1 0 0 0,0-1-1 0 0,-1 1 1 0 0,1 0 0 0 0,0-1-1 0 0,-1 1 1 0 0,1 0 0 0 0,0-1 0 0 0,-1 1-1 0 0,1 0 1 0 0,-1 0 0 0 0,1-1 0 0 0,0 1-1 0 0,-1 0 1 0 0,1 0 0 0 0,-1 0-1 0 0,1-1 1 0 0,-1 1 0 0 0,1 0 0 0 0,-1 0-1 0 0,1 0 1 0 0,-1 0 0 0 0,1 0 0 0 0,-1 0-1 0 0,1 0 1 0 0,-1 0 0 0 0,1 0 0 0 0,-1 0-1 0 0,1 0 1 0 0,-1 1 0 0 0,1-1-1 0 0,-1 0 1 0 0,1 0 0 0 0,0 0 0 0 0,-1 0-1 0 0,1 1 1 0 0,-1-1 0 0 0,1 0 0 0 0,-1 1-1 0 0,-13 16-693 0 0,9-10 534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5593 0 0,'-4'4'1308'0'0,"0"0"1"0"0,0 0-1 0 0,1 0 0 0 0,-1 1 0 0 0,1-1 0 0 0,-4 8 1 0 0,7-10-1178 0 0,-1-1 1 0 0,1 0 0 0 0,0 0-1 0 0,-1 0 1 0 0,1 1 0 0 0,0-1-1 0 0,0 0 1 0 0,-1 0 0 0 0,1 1-1 0 0,0-1 1 0 0,0 0 0 0 0,1 0 0 0 0,-1 1-1 0 0,0-1 1 0 0,0 0 0 0 0,1 0-1 0 0,-1 1 1 0 0,0-1 0 0 0,1 0-1 0 0,-1 0 1 0 0,1 0 0 0 0,0 0-1 0 0,-1 1 1 0 0,1-1 0 0 0,0 0 0 0 0,0 0-1 0 0,0 0 1 0 0,-1-1 0 0 0,1 1-1 0 0,0 0 1 0 0,0 0 0 0 0,0 0-1 0 0,2 0 1 0 0,0 1-161 0 0,0 1 1 0 0,1-1-1 0 0,-1-1 0 0 0,0 1 0 0 0,1 0 1 0 0,-1-1-1 0 0,1 0 0 0 0,0 0 1 0 0,-1 0-1 0 0,1 0 0 0 0,0 0 0 0 0,6-1 1 0 0,-7 0-149 0 0,0 0 0 0 0,0 0 0 0 0,0-1 1 0 0,0 1-1 0 0,0-1 0 0 0,0 0 1 0 0,5-2-1 0 0,-5 2-678 0 0,0-1 1 0 0,0 0-1 0 0,-1 0 1 0 0,1 0-1 0 0,0 0 0 0 0,-1 0 1 0 0,1-1-1 0 0,-1 1 1 0 0,0-1-1 0 0,0 0 1 0 0,0 1-1 0 0,0-1 1 0 0,0 0-1 0 0,0 0 0 0 0,-1 0 1 0 0,0 0-1 0 0,1-1 1 0 0,0-3-1 0 0,0 0-341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1 130 2465 0 0,'0'10'1787'0'0,"0"-10"-1666"0"0,0 1 1 0 0,0-1 0 0 0,0 1-1 0 0,0-1 1 0 0,0 1-1 0 0,0-1 1 0 0,0 1 0 0 0,0-1-1 0 0,0 1 1 0 0,0-1-1 0 0,0 1 1 0 0,0-1 0 0 0,0 1-1 0 0,1-1 1 0 0,-1 1-1 0 0,0-1 1 0 0,0 1 0 0 0,1 0-1 0 0,13 3 1331 0 0,-11-4-1347 0 0,-1 0 1 0 0,1 0 0 0 0,-1-1-1 0 0,1 1 1 0 0,-1-1 0 0 0,1 1-1 0 0,-1-1 1 0 0,1 0 0 0 0,-1 1-1 0 0,0-1 1 0 0,1-1 0 0 0,-1 1-1 0 0,0 0 1 0 0,0 0 0 0 0,0-1-1 0 0,4-3 1 0 0,4-3-664 0 0,17-21 0 0 0,-21 22-181 0 0,4-5-2410 0 0,18-24 1 0 0,-25 30 2833 0 0,1 0 0 0 0,-1-1 0 0 0,4-10 1 0 0,-4 8-77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1128 0 0,'1'31'8213'0'0,"4"0"-3921"0"0,-2-13-3655 0 0,1-1-1 0 0,1-1 1 0 0,10 25-1 0 0,-13-37-829 0 0,0 1-1 0 0,1-1 0 0 0,0 0 0 0 0,-1 0 0 0 0,6 6 0 0 0,-6-9-234 0 0,-1 0 0 0 0,0 0 1 0 0,0 0-1 0 0,0 0 0 0 0,0 0 0 0 0,1 0 0 0 0,-1 0 0 0 0,0-1 0 0 0,3 2 0 0 0,-3-2-48 0 0,-1 0 0 0 0,1 0 0 0 0,0 0 0 0 0,0 0 0 0 0,-1 0 0 0 0,1 0 0 0 0,0 0 0 0 0,0 0 0 0 0,-1 0 0 0 0,1 0 0 0 0,0 0 0 0 0,0 0 0 0 0,-1 0 0 0 0,1-1 0 0 0,0 1 0 0 0,-1 0 0 0 0,1-1 0 0 0,0 1 0 0 0,-1 0 0 0 0,2-1 0 0 0,1-2-257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6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5609 0 0,'-6'17'5187'0'0,"6"-2"-3491"0"0,0-13-1750 0 0,1-1 1 0 0,0 1 0 0 0,-1-1 0 0 0,1 1-1 0 0,0-1 1 0 0,0 1 0 0 0,0-1 0 0 0,0 0-1 0 0,0 1 1 0 0,0-1 0 0 0,0 0 0 0 0,0 0-1 0 0,0 0 1 0 0,1 0 0 0 0,-1 0 0 0 0,0 0-1 0 0,1 0 1 0 0,2 1 0 0 0,-2-1-621 0 0,-1 0 1 0 0,1 0-1 0 0,-1 0 1 0 0,1 0-1 0 0,-1 1 1 0 0,0-1-1 0 0,0 0 1 0 0,0 1-1 0 0,0-1 1 0 0,0 1 0 0 0,0-1-1 0 0,0 1 1 0 0,0 0-1 0 0,0-1 1 0 0,0 3-1 0 0,-1 0-22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6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24 3281 0 0,'-3'9'2897'0'0,"-1"0"-833"0"0,4-9-2014 0 0,0 0 1 0 0,0 0-1 0 0,0 0 0 0 0,0 0 0 0 0,0 0 0 0 0,0 0 0 0 0,0 0 1 0 0,0 0-1 0 0,0 0 0 0 0,0 0 0 0 0,1 0 0 0 0,-1 0 1 0 0,0 0-1 0 0,0 0 0 0 0,0 0 0 0 0,0 0 0 0 0,0 0 1 0 0,0 0-1 0 0,0 0 0 0 0,0 0 0 0 0,0 0 0 0 0,0 0 0 0 0,0 0 1 0 0,0 0-1 0 0,0 0 0 0 0,0 0 0 0 0,0 0 0 0 0,1 0 1 0 0,-1 0-1 0 0,0 0 0 0 0,0 0 0 0 0,0 0 0 0 0,0 0 1 0 0,0 0-1 0 0,0 0 0 0 0,0 0 0 0 0,0 0 0 0 0,0 0 0 0 0,0 1 1 0 0,0-1-1 0 0,0 0 0 0 0,0 0 0 0 0,0 0 0 0 0,0 0 1 0 0,0 0-1 0 0,0 0 0 0 0,0 0 0 0 0,0 0 0 0 0,0 0 0 0 0,0 0 1 0 0,0 0-1 0 0,0 0 0 0 0,0 0 0 0 0,0 0 0 0 0,0 1 1 0 0,0-1-1 0 0,0 0 0 0 0,0 0 0 0 0,0 0 0 0 0,0 0 1 0 0,0 0-1 0 0,0 0 0 0 0,0 0 0 0 0,0 0 0 0 0,0 0 0 0 0,29 1 3200 0 0,-25-1-3229 0 0,1 0 0 0 0,-1 1-1 0 0,1-1 1 0 0,-1 1 0 0 0,1 0-1 0 0,-1 0 1 0 0,0 0-1 0 0,1 0 1 0 0,-1 1 0 0 0,0 0-1 0 0,0 0 1 0 0,0 0 0 0 0,0 0-1 0 0,0 1 1 0 0,-1-1-1 0 0,1 1 1 0 0,-1 0 0 0 0,1 0-1 0 0,-1 1 1 0 0,0-1-1 0 0,0 0 1 0 0,-1 1 0 0 0,4 5-1 0 0,5 8 99 0 0,14 28 0 0 0,-24-43-125 0 0,-1-1 0 0 0,1 1 0 0 0,0-1 0 0 0,0 1 0 0 0,-1-1 0 0 0,1 0 0 0 0,0 1 0 0 0,0-1 0 0 0,1 0 0 0 0,-1 0 0 0 0,0 0 1 0 0,0 0-1 0 0,0 0 0 0 0,1 0 0 0 0,-1 0 0 0 0,3 1 0 0 0,-4-2 0 0 0,1 0 0 0 0,-1 0 0 0 0,1 0 0 0 0,-1 0 0 0 0,1 0 0 0 0,-1 0 0 0 0,0 0 0 0 0,1 0 0 0 0,-1 0 0 0 0,1 0 0 0 0,-1-1 0 0 0,1 1 0 0 0,-1 0 1 0 0,0 0-1 0 0,1 0 0 0 0,-1-1 0 0 0,0 1 0 0 0,1 0 0 0 0,-1 0 0 0 0,1-1 0 0 0,-1 1 0 0 0,1-2 2 0 0,0 1 0 0 0,0 0 1 0 0,0 0-1 0 0,0-1 0 0 0,-1 1 0 0 0,1 0 1 0 0,0-1-1 0 0,-1 1 0 0 0,1-2 0 0 0,0-3-24 0 0,0 1 1 0 0,0-1-1 0 0,-1 1 0 0 0,0-1 0 0 0,0 1 0 0 0,0-1 0 0 0,-1 1 0 0 0,1-1 1 0 0,-1 1-1 0 0,-1 0 0 0 0,-2-9 0 0 0,-3-4-352 0 0,-1 1 0 0 0,-9-17-1 0 0,16 33 360 0 0,1-1-1 0 0,-1 1 0 0 0,1 0 0 0 0,-1 0 0 0 0,0 0 1 0 0,0-1-1 0 0,0 1 0 0 0,0 0 0 0 0,0 0 1 0 0,0 0-1 0 0,0 0 0 0 0,0 0 0 0 0,0 1 0 0 0,0-1 1 0 0,0 0-1 0 0,0 0 0 0 0,-1 1 0 0 0,1-1 1 0 0,0 1-1 0 0,-1-1 0 0 0,1 1 0 0 0,0 0 0 0 0,-2-1 1 0 0,2 1 19 0 0,-1 1 1 0 0,1-1-1 0 0,0 1 0 0 0,0-1 1 0 0,0 1-1 0 0,-1-1 1 0 0,1 1-1 0 0,0 0 1 0 0,0-1-1 0 0,0 1 1 0 0,0 0-1 0 0,0 0 1 0 0,0 0-1 0 0,0 0 0 0 0,1 0 1 0 0,-1 0-1 0 0,0 0 1 0 0,0 0-1 0 0,1 0 1 0 0,-1 0-1 0 0,1 1 1 0 0,-1-1-1 0 0,1 0 1 0 0,-1 0-1 0 0,1 2 0 0 0,-5 12 255 0 0,0 0 0 0 0,1 0 0 0 0,1 1 0 0 0,1-1 0 0 0,-2 31 0 0 0,4-34-46 0 0,1 0-1 0 0,0-1 1 0 0,1 1-1 0 0,0-1 1 0 0,0 1-1 0 0,2-1 1 0 0,-1 0 0 0 0,9 18-1 0 0,-10-25-180 0 0,0-1 0 0 0,0 0-1 0 0,0 1 1 0 0,0-1 0 0 0,1 0 0 0 0,-1 0-1 0 0,1-1 1 0 0,0 1 0 0 0,-1 0-1 0 0,1-1 1 0 0,0 0 0 0 0,1 0-1 0 0,-1 0 1 0 0,0 0 0 0 0,6 2 0 0 0,-7-3-38 0 0,1 0-1 0 0,-1-1 1 0 0,0 1 0 0 0,0-1 0 0 0,1 0 0 0 0,-1 0 0 0 0,0 0 0 0 0,1 0 0 0 0,-1 0-1 0 0,0-1 1 0 0,0 1 0 0 0,1-1 0 0 0,-1 1 0 0 0,0-1 0 0 0,0 0 0 0 0,0 0 0 0 0,0 0-1 0 0,0 0 1 0 0,0 0 0 0 0,0 0 0 0 0,0 0 0 0 0,0-1 0 0 0,0 1 0 0 0,-1-1-1 0 0,1 0 1 0 0,2-2 0 0 0,2-3-42 0 0,-1-1 1 0 0,0 0-1 0 0,0 0 0 0 0,-1 0 0 0 0,0 0 0 0 0,0 0 0 0 0,4-16 0 0 0,-5 11-28 0 0,0-1-1 0 0,0 0 0 0 0,-1 1 0 0 0,0-22 0 0 0,-2 28 78 0 0,-2-8-77 0 0,2 13 123 0 0,1 3 184 0 0,1 7-16 0 0,-1 7-309 0 0,1 0 1 0 0,1 0-1 0 0,6 21 1 0 0,-5-19-83 0 0,19 47-1936 0 0,-14-49 1106 0 0,-4-11 385 0 0,-5-4 603 0 0,0 0 0 0 0,0 0 0 0 0,0 0 0 0 0,0 0 0 0 0,0 0 0 0 0,0 0 0 0 0,0 0 0 0 0,0 0 0 0 0,0 0 0 0 0,1 0 0 0 0,-1 0 0 0 0,0 0 0 0 0,0 0 0 0 0,0 0 0 0 0,0 0 0 0 0,0 0 0 0 0,0 0 0 0 0,0 0 0 0 0,0 0 0 0 0,0 0 0 0 0,0 0 0 0 0,0 0 0 0 0,1 0 0 0 0,-1 0 0 0 0,0-1 0 0 0,0 1 0 0 0,0 0 0 0 0,0 0 0 0 0,0 0 0 0 0,0 0 0 0 0,0 0 0 0 0,0 0 0 0 0,0 0 0 0 0,0 0 0 0 0,0 0 0 0 0,0 0 0 0 0,0 0 0 0 0,0-1 0 0 0,0 1 0 0 0,0 0 0 0 0,0 0 0 0 0,0 0 0 0 0,0 0 0 0 0,0 0 0 0 0,0 0 0 0 0,0 0 0 0 0,0 0 0 0 0,0 0 0 0 0,0-1 0 0 0,0 1 0 0 0,0 0 0 0 0,0-6 161 0 0,0-1 0 0 0,-1 1 0 0 0,1-1 0 0 0,-1 1 0 0 0,-3-9 0 0 0,4 13-63 0 0,-1 0 0 0 0,1 0 0 0 0,0-1-1 0 0,0 1 1 0 0,0 0 0 0 0,0 0-1 0 0,0 0 1 0 0,1-2 0 0 0,0-8 212 0 0,0 10-209 0 0,-1 1 1 0 0,0-1-1 0 0,1 0 0 0 0,-1 1 0 0 0,1-1 1 0 0,0 1-1 0 0,-1-1 0 0 0,1 1 0 0 0,0-1 1 0 0,0 1-1 0 0,0-1 0 0 0,0 1 1 0 0,2-2-1 0 0,7-5-2504 0 0,-9 8 1922 0 0,0 0 0 0 0,-1 0-1 0 0,1 0 1 0 0,-1-1 0 0 0,1 1 0 0 0,-1 0-1 0 0,1 0 1 0 0,0 0 0 0 0,-1 0-1 0 0,1 0 1 0 0,-1 0 0 0 0,1 0 0 0 0,-1 0-1 0 0,1 1 1 0 0,0-1 0 0 0,-1 0 0 0 0,2 0-1 0 0,-1 7-1001 0 0,-1-5 1387 0 0,0 2-225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6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1848 0 0,'-16'28'6002'0'0,"16"-27"-5879"0"0,0-1 0 0 0,0 1 0 0 0,0-1 0 0 0,0 0 0 0 0,1 1 0 0 0,-1-1 0 0 0,0 1 0 0 0,0-1 0 0 0,0 0-1 0 0,1 1 1 0 0,-1-1 0 0 0,0 0 0 0 0,0 1 0 0 0,1-1 0 0 0,-1 0 0 0 0,0 0 0 0 0,1 1 0 0 0,-1-1 0 0 0,0 0 0 0 0,1 0 0 0 0,-1 1 0 0 0,0-1 0 0 0,1 0 0 0 0,-1 0 0 0 0,1 0 0 0 0,-1 0 0 0 0,0 0 0 0 0,1 0 0 0 0,-1 0 0 0 0,1 0 0 0 0,-1 1 0 0 0,1-2 0 0 0,14 4 1313 0 0,-4-4-1168 0 0,-10 1-251 0 0,0 0 0 0 0,1 0 0 0 0,-1 0 0 0 0,1 0 0 0 0,-1 0-1 0 0,1 0 1 0 0,-1 0 0 0 0,1 0 0 0 0,-1 1 0 0 0,1-1 0 0 0,-1 0 0 0 0,0 1 0 0 0,1 0-1 0 0,-1-1 1 0 0,1 1 0 0 0,-1 0 0 0 0,0-1 0 0 0,0 1 0 0 0,2 1 0 0 0,-2 0 28 0 0,1-1 0 0 0,-1 1 0 0 0,1-1 0 0 0,-1 1 0 0 0,0 0 0 0 0,0 0 1 0 0,1-1-1 0 0,-1 1 0 0 0,-1 0 0 0 0,1 0 0 0 0,0 0 0 0 0,0 0 0 0 0,0 4 1 0 0,2 30 698 0 0,-3-30-627 0 0,1-1 0 0 0,-1 1-1 0 0,1 0 1 0 0,0 0-1 0 0,2 8 1 0 0,-3-14-126 0 0,0 1 0 0 0,1-1 0 0 0,-1 1 0 0 0,0-1 0 0 0,0 1 1 0 0,0-1-1 0 0,1 0 0 0 0,-1 1 0 0 0,0-1 0 0 0,0 0 0 0 0,1 1 0 0 0,-1-1 0 0 0,0 0 0 0 0,1 1 0 0 0,-1-1 0 0 0,0 0 0 0 0,1 0 0 0 0,-1 1 0 0 0,1-1 0 0 0,-1 0 1 0 0,0 0-1 0 0,1 0 0 0 0,-1 1 0 0 0,1-1 0 0 0,-1 0 0 0 0,0 0 0 0 0,1 0 0 0 0,-1 0 0 0 0,1 0 0 0 0,-1 0 0 0 0,1 0 0 0 0,-1 0 0 0 0,1 0 0 0 0,-1 0 0 0 0,1 0 1 0 0,1-1-122 0 0,0 0 0 0 0,-1 0 1 0 0,1 0-1 0 0,0 0 1 0 0,0 0-1 0 0,-1 0 0 0 0,1 0 1 0 0,2-3-1 0 0,2-2-1296 0 0,0-1 0 0 0,-1 0 0 0 0,7-9 0 0 0,10-28-5238 0 0,-7-2 4823 0 0,-12 35 1520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7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 1048 0 0,'-1'-3'7195'0'0,"0"9"-3638"0"0,-3 10-603 0 0,3-3-2597 0 0,0 1 1 0 0,1 0-1 0 0,0 0 0 0 0,1 0 1 0 0,0 0-1 0 0,2-1 1 0 0,4 21-1 0 0,-4-20-432 0 0,1 24 0 0 0,-1-7-123 0 0,-2-12-1582 0 0,-1-19 1730 0 0,0 0 0 0 0,0 0 0 0 0,0-1 1 0 0,0 1-1 0 0,0 0 0 0 0,0 0 0 0 0,0 0 0 0 0,0 0 0 0 0,0 0 0 0 0,0 0 1 0 0,0 0-1 0 0,0 0 0 0 0,0 0 0 0 0,0 0 0 0 0,0 0 0 0 0,0 0 0 0 0,0 0 1 0 0,0 0-1 0 0,0 0 0 0 0,0 0 0 0 0,-1 0 0 0 0,1 0 0 0 0,0 0 0 0 0,0 0 1 0 0,0 0-1 0 0,0 0 0 0 0,0 0 0 0 0,0 0 0 0 0,0 0 0 0 0,0 0 1 0 0,0 0-1 0 0,0 0 0 0 0,0 0 0 0 0,0 0 0 0 0,0 0 0 0 0,0 0 0 0 0,0 0 1 0 0,0 0-1 0 0,0 0 0 0 0,0 0 0 0 0,0 0 0 0 0,0 0 0 0 0,0 0 0 0 0,0 0 1 0 0,0 0-1 0 0,0 1 0 0 0,0-1 0 0 0,0 0 0 0 0,0 0 0 0 0,-1 0 1 0 0,1 0-1 0 0,0 0 0 0 0,0 0 0 0 0,0 0 0 0 0,0 0 0 0 0,0 0 0 0 0,0 0 1 0 0,0 0-1 0 0,0 0 0 0 0,0 0 0 0 0,0 0 0 0 0,-3-10-2098 0 0,0-2 2112 0 0,1 0 0 0 0,0-1-1 0 0,1 1 1 0 0,1 0 0 0 0,0-13 0 0 0,0 23 86 0 0,5-20-100 0 0,-5 21 75 0 0,0 1 1 0 0,0 0-1 0 0,0 0 0 0 0,0-1 0 0 0,1 1 1 0 0,-1 0-1 0 0,0-1 0 0 0,0 1 1 0 0,0 0-1 0 0,1 0 0 0 0,-1 0 0 0 0,0-1 1 0 0,0 1-1 0 0,1 0 0 0 0,-1 0 1 0 0,0 0-1 0 0,1-1 0 0 0,-1 1 0 0 0,0 0 1 0 0,0 0-1 0 0,1 0 0 0 0,0 0 0 0 0,-1 0 86 0 0,1 0-1 0 0,-1 0 0 0 0,1 0 1 0 0,-1 0-1 0 0,1 1 0 0 0,0-1 0 0 0,-1 0 1 0 0,1 0-1 0 0,-1 1 0 0 0,1-1 1 0 0,-1 0-1 0 0,1 1 0 0 0,-1-1 0 0 0,1 0 1 0 0,-1 1-1 0 0,1 0 0 0 0,5 4-85 0 0,0 1-1 0 0,-1 0 0 0 0,0 0 1 0 0,0 0-1 0 0,-1 0 1 0 0,1 1-1 0 0,-1 0 0 0 0,-1 0 1 0 0,1 0-1 0 0,3 11 0 0 0,-7-9-2345 0 0,-5-10-760 0 0,-10-15-1282 0 0,10 10 5057 0 0,3 5-694 0 0,1-1 0 0 0,0 1 0 0 0,0 0 0 0 0,0 0 0 0 0,1-1 1 0 0,-1 1-1 0 0,0 0 0 0 0,0-1 0 0 0,1 1 0 0 0,-1-1 0 0 0,1 1 0 0 0,-1-1 0 0 0,1 1 0 0 0,-1-1 0 0 0,1 1 0 0 0,0-1 0 0 0,0 1 0 0 0,0-1 0 0 0,0 1 0 0 0,0-1 0 0 0,0 0 1 0 0,0 1-1 0 0,1-3 0 0 0,0 2 139 0 0,0 0 1 0 0,0 0 0 0 0,0 0-1 0 0,0 0 1 0 0,0 0 0 0 0,0 0 0 0 0,1 1-1 0 0,-1-1 1 0 0,0 0 0 0 0,1 1-1 0 0,0-1 1 0 0,-1 1 0 0 0,1 0 0 0 0,0-1-1 0 0,0 1 1 0 0,3-2 0 0 0,-1 1 375 0 0,1 0-1 0 0,0 0 1 0 0,0 1 0 0 0,0 0 0 0 0,1 0 0 0 0,-1 0 0 0 0,0 0 0 0 0,6 0 0 0 0,-9 1-445 0 0,-1 0 0 0 0,1 0 0 0 0,-1 0 0 0 0,0 0 0 0 0,1 0 1 0 0,-1 1-1 0 0,1-1 0 0 0,-1 0 0 0 0,0 1 0 0 0,1-1 0 0 0,-1 1 0 0 0,0-1 0 0 0,1 1 0 0 0,-1-1 0 0 0,0 1 0 0 0,0 0 1 0 0,1 0-1 0 0,-1 0 0 0 0,0 0 0 0 0,0 0 0 0 0,0 0 0 0 0,0 0 0 0 0,0 0 0 0 0,-1 0 0 0 0,1 0 0 0 0,0 0 0 0 0,0 1 1 0 0,-1-1-1 0 0,1 0 0 0 0,-1 1 0 0 0,1-1 0 0 0,-1 0 0 0 0,1 3 0 0 0,5 32 955 0 0,-3-23-782 0 0,-1-1 0 0 0,1 23 0 0 0,-2-26-40 0 0,-1 1-1 0 0,1-1 1 0 0,4 16 0 0 0,-4-22-200 0 0,-1 0 0 0 0,1 0 0 0 0,0-1 0 0 0,0 1 0 0 0,0 0 0 0 0,0-1 0 0 0,1 1 0 0 0,-1-1 0 0 0,1 1 0 0 0,0-1 0 0 0,-1 0 0 0 0,1 0 0 0 0,0 0 0 0 0,0 0 1 0 0,0 0-1 0 0,4 2 0 0 0,-4-3-21 0 0,-1-1 0 0 0,1 1 0 0 0,-1-1 1 0 0,1 0-1 0 0,0 0 0 0 0,-1 0 0 0 0,1 0 0 0 0,0 0 1 0 0,-1 0-1 0 0,1 0 0 0 0,0 0 0 0 0,-1-1 0 0 0,1 1 1 0 0,-1 0-1 0 0,1-1 0 0 0,0 0 0 0 0,-1 1 0 0 0,1-1 1 0 0,-1 0-1 0 0,0 0 0 0 0,1 0 0 0 0,-1 0 0 0 0,0 0 1 0 0,1 0-1 0 0,-1 0 0 0 0,2-3 0 0 0,0 2-17 0 0,-1-1-1 0 0,0 0 0 0 0,1 0 1 0 0,-1 0-1 0 0,0 0 0 0 0,0 0 1 0 0,-1-1-1 0 0,1 1 0 0 0,-1-1 1 0 0,1 1-1 0 0,0-4 0 0 0,-1-1-16 0 0,2-16 0 0 0,-3 23 72 0 0,0 0-1 0 0,0 0 1 0 0,0 0 0 0 0,0 0-1 0 0,0 0 1 0 0,0 0 0 0 0,0 0 0 0 0,-1 0-1 0 0,1 1 1 0 0,0-1 0 0 0,-1 0-1 0 0,1 0 1 0 0,0 0 0 0 0,-1 0 0 0 0,1 0-1 0 0,-1 1 1 0 0,1-1 0 0 0,-1 0-1 0 0,0 0 1 0 0,0 0 0 0 0,-1 0 11 0 0,1 1 0 0 0,0-1 0 0 0,-1 1-1 0 0,1-1 1 0 0,0 1 0 0 0,-1 0 0 0 0,1-1 0 0 0,-1 1 0 0 0,1 0 0 0 0,0 0 0 0 0,-1 0 0 0 0,1 0 0 0 0,-1 0-1 0 0,1 0 1 0 0,-1 1 0 0 0,1-1 0 0 0,0 0 0 0 0,-1 1 0 0 0,1-1 0 0 0,0 1 0 0 0,-1 0 0 0 0,1-1-1 0 0,-2 2 1 0 0,-4 2-385 0 0,-1 2 0 0 0,-11 9 0 0 0,3-3-1816 0 0,12-10 2462 0 0,-4 3-8120 0 0,7-13 3025 0 0,2 5 4547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8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4121 0 0,'1'0'7184'0'0,"2"1"-3286"0"0,16 2-1281 0 0,-5 0-2186 0 0,-8-2-737 0 0,0 1-1 0 0,0-1 1 0 0,10 5 0 0 0,-16-5-135 0 0,0 0 0 0 0,1 0 0 0 0,-1 0 0 0 0,0 0 0 0 0,1 0 0 0 0,-1 0 0 0 0,0 0 0 0 0,0 0 0 0 0,0 0 0 0 0,0 0-1 0 0,0 0 1 0 0,0 0 0 0 0,0 1 0 0 0,0-1 0 0 0,-1 0 0 0 0,1 0 0 0 0,0 0 0 0 0,-1 0 0 0 0,1 0 0 0 0,0 0 0 0 0,-1-1 0 0 0,0 2-1 0 0,-1 0 62 0 0,-1 0-1 0 0,0 0 0 0 0,1 0 0 0 0,-1-1 0 0 0,0 1 0 0 0,-3 1 0 0 0,3-3 673 0 0,1 1 0 0 0,0 0 0 0 0,0 0 0 0 0,0 1 0 0 0,0-1 0 0 0,0 0 0 0 0,0 1 0 0 0,0-1 0 0 0,0 1 0 0 0,-2 3 0 0 0,3-5-218 0 0,1 0-1 0 0,0 0 1 0 0,0 1 0 0 0,0-1-1 0 0,0 0 1 0 0,1 0 0 0 0,-1 0-1 0 0,0 1 1 0 0,0-1 0 0 0,0 0-1 0 0,0 0 1 0 0,0 1-1 0 0,0-1 1 0 0,0 0 0 0 0,0 0-1 0 0,0 0 1 0 0,0 1 0 0 0,1-1-1 0 0,-1 0 1 0 0,0 0 0 0 0,0 0-1 0 0,0 0 1 0 0,0 0 0 0 0,1 1-1 0 0,-1-1 1 0 0,0 0 0 0 0,0 0-1 0 0,0 0 1 0 0,1 0 0 0 0,-1 0-1 0 0,0 0 1 0 0,0 0 0 0 0,0 0-1 0 0,1 1 1 0 0,-1-1 0 0 0,0 0-1 0 0,17 6 1317 0 0,-13-5-1206 0 0,-1 0 0 0 0,1 1 0 0 0,-1-1 0 0 0,1 1 0 0 0,-1 0 0 0 0,1 0 0 0 0,-1 0 0 0 0,4 3-1 0 0,18 34 607 0 0,-16-25-757 0 0,14 20-1 0 0,-16-25-63 0 0,-6-8 31 0 0,-1 0 0 0 0,1 1 1 0 0,0-1-1 0 0,0 0 0 0 0,0 0 0 0 0,1 1 1 0 0,-1-1-1 0 0,0 0 0 0 0,0 0 0 0 0,1 0 0 0 0,-1 0 1 0 0,0-1-1 0 0,1 1 0 0 0,2 1 0 0 0,-4-2-3 0 0,2 1-16 0 0,1 0 1 0 0,-1-1 0 0 0,1 1 0 0 0,-1 0-1 0 0,1-1 1 0 0,-1 0 0 0 0,4 1-1 0 0,-5-2 3 0 0,0 1-1 0 0,-1 0 1 0 0,1 0-1 0 0,0 0 1 0 0,0-1 0 0 0,-1 1-1 0 0,1 0 1 0 0,0-1-1 0 0,-1 1 1 0 0,1-1-1 0 0,0 1 1 0 0,-1 0-1 0 0,1-1 1 0 0,-1 0-1 0 0,1 1 1 0 0,-1-1-1 0 0,1 1 1 0 0,-1-1-1 0 0,1 0 1 0 0,-1 1-1 0 0,0-1 1 0 0,1 0-1 0 0,-1 1 1 0 0,0-1-1 0 0,1 0 1 0 0,-1 1-1 0 0,0-1 1 0 0,0 0-1 0 0,0 0 1 0 0,0 1-1 0 0,0-2 1 0 0,1-3-169 0 0,0 0-1 0 0,0 0 1 0 0,-1 1 0 0 0,0-1-1 0 0,0 0 1 0 0,0 0 0 0 0,0 0 0 0 0,-1 0-1 0 0,0 0 1 0 0,0 0 0 0 0,0 1 0 0 0,-3-6-1 0 0,3 7 87 0 0,0 0 5 0 0,0 1 0 0 0,0-1 0 0 0,0 1 1 0 0,-1-1-1 0 0,1 1 0 0 0,-1 0 0 0 0,-2-3 1 0 0,4 5 85 0 0,0-1 1 0 0,-1 1-1 0 0,1 0 1 0 0,-1 0-1 0 0,1 0 1 0 0,0-1-1 0 0,-1 1 1 0 0,1 0-1 0 0,0 0 1 0 0,-1 0-1 0 0,1 0 1 0 0,-1 0-1 0 0,1 0 1 0 0,-1 0-1 0 0,1-1 1 0 0,0 1-1 0 0,-1 0 1 0 0,1 0-1 0 0,-1 1 1 0 0,0-1-1 0 0,0 0 21 0 0,0 1 1 0 0,0-1-1 0 0,0 1 0 0 0,0-1 0 0 0,0 1 1 0 0,1-1-1 0 0,-1 1 0 0 0,0 0 0 0 0,0 0 1 0 0,0-1-1 0 0,-1 3 0 0 0,0 0 31 0 0,-1 1-1 0 0,1 0 1 0 0,0 0-1 0 0,0 0 1 0 0,1 0-1 0 0,-1 0 1 0 0,1 0-1 0 0,-2 8 1 0 0,1-2 320 0 0,1 0 0 0 0,-1 17 0 0 0,2-20-204 0 0,0-1-1 0 0,0 0 0 0 0,0 1 1 0 0,1-1-1 0 0,0 0 0 0 0,0 0 1 0 0,1 0-1 0 0,-1 0 0 0 0,1 0 1 0 0,1 0-1 0 0,-1 0 0 0 0,1-1 1 0 0,0 1-1 0 0,5 6 0 0 0,-6-10-95 0 0,0 1 0 0 0,-1-1 0 0 0,1 0 0 0 0,0 0 0 0 0,1 0 0 0 0,-1 0 0 0 0,0 0 0 0 0,1 0 0 0 0,3 1 0 0 0,-4-2-56 0 0,-1-1 1 0 0,0 1 0 0 0,0-1 0 0 0,0 0 0 0 0,1 1 0 0 0,-1-1 0 0 0,0 0 0 0 0,1 0 0 0 0,-1 0 0 0 0,0 0 0 0 0,0 0 0 0 0,1-1 0 0 0,-1 1 0 0 0,0 0 0 0 0,0 0 0 0 0,0-1 0 0 0,1 1 0 0 0,-1-1 0 0 0,0 1 0 0 0,0-1 0 0 0,0 0 0 0 0,0 1 0 0 0,2-2 0 0 0,0-1-7 0 0,-1 1-1 0 0,0 0 0 0 0,1-1 1 0 0,-1 1-1 0 0,0-1 0 0 0,0 0 1 0 0,0 0-1 0 0,-1 1 1 0 0,1-1-1 0 0,2-6 0 0 0,8-36-82 0 0,-6 20-38 0 0,-4 10 110 0 0,-2 13-1 0 0,0 0-1 0 0,1 0 1 0 0,-1 0 0 0 0,1 0 0 0 0,-1 0-1 0 0,1-1 1 0 0,0 1 0 0 0,-1 0 0 0 0,1 0 0 0 0,0 1-1 0 0,0-1 1 0 0,1 0 0 0 0,1-3 0 0 0,-3 5 14 0 0,0 0 1 0 0,0 0 0 0 0,0 0-1 0 0,1 0 1 0 0,-1 0 0 0 0,0-1-1 0 0,0 1 1 0 0,0 0 0 0 0,0 0-1 0 0,1 0 1 0 0,-1 0 0 0 0,0 0-1 0 0,0 0 1 0 0,0 0 0 0 0,0 0-1 0 0,1 0 1 0 0,-1 0 0 0 0,0-1-1 0 0,0 1 1 0 0,0 0 0 0 0,1 0-1 0 0,-1 0 1 0 0,0 0 0 0 0,0 0-1 0 0,0 1 1 0 0,1-1 0 0 0,-1 0-1 0 0,0 0 1 0 0,0 0 0 0 0,0 0-1 0 0,0 0 1 0 0,1 0 0 0 0,-1 0-1 0 0,0 0 1 0 0,0 0 0 0 0,0 0-1 0 0,0 0 1 0 0,1 1 0 0 0,-1-1-1 0 0,0 0 1 0 0,0 0-1 0 0,5 11 227 0 0,0 13 127 0 0,-3 1-252 0 0,-2-19-316 0 0,0 0 0 0 0,1 0 1 0 0,-1 0-1 0 0,4 10 0 0 0,-3-11-80 0 0,2 0-2208 0 0,0-9 249 0 0,6-10 2892 0 0,-4 7 2812 0 0,12-15-3500 0 0,-10 14-2241 0 0,-3 3 148 0 0,1 0 1 0 0,-1 0-1 0 0,-1-1 1 0 0,6-9-1 0 0,-7 11 1781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9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24 1536 0 0,'-2'-5'6720'0'0,"16"2"-3110"0"0,6-7-3402 0 0,-10 4-51 0 0,-42 72-1438 0 0,27-55 1808 0 0,1 0 1 0 0,-5 16-1 0 0,8-23-376 0 0,0-1 1 0 0,1 1-1 0 0,-1 0 0 0 0,1-1 1 0 0,0 1-1 0 0,0 0 1 0 0,0-1-1 0 0,0 1 1 0 0,1 0-1 0 0,-1-1 1 0 0,1 1-1 0 0,1 3 0 0 0,-1-6-138 0 0,-1 0 0 0 0,1 0 0 0 0,0 0-1 0 0,-1 0 1 0 0,1 0 0 0 0,0-1-1 0 0,-1 1 1 0 0,1 0 0 0 0,0-1 0 0 0,0 1-1 0 0,0 0 1 0 0,0-1 0 0 0,0 1-1 0 0,0-1 1 0 0,0 1 0 0 0,0-1-1 0 0,0 0 1 0 0,0 1 0 0 0,0-1 0 0 0,0 0-1 0 0,0 0 1 0 0,0 0 0 0 0,0 0-1 0 0,0 0 1 0 0,1 0 0 0 0,-1 0 0 0 0,0 0-1 0 0,0 0 1 0 0,0 0 0 0 0,0-1-1 0 0,0 1 1 0 0,0 0 0 0 0,0-1-1 0 0,1 0 1 0 0,4-1-3 0 0,1 0 0 0 0,-1-1 0 0 0,0 0 0 0 0,6-4 0 0 0,8-8-97 0 0,-16 12 83 0 0,0 0 1 0 0,0 0-1 0 0,0 0 0 0 0,0 0 0 0 0,1 1 0 0 0,-1 0 1 0 0,8-3-1 0 0,-11 5 5 0 0,0 0 0 0 0,-1 0 0 0 0,1 0 0 0 0,0 0 0 0 0,0 0 0 0 0,0 1 0 0 0,0-1 0 0 0,0 0 1 0 0,0 1-1 0 0,0-1 0 0 0,0 0 0 0 0,-1 1 0 0 0,1-1 0 0 0,0 1 0 0 0,0-1 0 0 0,0 1 0 0 0,-1 0 0 0 0,1-1 0 0 0,0 1 0 0 0,-1 0 0 0 0,1-1 1 0 0,-1 1-1 0 0,1 0 0 0 0,0 0 0 0 0,-1 0 0 0 0,0-1 0 0 0,1 1 0 0 0,-1 0 0 0 0,0 0 0 0 0,1 1 0 0 0,1 2-93 0 0,-1 0-1 0 0,0 0 0 0 0,0-1 1 0 0,0 1-1 0 0,0 0 1 0 0,-1 5-1 0 0,0 3-192 0 0,-2-1 1 0 0,0 1-1 0 0,0-1 0 0 0,-1 1 0 0 0,-5 11 1 0 0,8-23 285 0 0,0 0 1 0 0,0 0 0 0 0,0 1 0 0 0,-1-1-1 0 0,1 0 1 0 0,0 0 0 0 0,0 1 0 0 0,0-1-1 0 0,0 0 1 0 0,0 1 0 0 0,0-1 0 0 0,0 0-1 0 0,0 1 1 0 0,0-1 0 0 0,0 0 0 0 0,0 0-1 0 0,0 1 1 0 0,0-1 0 0 0,0 0 0 0 0,0 1-1 0 0,0-1 1 0 0,0 0 0 0 0,0 1 0 0 0,0-1-1 0 0,0 0 1 0 0,0 0 0 0 0,0 1 0 0 0,1-1-1 0 0,-1 0 1 0 0,0 1 0 0 0,0-1-1 0 0,0 0 1 0 0,1 0 0 0 0,-1 0 0 0 0,0 1-1 0 0,0-1 1 0 0,1 0 0 0 0,-1 0 0 0 0,0 0-1 0 0,0 1 1 0 0,1-1 0 0 0,-1 0 0 0 0,0 0-1 0 0,0 0 1 0 0,1 0 0 0 0,-1 0 0 0 0,0 0-1 0 0,1 0 1 0 0,-1 0 0 0 0,0 0 0 0 0,1 0-1 0 0,-1 0 1 0 0,0 0 0 0 0,1 0 0 0 0,-1 0-1 0 0,0 0 1 0 0,1 0 0 0 0,-1 0 0 0 0,0 0-1 0 0,0 0 1 0 0,1 0 0 0 0,-1 0 0 0 0,0 0-1 0 0,1-1 1 0 0,1 0 13 0 0,0 1-1 0 0,1-1 1 0 0,-1 0 0 0 0,0 0-1 0 0,0 0 1 0 0,0-1 0 0 0,2-1-1 0 0,6-6-53 0 0,-2 0-1 0 0,1-1 0 0 0,-2 0 0 0 0,1 0 0 0 0,-1-1 0 0 0,-1 0 1 0 0,11-23-1 0 0,-16 31 50 0 0,0-1 1 0 0,0 1 0 0 0,1 0-1 0 0,0 0 1 0 0,0-1 0 0 0,0 1-1 0 0,0 0 1 0 0,0 1 0 0 0,0-1-1 0 0,1 0 1 0 0,2-2 0 0 0,-4 5 21 0 0,-1 0 0 0 0,0 0 1 0 0,1 0-1 0 0,-1 0 0 0 0,1 0 1 0 0,-1 0-1 0 0,0 0 0 0 0,1 0 1 0 0,-1 0-1 0 0,0 1 0 0 0,1-1 1 0 0,-1 0-1 0 0,0 0 0 0 0,1 0 1 0 0,-1 0-1 0 0,0 1 0 0 0,1-1 0 0 0,-1 0 1 0 0,0 0-1 0 0,0 1 0 0 0,1-1 1 0 0,-1 0-1 0 0,0 0 0 0 0,0 1 1 0 0,1-1-1 0 0,-1 0 0 0 0,0 1 1 0 0,0-1-1 0 0,0 1 0 0 0,8 13 927 0 0,-6-9-814 0 0,6 10 151 0 0,-1 2-1 0 0,-1-1 1 0 0,5 19-1 0 0,-1-2-63 0 0,13 49-176 0 0,-23-81-66 0 0,0-1 1 0 0,0 1-1 0 0,0-1 0 0 0,0 1 1 0 0,0-1-1 0 0,0 1 0 0 0,0-1 1 0 0,0 1-1 0 0,0-1 0 0 0,0 0 1 0 0,-1 1-1 0 0,1-1 0 0 0,0 1 0 0 0,0-1 1 0 0,0 1-1 0 0,0-1 0 0 0,-1 0 1 0 0,1 1-1 0 0,0-1 0 0 0,-1 0 1 0 0,1 1-1 0 0,0-1 0 0 0,-1 0 1 0 0,1 1-1 0 0,0-1 0 0 0,-1 0 1 0 0,1 0-1 0 0,0 1 0 0 0,-1-1 0 0 0,1 0 1 0 0,-1 0-1 0 0,1 0 0 0 0,-1 1 1 0 0,0-1-24 0 0,1 0 1 0 0,0 0-1 0 0,0-1 1 0 0,0 1-1 0 0,0 0 1 0 0,0 0-1 0 0,-1 0 1 0 0,1 0 0 0 0,0 0-1 0 0,0 0 1 0 0,0-1-1 0 0,0 1 1 0 0,0 0-1 0 0,0 0 1 0 0,0 0-1 0 0,-1 0 1 0 0,1 0-1 0 0,0-1 1 0 0,0 1 0 0 0,0 0-1 0 0,0 0 1 0 0,0 0-1 0 0,0 0 1 0 0,0-1-1 0 0,0 1 1 0 0,0 0-1 0 0,0 0 1 0 0,0 0-1 0 0,0-1 1 0 0,0 1-1 0 0,0 0 1 0 0,0 0 0 0 0,0 0-1 0 0,0 0 1 0 0,0-1-1 0 0,0 1 1 0 0,1 0-1 0 0,-1 0 1 0 0,0 0-1 0 0,0 0 1 0 0,0 0-1 0 0,0-1 1 0 0,0 1 0 0 0,0 0-1 0 0,0 0 1 0 0,0 0-1 0 0,1 0 1 0 0,6-14-267 0 0,-3 8 199 0 0,-2 3 58 0 0,0 0-1 0 0,0 0 1 0 0,0 1-1 0 0,0-1 1 0 0,1 0-1 0 0,-1 1 1 0 0,1 0-1 0 0,-1-1 0 0 0,1 1 1 0 0,0 0-1 0 0,6-3 1 0 0,-8 5 56 0 0,0-1 0 0 0,1 0 0 0 0,-1 1 0 0 0,0-1 0 0 0,0 1 0 0 0,1-1 1 0 0,-1 1-1 0 0,0 0 0 0 0,1 0 0 0 0,-1-1 0 0 0,0 1 0 0 0,1 0 0 0 0,-1 0 0 0 0,0 0 0 0 0,1 0 1 0 0,-1 1-1 0 0,0-1 0 0 0,1 0 0 0 0,-1 1 0 0 0,0-1 0 0 0,0 1 0 0 0,1-1 0 0 0,-1 1 0 0 0,0-1 1 0 0,0 1-1 0 0,0 0 0 0 0,0-1 0 0 0,1 1 0 0 0,-1 0 0 0 0,0 0 0 0 0,-1 0 0 0 0,1 0 1 0 0,2 2-1 0 0,-3-1 65 0 0,1 0 0 0 0,0 0 0 0 0,-1 0 0 0 0,1 0 0 0 0,-1 0 0 0 0,0 0 0 0 0,0 0 0 0 0,1 0 0 0 0,-1 0 0 0 0,0 0 0 0 0,-1 0 0 0 0,1 0 0 0 0,0 0 1 0 0,-1 0-1 0 0,1 0 0 0 0,-1 0 0 0 0,1-1 0 0 0,-1 1 0 0 0,0 0 0 0 0,0 0 0 0 0,0 0 0 0 0,-2 2 0 0 0,0 1-58 0 0,0 0-1 0 0,-1 1 1 0 0,0-1-1 0 0,0-1 0 0 0,0 1 1 0 0,-6 4-1 0 0,8-7-65 0 0,0-1 0 0 0,0 1 1 0 0,0-1-1 0 0,-1 1 0 0 0,1-1 0 0 0,-5 2 0 0 0,7-3-70 0 0,-1 0 0 0 0,0 0-1 0 0,1 0 1 0 0,-1 0 0 0 0,1 0 0 0 0,-1 0 0 0 0,0 0 0 0 0,1 0 0 0 0,-1 0 0 0 0,0 0-1 0 0,1 0 1 0 0,-1 0 0 0 0,1 0 0 0 0,-1 0 0 0 0,1 0 0 0 0,-1-1 0 0 0,0 1-1 0 0,1 0 1 0 0,-1-1 0 0 0,1 1 0 0 0,-1 0 0 0 0,1-1 0 0 0,-1 1 0 0 0,1 0 0 0 0,-1-1-1 0 0,1 1 1 0 0,0-1 0 0 0,-1 1 0 0 0,1-1 0 0 0,0 1 0 0 0,-1-1 0 0 0,1 1 0 0 0,-1-2-1 0 0,0-2-810 0 0,-1 0-1 0 0,1 0 1 0 0,0 0-1 0 0,-1 0 0 0 0,2 0 1 0 0,-1 0-1 0 0,0 0 0 0 0,1 0 1 0 0,0-1-1 0 0,0 1 0 0 0,1-6 1 0 0,0 2 499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4401 0 0,'-3'1'288'0'0,"-1"1"0"0"0,1 0 0 0 0,-1-1 0 0 0,1 1 0 0 0,-4 4 0 0 0,-9 4 1195 0 0,23-14 1083 0 0,2-2-2359 0 0,0 1 0 0 0,13-5-1 0 0,3 0-120 0 0,-16 6-42 0 0,0 0 1 0 0,17-4-1 0 0,-24 8-23 0 0,1-1 0 0 0,-1 1-1 0 0,1 0 1 0 0,-1 0 0 0 0,1 0 0 0 0,-1 0-1 0 0,1 0 1 0 0,-1 0 0 0 0,1 1 0 0 0,-1-1-1 0 0,0 1 1 0 0,1 0 0 0 0,-1 0 0 0 0,1 0-1 0 0,2 1 1 0 0,-3 0 77 0 0,1 0-1 0 0,-1 0 1 0 0,1 0 0 0 0,-1 0 0 0 0,0 1-1 0 0,0-1 1 0 0,0 0 0 0 0,0 1-1 0 0,-1 0 1 0 0,1-1 0 0 0,-1 1-1 0 0,1 0 1 0 0,-1 0 0 0 0,0 0-1 0 0,0 0 1 0 0,0 0 0 0 0,0 3-1 0 0,1 6-10 0 0,-1 0 0 0 0,0 0 0 0 0,-1 13 0 0 0,0-16-204 0 0,-1 6-548 0 0,0-13 131 0 0,1 1 1 0 0,-1-1 0 0 0,1 0 0 0 0,0 0 0 0 0,0 0-1 0 0,0 1 1 0 0,0-1 0 0 0,2 4 0 0 0,-2-5 337 0 0,0-1 0 0 0,0 0 0 0 0,0 0-1 0 0,0 1 1 0 0,0-1 0 0 0,0 0 0 0 0,0 1 0 0 0,0-1 0 0 0,0 0 0 0 0,0 0 0 0 0,0 1 0 0 0,0-1 0 0 0,0 0 0 0 0,-1 0 0 0 0,1 1 0 0 0,0-1 0 0 0,0 0 0 0 0,0 0 0 0 0,0 1 0 0 0,0-1 0 0 0,0 0 0 0 0,-1 1-392 0 0,0-9-1656 0 0,3-5 2080 0 0,-1 7-393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18 752 0 0,'0'-1'111'0'0,"0"0"-1"0"0,0 1 1 0 0,0-1-1 0 0,-1 0 1 0 0,1 1-1 0 0,1-1 1 0 0,-1 0-1 0 0,0 1 1 0 0,0-1-1 0 0,0 0 1 0 0,0 1-1 0 0,0-1 1 0 0,1 0-1 0 0,-1 1 1 0 0,0-1-1 0 0,0 1 1 0 0,1-1-1 0 0,-1 1 1 0 0,0-1-1 0 0,1 0 1 0 0,-1 1-1 0 0,1-1 1 0 0,-1 1-1 0 0,1 0 1 0 0,-1-1-1 0 0,1 1 1 0 0,-1-1 0 0 0,1 1-1 0 0,0-1 1 0 0,2 1 344 0 0,-1 1 0 0 0,0-1 1 0 0,1 1-1 0 0,-1 0 0 0 0,0-1 1 0 0,1 1-1 0 0,-1 0 0 0 0,0 0 1 0 0,0 1-1 0 0,0-1 1 0 0,0 0-1 0 0,2 3 0 0 0,23 20-1444 0 0,-23-20 956 0 0,-3-3-221 0 0,0 0 0 0 0,0 0 1 0 0,0-1-1 0 0,-1 1 0 0 0,1 0 1 0 0,0 0-1 0 0,-1 0 1 0 0,1 0-1 0 0,-1 0 0 0 0,1 0 1 0 0,-1 0-1 0 0,1 0 0 0 0,-1 0 1 0 0,0 0-1 0 0,0 0 1 0 0,1 0-1 0 0,-1 0 0 0 0,0 0 1 0 0,0 0-1 0 0,0 1 0 0 0,0-1 1 0 0,0 0-1 0 0,0 0 0 0 0,-1 0 1 0 0,1 0-1 0 0,0 0 1 0 0,0 0-1 0 0,-1 0 0 0 0,1 0 1 0 0,-1 0-1 0 0,1 0 0 0 0,-2 2 1 0 0,1-2-334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8034 0 0,'-2'1'180'0'0,"-1"-1"0"0"0,1 1 0 0 0,-1 0 0 0 0,1 0 0 0 0,0 0 0 0 0,-1 0 1 0 0,1 1-1 0 0,0-1 0 0 0,0 1 0 0 0,0-1 0 0 0,0 1 0 0 0,0 0 0 0 0,0-1 0 0 0,1 1 0 0 0,-1 0 1 0 0,0 0-1 0 0,1 0 0 0 0,0 1 0 0 0,-1-1 0 0 0,1 0 0 0 0,0 1 0 0 0,0-1 0 0 0,0 0 1 0 0,1 1-1 0 0,-1-1 0 0 0,0 1 0 0 0,1-1 0 0 0,0 1 0 0 0,0-1 0 0 0,-1 1 0 0 0,1 0 0 0 0,1-1 1 0 0,0 6-1 0 0,30 193 659 0 0,-17-122-523 0 0,-11-64-283 0 0,1-1 1 0 0,0 1 0 0 0,1 0 0 0 0,1-1 0 0 0,0 0 0 0 0,1-1-1 0 0,11 17 1 0 0,-16-26-25 0 0,0-1 0 0 0,1 0 0 0 0,-1 0-1 0 0,1 0 1 0 0,0-1 0 0 0,0 1 0 0 0,0 0 0 0 0,0-1-1 0 0,0 0 1 0 0,1 0 0 0 0,-1 0 0 0 0,1 0-1 0 0,-1 0 1 0 0,1-1 0 0 0,0 0 0 0 0,-1 1 0 0 0,1-1-1 0 0,0-1 1 0 0,0 1 0 0 0,0 0 0 0 0,0-1-1 0 0,0 0 1 0 0,0 0 0 0 0,0 0 0 0 0,-1-1 0 0 0,1 1-1 0 0,0-1 1 0 0,0 0 0 0 0,0 0 0 0 0,7-3-1 0 0,5-3 37 0 0,-1-1 0 0 0,0-1 0 0 0,26-20 0 0 0,-17 15-9 0 0,-15 12-2866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4425 0 0,'5'-1'2898'0'0,"-1"0"-2187"0"0,1 1 0 0 0,-1-1 0 0 0,0 1 0 0 0,0 0 0 0 0,4 0 0 0 0,3 2 1 0 0,19 4 582 0 0,-28-5-1224 0 0,0 0 1 0 0,0-1-1 0 0,-1 1 1 0 0,1 0 0 0 0,-1 0-1 0 0,1 0 1 0 0,0 0 0 0 0,-1 1-1 0 0,0-1 1 0 0,1 0-1 0 0,-1 1 1 0 0,0-1 0 0 0,0 1-1 0 0,1 1 1 0 0,0-1 21 0 0,-1 1 0 0 0,0 0 1 0 0,1 0-1 0 0,-2 0 0 0 0,1 0 0 0 0,0 0 1 0 0,0 0-1 0 0,-1 1 0 0 0,0-1 0 0 0,0 0 1 0 0,0 0-1 0 0,0 0 0 0 0,0 3 0 0 0,-3 7 106 0 0,1-1-1 0 0,-5 13 0 0 0,-1 6 142 0 0,4-18-40 0 0,-3 11 210 0 0,7-23-488 0 0,0 0 0 0 0,0-1 0 0 0,-1 1-1 0 0,1 0 1 0 0,0 0 0 0 0,0 0 0 0 0,0 0 0 0 0,1 0 0 0 0,-1 0 0 0 0,0 0-1 0 0,0 0 1 0 0,0 0 0 0 0,1 0 0 0 0,-1 0 0 0 0,1 0 0 0 0,-1 0 0 0 0,0 0-1 0 0,1-1 1 0 0,0 2 0 0 0,0-1 36 0 0,0 0 1 0 0,0 0-1 0 0,0 0 0 0 0,0-1 0 0 0,1 1 1 0 0,-1-1-1 0 0,0 1 0 0 0,0 0 0 0 0,0-1 1 0 0,2 1-1 0 0,0-1-633 0 0,-1 1-1 0 0,0-1 1 0 0,1 0 0 0 0,-1 0 0 0 0,1 0 0 0 0,-1 0 0 0 0,0-1 0 0 0,1 1 0 0 0,2-1-1 0 0,-2 0-114 0 0,-1 0-1 0 0,1 1 0 0 0,-1-1 0 0 0,0 0 1 0 0,0-1-1 0 0,1 1 0 0 0,-1 0 0 0 0,0-1 1 0 0,0 1-1 0 0,0-1 0 0 0,0 1 0 0 0,0-1 1 0 0,-1 0-1 0 0,1 0 0 0 0,0 0 0 0 0,1-3 1 0 0,0 1-511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2072 0 0,'-1'1'85'0'0,"0"0"70"0"0,0 0-1 0 0,0 1 1 0 0,1-1 0 0 0,-1 0-1 0 0,0 0 1 0 0,1 1 0 0 0,-1-1 0 0 0,0 0-1 0 0,1 1 1 0 0,-1-1 0 0 0,1 3-1 0 0,0-4-47 0 0,1 1 0 0 0,-1-1-1 0 0,1 1 1 0 0,0-1 0 0 0,-1 0-1 0 0,1 1 1 0 0,-1-1 0 0 0,1 1-1 0 0,0-1 1 0 0,-1 0 0 0 0,1 0-1 0 0,0 1 1 0 0,0-1 0 0 0,-1 0-1 0 0,1 0 1 0 0,0 0 0 0 0,0 0-1 0 0,-1 0 1 0 0,1 0 0 0 0,0 0-1 0 0,0 0 1 0 0,-1 0 0 0 0,1 0-1 0 0,1-1 1 0 0,1 1 57 0 0,1-1 0 0 0,-1 1 0 0 0,0-1 0 0 0,0 0 0 0 0,1 0 0 0 0,-1-1-1 0 0,0 1 1 0 0,0 0 0 0 0,0-1 0 0 0,0 0 0 0 0,2-2 0 0 0,-2 2-106 0 0,-1 0 0 0 0,1 1 1 0 0,0-1-1 0 0,0 0 0 0 0,-1 1 0 0 0,1 0 0 0 0,0 0 1 0 0,0 0-1 0 0,0 0 0 0 0,6 0 0 0 0,-7 1 29 0 0,-1 0-1 0 0,0 0 0 0 0,1 0 1 0 0,-1 0-1 0 0,1 0 0 0 0,-1 0 1 0 0,0 1-1 0 0,1-1 0 0 0,-1 1 1 0 0,0-1-1 0 0,1 1 0 0 0,-1 0 1 0 0,0-1-1 0 0,0 1 0 0 0,0 0 1 0 0,1 0-1 0 0,0 1 0 0 0,0 0 33 0 0,-1 0 1 0 0,0 0-1 0 0,0-1 0 0 0,0 1 0 0 0,0 0 1 0 0,0 0-1 0 0,0 0 0 0 0,0 1 0 0 0,-1-1 0 0 0,1 0 1 0 0,-1 3-1 0 0,11 52 228 0 0,-11-49-439 0 0,0-7-45 0 0,0 0 0 0 0,0 0 0 0 0,0 0-1 0 0,0-1 1 0 0,0 1 0 0 0,1 0 0 0 0,-1 0-1 0 0,0 0 1 0 0,0 0 0 0 0,1-1 0 0 0,-1 1-1 0 0,0 0 1 0 0,1 0 0 0 0,-1-1 0 0 0,1 1-1 0 0,-1 0 1 0 0,1 0 0 0 0,0 0-77 0 0,-1-1 1 0 0,0 0-1 0 0,1 1 1 0 0,-1-1-1 0 0,0 0 1 0 0,1 0 0 0 0,-1 1-1 0 0,0-1 1 0 0,1 0-1 0 0,-1 0 1 0 0,0 0-1 0 0,1 0 1 0 0,-1 1-1 0 0,1-1 1 0 0,-1 0-1 0 0,0 0 1 0 0,1 0-1 0 0,-1 0 1 0 0,1 0-1 0 0,-1 0 1 0 0,1 0-1 0 0,-1 0 1 0 0,0 0 0 0 0,1 0-1 0 0,-1 0 1 0 0,1-1-1 0 0,-1 1 1 0 0,0 0-1 0 0,1 0 1 0 0,-1 0-1 0 0,1 0 1 0 0,-1-1-1 0 0,0 1 1 0 0,1 0-1 0 0,-1 0 1 0 0,0-1-1 0 0,1 1 1 0 0,-1 0-1 0 0,0 0 1 0 0,0-1 0 0 0,1 1-1 0 0,-1 0 1 0 0,0-1-1 0 0,2-3-442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1944 0 0,'0'0'201'0'0,"-1"0"-1"0"0,1 0 0 0 0,-1 0 1 0 0,1 0-1 0 0,-1 0 0 0 0,1 0 1 0 0,-1 0-1 0 0,1 0 0 0 0,-1 0 1 0 0,1 1-1 0 0,-1-1 1 0 0,1 0-1 0 0,-1 0 0 0 0,1 0 1 0 0,-1 1-1 0 0,1-1 0 0 0,-1 0 1 0 0,1 1-1 0 0,0-1 0 0 0,-1 0 1 0 0,1 1-1 0 0,0-1 0 0 0,-1 1 1 0 0,1-1-1 0 0,0 1 0 0 0,0-1 1 0 0,-1 0-1 0 0,1 1 0 0 0,0-1 1 0 0,-1 2-1 0 0,1 0 19 0 0,0-1 0 0 0,0 1 0 0 0,0 0 0 0 0,0 0 0 0 0,0 0 0 0 0,0 0 0 0 0,0 0 0 0 0,0-1 0 0 0,1 4 0 0 0,1 1-80 0 0,0 0-1 0 0,0 0 0 0 0,1-1 1 0 0,0 1-1 0 0,3 6 1 0 0,17 27 473 0 0,-20-32-541 0 0,0-1 0 0 0,0 1 0 0 0,1-1 0 0 0,0 0 0 0 0,1 0 0 0 0,-1 0 0 0 0,1-1-1 0 0,0 0 1 0 0,0 1 0 0 0,10 6 0 0 0,-12-10-71 0 0,-1-1 1 0 0,0 0-1 0 0,1 1 0 0 0,-1-1 1 0 0,1 0-1 0 0,-1 0 1 0 0,1-1-1 0 0,-1 1 0 0 0,1 0 1 0 0,0-1-1 0 0,-1 0 0 0 0,1 1 1 0 0,0-1-1 0 0,4-1 0 0 0,-5 1 4 0 0,-1-1 0 0 0,1 1 0 0 0,0-1 0 0 0,0 0-1 0 0,-1 0 1 0 0,1 0 0 0 0,0 0 0 0 0,-1 0 0 0 0,1 0 0 0 0,-1 0-1 0 0,1 0 1 0 0,-1-1 0 0 0,0 1 0 0 0,1 0 0 0 0,-1-1-1 0 0,0 1 1 0 0,0-1 0 0 0,0 0 0 0 0,0 1 0 0 0,0-1 0 0 0,0-3-1 0 0,1 1 24 0 0,-1 0 0 0 0,0-1-1 0 0,0 1 1 0 0,0-1 0 0 0,-1 1 0 0 0,0-1-1 0 0,0 1 1 0 0,0-1 0 0 0,0 1-1 0 0,-1 0 1 0 0,1-1 0 0 0,-1 1-1 0 0,0-1 1 0 0,-1 1 0 0 0,1 0-1 0 0,-3-6 1 0 0,0 2 24 0 0,0 0 0 0 0,0 1 0 0 0,-1 0-1 0 0,0 0 1 0 0,0 0 0 0 0,0 0 0 0 0,-12-10 0 0 0,16 16-39 0 0,0 0 1 0 0,-1 0-1 0 0,1 0 1 0 0,0 0-1 0 0,0 0 0 0 0,-1 0 1 0 0,1 0-1 0 0,-1 0 1 0 0,1 1-1 0 0,0-1 1 0 0,-1 0-1 0 0,1 1 1 0 0,-1 0-1 0 0,0-1 1 0 0,1 1-1 0 0,-1 0 1 0 0,1 0-1 0 0,-1 0 1 0 0,1 0-1 0 0,-1 0 1 0 0,0 0-1 0 0,1 0 1 0 0,-1 0-1 0 0,1 1 1 0 0,-1-1-1 0 0,1 0 1 0 0,-1 1-1 0 0,1 0 1 0 0,-1-1-1 0 0,1 1 1 0 0,-1 0-1 0 0,-1 1 1 0 0,0 1-13 0 0,1-1 0 0 0,0 0 1 0 0,0 0-1 0 0,0 1 0 0 0,0 0 1 0 0,1-1-1 0 0,-1 1 0 0 0,1 0 0 0 0,0-1 1 0 0,-1 1-1 0 0,1 0 0 0 0,0 0 1 0 0,1 0-1 0 0,-1 0 0 0 0,0 0 1 0 0,1 4-1 0 0,-1 6 13 0 0,0-1-1 0 0,1 1 1 0 0,1 0-1 0 0,3 19 1 0 0,13 36 284 0 0,-12-55-245 0 0,0-1 1 0 0,0 0-1 0 0,2 0 1 0 0,-1 0-1 0 0,1-1 0 0 0,12 14 1 0 0,-17-22-106 0 0,1-1-1 0 0,-1 0 1 0 0,1 1 0 0 0,0-1-1 0 0,0 0 1 0 0,0 0 0 0 0,0 0 0 0 0,0-1-1 0 0,6 3 1 0 0,-8-3-217 0 0,1-1-1 0 0,-1 1 1 0 0,1-1-1 0 0,-1 0 1 0 0,1 1 0 0 0,-1-1-1 0 0,1 0 1 0 0,-1 0-1 0 0,1 0 1 0 0,-1 0-1 0 0,1 0 1 0 0,0 0-1 0 0,-1 0 1 0 0,1-1 0 0 0,-1 1-1 0 0,1-1 1 0 0,-1 1-1 0 0,0-1 1 0 0,1 1-1 0 0,-1-1 1 0 0,1 0 0 0 0,-1 0-1 0 0,0 1 1 0 0,2-3-1 0 0,-2 2-126 0 0,0-1 0 0 0,0 0 0 0 0,0 0 0 0 0,0 0 0 0 0,0 0 0 0 0,0 1 0 0 0,-1-1 0 0 0,1 0 1 0 0,-1 0-1 0 0,0 0 0 0 0,1-5 0 0 0,0-24-1039 0 0,-1 26 1290 0 0,-1-31-93 0 0,0 20 263 0 0,1-26 0 0 0,-2 12 842 0 0,4 43 5949 0 0,13 39-4956 0 0,2 5-1809 0 0,-12-45-144 0 0,-5-11 15 0 0,1 0-1 0 0,0 0 0 0 0,-1 0 0 0 0,0 0 1 0 0,1 0-1 0 0,-1 0 0 0 0,1 0 0 0 0,-1 0 1 0 0,0 0-1 0 0,0 0 0 0 0,0 1 0 0 0,0-1 1 0 0,0 0-1 0 0,0 0 0 0 0,0 0 1 0 0,0 0-1 0 0,0 0 0 0 0,0 0 0 0 0,-1 0 1 0 0,1 1-1 0 0,0-1 0 0 0,-1 0 0 0 0,1 0 1 0 0,-1 0-1 0 0,0 1 0 0 0,0-1-184 0 0,0 0-1 0 0,0 0 1 0 0,1 0-1 0 0,-1 0 1 0 0,0-1-1 0 0,0 1 1 0 0,0 0-1 0 0,0-1 1 0 0,0 1-1 0 0,0 0 1 0 0,0-1-1 0 0,-1 1 1 0 0,1-1-1 0 0,0 1 1 0 0,0-1-1 0 0,0 0 1 0 0,0 0-1 0 0,-3 1 1 0 0,-25-3-1036 0 0,24 2 1359 0 0,1-1 1 0 0,-1 1-1 0 0,1 0 1 0 0,-9 1-1 0 0,5-1 620 0 0,8 0-609 0 0,0 0-1 0 0,-1 0 1 0 0,1 0-1 0 0,0 0 1 0 0,0 0 0 0 0,0 0-1 0 0,-1 0 1 0 0,1 0-1 0 0,0 0 1 0 0,0 0-1 0 0,0 0 1 0 0,0 0 0 0 0,-1 0-1 0 0,1 0 1 0 0,0 0-1 0 0,0 0 1 0 0,0 0 0 0 0,0 0-1 0 0,-1 0 1 0 0,1 0-1 0 0,0 1 1 0 0,0-1-1 0 0,0 0 1 0 0,0 0 0 0 0,0 0-1 0 0,-1 0 1 0 0,1 0-1 0 0,0 0 1 0 0,0 1 0 0 0,0-1-1 0 0,0 0 1 0 0,0 0-1 0 0,0 0 1 0 0,0 0-1 0 0,-1 0 1 0 0,1 1 0 0 0,0-1-1 0 0,0 0 1 0 0,0 0-1 0 0,0 0 1 0 0,0 1-1 0 0,0-1 1 0 0,0 0 0 0 0,0 0-1 0 0,0 0 1 0 0,0 0-1 0 0,0 1 1 0 0,0-1 0 0 0,0 0-1 0 0,0 0 1 0 0,22 9 2810 0 0,-13-7-2583 0 0,1-1-1 0 0,0 0 0 0 0,-1-1 1 0 0,1 0-1 0 0,0 0 0 0 0,-1-1 1 0 0,1 0-1 0 0,-1-1 0 0 0,15-4 1 0 0,-21 5-356 0 0,0 0 0 0 0,1 0 1 0 0,-1 0-1 0 0,0 0 1 0 0,1-1-1 0 0,-1 1 1 0 0,0-1-1 0 0,0 0 1 0 0,0 0-1 0 0,0 0 0 0 0,2-3 1 0 0,7-16-9158 0 0,-8 12 7499 0 0,-2 6 1062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2264 0 0,'-1'0'94'0'0,"1"0"0"0"0,0 0 0 0 0,0 0 0 0 0,-1 0 0 0 0,1 0 0 0 0,0 0 0 0 0,0 0 0 0 0,0 0 0 0 0,-1 0 0 0 0,1 0 0 0 0,0-1 0 0 0,0 1 0 0 0,0 0 0 0 0,-1 0 0 0 0,1 0 0 0 0,0 0 0 0 0,0-1-1 0 0,0 1 1 0 0,0 0 0 0 0,0 0 0 0 0,-1 0 0 0 0,1 0 0 0 0,0-1 0 0 0,0 1 0 0 0,0 0 0 0 0,0 0 0 0 0,0-1 0 0 0,0 1 0 0 0,0 0 0 0 0,0 0 0 0 0,0 0 0 0 0,0-1 0 0 0,0 1 0 0 0,0 0 0 0 0,0 0-1 0 0,0-1 1 0 0,0 1 0 0 0,0 0 0 0 0,0-1 0 0 0,0 1 1 0 0,0 0-1 0 0,1 0 0 0 0,-1 0 0 0 0,0 0 1 0 0,0 0-1 0 0,0 0 0 0 0,0 0 1 0 0,0 0-1 0 0,1 0 0 0 0,-1 0 1 0 0,0 0-1 0 0,0 1 0 0 0,0-1 0 0 0,0 0 1 0 0,0 0-1 0 0,1 0 0 0 0,-1 0 1 0 0,0 0-1 0 0,0 0 0 0 0,0 0 1 0 0,0 0-1 0 0,0 0 0 0 0,0 0 0 0 0,0 1 1 0 0,1-1-1 0 0,-1 0 0 0 0,0 0 1 0 0,0 0-1 0 0,0 0 0 0 0,0 0 1 0 0,0 0-1 0 0,0 1 0 0 0,0-1 0 0 0,0 0 1 0 0,0 0-1 0 0,0 0 0 0 0,0 0 1 0 0,0 0-1 0 0,0 1 0 0 0,0-1 1 0 0,0 0-1 0 0,0 0 0 0 0,0 0 0 0 0,0 0 1 0 0,0 1-1 0 0,0-1 0 0 0,0 0 1 0 0,0 0-1 0 0,0 0 0 0 0,0 0 0 0 0,0 0 1 0 0,0 1-1 0 0,0-1 0 0 0,0 7 316 0 0,1 1 0 0 0,0-1 0 0 0,3 12-1 0 0,3 18-238 0 0,-3 5-48 0 0,1 24-194 0 0,-2-47-31 0 0,-2-16 32 0 0,0-1 0 0 0,-1 0 1 0 0,1 1-1 0 0,-1-1 0 0 0,0 1 0 0 0,0-1 0 0 0,0 4 0 0 0,2 3-464 0 0,-1 1-269 0 0,-1-10 766 0 0,0-1-1 0 0,0 1 1 0 0,0 0 0 0 0,0 0-1 0 0,0 0 1 0 0,0 0 0 0 0,0 0 0 0 0,0 0-1 0 0,0 0 1 0 0,0 0 0 0 0,0 0 0 0 0,0 0-1 0 0,0 0 1 0 0,0 0 0 0 0,0 0 0 0 0,-1 0-1 0 0,1 0 1 0 0,0 0 0 0 0,0 0-1 0 0,0 0 1 0 0,0 0 0 0 0,0 0 0 0 0,0 0-1 0 0,0 0 1 0 0,0 0 0 0 0,0 0 0 0 0,0 0-1 0 0,0 0 1 0 0,0 0 0 0 0,0 0 0 0 0,-1 0-1 0 0,1 0 1 0 0,0 0 0 0 0,0 0-1 0 0,0 0 1 0 0,0 0 0 0 0,0 0 0 0 0,0 0-1 0 0,0 0 1 0 0,0 0 0 0 0,0 0 0 0 0,0 0-1 0 0,0 0 1 0 0,0 0 0 0 0,0 0 0 0 0,0 0-1 0 0,0 0 1 0 0,0 0 0 0 0,-1 0-1 0 0,1 0 1 0 0,0 0 0 0 0,0 1 0 0 0,0-1-1 0 0,0 0 1 0 0,0 0 0 0 0,0 0 0 0 0,0 0-1 0 0,0 0 1 0 0,0 0 0 0 0,0 0 0 0 0,-1-2-154 0 0,0 0 0 0 0,1 0 1 0 0,-1 0-1 0 0,1 0 0 0 0,-1-1 1 0 0,1 1-1 0 0,-1 0 0 0 0,1 0 1 0 0,0-1-1 0 0,0 1 0 0 0,1-3 1 0 0,-2-5 69 0 0,0 0 115 0 0,-1-17-87 0 0,2 26 116 0 0,0-1 0 0 0,0 1 0 0 0,0-1 0 0 0,0 1 0 0 0,1-1-1 0 0,-1 1 1 0 0,0-1 0 0 0,1 1 0 0 0,-1 0 0 0 0,1-1 0 0 0,0 1 0 0 0,-1 0 0 0 0,1 0 0 0 0,0-1 0 0 0,1 0 0 0 0,-2 2 38 0 0,1-1 1 0 0,-1 1-1 0 0,0 0 0 0 0,1 0 0 0 0,-1 0 1 0 0,0 0-1 0 0,1 0 0 0 0,-1 0 0 0 0,0 0 1 0 0,1 0-1 0 0,-1 0 0 0 0,0 0 1 0 0,1 0-1 0 0,-1 0 0 0 0,0 0 0 0 0,1 0 1 0 0,-1 0-1 0 0,0 0 0 0 0,1 0 0 0 0,-1 0 1 0 0,0 1-1 0 0,1-1 0 0 0,-1 0 1 0 0,0 0-1 0 0,1 0 0 0 0,-1 0 0 0 0,0 1 1 0 0,0-1-1 0 0,1 1 0 0 0,11 9 933 0 0,-4-3-896 0 0,-4-4-119 0 0,0 0 0 0 0,0 0 1 0 0,-1 1-1 0 0,1-1 0 0 0,4 7 0 0 0,4 4-893 0 0,-4-6-431 0 0,-7-6 561 0 0,1 0 0 0 0,0 0 1 0 0,0 0-1 0 0,1 0 0 0 0,-1 0 0 0 0,0 0 0 0 0,4 1 0 0 0,-4-4 525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1400 0 0,'16'-4'5281'0'0,"-10"2"-4718"0"0,1 0-1 0 0,-1 0 1 0 0,1 1-1 0 0,8-1 1 0 0,-9 2-443 0 0,1 0 0 0 0,-1 0 0 0 0,1 0 0 0 0,11 4-1 0 0,-15-3-79 0 0,-1 0-1 0 0,1 0 0 0 0,-1 0 1 0 0,0 1-1 0 0,1-1 0 0 0,-1 1 1 0 0,0-1-1 0 0,0 1 1 0 0,0 0-1 0 0,0 0 0 0 0,0 0 1 0 0,0 0-1 0 0,-1 0 0 0 0,3 4 1 0 0,-2-2 19 0 0,0 0 0 0 0,0 0 1 0 0,0 1-1 0 0,-1-1 1 0 0,1 1-1 0 0,-1-1 1 0 0,0 1-1 0 0,-1-1 0 0 0,1 1 1 0 0,-1 5-1 0 0,0 9 52 0 0,-2 21 0 0 0,1-29-73 0 0,1-6 13 0 0,-1 7 167 0 0,1 23 0 0 0,0-32-192 0 0,0 0 0 0 0,1-1 0 0 0,-1 1 0 0 0,1 0 0 0 0,-1 0 0 0 0,1 0 0 0 0,0-1 0 0 0,0 1 0 0 0,1 0 0 0 0,-1-1 0 0 0,1 1 0 0 0,-1-1 0 0 0,4 4 0 0 0,-4-5-37 0 0,0 0 1 0 0,0 0-1 0 0,0 0 1 0 0,0-1-1 0 0,1 1 0 0 0,-1 0 1 0 0,0-1-1 0 0,0 1 1 0 0,0-1-1 0 0,1 0 0 0 0,-1 1 1 0 0,0-1-1 0 0,1 0 1 0 0,-1 0-1 0 0,0 0 1 0 0,1 0-1 0 0,-1 0 0 0 0,0 0 1 0 0,1 0-1 0 0,-1 0 1 0 0,0 0-1 0 0,1-1 0 0 0,-1 1 1 0 0,2-1-1 0 0,-1 0 1 0 0,0 0 1 0 0,0 0-1 0 0,0 0 0 0 0,0 0 0 0 0,0 0 1 0 0,0 0-1 0 0,-1-1 0 0 0,1 1 0 0 0,0-1 1 0 0,-1 1-1 0 0,1-1 0 0 0,-1 0 0 0 0,2-2 1 0 0,4-5 5 0 0,-6 9 10 0 0,0-1 1 0 0,-1 0-1 0 0,1 0 1 0 0,0 0 0 0 0,-1 1-1 0 0,1-1 1 0 0,-1 0-1 0 0,1 0 1 0 0,-1 0 0 0 0,0 0-1 0 0,1 0 1 0 0,-1 0-1 0 0,0 0 1 0 0,0 0 0 0 0,1 0-1 0 0,-1 0 1 0 0,0-1-1 0 0,0-4 21 0 0,0 4-4 0 0,0 1-1 0 0,0 0 1 0 0,0-1-1 0 0,0 1 1 0 0,0 0-1 0 0,0 0 1 0 0,0-1-1 0 0,0 1 0 0 0,-1 0 1 0 0,1 0-1 0 0,0-1 1 0 0,-1 1-1 0 0,1 0 1 0 0,-1 0-1 0 0,0 0 1 0 0,1 0-1 0 0,-1-1 1 0 0,0 1-1 0 0,0 0 1 0 0,1 0-1 0 0,-2 0 1 0 0,-18-22 307 0 0,8 11-314 0 0,-7-5 227 0 0,18 16-276 0 0,0 1 0 0 0,1-1-1 0 0,-1 1 1 0 0,0-1-1 0 0,0 1 1 0 0,0 0 0 0 0,1-1-1 0 0,-1 1 1 0 0,0 0-1 0 0,0 0 1 0 0,0-1 0 0 0,0 1-1 0 0,1 0 1 0 0,-1 0-1 0 0,0 0 1 0 0,0 0 0 0 0,0 0-1 0 0,0 0 1 0 0,0 1-1 0 0,0-1 1 0 0,1 0-1 0 0,-1 0 1 0 0,-1 1 0 0 0,-3 3-1064 0 0,2 6-7520 0 0,3-9 7834 0 0,0 1-1 0 0,0-1 229 0 0,0 2-72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2513 0 0,'-13'-5'4330'0'0,"13"5"-4207"0"0,0-1-1 0 0,0 1 1 0 0,-1 0-1 0 0,1 0 1 0 0,0 0-1 0 0,0 0 1 0 0,0 0-1 0 0,0 0 1 0 0,0 0-1 0 0,-1 0 1 0 0,1 0-1 0 0,0 0 1 0 0,0 0-1 0 0,0 0 1 0 0,-1 0-1 0 0,1 0 1 0 0,0 0-1 0 0,-2 2 2083 0 0,1-2-2082 0 0,2 5 31 0 0,0 0-1 0 0,0-1 1 0 0,0 1 0 0 0,0 0 0 0 0,1-1-1 0 0,3 8 1 0 0,5 16-47 0 0,-7-20-93 0 0,0-1 0 0 0,0 1 1 0 0,1-1-1 0 0,0 1 0 0 0,1-1 1 0 0,-1 0-1 0 0,8 7 0 0 0,5 9 57 0 0,-16-21-69 0 0,0-1 0 0 0,0 1 0 0 0,1-1-1 0 0,-1 0 1 0 0,0 0 0 0 0,1 0 0 0 0,-1 0 0 0 0,0 0 0 0 0,1 0-1 0 0,0 0 1 0 0,-1 0 0 0 0,3 1 0 0 0,-3-2 7 0 0,0 0 0 0 0,0 1 0 0 0,0-1 0 0 0,-1 0 0 0 0,1 0 0 0 0,0 0 0 0 0,0 0 0 0 0,0 0 0 0 0,0 0-1 0 0,0 0 1 0 0,0 0 0 0 0,0 0 0 0 0,0 0 0 0 0,-1 0 0 0 0,1 0 0 0 0,0-1 0 0 0,0 1 0 0 0,0 0 0 0 0,0-1 0 0 0,-1 1 0 0 0,1-1 0 0 0,0 1 0 0 0,1-2 0 0 0,0 1 23 0 0,-1-1 1 0 0,0 1 0 0 0,1-1 0 0 0,-1 1-1 0 0,0-1 1 0 0,0 0 0 0 0,0 0 0 0 0,0 1-1 0 0,0-1 1 0 0,0 0 0 0 0,-1 0-1 0 0,1 0 1 0 0,-1 0 0 0 0,1 0 0 0 0,-1 0-1 0 0,1-3 1 0 0,-2 0-17 0 0,1-1-1 0 0,-1 1 1 0 0,0 0-1 0 0,0-1 1 0 0,-3-5-1 0 0,-21-60-3945 0 0,19 57 2136 0 0,6 12 1326 0 0,-1-1-1 0 0,0 1 0 0 0,0 0 1 0 0,0-1-1 0 0,0 1 0 0 0,0 0 1 0 0,0 0-1 0 0,0 0 1 0 0,-1 0-1 0 0,1 0 0 0 0,-1 0 1 0 0,0 0-1 0 0,1 0 0 0 0,-4-1 1 0 0,3 2 174 0 0,0 2-283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2569 0 0,'22'-16'4857'0'0,"-20"15"-4971"0"0,-1-1 0 0 0,1 1-1 0 0,0 0 1 0 0,0 0 0 0 0,0 0 0 0 0,0 0-1 0 0,0 1 1 0 0,0-1 0 0 0,1 0 0 0 0,-1 1 0 0 0,0-1-1 0 0,0 1 1 0 0,0 0 0 0 0,0 0 0 0 0,5 0 0 0 0,-1 4-3737 0 0,-3 5 2696 0 0,-2-3 570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1576 0 0,'9'0'4149'0'0,"0"-1"-3276"0"0,0 0 0 0 0,0 1 0 0 0,1 1 0 0 0,-1 0 1 0 0,17 3-1 0 0,-23-2-968 0 0,0-1 0 0 0,-1 1 0 0 0,1 0 0 0 0,-1 0 0 0 0,1 0 0 0 0,-1 0 0 0 0,0 1 0 0 0,0-1 0 0 0,0 1 0 0 0,0-1 0 0 0,0 1 0 0 0,1 3 0 0 0,-1-3-543 0 0,-1 1 0 0 0,1 0 1 0 0,-1 0-1 0 0,1 0 0 0 0,-1 0 0 0 0,-1 0 1 0 0,1 0-1 0 0,0 0 0 0 0,-1 4 0 0 0,0-6 459 0 0,-1-1 0 0 0,1 0 0 0 0,0 1 0 0 0,-1-1 0 0 0,1 0 0 0 0,-1 0 0 0 0,1 1 0 0 0,-1-1 0 0 0,0 0 0 0 0,0 0 0 0 0,1 0 0 0 0,-1 0 0 0 0,-2 2 0 0 0,3-3 171 0 0,-1 1 1 0 0,1-1-1 0 0,-1 1 0 0 0,1-1 0 0 0,-1 1 0 0 0,1-1 0 0 0,-1 0 0 0 0,1 1 0 0 0,-1-1 0 0 0,1 0 0 0 0,-1 1 0 0 0,1-1 0 0 0,-1 0 1 0 0,0 0-1 0 0,1 1 0 0 0,-1-1 0 0 0,1 0 0 0 0,-1 0 0 0 0,0 0 0 0 0,1 0 0 0 0,-1 0 0 0 0,0 0 0 0 0,1 0 0 0 0,-1 0 1 0 0,1 0-1 0 0,-1 0 0 0 0,0-1 0 0 0,1 1 0 0 0,-1 0 0 0 0,1 0 0 0 0,-2-1 0 0 0,-29-27 6242 0 0,36 42-3828 0 0,1 0-1085 0 0,-4-10-1109 0 0,0 0 1 0 0,0 0 0 0 0,0-1-1 0 0,1 0 1 0 0,-1 1-1 0 0,1-1 1 0 0,0 0-1 0 0,0 0 1 0 0,0 0-1 0 0,0-1 1 0 0,1 1 0 0 0,-1-1-1 0 0,5 3 1 0 0,-2-3-98 0 0,-1 0 1 0 0,1 0 0 0 0,-1 0-1 0 0,1-1 1 0 0,0 0 0 0 0,0 0-1 0 0,0 0 1 0 0,10-1 0 0 0,-12 0-59 0 0,-1 0 0 0 0,0 0 0 0 0,1 0 0 0 0,-1-1 0 0 0,1 1 0 0 0,-1-1 0 0 0,0 0 0 0 0,0 0 0 0 0,1 0 0 0 0,-1-1 0 0 0,0 1 0 0 0,0-1 0 0 0,0 0 0 0 0,0 1 0 0 0,0-1 0 0 0,-1-1 0 0 0,1 1 0 0 0,4-5 0 0 0,-4-2 117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3:5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14309,'0'1174'0,"7180"-1174"0,-7180-1174 0,-7180 1174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3225 0 0,'-4'1'233'0'0,"1"1"0"0"0,0-1 0 0 0,0 1 0 0 0,0-1 0 0 0,0 1 1 0 0,0 0-1 0 0,0 0 0 0 0,0 1 0 0 0,1-1 0 0 0,-1 0 0 0 0,1 1 1 0 0,-1 0-1 0 0,1-1 0 0 0,0 1 0 0 0,-2 4 0 0 0,2-4-184 0 0,1 1 0 0 0,0 0 0 0 0,0-1 0 0 0,0 1-1 0 0,1 0 1 0 0,-1 0 0 0 0,1 0 0 0 0,0-1 0 0 0,0 1 0 0 0,0 0-1 0 0,1 0 1 0 0,-1 0 0 0 0,3 6 0 0 0,-1-2-43 0 0,0-1 0 0 0,1 0-1 0 0,0 0 1 0 0,0 0 0 0 0,1 0 0 0 0,0 0-1 0 0,0-1 1 0 0,0 0 0 0 0,1 0 0 0 0,0 0 0 0 0,11 10-1 0 0,-13-14 10 0 0,0 1-1 0 0,1-1 1 0 0,0 0 0 0 0,0 0-1 0 0,-1 0 1 0 0,1 0-1 0 0,0-1 1 0 0,1 1-1 0 0,-1-1 1 0 0,6 1-1 0 0,-9-2 3 0 0,1 0-1 0 0,0 0 1 0 0,-1 0-1 0 0,1 0 1 0 0,-1-1-1 0 0,1 1 1 0 0,-1 0-1 0 0,1-1 1 0 0,-1 1-1 0 0,1-1 1 0 0,-1 0-1 0 0,1 1 1 0 0,-1-1-1 0 0,0 0 1 0 0,1 0-1 0 0,-1 0 1 0 0,0 0-1 0 0,0 0 1 0 0,0 0-1 0 0,1 0 1 0 0,-1 0-1 0 0,0 0 1 0 0,-1-1-1 0 0,1 1 1 0 0,0 0-1 0 0,0-1 1 0 0,0 1-1 0 0,-1 0 1 0 0,1-1-1 0 0,-1 1 1 0 0,1-3-1 0 0,0-2 52 0 0,0 1 0 0 0,0 0 1 0 0,0-1-1 0 0,-1 0 0 0 0,0 1 0 0 0,0-1 0 0 0,-1 1 0 0 0,1-1 0 0 0,-1 1 0 0 0,-1 0 0 0 0,1-1 0 0 0,-1 1 0 0 0,1 0 0 0 0,-2 0 0 0 0,1-1 0 0 0,0 2 0 0 0,-1-1 0 0 0,0 0 0 0 0,-5-6 0 0 0,7 10-17 0 0,0 0 0 0 0,0 0 0 0 0,0 0 0 0 0,0 0 0 0 0,0 0 0 0 0,0 1 0 0 0,0-1 0 0 0,0 0 0 0 0,0 1 0 0 0,0-1 0 0 0,0 0 0 0 0,-1 1 0 0 0,1-1 0 0 0,0 1 0 0 0,0 0 0 0 0,-1-1 0 0 0,1 1 0 0 0,0 0 0 0 0,0 0 0 0 0,-1 0 0 0 0,1 0 0 0 0,0 0 0 0 0,0 0 0 0 0,-1 0 0 0 0,1 0 0 0 0,0 1 0 0 0,-1-1 0 0 0,1 0 0 0 0,0 1 0 0 0,0-1 0 0 0,0 1 0 0 0,0 0 0 0 0,-1-1 0 0 0,1 1 0 0 0,0 0 0 0 0,0-1 0 0 0,0 1 0 0 0,0 0 0 0 0,0 0 0 0 0,1 0 0 0 0,-1 0 0 0 0,0 0 0 0 0,0 0 0 0 0,0 2 0 0 0,-3 2 14 0 0,1 0 1 0 0,1 0 0 0 0,-1 0-1 0 0,1 0 1 0 0,0 1 0 0 0,0-1-1 0 0,0 1 1 0 0,-1 8 0 0 0,1 4 29 0 0,-1-2-53 0 0,1 1 0 0 0,1 0 0 0 0,0 1 1 0 0,1-1-1 0 0,4 23 0 0 0,-2-30-20 0 0,1 0 0 0 0,0-1 0 0 0,0 1 0 0 0,10 16 0 0 0,-10-21 26 0 0,0 0-1 0 0,0 0 1 0 0,1-1-1 0 0,-1 1 1 0 0,1-1-1 0 0,0 0 1 0 0,0 0 0 0 0,1 0-1 0 0,-1-1 1 0 0,7 5-1 0 0,-7-6 35 0 0,1 1 0 0 0,0-1 0 0 0,-1 0 0 0 0,1-1 0 0 0,0 1-1 0 0,0-1 1 0 0,0 0 0 0 0,0 0 0 0 0,1 0 0 0 0,-1-1 0 0 0,0 0 0 0 0,8-1-1 0 0,-8 1-63 0 0,-1-1 0 0 0,0 0 0 0 0,-1 0-1 0 0,1 0 1 0 0,0-1 0 0 0,0 0 0 0 0,-1 1-1 0 0,1-1 1 0 0,0-1 0 0 0,-1 1-1 0 0,0 0 1 0 0,0-1 0 0 0,0 0 0 0 0,0 1-1 0 0,0-1 1 0 0,3-4 0 0 0,-2 0-49 0 0,1 1-1 0 0,-2 0 1 0 0,1-1 0 0 0,-1 0 0 0 0,0 0 0 0 0,4-14-1 0 0,6-45-688 0 0,-3 9 7 0 0,-8 56 890 0 0,2 5 2 0 0,5 14 152 0 0,-4-8-225 0 0,-1 0 0 0 0,4 13 0 0 0,-4-10-158 0 0,0 0 1 0 0,1 0-1 0 0,6 12 0 0 0,-8-16-1250 0 0,-4-16-1020 0 0,1 1 2499 0 0,0 1 0 0 0,0-1 0 0 0,0 1 0 0 0,1-1 0 0 0,-1 1 0 0 0,1 0 0 0 0,1-1 0 0 0,-1 1 0 0 0,1 0 0 0 0,0 0 0 0 0,0 0 0 0 0,6-9 0 0 0,16-27 650 0 0,-13 32 323 0 0,-1 3-4236 0 0,-9 6 2169 0 0,-1 0 786 0 0,1 0 0 0 0,-1 0 0 0 0,0 0 0 0 0,0 0 0 0 0,0 0 0 0 0,0 0-1 0 0,1 0 1 0 0,-1 0 0 0 0,0 0 0 0 0,0 0 0 0 0,0 0 0 0 0,0 0 0 0 0,1 0 0 0 0,-4 16-7678 0 0,-7-2 7161 0 0,6-8 161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1528 0 0,'-2'21'2434'0'0,"2"-18"-1909"0"0,-1 0 0 0 0,1 1 0 0 0,0-1 0 0 0,0 1 1 0 0,0-1-1 0 0,0 1 0 0 0,1 3 0 0 0,-1-6-374 0 0,1 0 0 0 0,-1 0 0 0 0,1 0 0 0 0,-1 0 0 0 0,1 0-1 0 0,0 0 1 0 0,-1 0 0 0 0,1 0 0 0 0,0 0 0 0 0,0 0 0 0 0,0 0-1 0 0,0 0 1 0 0,0-1 0 0 0,0 1 0 0 0,0 0 0 0 0,0-1 0 0 0,0 1 0 0 0,0-1-1 0 0,0 1 1 0 0,0-1 0 0 0,0 1 0 0 0,0-1 0 0 0,0 0 0 0 0,1 0-1 0 0,0 1 1 0 0,2-1 18 0 0,-1 1 1 0 0,1-1-1 0 0,-1 0 0 0 0,1 0 0 0 0,0 0 1 0 0,-1 0-1 0 0,1 0 0 0 0,6-3 0 0 0,-5 2-640 0 0,-1-1 0 0 0,0 0 0 0 0,0 0 0 0 0,0 0 0 0 0,0 0 0 0 0,0-1 0 0 0,0 1 0 0 0,-1-1 0 0 0,1 0 0 0 0,5-6 0 0 0,-5 4-369 0 0,-1 0-1 0 0,1 0 0 0 0,0 0 1 0 0,-1 0-1 0 0,0-1 0 0 0,-1 0 1 0 0,4-9-1 0 0,-4 10 637 0 0,-1-1 1 0 0,1 1-1 0 0,-2 0 0 0 0,1-1 1 0 0,0-5-1 0 0,-2 1-268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2729 0 0,'0'5'7517'0'0,"0"2"-3893"0"0,3 14-2411 0 0,0-4-1369 0 0,-3-11-1688 0 0,1 0 0 0 0,1 0-1 0 0,-1 0 1 0 0,1 0 0 0 0,0 0 0 0 0,3 7 0 0 0,-3-10 1162 0 0,-2 1-646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52 1376 0 0,'-2'-1'415'0'0,"0"-1"-1"0"0,0 0 1 0 0,0 0-1 0 0,1 0 0 0 0,-1 0 1 0 0,0 0-1 0 0,1 0 1 0 0,0 0-1 0 0,0 0 1 0 0,0 0-1 0 0,0-1 0 0 0,0 1 1 0 0,0 0-1 0 0,0-1 1 0 0,0-3-1 0 0,1 5-212 0 0,0 0 1 0 0,1 1-1 0 0,-1-1 1 0 0,0 0-1 0 0,1 1 1 0 0,-1-1-1 0 0,0 0 1 0 0,1 1-1 0 0,-1-1 1 0 0,1 1-1 0 0,-1-1 0 0 0,1 1 1 0 0,-1-1-1 0 0,1 1 1 0 0,-1-1-1 0 0,1 1 1 0 0,0-1-1 0 0,-1 1 1 0 0,1-1-1 0 0,0 1 0 0 0,-1 0 1 0 0,1 0-1 0 0,0-1 1 0 0,0 1-1 0 0,-1 0 1 0 0,1 0-1 0 0,1 0 1 0 0,21-2 576 0 0,-20 2-789 0 0,-1 1 1 0 0,1-1-1 0 0,0 1 1 0 0,0 0-1 0 0,-1 0 0 0 0,1 0 1 0 0,0 0-1 0 0,-1 0 0 0 0,1 1 1 0 0,2 2-1 0 0,-3-3 4 0 0,-1 1 0 0 0,1-1-1 0 0,-1 1 1 0 0,0 0 0 0 0,0-1-1 0 0,0 1 1 0 0,0 0 0 0 0,0 0-1 0 0,0 0 1 0 0,0 0 0 0 0,-1 0 0 0 0,1 0-1 0 0,-1 0 1 0 0,1 0 0 0 0,-1 3-1 0 0,8 62 138 0 0,-8-62-104 0 0,1-1 0 0 0,0 1 0 0 0,0-1 0 0 0,0 1 0 0 0,0-1 0 0 0,1 0 0 0 0,-1 0 0 0 0,1 0 0 0 0,0 0 0 0 0,1 0 0 0 0,2 5 0 0 0,-3-8-32 0 0,-1 1 0 0 0,1 0 0 0 0,-1-1 0 0 0,1 0 0 0 0,0 1 0 0 0,0-1 0 0 0,-1 0 0 0 0,1 0 0 0 0,0 0 0 0 0,0 0 0 0 0,0 0 0 0 0,1 0 0 0 0,-1 0 0 0 0,0-1 0 0 0,0 1 0 0 0,0-1 0 0 0,0 0 0 0 0,1 0 0 0 0,-1 1 0 0 0,0-1 0 0 0,0-1 0 0 0,0 1 0 0 0,4-1 0 0 0,-3 1-37 0 0,0-1 1 0 0,0 0-1 0 0,1-1 0 0 0,-1 1 1 0 0,0-1-1 0 0,0 1 0 0 0,0-1 1 0 0,0 0-1 0 0,-1 0 0 0 0,1 0 1 0 0,0 0-1 0 0,3-5 0 0 0,-4 5-187 0 0,0 0-1 0 0,-1 1 1 0 0,0-1 0 0 0,1 0-1 0 0,-1 0 1 0 0,0 0 0 0 0,0 0-1 0 0,0 0 1 0 0,0 0 0 0 0,-1-1-1 0 0,1 1 1 0 0,0 0 0 0 0,-1 0-1 0 0,0-1 1 0 0,1 1-1 0 0,-1 0 1 0 0,0-1 0 0 0,0 1-1 0 0,0 0 1 0 0,-1-3 0 0 0,1 5 178 0 0,0-1 0 0 0,0 1 1 0 0,0 0-1 0 0,0-1 0 0 0,0 1 0 0 0,0 0 1 0 0,0-1-1 0 0,0 1 0 0 0,0 0 1 0 0,0-1-1 0 0,0 1 0 0 0,-1 0 0 0 0,1-1 1 0 0,0 1-1 0 0,0 0 0 0 0,0-1 1 0 0,-1 1-1 0 0,1 0 0 0 0,0 0 1 0 0,0-1-1 0 0,0 1 0 0 0,-1 0 0 0 0,1 0 1 0 0,0 0-1 0 0,-1-1 0 0 0,1 1 1 0 0,0 0-1 0 0,0 0 0 0 0,-1 0 0 0 0,1 0 1 0 0,0 0-1 0 0,-1-1 0 0 0,1 1 1 0 0,0 0-1 0 0,-1 0 0 0 0,0 1 16 0 0,0-1 1 0 0,0 1-1 0 0,1-1 0 0 0,-1 1 1 0 0,0-1-1 0 0,0 1 0 0 0,1-1 1 0 0,-1 1-1 0 0,1 0 0 0 0,-1-1 1 0 0,1 1-1 0 0,-1 0 0 0 0,0 1 1 0 0,-1 1 161 0 0,0 1 1 0 0,0 0-1 0 0,0 0 1 0 0,0 1-1 0 0,-1 6 1 0 0,1 5 885 0 0,1 0 0 0 0,1 17-1 0 0,0-29-960 0 0,1 1-1 0 0,-1 0 0 0 0,1 0 0 0 0,0 0 1 0 0,0 0-1 0 0,0-1 0 0 0,1 1 0 0 0,0 0 1 0 0,0-1-1 0 0,5 9 0 0 0,-5-10-183 0 0,-1-2 25 0 0,0 0 0 0 0,-1 0 0 0 0,1-1 0 0 0,0 1 0 0 0,-1 0 0 0 0,1 0 0 0 0,-1 0 0 0 0,1 0 0 0 0,-1 0 0 0 0,0 0 0 0 0,1 0 1 0 0,-1 0-1 0 0,0 0 0 0 0,1 2 0 0 0,-1-3-24 0 0,0 0 0 0 0,0 0 0 0 0,0-1 0 0 0,0 1 0 0 0,0 0 1 0 0,0 0-1 0 0,0 0 0 0 0,0-1 0 0 0,0 1 0 0 0,0 0 0 0 0,0 0 0 0 0,0 0 0 0 0,0 0 1 0 0,1-1-1 0 0,-1 1 0 0 0,1-1-916 0 0,-1 1 916 0 0,0 0 0 0 0,0 0 0 0 0,1 0 0 0 0,-1 0 1 0 0,0 0-1 0 0,0 0 0 0 0,0 0 0 0 0,1 0 0 0 0,-1 0 0 0 0,0 0 0 0 0,0 0 1 0 0,0 0-1 0 0,0 0 0 0 0,1 0 0 0 0,-1 0 0 0 0,0 0 0 0 0,0 0 0 0 0,0 0 0 0 0,1 0 1 0 0,-1 0-1 0 0,0 0 0 0 0,0 0 0 0 0,0 0 0 0 0,1 0 0 0 0,-1 1 0 0 0,0-1 1 0 0,0 0-1 0 0,1 1-916 0 0,-1-1 916 0 0,0 0 0 0 0,0-15 89 0 0,0-1-1 0 0,1 1 1 0 0,1 0-1 0 0,0-1 1 0 0,7-19 1382 0 0,-9 35-1241 0 0,0 0 0 0 0,0 0-1 0 0,1 0 1 0 0,-1 0 0 0 0,0 0 0 0 0,0 0 0 0 0,0 0-1 0 0,0 0 1 0 0,0 0 0 0 0,1 0 0 0 0,-1 0-1 0 0,0 0 1 0 0,0 0 0 0 0,0 0 0 0 0,0 0 0 0 0,0 0-1 0 0,1 0 1 0 0,-1 0 0 0 0,0 0 0 0 0,0 0-1 0 0,2 1 1384 0 0,-2-1-1383 0 0,9 11 2106 0 0,7 15-1179 0 0,-11-14-942 0 0,5 23 0 0 0,-9-31-256 0 0,-1 1-1 0 0,1 0 0 0 0,-1-1 1 0 0,0 1-1 0 0,0 0 0 0 0,-1-1 0 0 0,1 1 1 0 0,-2 6-1 0 0,0-8 101 0 0,1 0 0 0 0,-1-1-1 0 0,1 1 1 0 0,-1-1 0 0 0,0 1 0 0 0,0-1 0 0 0,0 1-1 0 0,-1-1 1 0 0,1 0 0 0 0,-4 3 0 0 0,-3 3 454 0 0,9-5 503 0 0,6-3 103 0 0,6-1 36 0 0,82-26 2295 0 0,-89 25-3467 0 0,37-12 847 0 0,-14 10-4127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9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63 184 3665 0 0,'-5'2'345'0'0,"0"0"0"0"0,1 0 1 0 0,-1 1-1 0 0,0 0 0 0 0,1 0 1 0 0,0 0-1 0 0,-7 6 0 0 0,9-6-322 0 0,0-1-1 0 0,0 1 1 0 0,0 0-1 0 0,1 0 0 0 0,-1 0 1 0 0,1 0-1 0 0,-1 0 1 0 0,1 0-1 0 0,0 0 1 0 0,0 0-1 0 0,0 0 1 0 0,1 0-1 0 0,-1 5 0 0 0,1 0 64 0 0,0 0-1 0 0,0 0 0 0 0,1 0 0 0 0,0-1 0 0 0,1 1 0 0 0,0-1 1 0 0,0 1-1 0 0,0-1 0 0 0,7 12 0 0 0,1 3 221 0 0,25 36-1 0 0,-12-24-40 0 0,2-2-1 0 0,1-1 0 0 0,1-1 1 0 0,57 49-1 0 0,-65-65-220 0 0,1-1-1 0 0,0-1 1 0 0,1-1 0 0 0,0-1-1 0 0,1-1 1 0 0,34 10-1 0 0,-19-9-22 0 0,1-1-1 0 0,0-3 0 0 0,0-1 1 0 0,0-1-1 0 0,0-2 0 0 0,1-2 1 0 0,-1-2-1 0 0,0-1 0 0 0,0-2 1 0 0,0-2-1 0 0,39-11 0 0 0,-17 0 8 0 0,-2-3 0 0 0,0-2 1 0 0,63-35-1 0 0,-36 12-83 0 0,-30 19-40 0 0,-1-3 0 0 0,86-65 1 0 0,-97 61 38 0 0,56-49-123 0 0,-84 68 191 0 0,-1 0 0 0 0,0-1 1 0 0,-1 0-1 0 0,12-19 0 0 0,-22 30 80 0 0,0 1 0 0 0,0-1 0 0 0,-1 0 0 0 0,0 0 0 0 0,0 0 1 0 0,0 0-1 0 0,0 0 0 0 0,-1 0 0 0 0,0 0 0 0 0,0-1 0 0 0,0-5 0 0 0,-2-34 905 0 0,1 45-974 0 0,0 0 0 0 0,0-1 0 0 0,0 1 0 0 0,0 0 0 0 0,-1 0-1 0 0,1 0 1 0 0,0 0 0 0 0,0 0 0 0 0,0 0 0 0 0,0 0 0 0 0,0-1 0 0 0,0 1 0 0 0,0 0-1 0 0,0 0 1 0 0,-1 0 0 0 0,1 0 0 0 0,0 0 0 0 0,0 0 0 0 0,0 0 0 0 0,0 0 0 0 0,0 0-1 0 0,0 0 1 0 0,-1 0 0 0 0,1 0 0 0 0,0 0 0 0 0,0 0 0 0 0,0 0 0 0 0,0 0 0 0 0,0 0-1 0 0,-1 0 1 0 0,1 0 0 0 0,0 0 0 0 0,0 0 0 0 0,0 0 0 0 0,0 0 0 0 0,0 0 0 0 0,-1 0-1 0 0,1 0 1 0 0,0 0 0 0 0,0 0 0 0 0,-1 0 22 0 0,-21 8 256 0 0,9-22-443 0 0,-13-10 120 0 0,21 19 39 0 0,0-1-1 0 0,-1 1 0 0 0,-11-8 1 0 0,13 10-6 0 0,1 1 20 0 0,0 0 0 0 0,0 1 0 0 0,0-1 1 0 0,0 1-1 0 0,-6-3 0 0 0,9 4-6 0 0,-1 0-1 0 0,0 0 1 0 0,1 0 0 0 0,-1 0-1 0 0,0 0 1 0 0,1 0 0 0 0,-1 0-1 0 0,0 0 1 0 0,1 0 0 0 0,-1 0 0 0 0,0 0-1 0 0,1 1 1 0 0,-1-1 0 0 0,1 0-1 0 0,-1 0 1 0 0,0 1 0 0 0,1-1 0 0 0,-1 0-1 0 0,1 1 1 0 0,-1-1 0 0 0,1 1-1 0 0,-1-1 1 0 0,1 0 0 0 0,-1 1 0 0 0,1-1-1 0 0,-1 1 1 0 0,1-1 0 0 0,0 1-1 0 0,-1 0 1 0 0,1-1 0 0 0,0 1-1 0 0,-1-1 1 0 0,1 1 0 0 0,0 0 0 0 0,0-1-1 0 0,-1 2 1 0 0,0 1-13 0 0,1 1 1 0 0,-1 0-1 0 0,1 0 0 0 0,-1 0 1 0 0,1-1-1 0 0,0 1 0 0 0,0 0 1 0 0,1 0-1 0 0,-1 0 0 0 0,1-1 1 0 0,2 8-1 0 0,1 3-47 0 0,13 23 0 0 0,-8-15 92 0 0,0-4-24 0 0,0 1 0 0 0,1-1 1 0 0,1-1-1 0 0,25 30 0 0 0,-35-45-29 0 0,1 0 0 0 0,-1-1-1 0 0,1 0 1 0 0,-1 1-1 0 0,1-1 1 0 0,0 0-1 0 0,0 0 1 0 0,0 0-1 0 0,0 0 1 0 0,0 0-1 0 0,0 0 1 0 0,0 0 0 0 0,0-1-1 0 0,0 1 1 0 0,0-1-1 0 0,0 0 1 0 0,3 1-1 0 0,-4-1 11 0 0,0 0 0 0 0,1-1 0 0 0,-1 1 0 0 0,0 0 0 0 0,0 0 0 0 0,1-1-1 0 0,-1 1 1 0 0,0 0 0 0 0,0-1 0 0 0,0 1 0 0 0,0-1 0 0 0,0 0 0 0 0,1 1 0 0 0,-1-1-1 0 0,0 0 1 0 0,0 0 0 0 0,-1 0 0 0 0,1 0 0 0 0,0 1 0 0 0,0-1 0 0 0,0 0 0 0 0,-1-1-1 0 0,1 1 1 0 0,0 0 0 0 0,-1 0 0 0 0,1 0 0 0 0,-1 0 0 0 0,1 0 0 0 0,-1-2 0 0 0,4-12 193 0 0,-2 1 1 0 0,0-1 0 0 0,-1 0-1 0 0,-1-29 1 0 0,-1 24-98 0 0,4-33-1 0 0,-2 47-204 0 0,-1 0 202 0 0,1-1 0 0 0,0 0 0 0 0,1 1-1 0 0,4-12 1 0 0,-6 17-136 0 0,0 0 0 0 0,1 1 0 0 0,-1-1 0 0 0,0 0 0 0 0,1 0-1 0 0,-1 1 1 0 0,1-1 0 0 0,-1 0 0 0 0,1 1 0 0 0,-1-1 0 0 0,1 0 0 0 0,0 1 0 0 0,-1-1 0 0 0,1 1-1 0 0,0-1 1 0 0,0 1 0 0 0,-1-1 0 0 0,1 1 0 0 0,0 0 0 0 0,0-1 0 0 0,0 1 0 0 0,-1 0 0 0 0,1-1-1 0 0,0 1 1 0 0,0 0 0 0 0,0 0 0 0 0,0 0 0 0 0,-1 0 0 0 0,1 0 0 0 0,0 0 0 0 0,0 0 0 0 0,0 0-1 0 0,0 0 1 0 0,0 1 0 0 0,-1-1 0 0 0,1 0 0 0 0,0 0 0 0 0,0 1 0 0 0,0-1 0 0 0,-1 0-1 0 0,1 1 1 0 0,0-1 0 0 0,0 1 0 0 0,-1-1 0 0 0,2 2 0 0 0,3 2-3493 0 0,-1 0 0 0 0,0 0 0 0 0,6 7 0 0 0,-7-6 2404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4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12118,'0'12598'0,"7885"-12598"0,-7885-12598 0,-7885 12598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2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416 22 1648 0 0,'-3'-6'3332'0'0,"3"5"-3142"0"0,-1 0 1 0 0,1 0-1 0 0,-1 0 1 0 0,1 1-1 0 0,-1-1 1 0 0,1 0 0 0 0,-1 0-1 0 0,1 1 1 0 0,-1-1-1 0 0,0 0 1 0 0,1 1-1 0 0,-1-1 1 0 0,0 0-1 0 0,0 1 1 0 0,1-1-1 0 0,-1 1 1 0 0,0-1-1 0 0,0 1 1 0 0,0 0 0 0 0,0-1-1 0 0,0 1 1 0 0,0 0-1 0 0,0 0 1 0 0,-1-1-1 0 0,-2 1 91 0 0,0 0 1 0 0,0 0-1 0 0,0 0 0 0 0,0 0 0 0 0,-7 2 0 0 0,-144 41 541 0 0,107-29-403 0 0,28-9-150 0 0,1 1-1 0 0,-29 13 0 0 0,47-19-267 0 0,1 1-1 0 0,-1-1 1 0 0,1 1-1 0 0,-1-1 1 0 0,0 1-1 0 0,1 0 1 0 0,-1-1 0 0 0,1 1-1 0 0,-1 0 1 0 0,1-1-1 0 0,0 1 1 0 0,-1 0-1 0 0,1-1 1 0 0,0 1-1 0 0,-1 0 1 0 0,1 0 0 0 0,0-1-1 0 0,0 1 1 0 0,0 0-1 0 0,0 0 1 0 0,0 0-1 0 0,-1-1 1 0 0,2 1-1 0 0,-1 1 1 0 0,4 25 2 0 0,-1-13-2 0 0,3 85 360 0 0,-8 142 0 0 0,-1-177-274 0 0,-3-1-1 0 0,-18 83 0 0 0,1-77 96 0 0,10-32-68 0 0,12-34-110 0 0,-4 19 45 0 0,5-22-58 0 0,19 9 8 0 0,9 14 35 0 0,-13-11-10 0 0,0-1-1 0 0,29 18 1 0 0,-33-24-11 0 0,0-1 1 0 0,0 0-1 0 0,0-1 0 0 0,0 1 0 0 0,1-2 1 0 0,-1 0-1 0 0,1 0 0 0 0,0-1 0 0 0,0-1 0 0 0,-1 0 1 0 0,23-3-1 0 0,-24 2 17 0 0,-8 1-13 0 0,0 0 0 0 0,0 0-1 0 0,0-1 1 0 0,0 1 0 0 0,1-1-1 0 0,-1 1 1 0 0,0-1 0 0 0,0 0 0 0 0,0 1-1 0 0,0-1 1 0 0,3-3 0 0 0,-4 3-21 0 0,-1 0 0 0 0,1 0 1 0 0,-1 0-1 0 0,0-1 0 0 0,1 1 1 0 0,-1 0-1 0 0,0-1 1 0 0,0 1-1 0 0,0 0 0 0 0,0-3 1 0 0,0 2-547 0 0,0 0 1 0 0,0-1-1 0 0,0 1 1 0 0,1 0-1 0 0,-1 0 1 0 0,1-1-1 0 0,-1 1 1 0 0,1 0 0 0 0,2-4-1 0 0,8-13-5629 0 0,-5 12 2592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4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27 2657 0 0,'-2'-2'348'0'0,"-1"1"0"0"0,1 0 0 0 0,0-1 0 0 0,0 0 1 0 0,0 1-1 0 0,1-1 0 0 0,-1 0 0 0 0,-2-3 0 0 0,-4-3 3405 0 0,8 10-1253 0 0,2 9-1967 0 0,6 14-604 0 0,79 195 526 0 0,-82-204-474 0 0,0 0 1 0 0,-1 0-1 0 0,2 18 0 0 0,-5-17-1439 0 0,-6-27-906 0 0,-7-27 495 0 0,10 23 1663 0 0,-3-17-140 0 0,5 29 340 0 0,0 1 1 0 0,0-1-1 0 0,0 0 1 0 0,0 1-1 0 0,1-1 1 0 0,-1 0-1 0 0,0 1 1 0 0,1-1-1 0 0,0 1 1 0 0,-1-1-1 0 0,1 1 1 0 0,0-1-1 0 0,0 1 1 0 0,0 0-1 0 0,0-1 1 0 0,1-1-1 0 0,-1 2 28 0 0,0 1 0 0 0,-1 0 0 0 0,1-1 0 0 0,0 1 0 0 0,0-1 0 0 0,-1 1 0 0 0,1 0 0 0 0,0 0 0 0 0,0-1 0 0 0,0 1 0 0 0,0 0 0 0 0,-1 0 0 0 0,1 0 0 0 0,0 0 0 0 0,0 0 0 0 0,0 0 0 0 0,0 0 0 0 0,-1 0 0 0 0,1 1 0 0 0,0-1 0 0 0,0 0 0 0 0,0 0 0 0 0,-1 1 0 0 0,2 0 0 0 0,23 12 201 0 0,-13-7-208 0 0,28 14-951 0 0,-37-18 409 0 0,7 3-1444 0 0,-10-4 1913 0 0,0-1 0 0 0,0 0 0 0 0,0 0-1 0 0,0 0 1 0 0,1 0 0 0 0,-1 0 0 0 0,0 0 0 0 0,0 0-1 0 0,0 0 1 0 0,0 0 0 0 0,0 0 0 0 0,1 0 0 0 0,-1 0-1 0 0,0 0 1 0 0,0 0 0 0 0,0 0 0 0 0,0 0 0 0 0,1 0-1 0 0,-1 0 1 0 0,0 0 0 0 0,0 0 0 0 0,0 0 0 0 0,0-1-1 0 0,0 1 1 0 0,1 0 0 0 0,-1 0 0 0 0,0 0 0 0 0,0 0-1 0 0,0 0 1 0 0,0 0 0 0 0,0 0 0 0 0,0 0 0 0 0,0-1-1 0 0,1 1 1 0 0,-1 0 0 0 0,0 0 0 0 0,0 0 0 0 0,0 0-1 0 0,0 0 1 0 0,0-1 0 0 0,0 1 0 0 0,0 0 0 0 0,0 0-1 0 0,0 0 1 0 0,0 0 0 0 0,0 0 0 0 0,0-1 0 0 0,0 1-1 0 0,0 0 1 0 0,0 0 0 0 0,0 0 0 0 0,0-1 0 0 0,0 0-752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4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2345 0 0,'27'29'5444'0'0,"19"30"-4743"0"0,1-1-1620 0 0,-43-53 482 0 0,4 5-453 0 0,-6-9-356 0 0,-3-3-961 0 0,-4-6 1859 0 0,0 0-1 0 0,-1 0 1 0 0,0 1-1 0 0,-7-7 0 0 0,6 5 896 0 0,0 1-1 0 0,-9-13 0 0 0,14 16-8 0 0,-2-5 2678 0 0,4 10-3127 0 0,1-1 0 0 0,-1 0 0 0 0,1 1 0 0 0,-1-1 0 0 0,1 1 0 0 0,-1-1 0 0 0,1 1 0 0 0,-1-1 0 0 0,1 1-1 0 0,0-1 1 0 0,-1 1 0 0 0,1 0 0 0 0,0-1 0 0 0,1 1 0 0 0,21-14 438 0 0,-19 11-719 0 0,1 0 0 0 0,0 0 0 0 0,0 1 0 0 0,0-1 0 0 0,0 1 0 0 0,5-2-1 0 0,-5 3-316 0 0,-3 1 158 0 0,-1-1 1 0 0,0 1-1 0 0,1-1 0 0 0,-1 1 1 0 0,1 0-1 0 0,-1-1 0 0 0,1 1 1 0 0,-1 0-1 0 0,1 0 1 0 0,-1 0-1 0 0,0 0 0 0 0,1 1 1 0 0,2 0-1 0 0,-1 0-1180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5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15 4737 0 0,'-2'3'479'0'0,"1"1"1"0"0,-1-1-1 0 0,1 0 0 0 0,0 1 0 0 0,0-1 1 0 0,0 1-1 0 0,-1 6 0 0 0,2-9-405 0 0,0 0 0 0 0,0 0 0 0 0,0 0 0 0 0,1 1 0 0 0,-1-1 0 0 0,0 0 0 0 0,1 0 0 0 0,-1 0 1 0 0,1 0-1 0 0,-1 0 0 0 0,1 0 0 0 0,-1 0 0 0 0,1 0 0 0 0,0 0 0 0 0,-1 0 0 0 0,1-1 0 0 0,0 1 0 0 0,0 0 0 0 0,0 0 0 0 0,-1-1 0 0 0,1 1 0 0 0,0 0 0 0 0,0-1 0 0 0,0 1 0 0 0,0-1 0 0 0,0 1 0 0 0,0-1 0 0 0,1 0 0 0 0,-1 1 0 0 0,1-1 0 0 0,5 2 11 0 0,0 0-1 0 0,0 0 1 0 0,13 0-1 0 0,-18-2-86 0 0,-1 1 0 0 0,1-1 0 0 0,-1 0-1 0 0,1 0 1 0 0,0 0 0 0 0,-1 0-1 0 0,1 0 1 0 0,-1-1 0 0 0,1 1-1 0 0,-1 0 1 0 0,1-1 0 0 0,-1 1-1 0 0,1-1 1 0 0,-1 0 0 0 0,1 1 0 0 0,-1-1-1 0 0,0 0 1 0 0,1 0 0 0 0,-1 0-1 0 0,0 0 1 0 0,0 0 0 0 0,1 0-1 0 0,0-3 1 0 0,-1 3 22 0 0,0-1-1 0 0,-1 1 1 0 0,1-1 0 0 0,-1 0-1 0 0,0 1 1 0 0,1-1 0 0 0,-1 0-1 0 0,0 0 1 0 0,0 1 0 0 0,0-1-1 0 0,0 0 1 0 0,-1 0 0 0 0,1 1-1 0 0,0-1 1 0 0,-1 0 0 0 0,1 1 0 0 0,-1-1-1 0 0,0 0 1 0 0,1 1 0 0 0,-1-1-1 0 0,0 1 1 0 0,0-1 0 0 0,0 1-1 0 0,0 0 1 0 0,0-1 0 0 0,0 1-1 0 0,-3-2 1 0 0,2 1 44 0 0,0 0 0 0 0,0 0 0 0 0,-1 0 0 0 0,1 0 0 0 0,-1 0 0 0 0,1 1 1 0 0,-1 0-1 0 0,0-1 0 0 0,0 1 0 0 0,0 0 0 0 0,0 0 0 0 0,1 0 0 0 0,-1 1 0 0 0,-6-1 0 0 0,-11 5 333 0 0,19-4-550 0 0,0 0 0 0 0,0 0-1 0 0,1 1 1 0 0,-1-1 0 0 0,0 0 0 0 0,0 1 0 0 0,0-1 0 0 0,0 1-1 0 0,0-1 1 0 0,0 1 0 0 0,1-1 0 0 0,-1 1 0 0 0,0-1 0 0 0,0 1 0 0 0,1 0-1 0 0,-2 0 1 0 0,2-1-72 0 0,0 0 0 0 0,0 1 0 0 0,0-1 0 0 0,0 0 0 0 0,-1 0-1 0 0,1 0 1 0 0,0 0 0 0 0,0 0 0 0 0,0 0 0 0 0,-1 0 0 0 0,1 0 0 0 0,0 0-1 0 0,0 0 1 0 0,0 0 0 0 0,0 0 0 0 0,-1 0 0 0 0,1-1 0 0 0,0 1 0 0 0,0 0-1 0 0,0 0 1 0 0,0 0 0 0 0,-1 0 0 0 0,1 0 0 0 0,0 0 0 0 0,0 0 0 0 0,0 0-1 0 0,0 0 1 0 0,0-1 0 0 0,-1 1 0 0 0,1 0 0 0 0,0 0 0 0 0,0 0 0 0 0,0 0-1 0 0,0 0 1 0 0,0-1 0 0 0,0 1 0 0 0,0 0 0 0 0,0 0 0 0 0,0-2-1441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5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4 4849 0 0,'-4'0'411'0'0,"0"0"1"0"0,1 1-1 0 0,-1-1 1 0 0,1 1-1 0 0,0 0 1 0 0,-1 0-1 0 0,-3 2 0 0 0,8-3-330 0 0,0 1-1 0 0,0 0 0 0 0,-1-1 1 0 0,1 1-1 0 0,0 0 0 0 0,0-1 1 0 0,-1 1-1 0 0,1 0 1 0 0,0 0-1 0 0,-1-1 0 0 0,1 1 1 0 0,-1 0-1 0 0,1 0 0 0 0,0 2 1 0 0,9 18 99 0 0,-7-6 269 0 0,2 27 0 0 0,-1-7-56 0 0,-4-33-362 0 0,0 1-31 0 0,1 0 1 0 0,-1 0-1 0 0,1 0 0 0 0,0 0 1 0 0,0 0-1 0 0,1 3 0 0 0,-2-6-5 0 0,1 0-1 0 0,-1 1 0 0 0,0-1 0 0 0,0 1 0 0 0,1-1 0 0 0,-1 0 1 0 0,0 0-1 0 0,0 1 0 0 0,1-1 0 0 0,-1 0 0 0 0,0 0 1 0 0,1 1-1 0 0,-1-1 0 0 0,1 0 0 0 0,-1 0 0 0 0,0 0 0 0 0,1 1 1 0 0,-1-1-1 0 0,0 0 0 0 0,1 0 0 0 0,-1 0 0 0 0,1 0 0 0 0,0 0-4 0 0,0 0-1 0 0,0 0 0 0 0,0-1 0 0 0,-1 1 0 0 0,1 0 1 0 0,0-1-1 0 0,0 1 0 0 0,0 0 0 0 0,-1-1 0 0 0,1 1 1 0 0,0-1-1 0 0,-1 1 0 0 0,1-1 0 0 0,0 0 0 0 0,0 0 1 0 0,4-5-18 0 0,-1 1 0 0 0,0-1 0 0 0,0 0 0 0 0,-1 0 0 0 0,1 0 0 0 0,-1 0 1 0 0,-1-1-1 0 0,4-10 0 0 0,-3 4-155 0 0,0 0 1 0 0,-1 0 0 0 0,0-24-1 0 0,-2 37 182 0 0,0 0 0 0 0,0 0 0 0 0,1 0 0 0 0,-1 0 0 0 0,0 0 0 0 0,0 0 0 0 0,0 1 0 0 0,0-1 0 0 0,0 0 0 0 0,0 0 0 0 0,0 0 0 0 0,1 0 0 0 0,-1 0 0 0 0,0 0 0 0 0,0 0 0 0 0,0 0 0 0 0,0 0 0 0 0,0 0 0 0 0,0 0 0 0 0,1 0 0 0 0,-1 0 0 0 0,0 0 0 0 0,0 0 0 0 0,0 0 0 0 0,0 0-1 0 0,0 0 1 0 0,0 0 0 0 0,1 0 0 0 0,-1 0 0 0 0,0 0 0 0 0,0 0 0 0 0,0 0 0 0 0,0 0 0 0 0,0-1 0 0 0,0 1 0 0 0,0 0 0 0 0,0 0 0 0 0,1 0 0 0 0,-1 0 0 0 0,0 0 0 0 0,0 0 0 0 0,0 0 0 0 0,0 0 0 0 0,0 0 0 0 0,0-1 0 0 0,0 1 0 0 0,0 0 0 0 0,0 0 0 0 0,0 0 0 0 0,0 0 0 0 0,0 0 0 0 0,0 0 0 0 0,0-1 0 0 0,0 1-1 0 0,0 0 1 0 0,0 0 0 0 0,0 0 0 0 0,0 0 0 0 0,0 0 0 0 0,0 0 0 0 0,0-1 0 0 0,0 1 0 0 0,0 0 0 0 0,0 0 0 0 0,0 0 0 0 0,0 0 0 0 0,0 0 0 0 0,11 14 42 0 0,10 22 48 0 0,-19-33-84 0 0,1 1 1 0 0,0-1-1 0 0,0 0 0 0 0,0 0 0 0 0,4 3 0 0 0,0 1-9 0 0,-1 0 244 0 0,-6-7-192 0 0,9-23 710 0 0,-1 5-666 0 0,0 1 0 0 0,19-27 0 0 0,-40 100-4812 0 0,11-44 4690 0 0,-2 3 215 0 0,2 0 0 0 0,-1 0 0 0 0,2 0 0 0 0,0 27 0 0 0,2-38 63 0 0,-1 0 0 0 0,1-1-1 0 0,0 1 1 0 0,0 0 0 0 0,0-1 0 0 0,0 1 0 0 0,1-1-1 0 0,0 1 1 0 0,-1-1 0 0 0,1 0 0 0 0,0 0 0 0 0,5 6 0 0 0,-6-8-156 0 0,0 0 0 0 0,1 0 0 0 0,-1 0 1 0 0,0 0-1 0 0,0 0 0 0 0,1 0 0 0 0,-1-1 0 0 0,1 1 1 0 0,-1 0-1 0 0,1-1 0 0 0,-1 1 0 0 0,1-1 1 0 0,-1 0-1 0 0,1 1 0 0 0,-1-1 0 0 0,1 0 1 0 0,0 0-1 0 0,-1 0 0 0 0,1 0 0 0 0,-1 0 0 0 0,1 0 1 0 0,-1 0-1 0 0,1-1 0 0 0,0 1 0 0 0,-1-1 1 0 0,1 1-1 0 0,-1-1 0 0 0,0 1 0 0 0,1-1 0 0 0,-1 0 1 0 0,1 0-1 0 0,1-1 0 0 0,4-3 59 0 0,6-3 211 0 0,18-16-1 0 0,-27 20-471 0 0,-1 0 0 0 0,1 1 0 0 0,-1-1 0 0 0,0-1 0 0 0,0 1 0 0 0,0 0 0 0 0,0-1 0 0 0,3-7 0 0 0,-4 7-929 0 0,0 0-1 0 0,-1 0 1 0 0,1-1 0 0 0,0-8-1 0 0,-1 12 625 0 0,-1 0 0 0 0,0-1 0 0 0,0 1 0 0 0,-1 0 0 0 0,1-1 0 0 0,0 1 0 0 0,-1 0 0 0 0,1 0 0 0 0,-1-1 0 0 0,0 1 0 0 0,0 0 0 0 0,0 0 0 0 0,0 0 0 0 0,-1-3 0 0 0,-2 0-260 0 0,1 1-516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6.0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32 3905 0 0,'0'0'44'0'0,"0"0"1"0"0,0 0-1 0 0,0 0 1 0 0,0 0 0 0 0,0 0-1 0 0,0 0 1 0 0,0 0-1 0 0,0 0 1 0 0,0 0-1 0 0,-1 0 1 0 0,1 0-1 0 0,0 0 1 0 0,0 0 0 0 0,0 0-1 0 0,0 0 1 0 0,0 0-1 0 0,0 0 1 0 0,0 0-1 0 0,0 0 1 0 0,0 0-1 0 0,-1 0 1 0 0,1 0 0 0 0,0 0-1 0 0,0 0 1 0 0,0 0-1 0 0,0 0 1 0 0,0 0-1 0 0,0 0 1 0 0,0 0-1 0 0,0 0 1 0 0,0 0 0 0 0,0 0-1 0 0,0 0 1 0 0,-1 0-1 0 0,1 0 1 0 0,0 0-1 0 0,0-1 1 0 0,0 1-1 0 0,0 0 1 0 0,0 0 0 0 0,0 0-1 0 0,0 0 1 0 0,0 0-1 0 0,0 0 1 0 0,0 0-1 0 0,0 0 1 0 0,0 0-1 0 0,0-1 1 0 0,0 1 0 0 0,0 0-1 0 0,0 0 1 0 0,0 0-1 0 0,0 0 1 0 0,0 0-1 0 0,0 0 1 0 0,0 0-1 0 0,6-6 1409 0 0,9-3 967 0 0,-8 6-2151 0 0,0 1-1 0 0,0-1 1 0 0,0 1 0 0 0,0 1 0 0 0,1-1-1 0 0,-1 1 1 0 0,0 1 0 0 0,1-1 0 0 0,-1 1-1 0 0,0 1 1 0 0,12 1 0 0 0,-15-1-283 0 0,0 0 1 0 0,0 0-1 0 0,0 0 0 0 0,0 0 1 0 0,-1 1-1 0 0,1 0 0 0 0,0 0 1 0 0,-1 0-1 0 0,1 0 1 0 0,-1 1-1 0 0,0-1 0 0 0,0 1 1 0 0,0 0-1 0 0,0 0 0 0 0,0 0 1 0 0,-1 0-1 0 0,1 0 0 0 0,-1 1 1 0 0,0-1-1 0 0,0 1 0 0 0,0-1 1 0 0,1 6-1 0 0,-1-5-361 0 0,-1 0-1 0 0,0 0 0 0 0,0 0 1 0 0,-1 1-1 0 0,1-1 1 0 0,-1 0-1 0 0,0 0 0 0 0,0 1 1 0 0,-1-1-1 0 0,1 0 1 0 0,-1 0-1 0 0,0 1 0 0 0,0-1 1 0 0,0 0-1 0 0,0 0 1 0 0,-3 4-1 0 0,3-5 142 0 0,-1 0 0 0 0,1-1 0 0 0,-1 1 0 0 0,1-1 0 0 0,-1 0 0 0 0,0 1 0 0 0,0-1 0 0 0,0 0 0 0 0,0 0 0 0 0,0 0 0 0 0,-1-1 0 0 0,1 1 0 0 0,-1 0 0 0 0,1-1-1 0 0,-1 0 1 0 0,1 1 0 0 0,-1-1 0 0 0,0 0 0 0 0,0 0 0 0 0,1-1 0 0 0,-1 1 0 0 0,0 0 0 0 0,0-1 0 0 0,-4 0 0 0 0,1 0 44 0 0,1 0-604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6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0 928 0 0,'8'10'6570'0'0,"14"17"-4529"0"0,-18-21-1786 0 0,0 1-1 0 0,7 13 0 0 0,-3-3-87 0 0,2 10 268 0 0,1 2 488 0 0,-10-27-842 0 0,-1-1-1 0 0,1 0 1 0 0,0 1-1 0 0,0-1 1 0 0,0 0-1 0 0,0 0 1 0 0,0 0 0 0 0,0 1-1 0 0,0-1 1 0 0,0 0-1 0 0,1 0 1 0 0,-1-1-1 0 0,0 1 1 0 0,1 0 0 0 0,2 1-1 0 0,-3-2-10 0 0,1 0 0 0 0,0 1 0 0 0,0-1 0 0 0,0 0 0 0 0,0-1 0 0 0,0 1 0 0 0,-1 0 0 0 0,1 0 0 0 0,0-1 0 0 0,0 1 0 0 0,0-1 0 0 0,-1 1 0 0 0,1-1 0 0 0,0 0 0 0 0,-1 0-1 0 0,1 0 1 0 0,-1 0 0 0 0,1 0 0 0 0,-1 0 0 0 0,2-2 0 0 0,2-1 35 0 0,-1 0-1 0 0,1 0 0 0 0,-1-1 1 0 0,6-8-1 0 0,-3 4-83 0 0,-5 7-74 0 0,0 1-1 0 0,-1-1 1 0 0,1 1-1 0 0,-1-1 1 0 0,0 0-1 0 0,0 0 1 0 0,0 1-1 0 0,1-1 1 0 0,-2 0-1 0 0,1 0 1 0 0,0 0-1 0 0,0 0 1 0 0,0-4-1 0 0,-12-10-12590 0 0,9 14 10917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2969 0 0,'10'-2'3428'0'0,"12"-1"-2280"0"0,-21 3-1135 0 0,0 0 1 0 0,0 0-1 0 0,0 0 1 0 0,0 0-1 0 0,0 0 1 0 0,0 0 0 0 0,1 0-1 0 0,-1 0 1 0 0,0 1-1 0 0,0-1 1 0 0,0 0-1 0 0,0 1 1 0 0,0-1-1 0 0,0 1 1 0 0,0-1-1 0 0,0 2 1 0 0,0-2 39 0 0,-1 1-1 0 0,0 0 1 0 0,1 0-1 0 0,-1 0 1 0 0,0-1-1 0 0,0 1 1 0 0,0 0-1 0 0,0 0 1 0 0,0 0-1 0 0,0-1 1 0 0,0 1-1 0 0,0 0 1 0 0,0 0-1 0 0,0 0 1 0 0,0-1-1 0 0,0 1 1 0 0,-1 0 0 0 0,1 0-1 0 0,-1 1 1 0 0,-7 15 426 0 0,5-11-299 0 0,1-3-27 0 0,0 0 0 0 0,0 0 0 0 0,0 1 0 0 0,0-1-1 0 0,1 1 1 0 0,-1-1 0 0 0,1 1 0 0 0,0 0 0 0 0,0 0 0 0 0,0 4-1 0 0,-1-1 478 0 0,2-6-591 0 0,0 0 0 0 0,0-1-1 0 0,0 1 1 0 0,-1-1 0 0 0,1 1-1 0 0,0-1 1 0 0,0 1 0 0 0,0 0-1 0 0,0-1 1 0 0,0 1-1 0 0,0-1 1 0 0,0 1 0 0 0,0-1-1 0 0,1 1 1 0 0,-1 0 0 0 0,0 0-1 0 0,1 5 585 0 0,-1-6-586 0 0,-1 0 0 0 0,1 1 0 0 0,0-1-1 0 0,0 1 1 0 0,0-1 0 0 0,0 1 0 0 0,0-1-1 0 0,0 0 1 0 0,0 1 0 0 0,0-1 0 0 0,0 1-1 0 0,0-1 1 0 0,1 0 0 0 0,-1 1 0 0 0,0-1-1 0 0,0 1 1 0 0,0-1 0 0 0,0 0-1 0 0,1 1 1 0 0,-1-1 0 0 0,0 0 0 0 0,0 1-1 0 0,1-1 1 0 0,-1 0 0 0 0,0 1 0 0 0,0-1-1 0 0,1 0 1 0 0,-1 1 0 0 0,0-1 0 0 0,1 0-1 0 0,-1 0 1 0 0,0 0 0 0 0,1 1 0 0 0,-1-1-1 0 0,1 0 1 0 0,-1 0-33 0 0,3 0 33 0 0,-1 0 1 0 0,1 0-1 0 0,0 0 0 0 0,-1 0 1 0 0,1 0-1 0 0,-1-1 0 0 0,1 1 1 0 0,-1-1-1 0 0,1 0 0 0 0,-1 1 1 0 0,1-1-1 0 0,-1 0 0 0 0,0-1 1 0 0,3-1-1 0 0,-2 2-185 0 0,8-6-3107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7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39 8290 0 0,'-16'2'3633'0'0,"12"-3"-2956"0"0,10-5 547 0 0,-5 6-1134 0 0,6-5 86 0 0,0 0-1 0 0,0 1 1 0 0,0 0 0 0 0,1 0 0 0 0,-1 1 0 0 0,15-5 0 0 0,-20 8-155 0 0,-1 0 1 0 0,0 0 0 0 0,1 0 0 0 0,-1 0 0 0 0,1 0 0 0 0,-1 0-1 0 0,0 1 1 0 0,1-1 0 0 0,-1 0 0 0 0,0 1 0 0 0,1-1-1 0 0,-1 1 1 0 0,0-1 0 0 0,0 1 0 0 0,0 0 0 0 0,1-1 0 0 0,-1 1-1 0 0,0 0 1 0 0,0 0 0 0 0,0 0 0 0 0,0 0 0 0 0,0 0 0 0 0,0 0-1 0 0,-1 0 1 0 0,1 0 0 0 0,0 0 0 0 0,0 1 0 0 0,-1-1 0 0 0,1 0-1 0 0,-1 0 1 0 0,1 1 0 0 0,-1-1 0 0 0,1 0 0 0 0,-1 3-1 0 0,2 4 78 0 0,-1 1-1 0 0,0 0 0 0 0,0 0 1 0 0,-1 10-1 0 0,0-13-109 0 0,-1 9 58 0 0,-1-1 0 0 0,-2 15 0 0 0,0-12-156 0 0,1-2-632 0 0,1-24-916 0 0,3-26 607 0 0,-1 34 1063 0 0,0-1 0 0 0,1 1-1 0 0,-1 0 1 0 0,0 0 0 0 0,0-1-1 0 0,1 1 1 0 0,-1 0 0 0 0,1-1-1 0 0,-1 1 1 0 0,1 0 0 0 0,0 0-1 0 0,0 0 1 0 0,-1 0-1 0 0,3-2 1 0 0,-3 3 25 0 0,1-1 0 0 0,-1 1 0 0 0,1 0 0 0 0,-1-1-1 0 0,1 1 1 0 0,0 0 0 0 0,-1 0 0 0 0,1 0 0 0 0,0-1 0 0 0,-1 1 0 0 0,1 0-1 0 0,-1 0 1 0 0,1 0 0 0 0,0 0 0 0 0,-1 0 0 0 0,1 0 0 0 0,0 0-1 0 0,-1 0 1 0 0,1 1 0 0 0,0-1 0 0 0,0 0 0 0 0,4 3 168 0 0,0-1 1 0 0,-1 1-1 0 0,1 0 1 0 0,-1 0-1 0 0,8 7 1 0 0,-6-5-347 0 0,34 32-113 0 0,-37-35 328 0 0,0 2-1261 0 0,-7-3-999 0 0,-8-19-536 0 0,11 16 2659 0 0,-3-3-10 0 0,1-1 0 0 0,0 1 0 0 0,0-1 0 0 0,0 0-1 0 0,-2-10 1 0 0,5 14 127 0 0,-1 0 0 0 0,1 0-1 0 0,0 0 1 0 0,0 0 0 0 0,0 0-1 0 0,0 0 1 0 0,1 0 0 0 0,-1 0-1 0 0,0 0 1 0 0,1 0 0 0 0,-1 0-1 0 0,1 0 1 0 0,0 0 0 0 0,0 0-1 0 0,0 1 1 0 0,0-1-1 0 0,0 0 1 0 0,0 0 0 0 0,0 1-1 0 0,0-1 1 0 0,1 1 0 0 0,1-2-1 0 0,1-1 85 0 0,0 1-1 0 0,0 0 0 0 0,0 0 0 0 0,0 0 0 0 0,1 1 0 0 0,-1 0 0 0 0,1 0 0 0 0,0 0 1 0 0,0 0-1 0 0,-1 1 0 0 0,1-1 0 0 0,0 1 0 0 0,0 0 0 0 0,1 1 0 0 0,-1 0 1 0 0,0-1-1 0 0,0 1 0 0 0,7 1 0 0 0,-10 0-85 0 0,0 0 0 0 0,0 0 0 0 0,-1 0 0 0 0,1 0 0 0 0,0 1 0 0 0,0-1 0 0 0,-1 0 0 0 0,1 1-1 0 0,0-1 1 0 0,-1 1 0 0 0,1-1 0 0 0,-1 1 0 0 0,0 0 0 0 0,0 0 0 0 0,0 0 0 0 0,2 2 0 0 0,0 3 108 0 0,0-1 1 0 0,0 1-1 0 0,3 11 1 0 0,4 20 435 0 0,9 39-26 0 0,-16-65-543 0 0,1 0 1 0 0,8 18-1 0 0,-12-28-39 0 0,1-1 0 0 0,0 1 0 0 0,0-1 0 0 0,0 1 0 0 0,0-1 0 0 0,0 1 0 0 0,0-1 0 0 0,1 0 0 0 0,-1 1 0 0 0,0-1 0 0 0,1 0 1 0 0,1 2-1 0 0,-2-3-4 0 0,0 0 0 0 0,-1 1 0 0 0,1-1 0 0 0,0 0 1 0 0,0 0-1 0 0,-1 1 0 0 0,1-1 0 0 0,0 0 0 0 0,0 0 0 0 0,-1 0 1 0 0,1 0-1 0 0,0 0 0 0 0,0 0 0 0 0,-1 0 0 0 0,1 0 1 0 0,0 0-1 0 0,0 0 0 0 0,-1 0 0 0 0,1-1 0 0 0,0 1 1 0 0,-1 0-1 0 0,1-1 0 0 0,0 1 0 0 0,0 0 0 0 0,-1-1 1 0 0,1 1-1 0 0,-1-1 0 0 0,1 1 0 0 0,1-2 0 0 0,7-5-182 0 0,-7 5 165 0 0,0 1 1 0 0,-1-1-1 0 0,1 0 1 0 0,0 1 0 0 0,-1-1-1 0 0,4-4 1 0 0,-4 3 14 0 0,3-2-28 0 0,-1-1 0 0 0,0 1 0 0 0,-1-1 1 0 0,4-8-1 0 0,-3 2 65 0 0,-1 8-17 0 0,0-1-1 0 0,-1 0 1 0 0,0 1-1 0 0,0-1 1 0 0,0 0-1 0 0,-1-6 0 0 0,0 10 26 0 0,0 0-1 0 0,0 0 0 0 0,0 0 0 0 0,0 0 0 0 0,-1 0 0 0 0,1 0 0 0 0,-1 0 0 0 0,1 0 0 0 0,-1 0 1 0 0,1 0-1 0 0,-1 0 0 0 0,1 0 0 0 0,-1 0 0 0 0,0 0 0 0 0,0 0 0 0 0,1 0 0 0 0,-1 0 1 0 0,0 1-1 0 0,0-1 0 0 0,0 0 0 0 0,0 1 0 0 0,0-1 0 0 0,0 0 0 0 0,0 1 0 0 0,0 0 0 0 0,0-1 1 0 0,0 1-1 0 0,0-1 0 0 0,0 1 0 0 0,0 0 0 0 0,-2 0 0 0 0,-6-1 22 0 0,0 1 0 0 0,0-1 0 0 0,0 2 0 0 0,1 0 0 0 0,-1 0 0 0 0,0 0 0 0 0,-15 5 0 0 0,-10 2-9 0 0,18-3-121 0 0,-4 0-2712 0 0,18-7 493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1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456 37 2361 0 0,'-7'2'1302'0'0,"7"-1"-1261"0"0,-1-1-1 0 0,1 0 1 0 0,0 0 0 0 0,-1 0 0 0 0,1 1-1 0 0,0-1 1 0 0,-1 0 0 0 0,1 0 0 0 0,-1 0 0 0 0,1 0-1 0 0,0 0 1 0 0,-1 0 0 0 0,1 0 0 0 0,-1 1 0 0 0,1-1-1 0 0,0 0 1 0 0,-1 0 0 0 0,1-1 0 0 0,-1 1-1 0 0,1 0 1 0 0,0 0 0 0 0,-1 0 0 0 0,1 0 0 0 0,-1 0-1 0 0,-38-15 5161 0 0,29 10-4656 0 0,0 1 0 0 0,0 0 0 0 0,0 1 0 0 0,-1 0 0 0 0,1 1 0 0 0,-1 0 0 0 0,-14 0 0 0 0,-9 2 89 0 0,0 2 0 0 0,-64 11 0 0 0,79-10-536 0 0,-23 1 0 0 0,5 0-15 0 0,33-4-54 0 0,0 1 0 0 0,1 0 0 0 0,-1-1 0 0 0,0 1 0 0 0,1 1 1 0 0,-1-1-1 0 0,1 1 0 0 0,-4 1 0 0 0,7-2-32 0 0,-1 0-1 0 0,1-1 1 0 0,0 1 0 0 0,-1 0-1 0 0,1 0 1 0 0,0-1 0 0 0,0 1-1 0 0,0 0 1 0 0,0 0-1 0 0,-1-1 1 0 0,1 1 0 0 0,0 0-1 0 0,0 0 1 0 0,1-1-1 0 0,-1 1 1 0 0,0 0 0 0 0,0 0-1 0 0,0-1 1 0 0,0 1-1 0 0,1 0 1 0 0,-1-1 0 0 0,1 2-1 0 0,11 24-319 0 0,-1-2 364 0 0,-6-6-40 0 0,0 0 29 0 0,0 1-1 0 0,3 27 1 0 0,-5-4 48 0 0,-2 1 0 0 0,-5 52 0 0 0,-3-12-17 0 0,-9 74 54 0 0,2-63-37 0 0,15-68 51 0 0,-1-26-158 0 0,15 5-81 0 0,-2-5 134 0 0,-1 2-1 0 0,14 2 1 0 0,13 2-7 0 0,42 6-160 0 0,-30-3 250 0 0,15-3 8 0 0,-27-2 84 0 0,-32-3-140 0 0,-1-1 117 0 0,-8-4-154 0 0,1 3-345 0 0,1 0-1 0 0,0 0 1 0 0,0 0-1 0 0,0-1 1 0 0,-1 1-1 0 0,1 0 1 0 0,1 0-1 0 0,-1 0 1 0 0,0 0-1 0 0,0 0 1 0 0,0 0-1 0 0,0 0 1 0 0,2-3-1 0 0,4-18-4762 0 0,-5 20 4518 0 0,5-15-3648 0 0,-5 7 1106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1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5985 0 0,'-23'2'2451'0'0,"19"-3"-2041"0"0,-1 1 1 0 0,1 0-1 0 0,0 1 0 0 0,0-1 1 0 0,0 1-1 0 0,0 0 0 0 0,-8 2 1 0 0,10-3 893 0 0,1-1-416 0 0,3 4-716 0 0,8-3-372 0 0,-7 2 186 0 0,-1-1 0 0 0,1 0 1 0 0,0 0-1 0 0,0 1 0 0 0,0-2 0 0 0,0 1 0 0 0,0 0 0 0 0,5 0 1 0 0,11 3-56 0 0,40 17-2772 0 0,-55-20 2464 0 0,-2-1-131 0 0,0 1 0 0 0,1 0 0 0 0,-1 0 1 0 0,0 0-1 0 0,0 1 0 0 0,0-1 1 0 0,2 2-1 0 0,-3-2 234 0 0,0 0 0 0 0,0 0 0 0 0,-1 0 0 0 0,1 0 0 0 0,0 0 0 0 0,-1 0 0 0 0,1 0 0 0 0,-1 0 0 0 0,1 1 0 0 0,-1-1 1 0 0,0 0-1 0 0,1 0 0 0 0,-1 1 0 0 0,0-1 0 0 0,0 0 0 0 0,0 0 0 0 0,0 2 0 0 0,-1 3-318 0 0,-1 1-287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2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2545 0 0,'-2'1'170'0'0,"0"1"0"0"0,0-1 0 0 0,1 1 0 0 0,-1 0 0 0 0,0 0 0 0 0,1 0 0 0 0,-1 0 0 0 0,1 0 0 0 0,0 0 0 0 0,0 0 0 0 0,-1 3 0 0 0,-1 1 250 0 0,10-8 654 0 0,1-1-1 0 0,-1 0 1 0 0,7-4-1 0 0,-13 6-1057 0 0,-1 1-1 0 0,0 0 1 0 0,1 0-1 0 0,-1 0 0 0 0,0 0 1 0 0,1 0-1 0 0,-1 0 1 0 0,1 0-1 0 0,-1 0 1 0 0,0 0-1 0 0,1 0 0 0 0,-1 0 1 0 0,0 0-1 0 0,1 0 1 0 0,-1 0-1 0 0,1 0 1 0 0,-1 0-1 0 0,0 0 0 0 0,1 0 1 0 0,-1 0-1 0 0,0 1 1 0 0,1-1-1 0 0,-1 0 1 0 0,0 0-1 0 0,1 0 0 0 0,-1 1 1 0 0,0-1-1 0 0,1 0 1 0 0,-1 1-1 0 0,8 11 558 0 0,-3-4-408 0 0,-2-2-90 0 0,0 0 1 0 0,1 0 0 0 0,-2 1 0 0 0,1-1 0 0 0,-1 1-1 0 0,2 8 1 0 0,6 20 244 0 0,-2-14-63 0 0,0-1-17 0 0,17 31 0 0 0,-18-36-243 0 0,-5-11 10 0 0,-1 0-1 0 0,1 0 0 0 0,0-1 0 0 0,1 1 0 0 0,-1-1 0 0 0,0 0 1 0 0,1 0-1 0 0,3 3 0 0 0,3 4 51 0 0,-8-9-60 0 0,0 1-1 0 0,0-1 1 0 0,0 0-1 0 0,1 0 1 0 0,-1 1-1 0 0,0-1 1 0 0,0 0-1 0 0,1 0 1 0 0,-1-1-1 0 0,1 1 1 0 0,-1 0-1 0 0,1 0 1 0 0,-1-1-1 0 0,1 1 1 0 0,2 0-1 0 0,-3 0 5 0 0,0-1-1 0 0,0 0 0 0 0,1 0 1 0 0,-1 1-1 0 0,0-1 1 0 0,0 0-1 0 0,0 0 1 0 0,0 0-1 0 0,0 0 0 0 0,1 0 1 0 0,-1 0-1 0 0,0-1 1 0 0,0 1-1 0 0,0 0 0 0 0,0-1 1 0 0,0 1-1 0 0,0 0 1 0 0,0-1-1 0 0,0 0 0 0 0,0 1 1 0 0,0-1-1 0 0,0 1 1 0 0,0-1-1 0 0,0 0 1 0 0,1-1-1 0 0,1-1-16 0 0,0 0-1 0 0,0 0 1 0 0,0-1 0 0 0,-1 1 0 0 0,1-1-1 0 0,-1 1 1 0 0,0-1 0 0 0,0 0 0 0 0,-1 0-1 0 0,1 0 1 0 0,-1 0 0 0 0,2-8 0 0 0,-2 9 35 0 0,0-1 1 0 0,-1 1 0 0 0,0-1 0 0 0,1 1 0 0 0,-1-1-1 0 0,0 1 1 0 0,-1-1 0 0 0,1 1 0 0 0,-1-1 0 0 0,1 1-1 0 0,-1-1 1 0 0,0 1 0 0 0,-1-1 0 0 0,1 1-1 0 0,-3-6 1 0 0,-12-2 70 0 0,6 4 10 0 0,7 5-101 0 0,0 1-1 0 0,0 0 1 0 0,0 0 0 0 0,0 0 0 0 0,0 0 0 0 0,0 0 0 0 0,0 1 0 0 0,0-1 0 0 0,0 1 0 0 0,0 0-1 0 0,-1 0 1 0 0,1 0 0 0 0,0 0 0 0 0,0 1 0 0 0,-4 0 0 0 0,-11 1-340 0 0,-14-3-2686 0 0,21 0-4447 0 0,11-1 5895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2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2913 0 0,'1'2'193'0'0,"-1"0"-1"0"0,1-1 1 0 0,-1 1 0 0 0,1-1 0 0 0,0 1 0 0 0,-1-1 0 0 0,1 0 0 0 0,0 1 0 0 0,0-1-1 0 0,0 0 1 0 0,0 1 0 0 0,0-1 0 0 0,0 0 0 0 0,0 0 0 0 0,0 0 0 0 0,1 0 0 0 0,1 1-1 0 0,-1 0-96 0 0,0-1 0 0 0,0 1-1 0 0,0 0 1 0 0,0 0 0 0 0,0 1-1 0 0,-1-1 1 0 0,4 4 0 0 0,-4-3-71 0 0,1 0 1 0 0,0-1-1 0 0,0 1 1 0 0,0-1-1 0 0,0 1 1 0 0,0-1-1 0 0,4 3 0 0 0,9 10 24 0 0,-15-15-52 0 0,5 6-55 0 0,-1 0 1 0 0,0 0 0 0 0,6 13 0 0 0,4-3-2368 0 0,-19-17-986 0 0,-7-17 2860 0 0,7 4 546 0 0,5 12 20 0 0,-1 1 0 0 0,1-1 0 0 0,-1 1 0 0 0,1-1 0 0 0,-1 1 0 0 0,1-1 0 0 0,-1 1 0 0 0,0 0 0 0 0,0-2 0 0 0,0 1 85 0 0,0 1 0 0 0,1-1-1 0 0,-1 0 1 0 0,1 0 0 0 0,-1 1-1 0 0,1-1 1 0 0,0 0 0 0 0,0 0-1 0 0,0 1 1 0 0,0-1 0 0 0,0 0-1 0 0,0 0 1 0 0,0 1 0 0 0,1-4-1 0 0,0 2 147 0 0,-1 1 1 0 0,1 0-1 0 0,-1 0 0 0 0,1 0 0 0 0,0 0 0 0 0,0-1 0 0 0,0 1 1 0 0,0 0-1 0 0,0 0 0 0 0,0 1 0 0 0,3-4 0 0 0,39-21 1620 0 0,-41 24-1808 0 0,29-18-1034 0 0,-28 18 325 0 0,0-1-1 0 0,1 0 0 0 0,-1 0 0 0 0,-1 0 1 0 0,1 0-1 0 0,4-6 0 0 0,-6 5-52 0 0,-2 0-347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3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78 3217 0 0,'-8'11'1090'0'0,"6"-6"-737"0"0,4-6 558 0 0,-2 2-883 0 0,0-1 1 0 0,0 0 0 0 0,1 0 0 0 0,-1 0 0 0 0,0 0 0 0 0,0 0 0 0 0,0 0 0 0 0,0 1 0 0 0,0-1-1 0 0,0 0 1 0 0,0 0 0 0 0,0 0 0 0 0,0 0 0 0 0,0 0 0 0 0,0 0 0 0 0,0 0 0 0 0,1 0 0 0 0,-1 1-1 0 0,0-1 1 0 0,0 0 0 0 0,0 0 0 0 0,0 0 0 0 0,0 0 0 0 0,0 0 0 0 0,1 0 0 0 0,-1 0 0 0 0,0 0 0 0 0,0 0-1 0 0,0 0 1 0 0,0 0 0 0 0,0 0 0 0 0,0 0 0 0 0,1 0 0 0 0,-1 0 0 0 0,0 0 0 0 0,0 0 0 0 0,0 0-1 0 0,0 0 1 0 0,0 0 0 0 0,1 0 0 0 0,-1 0 0 0 0,0 0 0 0 0,0 0 0 0 0,0 0 0 0 0,0 0 0 0 0,0-1 0 0 0,0 1-1 0 0,0 0 1 0 0,1 0 0 0 0,-1 0 0 0 0,10-3 453 0 0,-9 3-474 0 0,-1 0 1 0 0,0 0 0 0 0,1 0 0 0 0,-1 0-1 0 0,0 0 1 0 0,1 0 0 0 0,-1 0 0 0 0,0 0 0 0 0,1 0-1 0 0,-1 0 1 0 0,0 0 0 0 0,1 1 0 0 0,-1-1-1 0 0,0 0 1 0 0,1 0 0 0 0,-1 0 0 0 0,0 0 0 0 0,0 0-1 0 0,1 1 1 0 0,-1-1 0 0 0,0 0 0 0 0,0 0-1 0 0,1 1 1 0 0,-1-1 0 0 0,0 0 0 0 0,0 0 0 0 0,1 1-1 0 0,-1-1 1 0 0,0 0 0 0 0,0 1 0 0 0,0-1-1 0 0,0 0 1 0 0,0 1 0 0 0,1-1 0 0 0,6 17 263 0 0,-4-12-149 0 0,1 6 7 0 0,1 0 0 0 0,-1 0 1 0 0,-1 0-1 0 0,0 1 0 0 0,2 21 0 0 0,-3-28-69 0 0,-1 0 0 0 0,1 0 0 0 0,0 0 0 0 0,0-1 0 0 0,0 1 0 0 0,1-1 0 0 0,4 6 0 0 0,2 5 28 0 0,-8-14-92 0 0,0 1 0 0 0,-1-1 0 0 0,1 0 0 0 0,0 1 1 0 0,0-1-1 0 0,0 0 0 0 0,1 0 0 0 0,-1 0 0 0 0,0 0 0 0 0,0 0 0 0 0,1 0 0 0 0,-1 0 0 0 0,1 0 1 0 0,-1 0-1 0 0,0-1 0 0 0,1 1 0 0 0,-1 0 0 0 0,1-1 0 0 0,0 0 0 0 0,-1 1 0 0 0,1-1 0 0 0,-1 0 1 0 0,1 0-1 0 0,0 1 0 0 0,-1-2 0 0 0,1 1 0 0 0,0 0 0 0 0,-1 0 0 0 0,4-1 0 0 0,-3 0-18 0 0,0 0 0 0 0,1 0-1 0 0,-1 0 1 0 0,0 0 0 0 0,0 0-1 0 0,0-1 1 0 0,0 1 0 0 0,0-1-1 0 0,0 0 1 0 0,0 0 0 0 0,0 1-1 0 0,0-1 1 0 0,-1 0 0 0 0,1 0-1 0 0,-1-1 1 0 0,0 1 0 0 0,1 0-1 0 0,-1 0 1 0 0,0-1 0 0 0,0 1-1 0 0,-1 0 1 0 0,1-1 0 0 0,0 1-1 0 0,-1-1 1 0 0,1 1 0 0 0,-1-4-1 0 0,3-12-106 0 0,-2 0 1 0 0,1 0-1 0 0,-2 0 0 0 0,-1 0 0 0 0,-4-29 0 0 0,-4-1 76 0 0,31 99 571 0 0,11 20-331 0 0,-25-54-252 0 0,-7-13 62 0 0,1-1 0 0 0,-1 0 1 0 0,1 1-1 0 0,0-1 0 0 0,0 0 0 0 0,0 0 0 0 0,4 5 1 0 0,2 2 33 0 0,-8-9-40 0 0,0 0-1 0 0,1 0 0 0 0,-1 0 1 0 0,1 0-1 0 0,-1 0 0 0 0,1-1 1 0 0,0 1-1 0 0,-1 0 1 0 0,1-1-1 0 0,0 1 0 0 0,-1 0 1 0 0,1-1-1 0 0,0 1 0 0 0,0 0 1 0 0,-1-1-1 0 0,1 0 0 0 0,0 1 1 0 0,0-1-1 0 0,1 1 1 0 0,-1-3 4 0 0,-1 0 0 0 0,0-1 0 0 0,0 1 0 0 0,0 0-1 0 0,0 0 1 0 0,0-1 0 0 0,-1-1 0 0 0,-1-5 52 0 0,0 0 0 0 0,0-16 0 0 0,-1-2 250 0 0,3 14-183 0 0,0 1 0 0 0,0-1 1 0 0,1 0-1 0 0,1 0 0 0 0,3-15 1 0 0,1-7-467 0 0,-5 33 109 0 0,-1 0 0 0 0,0 0 0 0 0,1 0-1 0 0,-1 0 1 0 0,1 0 0 0 0,0 0 0 0 0,0 0-1 0 0,-1 0 1 0 0,1 0 0 0 0,2-2 0 0 0,-2 16-3550 0 0,-4 4 3539 0 0,1 0 0 0 0,0 1 0 0 0,0 27 0 0 0,1-9 895 0 0,0-12-50 0 0,-1 32 1168 0 0,2-50-1459 0 0,1 1 0 0 0,0 0 1 0 0,0-1-1 0 0,0 1 1 0 0,0-1-1 0 0,1 1 1 0 0,3 7-1 0 0,-1-4 113 0 0,-4-9-379 0 0,0 1 0 0 0,0-1 0 0 0,0 1-1 0 0,0-1 1 0 0,0 1 0 0 0,1-1 0 0 0,-1 1 0 0 0,0-1 0 0 0,0 1 0 0 0,1-1 0 0 0,-1 0 0 0 0,0 1 0 0 0,1-1 0 0 0,-1 1 0 0 0,0-1 0 0 0,1 0 0 0 0,-1 1 0 0 0,1-1 0 0 0,-1 0 0 0 0,0 0 0 0 0,1 1 0 0 0,-1-1 0 0 0,1 0 0 0 0,-1 0 0 0 0,1 0 0 0 0,-1 1-1 0 0,1-1 1 0 0,-1 0 0 0 0,1 0 0 0 0,-1 0 0 0 0,1 0 0 0 0,0 0 0 0 0,1 0 137 0 0,0 1-61 0 0,-1-1 1 0 0,1 0-1 0 0,-1 1 0 0 0,1-1 1 0 0,-1 0-1 0 0,1 0 0 0 0,-1 0 1 0 0,1 0-1 0 0,-1 0 0 0 0,1-1 1 0 0,-1 1-1 0 0,2-1 0 0 0,2-1-34 0 0,-1 0 0 0 0,1 0-1 0 0,-1 0 1 0 0,0-1 0 0 0,0 0 0 0 0,0 0-1 0 0,0 0 1 0 0,0 0 0 0 0,-1-1-1 0 0,5-5 1 0 0,13-10-1042 0 0,-18 14 365 0 0,1 1 0 0 0,-1-1-1 0 0,1 0 1 0 0,-1 1 0 0 0,-1-1 0 0 0,1-1 0 0 0,-1 1 0 0 0,2-6 0 0 0,-3 6 78 0 0,0 0 0 0 0,0 0 0 0 0,-1 0 1 0 0,0 0-1 0 0,0-1 0 0 0,0 1 0 0 0,-3-9 0 0 0,1 5-239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3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43 2160 0 0,'-1'0'122'0'0,"1"-1"-1"0"0,-1 1 0 0 0,0 0 0 0 0,1 0 0 0 0,-1 0 0 0 0,0 0 0 0 0,1-1 0 0 0,-1 1 0 0 0,1 0 0 0 0,-1-1 0 0 0,0 1 0 0 0,1 0 0 0 0,-1-1 0 0 0,1 1 0 0 0,-1-1 0 0 0,1 1 0 0 0,0-1 0 0 0,-1 1 0 0 0,1-1 0 0 0,-1 1 0 0 0,1-1 1 0 0,0 1-1 0 0,-1-1 0 0 0,1 0 0 0 0,0 1 0 0 0,0-1 0 0 0,-1 0 0 0 0,1 1 0 0 0,0-1 0 0 0,0 0 0 0 0,0 1 0 0 0,0-1 0 0 0,0 0 0 0 0,0 1 0 0 0,0-1 0 0 0,0 0 0 0 0,0 1 0 0 0,0-1 0 0 0,0 0 0 0 0,1 0 0 0 0,0 0 110 0 0,-1-1-1 0 0,1 1 0 0 0,0 0 0 0 0,0 0 1 0 0,0-1-1 0 0,0 1 0 0 0,0 0 0 0 0,0 0 1 0 0,0 0-1 0 0,0 0 0 0 0,1 0 0 0 0,-1 1 1 0 0,0-1-1 0 0,0 0 0 0 0,1 0 0 0 0,-1 1 1 0 0,3-1-1 0 0,-1 0-161 0 0,1 0 0 0 0,-1 0 0 0 0,1 1 0 0 0,0-1 0 0 0,-1 1 0 0 0,1 0 0 0 0,-1 0 0 0 0,1 0 0 0 0,-1 1 1 0 0,1-1-1 0 0,-1 1 0 0 0,1 0 0 0 0,-1 0 0 0 0,1 0 0 0 0,-1 1 0 0 0,0-1 0 0 0,1 1 0 0 0,-1-1 0 0 0,4 4 0 0 0,16 10 63 0 0,-20-14-128 0 0,0 0-1 0 0,0 1 0 0 0,0 0 1 0 0,-1 0-1 0 0,1-1 0 0 0,-1 2 1 0 0,1-1-1 0 0,-1 0 0 0 0,3 4 1 0 0,7 9-96 0 0,12 19-864 0 0,-21-31 443 0 0,-2 1 0 0 0,1 0 1 0 0,0-1-1 0 0,1 8 1 0 0,-3-10 276 0 0,1-1 0 0 0,-1 1 1 0 0,0 0-1 0 0,0-1 1 0 0,0 1-1 0 0,0 0 0 0 0,0 0 1 0 0,0-1-1 0 0,0 1 0 0 0,0 0 1 0 0,0-1-1 0 0,0 1 0 0 0,0 0 1 0 0,0-1-1 0 0,0 1 0 0 0,-1 0 1 0 0,1-1-1 0 0,0 1 1 0 0,-1 0-1 0 0,1-1 0 0 0,0 1 1 0 0,-1-1-1 0 0,1 1 0 0 0,0 0 1 0 0,-1-1-1 0 0,1 1 0 0 0,-1-1 1 0 0,1 1-1 0 0,-1-1 0 0 0,0 0 1 0 0,1 1-1 0 0,-1-1 0 0 0,1 1 1 0 0,-2-1-1 0 0,-1 2-712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3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27 2232 0 0,'-1'1'167'0'0,"0"0"-1"0"0,0 0 0 0 0,1 0 1 0 0,-1 0-1 0 0,0 0 0 0 0,1 0 1 0 0,-1 0-1 0 0,1 1 0 0 0,-1-1 1 0 0,1 0-1 0 0,0 0 0 0 0,-1 1 0 0 0,1-1 1 0 0,0 0-1 0 0,0 0 0 0 0,0 1 1 0 0,0-1-1 0 0,0 0 0 0 0,0 0 1 0 0,1 1-1 0 0,-1-1 0 0 0,0 0 0 0 0,0 0 1 0 0,1 1-1 0 0,-1-1 0 0 0,1 0 1 0 0,-1 0-1 0 0,1 0 0 0 0,0 1 1 0 0,4 6 378 0 0,0-1 0 0 0,0 0 1 0 0,9 9-1 0 0,-3-2-410 0 0,27 29-3 0 0,-36-41-84 0 0,0 0 1 0 0,0 0-1 0 0,0 0 0 0 0,0 0 1 0 0,0 0-1 0 0,1-1 0 0 0,-1 1 1 0 0,1-1-1 0 0,3 1 0 0 0,-5-1-4 0 0,0-1 0 0 0,0 0 0 0 0,0 0 0 0 0,0 0 0 0 0,1 0 1 0 0,-1 0-1 0 0,0 0 0 0 0,0 0 0 0 0,0 0 0 0 0,0-1 0 0 0,0 1 0 0 0,1 0 0 0 0,-1-1 0 0 0,0 1 0 0 0,0-1 0 0 0,0 1 0 0 0,0-1 0 0 0,0 0 0 0 0,0 1 0 0 0,0-1 0 0 0,-1 0 0 0 0,1 1 0 0 0,0-1 0 0 0,0 0 0 0 0,0 0 0 0 0,-1 0 0 0 0,2-1 0 0 0,2-3 126 0 0,-2 2-95 0 0,0 0 1 0 0,1 0-1 0 0,-1 0 1 0 0,0 0-1 0 0,-1 0 0 0 0,3-6 1 0 0,28-50 583 0 0,-32 58-976 0 0,1-1 1 0 0,-1 0-1 0 0,1 0 1 0 0,-1 0-1 0 0,0 0 1 0 0,0 0 0 0 0,0 0-1 0 0,0 0 1 0 0,0 0-1 0 0,0 0 1 0 0,0 0-1 0 0,-1 0 1 0 0,0-3-1 0 0,-12-24-6579 0 0,9 22 6310 0 0,0 1-236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4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51 2152 0 0,'-1'0'173'0'0,"1"0"-1"0"0,0-1 0 0 0,0 1 0 0 0,-1-1 0 0 0,1 1 1 0 0,0-1-1 0 0,0 1 0 0 0,0 0 0 0 0,-1-1 0 0 0,1 1 0 0 0,0-1 1 0 0,0 1-1 0 0,0-1 0 0 0,0 1 0 0 0,0-1 0 0 0,0 1 0 0 0,0-1 1 0 0,0 1-1 0 0,0-1 0 0 0,0 1 0 0 0,1-1 0 0 0,-1 0 1 0 0,0 1 18 0 0,1 0 1 0 0,0 0 0 0 0,-1-1-1 0 0,1 1 1 0 0,-1 0 0 0 0,1 0-1 0 0,0 0 1 0 0,-1 0 0 0 0,1 0-1 0 0,0 0 1 0 0,-1 0 0 0 0,1 0-1 0 0,0 0 1 0 0,-1 0 0 0 0,1 0-1 0 0,-1 0 1 0 0,1 0 0 0 0,0 0-1 0 0,0 1 1 0 0,5 0-75 0 0,-1 0 1 0 0,0 1-1 0 0,1-1 1 0 0,-1 1-1 0 0,0 1 0 0 0,0-1 1 0 0,0 1-1 0 0,-1-1 0 0 0,1 1 1 0 0,-1 0-1 0 0,8 7 0 0 0,-7-4-125 0 0,1 1-1 0 0,-1 0 0 0 0,0 0 1 0 0,0 0-1 0 0,-1 1 0 0 0,0 0 0 0 0,-1-1 1 0 0,1 1-1 0 0,-2 0 0 0 0,1 1 1 0 0,-1-1-1 0 0,0 0 0 0 0,-1 1 0 0 0,1 14 1 0 0,3 33-448 0 0,-6-62-2452 0 0,-3-34 2592 0 0,4 37 308 0 0,0 1 2 0 0,0-1 0 0 0,0 1 0 0 0,0-1 0 0 0,0 1 0 0 0,1 0 1 0 0,-1-1-1 0 0,1 1 0 0 0,0-1 0 0 0,-1 1 0 0 0,3-4 0 0 0,-2 4 57 0 0,-1 1 1 0 0,1-1-1 0 0,0 1 1 0 0,0-1-1 0 0,0 1 0 0 0,0 0 1 0 0,0-1-1 0 0,0 1 1 0 0,1 0-1 0 0,-1 0 0 0 0,0-1 1 0 0,1 1-1 0 0,1-1 0 0 0,-2 2-7 0 0,0 0-1 0 0,0-1 0 0 0,0 1 0 0 0,0 0 1 0 0,0 0-1 0 0,0 0 0 0 0,0 0 0 0 0,0 0 1 0 0,0 0-1 0 0,0 0 0 0 0,0 1 0 0 0,0-1 1 0 0,0 0-1 0 0,0 1 0 0 0,0-1 0 0 0,0 0 0 0 0,0 1 1 0 0,0-1-1 0 0,0 1 0 0 0,0-1 0 0 0,0 1 1 0 0,0 0-1 0 0,-1-1 0 0 0,2 2 0 0 0,20 11 44 0 0,-21-12-117 0 0,1 0 0 0 0,-1 0 1 0 0,0-1-1 0 0,1 1 1 0 0,-1-1-1 0 0,0 1 0 0 0,1-1 1 0 0,-1 0-1 0 0,1 1 1 0 0,-1-1-1 0 0,1 0 0 0 0,-1 0 1 0 0,3 0-1 0 0,-3-1 12 0 0,-1 0 0 0 0,1 0 1 0 0,-1 0-1 0 0,0 0 0 0 0,1 0 0 0 0,-1 0 0 0 0,0 0 0 0 0,0 0 0 0 0,0 0 0 0 0,1 0 1 0 0,-1 0-1 0 0,0 0 0 0 0,0 0 0 0 0,0 0 0 0 0,-1 0 0 0 0,1 0 0 0 0,0-1 0 0 0,-5-31 51 0 0,2 14-10 0 0,3 12 68 0 0,0 0 0 0 0,0-1 0 0 0,1 1 0 0 0,0 0 0 0 0,1 0 0 0 0,-1 0 0 0 0,1 0 0 0 0,1 0 0 0 0,-1 0 0 0 0,1 1 0 0 0,0-1 0 0 0,1 1 0 0 0,5-9 0 0 0,-8 14-78 0 0,-1 0-1 0 0,1 1 0 0 0,-1-1 1 0 0,1 1-1 0 0,-1-1 0 0 0,1 0 0 0 0,-1 1 1 0 0,1-1-1 0 0,-1 1 0 0 0,1-1 0 0 0,0 1 1 0 0,-1 0-1 0 0,1-1 0 0 0,0 1 0 0 0,-1 0 1 0 0,1-1-1 0 0,0 1 0 0 0,-1 0 0 0 0,1 0 1 0 0,0 0-1 0 0,0-1 0 0 0,-1 1 1 0 0,1 0-1 0 0,0 0 0 0 0,0 0 0 0 0,0 0 1 0 0,-1 0-1 0 0,1 1 0 0 0,0-1 0 0 0,0 0 1 0 0,0 1-1 0 0,1-1 24 0 0,-1 0-1 0 0,0 1 1 0 0,0 0 0 0 0,0-1 0 0 0,0 1 0 0 0,0-1-1 0 0,0 1 1 0 0,0 0 0 0 0,0 0 0 0 0,0 0-1 0 0,0 0 1 0 0,-1 0 0 0 0,1 0 0 0 0,0 0 0 0 0,-1 0-1 0 0,1 0 1 0 0,0 0 0 0 0,0 1 0 0 0,12 54 685 0 0,-10-40-480 0 0,1 0 1 0 0,9 23-1 0 0,-9-28-150 0 0,-3-8-76 0 0,0 1-1 0 0,1 0 1 0 0,0-1-1 0 0,0 1 0 0 0,0-1 1 0 0,4 6-1 0 0,-2-4-11 0 0,0 0-1 0 0,1-1 0 0 0,0 0 0 0 0,-1 0 0 0 0,8 5 0 0 0,-10-8-5 0 0,-1 0-1 0 0,1 0 1 0 0,-1-1-1 0 0,1 1 1 0 0,0 0-1 0 0,-1-1 1 0 0,1 1-1 0 0,0-1 1 0 0,-1 1-1 0 0,1-1 1 0 0,0 0-1 0 0,0 0 1 0 0,-1 0-1 0 0,1 0 1 0 0,0 0-1 0 0,0 0 1 0 0,-1 0-1 0 0,1-1 1 0 0,0 1-1 0 0,0-1 1 0 0,-1 1-1 0 0,1-1 1 0 0,0 0-1 0 0,1 0 1 0 0,-2 0 13 0 0,0 0 0 0 0,1 0 0 0 0,-1-1 0 0 0,0 1 0 0 0,0 0 0 0 0,0 0 0 0 0,0-1 0 0 0,0 1 0 0 0,0-1 0 0 0,0 1 0 0 0,-1 0 0 0 0,1-1 0 0 0,0 0 0 0 0,-1 1 0 0 0,0-1 0 0 0,1 1 0 0 0,-1-1 0 0 0,0 0 0 0 0,1 1 0 0 0,-1-1 0 0 0,0 0 0 0 0,0 1 0 0 0,-1-1 0 0 0,1 0 0 0 0,0 1 0 0 0,0-1 0 0 0,-1-1 0 0 0,0-1 42 0 0,0 0 0 0 0,0 1 0 0 0,-1-1 0 0 0,1 0 1 0 0,-1 1-1 0 0,0-1 0 0 0,1 1 0 0 0,-2 0 0 0 0,1-1 0 0 0,-3-2 0 0 0,2 3-39 0 0,0 0 0 0 0,0 0-1 0 0,-1 0 1 0 0,1 1 0 0 0,-1-1-1 0 0,0 1 1 0 0,1 0 0 0 0,-1 0-1 0 0,0 0 1 0 0,0 1 0 0 0,0-1-1 0 0,0 1 1 0 0,-1 0 0 0 0,-5-1-1 0 0,7 2-195 0 0,0 0 0 0 0,-1 1 0 0 0,1-1 1 0 0,0 0-1 0 0,0 1 0 0 0,-1 0 0 0 0,1 0 0 0 0,0 0 0 0 0,0 0 0 0 0,0 0 0 0 0,0 1 0 0 0,0 0 0 0 0,0-1 0 0 0,1 1 0 0 0,-1 0 0 0 0,0 0 0 0 0,1 0 0 0 0,-1 1 0 0 0,-2 3 0 0 0,-12 12-2225 0 0,6-6-774 0 0,-17 22 0 0 0,20-22 1991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4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14 153 1936 0 0,'-11'5'1338'0'0,"8"-4"-588"0"0,4-5 746 0 0,1-3 344 0 0,13-23 1237 0 0,-11 23-2874 0 0,0 0 0 0 0,1 0 1 0 0,-1 0-1 0 0,10-9 0 0 0,-7 8-155 0 0,1 1 0 0 0,1-1 0 0 0,-1 2 0 0 0,16-10 0 0 0,-15 13-190 0 0,-8 2 128 0 0,-1 1 1 0 0,1 0-1 0 0,0 0 0 0 0,0 0 1 0 0,0-1-1 0 0,0 1 1 0 0,-1-1-1 0 0,1 1 1 0 0,0 0-1 0 0,-1-1 1 0 0,1 1-1 0 0,1-2 0 0 0,20-8-6738 0 0,-15 4 3630 0 0,-4 3 1630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4705 0 0,'26'-8'7627'0'0,"-7"1"-7324"0"0,7-2-600 0 0,-25 8-304 0 0,0 1 0 0 0,0 0-1 0 0,0 0 1 0 0,0 0 0 0 0,0 0-1 0 0,0 0 1 0 0,0 0 0 0 0,0 0-1 0 0,0 1 1 0 0,0-1 0 0 0,0 0-1 0 0,2 1 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08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68 4225 0 0,'1'6'2627'0'0,"3"-9"-1900"0"0,4-4-356 0 0,-5 5-495 0 0,-1 0 0 0 0,1 0 1 0 0,-1 0-1 0 0,1 0 0 0 0,-1 0 0 0 0,0 0 1 0 0,0-1-1 0 0,0 1 0 0 0,2-5 1 0 0,-1 2-959 0 0,0 0 1 0 0,0-1-1 0 0,-1 1 1 0 0,3-7 0 0 0,-4 7-217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553 161 3393 0 0,'-2'1'138'0'0,"0"-1"1"0"0,0 1-1 0 0,-1-1 1 0 0,1 0-1 0 0,0 1 1 0 0,0-1-1 0 0,0 0 1 0 0,0 0-1 0 0,0-1 1 0 0,-1 1-1 0 0,1 0 1 0 0,0-1-1 0 0,0 1 1 0 0,0-1-1 0 0,0 0 1 0 0,0 0-1 0 0,-3-1 1 0 0,-2-1 306 0 0,-21-6 451 0 0,1 1 0 0 0,-2 1 0 0 0,-28-3 0 0 0,16 3-355 0 0,16 4-204 0 0,0 1 0 0 0,-30 2 1 0 0,39 0-272 0 0,7 0-16 0 0,-1 2-1 0 0,1-1 0 0 0,0 1 1 0 0,0 0-1 0 0,0 1 1 0 0,1 0-1 0 0,-1 1 0 0 0,1-1 1 0 0,-1 2-1 0 0,1-1 0 0 0,0 1 1 0 0,1 0-1 0 0,-1 1 0 0 0,1 0 1 0 0,0 0-1 0 0,1 0 0 0 0,-1 1 1 0 0,-8 12-1 0 0,-8 23 124 0 0,20-36-153 0 0,1-1 0 0 0,-1 1 0 0 0,1 0 0 0 0,1 0 0 0 0,-1 0 0 0 0,1 0-1 0 0,0 0 1 0 0,0 11 0 0 0,1 26 115 0 0,0-38-125 0 0,1 0 1 0 0,0 0-1 0 0,0-1 0 0 0,0 1 1 0 0,0 0-1 0 0,1-1 0 0 0,0 1 1 0 0,3 5-1 0 0,-2-5-14 0 0,-1-1 0 0 0,2 1 0 0 0,-1-1 0 0 0,0 0 0 0 0,1 0 0 0 0,0 0 0 0 0,0 0-1 0 0,0-1 1 0 0,0 1 0 0 0,1-1 0 0 0,-1 0 0 0 0,1 0 0 0 0,0-1 0 0 0,0 1 0 0 0,0-1 0 0 0,5 1 0 0 0,6 3 11 0 0,-3 0-4 0 0,1-2-1 0 0,22 5 0 0 0,23 2 9 0 0,86 25 0 0 0,-15 2-58 0 0,-85-26 2 0 0,-17-6 28 0 0,1 0 0 0 0,-1-2 0 0 0,1-1 1 0 0,0-2-1 0 0,0 0 0 0 0,0-2 0 0 0,0-1 0 0 0,-1-2 1 0 0,39-9-1 0 0,173-42 18 0 0,-178 42 50 0 0,-28 7-24 0 0,-1-2-1 0 0,33-12 1 0 0,-48 13 63 0 0,-1 0 1 0 0,25-15-1 0 0,-36 19-27 0 0,-1-1 0 0 0,0 0 0 0 0,1-1 0 0 0,-2 1 0 0 0,1-1 0 0 0,0 0 0 0 0,-1 0 0 0 0,0 0 0 0 0,0-1 0 0 0,5-10 0 0 0,-7 13-2 0 0,-1 0-1 0 0,0-1 1 0 0,1 1-1 0 0,-2 0 1 0 0,1-1 0 0 0,0 1-1 0 0,-1-1 1 0 0,1 0 0 0 0,-1 1-1 0 0,0-1 1 0 0,0 1-1 0 0,0-1 1 0 0,-1 1 0 0 0,1-1-1 0 0,-1 1 1 0 0,0-1 0 0 0,-2-3-1 0 0,1 2-4 0 0,0 0-1 0 0,0 0 1 0 0,-1 1-1 0 0,0-1 1 0 0,0 1-1 0 0,0 0 1 0 0,0 0 0 0 0,-1 0-1 0 0,0 0 1 0 0,0 1-1 0 0,-5-5 1 0 0,-82-61 202 0 0,33 28-159 0 0,25 17-97 0 0,-62-34 0 0 0,73 47 36 0 0,0 1 0 0 0,-1 1 0 0 0,0 1 0 0 0,0 1 0 0 0,-1 1 0 0 0,0 2 0 0 0,0 0 0 0 0,0 1 0 0 0,0 1 0 0 0,-45 3 0 0 0,35 2 79 0 0,1 1 0 0 0,-1 2 0 0 0,1 1 0 0 0,0 1 0 0 0,-33 14 0 0 0,41-11-68 0 0,-103 40-124 0 0,87-37-700 0 0,32-13 787 0 0,3-1-3782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618 115 3553 0 0,'-46'-4'3316'0'0,"30"0"-2414"0"0,0 1 0 0 0,-24-1-1 0 0,28 3-602 0 0,-15-1 200 0 0,-8-2-19 0 0,0 2 1 0 0,0 1 0 0 0,-1 2-1 0 0,-38 5 1 0 0,61-4-402 0 0,0 1 1 0 0,1 0-1 0 0,-1 0 0 0 0,1 1 1 0 0,-1 1-1 0 0,1 0 1 0 0,0 1-1 0 0,1 0 0 0 0,-1 1 1 0 0,1 0-1 0 0,1 1 1 0 0,-19 16-1 0 0,20-15-26 0 0,0 1 0 0 0,0 0 0 0 0,-13 22 0 0 0,18-25-28 0 0,1-1 1 0 0,0 1-1 0 0,0 0 1 0 0,1 0-1 0 0,0 0 1 0 0,0 0-1 0 0,0 1 1 0 0,0 11-1 0 0,2-10-28 0 0,0 0-1 0 0,0 0 0 0 0,1 0 0 0 0,1 0 1 0 0,0 0-1 0 0,0 0 0 0 0,0-1 0 0 0,1 1 1 0 0,1-1-1 0 0,-1 1 0 0 0,1-1 1 0 0,1 0-1 0 0,-1-1 0 0 0,1 1 0 0 0,1-1 1 0 0,0 0-1 0 0,6 7 0 0 0,3 0-10 0 0,0 0-1 0 0,0-1 1 0 0,2 0 0 0 0,-1-2-1 0 0,2 0 1 0 0,28 14-1 0 0,-17-14 0 0 0,0 0-1 0 0,1-2 0 0 0,54 10 1 0 0,-17-9-13 0 0,-1-3 1 0 0,82-2-1 0 0,-98-7 1 0 0,0-2-1 0 0,0-2 1 0 0,63-17 0 0 0,148-39-36 0 0,-122 29 270 0 0,47-12-215 0 0,-179 44 60 0 0,-1-1-1 0 0,1-1 1 0 0,-1 1 0 0 0,0-1 0 0 0,0 0 0 0 0,0 0 0 0 0,0-1 0 0 0,0 0 0 0 0,-1 0 0 0 0,6-6-1 0 0,-10 9-16 0 0,-1 1 0 0 0,1-1 0 0 0,-1 0 0 0 0,0 0 0 0 0,1 0 0 0 0,-1 0 0 0 0,0 0 0 0 0,1 1 0 0 0,-1-1 0 0 0,0 0 0 0 0,0 0 0 0 0,0 0 0 0 0,0 0 0 0 0,0 0 0 0 0,0 0 0 0 0,0 0 0 0 0,0 0 0 0 0,-1 0 0 0 0,1 0 0 0 0,0 0 0 0 0,0 1 0 0 0,-1-1 0 0 0,1 0 0 0 0,0 0 0 0 0,-1 0 0 0 0,1 0 0 0 0,-1 1 0 0 0,0-2 0 0 0,-18-22 555 0 0,19 24-585 0 0,-34-35 236 0 0,-1 1 0 0 0,-57-42 0 0 0,-89-42-280 0 0,148 99 78 0 0,-1 3 0 0 0,-1 0-1 0 0,0 2 1 0 0,-1 2 0 0 0,0 1-1 0 0,0 2 1 0 0,-1 2 0 0 0,-1 1-1 0 0,1 1 1 0 0,-1 3 0 0 0,-39 2-1 0 0,-82 12-43 0 0,145-11-19 0 0,-25 6-1 0 0,14-1-147 0 0,22-6-109 0 0,-1 1 1 0 0,1 0-1 0 0,0 0 1 0 0,0 0-1 0 0,0 0 1 0 0,0 0-1 0 0,0 1 1 0 0,0 0 0 0 0,-4 2-1 0 0,22 4-10912 0 0,-8-3 8135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96 4649 0 0,'-25'-4'2680'0'0,"16"3"-2454"0"0,0-1 0 0 0,0 0-1 0 0,-11-4 1 0 0,12 4 262 0 0,0 0 0 0 0,1 1-1 0 0,-1-1 1 0 0,-1 1-1 0 0,1 1 1 0 0,-14 0-1 0 0,-50 8 1088 0 0,55-5-1453 0 0,0 1 0 0 0,0 0 0 0 0,1 1 0 0 0,-1 0 0 0 0,1 2 0 0 0,0 0 0 0 0,1 1 0 0 0,0 0 0 0 0,0 1 0 0 0,1 1 0 0 0,0 0 0 0 0,0 1 0 0 0,1 1 0 0 0,1 0 0 0 0,0 1 0 0 0,1 0 0 0 0,0 0 0 0 0,-13 22 0 0 0,17-23-107 0 0,0 1 0 0 0,1-1 0 0 0,0 1 0 0 0,1 0 0 0 0,0 0-1 0 0,1 1 1 0 0,1 0 0 0 0,0-1 0 0 0,1 1 0 0 0,-2 24 0 0 0,5-32-19 0 0,-1 0-1 0 0,1-1 1 0 0,-1 1-1 0 0,1-1 1 0 0,1 1 0 0 0,-1-1-1 0 0,1 0 1 0 0,0 0 0 0 0,0 1-1 0 0,1-1 1 0 0,-1-1-1 0 0,5 6 1 0 0,-2-3-2 0 0,0 0 0 0 0,1-1 0 0 0,0 0 1 0 0,0 0-1 0 0,1 0 0 0 0,0-1 0 0 0,9 6 0 0 0,-1-3 5 0 0,0 0 0 0 0,1-1 1 0 0,0 0-1 0 0,0-2 0 0 0,0 0 0 0 0,1 0 0 0 0,23 2 0 0 0,-5-2-22 0 0,1-2-1 0 0,-1-2 0 0 0,52-3 1 0 0,85-22-117 0 0,-85 11 92 0 0,214-14-172 0 0,-52-2 408 0 0,-228 24-122 0 0,1-2 0 0 0,-2 0 0 0 0,1-1 0 0 0,37-21 0 0 0,-16 2 3 0 0,-37 24-51 0 0,-1-1 1 0 0,0 1 0 0 0,0-1-1 0 0,0 0 1 0 0,0 0-1 0 0,5-9 1 0 0,-7 9 20 0 0,-1 1 1 0 0,1-1-1 0 0,-1 0 0 0 0,0 0 0 0 0,0 0 1 0 0,-1 0-1 0 0,1 0 0 0 0,-1 0 0 0 0,0 0 1 0 0,0 0-1 0 0,0-1 0 0 0,0 1 0 0 0,-1 0 1 0 0,0 0-1 0 0,0 0 0 0 0,0 0 0 0 0,-3-7 1 0 0,-2-4 37 0 0,-1 1 0 0 0,-1-1 0 0 0,-10-14 0 0 0,0 3-28 0 0,-2 1 1 0 0,0 0-1 0 0,-2 2 0 0 0,-1 0 1 0 0,-33-25-1 0 0,42 37-37 0 0,0 1 1 0 0,0 1-1 0 0,-1 1 1 0 0,0 0-1 0 0,-1 1 1 0 0,0 0-1 0 0,0 1 1 0 0,0 1-1 0 0,-1 1 1 0 0,-19-4-1 0 0,-12 2 214 0 0,0 3-1 0 0,-75 2 1 0 0,-34 15-33 0 0,78-6-242 0 0,25-9-1025 0 0,51 0-935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9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52 4033 0 0,'-8'3'1852'0'0,"-6"1"1045"0"0,11-4-2771 0 0,0 0 0 0 0,0 0 1 0 0,1 1-1 0 0,-1-1 0 0 0,0 1 0 0 0,0 0 1 0 0,1-1-1 0 0,-1 1 0 0 0,0 1 0 0 0,1-1 1 0 0,-6 3-1 0 0,-8 10 214 0 0,14-13-301 0 0,0 1 0 0 0,0-1 0 0 0,0 1 0 0 0,0 0 0 0 0,0 0 0 0 0,0-1 0 0 0,0 1 0 0 0,1 0 1 0 0,-2 3-1 0 0,-3 5 58 0 0,4-7-89 0 0,0-1 0 0 0,0 1 0 0 0,1 0 0 0 0,-1 0 0 0 0,1-1 0 0 0,0 1 0 0 0,-1 0 0 0 0,2 0 0 0 0,-1 0-1 0 0,0 1 1 0 0,0-1 0 0 0,1 0 0 0 0,0 0 0 0 0,0 0 0 0 0,0 0 0 0 0,0 1 0 0 0,1 4 0 0 0,0-4 20 0 0,0-1 1 0 0,1 1 0 0 0,-1-1-1 0 0,1 1 1 0 0,0-1 0 0 0,0 1-1 0 0,0-1 1 0 0,0 0 0 0 0,1 0-1 0 0,-1 0 1 0 0,1-1 0 0 0,0 1-1 0 0,0-1 1 0 0,0 1 0 0 0,0-1 0 0 0,0 0-1 0 0,1 0 1 0 0,-1 0 0 0 0,6 2-1 0 0,9 10 444 0 0,-16-13-415 0 0,0 1-1 0 0,0 0 1 0 0,0 0-1 0 0,0-1 1 0 0,0 1-1 0 0,0-1 1 0 0,0 0-1 0 0,5 2 0 0 0,1 1 118 0 0,3 2-25 0 0,-11-6-145 0 0,0 0 1 0 0,1 0 0 0 0,-1 0-1 0 0,0 1 1 0 0,0-1-1 0 0,0 0 1 0 0,0 0 0 0 0,1 0-1 0 0,-1 0 1 0 0,0 0-1 0 0,0 0 1 0 0,0 0 0 0 0,0 0-1 0 0,1 0 1 0 0,-1 0-1 0 0,0-1 1 0 0,0 1 0 0 0,0 0-1 0 0,0 0 1 0 0,1 0-1 0 0,-1 0 1 0 0,0 0 0 0 0,0 0-1 0 0,0 0 1 0 0,0 0-1 0 0,0 0 1 0 0,0 0 0 0 0,1-1-1 0 0,-1 1 1 0 0,0 0-1 0 0,0 0 1 0 0,0 0 0 0 0,0 0-1 0 0,0 0 1 0 0,0-1-1 0 0,0 1 1 0 0,0 0 0 0 0,0 0-1 0 0,1 0 1 0 0,-1 0-1 0 0,0-1 1 0 0,0 1 0 0 0,0 0-1 0 0,0 0 1 0 0,0 0-1 0 0,0 0 1 0 0,0-1-1 0 0,0 1 1 0 0,0 0 0 0 0,0 0-1 0 0,0 0 1 0 0,-1-26 539 0 0,-1 0-1 0 0,-10-49 1 0 0,3 36-474 0 0,3 18-28 0 0,-3-28 1 0 0,3 19-23 0 0,-2 44-1223 0 0,0 0 1 0 0,-11 13-1 0 0,3-3 1248 0 0,12-19 102 0 0,1 1 0 0 0,-1-1-1 0 0,-6 8 1 0 0,11-12-22 0 0,0-1-1 0 0,0 1 0 0 0,1 0 1 0 0,-1-1-1 0 0,0 1 1 0 0,0-1-1 0 0,1 0 0 0 0,-1 1 1 0 0,0-1-1 0 0,1 0 1 0 0,-1 0-1 0 0,1 0 0 0 0,1 0 1 0 0,29 2 371 0 0,90-7 718 0 0,-107 2-952 0 0,1 1 0 0 0,-1-2 0 0 0,0 0 0 0 0,23-9 1 0 0,-26 6-8 0 0,1 1-1 0 0,15-13 1 0 0,-21 15-171 0 0,0-1-15 0 0,-3 2-34 0 0,1 0 1 0 0,0 0 0 0 0,0 0 0 0 0,0 0-1 0 0,0 1 1 0 0,8-3 0 0 0,-5 1 301 0 0,-8 3-730 0 0,-2 3-1960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9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 3073 0 0,'-3'0'861'0'0,"-1"0"1"0"0,1 0-1 0 0,-1 0 1 0 0,1 1-1 0 0,0-1 1 0 0,0 1-1 0 0,-5 1 1 0 0,7-1-718 0 0,0-1 1 0 0,0 1-1 0 0,0 0 0 0 0,0-1 0 0 0,0 1 1 0 0,0 0-1 0 0,1 0 0 0 0,-1-1 0 0 0,0 1 1 0 0,1 0-1 0 0,-1 0 0 0 0,0 0 1 0 0,1 0-1 0 0,-1 0 0 0 0,1 0 0 0 0,-1 0 1 0 0,1 0-1 0 0,0 0 0 0 0,-1 0 0 0 0,1 0 1 0 0,0 1-1 0 0,0-1 0 0 0,0 0 0 0 0,0 0 1 0 0,0 0-1 0 0,0 2 0 0 0,0 1-117 0 0,1 0 0 0 0,0 1 0 0 0,0-1-1 0 0,0 1 1 0 0,0-1 0 0 0,0 0 0 0 0,1 0 0 0 0,0 1-1 0 0,0-1 1 0 0,3 4 0 0 0,-4-6-28 0 0,0 0 0 0 0,0 0 0 0 0,1-1 0 0 0,-1 1 0 0 0,0 0 0 0 0,1-1-1 0 0,-1 1 1 0 0,1-1 0 0 0,-1 0 0 0 0,1 1 0 0 0,0-1 0 0 0,0 0 0 0 0,-1 0 0 0 0,1 0 0 0 0,0 0 0 0 0,0-1 0 0 0,0 1 0 0 0,0 0 0 0 0,0-1 0 0 0,0 1 0 0 0,0-1 0 0 0,0 0-1 0 0,0 0 1 0 0,3 0 0 0 0,-3 0 20 0 0,0-1 0 0 0,0 1 0 0 0,0-1 0 0 0,0 1 0 0 0,0-1 0 0 0,0 0 0 0 0,0 0 0 0 0,0 0 0 0 0,0 0 0 0 0,0-1 0 0 0,-1 1 0 0 0,1 0 0 0 0,0-1 0 0 0,-1 1 0 0 0,1-1 0 0 0,-1 1 0 0 0,0-1 0 0 0,1 0 0 0 0,-1 0 0 0 0,0 1 0 0 0,0-1 0 0 0,0 0 0 0 0,0 0 0 0 0,-1 0 0 0 0,1 0 0 0 0,0 0 0 0 0,-1 0 0 0 0,0-1 0 0 0,1 1 0 0 0,-1 0 0 0 0,0 0 0 0 0,0 0 0 0 0,0 0 0 0 0,0 0 0 0 0,0-1 0 0 0,-1 1 0 0 0,1 0 0 0 0,-1 0 0 0 0,1 0 0 0 0,-1 0 0 0 0,0 0 0 0 0,-1-2 0 0 0,1 2 32 0 0,0 1 1 0 0,0 0 0 0 0,-1-1 0 0 0,1 1 0 0 0,-1 0-1 0 0,1-1 1 0 0,-1 1 0 0 0,1 0 0 0 0,-1 0 0 0 0,1 0-1 0 0,-1 0 1 0 0,0 0 0 0 0,0 1 0 0 0,1-1 0 0 0,-1 1-1 0 0,0-1 1 0 0,0 1 0 0 0,0-1 0 0 0,0 1 0 0 0,0 0 0 0 0,-3 0-1 0 0,2 0-158 0 0,0 0 0 0 0,0 1 0 0 0,0-1 0 0 0,0 1 0 0 0,0-1 0 0 0,-3 2 0 0 0,4-1-442 0 0,0 0-1 0 0,0 0 1 0 0,0 0-1 0 0,0 0 0 0 0,0 1 1 0 0,0-1-1 0 0,-3 3 0 0 0,5-4 366 0 0,0 0 0 0 0,0 0-1 0 0,0 1 1 0 0,0-1 0 0 0,0 0-1 0 0,0 0 1 0 0,-1 0 0 0 0,1 0-1 0 0,0 0 1 0 0,0 0 0 0 0,0 1-1 0 0,0-1 1 0 0,0 0 0 0 0,0 0-1 0 0,0 0 1 0 0,0 0 0 0 0,0 0-1 0 0,0 1 1 0 0,0-1 0 0 0,0 0-1 0 0,0 0 1 0 0,0 0 0 0 0,0 0-1 0 0,0 0 1 0 0,0 1 0 0 0,0-1-1 0 0,0 0 1 0 0,0 0 0 0 0,0 0-1 0 0,0 0 1 0 0,0 0-1 0 0,0 1 1 0 0,0-1 0 0 0,1 0-1 0 0,-1 0 1 0 0,0 0 0 0 0,0 0-1 0 0,0 0 1 0 0,0 0 0 0 0,0 1-1 0 0,0-1 1 0 0,0 0 0 0 0,1 0-1 0 0,-1 0 1 0 0,0 0 0 0 0,0 0-1 0 0,0 0 1 0 0,0 0 0 0 0,2 0-1714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9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4425 0 0,'5'16'8446'0'0,"11"14"-7018"0"0,-12-24-1384 0 0,-1 1 0 0 0,0-1 1 0 0,3 9-1 0 0,-4-9-128 0 0,1 1 1 0 0,0-1-1 0 0,6 10 1 0 0,-2 2-977 0 0,-1-3-1744 0 0,-5-14 2276 0 0,-1 0-1 0 0,0 0 1 0 0,1 0-1 0 0,-1 0 1 0 0,1-1-1 0 0,0 1 0 0 0,-1 0 1 0 0,1-1-1 0 0,0 1 1 0 0,-1 0-1 0 0,1-1 1 0 0,1 2-1 0 0,1-2-1695 0 0,-4 0 1049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0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26 6457 0 0,'-12'8'3537'0'0,"12"-8"-3524"0"0,0 0 0 0 0,0 0 0 0 0,1-1 0 0 0,-1 1-1 0 0,0 0 1 0 0,0 0 0 0 0,0 0 0 0 0,0 0 0 0 0,0 0 0 0 0,0 0 0 0 0,0 0 0 0 0,0-1 0 0 0,0 1 0 0 0,0 0 0 0 0,0 0 0 0 0,0 0 0 0 0,0 0 0 0 0,0 0-1 0 0,0 0 1 0 0,0-1 0 0 0,0 1 0 0 0,0 0 0 0 0,0 0 0 0 0,0 0 0 0 0,0 0 0 0 0,-1 0 0 0 0,1 0 0 0 0,0 0 0 0 0,0-1 0 0 0,0 1 0 0 0,0 0 0 0 0,0 0-1 0 0,0 0 1 0 0,0 0 0 0 0,0 0 0 0 0,0 0 0 0 0,0 0 0 0 0,-1 0 0 0 0,1 0 0 0 0,0 0 0 0 0,0 0 0 0 0,0-1 0 0 0,0 1 0 0 0,0 0 0 0 0,0 0 0 0 0,-1 0-1 0 0,1 0 1 0 0,0 0 0 0 0,0 0 0 0 0,0 0 0 0 0,0 0 0 0 0,0 0 0 0 0,0 0 0 0 0,0 0 0 0 0,-1 0 0 0 0,1 0 0 0 0,0 1 0 0 0,2-3 110 0 0,-1 0 0 0 0,1 0 0 0 0,0 1 0 0 0,0-1 0 0 0,0 1 0 0 0,0-1 1 0 0,0 1-1 0 0,0 0 0 0 0,0 0 0 0 0,0 0 0 0 0,1 0 0 0 0,-1 0 0 0 0,0 1 1 0 0,1-1-1 0 0,3 0 0 0 0,12-4-116 0 0,-16 4 28 0 0,-1 0 0 0 0,0 1 0 0 0,0-1 0 0 0,1 1 0 0 0,-1-1 0 0 0,0 1 0 0 0,1 0-1 0 0,-1-1 1 0 0,0 1 0 0 0,1 0 0 0 0,-1 0 0 0 0,0 0 0 0 0,1 0 0 0 0,-1 0 0 0 0,0 0-1 0 0,1 1 1 0 0,-1-1 0 0 0,1 0 0 0 0,-1 1 0 0 0,0-1 0 0 0,0 1 0 0 0,1-1 0 0 0,-1 1-1 0 0,0 0 1 0 0,0-1 0 0 0,0 1 0 0 0,0 0 0 0 0,1 0 0 0 0,-1 0 0 0 0,0 0 0 0 0,-1 0-1 0 0,1 0 1 0 0,0 0 0 0 0,0 0 0 0 0,0 0 0 0 0,-1 0 0 0 0,1 1 0 0 0,0-1 0 0 0,-1 0-1 0 0,1 0 1 0 0,-1 1 0 0 0,0-1 0 0 0,1 0 0 0 0,-1 1 0 0 0,0-1 0 0 0,0 0 0 0 0,0 1-1 0 0,0-1 1 0 0,0 1 0 0 0,0-1 0 0 0,0 0 0 0 0,0 2 0 0 0,-2 12 2 0 0,1 23 0 0 0,1-32-99 0 0,-2 14-3328 0 0,2-19 2970 0 0,0-3-201 0 0,0 1 425 0 0,0-1 1 0 0,0 1-1 0 0,0-1 0 0 0,0 1 1 0 0,0-1-1 0 0,0 1 1 0 0,0-1-1 0 0,0 1 1 0 0,1-1-1 0 0,0-1 1 0 0,-1 1 99 0 0,1-1 243 0 0,0 0 0 0 0,0 1 0 0 0,0-1-1 0 0,0 0 1 0 0,0 1 0 0 0,1-1 0 0 0,-1 1 0 0 0,1 0-1 0 0,0-1 1 0 0,0 1 0 0 0,0 0 0 0 0,0 0-1 0 0,0 0 1 0 0,0 0 0 0 0,0 1 0 0 0,1-1-1 0 0,2-1 1 0 0,-3 2-42 0 0,-1 1-1 0 0,1-1 1 0 0,0 1 0 0 0,0-1-1 0 0,-1 1 1 0 0,1 0-1 0 0,0-1 1 0 0,0 1-1 0 0,-1 0 1 0 0,1 1-1 0 0,0-1 1 0 0,0 0 0 0 0,0 0-1 0 0,2 2 1 0 0,25 9-1474 0 0,-29-10 1168 0 0,1-1-1 0 0,-1 1 1 0 0,0 0-1 0 0,1-1 0 0 0,-1 1 1 0 0,0-1-1 0 0,0 1 1 0 0,1 0-1 0 0,-1-1 0 0 0,0 1 1 0 0,0 0-1 0 0,0-1 1 0 0,0 1-1 0 0,0 0 0 0 0,0-1 1 0 0,0 1-1 0 0,0 0 1 0 0,0-1-1 0 0,0 1 0 0 0,0 0 1 0 0,0 0-1 0 0,-5 15-3508 0 0,-5 4 1600 0 0,7-16 1627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0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68 1464 0 0,'-8'10'3830'0'0,"17"-20"-1421"0"0,22-28-1018 0 0,-27 35-1299 0 0,-1 0 0 0 0,1 0 1 0 0,-1 0-1 0 0,1 0 0 0 0,0 0 0 0 0,0 1 0 0 0,0-1 0 0 0,6-1 0 0 0,-9 3-65 0 0,0 1-1 0 0,0 0 0 0 0,0-1 0 0 0,0 1 1 0 0,1 0-1 0 0,-1 0 0 0 0,0 0 0 0 0,0 0 0 0 0,0-1 1 0 0,0 2-1 0 0,0-1 0 0 0,1 0 0 0 0,-1 0 1 0 0,0 0-1 0 0,0 0 0 0 0,0 1 0 0 0,0-1 0 0 0,0 1 1 0 0,0-1-1 0 0,0 1 0 0 0,0-1 0 0 0,0 1 0 0 0,1 0 1 0 0,0 1 90 0 0,0 0 1 0 0,-1 0-1 0 0,1 0 1 0 0,-1 0-1 0 0,0 0 1 0 0,0 0-1 0 0,1 0 1 0 0,-1 1-1 0 0,-1-1 1 0 0,2 3-1 0 0,1 5 265 0 0,-1-1 0 0 0,-1 1 1 0 0,2 11-1 0 0,-3-11-112 0 0,2 0 0 0 0,-1-1 0 0 0,4 11 0 0 0,-5-18-258 0 0,1 0 1 0 0,-1-1-1 0 0,1 1 1 0 0,-1-1-1 0 0,1 0 1 0 0,0 1-1 0 0,-1-1 1 0 0,1 0-1 0 0,0 1 1 0 0,0-1 0 0 0,0 0-1 0 0,0 0 1 0 0,0 1-1 0 0,0-1 1 0 0,0 0-1 0 0,1 0 1 0 0,1 1-1 0 0,-1-2-22 0 0,-1 0 0 0 0,0 0 0 0 0,1 0 0 0 0,-1 0 0 0 0,1 0-1 0 0,-1 0 1 0 0,0 0 0 0 0,1 0 0 0 0,-1-1 0 0 0,0 1 0 0 0,0 0 0 0 0,1-1 0 0 0,-1 1-1 0 0,0-1 1 0 0,0 0 0 0 0,1 1 0 0 0,-1-1 0 0 0,0 0 0 0 0,0 0 0 0 0,0 0 0 0 0,1-1-1 0 0,1 0-14 0 0,0-1-1 0 0,-1 0 1 0 0,1 1-1 0 0,-1-1 1 0 0,0 0-1 0 0,0 0 1 0 0,0 0-1 0 0,0-1 1 0 0,2-5-1 0 0,-3 7 28 0 0,0 0 0 0 0,-1 0 0 0 0,1 1 0 0 0,-1-1 0 0 0,0 0 0 0 0,1 0 0 0 0,-1 0 0 0 0,0 0 0 0 0,0 0 0 0 0,0 1 0 0 0,0-1 0 0 0,-1 0 0 0 0,1 0 0 0 0,0 0 0 0 0,-1 0 0 0 0,1 1 0 0 0,-1-1 0 0 0,0 0-1 0 0,1 0 1 0 0,-1 1 0 0 0,-1-3 0 0 0,1 3-61 0 0,0-1 1 0 0,0 1-1 0 0,-1-1 0 0 0,1 1 0 0 0,0 0 0 0 0,-1-1 0 0 0,1 1 0 0 0,0 0 0 0 0,-1 0 0 0 0,0 0 1 0 0,1 0-1 0 0,-1 0 0 0 0,0 0 0 0 0,1 1 0 0 0,-1-1 0 0 0,0 0 0 0 0,0 1 0 0 0,1 0 0 0 0,-1-1 1 0 0,0 1-1 0 0,0 0 0 0 0,0 0 0 0 0,0 0 0 0 0,-3 0 0 0 0,5 4-5640 0 0,-1-1 1643 0 0,6-6 2255 0 0,-4 2 593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1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9 110 1872 0 0,'-3'9'8055'0'0,"2"-5"-7888"0"0,0-1 0 0 0,0 0 0 0 0,0 0-1 0 0,0 1 1 0 0,1-1 0 0 0,-1 7-1 0 0,3 12-36 0 0,2 17 205 0 0,-3-36-320 0 0,-1-1 1 0 0,1 1-1 0 0,0 0 0 0 0,0 0 1 0 0,0-1-1 0 0,0 1 1 0 0,1-1-1 0 0,-1 1 1 0 0,1-1-1 0 0,0 0 0 0 0,2 3 1 0 0,-4-5-29 0 0,0 1 0 0 0,1 0-1 0 0,0-1 1 0 0,-1 1 0 0 0,1 0 0 0 0,-1-1 0 0 0,1 1 0 0 0,0-1 0 0 0,-1 1-1 0 0,1-1 1 0 0,0 0 0 0 0,0 1 0 0 0,-1-1 0 0 0,2 1 0 0 0,-1-2-3 0 0,-1 1 0 0 0,1-1 0 0 0,-1 0-1 0 0,1 1 1 0 0,-1-1 0 0 0,1 1 0 0 0,-1-1 0 0 0,0 0 0 0 0,1 0 0 0 0,-1 1 0 0 0,0-1 0 0 0,1 0 0 0 0,-1 1 0 0 0,0-2 0 0 0,1-1 8 0 0,0-1-34 0 0,0 0-1 0 0,0 0 1 0 0,-1 0-1 0 0,1-7 0 0 0,0-2-56 0 0,-1 10 96 0 0,1 1 0 0 0,-1 0-1 0 0,0 0 1 0 0,0-1 0 0 0,0 1 0 0 0,-1 0-1 0 0,1-1 1 0 0,0 1 0 0 0,-1 0-1 0 0,1 0 1 0 0,-1 0 0 0 0,0-1-1 0 0,0 1 1 0 0,0 0 0 0 0,0 0 0 0 0,0 0-1 0 0,0 0 1 0 0,-1 1 0 0 0,1-1-1 0 0,-3-2 1 0 0,4 4 7 0 0,0 0 0 0 0,0-1 0 0 0,0 1 0 0 0,0 0-1 0 0,0 0 1 0 0,-1-1 0 0 0,1 1 0 0 0,0 0 0 0 0,0-1 0 0 0,0 1 0 0 0,0 0 0 0 0,0-1 0 0 0,0 1-1 0 0,0 0 1 0 0,0 0 0 0 0,0-1 0 0 0,0 1 0 0 0,0 0 0 0 0,0-1 0 0 0,0 1 0 0 0,0 0 0 0 0,0-1-1 0 0,1 1 1 0 0,-1 0 0 0 0,0 0 0 0 0,0-1 0 0 0,0 1 0 0 0,0 0 0 0 0,1 0 0 0 0,-1-1 0 0 0,0 1-1 0 0,0 0 1 0 0,13-12 104 0 0,16-6 364 0 0,-27 18-423 0 0,0-1 1 0 0,-1 0-1 0 0,1 1 0 0 0,0-1 1 0 0,0 1-1 0 0,-1 0 1 0 0,1-1-1 0 0,0 1 0 0 0,0 0 1 0 0,0 0-1 0 0,-1 0 0 0 0,1 0 1 0 0,0 1-1 0 0,0-1 0 0 0,0 0 1 0 0,-1 1-1 0 0,1-1 0 0 0,0 1 1 0 0,-1 0-1 0 0,1 0 0 0 0,0-1 1 0 0,-1 1-1 0 0,1 0 0 0 0,-1 0 1 0 0,1 0-1 0 0,-1 1 0 0 0,0-1 1 0 0,3 3-1 0 0,-1 0-156 0 0,0 1 1 0 0,0-1-1 0 0,0 1 0 0 0,-1 0 1 0 0,0 0-1 0 0,0 0 0 0 0,0 0 1 0 0,1 7-1 0 0,1-23-7748 0 0,8-63 6404 0 0,-11 51 1464 0 0,-2 16 272 0 0,2 0 1 0 0,-1 0-1 0 0,1 0 1 0 0,0-1-1 0 0,0 1 0 0 0,1 0 1 0 0,2-8-1 0 0,-3 15-1 0 0,0 1-1 0 0,-1-1 1 0 0,1 1-1 0 0,-1-1 0 0 0,1 0 1 0 0,-1 1-1 0 0,1-1 1 0 0,-1 1-1 0 0,1-1 0 0 0,-1 1 1 0 0,1 0-1 0 0,-1-1 1 0 0,1 1-1 0 0,-1-1 0 0 0,0 1 1 0 0,1 0-1 0 0,-1-1 1 0 0,0 1-1 0 0,0 0 0 0 0,0-1 1 0 0,1 2-1 0 0,8 24 141 0 0,-7-15-389 0 0,1-1-1 0 0,1 0 1 0 0,-1 0-1 0 0,2 0 0 0 0,7 13 1 0 0,-11-20 200 0 0,9 9-2664 0 0,-10-12 2181 0 0,1 0 0 0 0,-1 1 0 0 0,0-1 0 0 0,1 0 0 0 0,-1 0 0 0 0,1 0 0 0 0,-1 0 0 0 0,1 0 0 0 0,-1 0 0 0 0,1 0 0 0 0,-1 0 0 0 0,1 0-1 0 0,-1 0 1 0 0,1 0 0 0 0,-1 0 0 0 0,0 0 0 0 0,1 0 0 0 0,-1 0 0 0 0,1-1 0 0 0,-1 1 0 0 0,1 0 0 0 0,-1 0 0 0 0,0 0 0 0 0,1-1 0 0 0,-1 1 0 0 0,0 0 0 0 0,1-1 0 0 0,-1 1 0 0 0,0 0-1 0 0,1-1 1 0 0,-1 1 0 0 0,1-1 0 0 0,1-2-1316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3425 0 0,'-6'5'3606'0'0,"6"-5"-3550"0"0,0 0 1 0 0,0 0-1 0 0,0 0 0 0 0,0 0 0 0 0,0 1 0 0 0,0-1 0 0 0,0 0 0 0 0,0 0 0 0 0,0 0 1 0 0,0 0-1 0 0,0 0 0 0 0,1 0 0 0 0,-1 1 0 0 0,0-1 0 0 0,0 0 0 0 0,0 0 0 0 0,0 0 0 0 0,0 0 1 0 0,0 0-1 0 0,0 0 0 0 0,1 0 0 0 0,-1 0 0 0 0,0 0 0 0 0,0 0 0 0 0,0 0 0 0 0,0 0 1 0 0,0 0-1 0 0,0 0 0 0 0,1 0 0 0 0,-1 0 0 0 0,0 0 0 0 0,0 0 0 0 0,0 0 0 0 0,0 0 0 0 0,0 0 1 0 0,1 0-1 0 0,-1 0 0 0 0,0 0 0 0 0,0 0 0 0 0,0 0 0 0 0,0 0 0 0 0,0 0 0 0 0,1 0 0 0 0,-1 0 1 0 0,0 0-1 0 0,4 0 526 0 0,0 0 0 0 0,0 0 0 0 0,-1 0 0 0 0,1 1 0 0 0,7 1 1 0 0,-10-1-597 0 0,0-1-1 0 0,0 1 1 0 0,1-1 0 0 0,-1 1 0 0 0,0 0 0 0 0,0-1 0 0 0,0 1 0 0 0,0 0 0 0 0,0 0 0 0 0,0 0 0 0 0,0 0 0 0 0,-1 0-1 0 0,1 0 1 0 0,0 0 0 0 0,0 0 0 0 0,-1 0 0 0 0,1 0 0 0 0,0 0 0 0 0,-1 0 0 0 0,1 1 0 0 0,-1-1 0 0 0,0 0 0 0 0,1 0-1 0 0,-1 2 1 0 0,1 3 27 0 0,-1 0 0 0 0,0 0 0 0 0,-1 0 0 0 0,1 0 0 0 0,-1 0 0 0 0,-2 8-1 0 0,2-7 17 0 0,0-5 61 0 0,1 0-1 0 0,-1 0 1 0 0,1 0 0 0 0,0 0-1 0 0,0 1 1 0 0,0-1-1 0 0,0 0 1 0 0,0 0 0 0 0,1 4-1 0 0,0-4-1 0 0,-1-1 0 0 0,1 0 0 0 0,0 0-1 0 0,0 1 1 0 0,-1-1 0 0 0,1 0 0 0 0,0 0 0 0 0,0 0-1 0 0,0 0 1 0 0,0 0 0 0 0,0 0 0 0 0,1 0-1 0 0,-1-1 1 0 0,0 1 0 0 0,0 0 0 0 0,2 0 0 0 0,-1 0-24 0 0,0 0 1 0 0,0-1 0 0 0,0 1-1 0 0,1-1 1 0 0,-1 0 0 0 0,0 0 0 0 0,0 1-1 0 0,0-1 1 0 0,0-1 0 0 0,0 1 0 0 0,0 0-1 0 0,0 0 1 0 0,0-1 0 0 0,0 1-1 0 0,3-2 1 0 0,14-7-1216 0 0,-3-3-5554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1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29 6657 0 0,'-1'1'116'0'0,"-1"0"-1"0"0,1 0 0 0 0,0 0 0 0 0,0 0 1 0 0,0 0-1 0 0,0 0 0 0 0,0 0 0 0 0,0 0 1 0 0,0 0-1 0 0,1 0 0 0 0,-1 1 0 0 0,0-1 1 0 0,1 0-1 0 0,-1 1 0 0 0,1-1 1 0 0,-1 0-1 0 0,1 1 0 0 0,-1-1 0 0 0,1 0 1 0 0,0 1-1 0 0,0-1 0 0 0,0 1 0 0 0,0 1 1 0 0,1 3-166 0 0,0-1 1 0 0,0 1 0 0 0,0 0 0 0 0,5 8-1 0 0,1 9 135 0 0,-2-2-128 0 0,-2 0-1 0 0,0-1 1 0 0,1 25 0 0 0,-5-42-6 0 0,1-2 37 0 0,0-1 0 0 0,0 0 0 0 0,-1 1 0 0 0,1-1-1 0 0,0 0 1 0 0,0 1 0 0 0,0-1 0 0 0,0 0 0 0 0,0 1 0 0 0,0-1-1 0 0,0 0 1 0 0,0 1 0 0 0,0-1 0 0 0,0 0 0 0 0,0 1-1 0 0,0-1 1 0 0,0 0 0 0 0,0 1 0 0 0,0-1 0 0 0,0 0-1 0 0,0 1 1 0 0,0-1 0 0 0,1 0 0 0 0,-1 0 0 0 0,0 1-1 0 0,0-1 1 0 0,0 0 0 0 0,0 1 0 0 0,1-1 0 0 0,-1 0-1 0 0,0 0 1 0 0,0 1 0 0 0,1-1 0 0 0,-1-43-2154 0 0,3 9 2075 0 0,-3 28 121 0 0,0 1-1 0 0,0-1 0 0 0,1 0 0 0 0,0 1 1 0 0,0-1-1 0 0,0 0 0 0 0,1 1 0 0 0,-1-1 0 0 0,1 1 1 0 0,3-6-1 0 0,-4 11 36 0 0,-1 0 1 0 0,0 0-1 0 0,1-1 0 0 0,-1 1 1 0 0,0 0-1 0 0,0 0 1 0 0,1 0-1 0 0,-1-1 0 0 0,1 1 1 0 0,-1 0-1 0 0,0 0 1 0 0,1 0-1 0 0,-1 0 1 0 0,0 0-1 0 0,1 0 0 0 0,-1 0 1 0 0,0 0-1 0 0,1 0 1 0 0,-1 0-1 0 0,1 0 0 0 0,-1 0 1 0 0,0 0-1 0 0,1 0 1 0 0,-1 0-1 0 0,0 0 0 0 0,1 0 1 0 0,-1 1-1 0 0,0-1 1 0 0,1 0-1 0 0,-1 0 0 0 0,0 0 1 0 0,1 1-1 0 0,14 9 907 0 0,-7-4-856 0 0,8 2-41 0 0,10 4-413 0 0,-26-12 263 0 0,1 0 0 0 0,-1 0 0 0 0,1 0 0 0 0,-1 1 0 0 0,1-1 0 0 0,-1 0 0 0 0,1 0 1 0 0,-1 0-1 0 0,1 0 0 0 0,-1 0 0 0 0,0-1 0 0 0,1 1 0 0 0,-1 0 0 0 0,1 0 0 0 0,-1 0 0 0 0,1 0 0 0 0,-1 0 0 0 0,0-1 0 0 0,1 1 0 0 0,-1 0 0 0 0,1 0 0 0 0,-1-1 0 0 0,0 1 1 0 0,1 0-1 0 0,-1-1 0 0 0,1 1 0 0 0,0-1-55 0 0,-1-1 0 0 0,1 1 0 0 0,-1 0 0 0 0,1 0-1 0 0,-1 0 1 0 0,0 0 0 0 0,1 0 0 0 0,-1-1 0 0 0,0 1 0 0 0,0-2 0 0 0,-1-32-1188 0 0,0 30 1270 0 0,0-2 234 0 0,0 0-1 0 0,-1 0 0 0 0,0 0 1 0 0,-6-12-1 0 0,17 16 3734 0 0,41-14-2191 0 0,-44 15-1646 0 0,-2 1-51 0 0,1 0-1 0 0,-1 0 0 0 0,1 0 0 0 0,0 0 0 0 0,7 1 1 0 0,-11 0-10 0 0,1 0 0 0 0,-1 0 0 0 0,0 1 0 0 0,0-1 0 0 0,0 0 1 0 0,0 1-1 0 0,0-1 0 0 0,0 1 0 0 0,0-1 0 0 0,0 1 0 0 0,0-1 1 0 0,0 1-1 0 0,0 0 0 0 0,0-1 0 0 0,0 1 0 0 0,-1 0 0 0 0,1 0 1 0 0,0 0-1 0 0,0 0 0 0 0,-1 0 0 0 0,1-1 0 0 0,-1 1 0 0 0,1 1 1 0 0,-1-1-1 0 0,1 0 0 0 0,-1 0 0 0 0,1 0 0 0 0,-1 1 0 0 0,2 8 158 0 0,-1 1 0 0 0,0-1-1 0 0,-1 0 1 0 0,0 0-1 0 0,0 0 1 0 0,-1 1 0 0 0,0-1-1 0 0,-4 11 1 0 0,2-5 679 0 0,-1 29 0 0 0,4-41-740 0 0,0 0-33 0 0,0-1 0 0 0,0 0 0 0 0,0 1 1 0 0,1-1-1 0 0,-1 0 0 0 0,2 5 0 0 0,-2-7-82 0 0,1 0-1 0 0,-1-1 0 0 0,0 1 1 0 0,1-1-1 0 0,-1 1 0 0 0,1-1 1 0 0,-1 1-1 0 0,1-1 0 0 0,-1 1 1 0 0,1-1-1 0 0,-1 0 0 0 0,1 1 1 0 0,-1-1-1 0 0,1 0 0 0 0,0 1 1 0 0,-1-1-1 0 0,1 0 0 0 0,-1 0 1 0 0,1 0-1 0 0,0 1 0 0 0,-1-1 1 0 0,1 0-1 0 0,0 0 0 0 0,-1 0 1 0 0,1 0-1 0 0,0 0 0 0 0,-1 0 1 0 0,1 0-1 0 0,-1 0 0 0 0,1 0 1 0 0,0-1-1 0 0,-1 1 0 0 0,1 0 1 0 0,0 0-1 0 0,-1-1 0 0 0,1 1 1 0 0,-1 0-1 0 0,2-1 0 0 0,2-1-174 0 0,0 0 0 0 0,-1 0 1 0 0,1 0-1 0 0,0 0 0 0 0,-1-1 0 0 0,1 0 0 0 0,-1 0 0 0 0,0 0 0 0 0,0 0 1 0 0,0 0-1 0 0,-1 0 0 0 0,1-1 0 0 0,-1 1 0 0 0,3-6 0 0 0,-2 3-1044 0 0,0 0 0 0 0,-1 0 1 0 0,0 0-1 0 0,0 0 0 0 0,-1 0 0 0 0,1-1 0 0 0,-2 1 0 0 0,1 0 1 0 0,0-7-1 0 0,-1 5-474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3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32 2921 0 0,'-27'20'7212'0'0,"36"-24"-3856"0"0,29-14-3446 0 0,-18 5-63 0 0,5-2-3235 0 0,-23 14-291 0 0,-9 6-1634 0 0,3-3 4964 0 0,0 2-160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4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6 104 3257 0 0,'-1'0'126'0'0,"1"1"0"0"0,0-1 0 0 0,-1 0 0 0 0,1 1 0 0 0,0-1 0 0 0,-1 0 0 0 0,1 1 0 0 0,0-1 0 0 0,-1 0 0 0 0,1 1 0 0 0,0-1 0 0 0,0 0 0 0 0,0 1 0 0 0,-1-1 0 0 0,1 1 0 0 0,0-1 0 0 0,0 0 0 0 0,0 1 0 0 0,0-1 0 0 0,0 1 0 0 0,0-1 0 0 0,0 1 0 0 0,7 1 1318 0 0,-4-2-1326 0 0,0-1 0 0 0,0 0-1 0 0,-1 1 1 0 0,1-1 0 0 0,0 0-1 0 0,2-2 1 0 0,-1 1-105 0 0,3-2-29 0 0,-1 0 1 0 0,0 0-1 0 0,0 0 0 0 0,6-6 1 0 0,-6 4 16 0 0,-4 4-278 0 0,0 1 1 0 0,-1-1-1 0 0,1 0 1 0 0,-1 1 0 0 0,1-1-1 0 0,2-4 1 0 0,-4 5 118 0 0,0 0 0 0 0,0 1 1 0 0,1-1-1 0 0,-1 0 0 0 0,0 0 0 0 0,0 0 1 0 0,0 1-1 0 0,0-1 0 0 0,0 0 0 0 0,0 0 1 0 0,0 0-1 0 0,0 0 0 0 0,0 1 1 0 0,-1-1-1 0 0,1 0 0 0 0,0 0 0 0 0,0 1 1 0 0,-1-1-1 0 0,1 0 0 0 0,0 0 0 0 0,-1 1 1 0 0,1-1-1 0 0,-1 0 0 0 0,0 0 1 0 0,-1-2-34 0 0,0 1 1 0 0,0-1 0 0 0,-1 1-1 0 0,1-1 1 0 0,0 1 0 0 0,-1 0-1 0 0,0 0 1 0 0,1 0 0 0 0,-4-1 0 0 0,5 2 293 0 0,0 1 0 0 0,0 0 0 0 0,0-1 0 0 0,0 1 0 0 0,0 0 0 0 0,0 0 1 0 0,0 0-1 0 0,1 0 0 0 0,-1 0 0 0 0,0 0 0 0 0,0 0 0 0 0,0 0 0 0 0,0 0 1 0 0,0 0-1 0 0,0 1 0 0 0,0-1 0 0 0,0 0 0 0 0,1 1 0 0 0,-1-1 0 0 0,0 0 1 0 0,0 1-1 0 0,0-1 0 0 0,1 1 0 0 0,-1-1 0 0 0,0 1 0 0 0,0 0 0 0 0,1-1 1 0 0,-1 1-1 0 0,1 0 0 0 0,-1-1 0 0 0,0 1 0 0 0,1 0 0 0 0,-1 0 0 0 0,1 0 1 0 0,0-1-1 0 0,-1 1 0 0 0,0 2 0 0 0,-1 1 365 0 0,0 0 0 0 0,0 0 0 0 0,0 0 0 0 0,1 1 0 0 0,-1-1 0 0 0,1 0 0 0 0,0 1 0 0 0,0-1 0 0 0,1 1 0 0 0,-1 0 0 0 0,1-1 0 0 0,0 1 0 0 0,0-1 0 0 0,0 1 0 0 0,2 7 0 0 0,-1-9-424 0 0,-1 0 0 0 0,1 0-1 0 0,0 0 1 0 0,0 0 0 0 0,0 0 0 0 0,0 0-1 0 0,1 0 1 0 0,-1-1 0 0 0,1 1-1 0 0,0 0 1 0 0,0-1 0 0 0,0 1 0 0 0,0-1-1 0 0,0 0 1 0 0,0 0 0 0 0,1 0-1 0 0,-1 0 1 0 0,1 0 0 0 0,-1 0 0 0 0,1 0-1 0 0,0-1 1 0 0,4 2 0 0 0,-4-2-77 0 0,-1 0 1 0 0,1 0 0 0 0,-1-1 0 0 0,1 0-1 0 0,-1 1 1 0 0,1-1 0 0 0,-1 0-1 0 0,1 0 1 0 0,0 0 0 0 0,-1-1 0 0 0,1 1-1 0 0,-1-1 1 0 0,1 1 0 0 0,-1-1-1 0 0,0 0 1 0 0,1 0 0 0 0,-1 0 0 0 0,1 0-1 0 0,-1 0 1 0 0,0-1 0 0 0,0 1-1 0 0,0-1 1 0 0,0 1 0 0 0,0-1-1 0 0,0 0 1 0 0,0 0 0 0 0,2-3 0 0 0,8-16-150 0 0,-8 13 158 0 0,1 0 0 0 0,-1-1-1 0 0,3-10 1 0 0,-3 11 29 0 0,-1 0 0 0 0,1 0-1 0 0,0 0 1 0 0,1 0 0 0 0,0 1 0 0 0,0 0 0 0 0,11-11 0 0 0,-15 17 8 0 0,-1 1 1 0 0,1-1-1 0 0,-1 1 1 0 0,1 0 0 0 0,-1-1-1 0 0,1 1 1 0 0,-1 0 0 0 0,1 0-1 0 0,-1-1 1 0 0,1 1 0 0 0,0 0-1 0 0,-1 0 1 0 0,1 0 0 0 0,-1 0-1 0 0,1 0 1 0 0,-1-1 0 0 0,1 1-1 0 0,0 0 1 0 0,-1 1-1 0 0,1-1 1 0 0,-1 0 0 0 0,1 0-1 0 0,0 0 1 0 0,-1 0 0 0 0,2 1-1 0 0,0-1 49 0 0,-1 1 1 0 0,1 0-1 0 0,0 1 0 0 0,0-1 0 0 0,0 0 0 0 0,0 0 0 0 0,2 3 0 0 0,0 0 44 0 0,0 1 0 0 0,0 0-1 0 0,-1-1 1 0 0,7 11 0 0 0,-8-10-32 0 0,0 0 0 0 0,0 1 0 0 0,-1-1 0 0 0,1 0 0 0 0,-1 0 0 0 0,0 1 0 0 0,-1-1 1 0 0,1 7-1 0 0,-1-12-84 0 0,0 0 1 0 0,0-1 0 0 0,-1 1-1 0 0,1 0 1 0 0,0 0 0 0 0,0 0-1 0 0,0 0 1 0 0,0 0 0 0 0,0 0-1 0 0,0 0 1 0 0,0 0 0 0 0,0 0-1 0 0,0 0 1 0 0,-1 0 0 0 0,1 0-1 0 0,0 0 1 0 0,0 0 0 0 0,0 0-1 0 0,0 0 1 0 0,0 0 0 0 0,0 0-1 0 0,0 0 1 0 0,0 0 0 0 0,0 0-1 0 0,0 0 1 0 0,-1 1 0 0 0,1-1-1 0 0,0 0 1 0 0,0 0 0 0 0,0 0-1 0 0,0 0 1 0 0,0 0 0 0 0,0 0-1 0 0,0 0 1 0 0,0 0 0 0 0,0 0-49 0 0,24-23-399 0 0,-20 20 449 0 0,3-1-43 0 0,-1 0 0 0 0,0 1 0 0 0,12-5-1 0 0,-17 8 48 0 0,0-1 0 0 0,-1 1 0 0 0,1 0 0 0 0,0-1 0 0 0,0 1-1 0 0,0 0 1 0 0,-1 0 0 0 0,1 0 0 0 0,0 0 0 0 0,0-1-1 0 0,0 1 1 0 0,-1 0 0 0 0,1 0 0 0 0,0 1 0 0 0,0-1 0 0 0,0 0-1 0 0,-1 0 1 0 0,1 0 0 0 0,0 0 0 0 0,0 1 0 0 0,0-1-1 0 0,-1 0 1 0 0,1 1 0 0 0,0-1 0 0 0,-1 1 0 0 0,1-1 0 0 0,0 0-1 0 0,-1 1 1 0 0,1 0 0 0 0,0-1 0 0 0,-1 1 0 0 0,1-1-1 0 0,-1 1 1 0 0,1 0 0 0 0,-1-1 0 0 0,0 1 0 0 0,1 0 0 0 0,-1-1-1 0 0,0 1 1 0 0,1 0 0 0 0,-1 0 0 0 0,1 1 0 0 0,-1 1 15 0 0,0 1 1 0 0,0-1-1 0 0,0 1 0 0 0,0-1 1 0 0,0 1-1 0 0,0-1 1 0 0,-1 1-1 0 0,0-1 1 0 0,0 1-1 0 0,0-1 1 0 0,0 0-1 0 0,0 0 0 0 0,-1 1 1 0 0,1-1-1 0 0,-1 0 1 0 0,0 0-1 0 0,0 0 1 0 0,-3 3-1 0 0,-1 6 451 0 0,5-9-319 0 0,1-5-102 0 0,1 1-49 0 0,0 0 0 0 0,0 0 0 0 0,0 1 0 0 0,1-1 0 0 0,-1 0 0 0 0,0 0 0 0 0,1 1 0 0 0,-1-1 0 0 0,0 0 0 0 0,1 1 0 0 0,-1 0 0 0 0,3-1 0 0 0,6-3-46 0 0,21-10 72 0 0,-30 13 0 0 0,1 1 1 0 0,-1-1-1 0 0,1 1 0 0 0,0 0 1 0 0,-1-1-1 0 0,1 1 1 0 0,0 0-1 0 0,-1 0 1 0 0,1 0-1 0 0,-1 0 1 0 0,1 0-1 0 0,0 1 1 0 0,-1-1-1 0 0,1 0 0 0 0,0 1 1 0 0,-1-1-1 0 0,1 1 1 0 0,1 1-1 0 0,8 2 288 0 0,-10-4-281 0 0,0 0 0 0 0,-1 0-1 0 0,1 1 1 0 0,0-1 0 0 0,0 0-1 0 0,0 1 1 0 0,0-1 0 0 0,0 1-1 0 0,-1-1 1 0 0,1 1 0 0 0,0-1-1 0 0,0 1 1 0 0,-1-1 0 0 0,1 1-1 0 0,0 0 1 0 0,-1-1 0 0 0,1 1-1 0 0,-1 0 1 0 0,1 0 0 0 0,0 0-1 0 0,1 4 23 0 0,1 1 92 0 0,-2-5-979 0 0,-1-4-1186 0 0,1-8-7611 0 0,-1 8 7414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5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57 8034 0 0,'-27'21'2718'0'0,"98"-98"-1643"0"0,-71 77-1062 0 0,0 0 1 0 0,0 0-1 0 0,0 0 1 0 0,0 0 0 0 0,0 0-1 0 0,0 0 1 0 0,0 0-1 0 0,0 0 1 0 0,0 0 0 0 0,0 1-1 0 0,0-1 1 0 0,0 0-1 0 0,0 0 1 0 0,0 0 0 0 0,0 0-1 0 0,0 0 1 0 0,0 0-1 0 0,0 0 1 0 0,0 0 0 0 0,0 0-1 0 0,0 0 1 0 0,0 0-1 0 0,0 0 1 0 0,0 1 0 0 0,0-1-1 0 0,1 0 1 0 0,-1 0 0 0 0,0 0-1 0 0,0 0 1 0 0,0 0-1 0 0,0 0 1 0 0,0 0 0 0 0,0 0-1 0 0,0 0 1 0 0,0 0-1 0 0,0 0 1 0 0,0 0 0 0 0,0 0-1 0 0,1 0 1 0 0,-1 0-1 0 0,0 0 1 0 0,0 0 0 0 0,0 0-1 0 0,0 0 1 0 0,0 0-1 0 0,0 0 1 0 0,0 0 0 0 0,0 0-1 0 0,0 0 1 0 0,0 0-1 0 0,0 0 1 0 0,1 0 0 0 0,-6 15 632 0 0,-9 21 506 0 0,10-29-987 0 0,1-1 0 0 0,0 1-1 0 0,1 0 1 0 0,0 0 0 0 0,0 0 0 0 0,1 0 0 0 0,-1 0 0 0 0,1 0 0 0 0,1 0 0 0 0,0 14-1 0 0,1-13-146 0 0,-1-6-29 0 0,0 1 0 0 0,0-1 0 0 0,1 1 0 0 0,-1-1 0 0 0,1 1 0 0 0,-1-1 0 0 0,1 0 0 0 0,1 4 0 0 0,-1-6-40 0 0,0 1 0 0 0,0 0 1 0 0,0 0-1 0 0,-1 0 1 0 0,1 0-1 0 0,0-1 0 0 0,0 1 1 0 0,0 0-1 0 0,0-1 1 0 0,0 1-1 0 0,0-1 0 0 0,0 1 1 0 0,0-1-1 0 0,1 0 1 0 0,-1 1-1 0 0,0-1 0 0 0,0 0 1 0 0,0 0-1 0 0,0 0 1 0 0,0 0-1 0 0,1 0 0 0 0,1 0 1 0 0,-1 0-234 0 0,1-1 0 0 0,-1 0-1 0 0,0 1 1 0 0,1-1 0 0 0,-1 0 0 0 0,1 0 0 0 0,-1-1 0 0 0,0 1-1 0 0,0 0 1 0 0,0-1 0 0 0,0 1 0 0 0,0-1 0 0 0,0 0 0 0 0,0 1 0 0 0,0-1-1 0 0,-1 0 1 0 0,1 0 0 0 0,-1 0 0 0 0,0 0 0 0 0,1-1 0 0 0,-1 1-1 0 0,0 0 1 0 0,0-1 0 0 0,0 1 0 0 0,0 0 0 0 0,-1-1 0 0 0,1-2-1 0 0,1-16-1911 0 0,-2-29 0 0 0,0 23 2666 0 0,0 27-192 0 0,20-13 6432 0 0,-19 14-6672 0 0,-1-1 0 0 0,1 0 0 0 0,0 1-1 0 0,0-1 1 0 0,-1 1 0 0 0,1-1-1 0 0,-1 1 1 0 0,1-1 0 0 0,0 1-1 0 0,-1 0 1 0 0,1-1 0 0 0,-1 1-1 0 0,1 0 1 0 0,-1 0 0 0 0,0-1-1 0 0,1 1 1 0 0,-1 0 0 0 0,0 0-1 0 0,1-1 1 0 0,-1 1 0 0 0,0 0-1 0 0,0 0 1 0 0,0 1 0 0 0,6 27 429 0 0,-5-23-354 0 0,2 10 198 0 0,7 24-1 0 0,-9-38-299 0 0,0-1-1 0 0,0 0 0 0 0,0 0 1 0 0,0 1-1 0 0,1-1 1 0 0,-1 0-1 0 0,0 0 0 0 0,1 0 1 0 0,-1 0-1 0 0,1-1 0 0 0,-1 1 1 0 0,1 0-1 0 0,0 0 1 0 0,-1-1-1 0 0,3 1 0 0 0,27 7-48 0 0,3 0-32 0 0,-47 34 172 0 0,13-42-101 0 0,0 0 0 0 0,0 1 0 0 0,0-1 0 0 0,-1 0 1 0 0,1 1-1 0 0,0-1 0 0 0,0 0 0 0 0,0 1 0 0 0,0-1 0 0 0,0 0 0 0 0,0 1 0 0 0,-1-1 0 0 0,1 0 0 0 0,0 1 0 0 0,0-1 0 0 0,0 0 0 0 0,0 1 0 0 0,0-1 0 0 0,0 0 0 0 0,1 1 0 0 0,-1-1 0 0 0,0 0 0 0 0,0 1 0 0 0,0-1 0 0 0,0 0 0 0 0,0 0 0 0 0,0 1 0 0 0,0-1 1 0 0,1 0-1 0 0,-1 1 0 0 0,0-1 0 0 0,0 0 0 0 0,1 0 0 0 0,-1 1 0 0 0,0-1 0 0 0,1 0 0 0 0,-1 0-5 0 0,1 0 0 0 0,0 0 0 0 0,0 0 0 0 0,0 0 1 0 0,0 0-1 0 0,0 0 0 0 0,0-1 0 0 0,-1 1 0 0 0,1 0 0 0 0,0-1 1 0 0,0 1-1 0 0,1-1 0 0 0,24-19-166 0 0,-20 13-579 0 0,0-1 0 0 0,0 1 0 0 0,-1-2-1 0 0,-1 1 1 0 0,1 0 0 0 0,4-14 0 0 0,-5 10-522 0 0,0 1 0 0 0,-1-1 0 0 0,0 0-1 0 0,2-18 1 0 0,-5 20 771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6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1304 0 0,'1'5'7310'0'0,"-1"6"-4406"0"0,0-7-2736 0 0,1-1 1 0 0,-1 1 0 0 0,1-1-1 0 0,-1 1 1 0 0,1-1 0 0 0,3 7 0 0 0,36 54-179 0 0,-39-61-31 0 0,-1-2 28 0 0,1-1 0 0 0,-1 1-1 0 0,0 0 1 0 0,0-1 0 0 0,1 1 0 0 0,-1 0 0 0 0,0-1-1 0 0,1 1 1 0 0,-1-1 0 0 0,1 1 0 0 0,-1-1 0 0 0,0 1-1 0 0,1-1 1 0 0,0 1 0 0 0,-1-1 0 0 0,1 1 0 0 0,-1-1-1 0 0,1 1 1 0 0,0-1 0 0 0,1 2-701 0 0,-2-2 700 0 0,0 1-1 0 0,0-1 0 0 0,0 1 1 0 0,0-1-1 0 0,0 1 0 0 0,0-1 0 0 0,0 1 1 0 0,0-1-1 0 0,0 1 0 0 0,1-1 1 0 0,-1 1-1 0 0,0-1 0 0 0,0 1 0 0 0,0-1 1 0 0,1 1-1 0 0,-1-1 0 0 0,0 0 0 0 0,0 1 1 0 0,1-1-1 0 0,-1 0 0 0 0,0 1 1 0 0,1-1-1 0 0,-1 1 0 0 0,1-1 0 0 0,0 1 28 0 0,0 0 0 0 0,1 0 0 0 0,-1-1-1 0 0,0 1 1 0 0,0 0 0 0 0,0-1 0 0 0,1 1-1 0 0,-1-1 1 0 0,0 0 0 0 0,1 1 0 0 0,-1-1-1 0 0,0 0 1 0 0,1 0 0 0 0,-1 0 0 0 0,1 0-1 0 0,-1 0 1 0 0,0 0 0 0 0,1 0 0 0 0,1-1-1 0 0,-2 1-13 0 0,1 0 1 0 0,0 0-1 0 0,-1 0 0 0 0,1 0 0 0 0,0 0 0 0 0,0 0 0 0 0,-1 0 0 0 0,1 0 0 0 0,0 1 0 0 0,-1-1 0 0 0,1 1 0 0 0,-1-1 0 0 0,4 2 0 0 0,7 1 44 0 0,-11-3-39 0 0,0 0-1 0 0,-1 0 0 0 0,1 0 0 0 0,0 0 1 0 0,0 0-1 0 0,0 0 0 0 0,0 0 1 0 0,-1 1-1 0 0,1-1 0 0 0,0 0 1 0 0,0 0-1 0 0,0 1 0 0 0,-1-1 1 0 0,1 1-1 0 0,0-1 0 0 0,-1 0 0 0 0,1 1 1 0 0,0-1-1 0 0,-1 1 0 0 0,1 0 1 0 0,0-1-1 0 0,-1 1 0 0 0,1 0 1 0 0,-1-1-1 0 0,1 2 0 0 0,2 4 145 0 0,-1 0 0 0 0,0 0 0 0 0,-1 0 0 0 0,1 0 0 0 0,0 7-1 0 0,-1-4 57 0 0,2 29 678 0 0,-3-38-887 0 0,0 1 0 0 0,0-1 0 0 0,0 0-1 0 0,0 1 1 0 0,1-1 0 0 0,-1 0 0 0 0,0 0 0 0 0,0 1 0 0 0,0-1 0 0 0,0 0 0 0 0,0 1 0 0 0,1-1 0 0 0,-1 0 0 0 0,0 0 0 0 0,0 1 0 0 0,0-1 0 0 0,1 0 0 0 0,-1 0 0 0 0,0 0 0 0 0,0 1 0 0 0,1-1 0 0 0,-1 0 0 0 0,0 0 0 0 0,1 0 0 0 0,-1 0 0 0 0,0 0 0 0 0,1 0 0 0 0,-1 1 0 0 0,0-1 0 0 0,1 0 0 0 0,-1 0 0 0 0,0 0 0 0 0,0 0 0 0 0,1 0 0 0 0,12-5-243 0 0,-1 1-738 0 0,-8 2-752 0 0,0 0-20 0 0,-13 8-6211 0 0,8-5 7206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6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78 6793 0 0,'-9'4'2813'0'0,"7"-3"-3066"0"0,7-4 45 0 0,45-24 472 0 0,-47 25-272 0 0,-1 1 1 0 0,0 0-1 0 0,0 0 1 0 0,1 1-1 0 0,-1-1 1 0 0,1 0-1 0 0,-1 1 1 0 0,0-1-1 0 0,1 1 1 0 0,-1 0 0 0 0,1 0-1 0 0,-1 0 1 0 0,5 1-1 0 0,-6-1 9 0 0,0 1 0 0 0,0-1 1 0 0,-1 0-1 0 0,1 1 0 0 0,0 0 0 0 0,0-1 0 0 0,0 1 0 0 0,0-1 1 0 0,-1 1-1 0 0,1 0 0 0 0,0 0 0 0 0,0-1 0 0 0,-1 1 0 0 0,1 0 1 0 0,-1 0-1 0 0,1 0 0 0 0,-1 0 0 0 0,1 0 0 0 0,-1 0 0 0 0,0 0 0 0 0,1 0 1 0 0,-1 0-1 0 0,0 0 0 0 0,0 0 0 0 0,1 0 0 0 0,-1 0 0 0 0,0 0 1 0 0,0 0-1 0 0,0 0 0 0 0,0 0 0 0 0,-1 0 0 0 0,1 0 0 0 0,0 0 1 0 0,-1 2-1 0 0,-6 79-848 0 0,8-61-1074 0 0,0-14-496 0 0,0-13-165 0 0,3-25 2488 0 0,-4 30 241 0 0,0-1 0 0 0,1 0 0 0 0,0 0 0 0 0,-1 0 0 0 0,1 0-1 0 0,0 1 1 0 0,0-1 0 0 0,0 0 0 0 0,0 1 0 0 0,0-1 0 0 0,1 1 0 0 0,-1-1 0 0 0,3-1 0 0 0,-3 2 86 0 0,0 1-1 0 0,1 0 1 0 0,-1 0 0 0 0,1 0 0 0 0,-1 0-1 0 0,0 0 1 0 0,1 1 0 0 0,-1-1 0 0 0,0 0-1 0 0,1 1 1 0 0,-1-1 0 0 0,0 1 0 0 0,2 0-1 0 0,19 8 473 0 0,-14-4-667 0 0,-2-2-126 0 0,1 0 0 0 0,0 0 0 0 0,7 2 0 0 0,-14-5 55 0 0,1 0 1 0 0,-1 0 0 0 0,1 0 0 0 0,-1 0 0 0 0,0-1 0 0 0,1 1 0 0 0,-1 0-1 0 0,1 0 1 0 0,-1-1 0 0 0,1 1 0 0 0,-1 0 0 0 0,0 0 0 0 0,1-1-1 0 0,-1 1 1 0 0,0 0 0 0 0,1-1 0 0 0,-1 1 0 0 0,0 0 0 0 0,1-1 0 0 0,-1 1-1 0 0,0-1 1 0 0,0 1 0 0 0,1-1 0 0 0,-1 1 0 0 0,0-1 0 0 0,0 1 0 0 0,0 0-1 0 0,0-1 1 0 0,0 1 0 0 0,0-1 0 0 0,0 1 0 0 0,0-1 0 0 0,0 1 0 0 0,0-2-1 0 0,1-17-894 0 0,-3 10 636 0 0,0 0 1 0 0,-1-17-1 0 0,3 18 318 0 0,-1 0 1 0 0,0 0-1 0 0,0 0 1 0 0,-4-13-1 0 0,1 7 276 0 0,4 13-244 0 0,0 1-1 0 0,0 0 1 0 0,0-1-1 0 0,0 1 1 0 0,0-1-1 0 0,-1 1 1 0 0,1-1-1 0 0,0 1 1 0 0,0 0-1 0 0,0-1 1 0 0,0 1 0 0 0,0-1-1 0 0,0 1 1 0 0,1-1-1 0 0,-1 1 1 0 0,0-1-1 0 0,0 1 1 0 0,0 0-1 0 0,0-1 1 0 0,0 1-1 0 0,1-1 1 0 0,-1 1 0 0 0,0 0-1 0 0,0-1 1 0 0,1 1-1 0 0,-1 0 1 0 0,0-1-1 0 0,0 1 1 0 0,1-1-1 0 0,12 23 3359 0 0,6 7-3662 0 0,21 46-1 0 0,-38-72-13 0 0,-1 0 0 0 0,0-1 0 0 0,0 1 0 0 0,0 0 0 0 0,0 0 0 0 0,0 0 0 0 0,-1 1 0 0 0,1-1 0 0 0,-1 0 0 0 0,0 3 0 0 0,0-4-1 0 0,0 0-1 0 0,-1-1 0 0 0,1 1 0 0 0,0-1 1 0 0,-1 1-1 0 0,0 0 0 0 0,1-1 0 0 0,-1 1 0 0 0,0-1 1 0 0,0 1-1 0 0,1-1 0 0 0,-1 0 0 0 0,0 1 1 0 0,-1-1-1 0 0,1 0 0 0 0,0 0 0 0 0,0 1 0 0 0,0-1 1 0 0,-4 1-1 0 0,-8 7-610 0 0,9-6 427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6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55 1728 0 0,'-4'7'2416'0'0,"1"-2"-177"0"0,4-4-951 0 0,8-4-738 0 0,-7 3-512 0 0,-1 0 1 0 0,1-1-1 0 0,-1 1 1 0 0,1 0-1 0 0,-1-1 1 0 0,1 0-1 0 0,-1 1 1 0 0,0-1-1 0 0,3-1 1 0 0,8-8 474 0 0,22-11 1 0 0,3-3 135 0 0,-37 24-621 0 0,0-1-1 0 0,1 1 1 0 0,-1 0 0 0 0,1-1-1 0 0,-1 1 1 0 0,1 0 0 0 0,-1 0-1 0 0,1-1 1 0 0,-1 1 0 0 0,1 0-1 0 0,-1 0 1 0 0,1-1 0 0 0,-1 1-1 0 0,1 0 1 0 0,-1 0-1 0 0,1 0 1 0 0,-1 0 0 0 0,1 0-1 0 0,0 0 1 0 0,-1 0 0 0 0,1 0-1 0 0,-1 0 1 0 0,1 0 0 0 0,-1 0-1 0 0,1 1 1 0 0,-1-1 0 0 0,1 0-1 0 0,-1 0 1 0 0,1 0-1 0 0,-1 1 1 0 0,1-1 0 0 0,-1 0-1 0 0,1 1 1 0 0,-1-1 0 0 0,1 0-1 0 0,-1 1 1 0 0,0-1 0 0 0,1 1-1 0 0,-1-1 1 0 0,0 0 0 0 0,1 1-1 0 0,-1-1 1 0 0,0 1-1 0 0,1 0 1 0 0,1 4 176 0 0,0 0 1 0 0,0-1-1 0 0,-1 1 0 0 0,2 7 0 0 0,1 4-678 0 0,-2-11 118 0 0,0 3-2533 0 0,-2-16-4980 0 0,1 5 6918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7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3345 0 0,'0'0'1252'0'0,"6"-9"3945"0"0,29 5-3234 0 0,-32 3-1942 0 0,0 1 0 0 0,0 0 0 0 0,0 1 0 0 0,0-1 0 0 0,0 1 0 0 0,6 1-1 0 0,-8-2-8 0 0,0 1-1 0 0,0 0 1 0 0,0-1-1 0 0,0 1 0 0 0,0 0 1 0 0,0-1-1 0 0,-1 1 0 0 0,1 0 1 0 0,0 0-1 0 0,0 0 0 0 0,-1 0 1 0 0,1-1-1 0 0,-1 1 0 0 0,1 0 1 0 0,0 0-1 0 0,-1 0 0 0 0,0 0 1 0 0,1 1-1 0 0,-1-1 1 0 0,0 0-1 0 0,1 2 0 0 0,0 1-22 0 0,0 1 1 0 0,-1 0-1 0 0,1-1 0 0 0,-1 1 0 0 0,0-1 0 0 0,0 1 1 0 0,-1 0-1 0 0,0 6 0 0 0,-7 26-1837 0 0,8-44-1972 0 0,0 2 3849 0 0,1 1 0 0 0,-1-1 0 0 0,1 0 1 0 0,1 0-1 0 0,-1 1 0 0 0,1-1 0 0 0,2-5 0 0 0,-4 9 53 0 0,1 1-1 0 0,-1-1 1 0 0,1 1-1 0 0,-1-1 1 0 0,1 1-1 0 0,-1-1 1 0 0,1 1-1 0 0,-1 0 1 0 0,1-1-1 0 0,0 1 1 0 0,-1 0-1 0 0,1-1 1 0 0,0 1-1 0 0,-1 0 1 0 0,1 0-1 0 0,0-1 1 0 0,-1 1-1 0 0,1 0 1 0 0,0 0-1 0 0,-1 0 1 0 0,1 0-1 0 0,1 0 1 0 0,16 4 699 0 0,-11 0-795 0 0,5 2-567 0 0,18-19 668 0 0,-11 5 460 0 0,-17 7-514 0 0,0 0 0 0 0,0 0 1 0 0,0 0-1 0 0,0 1 0 0 0,1-1 0 0 0,-1 0 0 0 0,4 0 0 0 0,-5 1-16 0 0,0 0 0 0 0,0 1 0 0 0,0-1-1 0 0,0 0 1 0 0,0 0 0 0 0,0 1 0 0 0,0-1-1 0 0,0 0 1 0 0,0 1 0 0 0,-1-1 0 0 0,1 1-1 0 0,0-1 1 0 0,0 1 0 0 0,0-1 0 0 0,0 1 0 0 0,0 0-1 0 0,-1 0 1 0 0,1-1 0 0 0,0 1 0 0 0,-1 0-1 0 0,2 1 1 0 0,1 3 127 0 0,0 1-1 0 0,-1-1 1 0 0,1 1 0 0 0,-1-1-1 0 0,3 12 1 0 0,0-1 56 0 0,0 3 79 0 0,6 18 72 0 0,-11-36-344 0 0,1 1-1 0 0,0 0 0 0 0,0-1 0 0 0,-1 1 1 0 0,1-1-1 0 0,0 1 0 0 0,1-1 0 0 0,-1 0 1 0 0,0 1-1 0 0,0-1 0 0 0,0 0 0 0 0,1 0 0 0 0,-1 0 1 0 0,1 0-1 0 0,-1 0 0 0 0,1 0 0 0 0,1 1 1 0 0,-2-2-6 0 0,0 1 0 0 0,0-1 1 0 0,0 0-1 0 0,0 0 0 0 0,-1 0 1 0 0,1 1-1 0 0,0-1 0 0 0,0 0 1 0 0,0 0-1 0 0,0 0 0 0 0,0 0 1 0 0,0-1-1 0 0,0 1 0 0 0,-1 0 1 0 0,1 0-1 0 0,0 0 0 0 0,0-1 1 0 0,0 1-1 0 0,0 0 0 0 0,-1-1 1 0 0,1 1-1 0 0,0-1 0 0 0,1 0 1 0 0,-1 0 14 0 0,0-1 1 0 0,0 1 0 0 0,0 0 0 0 0,0-1 0 0 0,0 1 0 0 0,0-1 0 0 0,-1 0 0 0 0,1 1 0 0 0,0-1-1 0 0,-1 1 1 0 0,1-3 0 0 0,1-5 80 0 0,-1 0 0 0 0,0-1 0 0 0,0-13 1 0 0,-1 19-92 0 0,-1-5-100 0 0,-1-1 0 0 0,1 1 0 0 0,-1 0 0 0 0,-1-1 0 0 0,0 1 0 0 0,-7-14 0 0 0,3 3-1116 0 0,-4 3-1413 0 0,10 16 2408 0 0,1 1 0 0 0,0-1 0 0 0,0 1 0 0 0,-1 0 0 0 0,1-1 0 0 0,0 1 0 0 0,0-1 0 0 0,-1 1 0 0 0,1-1 0 0 0,-1 1 0 0 0,1 0 0 0 0,0-1 0 0 0,-1 1 0 0 0,1 0 0 0 0,-1 0 0 0 0,1-1 0 0 0,-1 1 0 0 0,1 0 0 0 0,-1 0 0 0 0,1 0 0 0 0,-1-1 0 0 0,1 1 0 0 0,-1 0 0 0 0,1 0 0 0 0,-1 0 0 0 0,1 0 0 0 0,-1 0 0 0 0,1 0 0 0 0,-1 0 0 0 0,0 0 0 0 0,-2 3-1005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7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61 4705 0 0,'-1'1'2122'0'0,"6"-5"-2125"0"0,20-22-314 0 0,1-1-4690 0 0,-22 22 3515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7.8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0 6217 0 0,'-36'20'6611'0'0,"35"-19"-6543"0"0,1-1 0 0 0,-1 0 0 0 0,1 1 0 0 0,0-1 0 0 0,-1 1 0 0 0,1-1 0 0 0,0 1 0 0 0,-1-1 0 0 0,1 1 1 0 0,0-1-1 0 0,-1 1 0 0 0,1-1 0 0 0,0 1 0 0 0,0-1 0 0 0,0 1 0 0 0,0-1 0 0 0,0 1 0 0 0,0 0 0 0 0,-1-1 0 0 0,1 1 0 0 0,0-1 0 0 0,1 1 0 0 0,-1-1 0 0 0,0 1 0 0 0,0-1 0 0 0,0 1 0 0 0,0 0 0 0 0,1 0 0 0 0,5 18-231 0 0,-4-16 147 0 0,0 0-38 0 0,0 0 0 0 0,0 0 1 0 0,0 0-1 0 0,0-1 0 0 0,0 1 0 0 0,1-1 1 0 0,-1 0-1 0 0,1 0 0 0 0,0 0 0 0 0,0 0 1 0 0,0 0-1 0 0,-1 0 0 0 0,2-1 0 0 0,-1 1 1 0 0,4 0-1 0 0,3 3-22 0 0,-10-5 72 0 0,0 0 1 0 0,1 0 0 0 0,-1 1 0 0 0,1-1 0 0 0,-1 0 0 0 0,0 0 0 0 0,1 0 0 0 0,-1 0-1 0 0,0 0 1 0 0,1 0 0 0 0,-1 0 0 0 0,0 0 0 0 0,1 0 0 0 0,-1 0 0 0 0,1 0 0 0 0,-1 0-1 0 0,0 0 1 0 0,1 0 0 0 0,-1 0 0 0 0,0-1 0 0 0,1 1 0 0 0,-1 0 0 0 0,0 0 0 0 0,1 0 0 0 0,-1-1-1 0 0,0 1 1 0 0,1 0 0 0 0,-1 0 0 0 0,0 0 0 0 0,0-1 0 0 0,1 1 0 0 0,-1 0 0 0 0,0-1-1 0 0,0 1 1 0 0,1 0 0 0 0,-1-1 0 0 0,0 1 0 0 0,0 0 0 0 0,0-1 0 0 0,0 1 0 0 0,0 0-1 0 0,1-1 1 0 0,-1 1 0 0 0,0 0 0 0 0,0-1 0 0 0,0 1 0 0 0,0-1 0 0 0,0 1 0 0 0,0 0-1 0 0,0-1 1 0 0,0 1 0 0 0,0 0 0 0 0,-1-1 0 0 0,1 0 0 0 0,0-1 3 0 0,0 0 0 0 0,0 0 0 0 0,0-1 0 0 0,0 1 0 0 0,-1 0 0 0 0,1 0 0 0 0,-2-4 0 0 0,-5-5-105 0 0,4 5-476 0 0,0 1 1 0 0,0 0-1 0 0,0 0 1 0 0,-6-5-1 0 0,17 14-8100 0 0,4-7 7397 0 0,4-5 1067 0 0,-12 6-99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3881 0 0,'-4'4'1443'0'0,"0"0"0"0"0,0 1 0 0 0,-5 8 0 0 0,7-9-1398 0 0,0 0 0 0 0,0 0 0 0 0,1 0 1 0 0,-1 0-1 0 0,1 1 0 0 0,0-1 0 0 0,0 1 0 0 0,0 7 0 0 0,-2 42-828 0 0,-7 53-3865 0 0,8-89 1134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8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7 536 0 0,'0'-1'164'0'0,"1"1"0"0"0,-1 0-1 0 0,0-1 1 0 0,1 1 0 0 0,-1-1 0 0 0,1 1-1 0 0,-1-1 1 0 0,1 1 0 0 0,-1 0 0 0 0,1-1-1 0 0,-1 1 1 0 0,1 0 0 0 0,-1 0 0 0 0,1-1-1 0 0,-1 1 1 0 0,1 0 0 0 0,-1 0 0 0 0,1 0-1 0 0,-1 0 1 0 0,1 0 0 0 0,0 0 0 0 0,-1-1-1 0 0,1 1 1 0 0,-1 1 0 0 0,1-1 0 0 0,0 0-1 0 0,0 0 1 0 0,0 1 292 0 0,-1-1 0 0 0,1 1 0 0 0,0 0 0 0 0,0-1 0 0 0,-1 1 0 0 0,1 0 0 0 0,-1 0 0 0 0,1 0-1 0 0,-1-1 1 0 0,1 1 0 0 0,-1 0 0 0 0,0 0 0 0 0,1 0 0 0 0,-1 1 0 0 0,12 29-125 0 0,4 60-1238 0 0,-12-60 910 0 0,-3-24 103 0 0,-1 0-1 0 0,2-1 0 0 0,-1 1 1 0 0,0-1-1 0 0,1 1 1 0 0,4 7-1 0 0,-6-13-73 0 0,1 0 0 0 0,-1 0 0 0 0,1 0 0 0 0,0 0-1 0 0,-1 0 1 0 0,1 0 0 0 0,0 0 0 0 0,0 0 0 0 0,0 0-1 0 0,0 0 1 0 0,0-1 0 0 0,0 1 0 0 0,0 0 0 0 0,2 0 0 0 0,-3 0-35 0 0,1-1 0 0 0,0 0 0 0 0,0 0 0 0 0,0 0 0 0 0,-1 0 0 0 0,1 0 0 0 0,0 0 0 0 0,0 0 0 0 0,-1 0 0 0 0,1 0 0 0 0,0 0 1 0 0,0 0-1 0 0,-1-1 0 0 0,1 1 0 0 0,0 0 0 0 0,0-1 0 0 0,-1 1 0 0 0,1 0 0 0 0,0-1 0 0 0,-1 1 0 0 0,1-1 0 0 0,-1 1 0 0 0,1-1 0 0 0,0 1 1 0 0,0-2-1 0 0,0 0-11 0 0,1 1 0 0 0,-1-1 1 0 0,0 0-1 0 0,0 0 0 0 0,0 0 1 0 0,0 0-1 0 0,-1 0 1 0 0,1 0-1 0 0,0 0 0 0 0,-1 0 1 0 0,0 0-1 0 0,1-1 0 0 0,-1 1 1 0 0,0 0-1 0 0,0 0 0 0 0,0 0 1 0 0,-1-3-1 0 0,0-7-823 0 0,-6-23 0 0 0,4 23-313 0 0,2 8 438 0 0,0 0 1 0 0,0 1 0 0 0,0-1-1 0 0,-1 0 1 0 0,1 1 0 0 0,-1-1 0 0 0,0 1-1 0 0,0-1 1 0 0,0 1 0 0 0,-4-4-1 0 0,2 7-328 0 0,3 1 456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8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1800 0 0,'0'1'260'0'0,"0"-1"-1"0"0,0 1 1 0 0,0 0 0 0 0,0-1-1 0 0,0 1 1 0 0,0 0-1 0 0,0-1 1 0 0,0 1-1 0 0,0 0 1 0 0,0-1-1 0 0,0 1 1 0 0,0-1 0 0 0,1 1-1 0 0,-1 0 1 0 0,0-1-1 0 0,0 1 1 0 0,1 0-1 0 0,-1-1 1 0 0,0 1-1 0 0,1-1 1 0 0,-1 1 0 0 0,1-1-1 0 0,-1 1 1 0 0,1-1-1 0 0,0 1 1 0 0,0-1-162 0 0,-1 0 1 0 0,1 0 0 0 0,0 0-1 0 0,0 0 1 0 0,-1 0-1 0 0,1 0 1 0 0,0 0 0 0 0,-1-1-1 0 0,1 1 1 0 0,0 0-1 0 0,-1-1 1 0 0,1 1-1 0 0,0 0 1 0 0,-1-1 0 0 0,1 1-1 0 0,0-1 1 0 0,-1 1-1 0 0,2-1 1 0 0,13-16-2653 0 0,-2 1-3978 0 0,-10 13 5204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8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20 4433 0 0,'-17'6'5684'0'0,"12"-6"-4289"0"0,11-3-858 0 0,-5 2-546 0 0,1 0-1 0 0,-1 0 0 0 0,1 0 1 0 0,0 0-1 0 0,0 1 0 0 0,-1-1 1 0 0,1 1-1 0 0,0-1 1 0 0,0 1-1 0 0,0-1 0 0 0,0 1 1 0 0,0 0-1 0 0,0 0 0 0 0,-1 0 1 0 0,1 0-1 0 0,0 0 0 0 0,0 1 1 0 0,0-1-1 0 0,0 1 1 0 0,0-1-1 0 0,-1 1 0 0 0,1-1 1 0 0,0 1-1 0 0,0 0 0 0 0,-1 0 1 0 0,1 0-1 0 0,-1 0 0 0 0,1 0 1 0 0,-1 0-1 0 0,3 2 1 0 0,-3 3 22 0 0,3 0 42 0 0,-3-4 1 0 0,1 1 1 0 0,-1-1 0 0 0,1 1-1 0 0,-1-1 1 0 0,0 1 0 0 0,0 0-1 0 0,0 0 1 0 0,0-1 0 0 0,0 1-1 0 0,-1 0 1 0 0,1 0 0 0 0,-1 0-1 0 0,0 0 1 0 0,0 5 0 0 0,2 9 491 0 0,-2-9-331 0 0,1 3-8 0 0,4-8-85 0 0,-5-3-139 0 0,17-19-1273 0 0,-15 17 1108 0 0,-1-1 0 0 0,1 0 0 0 0,-1 0-1 0 0,0 0 1 0 0,0-1 0 0 0,0 1 0 0 0,-1 0 0 0 0,1 0 0 0 0,-1 0 0 0 0,1-1 0 0 0,-1 1-1 0 0,0 0 1 0 0,0 0 0 0 0,-2-7 0 0 0,0-18-38 0 0,2 26 245 0 0,0 0-1 0 0,0 0 1 0 0,0 1 0 0 0,1-1 0 0 0,-1 0-1 0 0,0 1 1 0 0,1-1 0 0 0,-1 0 0 0 0,1 1-1 0 0,-1-1 1 0 0,1 1 0 0 0,1-3-1 0 0,-2 4 14 0 0,2 0-32 0 0,-1 0 0 0 0,0 0 0 0 0,0 0 0 0 0,1 0 0 0 0,-1 0-1 0 0,0 0 1 0 0,0 1 0 0 0,1-1 0 0 0,-1 0 0 0 0,0 1 0 0 0,0-1-1 0 0,0 1 1 0 0,1 0 0 0 0,-1-1 0 0 0,0 1 0 0 0,0 0 0 0 0,0-1-1 0 0,0 1 1 0 0,0 0 0 0 0,0 0 0 0 0,0 0 0 0 0,-1 0-1 0 0,1 0 1 0 0,0 0 0 0 0,0 0 0 0 0,-1 0 0 0 0,1 0 0 0 0,-1 1-1 0 0,1-1 1 0 0,-1 0 0 0 0,1 0 0 0 0,-1 1 0 0 0,0-1 0 0 0,0 0-1 0 0,0 0 1 0 0,1 1 0 0 0,-1-1 0 0 0,0 0 0 0 0,0 0 0 0 0,-1 1-1 0 0,1-1 1 0 0,0 0 0 0 0,0 1 0 0 0,-1-1 0 0 0,0 1 0 0 0,-4 19 243 0 0,5-21-243 0 0,-1 0-1 0 0,1 1 0 0 0,0-1 1 0 0,0 0-1 0 0,0 1 0 0 0,0-1 1 0 0,0 0-1 0 0,0 0 0 0 0,0 1 1 0 0,0-1-1 0 0,0 0 0 0 0,0 1 1 0 0,0-1-1 0 0,0 0 0 0 0,0 1 1 0 0,0-1-1 0 0,0 0 0 0 0,0 0 1 0 0,0 1-1 0 0,1-1 1 0 0,-1 0-1 0 0,0 1 0 0 0,0-1 1 0 0,0 0-1 0 0,0 0 0 0 0,0 1 1 0 0,1-1-1 0 0,-1 0 0 0 0,0 0 1 0 0,0 0-1 0 0,1 1 0 0 0,-1-1 1 0 0,0 0-1 0 0,0 0 0 0 0,1 0 1 0 0,-1 0-1 0 0,0 1 0 0 0,0-1 1 0 0,1 0-1 0 0,-1 0 0 0 0,0 0 1 0 0,1 0-1 0 0,-1 0 0 0 0,0 0 1 0 0,1 0-1 0 0,-1 0 0 0 0,0 0 1 0 0,0 0-1 0 0,1 0 0 0 0,-1 0 1 0 0,0 0-1 0 0,1 0 0 0 0,-1 0 1 0 0,0 0-1 0 0,1 0 0 0 0,-1 0 1 0 0,0-1-1 0 0,0 1 0 0 0,1 0 1 0 0,-1 0-1 0 0,0 0 0 0 0,0 0 1 0 0,1-1-1 0 0,2 0 28 0 0,12-6-55 0 0,-14 6 28 0 0,-1 1 0 0 0,1 0 0 0 0,-1 0 0 0 0,1-1-1 0 0,-1 1 1 0 0,1 0 0 0 0,-1 0 0 0 0,1 0 0 0 0,-1 0 0 0 0,1 0 0 0 0,0 0-1 0 0,-1 0 1 0 0,1 0 0 0 0,-1 0 0 0 0,1 0 0 0 0,-1 0 0 0 0,1 0-1 0 0,-1 1 1 0 0,1-1 0 0 0,1 0 0 0 0,-1 3 88 0 0,0 0 0 0 0,0 0 0 0 0,0 0 0 0 0,0-1 0 0 0,0 1 0 0 0,-1 0 0 0 0,1 0 0 0 0,-1 4 0 0 0,0-3-58 0 0,0 1 1 0 0,1 0-1 0 0,0-1 0 0 0,0 1 0 0 0,0-1 1 0 0,0 1-1 0 0,1-1 0 0 0,2 7 0 0 0,-4-10-40 0 0,1-1 0 0 0,-1 0 0 0 0,0 1 0 0 0,0-1 0 0 0,0 0 0 0 0,1 1 0 0 0,-1-1 0 0 0,0 1 0 0 0,0-1 0 0 0,1 0 0 0 0,-1 0-1 0 0,0 1 1 0 0,1-1 0 0 0,-1 0 0 0 0,0 1 0 0 0,1-1 0 0 0,-1 0 0 0 0,0 0 0 0 0,1 0 0 0 0,-1 0 0 0 0,0 1 0 0 0,1-1 0 0 0,-1 0 0 0 0,1 0 0 0 0,0 0 0 0 0,4 2 21 0 0,-1-1 150 0 0,-1 0 1 0 0,1 1 0 0 0,0-1 0 0 0,-1 1-1 0 0,1 0 1 0 0,-1 0 0 0 0,0 1 0 0 0,0-1-1 0 0,1 1 1 0 0,3 4 0 0 0,-6-6-184 0 0,0 1 0 0 0,0-1 1 0 0,1 0-1 0 0,-1 1 0 0 0,-1-1 1 0 0,1 1-1 0 0,0 0 0 0 0,0-1 0 0 0,0 1 1 0 0,0 3-1 0 0,6-9-11706 0 0,-5 2 9365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3769 0 0,'-18'14'1341'0'0,"-7"4"-824"0"0,24-17-159 0 0,-1-1 1 0 0,1 1-1 0 0,-1 0 1 0 0,0-1 0 0 0,1 0-1 0 0,-1 1 1 0 0,0-1-1 0 0,-3 0 1 0 0,13-6 1385 0 0,7-2-900 0 0,2 2-466 0 0,-1 2-1 0 0,1 0 0 0 0,0 1 1 0 0,24-2-1 0 0,70 4 290 0 0,397 15 1407 0 0,-399-11-1799 0 0,236 9 44 0 0,150 51 305 0 0,-67-8-172 0 0,-370-51-502 0 0,212 20 160 0 0,-161-7 128 0 0,55 8 27 0 0,-98-19-301 0 0,106 8 165 0 0,-130-10-68 0 0,55 12-1 0 0,-78-10 69 0 0,-16-4-98 0 0,0-1 0 0 0,0 0-1 0 0,0 0 1 0 0,0-1 0 0 0,0 1 0 0 0,6 0-1 0 0,20 6-30 0 0,-26-8-370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10338 0 0,'-10'5'1273'0'0,"5"-3"-1068"0"0,0 0-1 0 0,1 1 0 0 0,-1-1 1 0 0,0 1-1 0 0,-4 4 0 0 0,41 7-350 0 0,-10-9-342 0 0,-15-2-180 0 0,0-1 0 0 0,0-1 0 0 0,0 1-1 0 0,0-1 1 0 0,1 0 0 0 0,-1-1 0 0 0,0 0 0 0 0,13-1-1 0 0,-20 1 507 0 0,0 0-1 0 0,0 0 0 0 0,1 0 1 0 0,-1 0-1 0 0,0 0 0 0 0,0 0 0 0 0,0 0 1 0 0,1 0-1 0 0,-1 0 0 0 0,0 0 1 0 0,0 0-1 0 0,1 0 0 0 0,-1 0 1 0 0,0 0-1 0 0,0 0 0 0 0,0 0 0 0 0,0 0 1 0 0,2 4-3091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 3689 0 0,'-6'7'1875'0'0,"3"-5"-1626"0"0,1 0-1 0 0,-1 0 1 0 0,1 0-1 0 0,0 1 1 0 0,0-1-1 0 0,0 1 1 0 0,0 0 0 0 0,0-1-1 0 0,-2 6 1 0 0,4-7-215 0 0,0-1 0 0 0,0 0 0 0 0,0 0 0 0 0,0 1 0 0 0,0-1 0 0 0,0 0 0 0 0,0 0 0 0 0,0 1 0 0 0,0-1 0 0 0,0 0 0 0 0,1 0 0 0 0,-1 1 0 0 0,0-1 0 0 0,0 0 0 0 0,0 0 0 0 0,0 0 0 0 0,0 1 0 0 0,0-1 0 0 0,0 0 0 0 0,1 0 0 0 0,-1 0 0 0 0,0 1 0 0 0,0-1 0 0 0,0 0 0 0 0,1 0 0 0 0,-1 0 1 0 0,0 0-1 0 0,0 0 0 0 0,0 1 0 0 0,1-1 0 0 0,-1 0 0 0 0,0 0 0 0 0,0 0 0 0 0,0 0 0 0 0,1 0 0 0 0,-1 0 0 0 0,15 2 222 0 0,-10-3-249 0 0,-1 1 0 0 0,1-1 0 0 0,-1 1-1 0 0,8-3 1 0 0,-4-2 266 0 0,2 2-1 0 0,-1 0 0 0 0,0 0 0 0 0,1 0 1 0 0,-1 1-1 0 0,19-1 0 0 0,-28 3-221 0 0,1 0-1 0 0,0 1 1 0 0,0-1 0 0 0,0 0-1 0 0,0 1 1 0 0,-1-1 0 0 0,1 1-1 0 0,0-1 1 0 0,0 1 0 0 0,-1-1-1 0 0,1 1 1 0 0,-1 0 0 0 0,1-1-1 0 0,0 1 1 0 0,-1 0 0 0 0,1-1-1 0 0,-1 1 1 0 0,1 0 0 0 0,-1 0-1 0 0,0 0 1 0 0,1 0 0 0 0,7 21 105 0 0,-7-20-179 0 0,2 5-24 0 0,-1 0-635 0 0,1 1 1 0 0,-1-1-1 0 0,-1 1 1 0 0,2 8-1 0 0,-10-36-7067 0 0,4 10 8125 0 0,0-1 0 0 0,0 1 0 0 0,-2-22 0 0 0,5 30-242 0 0,0 1 0 0 0,0 0 0 0 0,0-1 0 0 0,0 1 0 0 0,0-1 0 0 0,0 1 0 0 0,1 0 0 0 0,-1-1 0 0 0,0 1 0 0 0,1 0 0 0 0,-1-1 0 0 0,1 1 0 0 0,0 0 0 0 0,-1 0 1 0 0,1-1-1 0 0,0 1 0 0 0,0 0 0 0 0,0 0 0 0 0,0 0 0 0 0,0 0 0 0 0,1-1 0 0 0,-1 2-18 0 0,0-1-1 0 0,0 1 1 0 0,1-1 0 0 0,-1 1-1 0 0,0 0 1 0 0,0-1 0 0 0,1 1-1 0 0,-1 0 1 0 0,0 0 0 0 0,0 0-1 0 0,1 0 1 0 0,-1 0 0 0 0,0 0-1 0 0,0 1 1 0 0,1-1 0 0 0,-1 0-1 0 0,0 1 1 0 0,0-1 0 0 0,0 1-1 0 0,1-1 1 0 0,-1 1 0 0 0,0-1-1 0 0,1 2 1 0 0,35 20 702 0 0,34 18-1192 0 0,-67-38 886 0 0,9 6-5086 0 0,-25-2-5 0 0,7-6 4006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40 4001 0 0,'-4'8'1738'0'0,"-6"10"-416"0"0,10-18-1243 0 0,-1 1 0 0 0,1-1 0 0 0,0 1-1 0 0,0-1 1 0 0,0 1 0 0 0,-1-1 0 0 0,1 1 0 0 0,0 0 0 0 0,0-1 0 0 0,0 1 0 0 0,0-1 0 0 0,0 1 0 0 0,0 0 0 0 0,0-1 0 0 0,0 1 0 0 0,0-1 0 0 0,1 1-1 0 0,-1-1 1 0 0,0 1 0 0 0,0 0 0 0 0,0-1 0 0 0,1 1 0 0 0,-1-1 0 0 0,1 2 0 0 0,21-8 462 0 0,-11 1-424 0 0,1-1-1 0 0,-2 0 0 0 0,11-8 1 0 0,-9 5 157 0 0,0 2 1 0 0,16-8 0 0 0,-24 13-14 0 0,1 0-1 0 0,0 0 1 0 0,0 0-1 0 0,0 1 1 0 0,9-2-1 0 0,-13 3-147 0 0,1 0 0 0 0,-1 0 0 0 0,1 0 0 0 0,0 0 0 0 0,-1 0-1 0 0,1 1 1 0 0,-1-1 0 0 0,1 0 0 0 0,-1 1 0 0 0,1-1 0 0 0,-1 1 0 0 0,1 0 0 0 0,-1 0 0 0 0,0-1-1 0 0,1 1 1 0 0,-1 0 0 0 0,0 0 0 0 0,0 0 0 0 0,1 0 0 0 0,-1 1 0 0 0,0-1 0 0 0,1 2 0 0 0,9 15 294 0 0,-10-14-673 0 0,1-1-1 0 0,0 0 1 0 0,0 1 0 0 0,5 5-1 0 0,-1-28-11666 0 0,-6 9 10570 0 0,0 4 567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1792 0 0,'0'0'878'0'0,"13"-10"4348"0"0,6 4-3175 0 0,-15 5-1805 0 0,0 0 1 0 0,-1 0-1 0 0,1 0 1 0 0,0 0-1 0 0,0 0 1 0 0,-1 1-1 0 0,1 0 1 0 0,8 0-1 0 0,-5 1 37 0 0,32 7 748 0 0,-34-6-885 0 0,0 0 0 0 0,1 0 0 0 0,-1 0 0 0 0,0 1 0 0 0,7 5 0 0 0,-9-5-107 0 0,0 0 1 0 0,0 1-1 0 0,0-1 0 0 0,-1 1 1 0 0,5 8-1 0 0,7 11-1454 0 0,-13-22 866 0 0,0 0 0 0 0,0 0 0 0 0,0 0 0 0 0,0 0-1 0 0,0 0 1 0 0,0 0 0 0 0,0 0 0 0 0,0 0 0 0 0,0 0 0 0 0,0 0 0 0 0,1-1-1 0 0,-1 1 1 0 0,0 0 0 0 0,0-1 0 0 0,1 1 0 0 0,1-1 0 0 0,-2-5-3284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1048 0 0,'5'-16'6478'0'0,"-4"18"-6252"0"0,-1 0 1 0 0,1-1 0 0 0,0 1-1 0 0,-1-1 1 0 0,1 1 0 0 0,0-1-1 0 0,0 1 1 0 0,3 2 0 0 0,3 7-70 0 0,6 23-33 0 0,-8-21-128 0 0,-1-1 0 0 0,13 21-1 0 0,-3 1-983 0 0,-10-24 174 0 0,-3-7-674 0 0,-5-11-2170 0 0,2 3 3597 0 0,0-1 0 0 0,0 0 0 0 0,1 1 0 0 0,-1-1 0 0 0,0-7 0 0 0,2 10 652 0 0,0-1 0 0 0,0 1 0 0 0,0 0-1 0 0,0-1 1 0 0,1 1 0 0 0,-1 0 0 0 0,2-5 0 0 0,-2 7-289 0 0,1 1 0 0 0,-1-1 0 0 0,1 0 0 0 0,-1 0 1 0 0,1 1-1 0 0,-1-1 0 0 0,1 0 0 0 0,-1 1 0 0 0,1-1 0 0 0,0 0 0 0 0,-1 1 1 0 0,2-1-1 0 0,22-11 925 0 0,-2 1-1306 0 0,-6 3-556 0 0,-7 4-2327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7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4 334 7026 0 0,'-3'11'2049'0'0,"11"-12"-2312"0"0,7-3 694 0 0,17 0-3 0 0,-14 2-85 0 0,21-5 0 0 0,23-12 236 0 0,-2-1 0 0 0,73-37 1 0 0,186-92 708 0 0,-304 142-1283 0 0,18-9 66 0 0,51-18 1 0 0,-82 34-68 0 0,0 0 10 0 0,0-1 0 0 0,0 0 1 0 0,0 1-1 0 0,0-1 1 0 0,0 0-1 0 0,0 0 1 0 0,0 0-1 0 0,0 0 1 0 0,0 0-1 0 0,2-2 1 0 0,-5 1 70 0 0,-1 1-1356 0 0,1 0 0 0 0,-1-1 0 0 0,0 1 0 0 0,1 0 0 0 0,-1 0 0 0 0,0 0-1 0 0,0 0 1 0 0,-4-1 0 0 0,1 2-1060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1752 0 0,'7'17'3392'0'0,"10"18"-2468"0"0,-13-25-1784 0 0,1-1-1 0 0,7 13 0 0 0,-6-11-1518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8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 3281 0 0,'-1'0'66'0'0,"1"0"1"0"0,0 0 0 0 0,0-1-1 0 0,0 1 1 0 0,0 0 0 0 0,-1 0 0 0 0,1 0-1 0 0,0 0 1 0 0,0 0 0 0 0,0 0-1 0 0,-1 0 1 0 0,1 0 0 0 0,0 0-1 0 0,0 0 1 0 0,-1 0 0 0 0,1 0-1 0 0,0 0 1 0 0,0 0 0 0 0,0 0-1 0 0,-1 0 1 0 0,1 0 0 0 0,0 0 0 0 0,0 0-1 0 0,0 0 1 0 0,-1 0 0 0 0,1 0-1 0 0,0 0 1 0 0,0 1 0 0 0,0-1-1 0 0,0 0 1 0 0,-1 0 0 0 0,1 0-1 0 0,0 0 1 0 0,0 0 0 0 0,0 1 0 0 0,0-1-1 0 0,0 0 1 0 0,-1 0 0 0 0,1 0-1 0 0,0 0 1 0 0,0 1 0 0 0,0-1-1 0 0,0 0 1 0 0,0 0 0 0 0,0 0-1 0 0,0 1 1 0 0,0-1 0 0 0,0 0-1 0 0,0 0 1 0 0,0 0 0 0 0,0 1 0 0 0,-1 0 41 0 0,1 0 0 0 0,0-1 1 0 0,0 1-1 0 0,-1 0 1 0 0,1 0-1 0 0,0 0 1 0 0,0 0-1 0 0,0-1 1 0 0,0 1-1 0 0,0 0 1 0 0,0 0-1 0 0,0 0 1 0 0,1 1-1 0 0,7 14-89 0 0,11 22 16 0 0,33 51 0 0 0,-48-83-7 0 0,-2-3 30 0 0,0 1 0 0 0,1-1 0 0 0,-1 1 0 0 0,1-1-1 0 0,0 0 1 0 0,0 0 0 0 0,0 0 0 0 0,0 0 0 0 0,0-1 0 0 0,4 3 0 0 0,-6-5-41 0 0,0 0 1 0 0,-1 1 0 0 0,1-1-1 0 0,0 0 1 0 0,-1 0 0 0 0,1 0-1 0 0,0 0 1 0 0,0 0 0 0 0,-1 0-1 0 0,1 0 1 0 0,0 0 0 0 0,-1 0-1 0 0,1 0 1 0 0,0-1 0 0 0,-1 1 0 0 0,1 0-1 0 0,0 0 1 0 0,-1-1 0 0 0,1 1-1 0 0,0 0 1 0 0,-1-1 0 0 0,1 1-1 0 0,0-1 1 0 0,1-1 10 0 0,-1 1 0 0 0,0 0 0 0 0,0-1 1 0 0,0 1-1 0 0,0-1 0 0 0,0 0 0 0 0,0 1 0 0 0,0-1 0 0 0,0-2 1 0 0,1-4 45 0 0,0 0 1 0 0,0 0 0 0 0,0-10 0 0 0,-2 17-68 0 0,0-7-16 0 0,0 1 1 0 0,-1-1-1 0 0,0 0 1 0 0,-1 0-1 0 0,1 1 1 0 0,-5-10-1 0 0,1-2-470 0 0,5 17 71 0 0,-1-1 0 0 0,1 1-1 0 0,-1-1 1 0 0,0 1 0 0 0,0 0 0 0 0,0-1 0 0 0,0 1-1 0 0,-1 0 1 0 0,1 0 0 0 0,0 0 0 0 0,-3-3 0 0 0,-1 7-3138 0 0,3-1 2504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71 2393 0 0,'0'1'1900'0'0,"-1"2"-1207"0"0,5-4 102 0 0,3-3-494 0 0,0-1-1 0 0,0 0 0 0 0,-1 0 1 0 0,0-1-1 0 0,0 1 1 0 0,0-1-1 0 0,9-13 0 0 0,1 5-260 0 0,-15 14-11 0 0,-1-1 0 0 0,1 1 0 0 0,-1-1 0 0 0,1 1 0 0 0,-1 0 0 0 0,1-1 0 0 0,0 1 0 0 0,-1 0 0 0 0,1-1-1 0 0,0 1 1 0 0,-1 0 0 0 0,1 0 0 0 0,0 0 0 0 0,0-1 0 0 0,-1 1 0 0 0,1 0 0 0 0,0 0 0 0 0,-1 0 0 0 0,1 0 0 0 0,0 0 0 0 0,-1 0 0 0 0,1 1 0 0 0,0-1 0 0 0,0 0 0 0 0,0 0 0 0 0,3 5 208 0 0,1 0 0 0 0,-1-1 0 0 0,0 1 0 0 0,-1 1 0 0 0,5 6 1 0 0,-7-11-447 0 0,0 1 1 0 0,0 0 0 0 0,1-1-1 0 0,-1 1 1 0 0,0-1 0 0 0,1 0 0 0 0,0 1-1 0 0,2 1 1 0 0,-4-3 32 0 0,0 0 1 0 0,0 1-1 0 0,1-1 1 0 0,-1 0-1 0 0,0 0 1 0 0,1 1-1 0 0,-1-1 1 0 0,0 0-1 0 0,1 0 1 0 0,-1 0-1 0 0,0 0 0 0 0,1 1 1 0 0,-1-1-1 0 0,0 0 1 0 0,1 0-1 0 0,-1 0 1 0 0,1 0-1 0 0,-1 0 1 0 0,0 0-1 0 0,1 0 1 0 0,-1 0-1 0 0,0 0 0 0 0,1 0 1 0 0,-1 0-1 0 0,1 0 1 0 0,-1 0-1 0 0,0 0 1 0 0,1 0-1 0 0,-1-1 1 0 0,0 1-1 0 0,1 0 1 0 0,-1 0-1 0 0,0 0 0 0 0,1-1 1 0 0,-1 1-1 0 0,0 0 1 0 0,1 0-1 0 0,-1 0 1 0 0,0-1-1 0 0,1 1 1 0 0,-1 0-1 0 0,0-1 1 0 0,0 1-1 0 0,1-1 0 0 0,-1-1-441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2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15 2264 0 0,'-3'1'2806'0'0,"5"-1"-817"0"0,9 0-929 0 0,3-5-981 0 0,-10 3-673 0 0,0 0 0 0 0,1 1-1 0 0,-1-1 1 0 0,0 1 0 0 0,0 0-1 0 0,6 0 1 0 0,-10 4-2727 0 0,0-2 2612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19 1120 0 0,'-1'0'97'0'0,"1"0"-1"0"0,0 0 1 0 0,0 0-1 0 0,-1 0 0 0 0,1 1 1 0 0,0-1-1 0 0,0 0 1 0 0,0 0-1 0 0,-1 0 0 0 0,1 1 1 0 0,0-1-1 0 0,0 0 1 0 0,0 0-1 0 0,0 0 1 0 0,-1 1-1 0 0,1-1 0 0 0,0 0 1 0 0,0 0-1 0 0,0 1 1 0 0,0-1-1 0 0,0 0 1 0 0,0 0-1 0 0,0 1 0 0 0,0-1 1 0 0,0 0-1 0 0,0 1 1 0 0,0-1-1 0 0,0 0 0 0 0,0 1 1 0 0,0-1-80 0 0,0 0 0 0 0,0 0-1 0 0,0 0 1 0 0,0 1 0 0 0,0-1 0 0 0,0 0 0 0 0,0 0 0 0 0,0 0 0 0 0,0 0-1 0 0,0 0 1 0 0,0 1 0 0 0,0-1 0 0 0,0 0 0 0 0,0 0 0 0 0,0 0 0 0 0,0 0-1 0 0,0 1 1 0 0,0-1 0 0 0,0 0 0 0 0,0 0 0 0 0,0 0 0 0 0,1 0 0 0 0,-1 0-1 0 0,0 0 1 0 0,0 1 0 0 0,0-1 0 0 0,0 0 0 0 0,0 0 0 0 0,0 0 0 0 0,0 0 0 0 0,1 0-1 0 0,-1 0 1 0 0,0 0 0 0 0,0 0 0 0 0,0 0 0 0 0,0 0 0 0 0,0 0 0 0 0,1 0-1 0 0,-1 0 1 0 0,0 0 0 0 0,0 1 0 0 0,0-1 0 0 0,0 0 0 0 0,1 0 0 0 0,-1-1-1 0 0,0 1 1 0 0,0 0 0 0 0,0 0 0 0 0,0 0 0 0 0,0 0 0 0 0,1 0 0 0 0,-1 0-1 0 0,10-3 92 0 0,6-3-284 0 0,-15 6 55 0 0,-1 0 1 0 0,1-1-1 0 0,-1 1 0 0 0,1 0 0 0 0,-1-1 1 0 0,1 1-1 0 0,-1-1 0 0 0,1 1 0 0 0,-1 0 1 0 0,0-1-1 0 0,1 1 0 0 0,-1-1 1 0 0,0 1-1 0 0,1-1 0 0 0,-1 1 0 0 0,0-1 1 0 0,0 0-1 0 0,1 1 0 0 0,-1-1 0 0 0,0 1 1 0 0,0-1-1 0 0,0 1 0 0 0,0-2 0 0 0,-3-5-1359 0 0,4 5 1028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1320 0 0,'-6'11'2231'0'0,"4"-9"-1930"0"0,1-1 0 0 0,0 1 1 0 0,1 0-1 0 0,-1 0 0 0 0,0 0 0 0 0,0-1 1 0 0,1 1-1 0 0,-1 0 0 0 0,1 0 0 0 0,0 0 0 0 0,-1 0 1 0 0,1 4-1 0 0,1-2-131 0 0,-1 1 0 0 0,1-1 0 0 0,0 0-1 0 0,0 0 1 0 0,1 1 0 0 0,-1-1 0 0 0,1 0 0 0 0,0 0 0 0 0,0 0 0 0 0,1-1 0 0 0,4 7-1 0 0,2 4-120 0 0,-7-12-53 0 0,-1 0 0 0 0,1 0-1 0 0,-1 0 1 0 0,1 0 0 0 0,0-1 0 0 0,0 1-1 0 0,-1 0 1 0 0,1-1 0 0 0,3 2 0 0 0,-4-3-9 0 0,0 1 1 0 0,0 0 0 0 0,0-1 0 0 0,0 1 0 0 0,0-1 0 0 0,1 0 0 0 0,-1 1-1 0 0,0-1 1 0 0,0 0 0 0 0,0 0 0 0 0,0 0 0 0 0,1 1 0 0 0,-1-1 0 0 0,0 0-1 0 0,0-1 1 0 0,0 1 0 0 0,0 0 0 0 0,1 0 0 0 0,1-1 0 0 0,29-25-427 0 0,-28 27-1264 0 0,-5 4 1012 0 0,-7 8 604 0 0,7-12 175 0 0,0 1 0 0 0,0-1-1 0 0,-1 1 1 0 0,1-1 0 0 0,1 1-1 0 0,-1 0 1 0 0,0-1 0 0 0,0 1-1 0 0,1 0 1 0 0,-1-1 0 0 0,0 4 0 0 0,1-4-66 0 0,0-1 1 0 0,0 0-1 0 0,0 1 1 0 0,0-1-1 0 0,0 0 1 0 0,0 0-1 0 0,0 1 1 0 0,0-1-1 0 0,0 0 0 0 0,0 0 1 0 0,0 1-1 0 0,0-1 1 0 0,0 0-1 0 0,0 0 1 0 0,0 1-1 0 0,0-1 1 0 0,0 0-1 0 0,0 0 1 0 0,1 1-1 0 0,-1-1 1 0 0,0 0-1 0 0,0 0 1 0 0,0 0-1 0 0,0 1 1 0 0,1-1-1 0 0,-1 0 1 0 0,1 0-14 0 0,-1 0-1 0 0,1 0 1 0 0,-1 0 0 0 0,1 0 0 0 0,-1 0-1 0 0,1 0 1 0 0,-1 0 0 0 0,1 0-1 0 0,-1 0 1 0 0,1 0 0 0 0,-1 0-1 0 0,1-1 1 0 0,-1 1 0 0 0,1 0 0 0 0,-1 0-1 0 0,1-1 1 0 0,-1 1 0 0 0,0 0-1 0 0,1-1 1 0 0,4-1 160 0 0,-1 0 1 0 0,1 0-1 0 0,0 1 0 0 0,0 0 0 0 0,0 0 0 0 0,0 0 1 0 0,0 0-1 0 0,6 0 0 0 0,-10 2-95 0 0,0 0 0 0 0,1-1 1 0 0,-1 1-1 0 0,0 0 0 0 0,1-1 0 0 0,-1 1 0 0 0,0 0 1 0 0,0 0-1 0 0,0 0 0 0 0,0 0 0 0 0,0 0 0 0 0,0 0 1 0 0,0 0-1 0 0,0 1 0 0 0,0-1 0 0 0,0 0 0 0 0,-1 0 0 0 0,1 1 1 0 0,-1-1-1 0 0,2 3 0 0 0,7 12 459 0 0,11 5 215 0 0,-19-21-738 0 0,-1 0-1 0 0,1 0 0 0 0,-1 0 1 0 0,1 0-1 0 0,-1 0 0 0 0,1 1 0 0 0,-1-1 1 0 0,1-1-1 0 0,-1 1 0 0 0,1 0 1 0 0,-1 0-1 0 0,1 0 0 0 0,-1 0 0 0 0,1 0 1 0 0,-1 0-1 0 0,1 0 0 0 0,-1-1 1 0 0,1 1-1 0 0,-1 0 0 0 0,0 0 1 0 0,1-1-1 0 0,-1 1 0 0 0,1 0 0 0 0,-1-1 1 0 0,0 1-1 0 0,1 0 0 0 0,-1-1 1 0 0,14-13 30 0 0,-12 12-62 0 0,-2 2-68 0 0,1-1 1 0 0,-1 1-1 0 0,0-1 0 0 0,1 1 0 0 0,-1-1 0 0 0,0 1 1 0 0,0-1-1 0 0,1 1 0 0 0,-1-1 0 0 0,0 1 1 0 0,0-1-1 0 0,0 1 0 0 0,0-1 0 0 0,0 1 1 0 0,0-1-1 0 0,0 0 0 0 0,0 1 0 0 0,0-1 1 0 0,0 1-1 0 0,0-1 0 0 0,0 1 0 0 0,0-1 0 0 0,0 1 1 0 0,0-1-1 0 0,-1 1 0 0 0,1-2 0 0 0,-1-2-3877 0 0,1 1-522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4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7578 0 0,'-7'-1'844'0'0,"19"-1"-998"0"0,19-1-55 0 0,-19 3 220 0 0,102-4 18 0 0,-111 3-7 0 0,0 1 0 0 0,0 0 0 0 0,0 0 0 0 0,0 0 0 0 0,0 0 0 0 0,1 1 0 0 0,3 0 0 0 0,-6-1 80 0 0,0 1 0 0 0,0-1 0 0 0,0 0 0 0 0,0 1 0 0 0,0-1 0 0 0,-1 1 0 0 0,1-1 0 0 0,0 1 0 0 0,0 0 0 0 0,0-1 0 0 0,0 1 1 0 0,-1 0-1 0 0,1 0 0 0 0,0-1 0 0 0,-1 1 0 0 0,1 0 0 0 0,-1 0 0 0 0,1 0 0 0 0,-1 0 0 0 0,1 0 0 0 0,-1 0 0 0 0,1 0 0 0 0,-1 0 0 0 0,0 1 0 0 0,2 9 424 0 0,-1 0-1 0 0,-1 1 1 0 0,-1 20-1 0 0,-1 3-312 0 0,3-6-1180 0 0,7 42-1 0 0,-8-67 260 0 0,0-2 74 0 0,0 0 0 0 0,0 0-1 0 0,0 0 1 0 0,1 0 0 0 0,-1-1 0 0 0,0 1-1 0 0,1 0 1 0 0,0 0 0 0 0,-1-1-1 0 0,1 1 1 0 0,0 0 0 0 0,1 2-1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4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5841 0 0,'-4'9'3642'0'0,"4"-7"-3613"0"0,0 7-78 0 0,0-1 1 0 0,0 1-1 0 0,0-1 1 0 0,1 1-1 0 0,1-1 1 0 0,0 1-1 0 0,0-1 1 0 0,5 14-1 0 0,-6-21-176 0 0,0 1-1 0 0,0-1 1 0 0,-1 0-1 0 0,1 1 0 0 0,0-1 1 0 0,0 0-1 0 0,0 0 1 0 0,0 0-1 0 0,1 0 1 0 0,-1 0-1 0 0,0 0 0 0 0,0 0 1 0 0,1 0-1 0 0,-1 0 1 0 0,0 0-1 0 0,3 0 0 0 0,-3-1 95 0 0,0 0-1 0 0,0 0 0 0 0,0 1 1 0 0,-1-1-1 0 0,1 0 0 0 0,0-1 1 0 0,0 1-1 0 0,0 0 0 0 0,0 0 1 0 0,-1 0-1 0 0,1 0 0 0 0,0-1 1 0 0,0 1-1 0 0,0 0 0 0 0,-1-1 1 0 0,1 1-1 0 0,0 0 0 0 0,0-1 0 0 0,-1 1 1 0 0,1-1-1 0 0,0 0 0 0 0,-1 1 1 0 0,1-1-1 0 0,-1 1 0 0 0,1-1 1 0 0,-1 0-1 0 0,1 1 0 0 0,-1-1 1 0 0,1 0-1 0 0,-1 0 0 0 0,1 0 1 0 0,-1 0-1 0 0,3-3-755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4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1656 0 0,'1'7'6799'0'0,"0"16"-5867"0"0,1-9-714 0 0,0 3-34 0 0,-2-15-163 0 0,0 0 1 0 0,-1 0-1 0 0,1 0 1 0 0,0 0-1 0 0,0 0 1 0 0,1 0-1 0 0,-1 0 1 0 0,0 0-1 0 0,1 0 1 0 0,-1 0-1 0 0,1 0 1 0 0,-1 0-1 0 0,1 0 1 0 0,0 0-1 0 0,0 0 1 0 0,0 0-1 0 0,0-1 1 0 0,3 4-1 0 0,-2-3 137 0 0,0 0 0 0 0,0 0 0 0 0,1 0 0 0 0,-1-1 0 0 0,1 1-1 0 0,-1-1 1 0 0,1 1 0 0 0,-1-1 0 0 0,1 0 0 0 0,0 0 0 0 0,0 0-1 0 0,4 0 1 0 0,-1 0-72 0 0,0 0-1 0 0,0 0 1 0 0,0-1-1 0 0,0 1 1 0 0,0-2 0 0 0,0 1-1 0 0,0-1 1 0 0,0 1-1 0 0,-1-2 1 0 0,1 1-1 0 0,0-1 1 0 0,0 1-1 0 0,8-5 1 0 0,10-7-402 0 0,1 0-3226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8202 0 0,'9'-2'400'0'0,"0"0"1"0"0,0-1 0 0 0,0 0 0 0 0,9-4-1 0 0,49-23-499 0 0,-65 28-63 0 0,21-7-1669 0 0,-23 8 1647 0 0,0 1 0 0 0,1 0 0 0 0,-1 0 0 0 0,1-1 0 0 0,-1 1 0 0 0,1 0 0 0 0,-1 0 0 0 0,1 0 0 0 0,-1 0 0 0 0,1 0 0 0 0,-1-1 0 0 0,1 1 0 0 0,-1 0 0 0 0,1 0 0 0 0,-1 0 0 0 0,1 1 0 0 0,-1-1 0 0 0,1 0 0 0 0,-1 0 0 0 0,1 0 0 0 0,-1 0 0 0 0,1 0 0 0 0,-1 0 0 0 0,1 1 0 0 0,-1-1 0 0 0,1 0 0 0 0,-1 1 0 0 0,1-1 0 0 0,-1 0 1 0 0,0 0-1 0 0,1 1 0 0 0,-1-1 0 0 0,1 1 0 0 0,-1-1 0 0 0,0 0 0 0 0,1 1 0 0 0,-1 2-1114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2833 0 0,'-21'17'2897'0'0,"20"-16"-2726"0"0,0-1 0 0 0,0 1 0 0 0,0 0 0 0 0,1 0 0 0 0,-1 0 0 0 0,0 0 0 0 0,0-1 0 0 0,1 1 0 0 0,-1 0 0 0 0,1 0 0 0 0,-1 0 0 0 0,1 1 0 0 0,-1-1 0 0 0,1 0 0 0 0,0 0 0 0 0,0 0 0 0 0,-1 0 0 0 0,1 0 0 0 0,0 2 0 0 0,4 9 136 0 0,0-1-1 0 0,1 0 1 0 0,0 0 0 0 0,1-1 0 0 0,0 0-1 0 0,1 0 1 0 0,0 0 0 0 0,1-1 0 0 0,-1 0-1 0 0,11 9 1 0 0,-17-17-286 0 0,1 0-1 0 0,0-1 1 0 0,0 1 0 0 0,-1 0-1 0 0,1 0 1 0 0,0-1 0 0 0,0 1-1 0 0,0-1 1 0 0,0 0 0 0 0,0 1-1 0 0,0-1 1 0 0,0 0 0 0 0,0 0-1 0 0,-1 0 1 0 0,1-1 0 0 0,0 1-1 0 0,0 0 1 0 0,0-1 0 0 0,0 1-1 0 0,0-1 1 0 0,0 1-1 0 0,0-1 1 0 0,-1 0 0 0 0,1 0-1 0 0,0 0 1 0 0,-1 0 0 0 0,1 0-1 0 0,2-2 1 0 0,-2 1 56 0 0,0 1 1 0 0,0-1-1 0 0,-1 1 1 0 0,1-1-1 0 0,0 0 0 0 0,-1 0 1 0 0,1 0-1 0 0,-1 0 1 0 0,1 0-1 0 0,-1 0 0 0 0,0 0 1 0 0,0 0-1 0 0,0-1 1 0 0,0 1-1 0 0,0 0 0 0 0,-1-1 1 0 0,1 1-1 0 0,-1 0 1 0 0,1-1-1 0 0,-1 1 0 0 0,0-1 1 0 0,0-3-1 0 0,-1 4 1 0 0,0-1 0 0 0,0 1-1 0 0,0-1 1 0 0,0 1 0 0 0,-1 0-1 0 0,1 0 1 0 0,-1 0 0 0 0,0 0-1 0 0,1 0 1 0 0,-1 0 0 0 0,0 0-1 0 0,0 0 1 0 0,0 1 0 0 0,0-1-1 0 0,-1 1 1 0 0,1-1 0 0 0,0 1-1 0 0,-1 0 1 0 0,1 0 0 0 0,0 0-1 0 0,-1 0 1 0 0,1 0 0 0 0,-1 1-1 0 0,-3-1 1 0 0,0 0-56 0 0,0 0 1 0 0,0 0-1 0 0,0 0 1 0 0,-1 1-1 0 0,1 0 0 0 0,0 0 1 0 0,0 1-1 0 0,0 0 1 0 0,-9 2-1 0 0,8-3-110 0 0,15-16-13554 0 0,-5 12 10751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3297 0 0,'-1'0'237'0'0,"0"0"0"0"0,1 0 0 0 0,-1 1 1 0 0,0-1-1 0 0,0 0 0 0 0,1 1 1 0 0,-1-1-1 0 0,0 0 0 0 0,1 1 0 0 0,-1-1 1 0 0,1 1-1 0 0,-1-1 0 0 0,1 1 0 0 0,-1-1 1 0 0,1 1-1 0 0,-1-1 0 0 0,1 1 0 0 0,-1 0 1 0 0,1-1-1 0 0,0 1 0 0 0,-1 0 1 0 0,1-1-1 0 0,0 1 0 0 0,-1 0 0 0 0,1-1 1 0 0,0 1-1 0 0,0 0 0 0 0,0 0 0 0 0,0-1 1 0 0,0 2-1 0 0,-2 27 262 0 0,2-25-414 0 0,3 46-219 0 0,-3-45-261 0 0,1 0 0 0 0,0-1 0 0 0,0 1 0 0 0,1 0 0 0 0,-1-1 0 0 0,1 1 0 0 0,0-1 0 0 0,3 6 0 0 0,-5-10 300 0 0,1 0-1 0 0,-1 0 1 0 0,0 1 0 0 0,0-1 0 0 0,0 0 0 0 0,0 0-1 0 0,0 0 1 0 0,0 0 0 0 0,0 0 0 0 0,0 1-1 0 0,0-1 1 0 0,0 0 0 0 0,1 0 0 0 0,-1 0 0 0 0,0 0-1 0 0,0 0 1 0 0,0 0 0 0 0,0 1 0 0 0,0-1-1 0 0,1 0 1 0 0,-1 0 0 0 0,0 0 0 0 0,0 0-1 0 0,0 0 1 0 0,0 0 0 0 0,1 0 0 0 0,-1 0 0 0 0,0 0-1 0 0,0 0 1 0 0,0 0 0 0 0,1 0 0 0 0,-1 0-1 0 0,0 0 1 0 0,0 0 0 0 0,0 0 0 0 0,0 0-1 0 0,1 0 1 0 0,-1 0 0 0 0,0 0 0 0 0,0 0 0 0 0,0 0-1 0 0,0 0 1 0 0,1 0 0 0 0,-1-1 0 0 0,5-7-2019 0 0,-4 4 974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48 3761 0 0,'-2'0'289'0'0,"0"-1"0"0"0,0 1 0 0 0,0-1 1 0 0,1 0-1 0 0,-1 1 0 0 0,0-1 0 0 0,1 0 0 0 0,-1 0 1 0 0,1 0-1 0 0,-1 0 0 0 0,-2-3 0 0 0,-13-7 1277 0 0,-5 3-484 0 0,15 5-803 0 0,-1 0 0 0 0,1 1 0 0 0,0-1 0 0 0,-1 2 0 0 0,1-1 0 0 0,-1 1-1 0 0,0 0 1 0 0,-11 1 0 0 0,1 2-68 0 0,0 1 1 0 0,1 1-1 0 0,-1 0 0 0 0,1 1 0 0 0,0 1 0 0 0,0 1 1 0 0,-18 10-1 0 0,9-2 107 0 0,1 0 0 0 0,1 1 0 0 0,-38 34 0 0 0,57-46-297 0 0,1 0 0 0 0,0 1 0 0 0,0-1 0 0 0,0 1 0 0 0,1 0 0 0 0,0-1 0 0 0,0 2 0 0 0,0-1 0 0 0,0 0 0 0 0,1 1 0 0 0,0-1 0 0 0,0 1 1 0 0,-1 6-1 0 0,2-7-25 0 0,0 0 0 0 0,1 0 0 0 0,0 0 1 0 0,0 0-1 0 0,0 1 0 0 0,1-1 0 0 0,0 0 1 0 0,0 0-1 0 0,0 0 0 0 0,1 0 1 0 0,-1 0-1 0 0,1 0 0 0 0,0-1 0 0 0,1 1 1 0 0,3 6-1 0 0,4 3-16 0 0,1 0 1 0 0,0-1-1 0 0,1 0 0 0 0,0 0 1 0 0,1-1-1 0 0,1-1 0 0 0,0 0 0 0 0,0-1 1 0 0,30 15-1 0 0,-8-7-30 0 0,2-2 0 0 0,0-1 0 0 0,45 10 0 0 0,-49-16 14 0 0,-1-2 1 0 0,1-1 0 0 0,0-2-1 0 0,0-1 1 0 0,1-2 0 0 0,-1-1-1 0 0,0-2 1 0 0,1-1 0 0 0,49-12-1 0 0,-54 6 66 0 0,0-1 0 0 0,0-2 1 0 0,-1-1-1 0 0,0-1 0 0 0,-2-2 0 0 0,0 0 0 0 0,0-2 0 0 0,-2-1 0 0 0,36-34 1 0 0,-53 46 0 0 0,-1-1 0 0 0,1 0 0 0 0,-1 0 0 0 0,-1-1 0 0 0,10-15 0 0 0,-15 21 7 0 0,1 0-1 0 0,-1 0 1 0 0,1 0 0 0 0,-1 0-1 0 0,0 0 1 0 0,0 0-1 0 0,-1-1 1 0 0,1 1 0 0 0,-1 0-1 0 0,1-1 1 0 0,-1 1 0 0 0,0 0-1 0 0,0-1 1 0 0,-1 1 0 0 0,1-1-1 0 0,-1 1 1 0 0,0 0 0 0 0,1 0-1 0 0,-1-1 1 0 0,-1 1 0 0 0,1 0-1 0 0,-2-3 1 0 0,-5-6 27 0 0,0 0 0 0 0,-1 1 0 0 0,0 0 0 0 0,-1 1 1 0 0,0 0-1 0 0,-1 0 0 0 0,0 1 0 0 0,0 1 0 0 0,-1-1 0 0 0,0 2 0 0 0,-25-12 1 0 0,11 8 89 0 0,-1 1 1 0 0,-1 1 0 0 0,0 1-1 0 0,-53-7 1 0 0,42 11-97 0 0,1 2-1 0 0,-1 2 1 0 0,0 1-1 0 0,0 2 0 0 0,-58 12 1 0 0,89-13-85 0 0,-9 0-68 0 0,0 2 1 0 0,0 0-1 0 0,1 1 0 0 0,0 1 0 0 0,-18 9 1 0 0,33-15-38 0 0,0 1 0 0 0,-1-1 0 0 0,1 1 0 0 0,0 0 0 0 0,0-1 0 0 0,0 1 0 0 0,0 0 0 0 0,0 0 0 0 0,0 0 0 0 0,0 0 0 0 0,0 0 0 0 0,1 0 0 0 0,-1 0 0 0 0,0 0 0 0 0,0 0 0 0 0,1 1 0 0 0,-1-1 0 0 0,1 0 0 0 0,-1 3 0 0 0,1-3-142 0 0,0 0 1 0 0,0 0-1 0 0,0 0 1 0 0,1 1-1 0 0,-1-1 1 0 0,0 0-1 0 0,1 0 1 0 0,-1 0-1 0 0,1 0 1 0 0,0 0 0 0 0,-1 0-1 0 0,1 0 1 0 0,0 0-1 0 0,0 0 1 0 0,-1 0-1 0 0,1 0 1 0 0,0 0-1 0 0,0 0 1 0 0,0-1-1 0 0,2 2 1 0 0,4 3-1737 0 0,0 0-1 0 0,13 7 1 0 0,-10-7-1125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 6897 0 0,'-7'-2'288'0'0,"-1"2"-1"0"0,0-1 0 0 0,0 1 1 0 0,0 0-1 0 0,0 1 0 0 0,1-1 0 0 0,-1 2 1 0 0,0-1-1 0 0,0 1 0 0 0,1 0 0 0 0,-1 1 1 0 0,1 0-1 0 0,0 0 0 0 0,-10 6 0 0 0,7-3-149 0 0,1 0-1 0 0,-1 1 1 0 0,1 0 0 0 0,0 1-1 0 0,1 0 1 0 0,0 0-1 0 0,0 1 1 0 0,1-1-1 0 0,0 2 1 0 0,0-1-1 0 0,1 1 1 0 0,1 0-1 0 0,-1 1 1 0 0,2-1-1 0 0,-6 16 1 0 0,4-6-79 0 0,0 1 0 0 0,2 0-1 0 0,0 0 1 0 0,1 0 0 0 0,1 1 0 0 0,1-1 0 0 0,3 31 0 0 0,0-37-62 0 0,0 0 0 0 0,1 0 0 0 0,1-1 1 0 0,0 1-1 0 0,1-1 0 0 0,0 0 1 0 0,1-1-1 0 0,9 16 0 0 0,-8-19-14 0 0,0 0 0 0 0,0 0 0 0 0,1 0 0 0 0,0-1 0 0 0,1-1 1 0 0,0 1-1 0 0,0-1 0 0 0,1-1 0 0 0,0 0 0 0 0,14 8 0 0 0,-8-7-37 0 0,0-2 0 0 0,0 0 0 0 0,0-1 1 0 0,1-1-1 0 0,0 0 0 0 0,0-1 0 0 0,0-1 0 0 0,0 0 1 0 0,0-2-1 0 0,0 0 0 0 0,34-4 0 0 0,-3-4-54 0 0,0-2 0 0 0,90-31 0 0 0,27-26 43 0 0,-140 55 103 0 0,-2-2 1 0 0,1 0-1 0 0,-2-1 1 0 0,31-28-1 0 0,-48 39 36 0 0,-1 0-1 0 0,1-1 1 0 0,-1 0-1 0 0,0 0 1 0 0,-1-1-1 0 0,1 1 1 0 0,-1-1-1 0 0,0 1 1 0 0,3-12 0 0 0,-4 13 25 0 0,-1 0 1 0 0,-1 0 0 0 0,1 0-1 0 0,0 0 1 0 0,-1 0 0 0 0,0 0-1 0 0,0 0 1 0 0,0 0 0 0 0,0 0-1 0 0,-1 0 1 0 0,0 0 0 0 0,1 0-1 0 0,-2 0 1 0 0,1 0 0 0 0,0 0-1 0 0,-3-4 1 0 0,-3-7 47 0 0,-2 0 0 0 0,0 0-1 0 0,0 1 1 0 0,-2 0 0 0 0,0 1 0 0 0,0 0 0 0 0,-1 1 0 0 0,0 0-1 0 0,-16-11 1 0 0,9 9-33 0 0,-1 0-1 0 0,0 1 0 0 0,-1 1 1 0 0,0 1-1 0 0,-36-13 0 0 0,30 15-82 0 0,0 2-1 0 0,0 0 0 0 0,-1 2 0 0 0,-56-3 0 0 0,66 7-194 0 0,-1 0-254 0 0,-1 0-1 0 0,1 1 1 0 0,-1 1 0 0 0,1 1-1 0 0,-22 5 1 0 0,29-1-3850 0 0,11-5 4034 0 0,1-1 1 0 0,0 0 0 0 0,0 1-1 0 0,0-1 1 0 0,0 0-1 0 0,-1 1 1 0 0,1-1 0 0 0,0 0-1 0 0,0 1 1 0 0,0-1 0 0 0,0 0-1 0 0,0 1 1 0 0,0-1 0 0 0,0 0-1 0 0,0 1 1 0 0,0-1 0 0 0,0 0-1 0 0,0 1 1 0 0,0-1 0 0 0,0 1-1 0 0,0-1 1 0 0,0 0-1 0 0,0 1 1 0 0,0-1 0 0 0,1 0-1 0 0,-1 1 1 0 0,0-1 0 0 0,0 0-1 0 0,0 1 1 0 0,0-1 0 0 0,1 1-1 0 0,2 3-2901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90 4321 0 0,'-4'-4'315'0'0,"-1"1"0"0"0,1-1 0 0 0,0 0 0 0 0,0 0 0 0 0,-5-7 0 0 0,-7-8 1729 0 0,11 14-1702 0 0,0 1 1 0 0,-1 0-1 0 0,1 1 0 0 0,-1-1 1 0 0,0 1-1 0 0,0 0 0 0 0,0 1 1 0 0,0-1-1 0 0,-1 1 0 0 0,1 0 1 0 0,0 1-1 0 0,-1-1 0 0 0,-13 0 1 0 0,2 2 86 0 0,-1-1-1 0 0,0 2 1 0 0,-32 6 0 0 0,32-4-311 0 0,0 1 0 0 0,1 2 1 0 0,-1 0-1 0 0,1 0 0 0 0,0 2 0 0 0,0 0 0 0 0,1 1 0 0 0,0 1 1 0 0,-20 16-1 0 0,29-19-118 0 0,0 0 0 0 0,1 1 1 0 0,0 0-1 0 0,0 0 0 0 0,1 1 0 0 0,0 0 1 0 0,-7 15-1 0 0,4-7 13 0 0,2 1-1 0 0,0 0 1 0 0,-5 23 0 0 0,11-35-25 0 0,-1 0 0 0 0,1 0 0 0 0,1 0 0 0 0,-1 1 0 0 0,1-1-1 0 0,0 0 1 0 0,1 0 0 0 0,-1 0 0 0 0,1 0 0 0 0,0 0 0 0 0,1 0 0 0 0,0 0 0 0 0,2 6 0 0 0,-1-5-10 0 0,1 1 0 0 0,1-1 1 0 0,-1 0-1 0 0,1 0 1 0 0,0-1-1 0 0,0 0 1 0 0,1 0-1 0 0,11 10 1 0 0,-1-4-36 0 0,1 0 0 0 0,1-1 0 0 0,0-1 0 0 0,1-1 0 0 0,0 0 0 0 0,37 11 1 0 0,-10-9-296 0 0,0-1 0 0 0,1-2 0 0 0,0-2 0 0 0,0-2 0 0 0,53-3 0 0 0,-4-5-411 0 0,0-4-1 0 0,141-31 0 0 0,-210 33 771 0 0,-1-1-1 0 0,30-13 1 0 0,-44 15 7 0 0,-1-1 1 0 0,1 0-1 0 0,-1 0 1 0 0,0-1 0 0 0,-1-1-1 0 0,17-15 1 0 0,-25 22 25 0 0,0-1 1 0 0,0 0-1 0 0,-1 1 1 0 0,1-1 0 0 0,-1 0-1 0 0,1 0 1 0 0,-1-1-1 0 0,0 1 1 0 0,0 0-1 0 0,0 0 1 0 0,0-1 0 0 0,0 1-1 0 0,-1 0 1 0 0,1-1-1 0 0,0 1 1 0 0,-1 0-1 0 0,0-1 1 0 0,0 1 0 0 0,0-1-1 0 0,0-3 1 0 0,-1 2 83 0 0,0-1 0 0 0,-1 0-1 0 0,0 1 1 0 0,0-1 0 0 0,0 1 0 0 0,0-1 0 0 0,-1 1 0 0 0,1 0 0 0 0,-5-5 0 0 0,-6-7 69 0 0,-1 0 0 0 0,0 1 0 0 0,-2 0 0 0 0,1 1 0 0 0,-28-18 0 0 0,2 6 101 0 0,-55-27-1 0 0,53 33-195 0 0,0 1 0 0 0,0 3-1 0 0,-2 2 1 0 0,0 1 0 0 0,-1 3-1 0 0,0 1 1 0 0,0 2-1 0 0,-1 3 1 0 0,-68 2 0 0 0,95 2-444 0 0,1 2 1 0 0,-1 1-1 0 0,1 0 1 0 0,-1 1 0 0 0,1 1-1 0 0,-24 10 1 0 0,42-15 169 0 0,0 1 0 0 0,1-1-1 0 0,-1 0 1 0 0,0 0 0 0 0,0 1 0 0 0,1-1 0 0 0,-1 0 0 0 0,0 1 0 0 0,1-1 0 0 0,-1 1-1 0 0,1-1 1 0 0,-1 1 0 0 0,0-1 0 0 0,1 1 0 0 0,-1-1 0 0 0,1 1 0 0 0,-1 0 0 0 0,1-1-1 0 0,0 1 1 0 0,-1-1 0 0 0,1 1 0 0 0,0 0 0 0 0,-1 0 0 0 0,1-1 0 0 0,0 1 0 0 0,0 0-1 0 0,-1 1 1 0 0,2-1-342 0 0,-1 1 0 0 0,1-1 0 0 0,-1 1-1 0 0,1 0 1 0 0,0-1 0 0 0,0 1 0 0 0,0-1-1 0 0,0 0 1 0 0,0 1 0 0 0,0-1 0 0 0,2 2-1 0 0,3 3-1673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517 204 6033 0 0,'-69'-5'3245'0'0,"56"2"-2645"0"0,0 2 1 0 0,-1-1-1 0 0,0 2 0 0 0,1 0 1 0 0,-1 1-1 0 0,-24 4 0 0 0,13 1-234 0 0,1 2-1 0 0,-1 1 0 0 0,2 0 0 0 0,-1 2 1 0 0,-39 24-1 0 0,52-27-328 0 0,-1 1 1 0 0,1 0-1 0 0,0 0 1 0 0,1 1-1 0 0,0 0 0 0 0,0 1 1 0 0,1 0-1 0 0,1 0 1 0 0,0 1-1 0 0,0 0 0 0 0,1 1 1 0 0,-5 14-1 0 0,8-18-66 0 0,1 0 0 0 0,0 0 1 0 0,1 1-1 0 0,0 0 0 0 0,0-1 0 0 0,1 1 0 0 0,1 0 1 0 0,-1-1-1 0 0,2 1 0 0 0,-1 0 0 0 0,1 0 0 0 0,1-1 1 0 0,0 1-1 0 0,0-1 0 0 0,0 1 0 0 0,2-1 0 0 0,-1 0 0 0 0,1 0 1 0 0,0 0-1 0 0,1-1 0 0 0,0 1 0 0 0,0-1 0 0 0,1 0 1 0 0,0-1-1 0 0,1 1 0 0 0,-1-1 0 0 0,10 7 0 0 0,-4-5-76 0 0,0-1 1 0 0,1 0-1 0 0,0-1 0 0 0,1-1 0 0 0,-1 0 0 0 0,1-1 0 0 0,0 0 0 0 0,1-1 0 0 0,22 4 0 0 0,12-2-257 0 0,75 0-1 0 0,-93-5 301 0 0,63-3-105 0 0,111-16-1 0 0,-100 9 88 0 0,41-6-111 0 0,-44 3 37 0 0,54-9-44 0 0,-132 16 208 0 0,0-1 1 0 0,0-2-1 0 0,0 0 0 0 0,27-13 0 0 0,-48 19 52 0 0,-1 1 1 0 0,1-1-1 0 0,0 1 0 0 0,-1-1 1 0 0,0 0-1 0 0,1 0 1 0 0,-1 0-1 0 0,0-1 0 0 0,0 1 1 0 0,0 0-1 0 0,-1-1 0 0 0,1 1 1 0 0,0-1-1 0 0,-1 0 1 0 0,2-3-1 0 0,-2 1 93 0 0,1 0 0 0 0,-1 0 0 0 0,0 0 0 0 0,0 0 0 0 0,0 0 0 0 0,-1-1 0 0 0,0 1 0 0 0,-1-6 0 0 0,-1-9 261 0 0,-2 0 1 0 0,0 1-1 0 0,-12-31 1 0 0,14 44-446 0 0,-10-27 271 0 0,-1 0 0 0 0,-1 2-1 0 0,-2 0 1 0 0,-24-34 0 0 0,25 43-184 0 0,0 1 0 0 0,-2 1 0 0 0,-1 1 0 0 0,0 0 0 0 0,-1 1 0 0 0,-27-18 0 0 0,30 25-22 0 0,-1 1 0 0 0,-1 1-1 0 0,0 0 1 0 0,0 2-1 0 0,0 0 1 0 0,-25-5 0 0 0,12 4-2 0 0,-1 3 0 0 0,0 0 0 0 0,-34 1 0 0 0,26 5-199 0 0,0 1 0 0 0,0 3 0 0 0,0 1 0 0 0,0 1 0 0 0,1 3 0 0 0,-61 23 0 0 0,84-28-482 0 0,1 2 0 0 0,1 0 0 0 0,-1 1 1 0 0,1 0-1 0 0,0 1 0 0 0,-14 13 0 0 0,26-21 168 0 0,0 1 1 0 0,0-1-1 0 0,1 1 0 0 0,-1 0 0 0 0,1 0 0 0 0,-1 0 1 0 0,1 0-1 0 0,0 0 0 0 0,0 0 0 0 0,0 0 1 0 0,0 0-1 0 0,0 1 0 0 0,0-1 0 0 0,0 0 1 0 0,1 1-1 0 0,-1-1 0 0 0,1 0 0 0 0,0 1 0 0 0,-1-1 1 0 0,1 0-1 0 0,1 4 0 0 0,0 1-1936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 9418 0 0,'-15'2'3132'0'0,"9"-1"-3085"0"0,12-3 457 0 0,32-2 562 0 0,76-19-859 0 0,-108 22-228 0 0,1-2 9 0 0,1 2 0 0 0,-1-1 0 0 0,1 1 0 0 0,0 0 0 0 0,0 1-1 0 0,10 0 1 0 0,-16 1 44 0 0,-1-1 1 0 0,0 0-1 0 0,0 1 0 0 0,1 0 0 0 0,-1-1 0 0 0,0 1 0 0 0,0 0 0 0 0,0-1 0 0 0,0 1 0 0 0,0 0 0 0 0,0 0 0 0 0,0 0 0 0 0,0 0 1 0 0,0 0-1 0 0,-1 0 0 0 0,1 0 0 0 0,0 0 0 0 0,-1 0 0 0 0,1 1 0 0 0,0-1 0 0 0,-1 0 0 0 0,1 0 0 0 0,-1 1 0 0 0,0-1 0 0 0,0 0 0 0 0,1 0 1 0 0,-1 3-1 0 0,1 4 150 0 0,-1 1 1 0 0,0 0 0 0 0,-1 11 0 0 0,0-2-271 0 0,1 11-1134 0 0,-6 48 0 0 0,6-74 449 0 0,-1-1 0 0 0,0 0 0 0 0,0 1 0 0 0,0-1 0 0 0,0 0 0 0 0,0 0 0 0 0,0 0 1 0 0,0 0-1 0 0,-1 0 0 0 0,1 0 0 0 0,-1 0 0 0 0,0 0 0 0 0,1-1 0 0 0,-4 4 0 0 0,1-3-911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7554 0 0,'-4'3'2589'0'0,"3"-2"-2410"0"0,0-1 1 0 0,-1 1 0 0 0,1 0-1 0 0,0-1 1 0 0,0 1-1 0 0,0 0 1 0 0,0 0 0 0 0,0 0-1 0 0,1 0 1 0 0,-3 2 0 0 0,4-3-118 0 0,0 0 0 0 0,0 1 0 0 0,0-1 0 0 0,0 0 0 0 0,0 1 0 0 0,0-1 0 0 0,-1 0 0 0 0,1 1 0 0 0,0-1 0 0 0,0 1 0 0 0,0-1 0 0 0,-1 1 0 0 0,1-1 0 0 0,1 2 0 0 0,6 3 508 0 0,1-2-655 0 0,0-1 0 0 0,0 0-1 0 0,0-1 1 0 0,0 0 0 0 0,16 0 0 0 0,12-6-3006 0 0,-33 4 1767 0 0,1 0-1 0 0,0-1 0 0 0,-1 0 1 0 0,9-4-1 0 0,-7-1-795 0 0,-1 4 854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7009 0 0,'-1'2'263'0'0,"-1"0"0"0"0,1 0 0 0 0,0 0-1 0 0,0 0 1 0 0,0 0 0 0 0,0 0 0 0 0,0 0-1 0 0,1 1 1 0 0,-1-1 0 0 0,1 0-1 0 0,-1 1 1 0 0,1-1 0 0 0,0 0 0 0 0,0 3-1 0 0,2 37-35 0 0,-1-35-138 0 0,-1-4-159 0 0,7 52 35 0 0,3-20-2914 0 0,-3-29 880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1976 0 0,'13'0'7041'0'0,"11"-5"-5999"0"0,-12 1-1106 0 0,3 0-948 0 0,-4 3-2703 0 0,-6-2 125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7026 0 0,'-5'4'2140'0'0,"-1"4"-1264"0"0,6-8-858 0 0,0 0 0 0 0,-1 0 1 0 0,1 0-1 0 0,0 1 0 0 0,0-1 0 0 0,0 0 0 0 0,0 0 0 0 0,0 0 0 0 0,0 0 0 0 0,0 0 0 0 0,1 1 0 0 0,-1-1 0 0 0,0 0 0 0 0,0 0 0 0 0,0 0 0 0 0,0 0 0 0 0,0 0 0 0 0,0 0 0 0 0,0 1 1 0 0,0-1-1 0 0,0 0 0 0 0,0 0 0 0 0,0 0 0 0 0,0 0 0 0 0,1 0 0 0 0,-1 0 0 0 0,0 0 0 0 0,0 1 0 0 0,0-1 0 0 0,0 0 0 0 0,0 0 0 0 0,0 0 0 0 0,0 0 0 0 0,1 0 0 0 0,-1 0 0 0 0,0 0 1 0 0,0 0-1 0 0,0 0 0 0 0,0 0 0 0 0,0 0 0 0 0,1 0 0 0 0,-1 0 0 0 0,0 0 0 0 0,0 0 0 0 0,0 0 0 0 0,0 0 0 0 0,0 0 0 0 0,1 0 0 0 0,-1 0 0 0 0,0 0 0 0 0,0 0 0 0 0,0 0 0 0 0,0 0 1 0 0,0 0-1 0 0,1 0 0 0 0,-1-1 0 0 0,15 8 1863 0 0,-6-5-1924 0 0,0-1 0 0 0,0-1-1 0 0,0 0 1 0 0,12-1 0 0 0,-16 1-882 0 0,0-1 0 0 0,0 0 1 0 0,-1-1-1 0 0,1 1 0 0 0,8-4 0 0 0,-10 4-226 0 0,-3 1 962 0 0,1 0 94 0 0,-1 0 1 0 0,0 0-1 0 0,0 0 1 0 0,0 0-1 0 0,0 0 1 0 0,0 0-1 0 0,0 0 1 0 0,0 0-1 0 0,1 0 1 0 0,-1 0-1 0 0,0 0 1 0 0,0 0-1 0 0,0 0 1 0 0,0 0-1 0 0,0 0 1 0 0,0 0-1 0 0,1 0 1 0 0,-1 0-1 0 0,0 0 1 0 0,1-4-2836 0 0,-1 3 1910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3921 0 0,'0'5'2536'0'0,"0"-4"-2494"0"0,0-1-1 0 0,0 0 0 0 0,0 0 1 0 0,-1 0-1 0 0,1 0 0 0 0,0 1 1 0 0,0-1-1 0 0,0 0 1 0 0,0 0-1 0 0,0 0 0 0 0,0 0 1 0 0,0 1-1 0 0,0-1 0 0 0,1 0 1 0 0,-1 0-1 0 0,0 0 0 0 0,0 0 1 0 0,0 1-1 0 0,0-1 0 0 0,0 0 1 0 0,0 0-1 0 0,0 0 1 0 0,0 0-1 0 0,0 0 0 0 0,0 1 1 0 0,0-1-1 0 0,1 0 0 0 0,-1 0 1 0 0,0 0-1 0 0,0 0 0 0 0,0 0 1 0 0,0 0-1 0 0,0 0 0 0 0,1 1 1 0 0,-1-1-1 0 0,0 0 1 0 0,0 0-1 0 0,0 0 0 0 0,0 0 1 0 0,1 0-1 0 0,-1 0 0 0 0,0 0 1 0 0,0 0-1 0 0,8 4 863 0 0,-4-3-794 0 0,0 0 1 0 0,0 0 0 0 0,-1 0 0 0 0,1 0 0 0 0,0 0 0 0 0,0-1-1 0 0,0 0 1 0 0,0 0 0 0 0,0 0 0 0 0,-1 0 0 0 0,1 0-1 0 0,0-1 1 0 0,0 0 0 0 0,0 0 0 0 0,6-2 0 0 0,-4 1-164 0 0,-1 1-343 0 0,2-1-1643 0 0,-10-8-6419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2184 0 0,'6'-1'1296'0'0,"0"0"0"0"0,-1 0 0 0 0,1-1 0 0 0,-1 1 0 0 0,6-4 0 0 0,-5 2-1222 0 0,0 1 0 0 0,0 0 0 0 0,0 0 0 0 0,0 0 0 0 0,0 1 0 0 0,0 0 1 0 0,1 0-1 0 0,-1 0 0 0 0,13 1 0 0 0,-18 0-18 0 0,1 1 0 0 0,-1-1 0 0 0,1 0 0 0 0,-1 1 0 0 0,1-1 0 0 0,-1 1 0 0 0,0 0 0 0 0,1-1 0 0 0,-1 1 0 0 0,0 0 0 0 0,1 0 0 0 0,-1 0 0 0 0,0 0 0 0 0,0 0 0 0 0,0 0 0 0 0,0 0 0 0 0,0 0 1 0 0,0 1-1 0 0,1 1 0 0 0,-1-1 108 0 0,0 0 1 0 0,0 0-1 0 0,-1 1 1 0 0,1-1-1 0 0,-1 0 1 0 0,0 0-1 0 0,0 1 1 0 0,1-1-1 0 0,-1 0 1 0 0,-1 1-1 0 0,1-1 1 0 0,-1 3-1 0 0,1-1 36 0 0,-1 0 0 0 0,0 0 0 0 0,0 0-1 0 0,0 0 1 0 0,0 0 0 0 0,-1 0 0 0 0,1 0-1 0 0,-4 5 1 0 0,-13 27 351 0 0,3-6-1349 0 0,11-17-966 0 0,4-12 1280 0 0,0 1-1 0 0,0-1 1 0 0,-1 1-1 0 0,1-1 1 0 0,-1 0-1 0 0,1 1 0 0 0,-1-1 1 0 0,1 0-1 0 0,-1 1 1 0 0,0-1-1 0 0,0 0 0 0 0,1 0 1 0 0,-1 1-1 0 0,-2 0 1 0 0,0-15-4468 0 0,4 11 4539 0 0,-1 1-693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4921 0 0,'-2'3'650'0'0,"-1"0"0"0"0,1 0 0 0 0,-1 0 0 0 0,1 0 0 0 0,0 1 0 0 0,0-1 1 0 0,0 1-1 0 0,-1 4 0 0 0,1-3-530 0 0,1-1 1 0 0,0 1 0 0 0,0 0-1 0 0,1 0 1 0 0,-1 0-1 0 0,1 0 1 0 0,0 0 0 0 0,0-1-1 0 0,1 1 1 0 0,1 8 0 0 0,15 53 381 0 0,-15-59-455 0 0,1-1-1 0 0,0 0 0 0 0,0 0 1 0 0,0 0-1 0 0,1 0 1 0 0,-1 0-1 0 0,2-1 0 0 0,-1 0 1 0 0,0 1-1 0 0,1-2 0 0 0,0 1 1 0 0,8 6-1 0 0,-11-10-88 0 0,0 0 0 0 0,1 0 1 0 0,-1 0-1 0 0,0 0 0 0 0,0 0 0 0 0,1 0 0 0 0,-1-1 0 0 0,1 1 1 0 0,-1-1-1 0 0,0 0 0 0 0,1 0 0 0 0,-1 0 0 0 0,1 0 0 0 0,-1 0 1 0 0,1 0-1 0 0,-1 0 0 0 0,1-1 0 0 0,-1 1 0 0 0,0-1 1 0 0,1 0-1 0 0,-1 0 0 0 0,0 0 0 0 0,0 0 0 0 0,1 0 0 0 0,-1 0 1 0 0,0-1-1 0 0,0 1 0 0 0,2-3 0 0 0,0 1-776 0 0,0-1 1 0 0,0 0-1 0 0,0 0 0 0 0,-1 0 0 0 0,1 0 1 0 0,-1-1-1 0 0,0 1 0 0 0,-1-1 0 0 0,1 0 1 0 0,-1 0-1 0 0,0 0 0 0 0,2-6 0 0 0,-3 5-534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4513 0 0,'0'1'3740'0'0,"8"0"-3637"0"0,1-2 705 0 0,-1 0 0 0 0,1 0 0 0 0,14-5 0 0 0,-14 4-661 0 0,-1 0 0 0 0,1 0 0 0 0,16-1 0 0 0,-24 4-100 0 0,0-1 1 0 0,0 0-1 0 0,-1 1 0 0 0,1-1 1 0 0,0 1-1 0 0,0-1 0 0 0,-1 1 1 0 0,1-1-1 0 0,-1 1 0 0 0,1-1 1 0 0,0 1-1 0 0,-1 0 0 0 0,1-1 1 0 0,-1 1-1 0 0,1 0 0 0 0,-1-1 0 0 0,0 1 1 0 0,1 0-1 0 0,-1 0 0 0 0,0-1 1 0 0,1 1-1 0 0,-1 0 0 0 0,0 0 1 0 0,0 0-1 0 0,0 1 0 0 0,4 20 647 0 0,-4 5-594 0 0,1-6-3078 0 0,0-17 133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5929 0 0,'-1'2'345'0'0,"0"0"-1"0"0,0-1 0 0 0,0 1 1 0 0,0 0-1 0 0,0 1 0 0 0,0-1 0 0 0,0 0 1 0 0,1 0-1 0 0,-1 0 0 0 0,1 0 1 0 0,0 0-1 0 0,-1 1 0 0 0,1-1 1 0 0,0 0-1 0 0,0 0 0 0 0,1 4 1 0 0,7 40 448 0 0,-7-39-693 0 0,1-2-254 0 0,-1 0-1 0 0,0 1 1 0 0,1-1 0 0 0,0 0 0 0 0,0-1-1 0 0,1 1 1 0 0,-1 0 0 0 0,1-1-1 0 0,4 6 1 0 0,-7-10-45 0 0,1 0-1 0 0,-1 0 1 0 0,0 0-1 0 0,1 1 1 0 0,-1-1 0 0 0,0 0-1 0 0,1 0 1 0 0,-1 0-1 0 0,0 0 1 0 0,1 0 0 0 0,-1 0-1 0 0,0 0 1 0 0,1 0-1 0 0,-1 0 1 0 0,0 0 0 0 0,1 0-1 0 0,-1 0 1 0 0,0 0-1 0 0,1 0 1 0 0,-1 0 0 0 0,0 0-1 0 0,1 0 1 0 0,-1-1-1 0 0,0 1 1 0 0,1 0 0 0 0,-1 0-1 0 0,0 0 1 0 0,1 0-1 0 0,-1-1 1 0 0,0 1 0 0 0,0 0-1 0 0,1 0 1 0 0,-1-1-1 0 0,0 1 1 0 0,0 0 0 0 0,1-1-1 0 0,-1 1 1 0 0,0 0-1 0 0,0 0 1 0 0,0-1 0 0 0,0 1-1 0 0,0 0 1 0 0,0-1-1 0 0,1 1 1 0 0,-1 0 0 0 0,0-1-1 0 0,0 1 1 0 0,0-1-1 0 0,0 1 1 0 0,0-3-956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6545 0 0,'10'5'5398'0'0,"6"6"-3346"0"0,7 5-997 0 0,1-2-1138 0 0,39 31 1 0 0,-62-44-265 0 0,0 0 0 0 0,0 1 0 0 0,0-1 0 0 0,0 0 0 0 0,0 1 0 0 0,0-1 0 0 0,0 1 0 0 0,0-1 0 0 0,0 1 0 0 0,-1-1 0 0 0,1 1 0 0 0,-1-1-1 0 0,1 1 1 0 0,-1 0 0 0 0,0-1 0 0 0,1 1 0 0 0,-1 0 0 0 0,0-1 0 0 0,0 1 0 0 0,0 0 0 0 0,-1-1 0 0 0,1 1 0 0 0,0 0 0 0 0,0-1 0 0 0,-1 1 0 0 0,1 0 0 0 0,-1-1 0 0 0,0 1 0 0 0,1-1 0 0 0,-1 1 0 0 0,0-1 0 0 0,0 1 0 0 0,0-1 0 0 0,0 0 0 0 0,0 1 0 0 0,0-1 0 0 0,-1 0 0 0 0,1 0 0 0 0,0 0 0 0 0,-3 2 0 0 0,-1 0-302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3537 0 0,'0'8'4502'0'0,"2"-5"-4180"0"0,0 0 0 0 0,-1 0 0 0 0,1 0 0 0 0,-1 0 1 0 0,0 1-1 0 0,0-1 0 0 0,0 0 0 0 0,0 0 0 0 0,0 5 0 0 0,4 13 67 0 0,29 93 2445 0 0,-33-114-2787 0 0,-1 1 1 0 0,0 0-1 0 0,1 0 0 0 0,-1-1 0 0 0,1 1 1 0 0,-1 0-1 0 0,1-1 0 0 0,-1 1 0 0 0,1-1 1 0 0,-1 1-1 0 0,1 0 0 0 0,-1-1 0 0 0,1 1 1 0 0,0-1-1 0 0,-1 0 0 0 0,1 1 0 0 0,0-1 1 0 0,0 1-1 0 0,-1-1 0 0 0,1 0 1 0 0,0 0-1 0 0,0 1 0 0 0,-1-1 0 0 0,1 0 1 0 0,0 0-1 0 0,0 0 0 0 0,0 0 0 0 0,-1 0 1 0 0,1 0-1 0 0,0 0 0 0 0,0 0 0 0 0,1-1 1 0 0,2 1 235 0 0,1-1-1 0 0,-1 0 1 0 0,1 0 0 0 0,5-3 0 0 0,42-22 580 0 0,-46 21-2063 0 0,-6 4 409 0 0,1 0 0 0 0,0 0 0 0 0,-1-1 0 0 0,1 1 0 0 0,0 0 0 0 0,-1-1 0 0 0,0 1-1 0 0,1-1 1 0 0,-1 1 0 0 0,0 0 0 0 0,0-1 0 0 0,0 1 0 0 0,0-1 0 0 0,0 1 0 0 0,0-1 0 0 0,0-1 0 0 0,-4-7-2125 0 0,0 5 2168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1912 0 0,'0'-1'210'0'0,"0"1"-1"0"0,1-1 1 0 0,-1 1-1 0 0,0-1 1 0 0,1 1-1 0 0,-1-1 0 0 0,0 1 1 0 0,1 0-1 0 0,-1-1 1 0 0,0 1-1 0 0,1 0 1 0 0,-1-1-1 0 0,1 1 0 0 0,-1 0 1 0 0,1 0-1 0 0,-1-1 1 0 0,1 1-1 0 0,-1 0 1 0 0,1 0-1 0 0,-1 0 0 0 0,1 0 1 0 0,-1 0-1 0 0,2-1 1 0 0,12 0 2432 0 0,-6 3-2036 0 0,0 0 1 0 0,0 0-1 0 0,0 0 1 0 0,0 1-1 0 0,8 5 0 0 0,-13-6-552 0 0,1 0-1 0 0,-1 0 1 0 0,0 0-1 0 0,-1 0 1 0 0,1 1-1 0 0,0-1 1 0 0,-1 1-1 0 0,1 0 1 0 0,-1 0-1 0 0,0 0 1 0 0,0 0-1 0 0,0 0 1 0 0,-1 0-1 0 0,3 5 1 0 0,-1 2 177 0 0,0-1 1 0 0,-1 0-1 0 0,0 1 1 0 0,-1-1-1 0 0,1 1 1 0 0,-2 14-1 0 0,0-21-137 0 0,0 0-1 0 0,1-1 1 0 0,-1 1 0 0 0,0 0-1 0 0,1 0 1 0 0,0-1 0 0 0,-1 1 0 0 0,3 3-1 0 0,-3-5-93 0 0,1 0-1 0 0,-1-1 1 0 0,0 1-1 0 0,1 0 1 0 0,-1-1-1 0 0,1 1 1 0 0,-1-1-1 0 0,1 1 1 0 0,-1 0-1 0 0,1-1 1 0 0,-1 1 0 0 0,1-1-1 0 0,0 0 1 0 0,-1 1-1 0 0,1-1 1 0 0,0 0-1 0 0,-1 1 1 0 0,1-1-1 0 0,0 0 1 0 0,0 0-1 0 0,-1 1 1 0 0,1-1-1 0 0,0 0 1 0 0,0 0-1 0 0,-1 0 1 0 0,1 0 0 0 0,0 0-1 0 0,0 0 1 0 0,-1 0-1 0 0,1 0 1 0 0,1-1-1 0 0,8-1-339 0 0,-1-1 0 0 0,0 0 1 0 0,-1-1-1 0 0,15-7 0 0 0,-17 7-842 0 0,0 0 0 0 0,0 0 0 0 0,9-10 0 0 0,-8 7-500 0 0,-4 5 826 0 0,0 0 1 0 0,-1-1-1 0 0,1 1 0 0 0,-1-1 0 0 0,0 0 1 0 0,0 0-1 0 0,2-4 0 0 0,-1 0-651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6793 0 0,'-2'1'443'0'0,"1"1"0"0"0,0-1 0 0 0,0 1-1 0 0,0 0 1 0 0,0-1 0 0 0,0 1 0 0 0,1 0 0 0 0,-1-1-1 0 0,1 1 1 0 0,-1 0 0 0 0,1 0 0 0 0,-1 0-1 0 0,1-1 1 0 0,0 1 0 0 0,0 0 0 0 0,0 0-1 0 0,0 3 1 0 0,1 5 681 0 0,1-1 1 0 0,3 13-1 0 0,2 7-101 0 0,0 15-245 0 0,13 48 0 0 0,-17-79-875 0 0,-3-9-69 0 0,1 0 0 0 0,0-1 0 0 0,0 1 0 0 0,0 0-1 0 0,0-1 1 0 0,1 1 0 0 0,-1-1 0 0 0,1 0 0 0 0,0 1-1 0 0,0-1 1 0 0,3 4 0 0 0,2-34-16924 0 0,-7 21 15564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 2857 0 0,'-1'-1'270'0'0,"0"0"1"0"0,0 1 0 0 0,0-1-1 0 0,0 1 1 0 0,0-1 0 0 0,-1 1-1 0 0,1 0 1 0 0,0 0 0 0 0,0-1-1 0 0,0 1 1 0 0,-1 0 0 0 0,1 0 0 0 0,0 0-1 0 0,0 0 1 0 0,-1 0 0 0 0,1 1-1 0 0,0-1 1 0 0,0 0 0 0 0,-3 1-1 0 0,3 0-123 0 0,0 0 0 0 0,0 0-1 0 0,-1 0 1 0 0,1 0 0 0 0,0 0-1 0 0,0 0 1 0 0,0 0 0 0 0,0 0-1 0 0,0 1 1 0 0,0-1 0 0 0,1 0-1 0 0,-1 1 1 0 0,-1 2 0 0 0,-1 4-69 0 0,1 1 0 0 0,0 0 1 0 0,0 0-1 0 0,0 13 0 0 0,1-15 195 0 0,1-3-248 0 0,0 0 0 0 0,0 0 0 0 0,0 0 0 0 0,1-1 0 0 0,0 1 0 0 0,-1 0 0 0 0,1 0 0 0 0,1-1 0 0 0,-1 1 0 0 0,0 0 1 0 0,1-1-1 0 0,0 0 0 0 0,3 6 0 0 0,-4-8-13 0 0,0 0 1 0 0,-1 1-1 0 0,1-1 1 0 0,0 0 0 0 0,0 0-1 0 0,0 0 1 0 0,0 0-1 0 0,1 0 1 0 0,-1 0-1 0 0,0 0 1 0 0,0 0-1 0 0,1 0 1 0 0,-1-1-1 0 0,0 1 1 0 0,1 0 0 0 0,-1-1-1 0 0,0 0 1 0 0,1 1-1 0 0,-1-1 1 0 0,1 0-1 0 0,-1 1 1 0 0,1-1-1 0 0,-1 0 1 0 0,1 0 0 0 0,-1 0-1 0 0,1 0 1 0 0,-1 0-1 0 0,1-1 1 0 0,-1 1-1 0 0,1 0 1 0 0,-1-1-1 0 0,1 1 1 0 0,-1-1-1 0 0,0 0 1 0 0,3 0 0 0 0,-2-1 19 0 0,0 1 0 0 0,0-1 0 0 0,0 1 0 0 0,0-1 1 0 0,-1 0-1 0 0,1 0 0 0 0,0 0 0 0 0,-1 0 1 0 0,0 0-1 0 0,1 0 0 0 0,-1 0 0 0 0,0 0 0 0 0,0 0 1 0 0,0-1-1 0 0,0 1 0 0 0,0 0 0 0 0,-1-1 0 0 0,1 1 1 0 0,-1-1-1 0 0,1 1 0 0 0,-1-1 0 0 0,0 1 1 0 0,0 0-1 0 0,0-5 0 0 0,-1 2 6 0 0,0 0 1 0 0,0 0-1 0 0,0-1 1 0 0,-1 1-1 0 0,0 0 1 0 0,1 0-1 0 0,-2 0 0 0 0,1 1 1 0 0,-1-1-1 0 0,-4-7 1 0 0,6 11-118 0 0,0 0 0 0 0,-1-1 0 0 0,1 1 0 0 0,0 0 0 0 0,0 0 0 0 0,0 0 0 0 0,-1 0 0 0 0,1 0 0 0 0,-1 0 0 0 0,1 0 0 0 0,0 1 0 0 0,-1-1 0 0 0,-1 0 0 0 0,2 1-310 0 0,0-1-1 0 0,0 1 0 0 0,0 0 0 0 0,0 0 0 0 0,0 0 1 0 0,0 0-1 0 0,0 0 0 0 0,0 0 0 0 0,0 1 0 0 0,0-1 0 0 0,0 0 1 0 0,0 0-1 0 0,0 1 0 0 0,0-1 0 0 0,0 1 0 0 0,0-1 1 0 0,0 0-1 0 0,0 1 0 0 0,0 0 0 0 0,0-1 0 0 0,1 1 1 0 0,-1 0-1 0 0,-1 0 0 0 0,1 1-734 0 0,1 0-302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 0 0,'1'0'318'0'0,"1"1"0"0"0,-1 0 0 0 0,0-1 0 0 0,1 1 0 0 0,-1 0 0 0 0,0 0 0 0 0,0 0 0 0 0,0 0 0 0 0,0 0 0 0 0,0 0 0 0 0,0 0 0 0 0,0 0 0 0 0,0 0 0 0 0,0 0 0 0 0,0 1 0 0 0,-1-1 0 0 0,2 2 1 0 0,11 26 675 0 0,-2 0-851 0 0,16 30 1 0 0,-6-22-1811 0 0,-14-48-3940 0 0,-8 3 4890 0 0,1 4 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2040 0 0,'2'3'3870'0'0,"8"2"-2446"0"0,-6-4-1374 0 0,0-1 1 0 0,0 0-1 0 0,0-1 1 0 0,0 1-1 0 0,0-1 1 0 0,0 1-1 0 0,0-1 1 0 0,0 0-1 0 0,-1-1 1 0 0,1 1-1 0 0,0-1 1 0 0,-1 1 0 0 0,1-1-1 0 0,-1 0 1 0 0,0-1-1 0 0,1 1 1 0 0,-1 0-1 0 0,4-5 1 0 0,-5 4-53 0 0,-1-1 0 0 0,1 1 0 0 0,-1-1 0 0 0,1 1 0 0 0,-1-1 0 0 0,0-4 0 0 0,1 2 64 0 0,-2 5-40 0 0,0 0 0 0 0,0 1 1 0 0,-1-1-1 0 0,1 0 0 0 0,0 0 0 0 0,0 0 1 0 0,0 0-1 0 0,-1 0 0 0 0,1 1 0 0 0,0-1 1 0 0,-1 0-1 0 0,1 0 0 0 0,-1 0 0 0 0,1 1-5 0 0,0-1 0 0 0,0 1-1 0 0,0 0 1 0 0,0 0 0 0 0,0 0 0 0 0,0-1-1 0 0,0 1 1 0 0,-1 0 0 0 0,1 0-1 0 0,0 0 1 0 0,0 0 0 0 0,0-1 0 0 0,0 1-1 0 0,0 0 1 0 0,0 0 0 0 0,0 0-1 0 0,-1 0 1 0 0,1 0 0 0 0,0 0 0 0 0,0-1-1 0 0,0 1 1 0 0,0 0 0 0 0,0 0-1 0 0,-1 0 1 0 0,1 0 0 0 0,0 0 0 0 0,0 0-1 0 0,0 0 1 0 0,0 0 0 0 0,-1 0-1 0 0,1 0 1 0 0,0 0 0 0 0,0 0 0 0 0,0 0-1 0 0,-1 0 1 0 0,1 0 0 0 0,0 0-1 0 0,0 0 1 0 0,0 0 0 0 0,-1 0 0 0 0,1 0-1 0 0,0 0 1 0 0,0 0 0 0 0,0 0-1 0 0,0 0 1 0 0,-1 0 0 0 0,1 0 0 0 0,0 1-1 0 0,0-1 1 0 0,0 0 0 0 0,0 0-1 0 0,0 0 1 0 0,-1 0 0 0 0,1 0 0 0 0,0 0-1 0 0,0 1 1 0 0,-3 6 160 0 0,1 0 0 0 0,0 0 1 0 0,0 0-1 0 0,0 0 0 0 0,1 0 0 0 0,0 1 0 0 0,0 9 0 0 0,1 1-214 0 0,4 35 0 0 0,-3-50-38 0 0,1 25-899 0 0,-7-9-4174 0 0,-2-16 1482 0 0,3-2 2588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1400 0 0,'0'0'86'0'0,"1"0"0"0"0,-1 0 1 0 0,0-1-1 0 0,1 1 0 0 0,-1 0 0 0 0,0 0 0 0 0,1 0 0 0 0,-1 0 0 0 0,0 0 0 0 0,1 0 0 0 0,-1 0 0 0 0,0-1 0 0 0,1 1 0 0 0,-1 0 0 0 0,0 0 0 0 0,1 0 0 0 0,-1 0 1 0 0,0 1-1 0 0,1-1 0 0 0,-1 0 0 0 0,1 0 0 0 0,-1 0 0 0 0,0 0 0 0 0,0 0 0 0 0,1 0 0 0 0,-1 0 0 0 0,0 1 0 0 0,1-1 0 0 0,-1 0 0 0 0,0 0 0 0 0,1 1 1 0 0,11 9 4067 0 0,-6-4-4031 0 0,-2-3 166 0 0,10 7-3552 0 0,-14-9 3164 0 0,1-1 0 0 0,-1 0 1 0 0,0 0-1 0 0,0 0 0 0 0,0 0 0 0 0,1 1 1 0 0,-1-1-1 0 0,0 0 0 0 0,0 0 1 0 0,1 0-1 0 0,-1 0 0 0 0,0 0 1 0 0,1 0-1 0 0,-1 1 0 0 0,0-1 0 0 0,0 0 1 0 0,1 0-1 0 0,-1 0 0 0 0,0 0 1 0 0,1 0-1 0 0,-1 0 0 0 0,0 0 1 0 0,0 0-1 0 0,1 0 0 0 0,-1-1 0 0 0,0 1 1 0 0,1 0-1 0 0,-1 0 0 0 0,0 0 1 0 0,0 0-1 0 0,1 0 0 0 0,-1 0 1 0 0,0-1-1 0 0,0 1 0 0 0,1 0 0 0 0,-1 0 1 0 0,0 0-1 0 0,0 0 0 0 0,0-1 1 0 0,1 1-1 0 0,-1 0 0 0 0,0-1 1 0 0,0-1-1108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54 5689 0 0,'-15'13'2182'0'0,"39"-26"155"0"0,91-31-740 0 0,-113 43-1574 0 0,23-7 745 0 0,-29 22-237 0 0,-13 29 0 0 0,10-26-314 0 0,-15 23-42 0 0,19-26-219 0 0,3-12 40 0 0,0-1 0 0 0,0 0 0 0 0,0 1 0 0 0,-1-1 0 0 0,1 0 0 0 0,0 0 0 0 0,0 0 0 0 0,-1 1 0 0 0,1-1 0 0 0,-1 0 0 0 0,1 0 0 0 0,-1 0 0 0 0,0 0 0 0 0,0 0 0 0 0,0 2 0 0 0,0-3 12 0 0,1 0 0 0 0,0 0 0 0 0,0 1 0 0 0,-1-1 0 0 0,1 0 0 0 0,0 1 1 0 0,-1-1-1 0 0,1 0 0 0 0,0 0 0 0 0,-1 0 0 0 0,1 0 0 0 0,0 1 0 0 0,-1-1 1 0 0,1 0-1 0 0,0 0 0 0 0,-1 0 0 0 0,1 0 0 0 0,0 0 0 0 0,-1 0 0 0 0,1 0 1 0 0,-1 0-1 0 0,1 0 0 0 0,0 0 0 0 0,-1 0 0 0 0,1 0 0 0 0,0 0 0 0 0,-1 0 0 0 0,1 0 1 0 0,-1 0-1 0 0,1-1 0 0 0,0 1 0 0 0,-1 0 0 0 0,1 0 0 0 0,0 0 0 0 0,-1 0 1 0 0,1-1-1 0 0,0 1 0 0 0,-1-1 0 0 0,-4-1 29 0 0,0-2-84 0 0,1 0-1 0 0,-1 0 0 0 0,1-1 0 0 0,0 1 1 0 0,0-1-1 0 0,1 0 0 0 0,-1 0 0 0 0,1 0 0 0 0,0 0 1 0 0,-3-9-1 0 0,-13-19 32 0 0,12 23 27 0 0,4 7-6 0 0,3 4-62 0 0,8 13-805 0 0,-8-14 750 0 0,1 1 1 0 0,-1-1-1 0 0,1 1 0 0 0,-1-1 0 0 0,1 1 1 0 0,-1-1-1 0 0,1 1 0 0 0,-1-1 0 0 0,1 0 1 0 0,-1 1-1 0 0,1-1 0 0 0,0 0 0 0 0,-1 1 1 0 0,1-1-1 0 0,0 0 0 0 0,-1 0 1 0 0,1 0-1 0 0,0 0 0 0 0,-1 0 0 0 0,1 0 1 0 0,0 0-1 0 0,-1 0 0 0 0,1 0 0 0 0,0 0 1 0 0,-1 0-1 0 0,1 0 0 0 0,0 0 0 0 0,-1 0 1 0 0,1 0-1 0 0,0-1 0 0 0,-1 1 0 0 0,1 0 1 0 0,-1-1-1 0 0,1 1 0 0 0,0 0 1 0 0,0-1-1 0 0,24-16-7157 0 0,-24 16 6851 0 0,2-3-605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 5161 0 0,'0'-1'128'0'0,"-1"1"0"0"0,1 0-1 0 0,-1 0 1 0 0,0 0 0 0 0,1-1 0 0 0,-1 1-1 0 0,1 0 1 0 0,-1 0 0 0 0,1 0 0 0 0,-1 0-1 0 0,0 0 1 0 0,1 0 0 0 0,-1 0-1 0 0,1 1 1 0 0,-1-1 0 0 0,1 0 0 0 0,-1 0-1 0 0,1 0 1 0 0,-1 0 0 0 0,1 1 0 0 0,-1-1-1 0 0,0 1 1 0 0,2 1 1369 0 0,9 0-819 0 0,23-10-292 0 0,-12 1-357 0 0,-5 1-253 0 0,-13 5 144 0 0,-3 1 47 0 0,1 0-1 0 0,-1 0 1 0 0,1 0-1 0 0,0 0 1 0 0,-1 0 0 0 0,1 0-1 0 0,-1 0 1 0 0,1 0-1 0 0,-1-1 1 0 0,1 1 0 0 0,0 0-1 0 0,-1 0 1 0 0,1-1-1 0 0,-1 1 1 0 0,1 0 0 0 0,-1-1-1 0 0,1 1 1 0 0,-1-1 0 0 0,0 1-1 0 0,1 0 1 0 0,-1-1-1 0 0,1 1 1 0 0,-1-1 0 0 0,0 1-1 0 0,0-1 1 0 0,1 0-1 0 0,-1 1 44 0 0,0 0 0 0 0,0 0 0 0 0,0 0 0 0 0,0 0 0 0 0,0 0 0 0 0,0 0-1 0 0,0-1 1 0 0,-1 1 0 0 0,1 0 0 0 0,0 0 0 0 0,0 0 0 0 0,0 0 0 0 0,0 0-1 0 0,0 0 1 0 0,0 0 0 0 0,0 0 0 0 0,0 0 0 0 0,0 0 0 0 0,0 0 0 0 0,0 0 0 0 0,0 0-1 0 0,-1 0 1 0 0,1 0 0 0 0,0 0 0 0 0,0 0 0 0 0,0 0 0 0 0,0 0 0 0 0,0 0-1 0 0,0 0 1 0 0,0 0 0 0 0,0 0 0 0 0,0 0 0 0 0,0 0 0 0 0,-1 0 0 0 0,1 0 0 0 0,0 0-1 0 0,0 0 1 0 0,0 0 0 0 0,0 0 0 0 0,0 0 0 0 0,0 1 0 0 0,0-1 0 0 0,0 0-1 0 0,0 0 1 0 0,0 0 0 0 0,0 0 0 0 0,0 0 0 0 0,0 0 0 0 0,0 0 0 0 0,0 0 0 0 0,0 0-1 0 0,0 0 1 0 0,0 0 0 0 0,0 0 0 0 0,-1 1 0 0 0,-7 7 263 0 0,-6 12-80 0 0,6-2-24 0 0,2 0-1 0 0,-9 33 1 0 0,16-41-161 0 0,-1-9-27 0 0,0-1 0 0 0,0 0 0 0 0,0 0-1 0 0,0 0 1 0 0,0 0 0 0 0,0 0-1 0 0,0 1 1 0 0,0-1 0 0 0,0 0 0 0 0,0 0-1 0 0,0 0 1 0 0,0 0 0 0 0,0 0-1 0 0,0 1 1 0 0,1-1 0 0 0,-1 0 0 0 0,0 0-1 0 0,0 0 1 0 0,0 0 0 0 0,0 0-1 0 0,0 0 1 0 0,0 0 0 0 0,0 1 0 0 0,1-1-1 0 0,-1 0 1 0 0,0 0 0 0 0,0 0 0 0 0,0 0-1 0 0,0 0 1 0 0,0 0 0 0 0,0 0-1 0 0,1 0 1 0 0,-1 0 0 0 0,0 0 0 0 0,0 0-1 0 0,0 0 1 0 0,0 0 0 0 0,1 0-1 0 0,-1 0 1 0 0,0 0 0 0 0,0 0 0 0 0,0 0-1 0 0,0 0 1 0 0,0 0 0 0 0,1 0-1 0 0,-1 0 1 0 0,0 0 0 0 0,0 0 0 0 0,0 0-1 0 0,0 0 1 0 0,0 0 0 0 0,0 0-1 0 0,1-1 1 0 0,-1 1 0 0 0,0 0 0 0 0,0 0-1 0 0,0 0 1 0 0,0 0 0 0 0,0 0-1 0 0,3-4-579 0 0,0 0 0 0 0,0-1 0 0 0,0 1-1 0 0,-1 0 1 0 0,0-1 0 0 0,0 1 0 0 0,2-9 0 0 0,-2 7 417 0 0,1 0 0 0 0,-1 0 0 0 0,1 0 0 0 0,6-8 0 0 0,-9 13 256 0 0,1 0 1 0 0,0 0 0 0 0,-1 1 0 0 0,1-1-1 0 0,0 0 1 0 0,0 1 0 0 0,0-1 0 0 0,0 1-1 0 0,0-1 1 0 0,0 1 0 0 0,0-1 0 0 0,0 1 0 0 0,0 0-1 0 0,0 0 1 0 0,0-1 0 0 0,0 1 0 0 0,0 0-1 0 0,0 0 1 0 0,0 0 0 0 0,0 0 0 0 0,0 0 0 0 0,0 0-1 0 0,0 0 1 0 0,0 1 0 0 0,0-1 0 0 0,0 0-1 0 0,0 0 1 0 0,0 1 0 0 0,0-1 0 0 0,0 1-1 0 0,0-1 1 0 0,0 1 0 0 0,0-1 0 0 0,-1 1 0 0 0,1-1-1 0 0,0 1 1 0 0,0 0 0 0 0,0 0 0 0 0,-1-1-1 0 0,1 1 1 0 0,-1 0 0 0 0,1 0 0 0 0,0 0 0 0 0,0 1-1 0 0,0 0-97 0 0,0 0 0 0 0,-1 0 0 0 0,1 0 0 0 0,0 1-1 0 0,-1-1 1 0 0,0 0 0 0 0,1 0 0 0 0,-1 0 0 0 0,0 0-1 0 0,0 0 1 0 0,0 0 0 0 0,0 1 0 0 0,-1-1 0 0 0,1 0 0 0 0,-1 0-1 0 0,1 0 1 0 0,-1 0 0 0 0,0 0 0 0 0,1 0 0 0 0,-1 0-1 0 0,0 0 1 0 0,0 0 0 0 0,-1 0 0 0 0,1-1 0 0 0,-2 4-1 0 0,-11 13-58 0 0,-7 11 974 0 0,21-28-873 0 0,0-1 0 0 0,-1 1-1 0 0,1-1 1 0 0,0 1 0 0 0,0-1 0 0 0,0 1 0 0 0,0-1-1 0 0,0 1 1 0 0,0-1 0 0 0,0 1 0 0 0,0-1-1 0 0,0 1 1 0 0,0 0 0 0 0,0-1 0 0 0,0 1 0 0 0,0-1-1 0 0,0 1 1 0 0,1-1 0 0 0,-1 1 0 0 0,0-1 0 0 0,0 1-1 0 0,0-1 1 0 0,1 1 0 0 0,-1-1 0 0 0,0 1-1 0 0,1-1 1 0 0,-1 0 0 0 0,0 1 0 0 0,1-1 0 0 0,-1 0-1 0 0,1 1 1 0 0,-1-1 0 0 0,1 0 0 0 0,-1 1 0 0 0,1-1-1 0 0,-1 0 1 0 0,1 0 0 0 0,-1 1 0 0 0,1-1 0 0 0,-1 0-1 0 0,1 0 1 0 0,-1 0 0 0 0,1 0 0 0 0,0 0-1 0 0,2 1-1 0 0,-1 0 0 0 0,1-1 0 0 0,0 0-1 0 0,-1 1 1 0 0,1-1 0 0 0,-1 0-1 0 0,6-1 1 0 0,-7 1-17 0 0,0 0-1 0 0,0-1 1 0 0,0 1 0 0 0,1 0-1 0 0,-1 0 1 0 0,0 0 0 0 0,0 0 0 0 0,0 0-1 0 0,0 1 1 0 0,0-1 0 0 0,1 0-1 0 0,-1 0 1 0 0,0 1 0 0 0,0-1-1 0 0,0 1 1 0 0,0-1 0 0 0,0 1 0 0 0,0-1-1 0 0,0 1 1 0 0,1 1 0 0 0,15 18-3 0 0,-5-6-31 0 0,-6-5 103 0 0,-9-5 401 0 0,-2 2-253 0 0,-3 6-54 0 0,43 16 57 0 0,-24-13 89 0 0,-10-14-269 0 0,-1 0 1 0 0,1 1-1 0 0,-1-1 1 0 0,1 0-1 0 0,0 0 1 0 0,-1 0-1 0 0,1 0 1 0 0,0 0-1 0 0,-1 0 1 0 0,1-1 0 0 0,0 1-1 0 0,0 0 1 0 0,0 0-1 0 0,0 0 1 0 0,0-1-1 0 0,0 1 1 0 0,0-1-1 0 0,2 2 1 0 0,1-3-430 0 0,0 0 0 0 0,1 0 1 0 0,-1-1-1 0 0,0 1 0 0 0,0-1 0 0 0,0 0 0 0 0,0 0 0 0 0,-1-1 1 0 0,8-4-1 0 0,4-3-4258 0 0,-9 7 2309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1371 549 5073 0 0,'-9'15'786'0'0,"1"0"-76"0"0,-1-1 0 0 0,0-1 0 0 0,-21 24 0 0 0,15-23-688 0 0,0-1-1 0 0,-1-1 1 0 0,-1-1-1 0 0,1 0 1 0 0,-2-1-1 0 0,1-1 1 0 0,-1 0-1 0 0,-22 6 1 0 0,-41 15-78 0 0,-1-3 1 0 0,-105 18 0 0 0,148-38 201 0 0,0-2 1 0 0,0-1-1 0 0,-1-2 1 0 0,0-2-1 0 0,1-2 0 0 0,-1-1 1 0 0,-45-11-1 0 0,53 6-51 0 0,0-1 0 0 0,0-1 0 0 0,1-2 0 0 0,-51-28 1 0 0,64 30-24 0 0,0-2 1 0 0,1 0-1 0 0,0-1 1 0 0,1 0-1 0 0,1-2 1 0 0,0 0-1 0 0,0 0 1 0 0,-19-29-1 0 0,27 31-54 0 0,0 0 0 0 0,1 0 0 0 0,0 0-1 0 0,1-1 1 0 0,1 0 0 0 0,0 0 0 0 0,1 0 0 0 0,0-1-1 0 0,1 1 1 0 0,1-1 0 0 0,0 1 0 0 0,1-1 0 0 0,1 0-1 0 0,0 1 1 0 0,1-1 0 0 0,0 1 0 0 0,7-20-1 0 0,-5 23-23 0 0,0 1 0 0 0,1 0 0 0 0,0 0 0 0 0,1 0-1 0 0,0 0 1 0 0,1 1 0 0 0,15-17 0 0 0,-2 6 117 0 0,45-36-1 0 0,-40 39 8 0 0,0 1 0 0 0,1 0 0 0 0,1 2 0 0 0,0 2-1 0 0,44-15 1 0 0,-18 11 19 0 0,0 2 0 0 0,63-7 0 0 0,-28 10-136 0 0,1 4-1 0 0,0 4 1 0 0,0 4-1 0 0,111 15 1 0 0,-177-13-90 0 0,0 1 0 0 0,-1 1-1 0 0,1 1 1 0 0,-1 1 0 0 0,0 1 0 0 0,-1 1 0 0 0,37 21 0 0 0,-49-25 73 0 0,0 1-1 0 0,-1 1 1 0 0,0-1 0 0 0,0 1-1 0 0,0 0 1 0 0,-1 1-1 0 0,0 0 1 0 0,0 0 0 0 0,-1 1-1 0 0,0 0 1 0 0,0 0-1 0 0,-1 0 1 0 0,-1 1 0 0 0,1-1-1 0 0,-2 1 1 0 0,1 0 0 0 0,-1 0-1 0 0,-1 1 1 0 0,2 13-1 0 0,-2-2 83 0 0,-1 0 0 0 0,-2-1 0 0 0,0 1 0 0 0,-1 0 0 0 0,-1-1-1 0 0,-1 1 1 0 0,-1-1 0 0 0,-1 0 0 0 0,-1 0 0 0 0,-14 30 0 0 0,-6 3-21 0 0,15-32-1033 0 0,1 0 1 0 0,-13 38-1 0 0,24-59 693 0 0,0 0 1 0 0,-1 0 0 0 0,1 0 0 0 0,0 0 0 0 0,0 0-1 0 0,0 0 1 0 0,0 0 0 0 0,0 0 0 0 0,0 0 0 0 0,0 0-1 0 0,1 0 1 0 0,-1 0 0 0 0,0 0 0 0 0,0 0-1 0 0,1 0 1 0 0,-1 0 0 0 0,1 0 0 0 0,-1 0 0 0 0,1 0-1 0 0,-1 0 1 0 0,1 0 0 0 0,0-1 0 0 0,-1 1-1 0 0,1 0 1 0 0,1 0 0 0 0,2 3-1453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36 10234 0 0,'-14'-2'1407'0'0,"8"1"-1345"0"0,19-5 710 0 0,5 0 21 0 0,1 1 1 0 0,32-5-1 0 0,-33 6-677 0 0,-15 4-28 0 0,0-1-1 0 0,0 1 0 0 0,1-1 0 0 0,-1 1 1 0 0,0 0-1 0 0,0 0 0 0 0,0 0 1 0 0,0 1-1 0 0,0-1 0 0 0,0 1 1 0 0,0 0-1 0 0,0 0 0 0 0,0 0 1 0 0,0 0-1 0 0,0 0 0 0 0,0 0 1 0 0,0 1-1 0 0,4 3 0 0 0,-5-2 10 0 0,0-1 1 0 0,-1 1-1 0 0,1 0 0 0 0,-1 0 0 0 0,1 0 0 0 0,-1 0 1 0 0,0 0-1 0 0,0 1 0 0 0,-1-1 0 0 0,1 0 0 0 0,-1 0 0 0 0,0 0 1 0 0,1 1-1 0 0,-2 3 0 0 0,3 14-45 0 0,-2-17-123 0 0,0 0 0 0 0,0 0 0 0 0,0 0-1 0 0,-1 0 1 0 0,0 0 0 0 0,0 0 0 0 0,0-1 0 0 0,0 1 0 0 0,0 0 0 0 0,-4 6 0 0 0,3-6-486 0 0,0 0 0 0 0,0-1 0 0 0,0 1 0 0 0,-1 0 0 0 0,-3 3 0 0 0,4-6-62 0 0,1 0 0 0 0,0 0 0 0 0,-1 0 0 0 0,1-1-1 0 0,-1 1 1 0 0,1 0 0 0 0,-1-1 0 0 0,1 1 0 0 0,-1-1-1 0 0,1 1 1 0 0,-1-1 0 0 0,0 0 0 0 0,1 0 0 0 0,-1 0-1 0 0,0 0 1 0 0,1 0 0 0 0,-1 0 0 0 0,1 0 0 0 0,-3-1-1 0 0,0 0-1004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7938 0 0,'-15'1'1796'0'0,"12"-1"-1605"0"0,10 0 397 0 0,50 2 2266 0 0,-43-3-2670 0 0,0-1 1 0 0,0 0 0 0 0,22-6-1 0 0,8-2-3356 0 0,-35 9-672 0 0,-8 1 3713 0 0,-2 11-6819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3201 0 0,'-1'0'139'0'0,"1"0"0"0"0,-1 0 0 0 0,1 1 0 0 0,-1-1 0 0 0,1 0 0 0 0,-1 1 0 0 0,1-1 0 0 0,-1 0 1 0 0,1 1-1 0 0,-1-1 0 0 0,1 0 0 0 0,-1 1 0 0 0,1-1 0 0 0,-1 1 0 0 0,1-1 0 0 0,0 1 0 0 0,-1-1 0 0 0,1 1 1 0 0,0 0-1 0 0,-1-1 0 0 0,1 2 0 0 0,0-2-84 0 0,0 0 0 0 0,1 1 0 0 0,-1-1 0 0 0,0 0-1 0 0,1 1 1 0 0,-1-1 0 0 0,0 0 0 0 0,1 1 0 0 0,-1-1 0 0 0,0 0 0 0 0,1 0 0 0 0,-1 1 0 0 0,1-1 0 0 0,-1 0 0 0 0,0 0 0 0 0,1 0 0 0 0,-1 0 0 0 0,1 0-1 0 0,-1 1 1 0 0,1-1 0 0 0,-1 0 0 0 0,0 0 0 0 0,1 0 0 0 0,-1 0 0 0 0,1 0 0 0 0,-1 0 0 0 0,1 0 0 0 0,0-1 0 0 0,13 0 411 0 0,0-1 0 0 0,1 0 0 0 0,-1-1 0 0 0,25-9 0 0 0,-31 9-650 0 0,11-4-492 0 0,-18 7 503 0 0,0 0 0 0 0,-1 0 1 0 0,1-1-1 0 0,0 1 0 0 0,0 0 1 0 0,-1 0-1 0 0,1 0 0 0 0,0 0 1 0 0,0 0-1 0 0,-1 0 0 0 0,1 1 0 0 0,0-1 1 0 0,0 0-1 0 0,-1 0 0 0 0,1 0 1 0 0,0 1-1 0 0,-1-1 0 0 0,1 0 1 0 0,0 1-1 0 0,0 0 0 0 0,0 0 27 0 0,-1 0 0 0 0,1 0 0 0 0,-1 0 0 0 0,0 0 0 0 0,1 0 0 0 0,-1 0 1 0 0,0 0-1 0 0,0 0 0 0 0,0 0 0 0 0,0 0 0 0 0,0 0 0 0 0,0 0 0 0 0,0 0 0 0 0,0 0 0 0 0,0 0 0 0 0,0 0 0 0 0,-1 0 0 0 0,1 0 0 0 0,0 0 0 0 0,-1 0 0 0 0,1 0 0 0 0,-1 0 0 0 0,1 0 0 0 0,-2 1 0 0 0,-15 24 24 0 0,-12 2 3028 0 0,29-28-2901 0 0,0 0 1 0 0,0 0 0 0 0,0 0 0 0 0,0 0-1 0 0,0 0 1 0 0,0 0 0 0 0,0 0-1 0 0,0 0 1 0 0,0 0 0 0 0,0 0-1 0 0,0 0 1 0 0,0 0 0 0 0,0 0 0 0 0,0-1-1 0 0,0 1 1 0 0,0 0 0 0 0,0 0-1 0 0,0 0 1 0 0,0 0 0 0 0,0 0-1 0 0,0 0 1 0 0,0 0 0 0 0,0 0 0 0 0,0 0-1 0 0,0 0 1 0 0,0 0 0 0 0,0-1-1 0 0,0 1 1 0 0,0 0 0 0 0,0 0-1 0 0,0 0 1 0 0,0 0 0 0 0,0 0 0 0 0,0 0-1 0 0,0 0 1 0 0,0 0 0 0 0,0 0-1 0 0,0 0 1 0 0,-1 0 0 0 0,1 0 0 0 0,0 0-1 0 0,0 0 1 0 0,0 0 0 0 0,0 0-1 0 0,0 0 1 0 0,0 0 0 0 0,0 0-1 0 0,0 0 1 0 0,0 0 0 0 0,0 0 0 0 0,0 0-1 0 0,0 0 1 0 0,-1 0 0 0 0,1 0-1 0 0,0 0 1 0 0,0 0 0 0 0,0 0-1 0 0,4-3-231 0 0,-1 0-1 0 0,1-1 1 0 0,-1 1 0 0 0,0-1-1 0 0,0 1 1 0 0,4-7-1 0 0,-2 2-699 0 0,2-5-447 0 0,-3 6 103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4321 0 0,'-10'-3'4530'0'0,"29"-1"-97"0"0,3-4-3431 0 0,-14 5-1045 0 0,0 0 1 0 0,0 0 0 0 0,15-2-1 0 0,-9 2 32 0 0,-12 2-17 0 0,0 1 1 0 0,-1 0-1 0 0,1-1 0 0 0,0 1 0 0 0,0 0 0 0 0,-1-1 0 0 0,1 1 0 0 0,0 0 0 0 0,0 1 0 0 0,-1-1 0 0 0,1 0 0 0 0,0 0 0 0 0,0 1 1 0 0,-1-1-1 0 0,1 1 0 0 0,0-1 0 0 0,-1 1 0 0 0,3 1 0 0 0,-3-1 14 0 0,0-1 1 0 0,-1 1-1 0 0,1 0 1 0 0,0 0-1 0 0,-1 0 1 0 0,1 0-1 0 0,-1 0 1 0 0,1 0-1 0 0,-1 0 1 0 0,1 0-1 0 0,-1 0 1 0 0,0 0-1 0 0,0 0 1 0 0,1 0-1 0 0,-1 0 1 0 0,0 0-1 0 0,0 0 0 0 0,0 1 1 0 0,0-1-1 0 0,0 0 1 0 0,0 0-1 0 0,0 0 1 0 0,-1 0-1 0 0,1 0 1 0 0,0 0-1 0 0,-1 0 1 0 0,1 0-1 0 0,-1 0 1 0 0,1 0-1 0 0,-1 1 1 0 0,-3 6 125 0 0,1-1 0 0 0,-9 12 0 0 0,10-16-78 0 0,-1 0 32 0 0,1 1 0 0 0,0-1 1 0 0,0 1-1 0 0,0 0 0 0 0,0 0 0 0 0,1 0 1 0 0,0 0-1 0 0,-1 0 0 0 0,2 0 1 0 0,-2 4-1 0 0,2-7-71 0 0,0 0-1 0 0,0 0 0 0 0,1 0 1 0 0,-1-1-1 0 0,0 1 1 0 0,0 0-1 0 0,1 0 1 0 0,-1 0-1 0 0,0-1 1 0 0,1 1-1 0 0,-1 0 1 0 0,1-1-1 0 0,-1 1 1 0 0,1 0-1 0 0,-1-1 1 0 0,1 1-1 0 0,0 0 1 0 0,-1-1-1 0 0,1 1 0 0 0,0-1 1 0 0,-1 1-1 0 0,1-1 1 0 0,0 0-1 0 0,0 1 1 0 0,-1-1-1 0 0,1 0 1 0 0,0 1-1 0 0,0-1 1 0 0,0 0-1 0 0,-1 0 1 0 0,1 0-1 0 0,0 0 1 0 0,1 0-1 0 0,1 1-47 0 0,-1-1 0 0 0,0 0 0 0 0,1 0 1 0 0,-1 0-1 0 0,1 0 0 0 0,-1-1 0 0 0,1 1 0 0 0,-1-1 0 0 0,1 1 0 0 0,1-2 1 0 0,0 0-31 0 0,1-1 1 0 0,-1 1 0 0 0,-1-1-1 0 0,1 0 1 0 0,0 0 0 0 0,-1-1-1 0 0,1 1 1 0 0,-1-1 0 0 0,0 1-1 0 0,5-9 1 0 0,-5 8 30 0 0,-3 2 54 0 0,1 1-1 0 0,0-1 0 0 0,0 1 1 0 0,0-1-1 0 0,0 1 1 0 0,0-1-1 0 0,0 1 0 0 0,0 0 1 0 0,1-1-1 0 0,-1 1 1 0 0,0 0-1 0 0,1 0 0 0 0,-1 0 1 0 0,1 0-1 0 0,-1 0 1 0 0,1 0-1 0 0,2 0 0 0 0,-3 3 49 0 0,0 0-1 0 0,-1 0 0 0 0,1 0 0 0 0,-1 0 0 0 0,0 0 1 0 0,0 0-1 0 0,1 0 0 0 0,-1 0 0 0 0,0 0 1 0 0,-1 2-1 0 0,-1 17 55 0 0,2-14-89 0 0,0-1 0 0 0,-1 1 1 0 0,-3 12-1 0 0,1-1-7 0 0,2-15 2 0 0,1 0 0 0 0,0 0 0 0 0,-1 0 0 0 0,0 0 0 0 0,1 0 1 0 0,-1 0-1 0 0,0 0 0 0 0,-3 4 0 0 0,-10 30 73 0 0,14-37-90 0 0,0 0 1 0 0,1 0-1 0 0,-1 0 1 0 0,0 0 0 0 0,0 0-1 0 0,0 0 1 0 0,0 0 0 0 0,0 0-1 0 0,0 0 1 0 0,0 0 0 0 0,0 0-1 0 0,0 0 1 0 0,0 0 0 0 0,0 0-1 0 0,0 0 1 0 0,0 0 0 0 0,0 0-1 0 0,0 0 1 0 0,0 0 0 0 0,0 1-1 0 0,1-1 1 0 0,-1 0-1 0 0,0 0 1 0 0,0 0 0 0 0,0 0-1 0 0,0 0 1 0 0,0 0 0 0 0,0 0-1 0 0,0 0 1 0 0,0 0 0 0 0,0 0-1 0 0,0 0 1 0 0,0 0 0 0 0,0 0-1 0 0,0 0 1 0 0,0 1 0 0 0,7-5-22 0 0,9-3 1 0 0,7-2 43 0 0,-21 9-19 0 0,1 0-1 0 0,-1-1 0 0 0,1 1 1 0 0,-1 0-1 0 0,1 1 1 0 0,-1-1-1 0 0,1 0 1 0 0,-1 1-1 0 0,1-1 0 0 0,-1 1 1 0 0,1 0-1 0 0,-1-1 1 0 0,0 1-1 0 0,1 1 1 0 0,-1-1-1 0 0,0 0 0 0 0,0 0 1 0 0,0 1-1 0 0,0-1 1 0 0,3 4-1 0 0,-1-1 79 0 0,-1-1 0 0 0,0 1 0 0 0,-1-1 0 0 0,1 1 0 0 0,-1 0 0 0 0,1 0 0 0 0,-1 1 0 0 0,-1-1 0 0 0,1 0 0 0 0,1 7 0 0 0,-2-10-27 0 0,-1 1 0 0 0,-1-1 1 0 0,1 1-1 0 0,0-1 0 0 0,0 0 1 0 0,0 1-1 0 0,-1-1 1 0 0,1 0-1 0 0,-1 0 0 0 0,1 1 1 0 0,-1-1-1 0 0,1 0 0 0 0,-1 0 1 0 0,0 0-1 0 0,0 1 0 0 0,1-1 1 0 0,-1 0-1 0 0,0 0 0 0 0,0 0 1 0 0,0 0-1 0 0,-2 1 1 0 0,2-1-26 0 0,-1 0 1 0 0,1 0 0 0 0,0 0 0 0 0,-1 0-1 0 0,1 0 1 0 0,-1 0 0 0 0,0 0 0 0 0,1-1 0 0 0,-1 1-1 0 0,1 0 1 0 0,-1-1 0 0 0,0 0 0 0 0,0 1 0 0 0,1-1-1 0 0,-1 0 1 0 0,-3 0 0 0 0,1-1-287 0 0,1 0 1 0 0,-1-1-1 0 0,1 0 1 0 0,0 1-1 0 0,-1-1 1 0 0,1-1-1 0 0,0 1 1 0 0,-3-3-1 0 0,-1-1-1383 0 0,-19-18-7841 0 0,23 21 7605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676 124 1416 0 0,'-22'-18'1580'0'0,"0"0"-1"0"0,-36-21 1 0 0,44 31-758 0 0,0 1 1 0 0,-1 0-1 0 0,0 1 0 0 0,0 0 1 0 0,-28-6-1 0 0,33 11-554 0 0,0 0 0 0 0,1 1 0 0 0,-1 0 0 0 0,0 1-1 0 0,1-1 1 0 0,-1 2 0 0 0,0 0 0 0 0,1 0 0 0 0,-1 0 0 0 0,1 1 0 0 0,0 1-1 0 0,-14 6 1 0 0,2 2 110 0 0,0 0-1 0 0,0 1 0 0 0,-34 30 1 0 0,36-24-236 0 0,1 1 0 0 0,0 0 0 0 0,1 1 1 0 0,2 1-1 0 0,0 0 0 0 0,1 1 0 0 0,-17 41 0 0 0,20-41-59 0 0,2 1 0 0 0,1 1 0 0 0,1-1-1 0 0,1 1 1 0 0,-6 49 0 0 0,11-63-79 0 0,1 0 1 0 0,0 0-1 0 0,0 0 1 0 0,1 0-1 0 0,1 0 1 0 0,0 0-1 0 0,0-1 1 0 0,1 1-1 0 0,1 0 1 0 0,0-1 0 0 0,0 0-1 0 0,1 0 1 0 0,0 0-1 0 0,0-1 1 0 0,1 0-1 0 0,9 11 1 0 0,-3-6-48 0 0,1-2 0 0 0,1 1 0 0 0,0-2 1 0 0,0 1-1 0 0,1-2 0 0 0,1 0 0 0 0,0-1 1 0 0,0-1-1 0 0,0 0 0 0 0,1-1 0 0 0,30 8 0 0 0,48 10-668 0 0,117 16-1 0 0,-157-34 490 0 0,0-2 0 0 0,0-2-1 0 0,91-8 1 0 0,-110 1 222 0 0,0-2 0 0 0,-1-1 1 0 0,0-1-1 0 0,-1-2 1 0 0,0-2-1 0 0,54-25 1 0 0,-75 30 66 0 0,-1 0 0 0 0,0-1 0 0 0,0 0 0 0 0,-1-1 0 0 0,0-1 0 0 0,-1 1 0 0 0,0-2 0 0 0,0 1 0 0 0,-1-1 0 0 0,0-1 0 0 0,-1 0 0 0 0,-1 0 0 0 0,0 0 0 0 0,0-1 0 0 0,-1 0 0 0 0,-1 0 0 0 0,0-1 0 0 0,-1 1 0 0 0,-1-1 0 0 0,0 0 0 0 0,0 0 0 0 0,-2-1 0 0 0,1 1 0 0 0,-2 0 0 0 0,0-1 0 0 0,-1 1 0 0 0,-3-17 0 0 0,-2-1 8 0 0,-1 0-1 0 0,-2 1 1 0 0,-2 0 0 0 0,0 1-1 0 0,-2 0 1 0 0,-2 0 0 0 0,0 2-1 0 0,-22-31 1 0 0,27 47-89 0 0,0 0 1 0 0,0 1-1 0 0,-1 0 1 0 0,-1 0-1 0 0,0 1 0 0 0,0 1 1 0 0,-1 0-1 0 0,0 1 0 0 0,-1 0 1 0 0,0 1-1 0 0,0 1 1 0 0,0 0-1 0 0,-1 1 0 0 0,0 0 1 0 0,0 1-1 0 0,0 1 0 0 0,-1 0 1 0 0,1 1-1 0 0,-1 1 1 0 0,1 0-1 0 0,-1 2 0 0 0,-25 2 1 0 0,-16 6 60 0 0,1 3 0 0 0,-85 29 0 0 0,122-34-612 0 0,-32 15 0 0 0,45-18-472 0 0,-1 0 0 0 0,1 0 0 0 0,0 0 0 0 0,-8 9 0 0 0,13-12 519 0 0,0-1 0 0 0,0 1-1 0 0,1 0 1 0 0,-1 0-1 0 0,0 0 1 0 0,1 0-1 0 0,-1 0 1 0 0,1 1 0 0 0,-1-1-1 0 0,1 0 1 0 0,0 0-1 0 0,-1 0 1 0 0,1 0-1 0 0,0 2 1 0 0,-1 3-2728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9898 0 0,'-6'0'383'0'0,"0"1"0"0"0,1 1 0 0 0,-1-1 0 0 0,1 1 0 0 0,-1 0 0 0 0,-7 4 1 0 0,11-4-256 0 0,-1-1 0 0 0,1 1 1 0 0,0 0-1 0 0,-1 0 1 0 0,1 0-1 0 0,0 0 0 0 0,0 1 1 0 0,0-1-1 0 0,1 1 1 0 0,-1-1-1 0 0,1 1 1 0 0,-1-1-1 0 0,1 1 0 0 0,-2 4 1 0 0,-1 8-250 0 0,0 0 1 0 0,0 0-1 0 0,2 0 0 0 0,0 1 1 0 0,0-1-1 0 0,2 1 0 0 0,0 0 1 0 0,4 27-1 0 0,-4-40-50 0 0,2 8-119 0 0,-2-9-374 0 0,1-7-726 0 0,-1 1 1349 0 0,1 0 0 0 0,0 0 0 0 0,0 0 0 0 0,0 0 1 0 0,1 0-1 0 0,0 0 0 0 0,-1 0 0 0 0,1 0 0 0 0,0 1 0 0 0,1-1 0 0 0,-1 1 0 0 0,1-1 0 0 0,-1 1 0 0 0,1 0 1 0 0,0 0-1 0 0,0 0 0 0 0,5-3 0 0 0,-6 6 62 0 0,-1 0-1 0 0,1-1 1 0 0,0 1 0 0 0,-1 0 0 0 0,1 0 0 0 0,0 0-1 0 0,-1 0 1 0 0,1 0 0 0 0,0 0 0 0 0,-1 1 0 0 0,1-1-1 0 0,0 0 1 0 0,-1 1 0 0 0,1-1 0 0 0,-1 1 0 0 0,1 0-1 0 0,-1 0 1 0 0,1-1 0 0 0,-1 1 0 0 0,1 0 0 0 0,-1 0-1 0 0,0 0 1 0 0,2 2 0 0 0,4 3 142 0 0,0 1 0 0 0,10 11 0 0 0,-15-15-226 0 0,1 0 0 0 0,-1-1 0 0 0,1 1-1 0 0,0-1 1 0 0,0 1 0 0 0,0-1 0 0 0,6 3 0 0 0,-8-7-446 0 0,0-1 0 0 0,0 1 1 0 0,-1-1-1 0 0,1 1 0 0 0,-1-1 0 0 0,0 0 1 0 0,1 1-1 0 0,-1-3 0 0 0,-2-4 221 0 0,1-1-1 0 0,0 1 1 0 0,1 0-1 0 0,2-16 1 0 0,-2 23 407 0 0,0 0-1 0 0,0 0 1 0 0,1 0-1 0 0,-1 0 1 0 0,1 1-1 0 0,-1-1 1 0 0,1 0-1 0 0,0 0 1 0 0,0 0-1 0 0,0 1 1 0 0,0-1-1 0 0,0 1 1 0 0,0-1-1 0 0,0 0 1 0 0,0 1 0 0 0,1 0-1 0 0,-1-1 1 0 0,1 1-1 0 0,-1 0 1 0 0,1 0-1 0 0,-1 0 1 0 0,1 0-1 0 0,0 0 1 0 0,0 0-1 0 0,-1 0 1 0 0,1 0-1 0 0,0 1 1 0 0,3-1-1 0 0,9-2 352 0 0,12-1 83 0 0,-24 4-527 0 0,-1 0 0 0 0,1 0 1 0 0,-1 0-1 0 0,1 0 0 0 0,-1 1 1 0 0,1-1-1 0 0,-1 1 0 0 0,1-1 1 0 0,-1 1-1 0 0,0-1 0 0 0,1 1 0 0 0,-1 0 1 0 0,0 0-1 0 0,0 0 0 0 0,1 0 1 0 0,0 1-1 0 0,1 1 119 0 0,0 1 0 0 0,-1-1 1 0 0,1 1-1 0 0,-1 0 0 0 0,0 0 0 0 0,0 0 0 0 0,-1 0 1 0 0,1 0-1 0 0,-1 0 0 0 0,0 0 0 0 0,0 1 1 0 0,0-1-1 0 0,0 0 0 0 0,-1 1 0 0 0,0-1 0 0 0,0 8 1 0 0,0-5-101 0 0,0 3 276 0 0,0-9-355 0 0,0-1 1 0 0,0 0-1 0 0,0 0 0 0 0,0 0 1 0 0,1 0-1 0 0,-1 0 0 0 0,0 0 1 0 0,0 0-1 0 0,0 0 1 0 0,0 0-1 0 0,0 1 0 0 0,0-1 1 0 0,0 0-1 0 0,0 0 0 0 0,1 0 1 0 0,-1 0-1 0 0,0 0 0 0 0,0 0 1 0 0,0 0-1 0 0,0 0 1 0 0,0 0-1 0 0,0 0 0 0 0,1 0 1 0 0,-1 0-1 0 0,0 0 0 0 0,0 0 1 0 0,0 0-1 0 0,0 0 0 0 0,0 0 1 0 0,0 0-1 0 0,1 0 1 0 0,-1 0-1 0 0,0 0 0 0 0,0 0 1 0 0,0 0-1 0 0,0 0 0 0 0,0-1 1 0 0,0 1-1 0 0,0 0 0 0 0,1 0 1 0 0,-1 0-1 0 0,0 0 1 0 0,0 0-1 0 0,0 0 0 0 0,0 0 1 0 0,0 0-1 0 0,0 0 0 0 0,0-1 1 0 0,0 1-1 0 0,0 0 0 0 0,0 0 1 0 0,0 0-1 0 0,0 0 0 0 0,0 0 1 0 0,1 0-1 0 0,-1-1 1 0 0,4-5-650 0 0,1-1 1 0 0,-1 0-1 0 0,0 0 1 0 0,-1 0-1 0 0,1 0 1 0 0,3-15-1 0 0,2-1 350 0 0,-8 20 366 0 0,7-13 14 0 0,-8 15-20 0 0,0 1 0 0 0,0 0 0 0 0,0 0-1 0 0,0 0 1 0 0,0-1 0 0 0,0 1 0 0 0,0 0 0 0 0,0 0 0 0 0,0 0 0 0 0,0-1 0 0 0,0 1 0 0 0,1 0 0 0 0,-1 0 0 0 0,0 0 0 0 0,0-1 0 0 0,0 1 0 0 0,0 0 0 0 0,1 0 0 0 0,-1 0-1 0 0,0 0 1 0 0,0 0 0 0 0,0-1 0 0 0,0 1 0 0 0,1 0 0 0 0,-1 0 0 0 0,0 0 0 0 0,0 0 0 0 0,1 0 0 0 0,-1 0 0 0 0,0 0 0 0 0,0 0 0 0 0,0 0 0 0 0,1 0 0 0 0,-1 0 0 0 0,0 0-1 0 0,0 0 1 0 0,1 0 0 0 0,-1 0 0 0 0,0 0 0 0 0,0 0 0 0 0,0 0 0 0 0,1 0 0 0 0,-1 0 0 0 0,0 0 0 0 0,0 0 0 0 0,0 0 0 0 0,1 1 0 0 0,-1-1 0 0 0,0 0 0 0 0,0 0 0 0 0,0 0-1 0 0,1 0 1 0 0,-1 0 0 0 0,0 1 0 0 0,0-1 0 0 0,0 0 0 0 0,0 0 0 0 0,0 0 0 0 0,0 1 0 0 0,1-1 0 0 0,-1 0 0 0 0,6 25 2813 0 0,-3-12-2569 0 0,1 8-187 0 0,-4-16-259 0 0,1-1-1 0 0,-1 0 1 0 0,1 1-1 0 0,0-1 0 0 0,0 0 1 0 0,1 1-1 0 0,0-1 1 0 0,-1 0-1 0 0,1 0 0 0 0,0 0 1 0 0,5 6-1 0 0,-7-10 42 0 0,0 0 0 0 0,1 0 0 0 0,-1 0 0 0 0,0 0 0 0 0,0 0 0 0 0,0 0 0 0 0,1 0 0 0 0,-1 0 0 0 0,0 0 0 0 0,0 0 0 0 0,0 0 0 0 0,1 0 0 0 0,-1 0 0 0 0,0 0-1 0 0,0 0 1 0 0,0 0 0 0 0,1 0 0 0 0,-1 0 0 0 0,0 0 0 0 0,0-1 0 0 0,0 1 0 0 0,0 0 0 0 0,1 0 0 0 0,-1 0 0 0 0,0 0 0 0 0,1-1-1072 0 0,-1 0 1072 0 0,0 1 0 0 0,0 0 0 0 0,0 0 0 0 0,4-7-1791 0 0,-4 4 902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2697 0 0,'15'1'6527'0'0,"19"8"-5586"0"0,-19-2-888 0 0,-10-5-48 0 0,0 1-1 0 0,1-1 1 0 0,-2 1-1 0 0,8 5 1 0 0,-10-7 10 0 0,-1 1 0 0 0,1-1 0 0 0,-1 1-1 0 0,0 0 1 0 0,1-1 0 0 0,-1 1 0 0 0,0 0 0 0 0,0 0-1 0 0,0 0 1 0 0,0 0 0 0 0,-1 0 0 0 0,1 0 0 0 0,0 0 0 0 0,-1 0-1 0 0,1 4 1 0 0,0 9 292 0 0,-1 1 0 0 0,0-1-1 0 0,-4 24 1 0 0,4-37-275 0 0,-1 1 33 0 0,1-1 1 0 0,-1 1-1 0 0,1 0 1 0 0,0 0-1 0 0,0 0 1 0 0,0 0-1 0 0,1 0 1 0 0,-1 0-1 0 0,2 5 1 0 0,-2-8-69 0 0,0 1 0 0 0,1-1-1 0 0,-1 1 1 0 0,0-1 0 0 0,0 1 0 0 0,0-1-1 0 0,1 1 1 0 0,-1-1 0 0 0,0 0 0 0 0,0 1-1 0 0,1-1 1 0 0,-1 1 0 0 0,0-1 0 0 0,1 0-1 0 0,-1 1 1 0 0,0-1 0 0 0,1 0 0 0 0,-1 0-1 0 0,1 1 1 0 0,-1-1 0 0 0,1 0 0 0 0,-1 0 0 0 0,0 1-1 0 0,1-1 1 0 0,-1 0 0 0 0,1 0 0 0 0,-1 0-1 0 0,2 0 1 0 0,-1 0-38 0 0,0 0 1 0 0,0 0-1 0 0,0-1 1 0 0,0 1-1 0 0,1 0 0 0 0,-1-1 1 0 0,0 1-1 0 0,0-1 0 0 0,0 1 1 0 0,0-1-1 0 0,2-1 1 0 0,0-1-396 0 0,0 0 0 0 0,1 0 0 0 0,-1 0 0 0 0,0 0 0 0 0,5-8 0 0 0,-7 9 69 0 0,9-17-2149 0 0,-10 18 2474 0 0,1 1 0 0 0,-1-1 0 0 0,0 0 1 0 0,1 1-1 0 0,-1-1 0 0 0,0 0 1 0 0,0 0-1 0 0,0 1 0 0 0,0-1 0 0 0,0 0 1 0 0,0 0-1 0 0,0 1 0 0 0,0-1 1 0 0,0 0-1 0 0,0 1 0 0 0,0-1 0 0 0,0 0 1 0 0,-1 0-1 0 0,1 1 0 0 0,0-1 1 0 0,-1 0-1 0 0,1 1 0 0 0,-1-2 0 0 0,11-1 1459 0 0,0 1-1 0 0,15-2 0 0 0,-25 4-1415 0 0,12 0 89 0 0,-1 1 0 0 0,1 0 0 0 0,13 2-1 0 0,-22-2-72 0 0,0-1-1 0 0,0 1 1 0 0,-1 0-1 0 0,1 0 0 0 0,-1 0 1 0 0,1 0-1 0 0,-1 0 1 0 0,1 1-1 0 0,-1-1 0 0 0,0 1 1 0 0,0-1-1 0 0,1 1 1 0 0,-1 0-1 0 0,0 0 0 0 0,-1 0 1 0 0,1 0-1 0 0,0 0 1 0 0,0 1-1 0 0,2 4 1 0 0,-2-2-12 0 0,0-1 23 0 0,0 0 0 0 0,0 0 0 0 0,-1 0 0 0 0,1 1 0 0 0,-1-1 1 0 0,0 1-1 0 0,0-1 0 0 0,-1 1 0 0 0,1-1 0 0 0,-1 1 0 0 0,0-1 0 0 0,0 6 0 0 0,-1-8 14 0 0,-4 19 221 0 0,5-21-247 0 0,0 1-1 0 0,0 0 1 0 0,0-1-1 0 0,-1 1 1 0 0,1 0-1 0 0,0 0 1 0 0,-1-1-1 0 0,1 1 1 0 0,-1-1-1 0 0,1 1 1 0 0,0 0-1 0 0,-1-1 1 0 0,0 1-1 0 0,1-1 1 0 0,-1 1-1 0 0,1-1 1 0 0,-1 1-1 0 0,1-1 1 0 0,-1 0-1 0 0,0 1 1 0 0,1-1-1 0 0,-1 0 1 0 0,0 1-1 0 0,0-1 1 0 0,0 0-1 0 0,1 0-20 0 0,14-14-579 0 0,-9 10 582 0 0,2-2-13 0 0,0 1-1 0 0,1-1 1 0 0,-1 1 0 0 0,1 1-1 0 0,0 0 1 0 0,0 0 0 0 0,1 0-1 0 0,14-3 1 0 0,-19 6 76 0 0,0 0 0 0 0,1 1 1 0 0,-1-1-1 0 0,1 1 0 0 0,-1 0 0 0 0,6 1 1 0 0,-9-1-44 0 0,1 0 0 0 0,-1 0 0 0 0,0 0 0 0 0,0 1 0 0 0,0-1 0 0 0,0 0 0 0 0,1 1 1 0 0,-1-1-1 0 0,0 1 0 0 0,0 0 0 0 0,0-1 0 0 0,0 1 0 0 0,0 0 0 0 0,0 0 0 0 0,0-1 0 0 0,0 1 0 0 0,-1 0 1 0 0,1 0-1 0 0,0 0 0 0 0,0 0 0 0 0,-1 0 0 0 0,1 0 0 0 0,-1 0 0 0 0,1 0 0 0 0,-1 1 0 0 0,1 1 0 0 0,-1-1 34 0 0,0 0-1 0 0,0 0 1 0 0,-1 1 0 0 0,1-1-1 0 0,-1 0 1 0 0,0 0-1 0 0,0 0 1 0 0,1 0-1 0 0,-1 0 1 0 0,-1 0-1 0 0,1 0 1 0 0,0 0-1 0 0,0 0 1 0 0,-3 2-1 0 0,-3 6 49 0 0,4-5-79 0 0,-1-1 0 0 0,1 1 0 0 0,-1-1 0 0 0,0 0 0 0 0,0 0 0 0 0,-1 0 0 0 0,1-1 0 0 0,-1 1 0 0 0,0-1 0 0 0,1 0 0 0 0,-2-1 0 0 0,-5 3 0 0 0,8-3-13 0 0,0-1 0 0 0,-1 0-1 0 0,1 0 1 0 0,0 0 0 0 0,-1-1 0 0 0,1 1 0 0 0,-1-1-1 0 0,1 0 1 0 0,0 0 0 0 0,-6 0 0 0 0,8-1-52 0 0,-1 1 0 0 0,1 0 1 0 0,-1-1-1 0 0,0 1 1 0 0,1-1-1 0 0,-1 1 0 0 0,1-1 1 0 0,-1 0-1 0 0,1 1 1 0 0,0-1-1 0 0,-1 0 0 0 0,1 0 1 0 0,0 0-1 0 0,0 0 0 0 0,-1 0 1 0 0,1-1-1 0 0,0 1 1 0 0,0 0-1 0 0,0-1 0 0 0,0 1 1 0 0,1 0-1 0 0,-2-4 1 0 0,1 3-213 0 0,0-1 1 0 0,0 0-1 0 0,1 0 1 0 0,-1 0-1 0 0,1 0 1 0 0,0 0-1 0 0,0 0 1 0 0,0 0 0 0 0,0 0-1 0 0,1 0 1 0 0,0-5-1 0 0,1 1-1347 0 0,1 0-1 0 0,-1 0 1 0 0,6-10-1 0 0,-5 11-651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8562 0 0,'-2'1'108'0'0,"-1"1"0"0"0,1-1 0 0 0,-1 1 0 0 0,1-1 0 0 0,0 1 0 0 0,0 0 0 0 0,0 0 0 0 0,0 0 1 0 0,0 0-1 0 0,1 0 0 0 0,-1 0 0 0 0,0 1 0 0 0,1-1 0 0 0,0 0 0 0 0,-1 1 0 0 0,1-1 0 0 0,0 1 0 0 0,0-1 0 0 0,1 1 0 0 0,-1 0 0 0 0,0 0 1 0 0,1-1-1 0 0,0 1 0 0 0,-1 0 0 0 0,2 5 0 0 0,-1 7 463 0 0,1 0 0 0 0,1 0 0 0 0,6 23 0 0 0,-5-23-469 0 0,-2-7-937 0 0,1 0 0 0 0,0 0 1 0 0,0-1-1 0 0,1 1 0 0 0,0-1 1 0 0,0 1-1 0 0,1-1 0 0 0,0 0 1 0 0,0 0-1 0 0,1-1 1 0 0,0 1-1 0 0,8 8 0 0 0,-11-14-4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1176 0 0,'8'-14'3956'0'0,"-6"20"-560"0"0,-3 32-2912 0 0,0 0-4464 0 0,1-33 2743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1715 761 4481 0 0,'-3'2'288'0'0,"0"-1"-1"0"0,0 0 1 0 0,-1 0 0 0 0,1-1 0 0 0,0 1-1 0 0,-4 0 1 0 0,3-1-263 0 0,0 0 0 0 0,-1 1 0 0 0,1 0 0 0 0,-7 3 0 0 0,-57 21 293 0 0,-77 19 0 0 0,19-7 598 0 0,-257 63 2490 0 0,297-84-2802 0 0,-122 8 0 0 0,156-21-438 0 0,0-3 0 0 0,0-3 0 0 0,-88-15 0 0 0,119 14-164 0 0,0-1 0 0 0,1-1 0 0 0,0-2 1 0 0,0 1-1 0 0,1-2 0 0 0,0-1 0 0 0,1 0 1 0 0,0-2-1 0 0,-24-18 0 0 0,30 20-8 0 0,1-1 0 0 0,0 1 1 0 0,1-2-1 0 0,0 1 0 0 0,1-2 0 0 0,0 1 0 0 0,1-1 1 0 0,0 0-1 0 0,2-1 0 0 0,-1 0 0 0 0,1 0 0 0 0,1 0 1 0 0,-6-28-1 0 0,8 21-13 0 0,1 0-1 0 0,0-1 1 0 0,2 1 0 0 0,0 0 0 0 0,2-1-1 0 0,0 1 1 0 0,1 0 0 0 0,2 0 0 0 0,0 1-1 0 0,1-1 1 0 0,1 1 0 0 0,0 0 0 0 0,2 1 0 0 0,11-20-1 0 0,-3 12 19 0 0,0-1 1 0 0,2 2-1 0 0,1 1 0 0 0,2 0 0 0 0,0 2 0 0 0,1 0 0 0 0,1 2 1 0 0,43-30-1 0 0,-43 36 15 0 0,0 1 1 0 0,1 1 0 0 0,1 2-1 0 0,0 0 1 0 0,51-13-1 0 0,-33 14 28 0 0,1 2 0 0 0,86-4 0 0 0,-77 11-50 0 0,0 3 0 0 0,0 3 0 0 0,68 14 0 0 0,-50-3 82 0 0,129 48-1 0 0,-168-51-41 0 0,0 1 0 0 0,48 31 0 0 0,-65-34-5 0 0,1 0 1 0 0,-2 1-1 0 0,0 1 1 0 0,0 1-1 0 0,-1 0 1 0 0,14 19-1 0 0,-21-23 55 0 0,0 0-1 0 0,-2 1 1 0 0,1-1 0 0 0,-1 1-1 0 0,0 1 1 0 0,-1-1 0 0 0,-1 1-1 0 0,0 0 1 0 0,0-1 0 0 0,-1 1 0 0 0,-1 0-1 0 0,0 1 1 0 0,-1-1 0 0 0,0 0-1 0 0,0 0 1 0 0,-5 19 0 0 0,-2 4-106 0 0,-1-1 1 0 0,-2-1 0 0 0,-1 0 0 0 0,-24 47-1 0 0,21-55-1320 0 0,8-17-1649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6977 0 0,'-16'3'2832'0'0,"15"-2"-2681"0"0,0-1 0 0 0,-1 0 0 0 0,1 0 0 0 0,0 0 0 0 0,0 1 0 0 0,0-1 0 0 0,0 0 0 0 0,-1 1 0 0 0,1-1 0 0 0,0 1 0 0 0,0 0 1 0 0,0-1-1 0 0,0 1 0 0 0,0 0 0 0 0,0 0 0 0 0,0-1 0 0 0,0 1 0 0 0,1 0 0 0 0,-1 0 0 0 0,0 0 0 0 0,0 0 0 0 0,1 0 0 0 0,-1 0 0 0 0,0 2 1 0 0,-1 1-136 0 0,0 1 1 0 0,0-1 0 0 0,1 1-1 0 0,0 0 1 0 0,0 0 0 0 0,0 0-1 0 0,0 0 1 0 0,1 0 0 0 0,0 0 0 0 0,0 0-1 0 0,0 0 1 0 0,0-1 0 0 0,1 1-1 0 0,2 7 1 0 0,-3-8-52 0 0,1 0-1 0 0,0-1 1 0 0,0 1-1 0 0,0 0 1 0 0,1-1 0 0 0,-1 1-1 0 0,1-1 1 0 0,0 0-1 0 0,0 1 1 0 0,0-1 0 0 0,1 0-1 0 0,-1 0 1 0 0,1-1-1 0 0,-1 1 1 0 0,1 0 0 0 0,0-1-1 0 0,0 0 1 0 0,0 1 0 0 0,5 1-1 0 0,-7-3-6 0 0,0-1 1 0 0,1 0-1 0 0,-1 1 1 0 0,0-1-1 0 0,0 0 0 0 0,1 0 1 0 0,-1 0-1 0 0,0 0 0 0 0,0 0 1 0 0,1 0-1 0 0,-1-1 0 0 0,0 1 1 0 0,0 0-1 0 0,0 0 0 0 0,1-1 1 0 0,-1 1-1 0 0,0-1 0 0 0,0 1 1 0 0,0-1-1 0 0,0 0 0 0 0,0 1 1 0 0,0-1-1 0 0,0 0 0 0 0,0 0 1 0 0,0 0-1 0 0,0 0 1 0 0,0 0-1 0 0,0 1 0 0 0,-1-2 1 0 0,1 1-1 0 0,0 0 0 0 0,-1 0 1 0 0,2-2-1 0 0,0-1 2 0 0,0 0-1 0 0,-1 0 1 0 0,1-1 0 0 0,-1 1-1 0 0,0 0 1 0 0,0-1 0 0 0,0 1-1 0 0,0-8 1 0 0,-1 9 5 0 0,-2-30-144 0 0,2 31 185 0 0,-1 1 0 0 0,1-1 0 0 0,0 1 0 0 0,-1-1 0 0 0,1 1 0 0 0,-1 0 0 0 0,1-1-1 0 0,-1 1 1 0 0,0 0 0 0 0,1-1 0 0 0,-1 1 0 0 0,0 0 0 0 0,0 0 0 0 0,0 0 0 0 0,0 0 0 0 0,0 0 0 0 0,0 0 0 0 0,-3-2 0 0 0,2 0 117 0 0,7 2-62 0 0,10-1 49 0 0,-9 1 51 0 0,59-8-24 0 0,-60 9-103 0 0,-1 0-1 0 0,1 0 1 0 0,0 0 0 0 0,7 1 0 0 0,-11-1 0 0 0,1 0 0 0 0,-1 1 0 0 0,1-1-1 0 0,-1 0 1 0 0,1 1 0 0 0,-1-1 0 0 0,1 1 0 0 0,-1 0 0 0 0,1-1 0 0 0,-1 1 0 0 0,0 0-1 0 0,1 0 1 0 0,-1 0 0 0 0,0 0 0 0 0,0 0 0 0 0,0 0 0 0 0,2 2 0 0 0,-2 1 26 0 0,0 0 0 0 0,0-1 0 0 0,0 1 0 0 0,0 0 0 0 0,0 0 0 0 0,-1 6 0 0 0,2 3 33 0 0,-1 2-33 0 0,2 7-289 0 0,-2-16-170 0 0,4-13-5920 0 0,29-59 2597 0 0,-25 51 3651 0 0,-7 9 251 0 0,1 1-1 0 0,0 0 1 0 0,1 0-1 0 0,6-8 1 0 0,-10 13-88 0 0,0 0-1 0 0,0 0 1 0 0,1 0-1 0 0,-1 0 1 0 0,0 0-1 0 0,0 0 1 0 0,0 0-1 0 0,0 0 1 0 0,1 0-1 0 0,-1 0 1 0 0,0 0-1 0 0,0 0 1 0 0,0 0-1 0 0,1 1 1 0 0,-1-1 0 0 0,0 0-1 0 0,0 0 1 0 0,0 0-1 0 0,0 0 1 0 0,1 0-1 0 0,-1 0 1 0 0,0 1-1 0 0,0-1 1 0 0,0 0-1 0 0,0 0 1 0 0,0 0-1 0 0,0 0 1 0 0,0 1-1 0 0,0-1 1 0 0,1 0 0 0 0,-1 0-1 0 0,0 0 1 0 0,0 0-1 0 0,0 1 1 0 0,0-1-1 0 0,0 0 1 0 0,0 0-1 0 0,0 0 1 0 0,0 1-1 0 0,5 14 1565 0 0,-3-7-1708 0 0,4 8 96 0 0,3 4-184 0 0,0 1-399 0 0,-8-19 116 0 0,0 1 0 0 0,-1-1 0 0 0,1 0 0 0 0,0 0 0 0 0,0 0 0 0 0,0 0 0 0 0,1 0 1 0 0,-1 0-1 0 0,0 0 0 0 0,1 0 0 0 0,-1 0 0 0 0,1 0 0 0 0,2 1 0 0 0,0 1-756 0 0,-3-1 307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1232 0 0,'1'-21'3698'0'0,"5"-11"-2506"0"0,-4 22-819 0 0,-1 3-186 0 0,9-38 473 0 0,-9 41-535 0 0,0 0-1 0 0,1 0 0 0 0,-1 0 1 0 0,1 0-1 0 0,0 0 1 0 0,0 1-1 0 0,1-1 0 0 0,4-5 1 0 0,-7 9-94 0 0,0 0 0 0 0,0 0 1 0 0,0 0-1 0 0,1-1 0 0 0,-1 1 1 0 0,0 0-1 0 0,0 0 0 0 0,0 0 1 0 0,0 0-1 0 0,1 0 0 0 0,-1 0 1 0 0,0 0-1 0 0,0 0 0 0 0,0 0 0 0 0,1 0 1 0 0,-1 0-1 0 0,0 0 0 0 0,0 0 1 0 0,0 0-1 0 0,0 0 0 0 0,1 0 1 0 0,-1 0-1 0 0,0 0 0 0 0,0 0 1 0 0,0 0-1 0 0,0 0 0 0 0,1 0 0 0 0,-1 0 1 0 0,0 1-1 0 0,0-1 0 0 0,0 0 1 0 0,0 0-1 0 0,1 0 0 0 0,-1 0 1 0 0,0 0-1 0 0,0 0 0 0 0,0 1 1 0 0,0-1-1 0 0,0 0 0 0 0,7 10 331 0 0,1 13-339 0 0,-7-16-43 0 0,0-1-1 0 0,0 0 0 0 0,0 0 1 0 0,1 1-1 0 0,0-1 0 0 0,0 0 1 0 0,6 8-1 0 0,-8-13-5 0 0,1 0 0 0 0,0 0 1 0 0,-1 0-1 0 0,1 0 0 0 0,0-1 0 0 0,-1 1 0 0 0,1 0 0 0 0,0 0 1 0 0,0-1-1 0 0,0 1 0 0 0,0-1 0 0 0,0 1 0 0 0,0-1 0 0 0,2 1 1 0 0,-3-1 21 0 0,1 0 0 0 0,-1 0 0 0 0,1 0 0 0 0,0 0 0 0 0,-1 0 0 0 0,1 0 0 0 0,-1 0 0 0 0,1 0 1 0 0,-1 0-1 0 0,1 0 0 0 0,-1-1 0 0 0,1 1 0 0 0,-1 0 0 0 0,1 0 0 0 0,-1-1 0 0 0,1 1 0 0 0,-1 0 1 0 0,1-1-1 0 0,-1 1 0 0 0,1-1 0 0 0,2-3 48 0 0,0 0 0 0 0,0 0 0 0 0,-1-1 0 0 0,0 1 1 0 0,3-8-1 0 0,-3 8-29 0 0,-1 1 0 0 0,1-1 1 0 0,0 1-1 0 0,4-7 0 0 0,-5 9 27 0 0,1-1 0 0 0,0 0 0 0 0,-1 1 1 0 0,1-1-1 0 0,0 1 0 0 0,0-1 0 0 0,0 1 0 0 0,0 0 0 0 0,3-2 0 0 0,-4 3 3 0 0,0 0 0 0 0,0 0 0 0 0,0 0-1 0 0,0 0 1 0 0,0 1 0 0 0,0-1 0 0 0,0 0-1 0 0,0 0 1 0 0,-1 1 0 0 0,1-1 0 0 0,0 0-1 0 0,0 1 1 0 0,0-1 0 0 0,0 1 0 0 0,-1-1-1 0 0,1 1 1 0 0,0-1 0 0 0,0 1 0 0 0,-1 0-1 0 0,1-1 1 0 0,0 1 0 0 0,-1 0 0 0 0,1-1 0 0 0,-1 1-1 0 0,1 0 1 0 0,0 1 0 0 0,28 30 236 0 0,-28-32-297 0 0,-1 0-1 0 0,1 1 1 0 0,0-1-1 0 0,-1 0 1 0 0,1 1-1 0 0,0-1 1 0 0,-1 0-1 0 0,1 0 1 0 0,0 1-1 0 0,-1-1 1 0 0,1 0-1 0 0,0 0 1 0 0,0 0-1 0 0,-1 0 1 0 0,1 0-1 0 0,0 0 1 0 0,-1 0-1 0 0,1 0 1 0 0,0 0-1 0 0,0 0 1 0 0,-1-1-1 0 0,1 1 1 0 0,0 0-1 0 0,-1 0 1 0 0,1-1-1 0 0,0 1 1 0 0,-1 0-1 0 0,1-1 1 0 0,-1 1-1 0 0,1-1 1 0 0,-1 1-1 0 0,1-1 1 0 0,0 1-1 0 0,-1-1 1 0 0,1 0-1 0 0,21-25-854 0 0,-16 18 750 0 0,-3 5 108 0 0,0 0-1 0 0,-1 1 1 0 0,1-1-1 0 0,0 1 1 0 0,1-1-1 0 0,-1 1 0 0 0,0 0 1 0 0,1 0-1 0 0,-1 1 1 0 0,8-3-1 0 0,-10 3 43 0 0,0 1 1 0 0,0-1-1 0 0,0 1 0 0 0,0 0 1 0 0,0 0-1 0 0,0-1 1 0 0,0 1-1 0 0,0 0 0 0 0,0 0 1 0 0,0 0-1 0 0,0 0 0 0 0,0 0 1 0 0,1 1-1 0 0,-1-1 0 0 0,0 0 1 0 0,0 0-1 0 0,0 1 0 0 0,0-1 1 0 0,0 1-1 0 0,0-1 0 0 0,0 1 1 0 0,0-1-1 0 0,0 1 0 0 0,1 1 1 0 0,-1-1 0 0 0,1 1 0 0 0,-1 0 1 0 0,0 0-1 0 0,0 0 0 0 0,0 0 1 0 0,0-1-1 0 0,0 1 0 0 0,-1 0 1 0 0,1 1-1 0 0,0-1 0 0 0,-1 0 0 0 0,1 2 1 0 0,-1 4 71 0 0,1-1-1 0 0,-1 1 1 0 0,0 0 0 0 0,-1-1 0 0 0,0 1 0 0 0,-2 12 0 0 0,-16 26 1250 0 0,19-46-1349 0 0,0 1 0 0 0,0-1 0 0 0,0 0 0 0 0,0 1 1 0 0,0-1-1 0 0,0 1 0 0 0,0-1 0 0 0,0 1 0 0 0,0-1 0 0 0,0 1 1 0 0,1-1-1 0 0,-1 1 0 0 0,0-1 0 0 0,0 1 0 0 0,1-1 0 0 0,-1 1 1 0 0,0-1-1 0 0,0 0 0 0 0,1 1 0 0 0,-1-1 0 0 0,0 0 0 0 0,1 1 1 0 0,-1-1-1 0 0,0 0 0 0 0,1 1 0 0 0,-1-1 0 0 0,1 0 0 0 0,-1 0 1 0 0,1 1-1 0 0,-1-1 0 0 0,1 0 0 0 0,-1 0 0 0 0,0 0 0 0 0,1 0 1 0 0,-1 0-1 0 0,1 1 0 0 0,-1-1 0 0 0,1 0 0 0 0,-1 0 0 0 0,2 0 0 0 0,21 1-21 0 0,-21-1 34 0 0,7 0 34 0 0,0-1 1 0 0,-1-1-1 0 0,1 1 1 0 0,0-1-1 0 0,-1-1 1 0 0,1 0-1 0 0,13-6 1 0 0,-16 6-273 0 0,2 0 844 0 0,-11-16-12960 0 0,2 10 11221 0 0,0 5 474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1768 0 0,'0'0'121'0'0,"1"-3"618"0"0,0 1-1 0 0,1-1 1 0 0,-1 1-1 0 0,1 0 1 0 0,0-1 0 0 0,-1 1-1 0 0,5-4 1 0 0,-6 6-603 0 0,1-1 1 0 0,-1 1-1 0 0,1-1 1 0 0,0 1 0 0 0,-1-1-1 0 0,1 1 1 0 0,-1-1-1 0 0,1 1 1 0 0,0-1-1 0 0,-1 1 1 0 0,1 0 0 0 0,0 0-1 0 0,0-1 1 0 0,-1 1-1 0 0,1 0 1 0 0,0 0-1 0 0,0 0 1 0 0,-1 0 0 0 0,1 0-1 0 0,0 0 1 0 0,0 0-1 0 0,-1 0 1 0 0,1 0-1 0 0,0 0 1 0 0,0 0 0 0 0,0 0-1 0 0,1 1 1 0 0,-1 0-41 0 0,0-1 0 0 0,-1 1 1 0 0,1 0-1 0 0,0-1 0 0 0,0 1 0 0 0,0 0 1 0 0,0 0-1 0 0,-1 0 0 0 0,1-1 0 0 0,-1 1 1 0 0,1 0-1 0 0,0 0 0 0 0,-1 0 1 0 0,1 0-1 0 0,-1 0 0 0 0,0 0 0 0 0,1 1 1 0 0,-1 1-1 0 0,2 12-61 0 0,-1 0 1 0 0,0 1-1 0 0,-2 0 0 0 0,0-1 1 0 0,0 0-1 0 0,-2 1 0 0 0,0-1 1 0 0,0 0-1 0 0,-7 18 0 0 0,30-114-2623 0 0,-14 58 2548 0 0,-5 17 55 0 0,1 0 0 0 0,0-1 0 0 0,0 1 0 0 0,0 0 0 0 0,1 0 0 0 0,5-8 0 0 0,-8 13 15 0 0,0 1 1 0 0,0-1-1 0 0,1 1 1 0 0,-1 0-1 0 0,0-1 0 0 0,1 1 1 0 0,-1 0-1 0 0,0-1 1 0 0,1 1-1 0 0,-1 0 0 0 0,0 0 1 0 0,1-1-1 0 0,-1 1 1 0 0,1 0-1 0 0,-1 0 0 0 0,1 0 1 0 0,-1-1-1 0 0,0 1 1 0 0,1 0-1 0 0,-1 0 0 0 0,1 0 1 0 0,-1 0-1 0 0,1 0 1 0 0,-1 0-1 0 0,1 0 0 0 0,-1 0 1 0 0,1 0-1 0 0,10 7 1356 0 0,0 0-1025 0 0,-7-5-323 0 0,0 1 1 0 0,0-1-1 0 0,0 1 0 0 0,-1 0 0 0 0,1 0 1 0 0,0 0-1 0 0,-1 0 0 0 0,5 7 0 0 0,3 1-39 0 0,-9-8-187 0 0,1-1 0 0 0,-1 1 1 0 0,0-1-1 0 0,0 1 0 0 0,0 0 1 0 0,0-1-1 0 0,0 1 0 0 0,-1 0 1 0 0,1 0-1 0 0,-1 1 0 0 0,0-1 1 0 0,0 0-1 0 0,0 0 0 0 0,0 1 1 0 0,0 2-1 0 0,-1-2-403 0 0,0 0-1 0 0,-1-1 0 0 0,1 1 1 0 0,-1-1-1 0 0,0 1 1 0 0,0-1-1 0 0,0 1 1 0 0,-1-1-1 0 0,1 0 1 0 0,-1 1-1 0 0,1-1 0 0 0,-1 0 1 0 0,0 0-1 0 0,-3 3 1 0 0,-13 22-1204 0 0,14-21 1252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1656 0 0,'-8'15'3191'0'0,"8"-15"-3114"0"0,-1 0 0 0 0,1 0 0 0 0,0 0-1 0 0,0 1 1 0 0,0-1 0 0 0,0 0 0 0 0,-1 0 0 0 0,1 0 0 0 0,0 0-1 0 0,0 1 1 0 0,0-1 0 0 0,0 0 0 0 0,0 0 0 0 0,0 0 0 0 0,0 1-1 0 0,-1-1 1 0 0,1 0 0 0 0,0 0 0 0 0,0 1 0 0 0,0-1 0 0 0,0 0 0 0 0,0 0-1 0 0,0 0 1 0 0,0 1 0 0 0,0-1 0 0 0,0 0 0 0 0,0 0 0 0 0,0 1-1 0 0,1-1 1 0 0,-1 0 0 0 0,0 0 0 0 0,0 0 0 0 0,0 1 0 0 0,0-1 0 0 0,0 0-1 0 0,0 0 1 0 0,0 0 0 0 0,1 1 0 0 0,-1-1 0 0 0,0 0 0 0 0,0 0-1 0 0,0 0 1 0 0,0 0 0 0 0,1 1 0 0 0,-1-1 0 0 0,10-1 602 0 0,0 1 1 0 0,0-2 0 0 0,-1 1 0 0 0,1-1-1 0 0,14-5 1 0 0,22-3 252 0 0,-27 4-602 0 0,-1 1-1 0 0,24-4 0 0 0,-25 4-471 0 0,-15 1-172 0 0,-4 6-99 0 0,1-2-5 0 0,0 1-1 0 0,-1-1 1 0 0,1 0 0 0 0,0 0 0 0 0,0 0 0 0 0,0 0-1 0 0,0 0 1 0 0,0 0 0 0 0,0 0 0 0 0,0 0-1 0 0,-1 0 1 0 0,1 0 0 0 0,0-1 0 0 0,0 1 0 0 0,0 0-1 0 0,-2-2 1 0 0,-7 0-3366 0 0,2 2 2074 0 0,4 1 811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649 11378 0 0,'-2'3'733'0'0,"1"-2"-658"0"0,0 0 1 0 0,0 1-1 0 0,0-1 0 0 0,0 1 0 0 0,0-1 1 0 0,0 1-1 0 0,1-1 0 0 0,-1 1 0 0 0,1-1 1 0 0,-1 1-1 0 0,1 0 0 0 0,-1-1 0 0 0,1 1 1 0 0,0-1-1 0 0,0 1 0 0 0,0 0 0 0 0,0 3 1 0 0,0-2 32 0 0,1 1-1 0 0,-1 0 1 0 0,0-1 0 0 0,-1 1 0 0 0,1 0 0 0 0,-1 0 0 0 0,0-1 0 0 0,1 1 0 0 0,-2-1 0 0 0,1 1 0 0 0,0-1 0 0 0,-4 6 0 0 0,-1 4-81 0 0,-17 21-1 0 0,11-20-212 0 0,-1 0 0 0 0,0-1 0 0 0,-1 0 0 0 0,0-2 0 0 0,-1 1 0 0 0,0-2 0 0 0,-28 15 0 0 0,-1-5-1337 0 0,-94 28 1 0 0,115-40 1367 0 0,-75 20 115 0 0,-193 32 0 0 0,225-52 474 0 0,-2-3 0 0 0,1-3-1 0 0,-129-13 1 0 0,159 6-361 0 0,0-2-1 0 0,0-2 1 0 0,1-1 0 0 0,1-1-1 0 0,0-2 1 0 0,-40-21-1 0 0,49 19-49 0 0,0-1 0 0 0,0-1 0 0 0,2 0 0 0 0,0-2-1 0 0,1-2 1 0 0,1 0 0 0 0,1 0 0 0 0,-19-27 0 0 0,24 27 53 0 0,2-1 0 0 0,0-1 0 0 0,1 1 1 0 0,1-2-1 0 0,2 0 0 0 0,0 0 0 0 0,2-1 1 0 0,-11-46-1 0 0,17 55-6 0 0,0 0 1 0 0,1 0-1 0 0,1 0 1 0 0,0 0-1 0 0,1 0 0 0 0,5-26 1 0 0,-3 30-50 0 0,0 0 0 0 0,1-1 0 0 0,1 1 1 0 0,0 1-1 0 0,0-1 0 0 0,1 1 0 0 0,1 0 0 0 0,0 0 0 0 0,8-10 1 0 0,2 2 25 0 0,1 0 0 0 0,1 2 1 0 0,0 0-1 0 0,2 1 0 0 0,-1 1 1 0 0,2 1-1 0 0,0 1 0 0 0,45-19 0 0 0,-23 15 23 0 0,0 1-1 0 0,1 3 0 0 0,92-15 0 0 0,-34 17-103 0 0,0 3-1 0 0,1 6 0 0 0,0 4 0 0 0,173 25 0 0 0,-185-11-31 0 0,142 45 0 0 0,-187-45 42 0 0,84 40 0 0 0,-111-45 34 0 0,0 0 1 0 0,-1 1-1 0 0,0 1 1 0 0,-1 1-1 0 0,0 1 1 0 0,20 22-1 0 0,-32-29 74 0 0,0-1-1 0 0,-1 2 1 0 0,0-1 0 0 0,0 0 0 0 0,-1 1-1 0 0,0 0 1 0 0,0 0 0 0 0,-1 0-1 0 0,0 1 1 0 0,-1-1 0 0 0,0 1 0 0 0,-1-1-1 0 0,0 1 1 0 0,0 0 0 0 0,-1-1-1 0 0,-1 14 1 0 0,-3 7 32 0 0,-1 1 0 0 0,-1-2 0 0 0,-2 1 0 0 0,-21 51 0 0 0,14-49-699 0 0,-34 55 0 0 0,33-61-609 0 0,-3 0-2386 0 0,4-12-4097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94 4689 0 0,'-10'0'3485'0'0,"44"-3"894"0"0,-8-6-3693 0 0,90-33-271 0 0,-27 5-3131 0 0,-89 36 2669 0 0,0 1 0 0 0,0 0 0 0 0,0 0 0 0 0,0 0 0 0 0,0 0 0 0 0,0 0 0 0 0,0 0 0 0 0,0 0 0 0 0,0 0 1 0 0,0 0-1 0 0,1 0 0 0 0,-1-1 0 0 0,0 1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1 0 0 0,0-1 0 0 0,0 0 0 0 0,0 0 0 0 0,0 0 0 0 0,0 0 0 0 0,0 0 0 0 0,0 0 0 0 0,0 0 0 0 0,0 0 0 0 0,1 0 0 0 0,-1 1 0 0 0,0-1 0 0 0,0 0 0 0 0,0 0 0 0 0,0 0 0 0 0,0 0 0 0 0,0 0 0 0 0,0 0 0 0 0,0 0 0 0 0,0 1 0 0 0,0-1 0 0 0,0 0 0 0 0,0 0 0 0 0,-7 10-1316 0 0,-15 12-428 0 0,-71 34 1602 0 0,86-51 664 0 0,1 0 0 0 0,0 0 1 0 0,-7 7-1 0 0,11-10-276 0 0,1 0-1 0 0,-1-1 0 0 0,1 1 1 0 0,-1 0-1 0 0,1 0 0 0 0,0 1 1 0 0,0-1-1 0 0,0 0 0 0 0,0 0 1 0 0,0 1-1 0 0,1-1 1 0 0,-1 0-1 0 0,1 1 0 0 0,-1 3 1 0 0,1-5-166 0 0,0 0 0 0 0,0 0 0 0 0,0 0 0 0 0,0-1 0 0 0,0 1 0 0 0,0 0 0 0 0,0-1 0 0 0,1 1 0 0 0,-1 0 1 0 0,0 0-1 0 0,1-1 0 0 0,-1 1 0 0 0,0 0 0 0 0,1-1 0 0 0,-1 1 0 0 0,1-1 0 0 0,-1 1 0 0 0,1 0 0 0 0,-1-1 0 0 0,1 1 1 0 0,-1-1-1 0 0,1 1 0 0 0,0 0 0 0 0,1-1-3 0 0,-1 1-1 0 0,1 0 1 0 0,0-1 0 0 0,-1 1 0 0 0,1-1 0 0 0,0 0 0 0 0,-1 0-1 0 0,1 1 1 0 0,0-1 0 0 0,1 0 0 0 0,3-1 78 0 0,-1 1 0 0 0,0-1 0 0 0,0 0 0 0 0,1-1 1 0 0,6-2-1 0 0,-2-1-118 0 0,-1 0 1 0 0,0 0 0 0 0,11-10 0 0 0,-14 10-94 0 0,-6 5 50 0 0,1-1 0 0 0,-1 0 0 0 0,1 0 0 0 0,-1 1 0 0 0,0-1 0 0 0,1 0 0 0 0,-1 0 0 0 0,0 0 0 0 0,1 0 0 0 0,-1 1 1 0 0,0-1-1 0 0,0 0 0 0 0,0 0 0 0 0,0 0 0 0 0,0 0 0 0 0,0 0 0 0 0,0 0 0 0 0,0 1 0 0 0,0-1 0 0 0,0 0 0 0 0,-1 0 0 0 0,1 0 0 0 0,0 0 1 0 0,-1 0-1 0 0,1 1 0 0 0,0-1 0 0 0,-1 0 0 0 0,1 0 0 0 0,-1 1 0 0 0,1-1 0 0 0,-1 0 0 0 0,1 1 0 0 0,-1-1 0 0 0,0 0 0 0 0,1 1 0 0 0,-1-1 1 0 0,-1 0-1 0 0,-2-1-190 0 0,-1 0 4 0 0,0 0 1 0 0,0 0-1 0 0,0 0 1 0 0,-8-1-1 0 0,10 3 242 0 0,1 0 0 0 0,-1 0-1 0 0,1 0 1 0 0,-1 1-1 0 0,1-1 1 0 0,0 0 0 0 0,-1 1-1 0 0,1 0 1 0 0,0-1-1 0 0,-1 1 1 0 0,1 0-1 0 0,-4 3 1 0 0,-1 0 287 0 0,-1 1 1 0 0,2 0 0 0 0,-1 1-1 0 0,1-1 1 0 0,-1 1-1 0 0,-8 11 1 0 0,12-13-134 0 0,0 0 0 0 0,0 0 0 0 0,1 0 0 0 0,-1 0 1 0 0,1 1-1 0 0,0-1 0 0 0,0 1 0 0 0,0 0 0 0 0,1 0 0 0 0,-1-1 0 0 0,1 1 1 0 0,-1 10-1 0 0,2-14-142 0 0,0 1-1 0 0,0-1 1 0 0,0 1 0 0 0,1 0 0 0 0,-1-1-1 0 0,0 1 1 0 0,0-1 0 0 0,1 1-1 0 0,-1 0 1 0 0,1-1 0 0 0,0 1 0 0 0,-1-1-1 0 0,1 1 1 0 0,0-1 0 0 0,0 0 0 0 0,0 1-1 0 0,0-1 1 0 0,0 0 0 0 0,0 0 0 0 0,0 0-1 0 0,0 1 1 0 0,1-1 0 0 0,-1 0 0 0 0,0-1-1 0 0,1 1 1 0 0,-1 0 0 0 0,1 0 0 0 0,-1-1-1 0 0,1 1 1 0 0,-1 0 0 0 0,3 0 0 0 0,4 0-11 0 0,0 0 1 0 0,-1 0-1 0 0,1-1 0 0 0,0 0 1 0 0,11-1-1 0 0,1-1-38 0 0,-17 2 33 0 0,30 2 34 0 0,-31-2-30 0 0,0 0 0 0 0,1 0 0 0 0,-1 1-1 0 0,0-1 1 0 0,0 1 0 0 0,0 0 0 0 0,0-1-1 0 0,0 1 1 0 0,0 0 0 0 0,0 0 0 0 0,3 3-1 0 0,-4-4-1 0 0,-1 1-1 0 0,1-1 0 0 0,-1 1 1 0 0,1-1-1 0 0,-1 1 1 0 0,0-1-1 0 0,1 1 0 0 0,-1 0 1 0 0,0-1-1 0 0,0 1 1 0 0,1-1-1 0 0,-1 1 1 0 0,0 0-1 0 0,0-1 0 0 0,0 1 1 0 0,0 0-1 0 0,0 0 1 0 0,0-1-1 0 0,0 1 0 0 0,0 0 1 0 0,0-1-1 0 0,0 1 1 0 0,0 0-1 0 0,0-1 0 0 0,0 1 1 0 0,-1 0-1 0 0,1-1 1 0 0,0 1-1 0 0,0 0 0 0 0,-1-1 1 0 0,1 1-1 0 0,-1-1 1 0 0,0 2-1 0 0,-2 1-53 0 0,0 1 0 0 0,0 0 0 0 0,-1-1 0 0 0,-4 4 0 0 0,-4 3-259 0 0,-10 12 90 0 0,15-16 198 0 0,1 0 0 0 0,-10 12 0 0 0,10-11 5 0 0,-12 18 108 0 0,18-24-89 0 0,-1 0 0 0 0,0 0 1 0 0,1 0-1 0 0,0 0 0 0 0,-1 0 0 0 0,1 0 0 0 0,0 0 1 0 0,-1 0-1 0 0,1 0 0 0 0,0 0 0 0 0,0 0 0 0 0,0 0 1 0 0,0 0-1 0 0,0 0 0 0 0,0 0 0 0 0,0 0 0 0 0,0 1 0 0 0,1-1 1 0 0,-1 0-1 0 0,0 0 0 0 0,1 0 0 0 0,0 2 0 0 0,0-2 11 0 0,0 0 0 0 0,0 0-1 0 0,0 0 1 0 0,0 0 0 0 0,1-1-1 0 0,-1 1 1 0 0,0 0-1 0 0,1 0 1 0 0,-1-1 0 0 0,0 1-1 0 0,1-1 1 0 0,-1 1-1 0 0,1-1 1 0 0,-1 1 0 0 0,1-1-1 0 0,-1 0 1 0 0,1 0 0 0 0,-1 0-1 0 0,1 0 1 0 0,1 0-1 0 0,2 0 29 0 0,-1-1-1 0 0,1 1 0 0 0,0-1 1 0 0,8-2-1 0 0,-7 1-17 0 0,10-4 20 0 0,1 0 0 0 0,24-12 0 0 0,22-11-836 0 0,-61 28 466 0 0,-1 0 0 0 0,1 0-1 0 0,-1 0 1 0 0,1 0-1 0 0,-1 0 1 0 0,1 0-1 0 0,-1-1 1 0 0,0 1-1 0 0,0 0 1 0 0,0-1 0 0 0,0 1-1 0 0,0-1 1 0 0,0 1-1 0 0,0-1 1 0 0,0 1-1 0 0,0-1 1 0 0,0-3 0 0 0,0 1-311 0 0,0-1-1 0 0,0 1 1 0 0,-1-1 0 0 0,0 1 0 0 0,0-1 0 0 0,-1-5 0 0 0,0 0-24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2320 0 0,'-1'-4'6575'0'0,"3"15"-4997"0"0,10 47-1169 0 0,-10-45-281 0 0,3 24-1 0 0,-4-23 146 0 0,5 23 0 0 0,-5-33-222 0 0,0 0 0 0 0,0 0 0 0 0,1-1 0 0 0,-1 1 0 0 0,1 0 0 0 0,0-1 0 0 0,0 0 0 0 0,0 1 0 0 0,1-1 0 0 0,3 4 0 0 0,-2-2 36 0 0,-4-5-77 0 0,1 1 1 0 0,-1 0-1 0 0,1-1 0 0 0,-1 1 0 0 0,1 0 0 0 0,-1-1 0 0 0,1 1 0 0 0,0-1 1 0 0,-1 1-1 0 0,1-1 0 0 0,-1 0 0 0 0,1 1 0 0 0,0-1 0 0 0,0 1 0 0 0,-1-1 1 0 0,1 0-1 0 0,0 0 0 0 0,0 1 0 0 0,-1-1 0 0 0,1 0 0 0 0,0 0 0 0 0,0 0 1 0 0,-1 0-1 0 0,1 0 0 0 0,0 0 0 0 0,0 0 0 0 0,0 0 0 0 0,-1 0 0 0 0,1 0 0 0 0,0-1 1 0 0,0 1-1 0 0,-1 0 0 0 0,2-1 0 0 0,2-1-71 0 0,-1 0 0 0 0,1 0 1 0 0,-1 0-1 0 0,1-1 0 0 0,-1 1 0 0 0,0-1 0 0 0,0 0 1 0 0,0 0-1 0 0,0 0 0 0 0,-1 0 0 0 0,5-7 0 0 0,-3 4-445 0 0,-1-1 0 0 0,1 0 0 0 0,-1 0 0 0 0,-1 0 0 0 0,5-13 0 0 0,-7 16 221 0 0,1 0 1 0 0,-1 1-1 0 0,1-1 1 0 0,-1 0-1 0 0,0 0 1 0 0,-1 1-1 0 0,1-1 1 0 0,0 0-1 0 0,-1 1 1 0 0,0-1-1 0 0,0 1 0 0 0,0-1 1 0 0,-2-3-1 0 0,3 7 315 0 0,-1 0 0 0 0,1-1 0 0 0,0 1 0 0 0,-1 0 0 0 0,1 0 0 0 0,-1-1-1 0 0,1 1 1 0 0,0 0 0 0 0,-1 0 0 0 0,1 0 0 0 0,-1 0 0 0 0,1 0 0 0 0,0 0-1 0 0,-1 0 1 0 0,1 0 0 0 0,-1 0 0 0 0,1 0 0 0 0,0 0 0 0 0,-1 0 0 0 0,1 0-1 0 0,-1 0 1 0 0,1 0 0 0 0,-1 0 0 0 0,1 0 0 0 0,0 0 0 0 0,-1 0 0 0 0,1 1-1 0 0,0-1 1 0 0,-1 0 0 0 0,1 0 0 0 0,-1 0 0 0 0,1 1 0 0 0,-1 0 0 0 0,1-1 52 0 0,0 0 1 0 0,-1 0-1 0 0,1 0 1 0 0,0 0-1 0 0,-1 1 1 0 0,1-1-1 0 0,0 0 1 0 0,0 0-1 0 0,-1 0 1 0 0,1 1-1 0 0,0-1 1 0 0,0 0-1 0 0,-1 1 1 0 0,1-1-1 0 0,0 0 1 0 0,0 1-1 0 0,0-1 1 0 0,0 0-1 0 0,-1 1 1 0 0,1-1-1 0 0,0 0 1 0 0,0 1-1 0 0,0-1 1 0 0,0 0-1 0 0,0 1 1 0 0,0-1-1 0 0,0 0 1 0 0,0 1-1 0 0,0-1 1 0 0,0 0-1 0 0,0 1 1 0 0,0-1-1 0 0,0 0 1 0 0,0 1-1 0 0,1-1 1 0 0,-1 0-1 0 0,0 1 1 0 0,0 0-1 0 0,2 0 42 0 0,0-1 0 0 0,-1 1 0 0 0,1 0 0 0 0,0 0 0 0 0,0-1 0 0 0,-1 1 0 0 0,1-1 0 0 0,0 0 0 0 0,0 1 0 0 0,0-1 1 0 0,0 0-1 0 0,0 0 0 0 0,-1 0 0 0 0,5-1 0 0 0,13 2 302 0 0,14 2 14 0 0,-29-3-387 0 0,0 0 0 0 0,1 0-1 0 0,-1 0 1 0 0,0 1 0 0 0,0 0 0 0 0,1-1-1 0 0,-1 2 1 0 0,0-1 0 0 0,7 3-1 0 0,-4 0 69 0 0,-6-3-103 0 0,0-1 0 0 0,0 0 0 0 0,0 1 0 0 0,0 0 0 0 0,0-1 0 0 0,0 1 0 0 0,0-1 0 0 0,0 1 0 0 0,-1 0 0 0 0,1 0 0 0 0,0-1 1 0 0,0 1-1 0 0,-1 0 0 0 0,1 0 0 0 0,0 0 0 0 0,-1 0 0 0 0,1 0 0 0 0,-1 0 0 0 0,1 2 0 0 0,2 7 170 0 0,-2-7-171 0 0,0 0 0 0 0,0 0 0 0 0,-1 0 0 0 0,1 1 0 0 0,-1 5 0 0 0,4 11-1271 0 0,-4-18 706 0 0,1-1 0 0 0,0 1 1 0 0,-1-1-1 0 0,1 0 0 0 0,0 1 0 0 0,0-1 0 0 0,0 0 1 0 0,0 0-1 0 0,0 0 0 0 0,0 0 0 0 0,0 0 0 0 0,1 0 1 0 0,-1 0-1 0 0,0 0 0 0 0,0 0 0 0 0,1 0 1 0 0,-1-1-1 0 0,2 1 0 0 0,1 1-967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1335 603 1904 0 0,'-7'21'1364'0'0,"6"-16"-1072"0"0,0 1 0 0 0,-1-1 0 0 0,0 1 0 0 0,0-1 1 0 0,-1 0-1 0 0,0 0 0 0 0,1 0 0 0 0,-6 7 0 0 0,-4 1-108 0 0,0 0-1 0 0,-1-1 0 0 0,-1 0 1 0 0,0-1-1 0 0,-21 13 0 0 0,-82 39 15 0 0,99-54-179 0 0,-21 9 207 0 0,-1-2 1 0 0,0-2 0 0 0,0-2 0 0 0,-2-1 0 0 0,1-2 0 0 0,-1-2 0 0 0,-57 2 0 0 0,68-9-183 0 0,0-1 1 0 0,0-1 0 0 0,0-2 0 0 0,0 0 0 0 0,0-3 0 0 0,1 0-1 0 0,0-2 1 0 0,1-1 0 0 0,0-2 0 0 0,-52-28 0 0 0,55 25 34 0 0,1-2 1 0 0,1 0 0 0 0,0-1-1 0 0,1-2 1 0 0,1 0-1 0 0,2-2 1 0 0,-1 0 0 0 0,2-1-1 0 0,1-1 1 0 0,1 0-1 0 0,-19-38 1 0 0,32 53 9 0 0,0 0 0 0 0,0 0 1 0 0,1 0-1 0 0,0-1 0 0 0,1 1 1 0 0,0-1-1 0 0,-2-17 0 0 0,4 20-47 0 0,0 0 0 0 0,1 1-1 0 0,0-1 1 0 0,0 0 0 0 0,0 1-1 0 0,1-1 1 0 0,0 1 0 0 0,0-1-1 0 0,1 1 1 0 0,-1 0 0 0 0,1 0-1 0 0,5-6 1 0 0,4-6 83 0 0,2 1-1 0 0,0 0 1 0 0,1 1-1 0 0,0 1 0 0 0,1 1 1 0 0,1 0-1 0 0,0 1 1 0 0,1 0-1 0 0,31-15 1 0 0,18-4 269 0 0,100-35 1 0 0,-149 61-366 0 0,52-18 177 0 0,135-28 0 0 0,-149 43-202 0 0,0 2 0 0 0,0 2-1 0 0,60 4 1 0 0,-84 2-55 0 0,-1 2 1 0 0,1 2-1 0 0,-1 0 1 0 0,0 2-1 0 0,0 2 1 0 0,0 1-1 0 0,41 19 0 0 0,-55-21 20 0 0,0 2 0 0 0,-1-1 0 0 0,0 2 0 0 0,-1 0 0 0 0,0 1 0 0 0,0 1 0 0 0,-2 0 0 0 0,1 0 0 0 0,-2 2 0 0 0,0 0 0 0 0,0 0 0 0 0,-2 1 0 0 0,16 29 0 0 0,-21-32 49 0 0,-1 1 0 0 0,0 0 1 0 0,-1-1-1 0 0,0 1 0 0 0,-1 0 0 0 0,-1 0 0 0 0,0 1 0 0 0,-1-1 0 0 0,0 0 0 0 0,-2 0 0 0 0,-3 22 1 0 0,0-18 13 0 0,-1 0 0 0 0,-1 0 0 0 0,-1-1 0 0 0,0 0 0 0 0,-17 24 0 0 0,21-33-19 0 0,-33 46-319 0 0,12-19-2434 0 0,24-34 2270 0 0,1 0-1 0 0,-1 0 1 0 0,1 0-1 0 0,-1 0 1 0 0,1 1 0 0 0,-1-1-1 0 0,1 0 1 0 0,0 0 0 0 0,0 1-1 0 0,0-1 1 0 0,0 0-1 0 0,0 0 1 0 0,0 1 0 0 0,0-1-1 0 0,0 0 1 0 0,1 3 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5329 0 0,'-6'3'2198'0'0,"-3"3"3562"0"0,10-6-5599 0 0,15 8 623 0 0,-8-6-843 0 0,-1-1 0 0 0,1-1 0 0 0,0 1 0 0 0,0-1 0 0 0,0 0 0 0 0,14-3 0 0 0,5-4-2683 0 0,-31 9 2511 0 0,-1 1-1 0 0,1-1 1 0 0,0 1-1 0 0,0 0 1 0 0,0 1-1 0 0,0-1 1 0 0,1 1-1 0 0,-1 0 1 0 0,1 0-1 0 0,-6 8 1 0 0,-1 3 946 0 0,0 1 1 0 0,-11 23-1 0 0,19-35-638 0 0,1-1 0 0 0,-1 1 0 0 0,1 0 0 0 0,0 0-1 0 0,0 0 1 0 0,1 1 0 0 0,-1-1 0 0 0,1 0 0 0 0,0 0 0 0 0,1 8 0 0 0,-1-11-140 0 0,0 1-1 0 0,1-1 1 0 0,-1 1 0 0 0,0-1-1 0 0,1 0 1 0 0,-1 1 0 0 0,1-1 0 0 0,0 0-1 0 0,-1 1 1 0 0,1-1 0 0 0,0 0 0 0 0,0 0-1 0 0,0 0 1 0 0,0 0 0 0 0,0 0-1 0 0,0 0 1 0 0,0 0 0 0 0,0 0 0 0 0,0 0-1 0 0,1 0 1 0 0,-1 0 0 0 0,0-1-1 0 0,0 1 1 0 0,1 0 0 0 0,-1-1 0 0 0,1 1-1 0 0,-1-1 1 0 0,0 0 0 0 0,1 1-1 0 0,-1-1 1 0 0,1 0 0 0 0,-1 0 0 0 0,3 0-1 0 0,-3 0-134 0 0,1-1 0 0 0,-1 1-1 0 0,0 0 1 0 0,0-1-1 0 0,1 1 1 0 0,-1-1 0 0 0,0 1-1 0 0,0-1 1 0 0,0 0-1 0 0,0 1 1 0 0,0-1 0 0 0,0 0-1 0 0,0 0 1 0 0,0 0 0 0 0,0 0-1 0 0,1-1 1 0 0,12-18-1995 0 0,-11 14 1860 0 0,0-1 0 0 0,0 0-1 0 0,-1 0 1 0 0,0 0 0 0 0,2-12 0 0 0,0-2 209 0 0,3-1 95 0 0,-7 20 168 0 0,1 0 0 0 0,-1 1 0 0 0,1-1 0 0 0,0 1 1 0 0,0-1-1 0 0,-1 1 0 0 0,1-1 0 0 0,0 1 0 0 0,0 0 0 0 0,0-1 0 0 0,2 0 0 0 0,-1 11 3923 0 0,1 13-3516 0 0,-3-3-484 0 0,0-1 0 0 0,-2 1-1 0 0,0-1 1 0 0,-1 0 0 0 0,-11 36 0 0 0,11-42-264 0 0,4-15 212 0 0,0 1 0 0 0,0 0 0 0 0,1-1 0 0 0,-1 1 0 0 0,1 0 0 0 0,0 0 0 0 0,-1 0 0 0 0,4-3 0 0 0,4-5 163 0 0,-8 7-150 0 0,1 0 0 0 0,0 0 0 0 0,0 0-1 0 0,0 1 1 0 0,1-1 0 0 0,-1 1 0 0 0,1 0 0 0 0,-1-1 0 0 0,1 1 0 0 0,0 0-1 0 0,-1 1 1 0 0,1-1 0 0 0,0 0 0 0 0,0 1 0 0 0,5-2 0 0 0,-5 2 42 0 0,-1 0-36 0 0,0 1 0 0 0,0-1 0 0 0,0 0 0 0 0,0 1 0 0 0,0-1 0 0 0,0 1-1 0 0,0 0 1 0 0,0 0 0 0 0,0 0 0 0 0,0 0 0 0 0,1 0 0 0 0,3 1 0 0 0,14-1 93 0 0,-9-1 84 0 0,-10 1-159 0 0,0 0-1 0 0,0 1 1 0 0,-1-1-1 0 0,1 0 1 0 0,0 1 0 0 0,0-1-1 0 0,0 1 1 0 0,0-1 0 0 0,-1 1-1 0 0,1 0 1 0 0,0-1-1 0 0,-1 1 1 0 0,1 0 0 0 0,0 0-1 0 0,-1-1 1 0 0,1 1 0 0 0,-1 0-1 0 0,1 0 1 0 0,-1 0-1 0 0,1 1 1 0 0,0-1-47 0 0,-1 0 0 0 0,0 0-1 0 0,1 0 1 0 0,-1 0 0 0 0,1 0 0 0 0,-1 0-1 0 0,1 0 1 0 0,0 0 0 0 0,-1 0 0 0 0,1 0 0 0 0,0 0-1 0 0,-1-1 1 0 0,1 1 0 0 0,0 0 0 0 0,0-1 0 0 0,0 1-1 0 0,0 0 1 0 0,0-1 0 0 0,0 1 0 0 0,0-1 0 0 0,0 0-1 0 0,0 1 1 0 0,0-1 0 0 0,0 0 0 0 0,0 0 0 0 0,0 1-1 0 0,0-1 1 0 0,0 0 0 0 0,0 0 0 0 0,0 0-1 0 0,2 0 1 0 0,-1-1-33 0 0,1 0 1 0 0,-1-1-1 0 0,1 1 0 0 0,-1 0 1 0 0,1-1-1 0 0,-1 0 0 0 0,0 1 0 0 0,0-1 1 0 0,0 0-1 0 0,3-3 0 0 0,20-25-237 0 0,-14 15 151 0 0,7-8 36 0 0,13-15 104 0 0,-31 38-15 0 0,0 0 0 0 0,1 0 0 0 0,-1 0-1 0 0,0 0 1 0 0,0 0 0 0 0,0 0-1 0 0,0 0 1 0 0,0 0 0 0 0,0 0-1 0 0,0 0 1 0 0,0 0 0 0 0,0 0 0 0 0,0-1-1 0 0,0 1 1 0 0,0 0 0 0 0,1 0-1 0 0,-1 0 1 0 0,0 0 0 0 0,0 0-1 0 0,0 0 1 0 0,0 0 0 0 0,0 0 0 0 0,0 0-1 0 0,0 0 1 0 0,0 0 0 0 0,0 0-1 0 0,0 0 1 0 0,1 0 0 0 0,-1 1-1 0 0,0-1 1 0 0,0 0 0 0 0,0 0 0 0 0,0 0-1 0 0,0 0 1 0 0,0 0 0 0 0,0 0-1 0 0,0 0 1 0 0,0 0 0 0 0,0 0-1 0 0,0 0 1 0 0,0 0 0 0 0,0 0 0 0 0,1 0-1 0 0,-1 0 1 0 0,0 0 0 0 0,0 0-1 0 0,0 1 1 0 0,0-1 0 0 0,0 0-1 0 0,2 7 591 0 0,0 7 250 0 0,-7 68 1005 0 0,5-81-1856 0 0,0 0-1 0 0,0 1 0 0 0,0-1 1 0 0,-1 0-1 0 0,1 0 0 0 0,1 1 0 0 0,-1-1 1 0 0,0 0-1 0 0,0 0 0 0 0,0 0 0 0 0,1 1 1 0 0,-1-1-1 0 0,0 0 0 0 0,1 0 0 0 0,-1 0 1 0 0,1 0-1 0 0,0 0 0 0 0,-1 0 0 0 0,1 1 1 0 0,0-2-1 0 0,0 1 0 0 0,1 2 0 0 0,-1-3-109 0 0,-1 0 0 0 0,1 0 0 0 0,0 0 0 0 0,-1 0 1 0 0,1 0-1 0 0,0 0 0 0 0,-1 0 0 0 0,1-1 0 0 0,-1 1 0 0 0,1 0 0 0 0,0 0 0 0 0,-1-1 0 0 0,1 1 0 0 0,-1 0 0 0 0,1 0 0 0 0,0-1 0 0 0,-1 1 0 0 0,1-1 0 0 0,-1 1 0 0 0,1-1 0 0 0,-1 1 0 0 0,0-1 0 0 0,1 1 0 0 0,-1-1 0 0 0,1 1 0 0 0,-1-1 0 0 0,0 1 0 0 0,1-1 0 0 0,-1 0 0 0 0,14-25-4072 0 0,-9 17 2159 0 0,2-5-97 0 0,-4 8 817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1448 0 0,'1'-1'269'0'0,"-1"1"-1"0"0,0-1 1 0 0,1 1 0 0 0,-1 0-1 0 0,0-1 1 0 0,1 1-1 0 0,-1-1 1 0 0,1 1 0 0 0,-1 0-1 0 0,1-1 1 0 0,-1 1-1 0 0,1 0 1 0 0,-1 0-1 0 0,1-1 1 0 0,-1 1 0 0 0,1 0-1 0 0,-1 0 1 0 0,1 0-1 0 0,-1 0 1 0 0,1 0-1 0 0,-1-1 1 0 0,1 1 0 0 0,-1 0-1 0 0,1 0 1 0 0,0 1-1 0 0,18-2 444 0 0,-17 1-509 0 0,8-1-66 0 0,7 2-682 0 0,-16-1 367 0 0,-1 0 0 0 0,0 0-1 0 0,0 0 1 0 0,1 0 0 0 0,-1 0 0 0 0,0 1 0 0 0,0-1-1 0 0,1 0 1 0 0,-1 0 0 0 0,0 0 0 0 0,0 0 0 0 0,1 1-1 0 0,-1-1 1 0 0,0 0 0 0 0,0 0 0 0 0,0 1 0 0 0,1-1-1 0 0,-1 0 1 0 0,0 0 0 0 0,0 1 0 0 0,0-1 0 0 0,0 0-1 0 0,0 1 1 0 0,0-1 0 0 0,0 0 0 0 0,0 1 0 0 0,0-1-1 0 0,0 0 1 0 0,0 0 0 0 0,0 1 0 0 0,0-1 0 0 0,0 0 0 0 0,0 1-1 0 0,-5 10-1494 0 0,3-7 475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 4873 0 0,'0'0'70'0'0,"0"0"1"0"0,0 0-1 0 0,0 0 0 0 0,-1 0 1 0 0,1 1-1 0 0,0-1 1 0 0,0 0-1 0 0,0 0 0 0 0,0 0 1 0 0,0 0-1 0 0,0 0 0 0 0,0 0 1 0 0,-1 0-1 0 0,1 0 0 0 0,0 0 1 0 0,0 0-1 0 0,0 0 1 0 0,0 0-1 0 0,0 0 0 0 0,0 0 1 0 0,0 1-1 0 0,0-1 0 0 0,-1 0 1 0 0,1 0-1 0 0,0 0 0 0 0,0 0 1 0 0,0 0-1 0 0,0 0 0 0 0,0 0 1 0 0,0 0-1 0 0,0 1 1 0 0,0-1-1 0 0,0 0 0 0 0,0 0 1 0 0,0 0-1 0 0,0 0 0 0 0,0 0 1 0 0,0 0-1 0 0,0 1 0 0 0,0-1 1 0 0,0 0-1 0 0,0 0 0 0 0,0 0 1 0 0,0 0-1 0 0,0 0 1 0 0,0 0-1 0 0,0 1 0 0 0,0-1 1 0 0,0 0-1 0 0,0 0 0 0 0,1 0 1 0 0,-1 0-1 0 0,0 0 0 0 0,0 1-8 0 0,0-1 0 0 0,0 0 0 0 0,1 0 0 0 0,-1 0 0 0 0,0 1-1 0 0,0-1 1 0 0,1 0 0 0 0,-1 0 0 0 0,0 0 0 0 0,0 0-1 0 0,1 0 1 0 0,-1 0 0 0 0,0 1 0 0 0,1-1 0 0 0,-1 0 0 0 0,0 0-1 0 0,0 0 1 0 0,1 0 0 0 0,-1 0 0 0 0,0 0 0 0 0,1 0-1 0 0,-1 0 1 0 0,0 0 0 0 0,1 0 0 0 0,-1 0 0 0 0,0 0 0 0 0,0-1-1 0 0,1 1 1 0 0,-1 0 0 0 0,0 0 0 0 0,1 0 0 0 0,-1 0-1 0 0,0-1 1 0 0,33-9 676 0 0,1-2-741 0 0,-34 12 0 0 0,0 0-1 0 0,0 0 0 0 0,0-1 1 0 0,0 1-1 0 0,1 0 0 0 0,-1 0 1 0 0,0 0-1 0 0,0-1 1 0 0,1 1-1 0 0,-1 0 0 0 0,0 0 1 0 0,0 0-1 0 0,1 0 1 0 0,-1 0-1 0 0,0-1 0 0 0,0 1 1 0 0,1 0-1 0 0,-1 0 1 0 0,0 0-1 0 0,1 0 0 0 0,-1 0 1 0 0,0 0-1 0 0,0 0 1 0 0,1 0-1 0 0,-1 0 0 0 0,0 0 1 0 0,1 0-1 0 0,-1 0 0 0 0,0 0 1 0 0,0 1-1 0 0,1-1 1 0 0,-1 0-1 0 0,0 0 0 0 0,1 0 1 0 0,-1 0-1 0 0,0 0 1 0 0,0 0-1 0 0,0 1 0 0 0,1-1 1 0 0,-1 0-1 0 0,0 1 1 0 0,1 0 11 0 0,-1 0 0 0 0,0 0 1 0 0,0 0-1 0 0,0 1 1 0 0,-1-1-1 0 0,1 0 0 0 0,0 0 1 0 0,0 0-1 0 0,-1 0 1 0 0,0 2-1 0 0,-14 31 358 0 0,1-12-3 0 0,6-10 90 0 0,1 0-1 0 0,0 0 1 0 0,-8 21 0 0 0,15-32-443 0 0,0 0 1 0 0,-1 1-1 0 0,1-1 0 0 0,0 0 1 0 0,-1 0-1 0 0,1 0 1 0 0,0 0-1 0 0,0 0 1 0 0,0 1-1 0 0,0-1 1 0 0,0 0-1 0 0,0 0 1 0 0,0 0-1 0 0,1 0 1 0 0,-1 1-1 0 0,0-1 0 0 0,1 0 1 0 0,-1 0-1 0 0,0 0 1 0 0,1 0-1 0 0,-1 0 1 0 0,1 0-1 0 0,0 0 1 0 0,-1 0-1 0 0,1 0 1 0 0,0 0-1 0 0,0 0 0 0 0,0-1 1 0 0,-1 1-1 0 0,1 0 1 0 0,0 0-1 0 0,0-1 1 0 0,0 1-1 0 0,0-1 1 0 0,0 1-1 0 0,0-1 1 0 0,1 1-1 0 0,-1-1 1 0 0,2 1-1 0 0,4 1-4 0 0,0-1 0 0 0,0 0 0 0 0,0 0-1 0 0,0 0 1 0 0,8-1 0 0 0,-12-1-24 0 0,1 1 0 0 0,0-1-1 0 0,-1 1 1 0 0,1-1 0 0 0,0-1-1 0 0,-1 1 1 0 0,1 0 0 0 0,-1-1 0 0 0,6-3-1 0 0,6-10-1510 0 0,-15 15 1331 0 0,-9 13-10548 0 0,7-9 9986 0 0,0 0-259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 8210 0 0,'-6'1'660'0'0,"-1"0"0"0"0,1 0 0 0 0,0 0 0 0 0,-12-1 0 0 0,15 0-443 0 0,19-9 2047 0 0,49-7-638 0 0,-43 12-1340 0 0,31-12 1 0 0,-46 14-401 0 0,1 0 0 0 0,0 1-1 0 0,0-1 1 0 0,0 2 0 0 0,9-1 0 0 0,-13 2-280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706 6001 0 0,'-5'6'1066'0'0,"1"-1"-1"0"0,0 1 0 0 0,0-1 1 0 0,-5 10-1 0 0,6-9-851 0 0,0 0 0 0 0,0-1-1 0 0,-1 0 1 0 0,0 1 0 0 0,-8 7 0 0 0,-7 4-153 0 0,0-1 1 0 0,-1-1-1 0 0,0-1 1 0 0,-1-1-1 0 0,-1 0 1 0 0,-32 12-1 0 0,-6-3 36 0 0,0-4 0 0 0,-113 21-1 0 0,80-27-55 0 0,-117 2 1 0 0,164-13 2 0 0,0-2 1 0 0,1-1-1 0 0,-1-3 1 0 0,-78-19-1 0 0,103 18 5 0 0,2 0-1 0 0,-1-2 0 0 0,1 0 0 0 0,0-1 0 0 0,1 0 0 0 0,0-2 0 0 0,1 0 0 0 0,0-1 0 0 0,0-1 0 0 0,2-1 1 0 0,-1 0-1 0 0,-24-30 0 0 0,28 27-39 0 0,1 1 0 0 0,1-2 1 0 0,0 0-1 0 0,1 0 0 0 0,1 0 1 0 0,0-1-1 0 0,2 0 0 0 0,0-1 1 0 0,1 0-1 0 0,2 1 0 0 0,-1-1 1 0 0,2-1-1 0 0,1 1 0 0 0,0 0 1 0 0,2 0-1 0 0,0-1 0 0 0,1 1 1 0 0,2 0-1 0 0,0 0 0 0 0,0 1 1 0 0,2-1-1 0 0,1 1 0 0 0,0 0 1 0 0,1 0-1 0 0,1 1 0 0 0,1 1 1 0 0,12-18-1 0 0,-6 14 2 0 0,1 1-1 0 0,1 0 1 0 0,1 2-1 0 0,0 0 1 0 0,2 1-1 0 0,0 1 1 0 0,0 1 0 0 0,2 0-1 0 0,0 2 1 0 0,0 1-1 0 0,1 1 1 0 0,1 1-1 0 0,49-13 1 0 0,-37 14-11 0 0,1 2 1 0 0,1 2-1 0 0,-1 1 0 0 0,1 2 1 0 0,0 2-1 0 0,0 2 0 0 0,-1 1 0 0 0,74 16 1 0 0,-60-8 15 0 0,-1 3 1 0 0,0 3 0 0 0,-1 1-1 0 0,-1 3 1 0 0,55 31 0 0 0,-62-26-8 0 0,-1 2 1 0 0,-2 1 0 0 0,-1 2-1 0 0,41 42 1 0 0,-65-59 77 0 0,-1 2 0 0 0,-1 0 0 0 0,0 0 1 0 0,-1 1-1 0 0,-1 0 0 0 0,0 1 0 0 0,-1 0 0 0 0,-2 1 1 0 0,1 0-1 0 0,-2 0 0 0 0,-1 1 0 0 0,4 23 0 0 0,-6-24-58 0 0,0-1-1 0 0,-2 0 0 0 0,0 1 1 0 0,-1-1-1 0 0,-1 1 0 0 0,-1-1 1 0 0,-4 20-1 0 0,5-35-405 0 0,1-2 292 0 0,0-1 0 0 0,0 0 0 0 0,0 0 0 0 0,0 1 1 0 0,0-1-1 0 0,0 0 0 0 0,0 1 0 0 0,0-1 0 0 0,0 0 0 0 0,0 1 1 0 0,0-1-1 0 0,0 0 0 0 0,0 0 0 0 0,-1 1 0 0 0,1-1 1 0 0,0 0-1 0 0,0 0 0 0 0,0 1 0 0 0,0-1 0 0 0,-1 0 0 0 0,1 0 1 0 0,0 1-1 0 0,0-1 0 0 0,0 0 0 0 0,-1 0 0 0 0,1 0 0 0 0,0 1 1 0 0,0-1-1 0 0,-1 0 0 0 0,1 0 0 0 0,0 0 0 0 0,-1 0 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9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39 3489 0 0,'-16'12'3815'0'0,"14"-9"-1073"0"0,1-3-2530 0 0,11-2 647 0 0,-5 1-761 0 0,0 0-1 0 0,0 1 1 0 0,0-1-1 0 0,-1-1 1 0 0,1 1-1 0 0,8-5 1 0 0,28-4-6 0 0,-37 8-81 0 0,9 0 210 0 0,-13 2-178 0 0,1-3 2405 0 0,9-1-2435 0 0,-10 3-14 0 0,1 1 0 0 0,0-1 1 0 0,-1 1-1 0 0,1 0 0 0 0,0-1 0 0 0,-1 1 1 0 0,1-1-1 0 0,0 1 0 0 0,0 0 0 0 0,0 0 1 0 0,-1-1-1 0 0,1 1 0 0 0,0 0 0 0 0,1 0 0 0 0,-1 0 3 0 0,0 0-1 0 0,0-1 0 0 0,0 1 0 0 0,1 0 0 0 0,-1-1 0 0 0,0 1 0 0 0,0-1 0 0 0,0 1 0 0 0,0-1 0 0 0,0 1 0 0 0,1-2 1 0 0,-1 1-9 0 0,0 1 0 0 0,1-1 1 0 0,-1 0-1 0 0,1 0 1 0 0,-1 1-1 0 0,1-1 1 0 0,-1 1-1 0 0,1-1 1 0 0,-1 1-1 0 0,1-1 1 0 0,3 1-1 0 0,-5 0 17 0 0,1 0-1 0 0,0 0 1 0 0,-1 0 0 0 0,1 1 0 0 0,-1-1-1 0 0,1 0 1 0 0,0 0 0 0 0,-1 1-1 0 0,1-1 1 0 0,-1 0 0 0 0,1 1-1 0 0,-1-1 1 0 0,1 0 0 0 0,-1 1-1 0 0,1-1 1 0 0,-1 1 0 0 0,1-1-1 0 0,-1 1 1 0 0,0-1 0 0 0,1 1 0 0 0,-1-1-1 0 0,1 1 1 0 0,-1-1 0 0 0,0 1-1 0 0,0 0 1 0 0,1-1 0 0 0,-1 1-1 0 0,0-1 1 0 0,0 1 0 0 0,0 1-1 0 0,3 26 554 0 0,-2-11-467 0 0,15 110 105 0 0,-15-123-223 0 0,0 0-1 0 0,0 0 0 0 0,0 0 1 0 0,1 0-1 0 0,2 4 0 0 0,-4-8-10 0 0,2-12-2239 0 0,-1 9 1854 0 0,0 0 1 0 0,-1 0 0 0 0,1 0 0 0 0,0 0 0 0 0,-1 0 0 0 0,0 0 0 0 0,0 0 0 0 0,0 0 0 0 0,0 0-1 0 0,-1-6 1 0 0,1-1-826 0 0,-1 1 513 0 0,1-5-516 0 0,2 13 4455 0 0,27-8 343 0 0,42-23-2245 0 0,-19 7-1034 0 0,-52 24-245 0 0,1 1 0 0 0,-1-1 0 0 0,1 1 0 0 0,-1 0 0 0 0,1 0 0 0 0,-1-1 0 0 0,1 1 0 0 0,0 0 0 0 0,-1 0 0 0 0,1 0 0 0 0,-1 0 0 0 0,1 0 0 0 0,0-1 0 0 0,-1 1 0 0 0,1 0 0 0 0,-1 0 0 0 0,1 1 0 0 0,0-1 0 0 0,-1 0 0 0 0,1 0 0 0 0,-1 0 0 0 0,1 0 0 0 0,0 0 0 0 0,-1 1 0 0 0,1-1 0 0 0,-1 0 0 0 0,1 0 0 0 0,-1 1 0 0 0,1-1 0 0 0,-1 1 0 0 0,1-1 0 0 0,-1 0 0 0 0,1 1 0 0 0,0 0 0 0 0,0 1 156 0 0,0 0-1 0 0,0 1 0 0 0,0-1 1 0 0,0 0-1 0 0,-1 1 1 0 0,2 4-1 0 0,-2-6-193 0 0,9 54-702 0 0,-9-51 125 0 0,2 8-1169 0 0,-2-11 1669 0 0,0-1-1 0 0,0 0 0 0 0,0 0 1 0 0,0 0-1 0 0,0 0 0 0 0,0 0 1 0 0,0 0-1 0 0,0 1 1 0 0,0-1-1 0 0,0 0 0 0 0,0 0 1 0 0,0 0-1 0 0,0 0 0 0 0,0 0 1 0 0,0 1-1 0 0,0-1 1 0 0,0 0-1 0 0,0 0 0 0 0,1 0 1 0 0,-1 0-1 0 0,0 0 0 0 0,0 0 1 0 0,0 0-1 0 0,0 1 0 0 0,0-1 1 0 0,0 0-1 0 0,0 0 1 0 0,0 0-1 0 0,0 0 0 0 0,1 0 1 0 0,-1 0-1 0 0,0 0 0 0 0,0 0 1 0 0,0 0-1 0 0,0 0 1 0 0,0 0-1 0 0,0 0 0 0 0,0 0 1 0 0,1 0-1 0 0,-1 0 0 0 0,0 0 1 0 0,0 0-1 0 0,0 0 1 0 0,0 0-1 0 0,0 0 0 0 0,1 0 1 0 0,-1 0-1 0 0,0 0 0 0 0,0 0 1 0 0,0 0-1 0 0,0 0 1 0 0,0 0-1 0 0,0 0 0 0 0,1 0 1 0 0,-1 0-1 0 0,5-9-5569 0 0,-1-7 3983 0 0,-3 9 918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9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1880 0 0,'0'0'138'0'0,"-1"0"1"0"0,1 0-1 0 0,0-1 0 0 0,0 1 0 0 0,0 0 0 0 0,0 0 0 0 0,0 0 0 0 0,0 0 0 0 0,0-1 0 0 0,0 1 0 0 0,0 0 0 0 0,0 0 0 0 0,0 0 0 0 0,0-1 0 0 0,0 1 0 0 0,0 0 1 0 0,0 0-1 0 0,0 0 0 0 0,0-1 0 0 0,0 1 0 0 0,0 0 0 0 0,0 0 0 0 0,1 0 0 0 0,-1 0 0 0 0,0-1 0 0 0,0 1 0 0 0,0 0 0 0 0,0 0 0 0 0,0 0 0 0 0,0 0 0 0 0,0 0 0 0 0,1-1 1 0 0,-1 1-1 0 0,0 0 0 0 0,0 0 0 0 0,0 0 0 0 0,0 0 0 0 0,1 0 0 0 0,-1 0 0 0 0,0 0 0 0 0,0 0 0 0 0,1-1 0 0 0,1 10 3565 0 0,10 11-2152 0 0,-6 0-1187 0 0,14 32 0 0 0,-16-43-547 0 0,13 24 58 0 0,-16-31-163 0 0,0 0-1 0 0,0-1 0 0 0,0 1 1 0 0,1-1-1 0 0,-1 0 1 0 0,0 1-1 0 0,1-1 0 0 0,-1 0 1 0 0,4 2-1 0 0,5-1-2458 0 0,-9-2 2440 0 0,0 0 1 0 0,-1 0 0 0 0,1 0-1 0 0,-1 0 1 0 0,1 0-1 0 0,-1 0 1 0 0,1 0 0 0 0,-1-1-1 0 0,1 1 1 0 0,-1 0-1 0 0,1 0 1 0 0,-1 0 0 0 0,1-1-1 0 0,-1 1 1 0 0,1 0-1 0 0,-1 0 1 0 0,1-1 0 0 0,-1 1-1 0 0,1-1 1 0 0,0-1-1400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9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44 6937 0 0,'-6'0'2071'0'0,"7"-2"-672"0"0,15-3-25 0 0,7-2-776 0 0,15-9-61 0 0,-19 9-320 0 0,-2 1 28 0 0,-16 6-195 0 0,0 0 1 0 0,0 0-1 0 0,-1 0 0 0 0,1 0 1 0 0,0 0-1 0 0,0 0 0 0 0,-1 0 1 0 0,1 0-1 0 0,0 0 0 0 0,0 0 1 0 0,0 0-1 0 0,-1 0 0 0 0,1 0 1 0 0,0 1-1 0 0,0-1 0 0 0,-1 0 0 0 0,1 1 1 0 0,0-1-1 0 0,0 1 0 0 0,-1-1 69 0 0,0 0-102 0 0,1 0 1 0 0,-1 0-1 0 0,0 0 0 0 0,0 0 0 0 0,0 0 0 0 0,0 0 1 0 0,0 0-1 0 0,0 0 0 0 0,0 0 0 0 0,0 0 1 0 0,0 0-1 0 0,0 0 0 0 0,0 0 0 0 0,0 0 1 0 0,0 0-1 0 0,1 0 0 0 0,-1 0 0 0 0,0 0 0 0 0,0 0 1 0 0,0 0-1 0 0,0 0 0 0 0,0 0 0 0 0,0 0 1 0 0,0 0-1 0 0,0 0 0 0 0,0 0 0 0 0,0 0 0 0 0,0 0 1 0 0,0 0-1 0 0,0 0 0 0 0,0 0 0 0 0,0 1 1 0 0,0-1-1 0 0,0 0 0 0 0,0 0 0 0 0,0 0 0 0 0,1 0 1 0 0,-1 0-1 0 0,0 0 0 0 0,0 0 0 0 0,0 0 1 0 0,0 0-1 0 0,0 0 0 0 0,0 0 0 0 0,0 0 1 0 0,0 0-1 0 0,0 0 0 0 0,0 1 0 0 0,0-1 0 0 0,0 0 1 0 0,0 0-1 0 0,0 0 0 0 0,0 0 0 0 0,0 0 1 0 0,0 0-1 0 0,-1 0 0 0 0,1 0 0 0 0,0 0 0 0 0,0 0 1 0 0,0 0-1 0 0,0 0 0 0 0,0 0 0 0 0,0 0 1 0 0,0 0-1 0 0,0 1 0 0 0,0-1-19 0 0,0-1 0 0 0,0 1-1 0 0,0 0 1 0 0,0 0 0 0 0,0 0-1 0 0,0 0 1 0 0,0 0 0 0 0,0 0-1 0 0,0 0 1 0 0,0 0 0 0 0,0 0 0 0 0,0-1-1 0 0,0 1 1 0 0,0 0 0 0 0,0 0-1 0 0,0 0 1 0 0,0 0 0 0 0,0 0 0 0 0,0 0-1 0 0,0 0 1 0 0,0 0 0 0 0,0 0-1 0 0,0 0 1 0 0,0-1 0 0 0,-1 1 0 0 0,1 0-1 0 0,0 0 1 0 0,0 0 0 0 0,0 0-1 0 0,0 0 1 0 0,0 0 0 0 0,0 0 0 0 0,0 0-1 0 0,0 0 1 0 0,0 0 0 0 0,0 0-1 0 0,-1 0 1 0 0,1 0 0 0 0,0 0 0 0 0,0 0-1 0 0,0 0 1 0 0,0 0 0 0 0,0 0-1 0 0,0 0 1 0 0,0 0 0 0 0,0 0 0 0 0,0 0-1 0 0,0 0 1 0 0,-1 0 0 0 0,1 0-1 0 0,0 0-433 0 0,-1 0-193 0 0,0 0 0 0 0,0 0 0 0 0,0 0 0 0 0,0 0 0 0 0,0 0 0 0 0,0 0 0 0 0,0 0 0 0 0,0 1 0 0 0,0-1 0 0 0,0 0 0 0 0,0 1 0 0 0,1-1 0 0 0,-1 0 0 0 0,0 1 0 0 0,0-1 0 0 0,0 1 0 0 0,1-1 0 0 0,-1 1 0 0 0,0 0 0 0 0,0 0 0 0 0,-5 4-1241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0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1032 0 0,'6'-1'9366'0'0,"22"22"-6356"0"0,-20-15-2855 0 0,-1 1 1 0 0,1 0-1 0 0,9 11 0 0 0,-10-10-174 0 0,0-1-1 0 0,0 0 0 0 0,14 10 1 0 0,-16-13-118 0 0,5 2-2893 0 0,-1-5-4893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0.6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4161 0 0,'0'0'160'0'0,"-1"0"0"0"0,1 0 0 0 0,-1 0-1 0 0,1 0 1 0 0,-1-1 0 0 0,1 2 0 0 0,0-1 0 0 0,-1 0 0 0 0,1 0 0 0 0,-1 0 0 0 0,1 0-1 0 0,0 0 1 0 0,-1 0 0 0 0,1 0 0 0 0,-1 0 0 0 0,1 1 0 0 0,0-1 0 0 0,-1 0-1 0 0,1 0 1 0 0,0 0 0 0 0,-1 1 0 0 0,1-1 0 0 0,0 0 0 0 0,-1 1 0 0 0,1-1 0 0 0,0 0-1 0 0,0 1 1 0 0,-1-1 0 0 0,1 0 0 0 0,0 1 0 0 0,0-1 0 0 0,0 0 0 0 0,-1 1 0 0 0,1-1-1 0 0,0 1 1 0 0,0-1 0 0 0,0 0 0 0 0,0 1 0 0 0,0-1 0 0 0,0 1 0 0 0,0-1 0 0 0,0 1-1 0 0,0-1 1 0 0,0 0 0 0 0,0 1 0 0 0,0-1 0 0 0,0 1 0 0 0,0-1 0 0 0,1 1 0 0 0,8 10 1370 0 0,-5-7-1520 0 0,-1 0 0 0 0,1 0 0 0 0,0-1 0 0 0,4 4 0 0 0,-7-6-218 0 0,0 0 1 0 0,0 0 0 0 0,0 0-1 0 0,-1 0 1 0 0,1 0-1 0 0,-1 1 1 0 0,1-1-1 0 0,-1 0 1 0 0,1 0-1 0 0,-1 1 1 0 0,0-1-1 0 0,1 0 1 0 0,-1 0-1 0 0,0 1 1 0 0,0-1-1 0 0,0 2 1 0 0,0-1-862 0 0,0 1 1 0 0,0-1-1 0 0,0 1 0 0 0,0-1 1 0 0,-1 1-1 0 0,1-1 1 0 0,-2 5-1 0 0,1-4-582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1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4657 0 0,'-1'2'212'0'0,"-1"-1"0"0"0,1 1 0 0 0,0-1 0 0 0,0 1 0 0 0,1 0 0 0 0,-1-1 0 0 0,0 1 0 0 0,0 0 0 0 0,1 0 0 0 0,-1-1 0 0 0,1 1 0 0 0,0 0 0 0 0,-1 0 0 0 0,1 0 0 0 0,0 0 0 0 0,0 0 0 0 0,0 0 0 0 0,0-1 0 0 0,1 1 0 0 0,-1 0 0 0 0,0 0-1 0 0,2 3 1 0 0,-1 0-115 0 0,6 12-327 0 0,-6-15 193 0 0,0 0 0 0 0,0 0 0 0 0,0 0 0 0 0,-1 0 0 0 0,1 0 0 0 0,0 0 0 0 0,-1 0 0 0 0,0 0 0 0 0,1 2 0 0 0,-1-3-77 0 0,0 0 0 0 0,-1 0 0 0 0,1 1 0 0 0,0-1 0 0 0,-1 0 0 0 0,1 0 0 0 0,-1 0 0 0 0,1 0 0 0 0,-1-1 0 0 0,1 1 0 0 0,-1 0 0 0 0,0 0 0 0 0,1 0 0 0 0,-1 0 0 0 0,0-1 0 0 0,0 1 0 0 0,1 0 0 0 0,-1-1 0 0 0,0 1 0 0 0,0 0 0 0 0,0-1 0 0 0,0 1 0 0 0,0-1 0 0 0,0 0 0 0 0,0 1 0 0 0,0-1 0 0 0,-2 1 0 0 0,-5 2 78 0 0,17-4 2199 0 0,-1 1-1751 0 0,0 0 1 0 0,0-1 0 0 0,0-1 0 0 0,9-1-1 0 0,-16 2-357 0 0,0 0-1 0 0,0 1 0 0 0,1-1 0 0 0,-1 1 0 0 0,0 0 1 0 0,1-1-1 0 0,-1 1 0 0 0,0 0 0 0 0,1 0 0 0 0,-1 0 1 0 0,0-1-1 0 0,1 2 0 0 0,-1-1 0 0 0,0 0 0 0 0,1 0 1 0 0,-1 0-1 0 0,0 1 0 0 0,1-1 0 0 0,1 1 0 0 0,-2 0 3 0 0,0 0 1 0 0,0 0-1 0 0,0 0 0 0 0,-1 0 0 0 0,1 0 0 0 0,0 0 0 0 0,-1 0 0 0 0,1 0 0 0 0,0 1 0 0 0,-1-1 1 0 0,0 0-1 0 0,1 0 0 0 0,-1 1 0 0 0,0-1 0 0 0,1 0 0 0 0,-1 0 0 0 0,0 1 0 0 0,0-1 0 0 0,0 0 1 0 0,0 2-1 0 0,-1 21 424 0 0,0-12-328 0 0,1 0 0 0 0,1 0 0 0 0,-1 0 0 0 0,2 0 0 0 0,3 17 0 0 0,-3-20-197 0 0,-1-8 42 0 0,-1 0 1 0 0,0 0 0 0 0,0 0-1 0 0,1 0 1 0 0,-1 1 0 0 0,0-1-1 0 0,1 0 1 0 0,-1 0 0 0 0,1 0-1 0 0,-1 0 1 0 0,1 0 0 0 0,0 0-1 0 0,-1 0 1 0 0,1 0 0 0 0,0-1-1 0 0,1 3 1 0 0,-1-3-1 0 0,0 1 0 0 0,0 0 0 0 0,0 0 0 0 0,0-1 0 0 0,0 1 0 0 0,0-1 0 0 0,0 1 0 0 0,0-1 0 0 0,0 1 0 0 0,0-1 0 0 0,1 0 0 0 0,-1 1 0 0 0,0-1 0 0 0,0 0 0 0 0,0 0 0 0 0,0 0 0 0 0,1 0 0 0 0,-1 0 0 0 0,0 0 0 0 0,0 0 0 0 0,0 0 0 0 0,1-1 0 0 0,-1 1 0 0 0,0 0 0 0 0,0-1 0 0 0,0 1 0 0 0,0-1 0 0 0,0 1 0 0 0,0-1 1 0 0,0 1-1 0 0,0-1 0 0 0,2-1 0 0 0,0-1 15 0 0,4-1 18 0 0,-1-1-1 0 0,10-11 0 0 0,-15 16-6 0 0,-1-1 0 0 0,1 0 0 0 0,0 0 0 0 0,0 1 1 0 0,-1-1-1 0 0,1 0 0 0 0,0 0 0 0 0,-1 0 0 0 0,1 0 1 0 0,-1 0-1 0 0,1 0 0 0 0,-1 0 0 0 0,0 0 0 0 0,1 0 0 0 0,-1 0 1 0 0,0 0-1 0 0,0 0 0 0 0,0 0 0 0 0,0-1 0 0 0,0 1 0 0 0,0 0 1 0 0,0 0-1 0 0,0 0 0 0 0,0 0 0 0 0,0 0 0 0 0,-1 0 1 0 0,1 0-1 0 0,0 0 0 0 0,-1-1 0 0 0,-1-1-3 0 0,0 0-1 0 0,0 0 1 0 0,0 1 0 0 0,0-1 0 0 0,-1 1-1 0 0,1 0 1 0 0,-1 0 0 0 0,1-1-1 0 0,-1 1 1 0 0,0 1 0 0 0,0-1 0 0 0,0 0-1 0 0,0 1 1 0 0,0 0 0 0 0,0 0-1 0 0,-1-1 1 0 0,1 2 0 0 0,-4-2-1 0 0,-3-1-196 0 0,-6-1-3751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1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2 9738 0 0,'-1'0'188'0'0,"0"0"-72"0"0,0 0 1 0 0,0 0 0 0 0,0 0-1 0 0,1 1 1 0 0,-1-1 0 0 0,0 0-1 0 0,0 0 1 0 0,0-1-1 0 0,0 1 1 0 0,0 0 0 0 0,0 0-1 0 0,0 0 1 0 0,0-1 0 0 0,0 1-1 0 0,0-1 1 0 0,-1 4-79 0 0,0 1 0 0 0,1-1 0 0 0,0 1 0 0 0,0-1 0 0 0,0 1 0 0 0,0-1 1 0 0,0 1-1 0 0,1 6 0 0 0,-3 7 251 0 0,-2 2 21 0 0,2-12-265 0 0,1 0 0 0 0,1 0 0 0 0,-1 0 1 0 0,0 11-1 0 0,4-16-46 0 0,0-1 0 0 0,0 0 0 0 0,0 0 0 0 0,0 0-1 0 0,1 0 1 0 0,-1 0 0 0 0,0-1 0 0 0,0 1 0 0 0,5 0 0 0 0,-5 0 13 0 0,2 0 3 0 0,0 0-1 0 0,0 1 0 0 0,0-1 0 0 0,0 1 1 0 0,4 2-1 0 0,-7-3-16 0 0,0 0 0 0 0,0-1 0 0 0,0 1 0 0 0,0 0 0 0 0,0-1 0 0 0,0 1 0 0 0,0 0 1 0 0,0 0-1 0 0,-1 0 0 0 0,1 0 0 0 0,0 0 0 0 0,-1 0 0 0 0,1 0 0 0 0,-1 0 0 0 0,1 0 0 0 0,-1 0 0 0 0,1 0 1 0 0,-1 0-1 0 0,1 0 0 0 0,-1 3 0 0 0,0-4 0 0 0,0 1 1 0 0,1-1 0 0 0,-1 1 0 0 0,0-1-1 0 0,0 1 1 0 0,0-1 0 0 0,1 1-1 0 0,-1-1 1 0 0,0 0 0 0 0,1 1-1 0 0,-1-1 1 0 0,0 1 0 0 0,1-1 0 0 0,-1 0-1 0 0,0 1 1 0 0,1-1 0 0 0,-1 0-1 0 0,1 1 1 0 0,-1-1 0 0 0,1 0-1 0 0,-1 0 1 0 0,1 0 0 0 0,-1 1 0 0 0,0-1-1 0 0,1 0 1 0 0,0 0 0 0 0,-1 0-1 0 0,1 0 1 0 0,-1 0 0 0 0,1 0-1 0 0,-1 0 1 0 0,1 0 0 0 0,-1 0-1 0 0,1 0 1 0 0,-1 0 0 0 0,1 0 0 0 0,-1 0-1 0 0,1 0 1 0 0,-1 0 0 0 0,1-1-1 0 0,-1 1 1 0 0,1 0 0 0 0,0-1-1 0 0,4-1-74 0 0,-1 0 46 0 0,0 0 0 0 0,0 0-1 0 0,0 0 1 0 0,-1-1 0 0 0,1 1 0 0 0,-1-1 0 0 0,0 1 0 0 0,1-1 0 0 0,-1 0-1 0 0,4-6 1 0 0,-1 1-11 0 0,-5 8 36 0 0,0-1 0 0 0,0 0 0 0 0,0 0 0 0 0,-1 0 1 0 0,1 0-1 0 0,0 0 0 0 0,-1 0 0 0 0,1 0 0 0 0,-1 0 1 0 0,1 0-1 0 0,-1 0 0 0 0,1 0 0 0 0,-1 0 0 0 0,0 0 1 0 0,1 0-1 0 0,-1 0 0 0 0,0-2 0 0 0,0 3 4 0 0,0-1 0 0 0,0 1 0 0 0,0 0 0 0 0,0 0 0 0 0,0 0 0 0 0,0 0 0 0 0,0 0 0 0 0,0-1 0 0 0,0 1 0 0 0,0 0 0 0 0,0 0 0 0 0,0 0 0 0 0,1 0 0 0 0,-1 0 0 0 0,0-1 0 0 0,0 1 0 0 0,0 0 0 0 0,0 0 0 0 0,0 0-1 0 0,0 0 1 0 0,0 0 0 0 0,1 0 0 0 0,-1 0 0 0 0,0 0 0 0 0,0 0 0 0 0,0 0 0 0 0,0-1 0 0 0,0 1 0 0 0,1 0 0 0 0,-1 0 0 0 0,0 0 0 0 0,0 0 0 0 0,0 0 0 0 0,0 0 0 0 0,0 0 0 0 0,1 0 0 0 0,-1 0 0 0 0,0 0 0 0 0,0 0 0 0 0,0 0 0 0 0,0 0 0 0 0,0 0 0 0 0,1 0-1 0 0,-1 1 1 0 0,0-1 0 0 0,0 0 0 0 0,6 2 373 0 0,-3 2-174 0 0,-1 0 0 0 0,0 0 0 0 0,1 0 0 0 0,-2 0 1 0 0,1 0-1 0 0,2 8 0 0 0,1 2-139 0 0,-3-7-10 0 0,0 0 1 0 0,0 1 0 0 0,-1-1 0 0 0,1 1-1 0 0,-2-1 1 0 0,1 15 0 0 0,-1-13 65 0 0,-1-5-76 0 0,1 0 0 0 0,0 1-1 0 0,0-1 1 0 0,1 0-1 0 0,0 6 1 0 0,0-10-30 0 0,-1 1 0 0 0,0 0 0 0 0,0 0 0 0 0,1-1 0 0 0,-1 1 1 0 0,0 0-1 0 0,1-1 0 0 0,-1 1 0 0 0,1 0 0 0 0,-1-1 1 0 0,1 1-1 0 0,-1-1 0 0 0,1 1 0 0 0,-1 0 0 0 0,1-1 0 0 0,-1 1 1 0 0,1-1-1 0 0,0 0 0 0 0,-1 1 0 0 0,1-1 0 0 0,0 1 1 0 0,0-1-1 0 0,-1 0 0 0 0,1 0 0 0 0,0 1 0 0 0,0-1 0 0 0,-1 0 1 0 0,1 0-1 0 0,0 0 0 0 0,0 0 0 0 0,0 0 0 0 0,0 0 1 0 0,4-1 21 0 0,-1 0 0 0 0,0 0 0 0 0,0 0 0 0 0,0-1 0 0 0,5-2 0 0 0,-6 3-20 0 0,0-1-1 0 0,0 1 1 0 0,1 0 0 0 0,-1-1-1 0 0,0 2 1 0 0,6-2 0 0 0,-9 2-47 0 0,1 0 1 0 0,-1 0 0 0 0,0 0-1 0 0,0 0 1 0 0,0 0 0 0 0,0 0 0 0 0,0 0-1 0 0,1 0 1 0 0,-1 0 0 0 0,0 0-1 0 0,0 0 1 0 0,0 0 0 0 0,0 0-1 0 0,1 0 1 0 0,-1 0 0 0 0,0 0-1 0 0,0 0 1 0 0,0 0 0 0 0,0 0 0 0 0,0 0-1 0 0,1 0 1 0 0,-1 0 0 0 0,0 0-1 0 0,0 0 1 0 0,0 0 0 0 0,0 0-1 0 0,0 0 1 0 0,1-1 0 0 0,-1 1 0 0 0,0 0-1 0 0,0 0 1 0 0,0 0 0 0 0,0 0-1 0 0,0 0 1 0 0,0 0 0 0 0,0-1-1 0 0,0 1 1 0 0,0 0 0 0 0,0 0-1 0 0,1 0 1 0 0,-1 0 0 0 0,0 0 0 0 0,0-1-1 0 0,0 1 1 0 0,0 0 0 0 0,0 0-1 0 0,0 0 1 0 0,0-1 0 0 0,9-2-11949 0 0,-6 1 10265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2200 0 0,'-10'8'7293'0'0,"13"-9"-7026"0"0,0 1 1 0 0,0-1 0 0 0,1 0 0 0 0,-1 1-1 0 0,5-1 1 0 0,8 0 59 0 0,-4-1 276 0 0,0 1 0 0 0,17 0 0 0 0,-29 1-524 0 0,1 0 1 0 0,0 0 0 0 0,-1 0-1 0 0,1 0 1 0 0,0 0-1 0 0,-1 0 1 0 0,1 0-1 0 0,-1 1 1 0 0,1-1 0 0 0,0 0-1 0 0,-1 1 1 0 0,1-1-1 0 0,-1 0 1 0 0,1 1-1 0 0,-1-1 1 0 0,1 0 0 0 0,-1 1-1 0 0,0-1 1 0 0,1 1-1 0 0,-1-1 1 0 0,1 1 0 0 0,-1-1-1 0 0,1 2 1 0 0,4 16 1440 0 0,-4-13-1363 0 0,-1-1-1 0 0,0 1 1 0 0,0-1 0 0 0,-1 1-1 0 0,1-1 1 0 0,-3 8-1 0 0,6 1-425 0 0,0-7-2086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5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24 5401 0 0,'-3'-1'253'0'0,"-7"-6"1361"0"0,10 7-1524 0 0,0-1 0 0 0,1 1 0 0 0,-1-1 1 0 0,0 1-1 0 0,1-1 0 0 0,-1 1 0 0 0,1-1 1 0 0,-1 1-1 0 0,1-1 0 0 0,-1 1 0 0 0,1 0 1 0 0,-1-1-1 0 0,1 1 0 0 0,-1 0 0 0 0,1-1 1 0 0,-1 1-1 0 0,1 0 0 0 0,-1 0 0 0 0,2-1 1 0 0,2 0 188 0 0,1-1 1 0 0,0 1 0 0 0,-1 0 0 0 0,1 0 0 0 0,0 0 0 0 0,0 1-1 0 0,-1 0 1 0 0,1 0 0 0 0,0 0 0 0 0,0 0 0 0 0,9 3 0 0 0,6 1 165 0 0,27 10 1 0 0,27 11-161 0 0,105 53 0 0 0,-145-61-319 0 0,-1 3-1 0 0,-1 0 1 0 0,0 2-1 0 0,-2 2 1 0 0,31 30 0 0 0,-35-27 38 0 0,-1 2 1 0 0,-2 1 0 0 0,0 1-1 0 0,29 56 1 0 0,-21-25 163 0 0,38 109 1 0 0,-20-22 184 0 0,41 213 0 0 0,-56-113 285 0 0,-32-208-457 0 0,-1 0 0 0 0,-3 0 0 0 0,-1-1 0 0 0,-9 47 0 0 0,-30 102 266 0 0,25-116-201 0 0,-6 5 27 0 0,15-54-136 0 0,1 1 1 0 0,-8 44-1 0 0,5-5 113 0 0,5-41-131 0 0,1 0 0 0 0,0 32 0 0 0,4-47-29 0 0,0 0 0 0 0,0 0 0 0 0,0 1 1 0 0,-1-1-1 0 0,-1 0 0 0 0,0 0 0 0 0,0-1 0 0 0,0 1 0 0 0,-6 12 0 0 0,-30 39 319 0 0,20-38-116 0 0,14-18-239 0 0,1 0 1 0 0,0 1 0 0 0,0 0 0 0 0,-5 7-1 0 0,6-7 43 0 0,-2 3-34 0 0,4-7-69 0 0,0 0-1 0 0,1 0 1 0 0,-1 0 0 0 0,0 0-1 0 0,0 0 1 0 0,0 0-1 0 0,0 0 1 0 0,0 0-1 0 0,0 0 1 0 0,0 0 0 0 0,0 0-1 0 0,0 0 1 0 0,0 0-1 0 0,0 0 1 0 0,0 0 0 0 0,0-1-1 0 0,0 1 1 0 0,0 0-1 0 0,0 0 1 0 0,0 0-1 0 0,-1 0 1 0 0,1 0 0 0 0,0 0-1 0 0,0 0 1 0 0,0 0-1 0 0,0 0 1 0 0,0 0 0 0 0,0 0-1 0 0,0 0 1 0 0,0 0-1 0 0,0 0 1 0 0,0 0-1 0 0,0 0 1 0 0,0 0 0 0 0,0 0-1 0 0,0 0 1 0 0,0 0-1 0 0,0 0 1 0 0,0 0-1 0 0,0 0 1 0 0,0 0 0 0 0,0 0-1 0 0,0 0 1 0 0,-1 0-1 0 0,1-1 1 0 0,0 1 0 0 0,0 0-1 0 0,0 0 1 0 0,0 0-1 0 0,0 1 1 0 0,0-1-1 0 0,0 0 1 0 0,0 0 0 0 0,0-1-112 0 0,18-37-7483 0 0,-12 24 2998 0 0,7-29 1 0 0,-10 29 1564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6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8042 0 0,'-6'0'932'0'0,"5"0"-658"0"0,0 0 0 0 0,0 0 0 0 0,-1 0 0 0 0,1 0 0 0 0,0 0 0 0 0,0 0 0 0 0,0 0 0 0 0,0 1 0 0 0,-1-1 0 0 0,-1 1 0 0 0,3 0-195 0 0,0-1 1 0 0,-1 0-1 0 0,1 1 0 0 0,0-1 1 0 0,0 1-1 0 0,-1 0 0 0 0,1-1 1 0 0,0 1-1 0 0,0-1 1 0 0,0 1-1 0 0,0-1 0 0 0,0 1 1 0 0,0-1-1 0 0,0 1 0 0 0,0 0 1 0 0,0-1-1 0 0,0 1 1 0 0,0-1-1 0 0,0 1 0 0 0,0-1 1 0 0,1 1-1 0 0,-1-1 0 0 0,0 1 1 0 0,0-1-1 0 0,0 1 1 0 0,1-1-1 0 0,-1 1 0 0 0,1 0 1 0 0,6 17-11 0 0,6 26 0 0 0,-9-26-29 0 0,14 31-1 0 0,-17-45-45 0 0,3 4 7 0 0,-1 0 0 0 0,1-1 1 0 0,0 1-1 0 0,1-1 0 0 0,0 0 0 0 0,6 7 1 0 0,-7-9 14 0 0,1 0-23 0 0,5-9-28 0 0,-3-3 7 0 0,0 1-1 0 0,-1-1 0 0 0,0 0 0 0 0,0-1 0 0 0,-1 1 0 0 0,0-1 0 0 0,4-9 0 0 0,-3 7-1 0 0,8-14 27 0 0,10-17-77 0 0,-23 41 84 0 0,-1 0 1 0 0,0-1-1 0 0,0 1 0 0 0,0 0 0 0 0,1 0 0 0 0,-1 0 0 0 0,0 0 0 0 0,0 0 0 0 0,1-1 1 0 0,-1 1-1 0 0,0 0 0 0 0,0 0 0 0 0,1 0 0 0 0,-1 0 0 0 0,0 0 0 0 0,0 0 0 0 0,1 0 1 0 0,-1 0-1 0 0,0 0 0 0 0,0 0 0 0 0,1 0 0 0 0,-1 0 0 0 0,0 0 0 0 0,0 0 0 0 0,1 0 1 0 0,-1 0-1 0 0,0 0 0 0 0,0 0 0 0 0,1 1 0 0 0,-1-1 0 0 0,0 0 0 0 0,0 0 0 0 0,0 0 0 0 0,1 0 1 0 0,-1 0-1 0 0,0 1 0 0 0,0-1 0 0 0,0 0 0 0 0,1 0 0 0 0,-1 0 0 0 0,0 1 0 0 0,0-1 1 0 0,0 0-1 0 0,0 0 0 0 0,0 0 0 0 0,0 1 0 0 0,1-1 0 0 0,-1 0 0 0 0,0 1 0 0 0,10 19 390 0 0,-3-7-336 0 0,22 47 98 0 0,-12-25-109 0 0,-17-34-48 0 0,0-1 1 0 0,0 1 0 0 0,1-1-1 0 0,-1 1 1 0 0,0-1 0 0 0,0 0 0 0 0,0 1-1 0 0,1-1 1 0 0,-1 0 0 0 0,0 1-1 0 0,1-1 1 0 0,-1 0 0 0 0,0 1 0 0 0,1-1-1 0 0,-1 0 1 0 0,0 0 0 0 0,1 1-1 0 0,-1-1 1 0 0,1 0 0 0 0,-1 0 0 0 0,1 1-1 0 0,-1-1 1 0 0,1-1-1 0 0,-1 1 1 0 0,0 0-1 0 0,1 0 1 0 0,-1 0-1 0 0,0 0 1 0 0,1 0-1 0 0,-1-1 1 0 0,0 1-1 0 0,1 0 1 0 0,-1 0-1 0 0,0-1 1 0 0,0 1-1 0 0,1 0 1 0 0,-1 0-1 0 0,0-1 1 0 0,0 1-1 0 0,1 0 1 0 0,-1-1-1 0 0,0 1 1 0 0,0-1-1 0 0,10-27-22 0 0,-4 11 16 0 0,-4 13 16 0 0,-2 3-4 0 0,0 0 1 0 0,1-1-1 0 0,-1 1 1 0 0,1 0-1 0 0,-1 0 1 0 0,1 0-1 0 0,-1 0 1 0 0,1 0-1 0 0,0 0 1 0 0,-1 0-1 0 0,1 0 1 0 0,0 0-1 0 0,0 0 1 0 0,0 0-1 0 0,-1 1 1 0 0,1-1-1 0 0,0 0 1 0 0,0 1-1 0 0,0-1 1 0 0,0 0-1 0 0,1 1 1 0 0,-1-1-1 0 0,0 1 1 0 0,2-1-1 0 0,-1 2 26 0 0,0 1 0 0 0,0 0-1 0 0,0-1 1 0 0,0 1 0 0 0,0 0-1 0 0,-1 0 1 0 0,4 3 0 0 0,6 10-43 0 0,-7-11-125 0 0,0 1-1 0 0,0 0 0 0 0,6 10 0 0 0,-10-14-12 0 0,0-1 0 0 0,1 1 0 0 0,-1 0 0 0 0,0 0 0 0 0,1-1 0 0 0,-1 1 0 0 0,1 0 1 0 0,0-1-1 0 0,-1 1 0 0 0,1-1 0 0 0,-1 1 0 0 0,1 0 0 0 0,0-1 0 0 0,0 1 0 0 0,0-1-101 0 0,-1 0-1 0 0,1 0 1 0 0,-1 0-1 0 0,0 0 1 0 0,1 0-1 0 0,-1 0 1 0 0,0 0-1 0 0,1 0 0 0 0,-1 0 1 0 0,1 0-1 0 0,-1 0 1 0 0,0 0-1 0 0,1 0 1 0 0,-1 0-1 0 0,0 0 1 0 0,1 0-1 0 0,-1 0 1 0 0,0 0-1 0 0,1-1 1 0 0,-1 1-1 0 0,0 0 1 0 0,1-1-1 0 0,8-10-5710 0 0,-5 2 5791 0 0,-1 3-436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7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 1528 0 0,'-1'-4'5486'0'0,"1"4"-5329"0"0,0 0-1 0 0,1 1 1 0 0,-1-1-1 0 0,0 1 0 0 0,0-1 1 0 0,0 0-1 0 0,1 1 1 0 0,-1-1-1 0 0,0 1 0 0 0,0-1 1 0 0,0 1-1 0 0,0-1 1 0 0,0 1-1 0 0,0-1 1 0 0,0 0-1 0 0,0 1 0 0 0,0-1 1 0 0,0 1-1 0 0,0-1 1 0 0,-1 1-1 0 0,1 0 1 0 0,-1 14 227 0 0,0 0 0 0 0,1 0 0 0 0,1 1 0 0 0,0-1 0 0 0,4 17 0 0 0,-4-23-360 0 0,-1-4-9 0 0,1-1-1 0 0,-1 1 0 0 0,1-1 1 0 0,0 0-1 0 0,1 1 1 0 0,-1-1-1 0 0,1 0 1 0 0,0 0-1 0 0,0 1 1 0 0,0-1-1 0 0,4 5 0 0 0,-4-6-17 0 0,15 14-243 0 0,-16-17 232 0 0,0 1 0 0 0,0-1 1 0 0,0 1-1 0 0,0-1 0 0 0,0 1 1 0 0,0-1-1 0 0,0 1 0 0 0,0-1 1 0 0,0 0-1 0 0,0 0 0 0 0,0 0 1 0 0,0 1-1 0 0,0-1 0 0 0,1 0 1 0 0,-1 0-1 0 0,0-1 0 0 0,0 1 1 0 0,2 0-1 0 0,-1-1-113 0 0,0 0 0 0 0,0 1 0 0 0,0-1 1 0 0,0 0-1 0 0,0 0 0 0 0,0 0 0 0 0,-1 0 0 0 0,1 0 0 0 0,0-1 1 0 0,-1 1-1 0 0,1-1 0 0 0,0 1 0 0 0,-1-1 0 0 0,0 1 0 0 0,1-1 1 0 0,-1 0-1 0 0,0 0 0 0 0,0 1 0 0 0,0-1 0 0 0,0 0 0 0 0,0 0 1 0 0,0 0-1 0 0,-1 0 0 0 0,1 0 0 0 0,-1 0 0 0 0,1-1 0 0 0,-1 1 1 0 0,0 0-1 0 0,0 0 0 0 0,0 0 0 0 0,0 0 0 0 0,0 0 0 0 0,0-1 1 0 0,-1 1-1 0 0,1 0 0 0 0,-1 0 0 0 0,-1-3 0 0 0,-15-56-1489 0 0,1 2 2215 0 0,16 59-485 0 0,0 0 1 0 0,0-1 0 0 0,0 1-1 0 0,0 0 1 0 0,0-1 0 0 0,0 1-1 0 0,0 0 1 0 0,0-1 0 0 0,0 1-1 0 0,0-1 1 0 0,0 1 0 0 0,0 0-1 0 0,0-1 1 0 0,0 1 0 0 0,0 0-1 0 0,1-1 1 0 0,-1 1 0 0 0,0 0-1 0 0,0 0 1 0 0,0-1 0 0 0,1 1-1 0 0,-1 0 1 0 0,0-1 0 0 0,0 1-1 0 0,1 0 1 0 0,-1 0 0 0 0,0 0-1 0 0,0-1 1 0 0,1 1 0 0 0,-1 0-1 0 0,0 0 1 0 0,1 0 0 0 0,-1 0-1 0 0,1-1 1 0 0,19-3 1208 0 0,-12 3-1234 0 0,1 1 0 0 0,15 1-1 0 0,-6-1-155 0 0,6 1-110 0 0,-23-1 120 0 0,0 1-1 0 0,0-1 1 0 0,0 0 0 0 0,0 0 0 0 0,0 1-1 0 0,0-1 1 0 0,0 1 0 0 0,0-1 0 0 0,0 1-1 0 0,0-1 1 0 0,0 1 0 0 0,0-1 0 0 0,0 1-1 0 0,0 0 1 0 0,-1 0 0 0 0,2 1 0 0 0,-1-1 19 0 0,-1 0 1 0 0,0-1-1 0 0,0 1 1 0 0,1 0 0 0 0,-1 0-1 0 0,0 0 1 0 0,0 0-1 0 0,0 0 1 0 0,0 0 0 0 0,0 0-1 0 0,0-1 1 0 0,-1 1-1 0 0,1 0 1 0 0,0 0 0 0 0,0 0-1 0 0,-1 0 1 0 0,1 0-1 0 0,0-1 1 0 0,-1 1 0 0 0,0 1-1 0 0,-11 19-175 0 0,8-16 142 0 0,-31 34 403 0 0,32-32-17 0 0,9-11-121 0 0,9-5 61 0 0,49-15 123 0 0,-62 23-367 0 0,0 1 1 0 0,0-1 0 0 0,0 1-1 0 0,0 0 1 0 0,1 0-1 0 0,-1-1 1 0 0,0 2-1 0 0,0-1 1 0 0,0 0 0 0 0,0 0-1 0 0,1 1 1 0 0,-1-1-1 0 0,0 1 1 0 0,0 0 0 0 0,0 0-1 0 0,0-1 1 0 0,0 1-1 0 0,0 1 1 0 0,0-1-1 0 0,-1 0 1 0 0,1 0 0 0 0,0 1-1 0 0,0-1 1 0 0,-1 1-1 0 0,1-1 1 0 0,-1 1 0 0 0,0 0-1 0 0,1-1 1 0 0,-1 1-1 0 0,0 0 1 0 0,1 2 0 0 0,-1-1 10 0 0,-1 0 1 0 0,1 1 0 0 0,-1-1-1 0 0,1 0 1 0 0,-1 0 0 0 0,0 0-1 0 0,0 0 1 0 0,-1 0 0 0 0,1 1-1 0 0,-1-1 1 0 0,1 0 0 0 0,-1 0-1 0 0,0 0 1 0 0,0 0 0 0 0,0 0 0 0 0,-4 5-1 0 0,-2 6 123 0 0,-2-1-1 0 0,-10 14 1 0 0,13-17-52 0 0,-9 6 157 0 0,12-13-164 0 0,11-11-245 0 0,-5 6 162 0 0,1 0-1 0 0,-1 0 0 0 0,0 0 1 0 0,1 1-1 0 0,-1 0 1 0 0,1-1-1 0 0,0 1 1 0 0,7 0-1 0 0,6-4 125 0 0,-16 5-97 0 0,0-1 0 0 0,0 1 0 0 0,0 0 0 0 0,1 0 0 0 0,-1-1 0 0 0,0 1 0 0 0,0 0 0 0 0,0 0 0 0 0,0 0-1 0 0,0 0 1 0 0,1 0 0 0 0,-1 0 0 0 0,0 1 0 0 0,0-1 0 0 0,0 0 0 0 0,0 1 0 0 0,0-1 0 0 0,0 0-1 0 0,0 1 1 0 0,0 0 0 0 0,0-1 0 0 0,2 2 0 0 0,-2-1 17 0 0,0 1 0 0 0,1-1 0 0 0,-1 1 0 0 0,0-1 0 0 0,1 1-1 0 0,-1 0 1 0 0,0 0 0 0 0,0 0 0 0 0,-1 0 0 0 0,1 0 0 0 0,1 3 0 0 0,-1 1 13 0 0,0 0-1 0 0,0 0 1 0 0,0 0-1 0 0,-1 0 1 0 0,0 0-1 0 0,0 0 1 0 0,-2 11-1 0 0,0 10 28 0 0,2-22-111 0 0,0 0-1 0 0,-1 1 1 0 0,0-1-1 0 0,0 0 1 0 0,-2 8-1 0 0,2-11-379 0 0,-4 10 598 0 0,3-10-1773 0 0,1-6-3016 0 0,6-13-1987 0 0,-1 9 5659 0 0,-3 1 144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7.9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14 6425 0 0,'-7'11'2569'0'0,"5"-9"-2410"0"0,0 0-1 0 0,1-1 1 0 0,0 2-1 0 0,-1-1 1 0 0,1 0-1 0 0,0 0 0 0 0,0 0 1 0 0,0 0-1 0 0,0 1 1 0 0,1-1-1 0 0,-2 5 1 0 0,0 13 514 0 0,-1-1 54 0 0,-1 36-1 0 0,5-49-692 0 0,-1-1 1 0 0,0 0 0 0 0,1 0-1 0 0,0 1 1 0 0,0-1 0 0 0,1 0-1 0 0,0 0 1 0 0,-1 0 0 0 0,2 0-1 0 0,-1 0 1 0 0,5 7 0 0 0,-6-10-46 0 0,1 0 1 0 0,0 0 0 0 0,-1 0 0 0 0,1 0 0 0 0,0 0-1 0 0,0 0 1 0 0,0 0 0 0 0,4 2 0 0 0,-4-3-33 0 0,-1 0 0 0 0,1-1 0 0 0,0 0 0 0 0,-1 1 0 0 0,1-1 1 0 0,0 0-1 0 0,0 1 0 0 0,-1-1 0 0 0,1 0 0 0 0,0 0 0 0 0,0-1 0 0 0,-1 1 1 0 0,1 0-1 0 0,0-1 0 0 0,1 0 0 0 0,-1 1-36 0 0,0-1-1 0 0,-1 1 1 0 0,1-1 0 0 0,-1 0-1 0 0,1 0 1 0 0,0 0-1 0 0,-1 0 1 0 0,0 0 0 0 0,1 0-1 0 0,-1 0 1 0 0,0-1-1 0 0,1 1 1 0 0,-1 0 0 0 0,0-1-1 0 0,0 1 1 0 0,0-1 0 0 0,0 1-1 0 0,-1-1 1 0 0,1 1-1 0 0,0-1 1 0 0,0 0 0 0 0,-1 1-1 0 0,1-1 1 0 0,-1 0 0 0 0,0 0-1 0 0,0 1 1 0 0,1-1-1 0 0,-1 0 1 0 0,0 0 0 0 0,-1-1-1 0 0,1-3-21 0 0,0 1 1 0 0,-1 0-1 0 0,1 0 0 0 0,-1 0 0 0 0,-1 0 0 0 0,1 0 1 0 0,-1 0-1 0 0,0 0 0 0 0,-2-5 0 0 0,-3-1 218 0 0,0-1 0 0 0,-1 1 0 0 0,0 1 0 0 0,-18-18-1 0 0,25 27-80 0 0,1 1 0 0 0,-1 0 0 0 0,1-1 0 0 0,0 1 0 0 0,-1 0 0 0 0,1-1 0 0 0,-1 1-1 0 0,1-1 1 0 0,0 1 0 0 0,-1-1 0 0 0,1 1 0 0 0,0-1 0 0 0,0 1 0 0 0,-1-1 0 0 0,1 1 0 0 0,0-1-1 0 0,0 1 1 0 0,0-1 0 0 0,0 0 0 0 0,-1 1 0 0 0,1-1 0 0 0,0 1 0 0 0,0-1 0 0 0,0 1-1 0 0,0-1 1 0 0,0 0 0 0 0,1 0 0 0 0,0 0 45 0 0,-1 0 1 0 0,1 0-1 0 0,0 0 0 0 0,0 0 0 0 0,0 0 1 0 0,0 1-1 0 0,0-1 0 0 0,0 0 0 0 0,3-1 1 0 0,5-3-194 0 0,0-1 214 0 0,1 0 0 0 0,1 1 0 0 0,-1 1 0 0 0,1-1 0 0 0,0 2 0 0 0,19-5 0 0 0,-29 8-55 0 0,1 0 1 0 0,-1 0 0 0 0,1 0-1 0 0,-1-1 1 0 0,1 2 0 0 0,-1-1-1 0 0,1 0 1 0 0,-1 0 0 0 0,1 0 0 0 0,-1 1-1 0 0,1-1 1 0 0,-1 1 0 0 0,0-1-1 0 0,1 1 1 0 0,-1-1 0 0 0,0 1-1 0 0,1 0 1 0 0,-1 0 0 0 0,0 0-1 0 0,0-1 1 0 0,0 1 0 0 0,0 0 0 0 0,0 1-1 0 0,1 0 1 0 0,0 0 25 0 0,-1 0 0 0 0,1 0 0 0 0,-1 1-1 0 0,0-1 1 0 0,0 0 0 0 0,0 0 0 0 0,0 1 0 0 0,0-1 0 0 0,0 1 0 0 0,-1-1-1 0 0,1 1 1 0 0,-1-1 0 0 0,0 4 0 0 0,3 58-1265 0 0,-4-55-279 0 0,-1 0-1221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8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2497 0 0,'2'22'5765'0'0,"4"14"-3451"0"0,1 7-2186 0 0,-5-24-748 0 0,9 31 1 0 0,9 18-8290 0 0,-19-63 8361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8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0 237 800 0 0,'2'-19'2028'0'0,"-1"-9"477"0"0,-2 8-1772 0 0,1 1 1 0 0,1-1-1 0 0,1 1 0 0 0,4-20 0 0 0,1-9 183 0 0,-7 47-845 0 0,1-1-1 0 0,-1 0 1 0 0,1 0-1 0 0,-1 1 0 0 0,1-1 1 0 0,0 0-1 0 0,-1 1 0 0 0,1-1 1 0 0,0 1-1 0 0,0-1 0 0 0,2-2 1 0 0,-2 4-43 0 0,-1 0 0 0 0,0-1 1 0 0,0 1-1 0 0,1 0 0 0 0,-1 0 1 0 0,0 0-1 0 0,0-1 0 0 0,1 1 1 0 0,-1 0-1 0 0,0 0 0 0 0,1 0 1 0 0,-1 0-1 0 0,0 0 0 0 0,1-1 1 0 0,-1 1-1 0 0,0 0 0 0 0,1 0 0 0 0,-1 0 1 0 0,0 0-1 0 0,1 0 0 0 0,-1 0 1 0 0,0 0-1 0 0,1 0 0 0 0,0 1-4 0 0,-1-1 1 0 0,1 0-1 0 0,-1 1 0 0 0,1-1 0 0 0,-1 1 0 0 0,0-1 0 0 0,1 1 1 0 0,-1-1-1 0 0,0 0 0 0 0,1 1 0 0 0,-1-1 0 0 0,0 1 0 0 0,0 0 1 0 0,1-1-1 0 0,-1 1 0 0 0,0-1 0 0 0,0 1 0 0 0,0-1 0 0 0,0 2 1 0 0,7 41-199 0 0,-6-33-690 0 0,0-1 0 0 0,1 1 0 0 0,0-1-1 0 0,0 0 1 0 0,6 14 0 0 0,-8-22 806 0 0,1-1-1 0 0,-1 1 1 0 0,0-1 0 0 0,0 0-1 0 0,0 1 1 0 0,1-1 0 0 0,-1 1-1 0 0,0-1 1 0 0,0 0 0 0 0,1 1-1 0 0,-1-1 1 0 0,0 0 0 0 0,1 1-1 0 0,-1-1 1 0 0,1 0 0 0 0,-1 1-1 0 0,0-1 1 0 0,1 0 0 0 0,-1 0-1 0 0,1 0 1 0 0,-1 1 0 0 0,1-1-1 0 0,-1 0 1 0 0,0 0 0 0 0,1 0-1 0 0,-1 0 1 0 0,1 0 0 0 0,-1 0-1 0 0,1 0 1 0 0,0 0 0 0 0,0-1 191 0 0,0 0 1 0 0,0 0-1 0 0,0 0 0 0 0,0-1 1 0 0,0 1-1 0 0,0 0 1 0 0,-1-1-1 0 0,1 1 1 0 0,0-1-1 0 0,-1 1 0 0 0,2-4 1 0 0,-2 3 373 0 0,1-1 0 0 0,1 1 0 0 0,-1-1 0 0 0,0 1 0 0 0,0-1 0 0 0,4-3 0 0 0,0 0 273 0 0,1 0-413 0 0,0 0 0 0 0,1 1-1 0 0,-1-1 1 0 0,10-5 0 0 0,-15 11-332 0 0,0-1 0 0 0,0 0 0 0 0,0 0 0 0 0,0 1 0 0 0,0-1 0 0 0,0 1 0 0 0,0-1 0 0 0,1 1 0 0 0,-1 0 0 0 0,0-1 0 0 0,0 1 0 0 0,0 0 0 0 0,1 0 0 0 0,-1 0 0 0 0,0 0 0 0 0,0 0 0 0 0,0 0 0 0 0,1 0 0 0 0,-1 0 0 0 0,0 0 0 0 0,0 1 0 0 0,0-1 0 0 0,0 1 0 0 0,1-1 0 0 0,-1 0 0 0 0,0 1 0 0 0,0 0 0 0 0,1 0 0 0 0,0 1 144 0 0,0 0 1 0 0,-1 0 0 0 0,1 0 0 0 0,-1 0-1 0 0,0 0 1 0 0,1 0 0 0 0,-1 1 0 0 0,0-1 0 0 0,0 0-1 0 0,-1 1 1 0 0,1-1 0 0 0,0 1 0 0 0,0 2-1 0 0,3 30 535 0 0,1-27-432 0 0,2-6-4173 0 0,-5-2 2622 0 0,0 0 0 0 0,0-1 0 0 0,0 0 1 0 0,0 1-1 0 0,-1-1 0 0 0,1 0 0 0 0,0 0 0 0 0,1-1 0 0 0,1-1-459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9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7274 0 0,'-9'13'5805'0'0,"8"-12"-5789"0"0,0 0-1 0 0,-1 1 0 0 0,1-1 0 0 0,0 1 0 0 0,0-1 0 0 0,0 1 1 0 0,1 0-1 0 0,-1-1 0 0 0,0 1 0 0 0,1 0 0 0 0,-1 2 1 0 0,-11 62 985 0 0,-1-3-926 0 0,8-44-764 0 0,2 0 1 0 0,-1 0 0 0 0,0 27 0 0 0,8-89-6055 0 0,-2 31 7181 0 0,0 0 0 0 0,0-1 1 0 0,2 1-1 0 0,7-20 1 0 0,-10 32-160 0 0,-1 0 1 0 0,1 1 0 0 0,0-1 0 0 0,-1 1 0 0 0,1-1 0 0 0,-1 1-1 0 0,1-1 1 0 0,-1 1 0 0 0,1-1 0 0 0,-1 1 0 0 0,1-1 0 0 0,-1 1-1 0 0,1 0 1 0 0,-1-1 0 0 0,0 1 0 0 0,1 0 0 0 0,-1 0 0 0 0,10 18 390 0 0,-4-9-769 0 0,0 1-1 0 0,1-1 0 0 0,0 0 0 0 0,14 15 1 0 0,-12-19-1548 0 0,-8-6 1601 0 0,-1 0 0 0 0,0 0 0 0 0,0 0 0 0 0,0 0 0 0 0,1 0 0 0 0,-1 0 0 0 0,0 0 0 0 0,0 0 0 0 0,0 0 0 0 0,1 0 0 0 0,-1 0 0 0 0,0 0 0 0 0,0 0 0 0 0,0 0 0 0 0,0 0 0 0 0,1 0 0 0 0,-1-1 0 0 0,0 1 0 0 0,0 0 0 0 0,0 0 0 0 0,0 0 0 0 0,1 0 0 0 0,-1 0 0 0 0,0 0 0 0 0,0 0 0 0 0,0-1 0 0 0,0 1 0 0 0,0 0 0 0 0,0 0 0 0 0,0 0 1 0 0,1 0-1 0 0,-1-1 0 0 0,0 1 0 0 0,0 0 0 0 0,0 0 0 0 0,0 0 0 0 0,0 0 0 0 0,0-1 0 0 0,0 1 0 0 0,0 0 0 0 0,0 0 0 0 0,0 0 0 0 0,0-1 0 0 0,0 1 0 0 0,0 0 0 0 0,0 0 0 0 0,0 0 0 0 0,0-1 0 0 0,6-48-329 0 0,-6 48 504 0 0,0 0 0 0 0,1 0 0 0 0,-1 1-1 0 0,1-1 1 0 0,-1 0 0 0 0,1 0 0 0 0,-1 0-1 0 0,1 1 1 0 0,-1-1 0 0 0,1 0 0 0 0,0 1-1 0 0,-1-1 1 0 0,1 0 0 0 0,0 1-1 0 0,0-1 1 0 0,0 1 0 0 0,-1-1 0 0 0,2 1-1 0 0,16-9 1198 0 0,-11 7-943 0 0,0 0 1 0 0,0 0-1 0 0,12 0 1 0 0,-17 1-348 0 0,0 1 1 0 0,0 0 0 0 0,0 0-1 0 0,0 0 1 0 0,0 0 0 0 0,0 1-1 0 0,0-1 1 0 0,1 0 0 0 0,-1 1-1 0 0,0 0 1 0 0,0-1 0 0 0,-1 1-1 0 0,1 0 1 0 0,0 0 0 0 0,0 0-1 0 0,0 0 1 0 0,2 2 0 0 0,-3-2-9 0 0,0 1 0 0 0,0 0 1 0 0,1-1-1 0 0,-1 1 1 0 0,0 0-1 0 0,-1 0 0 0 0,1 0 1 0 0,0-1-1 0 0,0 1 0 0 0,-1 0 1 0 0,1 0-1 0 0,-1 0 1 0 0,0 0-1 0 0,0 0 0 0 0,0 4 1 0 0,-4 33 458 0 0,1-19-247 0 0,-1 2 212 0 0,3-18-343 0 0,0-1 1 0 0,0 1-1 0 0,1 0 1 0 0,-1-1 0 0 0,1 1-1 0 0,0 0 1 0 0,0 0-1 0 0,1 5 1 0 0,-1-8-98 0 0,1 1 0 0 0,-1-1 0 0 0,1 0 0 0 0,0 1 0 0 0,-1-1 0 0 0,1 1 0 0 0,0-1 0 0 0,0 0 0 0 0,0 0 0 0 0,0 1 0 0 0,0-1 0 0 0,0 0 0 0 0,0 0 0 0 0,0 0 0 0 0,1 0 0 0 0,-1 0 1 0 0,0 0-1 0 0,1-1 0 0 0,-1 1 0 0 0,0 0 0 0 0,1-1 0 0 0,-1 1 0 0 0,1-1 0 0 0,-1 1 0 0 0,1-1 0 0 0,0 0 0 0 0,-1 0 0 0 0,1 1 0 0 0,-1-1 0 0 0,3-1 0 0 0,-2 1-241 0 0,0 0-1 0 0,1 0 0 0 0,-1 0 1 0 0,0 0-1 0 0,0-1 1 0 0,0 1-1 0 0,0-1 1 0 0,0 0-1 0 0,0 1 1 0 0,0-1-1 0 0,0 0 1 0 0,0 0-1 0 0,0 0 0 0 0,0-1 1 0 0,-1 1-1 0 0,1 0 1 0 0,0-1-1 0 0,-1 1 1 0 0,1-1-1 0 0,-1 1 1 0 0,0-1-1 0 0,3-3 0 0 0,6-14-3400 0 0,8-17-3022 0 0,-15 28 5296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9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5649 0 0,'1'-1'3403'0'0,"3"-5"-3389"0"0,-1 4 262 0 0,0 1-1 0 0,0-1 1 0 0,0 1-1 0 0,0 0 1 0 0,0 0 0 0 0,1 0-1 0 0,-1 0 1 0 0,1 1 0 0 0,6-1-1 0 0,2-1-441 0 0,-10 2-112 0 0,-1-1-1 0 0,1 1 1 0 0,-1 0 0 0 0,1 0 0 0 0,-1 0-1 0 0,1 0 1 0 0,0 0 0 0 0,-1 0 0 0 0,1 0-1 0 0,-1 1 1 0 0,1-1 0 0 0,1 1 0 0 0,-3-1 42 0 0,1 1 0 0 0,-1-1 0 0 0,1 0 0 0 0,-1 1 0 0 0,1-1 0 0 0,-1 0 0 0 0,1 1 0 0 0,-1-1 0 0 0,0 1 0 0 0,1-1 0 0 0,-1 1 0 0 0,0-1 0 0 0,1 1 0 0 0,-1-1 0 0 0,0 1 0 0 0,0-1 0 0 0,0 1 0 0 0,1 0 0 0 0,-1-1 0 0 0,0 1 0 0 0,0-1 0 0 0,0 1 0 0 0,0-1 0 0 0,0 1 0 0 0,0 0 0 0 0,0-1 0 0 0,0 1 0 0 0,0-1 0 0 0,0 1 0 0 0,0 0 0 0 0,-1 0 0 0 0,1 3-243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9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79 1336 0 0,'-11'20'6468'0'0,"23"-28"-3475"0"0,8-4-3436 0 0,-16 9-179 0 0,-1 0-1 0 0,1 0 1 0 0,0-1 0 0 0,-1 1-1 0 0,0-1 1 0 0,0 0 0 0 0,4-5-1 0 0,-6 7 427 0 0,-1 1-1 0 0,1-1 1 0 0,0 1-1 0 0,-1-1 1 0 0,1 1-1 0 0,-1-1 1 0 0,1 1 0 0 0,-1-1-1 0 0,0 0 1 0 0,1 1-1 0 0,-1-1 1 0 0,0 0-1 0 0,0 1 1 0 0,0-1 0 0 0,-1 0-1 0 0,1 1 1 0 0,0-1-1 0 0,-1 0 1 0 0,1 1-1 0 0,-1-1 1 0 0,1 1-1 0 0,-1-1 1 0 0,0 1 0 0 0,-1-3-1 0 0,2 4 224 0 0,0-1 0 0 0,0 1 0 0 0,-1 0 0 0 0,1 0 0 0 0,0-1 0 0 0,0 1 0 0 0,0 0 0 0 0,-1 0 0 0 0,1 0 0 0 0,0 0 0 0 0,0-1 0 0 0,0 1 0 0 0,-1 0 0 0 0,1 0 0 0 0,0 0 0 0 0,0 0 0 0 0,-1 0 0 0 0,1 0 0 0 0,0-1 0 0 0,-1 1 0 0 0,1 0 0 0 0,0 0 0 0 0,0 0 0 0 0,-1 0 0 0 0,1 0 0 0 0,0 0 0 0 0,-1 0 0 0 0,1 0 0 0 0,0 0 0 0 0,0 0 0 0 0,-1 1 0 0 0,-8 6 1965 0 0,-6 15 1767 0 0,14-20-3542 0 0,-1 0 19 0 0,1 0-1 0 0,0 0 1 0 0,0 0-1 0 0,0 0 0 0 0,1 1 1 0 0,-1-1-1 0 0,0 0 1 0 0,1 0-1 0 0,-1 0 1 0 0,1 1-1 0 0,0-1 0 0 0,0 0 1 0 0,0 1-1 0 0,0 1 1 0 0,1 0-107 0 0,0 0 0 0 0,0 0 0 0 0,1 0 0 0 0,-1 0 0 0 0,1-1 0 0 0,0 1 0 0 0,2 4 0 0 0,-1-4-100 0 0,-1 0 1 0 0,0 0-1 0 0,1 0 0 0 0,0-1 1 0 0,0 1-1 0 0,0-1 0 0 0,1 1 1 0 0,6 4-1 0 0,-8-7-43 0 0,-1 0 0 0 0,1-1-1 0 0,-1 1 1 0 0,0-1 0 0 0,1 0 0 0 0,-1 1 0 0 0,1-1-1 0 0,0 0 1 0 0,-1 0 0 0 0,1 0 0 0 0,-1 0-1 0 0,1 0 1 0 0,-1 0 0 0 0,1 0 0 0 0,-1 0 0 0 0,1-1-1 0 0,-1 1 1 0 0,1-1 0 0 0,-1 1 0 0 0,0-1 0 0 0,1 0-1 0 0,-1 1 1 0 0,1-1 0 0 0,-1 0 0 0 0,0 0-1 0 0,0 0 1 0 0,0 0 0 0 0,0 0 0 0 0,1 0 0 0 0,-1 0-1 0 0,1-2 1 0 0,42-40-167 0 0,-37 37 220 0 0,-4 3-15 0 0,0 0 0 0 0,0 1 0 0 0,0-1 0 0 0,0 1 0 0 0,0 0 0 0 0,1 0 0 0 0,-1 0 0 0 0,6-2 0 0 0,-8 4 6 0 0,0 0 1 0 0,-1 1-1 0 0,1-1 1 0 0,0 0 0 0 0,0 0-1 0 0,0 0 1 0 0,0 1 0 0 0,0-1-1 0 0,-1 0 1 0 0,1 1-1 0 0,0-1 1 0 0,0 1 0 0 0,0-1-1 0 0,-1 1 1 0 0,1-1 0 0 0,0 1-1 0 0,-1 0 1 0 0,1-1 0 0 0,-1 1-1 0 0,1 0 1 0 0,0-1-1 0 0,-1 1 1 0 0,0 0 0 0 0,1 0-1 0 0,-1 0 1 0 0,1-1 0 0 0,-1 1-1 0 0,0 0 1 0 0,0 0-1 0 0,1 0 1 0 0,-1 1 0 0 0,7 30 418 0 0,-4-15-343 0 0,-2-11-97 0 0,0 0-1 0 0,-1-1 0 0 0,1 1 0 0 0,-1 0 1 0 0,0 0-1 0 0,0 0 0 0 0,-3 11 0 0 0,3-15 6 0 0,1-1-9 0 0,-1-1-1 0 0,0 0 1 0 0,0 1-1 0 0,0-1 1 0 0,0 0-1 0 0,0 1 0 0 0,0-1 1 0 0,0 0-1 0 0,0 1 1 0 0,0-1-1 0 0,0 0 1 0 0,0 1-1 0 0,0-1 0 0 0,0 0 1 0 0,0 1-1 0 0,0-1 1 0 0,0 0-1 0 0,-1 1 1 0 0,1-1-1 0 0,0 0 0 0 0,0 0 1 0 0,0 1-1 0 0,0-1 1 0 0,-1 0-1 0 0,1 1 1 0 0,0-1-1 0 0,0 0 1 0 0,-1 0-1 0 0,1 1 0 0 0,0-1 1 0 0,0 0-1 0 0,-1 0 1 0 0,1 0-1 0 0,-1 1 1 0 0,1-1 12 0 0,19-19-576 0 0,-17 17 553 0 0,1 0 1 0 0,-1 0-1 0 0,1 0 1 0 0,0 0-1 0 0,0 1 0 0 0,0-1 1 0 0,0 1-1 0 0,0 0 0 0 0,0 0 1 0 0,1 0-1 0 0,5-1 0 0 0,-4 1 51 0 0,1 1-1 0 0,0-1 0 0 0,-1 1 1 0 0,1 0-1 0 0,-1 1 0 0 0,7 0 1 0 0,-11 0 23 0 0,1-1 0 0 0,-1 1-1 0 0,0 0 1 0 0,0-1 0 0 0,1 1 0 0 0,-1 0 0 0 0,0 0 0 0 0,0 0 0 0 0,0-1-1 0 0,0 1 1 0 0,0 0 0 0 0,0 1 0 0 0,0-1 0 0 0,-1 0 0 0 0,1 0 0 0 0,0 0 0 0 0,-1 0-1 0 0,1 1 1 0 0,0-1 0 0 0,-1 0 0 0 0,1 1 0 0 0,-1-1 0 0 0,0 0 0 0 0,1 3-1 0 0,0 3 311 0 0,0 1-1 0 0,0-1 0 0 0,-1 8 1 0 0,0-15-378 0 0,-1 15 411 0 0,1-10-430 0 0,0-1 0 0 0,-1 1 0 0 0,1-1 0 0 0,1 0-1 0 0,-1 1 1 0 0,1-1 0 0 0,0 1 0 0 0,2 6 0 0 0,-2-10-864 0 0,-1-1 0 0 0,1 0 0 0 0,0 0 0 0 0,0 1 0 0 0,0-1 0 0 0,-1 0 0 0 0,1 0 0 0 0,0 0 0 0 0,0 0 0 0 0,0 0 0 0 0,0 0 0 0 0,-1 0 0 0 0,1 0 0 0 0,1 0 0 0 0,3-2-2524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7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5217 0 0,'-1'1'123'0'0,"-1"-1"-1"0"0,1 1 1 0 0,0-1-1 0 0,0 1 1 0 0,0-1-1 0 0,0 1 1 0 0,0 0-1 0 0,0 0 1 0 0,1-1-1 0 0,-1 1 1 0 0,0 0-1 0 0,0 0 1 0 0,0 0-1 0 0,1 0 1 0 0,-1 0 0 0 0,1 0-1 0 0,-2 2 1 0 0,2 0 67 0 0,0-1 0 0 0,-1 1 1 0 0,1 0-1 0 0,0-1 1 0 0,1 1-1 0 0,-1 0 1 0 0,1 2-1 0 0,-1-5-190 0 0,11 38-16 0 0,-8-28 21 0 0,-2-7 95 0 0,0-3 446 0 0,-1-1-305 0 0,0 1-77 0 0,-3-33 1282 0 0,3 30-1451 0 0,1 0 1 0 0,-1 0 0 0 0,1 1 0 0 0,0-1-1 0 0,0 0 1 0 0,0 1 0 0 0,0-1-1 0 0,1 1 1 0 0,-1-1 0 0 0,1 1-1 0 0,-1 0 1 0 0,3-3 0 0 0,-3 4 2 0 0,0 0 1 0 0,-1 0 0 0 0,1 0-1 0 0,0 0 1 0 0,0 0 0 0 0,-1 0-1 0 0,1 1 1 0 0,0-1-1 0 0,0 0 1 0 0,0 1 0 0 0,0-1-1 0 0,0 1 1 0 0,0-1 0 0 0,0 1-1 0 0,0-1 1 0 0,0 1-1 0 0,0 0 1 0 0,0-1 0 0 0,1 1-1 0 0,-1 0 1 0 0,0 0 0 0 0,0 0-1 0 0,0 0 1 0 0,0 0-1 0 0,0 0 1 0 0,0 0 0 0 0,1 0-1 0 0,-1 0 1 0 0,0 1 0 0 0,0-1-1 0 0,0 0 1 0 0,1 1-1 0 0,-1 1 48 0 0,0-1-1 0 0,0 0 0 0 0,0 0 0 0 0,0 1 1 0 0,0-1-1 0 0,0 1 0 0 0,0-1 0 0 0,-1 0 1 0 0,1 1-1 0 0,-1 0 0 0 0,1-1 0 0 0,-1 1 1 0 0,0-1-1 0 0,1 1 0 0 0,-1-1 0 0 0,0 1 1 0 0,0 0-1 0 0,0-1 0 0 0,0 1 0 0 0,0 0 1 0 0,-1-1-1 0 0,1 3 0 0 0,-2 3 217 0 0,1 0 0 0 0,-1 0 0 0 0,-4 10 0 0 0,5-14-261 0 0,0-1-1 0 0,0 1 1 0 0,-1-1 0 0 0,1 0 0 0 0,-1 1-1 0 0,0-1 1 0 0,0 0 0 0 0,-3 3 0 0 0,2-2-163 0 0,3-4-346 0 0,4-8-8838 0 0,3-3 6605 0 0,-4 9 2080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7009 0 0,'-6'3'3363'0'0,"-2"2"-2040"0"0,8-5-1302 0 0,0 0 0 0 0,0 1 0 0 0,0-1 0 0 0,0 0 0 0 0,0 0 0 0 0,0 0 1 0 0,0 0-1 0 0,0 0 0 0 0,0 0 0 0 0,0 0 0 0 0,0 0 0 0 0,0 0 0 0 0,0 0 0 0 0,0 0 1 0 0,0 0-1 0 0,0 0 0 0 0,0 0 0 0 0,0 0 0 0 0,1 0 0 0 0,-1 0 0 0 0,0 0 0 0 0,0 0 0 0 0,0 1 1 0 0,0-1-1 0 0,0 0 0 0 0,0 0 0 0 0,0 0 0 0 0,0 0 0 0 0,0 0 0 0 0,0 0 0 0 0,0 0 0 0 0,0 0 1 0 0,-1 0-1 0 0,1 1 750 0 0,0 0-728 0 0,0-1 1 0 0,0 1-1 0 0,0-1 0 0 0,1 1 0 0 0,-1-1 1 0 0,0 1-1 0 0,0-1 0 0 0,1 1 0 0 0,-1-1 1 0 0,0 1-1 0 0,1-1 0 0 0,-1 1 1 0 0,0-1-1 0 0,1 0 0 0 0,-1 1 0 0 0,1-1 1 0 0,-1 0-1 0 0,1 1 0 0 0,-1-1 0 0 0,1 0 1 0 0,-1 1-1 0 0,1-1 0 0 0,16 7-649 0 0,-6-3-343 0 0,-9-3 372 0 0,6 4-5348 0 0,-8-5 5815 0 0,1 0 1 0 0,-1 0-1 0 0,0 0 0 0 0,0 0 1 0 0,0 1-330 0 0,1-1 329 0 0,-1 0 1 0 0,0 0-1 0 0,0 0 0 0 0,0 0 1 0 0,0 1-1 0 0,0-1 0 0 0,0 0 1 0 0,0 0-1 0 0,0 0 1 0 0,0 0-1 0 0,0 1 0 0 0,0-1 1 0 0,0 0-1 0 0,0 0 0 0 0,0 0 1 0 0,0 0-1 0 0,0 1 0 0 0,0-1 1 0 0,0 0-1 0 0,0 0 0 0 0,0 0 1 0 0,0 0-1 0 0,0 1 0 0 0,0-1 1 0 0,0 0-1 0 0,0 0 1 0 0,0 0-1 0 0,0 0 0 0 0,-1 0 1 0 0,1 1-1 0 0,0-1 0 0 0,0 0-109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8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1576 0 0,'9'10'6281'0'0,"6"9"-5077"0"0,-10-8-1088 0 0,-1 1 1 0 0,5 18-1 0 0,-8-23-140 0 0,0 0 0 0 0,0 0-1 0 0,-1 0 1 0 0,0 8 0 0 0,0-4-126 0 0,0-11 65 0 0,-9-25-3164 0 0,9 24 3332 0 0,1 0 0 0 0,-1 0 0 0 0,0 0 0 0 0,0 0 0 0 0,1 0 0 0 0,-1 0 0 0 0,1 0 0 0 0,-1 0 0 0 0,1 0 0 0 0,-1 0 0 0 0,1 0 0 0 0,-1 0 0 0 0,1 0 0 0 0,0 0 0 0 0,0 1 0 0 0,-1-1 0 0 0,1 0 0 0 0,0 0 0 0 0,0 1 0 0 0,0-1 0 0 0,0 1 0 0 0,0-1 0 0 0,0 1 0 0 0,0-1 0 0 0,0 1 0 0 0,0-1 0 0 0,0 1 0 0 0,0 0 0 0 0,0 0 0 0 0,0-1 0 0 0,0 1 0 0 0,0 0 0 0 0,2 0 0 0 0,29-7 225 0 0,-32 7-291 0 0,0 0-1 0 0,0 0 1 0 0,1 0-1 0 0,-1 0 1 0 0,0 1 0 0 0,0-1-1 0 0,0 0 1 0 0,0 0-1 0 0,0 0 1 0 0,0 0-1 0 0,0 0 1 0 0,1 1 0 0 0,-1-1-1 0 0,0 0 1 0 0,0 0-1 0 0,0 0 1 0 0,0 0-1 0 0,0 0 1 0 0,0 1 0 0 0,0-1-1 0 0,0 0 1 0 0,0 0-1 0 0,0 0 1 0 0,0 0-1 0 0,0 1 1 0 0,0-1-1 0 0,0 0 1 0 0,0 0 0 0 0,0 0-1 0 0,0 0 1 0 0,0 1-1 0 0,0-1 1 0 0,0 0-1 0 0,0 0 1 0 0,-1 0 0 0 0,1 0-1 0 0,0 1 1 0 0,0-1-1 0 0,0 0 1 0 0,0 0-1 0 0,0 0 1 0 0,0 0-1 0 0,0 0 1 0 0,-1 0 0 0 0,-3 8 512 0 0,-4 5 176 0 0,1-1 0 0 0,0 1 0 0 0,1 0 0 0 0,-8 24 0 0 0,13-33-622 0 0,-9 28 996 0 0,10-30-1001 0 0,-1 0 0 0 0,1 0 0 0 0,0 0 0 0 0,0 0 0 0 0,0 1 0 0 0,0-1 0 0 0,0 0 0 0 0,0 0-1 0 0,0 0 1 0 0,1 0 0 0 0,-1 0 0 0 0,2 4 0 0 0,-1-5-66 0 0,0 0 0 0 0,0 1 1 0 0,0-1-1 0 0,-1 0 0 0 0,1 0 0 0 0,0 0 1 0 0,0 0-1 0 0,1 0 0 0 0,-1 0 0 0 0,0-1 0 0 0,0 1 1 0 0,0 0-1 0 0,1 0 0 0 0,-1-1 0 0 0,0 1 0 0 0,1-1 1 0 0,-1 1-1 0 0,0-1 0 0 0,1 0 0 0 0,-1 1 0 0 0,1-1 1 0 0,-1 0-1 0 0,0 0 0 0 0,1 0 0 0 0,-1 0 1 0 0,1 0-1 0 0,-1 0 0 0 0,0-1 0 0 0,1 1 0 0 0,1-1 1 0 0,6-1 120 0 0,1-1 0 0 0,-1-1 0 0 0,13-6 0 0 0,-5 2-57 0 0,-10 6-982 0 0,-1-1 1 0 0,0-1-1 0 0,0 1 1 0 0,0-1-1 0 0,0 0 1 0 0,9-9-1 0 0,-8 5-7516 0 0,-5 6 6294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4921 0 0,'-17'2'2995'0'0,"1"0"-870"0"0,15-1-2018 0 0,1-1-1 0 0,-1 0 0 0 0,1 1 1 0 0,-1-1-1 0 0,1 0 1 0 0,-1 1-1 0 0,1-1 1 0 0,0 0-1 0 0,-1 1 1 0 0,1-1-1 0 0,0 1 0 0 0,-1-1 1 0 0,1 1-1 0 0,0-1 1 0 0,-1 1-1 0 0,1-1 1 0 0,0 1-1 0 0,0-1 1 0 0,0 1-1 0 0,0-1 0 0 0,-1 1 1 0 0,1-1-1 0 0,0 1 1 0 0,0-1-1 0 0,0 1 1 0 0,0-1-1 0 0,0 2 0 0 0,-2 10 231 0 0,2-9-331 0 0,-1-1-1 0 0,1 0 0 0 0,0 1 0 0 0,-1-1 0 0 0,1 0 0 0 0,0 1 0 0 0,1 2 0 0 0,9 50 6 0 0,-3 0-1 0 0,-2 0 1 0 0,-3 92 0 0 0,-8-97-988 0 0,5-91-2692 0 0,1-41 2296 0 0,1 70 1363 0 0,0 1 0 0 0,0 0 0 0 0,1 0 0 0 0,1 0 0 0 0,5-13 0 0 0,-8 24 18 0 0,0-1 0 0 0,0 1 0 0 0,0-1 0 0 0,0 0 0 0 0,1 1 0 0 0,-1-1 0 0 0,0 1 0 0 0,1 0-1 0 0,-1-1 1 0 0,0 1 0 0 0,1-1 0 0 0,-1 1 0 0 0,0-1 0 0 0,1 1 0 0 0,-1 0 0 0 0,1-1 0 0 0,-1 1 0 0 0,1 0 0 0 0,-1-1 0 0 0,1 1 0 0 0,-1 0 0 0 0,1 0 0 0 0,-1-1 0 0 0,1 1 0 0 0,-1 0 0 0 0,1 0 0 0 0,-1 0 0 0 0,1 0 0 0 0,-1 0-1 0 0,1 0 1 0 0,0 0 0 0 0,0 0 0 0 0,1 0 50 0 0,0 1 0 0 0,-1 0 0 0 0,1 0-1 0 0,-1-1 1 0 0,1 1 0 0 0,-1 0 0 0 0,1 0-1 0 0,-1 0 1 0 0,1 1 0 0 0,1 1 0 0 0,3 3 68 0 0,-1 0 0 0 0,0 0 0 0 0,-1 0 0 0 0,6 10 0 0 0,30 63-139 0 0,-37-73-66 0 0,-3-4-14 0 0,1 0 1 0 0,-1-1 0 0 0,1 1 0 0 0,0-1-1 0 0,0 0 1 0 0,0 1 0 0 0,-1-1-1 0 0,1 1 1 0 0,0-1 0 0 0,1 0 0 0 0,-1 0-1 0 0,2 2 1 0 0,-2-2-114 0 0,-1-1 1 0 0,0 0-1 0 0,1 1 1 0 0,-1-1-1 0 0,1 0 1 0 0,-1 0-1 0 0,1 1 0 0 0,-1-1 1 0 0,0 0-1 0 0,1 0 1 0 0,-1 0-1 0 0,1 1 1 0 0,-1-1-1 0 0,1 0 0 0 0,-1 0 1 0 0,1 0-1 0 0,-1 0 1 0 0,1 0-1 0 0,-1 0 1 0 0,1 0-1 0 0,0 0 0 0 0,-1-1 94 0 0,1 1 0 0 0,-1-1 0 0 0,0 1 0 0 0,0-1 0 0 0,0 1 0 0 0,1-1 0 0 0,-1 1 0 0 0,0-1 0 0 0,0 0 0 0 0,0 1 0 0 0,0-1 0 0 0,0 1 0 0 0,0-1 0 0 0,0 1 0 0 0,0-1 0 0 0,0 0 0 0 0,0 1 0 0 0,0-1 0 0 0,-1 1 0 0 0,1-2 0 0 0,-1-2-604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2008 0 0,'2'9'4267'0'0,"4"21"-3508"0"0,-2-15-351 0 0,26 96 8 0 0,-27-101-539 0 0,-1 0 0 0 0,2 0 0 0 0,-1 0 0 0 0,7 12 0 0 0,-3-13-920 0 0,-7-9 1009 0 0,0 0 0 0 0,0 0 0 0 0,0 0 0 0 0,0 0 1 0 0,0 0-1 0 0,1 0 0 0 0,-1 0 0 0 0,0 0 1 0 0,0 0-1 0 0,0 0 0 0 0,0 0 0 0 0,0 0 0 0 0,0 0 1 0 0,0 0-1 0 0,0 0 0 0 0,0 0 0 0 0,0 0 1 0 0,0 0-1 0 0,1 0 0 0 0,-1 0 0 0 0,0 0 1 0 0,0 0-1 0 0,0 0 0 0 0,0 0 0 0 0,0 0 0 0 0,0 0 1 0 0,0-1-1 0 0,0 1 0 0 0,0 0 0 0 0,0 0 1 0 0,0 0-1 0 0,0 0 0 0 0,0 0 0 0 0,0 0 0 0 0,0 0 1 0 0,1 0-1 0 0,-1 0 0 0 0,0 0 0 0 0,0 0 1 0 0,0 0-1 0 0,0 0 0 0 0,0-1 0 0 0,0 1 1 0 0,0 0-1 0 0,0 0 0 0 0,0 0 0 0 0,0 0 0 0 0,0 0 1 0 0,0 0-1 0 0,0 0 0 0 0,0 0 0 0 0,0 0 1 0 0,0-1-1 0 0,-2-19-3045 0 0,1 12 3117 0 0,-7-38-633 0 0,5 31 1015 0 0,1 0 0 0 0,-1-21 0 0 0,2 34-17 0 0,0-3 1317 0 0,4 6-531 0 0,0 0-1122 0 0,0 1 0 0 0,0-1 0 0 0,0 0 0 0 0,0 0 0 0 0,0 0 0 0 0,0 0 0 0 0,0 0 0 0 0,0-1 0 0 0,0 0 0 0 0,5 1 0 0 0,14 2-475 0 0,-20-3 76 0 0,0 1-1 0 0,1-1 1 0 0,-1 0-1 0 0,1 0 1 0 0,-1 0-1 0 0,0 0 1 0 0,1-1-1 0 0,-1 1 1 0 0,1-1-1 0 0,-1 1 1 0 0,0-1-1 0 0,0 0 1 0 0,5-2-1 0 0,-4 2 36 0 0,0-1-384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 1376 0 0,'-13'-40'3601'0'0,"10"38"-1854"0"0,0 7-808 0 0,-2 7-391 0 0,4-12-493 0 0,1 3-18 0 0,-1 0 0 0 0,0 0-1 0 0,1 0 1 0 0,-1 0 0 0 0,1 0 0 0 0,0 1 0 0 0,0-1 0 0 0,0 0 0 0 0,1 5 0 0 0,6 30 157 0 0,-7-35-176 0 0,3 13 12 0 0,7 23 38 0 0,-9-36-70 0 0,1 1 0 0 0,0-1 0 0 0,-1 0 0 0 0,1 0 0 0 0,0 0 0 0 0,1 0 0 0 0,4 5 0 0 0,-6-7 5 0 0,0 0-1 0 0,0 0 1 0 0,1 0-1 0 0,-1 0 1 0 0,0 0 0 0 0,1 0-1 0 0,-1 0 1 0 0,1 0-1 0 0,-1-1 1 0 0,1 1-1 0 0,-1 0 1 0 0,1-1 0 0 0,-1 0-1 0 0,1 1 1 0 0,0-1-1 0 0,-1 0 1 0 0,1 0-1 0 0,3 0 1 0 0,-3 0 34 0 0,1-1 0 0 0,-1 0 0 0 0,0 1 0 0 0,1-1-1 0 0,-1-1 1 0 0,1 1 0 0 0,-1 0 0 0 0,0-1 0 0 0,0 1 0 0 0,0-1 0 0 0,0 1 0 0 0,0-1 0 0 0,0 0 0 0 0,0 0 0 0 0,-1 0-1 0 0,1 0 1 0 0,-1 0 0 0 0,1 0 0 0 0,-1 0 0 0 0,0-1 0 0 0,0 1 0 0 0,0-1 0 0 0,0 1 0 0 0,1-5 0 0 0,-1 2 6 0 0,0-1 1 0 0,0 1-1 0 0,0-1 0 0 0,-1 1 1 0 0,0-1-1 0 0,0 1 1 0 0,0-1-1 0 0,-1 1 1 0 0,0 0-1 0 0,0-1 1 0 0,-1-5-1 0 0,0 7-14 0 0,0-1 0 0 0,0 1 0 0 0,0 0 0 0 0,-1-1 0 0 0,0 1 0 0 0,1 0 1 0 0,-1 1-1 0 0,-1-1 0 0 0,-3-4 0 0 0,6 7-33 0 0,0 0-1 0 0,0 0 1 0 0,0 0 0 0 0,0 0 0 0 0,0 1 0 0 0,-1-1 0 0 0,1 0 0 0 0,0 0 0 0 0,-1 1 0 0 0,1-1-1 0 0,0 1 1 0 0,-1-1 0 0 0,1 1 0 0 0,-1-1 0 0 0,1 1 0 0 0,-1 0 0 0 0,1 0 0 0 0,-1 0 0 0 0,1 0-1 0 0,-1 0 1 0 0,1 0 0 0 0,-1 0 0 0 0,1 0 0 0 0,-1 1 0 0 0,1-1 0 0 0,0 0 0 0 0,-1 1 0 0 0,1-1-1 0 0,-1 1 1 0 0,1 0 0 0 0,0-1 0 0 0,0 1 0 0 0,-2 1 0 0 0,0 2-5 0 0,-1 0 1 0 0,1 1-1 0 0,0-1 0 0 0,1 1 1 0 0,-1 0-1 0 0,1 0 0 0 0,0-1 1 0 0,0 1-1 0 0,1 1 0 0 0,-1-1 1 0 0,0 7-1 0 0,0 1 16 0 0,0 1 0 0 0,1 0 1 0 0,1 0-1 0 0,0 0 0 0 0,1 0 0 0 0,3 15 1 0 0,-1-14-176 0 0,0 0 0 0 0,1-1 0 0 0,1 0 1 0 0,7 16-1 0 0,-11-29-21 0 0,-1 0 1 0 0,0 0 0 0 0,1-1 0 0 0,-1 1-1 0 0,0 0 1 0 0,1 0 0 0 0,-1-1-1 0 0,1 1 1 0 0,0-1 0 0 0,-1 1 0 0 0,1 0-1 0 0,-1-1 1 0 0,1 1 0 0 0,0-1-1 0 0,-1 1 1 0 0,1-1 0 0 0,1 1-1 0 0,-2-1-21 0 0,1 0 0 0 0,-1 0-1 0 0,1 0 1 0 0,-1 0-1 0 0,1-1 1 0 0,-1 1-1 0 0,1 0 1 0 0,-1 0-1 0 0,1 0 1 0 0,-1 0-1 0 0,1-1 1 0 0,-1 1-1 0 0,1 0 1 0 0,-1-1-1 0 0,0 1 1 0 0,1 0-1 0 0,-1-1 1 0 0,1 1-1 0 0,-1 0 1 0 0,0-1-1 0 0,1 1 1 0 0,-1-1 0 0 0,0 1-1 0 0,1-1 1 0 0,0-2-812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2296 0 0,'3'16'3307'0'0,"0"-8"-2779"0"0,-1 0 0 0 0,0 0 0 0 0,2 14 0 0 0,4 16 87 0 0,-4-25-632 0 0,-2 1 1 0 0,1 1-1 0 0,-2-1 1 0 0,1 28-1 0 0,-2-42 19 0 0,0 1 0 0 0,0 0 1 0 0,0 0-1 0 0,0-1 0 0 0,0 1 0 0 0,0 0 0 0 0,0-1 0 0 0,0 1 0 0 0,-1 0 1 0 0,1-1-1 0 0,0 1 0 0 0,0 0 0 0 0,-1-1 0 0 0,1 1 0 0 0,0-1 1 0 0,0 1-1 0 0,-1 0 0 0 0,1-1 0 0 0,-1 1 0 0 0,1-1 0 0 0,-1 1 1 0 0,1-1-1 0 0,-1 1 0 0 0,1-1 0 0 0,-1 0 0 0 0,1 1 0 0 0,-1-1 0 0 0,1 1 1 0 0,-1-1-1 0 0,0 0 0 0 0,1 0 0 0 0,-1 1 0 0 0,0-1 0 0 0,1 0 1 0 0,-1 0-1 0 0,0 0 0 0 0,1 0 0 0 0,-1 0 0 0 0,0 0 0 0 0,1 0 0 0 0,-1 0 1 0 0,0 0-1 0 0,1 0 0 0 0,-1 0 0 0 0,-1 0 0 0 0,-3-1 308 0 0,1-1 0 0 0,-1 1 1 0 0,0-1-1 0 0,-7-4 0 0 0,12 5-295 0 0,0 1 0 0 0,0-1 0 0 0,1 1 0 0 0,-1-1 0 0 0,0 1 1 0 0,1 0-1 0 0,-1-1 0 0 0,0 1 0 0 0,1-1 0 0 0,-1 1 0 0 0,1 0 0 0 0,-1-1 0 0 0,0 1 1 0 0,1 0-1 0 0,-1 0 0 0 0,1-1 0 0 0,-1 1 0 0 0,1 0 0 0 0,-1 0 0 0 0,1 0 0 0 0,-1-1 1 0 0,1 1-1 0 0,0 0 0 0 0,0 0 0 0 0,20-7-188 0 0,-17 7 159 0 0,0-1 0 0 0,1 0 0 0 0,-1 1 0 0 0,0 0-1 0 0,1 0 1 0 0,-1 1 0 0 0,0-1 0 0 0,1 1 0 0 0,-1 0 0 0 0,7 2 0 0 0,-9-2 30 0 0,0 0 0 0 0,-1 0 0 0 0,1 0 0 0 0,0 0 1 0 0,0 0-1 0 0,-1 0 0 0 0,1 1 0 0 0,-1-1 0 0 0,1 1 1 0 0,-1-1-1 0 0,0 1 0 0 0,1 0 0 0 0,-1 0 0 0 0,0-1 1 0 0,0 1-1 0 0,0 0 0 0 0,0 0 0 0 0,-1 0 1 0 0,1 0-1 0 0,-1 0 0 0 0,1 0 0 0 0,-1 0 0 0 0,1 4 1 0 0,8 90 1296 0 0,-2-77-1071 0 0,-7-19-234 0 0,0 1 1 0 0,1-1-1 0 0,-1 1 0 0 0,0-1 0 0 0,0 0 0 0 0,1 1 1 0 0,-1-1-1 0 0,0 1 0 0 0,1-1 0 0 0,-1 0 0 0 0,0 1 1 0 0,1-1-1 0 0,-1 0 0 0 0,0 1 0 0 0,1-1 1 0 0,-1 0-1 0 0,1 0 0 0 0,-1 1 0 0 0,1-1 0 0 0,-1 0 1 0 0,1 0-1 0 0,-1 0 0 0 0,1 0 0 0 0,-1 0 0 0 0,1 0 1 0 0,-1 1-1 0 0,1-1 0 0 0,-1 0 0 0 0,0 0 1 0 0,1 0-1 0 0,-1-1 0 0 0,1 1 0 0 0,-1 0 0 0 0,1 0 1 0 0,1-1 22 0 0,-1 1 0 0 0,0-1 0 0 0,0 1 0 0 0,1-1 0 0 0,-1 0 0 0 0,0 0 0 0 0,0 0 0 0 0,0 1 0 0 0,0-1 0 0 0,0 0 0 0 0,0 0 0 0 0,-1-1 0 0 0,1 1 0 0 0,0 0 0 0 0,0 0 0 0 0,-1 0 0 0 0,1 0 0 0 0,-1-1 0 0 0,1 0 0 0 0,-1 0 49 0 0,0 1 1 0 0,0 0 0 0 0,-1 0 0 0 0,1-1-1 0 0,0 1 1 0 0,-1 0 0 0 0,1 0-1 0 0,-1 0 1 0 0,1 0 0 0 0,-1-1 0 0 0,0 1-1 0 0,0 0 1 0 0,1 0 0 0 0,-3-1-1 0 0,-16-16 114 0 0,15 15-384 0 0,0 0 1 0 0,1 0 0 0 0,-1-1-1 0 0,-3-4 1 0 0,6 8-46 0 0,1-1 0 0 0,0 1 0 0 0,-1-1 0 0 0,1 1 0 0 0,0 0-1 0 0,-1-1 1 0 0,1 1 0 0 0,0-1 0 0 0,0 1 0 0 0,-1-1 0 0 0,1 1 0 0 0,0-1 0 0 0,0 1 0 0 0,0-1-1 0 0,0 1 1 0 0,0-1 0 0 0,0 1 0 0 0,0-1 0 0 0,0 0 0 0 0,0 1 0 0 0,0-1 0 0 0,0 0 0 0 0,1 1-180 0 0,-1-1 1 0 0,1 1 0 0 0,0-1 0 0 0,0 1 0 0 0,-1 0-1 0 0,1 0 1 0 0,0-1 0 0 0,0 1 0 0 0,0 0 0 0 0,-1 0 0 0 0,1 0-1 0 0,0 0 1 0 0,0 0 0 0 0,0 0 0 0 0,1 0 0 0 0,2 0-800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6609 0 0,'-10'5'2901'0'0,"8"-5"-2797"0"0,0 1 0 0 0,0 0 0 0 0,0 0 0 0 0,0 0 1 0 0,0 0-1 0 0,1 0 0 0 0,-1 0 0 0 0,0 1 1 0 0,0-1-1 0 0,1 0 0 0 0,-1 1 0 0 0,1 0 1 0 0,-1-1-1 0 0,-1 4 0 0 0,-1 5 20 0 0,0-1-1 0 0,1 1 1 0 0,0 0 0 0 0,0 0 0 0 0,1 0-1 0 0,-1 12 1 0 0,0 65 1163 0 0,2-28-889 0 0,-3 65-1702 0 0,2-102-2045 0 0,3-32 1033 0 0,-2-9 73 0 0,0 10 2140 0 0,1 1 0 0 0,-1-1 1 0 0,2 1-1 0 0,-1-1 1 0 0,1 0-1 0 0,0 1 0 0 0,3-11 1 0 0,0-6 380 0 0,-1 14 868 0 0,-2 11-1056 0 0,-1-1 1 0 0,0 1 0 0 0,1 0-1 0 0,-1-1 1 0 0,1 1-1 0 0,-1 0 1 0 0,0 0 0 0 0,1-1-1 0 0,-1 1 1 0 0,1 0-1 0 0,-1 0 1 0 0,1 0 0 0 0,-1 0-1 0 0,1 0 1 0 0,-1 0-1 0 0,0-1 1 0 0,1 1 0 0 0,-1 0-1 0 0,1 0 1 0 0,0 1-1 0 0,16 23 1798 0 0,0 7-1796 0 0,-9-17-767 0 0,9 21 0 0 0,-16-34 442 0 0,-1 1-1 0 0,1-1 1 0 0,0 0 0 0 0,0 0 0 0 0,-1 1-1 0 0,1-1 1 0 0,0 0 0 0 0,0 0-1 0 0,0 0 1 0 0,0 0 0 0 0,0 0 0 0 0,0 0-1 0 0,2 1 1 0 0,-2-2 131 0 0,-1 1 0 0 0,1-1 0 0 0,-1 0-1 0 0,1 0 1 0 0,-1 0 0 0 0,1 0 0 0 0,-1 0 0 0 0,1 0 0 0 0,0 0 0 0 0,-1 0 0 0 0,1 0 0 0 0,-1 0-1 0 0,1 0 1 0 0,-1 0 0 0 0,1 0 0 0 0,-1 0 0 0 0,1 0 0 0 0,0-1 0 0 0,-1 1 0 0 0,1 0 0 0 0,-1 0-1 0 0,1-1 1 0 0,-1 1 0 0 0,0 0 0 0 0,1-1 0 0 0,-1 1 0 0 0,1 0 0 0 0,-1-1 0 0 0,0 1 0 0 0,1-1-1 0 0,-1 1 1 0 0,0-1 0 0 0,1 1 0 0 0,-1-1 0 0 0,0 1 0 0 0,1-2 0 0 0,1-2-393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1336 0 0,'2'-37'5076'0'0,"3"72"-758"0"0,1 2-4048 0 0,-5-27-263 0 0,0 0 0 0 0,1 1 0 0 0,0-1 0 0 0,0 0 0 0 0,1 0 0 0 0,0 0 0 0 0,8 15 0 0 0,-11-24-69 0 0,1 0 1 0 0,-1 0 0 0 0,1-1 0 0 0,-1 1-1 0 0,1 0 1 0 0,0-1 0 0 0,-1 1 0 0 0,1 0-1 0 0,-1-1 1 0 0,1 1 0 0 0,0-1 0 0 0,0 1-1 0 0,1 0 1 0 0,-2-1-55 0 0,1 0-1 0 0,-1 0 1 0 0,0 0-1 0 0,1 0 1 0 0,-1 0-1 0 0,0 0 1 0 0,1 0-1 0 0,-1 0 1 0 0,1 0-1 0 0,-1 0 1 0 0,0 0-1 0 0,1 0 1 0 0,-1 0-1 0 0,0 0 0 0 0,1 0 1 0 0,-1 0-1 0 0,0-1 1 0 0,1 1-1 0 0,-1 0 1 0 0,0 0-1 0 0,1 0 1 0 0,-1-1-1 0 0,1 1 1 0 0,0-2-242 0 0,0 1 1 0 0,0 0 0 0 0,0-1-1 0 0,0 1 1 0 0,-1-1-1 0 0,1 0 1 0 0,0 1-1 0 0,-1-1 1 0 0,1 0 0 0 0,-1 1-1 0 0,1-1 1 0 0,-1 0-1 0 0,0-1 1 0 0,5-18-1278 0 0,-4 12 880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1312 0 0,'2'-9'7277'0'0,"3"9"-6947"0"0,1 1 0 0 0,-1-1 0 0 0,0 1 1 0 0,0 0-1 0 0,1 0 0 0 0,-1 0 1 0 0,0 1-1 0 0,7 3 0 0 0,-9-4-297 0 0,-1 1 1 0 0,1-1-1 0 0,-1 1 0 0 0,1 0 0 0 0,-1 0 1 0 0,0 0-1 0 0,0 0 0 0 0,1 0 1 0 0,-2 0-1 0 0,1 0 0 0 0,0 1 0 0 0,0-1 1 0 0,-1 1-1 0 0,1-1 0 0 0,-1 1 0 0 0,0 0 1 0 0,2 4-1 0 0,-1 4 5 0 0,0-1 0 0 0,-1 1-1 0 0,0 0 1 0 0,-1 0 0 0 0,0 12 0 0 0,-1-2-165 0 0,0-15-139 0 0,1-6 151 0 0,-1 0-1 0 0,1 1 1 0 0,0-1-1 0 0,0 0 1 0 0,-1 1 0 0 0,1-1-1 0 0,0 0 1 0 0,0 1-1 0 0,0-1 1 0 0,0 0-1 0 0,-1 1 1 0 0,1-1 0 0 0,0 1-1 0 0,0-1 1 0 0,0 0-1 0 0,0 1 1 0 0,0-1 0 0 0,0 1-1 0 0,0-1 1 0 0,0 1-1 0 0,0-1 1 0 0,0 0-1 0 0,0 1 1 0 0,1-1 0 0 0,-1 1-1 0 0,0-1 1 0 0,0 0-1 0 0,0 1 1 0 0,0-1-1 0 0,1 0 1 0 0,-1 1 0 0 0,0-1-1 0 0,1 1 1 0 0,-1-11-6933 0 0,0 7 6034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2232 0 0,'7'2'5518'0'0,"-6"-2"-5443"0"0,-1 0-1 0 0,1 1 1 0 0,-1-1 0 0 0,0 0-1 0 0,1 0 1 0 0,-1 0-1 0 0,1 0 1 0 0,-1 1-1 0 0,0-1 1 0 0,1 0-1 0 0,-1 0 1 0 0,0 1-1 0 0,1-1 1 0 0,-1 0 0 0 0,0 0-1 0 0,0 1 1 0 0,1-1-1 0 0,-1 0 1 0 0,0 1-1 0 0,0-1 1 0 0,0 0-1 0 0,1 1 1 0 0,-1 0-1 0 0,0 2-16 0 0,1-1 0 0 0,0 1-1 0 0,0 0 1 0 0,0 0-1 0 0,2 5 1 0 0,2 3-13 0 0,-3-1-19 0 0,0 0 0 0 0,-1-1 0 0 0,0 1-1 0 0,0 20 1 0 0,-1-24-10 0 0,0-2-30 0 0,1 3 661 0 0,5-15 50 0 0,-2 2-625 0 0,1 0 0 0 0,-1 1 0 0 0,1 0 0 0 0,0 0 0 0 0,0 0 0 0 0,0 0 0 0 0,10-5 0 0 0,-15 10-72 0 0,1-1 0 0 0,-1 1-1 0 0,0 0 1 0 0,0 0 0 0 0,1 0-1 0 0,-1 0 1 0 0,0 0 0 0 0,0 0 0 0 0,1-1-1 0 0,-1 1 1 0 0,0 0 0 0 0,0 0-1 0 0,1 0 1 0 0,-1 0 0 0 0,0 0-1 0 0,1 0 1 0 0,-1 0 0 0 0,0 0 0 0 0,0 0-1 0 0,1 1 1 0 0,-1-1 0 0 0,0 0-1 0 0,0 0 1 0 0,1 0 0 0 0,-1 0 0 0 0,0 0-1 0 0,1 0 1 0 0,-1 0 0 0 0,0 1-1 0 0,1-1 1 0 0,1 10 17 0 0,-4 18 105 0 0,1-21-48 0 0,-1 4 6 0 0,0 1 255 0 0,1 0 1 0 0,0 0-1 0 0,0 1 1 0 0,1-1-1 0 0,1 0 1 0 0,0 1-1 0 0,1-1 1 0 0,3 12 0 0 0,-5-23-301 0 0,1 0 1 0 0,-1 0-1 0 0,1 0 1 0 0,-1 0-1 0 0,1 0 0 0 0,0-1 1 0 0,-1 1-1 0 0,1 0 1 0 0,0-1-1 0 0,-1 1 1 0 0,1 0-1 0 0,0-1 1 0 0,0 1-1 0 0,0-1 1 0 0,-1 1-1 0 0,1-1 1 0 0,0 1-1 0 0,0-1 1 0 0,0 0-1 0 0,0 1 1 0 0,0-1-1 0 0,0 0 1 0 0,0 0-1 0 0,0 0 1 0 0,0 1-1 0 0,0-1 1 0 0,0 0-1 0 0,0-1 1 0 0,0 1-1 0 0,2 0 1 0 0,3-1 36 0 0,0 0 1 0 0,1-1-1 0 0,8-3 1 0 0,-10 4-68 0 0,-2-1-177 0 0,0 1 1 0 0,0-1-1 0 0,0 0 1 0 0,0 0-1 0 0,4-3 1 0 0,3-7-6674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 5233 0 0,'-2'0'3211'0'0,"0"1"-2820"0"0,4-3-26 0 0,0 1 0 0 0,1-1 0 0 0,-1 1 0 0 0,1 0 0 0 0,-1 0 1 0 0,1 0-1 0 0,-1 0 0 0 0,1 0 0 0 0,4 0 0 0 0,15-7 873 0 0,9-7-889 0 0,-29 14-340 0 0,0 0-1 0 0,0 1 1 0 0,1-1-1 0 0,-1 0 1 0 0,0 1-1 0 0,1 0 1 0 0,-1-1-1 0 0,0 1 1 0 0,1 0-1 0 0,-1 0 1 0 0,5 1-1 0 0,-6 0 14 0 0,-1-1-1 0 0,1 1 1 0 0,0 0 0 0 0,0-1-1 0 0,0 1 1 0 0,-1 0-1 0 0,1 0 1 0 0,0 0 0 0 0,-1 0-1 0 0,1 0 1 0 0,-1 0-1 0 0,1 0 1 0 0,-1 0 0 0 0,1 0-1 0 0,-1 0 1 0 0,0 0 0 0 0,1 0-1 0 0,-1 0 1 0 0,0 0-1 0 0,0 2 1 0 0,2 23 163 0 0,-6 10 24 0 0,1-19-88 0 0,2 0 1 0 0,0 0-1 0 0,0 1 1 0 0,2-1-1 0 0,0 0 0 0 0,4 18 1 0 0,-5-33-131 0 0,1-1 0 0 0,-1 1 0 0 0,1-1 1 0 0,-1 1-1 0 0,1-1 0 0 0,0 1 0 0 0,0-1 0 0 0,-1 0 1 0 0,1 1-1 0 0,0-1 0 0 0,0 0 0 0 0,0 0 1 0 0,0 0-1 0 0,1 1 0 0 0,-1-1 0 0 0,0 0 0 0 0,0-1 1 0 0,1 1-1 0 0,1 1 0 0 0,-2-1 1 0 0,1-1 0 0 0,-1 0 0 0 0,0 0 0 0 0,0 0 0 0 0,0 0-1 0 0,0 1 1 0 0,0-2 0 0 0,0 1 0 0 0,1 0 0 0 0,-1 0 0 0 0,0 0 0 0 0,0 0 0 0 0,0-1 0 0 0,0 1-1 0 0,0-1 1 0 0,0 1 0 0 0,0 0 0 0 0,0-1 0 0 0,0 0 0 0 0,0 1 0 0 0,0-1 0 0 0,0 0 0 0 0,0 1 0 0 0,0-1-1 0 0,0 0 1 0 0,-1 0 0 0 0,1 0 0 0 0,1-1 0 0 0,8-11-42 0 0,0-1 0 0 0,-1 0 0 0 0,9-18 0 0 0,-15 27 52 0 0,11-20 22 0 0,-13 24-23 0 0,-1 0 0 0 0,1 0 0 0 0,0 0 0 0 0,0 0 0 0 0,0 0 0 0 0,0 0 0 0 0,0 0 0 0 0,0 0 0 0 0,0 1 0 0 0,0-1 0 0 0,0 0 0 0 0,0 1 0 0 0,0-1 0 0 0,0 1 1 0 0,0-1-1 0 0,0 1 0 0 0,1 0 0 0 0,-1-1 0 0 0,2 1 0 0 0,-2 1 19 0 0,1-1 1 0 0,-1 1-1 0 0,1-1 1 0 0,-1 1-1 0 0,1 0 1 0 0,-1 0-1 0 0,0 0 1 0 0,0 0-1 0 0,1 0 1 0 0,-1 0-1 0 0,0 0 1 0 0,0 0-1 0 0,0 0 1 0 0,0 1-1 0 0,0-1 1 0 0,0 0-1 0 0,0 1 1 0 0,-1-1-1 0 0,2 3 1 0 0,3 5-1 0 0,0-2 47 0 0,0 1 1 0 0,-1 1-1 0 0,5 12 0 0 0,3 7-1 0 0,-12-28-70 0 0,0 1 0 0 0,0-1 0 0 0,1 1 1 0 0,-1-1-1 0 0,0 0 0 0 0,0 1 0 0 0,1-1 0 0 0,-1 1 0 0 0,0-1 0 0 0,1 0 0 0 0,-1 1 0 0 0,0-1 1 0 0,1 1-1 0 0,-1-1 0 0 0,1 0 0 0 0,-1 0 0 0 0,0 1 0 0 0,1-1 0 0 0,-1 0 0 0 0,1 0 1 0 0,-1 1-1 0 0,1-1 0 0 0,-1 0 0 0 0,1 0 0 0 0,-1 0 0 0 0,1 0 0 0 0,-1 0 0 0 0,1 0 0 0 0,-1 0 1 0 0,1 0-1 0 0,-1 0 0 0 0,1 0 0 0 0,-1 0 0 0 0,1 0 0 0 0,-1 0 0 0 0,1 0 0 0 0,-1 0 0 0 0,2-1 1 0 0,1-1-27 0 0,-1 0 0 0 0,1 1 0 0 0,0-1 1 0 0,-1-1-1 0 0,4-2 0 0 0,3-3 57 0 0,4-7-19 0 0,-11 13-9 0 0,-1-1 0 0 0,1 1 1 0 0,0 0-1 0 0,0 0 0 0 0,0 0 1 0 0,2-2-1 0 0,-3 4 16 0 0,-1 0-1 0 0,1-1 1 0 0,-1 1-1 0 0,1 0 1 0 0,0-1-1 0 0,-1 1 1 0 0,1 0-1 0 0,-1 0 1 0 0,1 0-1 0 0,0-1 1 0 0,-1 1-1 0 0,1 0 1 0 0,0 0-1 0 0,-1 0 1 0 0,1 0-1 0 0,0 0 1 0 0,0 0 0 0 0,0 0 140 0 0,0 0-47 0 0,10 18 878 0 0,5 41-435 0 0,-4-5-454 0 0,-12-54-133 0 0,0 0-1 0 0,0 1 1 0 0,0-1-1 0 0,0 0 1 0 0,0 1-1 0 0,0-1 1 0 0,0 0-1 0 0,1 0 1 0 0,-1 1-1 0 0,0-1 1 0 0,0 0-1 0 0,0 1 1 0 0,1-1-1 0 0,-1 0 1 0 0,0 0-1 0 0,0 1 1 0 0,0-1 0 0 0,1 0-1 0 0,-1 0 1 0 0,0 0-1 0 0,1 1 1 0 0,-1-1-1 0 0,0 0 1 0 0,0 0-1 0 0,1 0 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3977 0 0,'-2'0'2144'0'0,"2"-1"-1558"0"0,6 0-573 0 0,9-1-343 0 0,-13 1 113 0 0,-1 1-1 0 0,1-1 1 0 0,-1 1 0 0 0,0-1 0 0 0,1 1 0 0 0,-1 0 0 0 0,1 0 0 0 0,-1 0 0 0 0,1 0 0 0 0,-1 0 0 0 0,1 0 0 0 0,-1 0-1 0 0,1 1 1 0 0,-1-1 0 0 0,1 0 0 0 0,-1 1 0 0 0,1 0 0 0 0,-1-1 0 0 0,0 1 0 0 0,1-1 0 0 0,1 3 0 0 0,-2-2 119 0 0,0 0 57 0 0,0-1 0 0 0,0 1 0 0 0,-1 0 1 0 0,1-1-1 0 0,-1 1 0 0 0,1 0 0 0 0,0 0 0 0 0,-1 0 0 0 0,1 0 1 0 0,-1 0-1 0 0,0 0 0 0 0,1-1 0 0 0,-1 3 0 0 0,1 1-895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9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2475 367 16049,'-1'14'0,"-2"0"0,-2 1 0,-1-1 0,-3 0 0,-1 0 0,-2 0 0,-3 0 0,0 0 0,-3-1 0,-2 0 0,-1 0 0,-2 0 0,-1-1 0,-3 0 0,0 0 0,-3-1 0,0 1 0,-3-2 0,0 1 0,-2-1 0,-2-1 0,0 0 0,-2 0 0,-1-1 0,-1 0 0,-1-1 0,-1 0 0,0-1 0,-2 0 0,0-1 0,-1 0 0,0-1 0,-1 0 0,-1-1 0,0-1 0,0 0 0,0 0 0,-1-1 0,1-1 0,-1 0 0,1-1 0,-1-1 0,1 0 0,0 0 0,1-1 0,0-1 0,0 0 0,2-1 0,-1 0 0,2-1 0,0 0 0,1-1 0,1 0 0,1-1 0,2 0 0,0-1 0,1 0 0,2 0 0,1-1 0,1-1 0,2 1 0,1-2 0,2 1 0,1-1 0,2 0 0,1 0 0,2-1 0,2 0 0,2 0 0,1 0 0,2-1 0,2 0 0,2 0 0,1 0 0,3 0 0,1 0 0,2-1 0,2 1 0,3 0 0,0-1 0,3 1 0,2 0 0,2-1 0,1 1 0,3 0 0,1 0 0,2 1 0,2-1 0,2 1 0,1-1 0,2 1 0,2 1 0,2-1 0,1 1 0,2 0 0,1 1 0,2 0 0,1 0 0,2 1 0,1 0 0,1 0 0,2 1 0,1 0 0,0 1 0,2 0 0,1 1 0,1 0 0,1 1 0,0 0 0,2 1 0,-1 0 0,2 1 0,0 1 0,0 0 0,1 0 0,0 1 0,1 1 0,-1 0 0,1 1 0,-1 0 0,1 1 0,-1 0 0,0 1 0,0 1 0,0 0 0,-1 0 0,-1 1 0,0 1 0,-1 0 0,0 1 0,-2 0 0,0 1 0,-1 0 0,-1 1 0,-1 0 0,-1 1 0,-2 0 0,0 1 0,-2 0 0,-2 0 0,0 1 0,-3 0 0,0 0 0,-3 1 0,0 0 0,-3 1 0,-1-1 0,-2 1 0,-1 1 0,-2-1 0,-3 1 0,0-1 0,-3 1 0,-2 0 0,-1 0 0,-3 1 0,-1-1 0,-2 0 0,-2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9:2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2096 383 17538,'-1'15'0,"-2"0"0,-1 0 0,-1 0 0,-3 0 0,0-1 0,-3 1 0,-1-1 0,-1 1 0,-2-1 0,-2-1 0,-1 1 0,-1-1 0,-2 0 0,-1 0 0,-2-1 0,0 0 0,-3 0 0,0-1 0,-1 0 0,-2-1 0,-1 0 0,-1 0 0,0-1 0,-2-1 0,-1 1 0,0-2 0,-2 0 0,0 0 0,0-1 0,-2-1 0,1 0 0,-2 0 0,0-2 0,0 1 0,0-2 0,-1 0 0,0 0 0,0-1 0,0-1 0,0 0 0,0-1 0,0-1 0,0 0 0,0 0 0,1-2 0,0 1 0,1-2 0,0 0 0,1 0 0,0-1 0,1-1 0,1 0 0,0 0 0,2-2 0,0 1 0,1-1 0,1-1 0,2 0 0,0 0 0,1-1 0,2 0 0,1-1 0,1 0 0,2 0 0,0-1 0,3 0 0,0 0 0,2-1 0,2 1 0,1-1 0,1-1 0,2 1 0,2-1 0,1 1 0,2-1 0,1 0 0,2 0 0,2 0 0,1 0 0,2 0 0,1 0 0,2 0 0,2 0 0,1 0 0,2 1 0,1-1 0,2 1 0,2-1 0,1 1 0,1 1 0,2-1 0,2 1 0,0 0 0,3 0 0,0 1 0,2 0 0,1 0 0,1 1 0,2 0 0,1 1 0,0 0 0,2 0 0,1 1 0,1 1 0,0-1 0,2 2 0,0 0 0,1 0 0,1 1 0,0 1 0,1 0 0,0 0 0,1 2 0,0-1 0,1 2 0,0 0 0,0 0 0,0 1 0,0 1 0,0 0 0,0 1 0,0 1 0,0 0 0,-1 0 0,0 2 0,0-1 0,0 2 0,-2 0 0,1 0 0,-2 1 0,0 1 0,0 0 0,-2 0 0,0 2 0,-1-1 0,-2 1 0,0 1 0,-1 0 0,-1 0 0,-2 1 0,-1 0 0,0 1 0,-3 0 0,0 0 0,-2 1 0,-1 0 0,-2 0 0,-1 1 0,-1-1 0,-2 1 0,-2 1 0,-1-1 0,-1 1 0,-3-1 0,0 1 0,-3 0 0,-1 0 0,-1 0 0,-2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3041 0 0,'-13'0'6468'0'0,"22"4"-5897"0"0,-8-3-554 0 0,0-1 0 0 0,0 1 0 0 0,1-1 0 0 0,-1 1-1 0 0,0 0 1 0 0,0 0 0 0 0,0-1 0 0 0,0 1 0 0 0,0 0 0 0 0,0 0-1 0 0,1 1 1 0 0,2 3 40 0 0,0-1 0 0 0,1 0 1 0 0,0 0-1 0 0,-1 0 0 0 0,9 4 0 0 0,7 10-117 0 0,-16-16 223 0 0,11 7-2709 0 0,-14-9 2264 0 0,0 0-1 0 0,-1 0 0 0 0,1 1 0 0 0,0-1 1 0 0,-1 0-1 0 0,1 0 0 0 0,0 0 1 0 0,-1 0-1 0 0,1 0 0 0 0,0-1 1 0 0,-1 1-1 0 0,1 0 0 0 0,0 0 1 0 0,-1 0-1 0 0,1 0 0 0 0,0-1 0 0 0,-1 1 1 0 0,1 0-1 0 0,-1-1 0 0 0,1 1 1 0 0,-1 0-1 0 0,1-1 0 0 0,0 1 1 0 0,0-2-1 0 0,0 0-824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3257 0 0,'0'10'6482'0'0,"-4"40"-6626"0"0,3-46 26 0 0,1 1 0 0 0,1-1-1 0 0,-1 0 1 0 0,0 0-1 0 0,3 8 1 0 0,-3-10-441 0 0,1 0 1 0 0,-1-1-1 0 0,1 1 1 0 0,0 0-1 0 0,-1 0 1 0 0,1-1-1 0 0,0 1 1 0 0,2 2-1 0 0,3-1-2575 0 0,-5-3 2418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15 544 0 0,'10'2'1845'0'0,"-5"-5"-422"0"0,1 1 1 0 0,0 0 0 0 0,9-2-1 0 0,-5 2-1456 0 0,1 0-1 0 0,21 1 1 0 0,-20 3-1402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4009 0 0,'-4'4'2928'0'0,"27"16"-1299"0"0,-19-16-1728 0 0,0-1 1 0 0,0 1-1 0 0,-1 0 1 0 0,6 8-1 0 0,-3-4-463 0 0,1 3-1398 0 0,-7-11 1858 0 0,0 0 0 0 0,0 1 0 0 0,0-1-1 0 0,0 0 1 0 0,1 0 0 0 0,-1 0 0 0 0,0 0 0 0 0,0 1 0 0 0,0-1 0 0 0,0 0 0 0 0,0 0 0 0 0,0 0 0 0 0,1 1-1 0 0,-1-1 1 0 0,0 0 0 0 0,0 0 0 0 0,0 1 0 0 0,0-1 0 0 0,0 0 0 0 0,0 0 0 0 0,0 1 0 0 0,0-1 0 0 0,0 0-1 0 0,0 0 1 0 0,0 0 0 0 0,0 1 0 0 0,0-1 0 0 0,0 0 0 0 0,-1 0 0 0 0,1 1 0 0 0,0-1 0 0 0,0 0 0 0 0,0 0-1 0 0,0 0 1 0 0,0 1 0 0 0,0-1 0 0 0,0 0 0 0 0,-1 0 0 0 0,1 0 0 0 0,0 0 0 0 0,0 1 0 0 0,0-1 0 0 0,0 0-1 0 0,-1 0 1 0 0,1 0 0 0 0,0 0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4217 0 0,'-2'0'154'0'0,"0"0"1"0"0,1 1-1 0 0,-1-1 0 0 0,0 1 1 0 0,1-1-1 0 0,-1 1 0 0 0,0-1 1 0 0,1 1-1 0 0,-1 0 0 0 0,1 0 1 0 0,-1 0-1 0 0,1 0 0 0 0,0 0 1 0 0,-1 0-1 0 0,1 0 0 0 0,0 0 1 0 0,0 1-1 0 0,0-1 0 0 0,0 0 1 0 0,0 1-1 0 0,0-1 0 0 0,0 1 1 0 0,0-1-1 0 0,1 1 0 0 0,-1-1 1 0 0,0 1-1 0 0,1 0 0 0 0,-1-1 1 0 0,1 1-1 0 0,0 0 0 0 0,0-1 1 0 0,-1 4-1 0 0,6 44-359 0 0,-5-46-72 0 0,0-1-1 0 0,-1 1 1 0 0,1-1 0 0 0,0 1 0 0 0,-1-1 0 0 0,-1 6 0 0 0,0-5-528 0 0,2-2 732 0 0,0-1 0 0 0,0 0 0 0 0,0 0 0 0 0,0 0 0 0 0,0 1 0 0 0,0-1 0 0 0,0 0 0 0 0,0 0 0 0 0,0 0-1 0 0,0 0 1 0 0,0 1 0 0 0,0-1 0 0 0,0 0 0 0 0,0 0 0 0 0,0 0 0 0 0,0 1 0 0 0,-1-1 0 0 0,1 0 0 0 0,0 0 0 0 0,0 0 0 0 0,0 0 0 0 0,0 0 0 0 0,0 1 0 0 0,-1-1 0 0 0,1 0 0 0 0,0 0 0 0 0,0 0-1 0 0,0 0 1 0 0,-1 0 0 0 0,1 0 0 0 0,0 0 0 0 0,0 0 0 0 0,0 0 0 0 0,0 0 0 0 0,-1 0 0 0 0,1 1 0 0 0,0-1 0 0 0,0 0 0 0 0,0 0 0 0 0,-1-1 0 0 0,-6 3-2559 0 0,6-1 1907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1840 0 0,'-15'6'4724'0'0,"11"-4"-1844"0"0,8-7-2291 0 0,14 4-837 0 0,20 3-2054 0 0,-1 7-4083 0 0,-33-7 5295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1984 0 0,'0'0'87'0'0,"0"1"0"0"0,-1-1-1 0 0,1 0 1 0 0,0 0-1 0 0,0 0 1 0 0,0 0-1 0 0,0 0 1 0 0,-1 1-1 0 0,1-1 1 0 0,0 0 0 0 0,0 0-1 0 0,0 0 1 0 0,-1 0-1 0 0,1 0 1 0 0,0 0-1 0 0,0 0 1 0 0,-1 0-1 0 0,1 0 1 0 0,0 0 0 0 0,0 0-1 0 0,-1 0 1 0 0,1 0-1 0 0,0 0 1 0 0,0 0-1 0 0,0 0 1 0 0,-1 0-1 0 0,1 0 1 0 0,0 0 0 0 0,0 0-1 0 0,-1 0 1 0 0,1 0-1 0 0,0 0 1 0 0,0 0-1 0 0,0 0 1 0 0,-1-1-1 0 0,1 1 1 0 0,0 0 0 0 0,0 0-1 0 0,0 0 1 0 0,-1 0-1 0 0,1-1 1 0 0,0 1-1 0 0,0 0 1 0 0,0 0-1 0 0,0 0 1 0 0,0-1 0 0 0,0 1-1 0 0,-2-2 1771 0 0,-3 5 339 0 0,4-1-2162 0 0,-1 0 0 0 0,1 0 0 0 0,-1 0 0 0 0,1 0 0 0 0,0 0 0 0 0,0 1 0 0 0,0-1 0 0 0,0 0 0 0 0,0 1 0 0 0,0-1 1 0 0,1 0-1 0 0,-1 1 0 0 0,1-1 0 0 0,0 1 0 0 0,0-1 0 0 0,0 1 0 0 0,0-1 0 0 0,0 1 0 0 0,0-1 0 0 0,1 1 0 0 0,-1-1 1 0 0,1 1-1 0 0,-1-1 0 0 0,1 0 0 0 0,0 1 0 0 0,0-1 0 0 0,0 0 0 0 0,1 0 0 0 0,-1 1 0 0 0,0-1 0 0 0,3 3 0 0 0,-3-5-36 0 0,-1 1 0 0 0,1-1 0 0 0,-1 1 0 0 0,1-1 0 0 0,-1 1 0 0 0,1-1 0 0 0,0 0 0 0 0,-1 1 0 0 0,1-1 0 0 0,0 0 0 0 0,-1 1 0 0 0,1-1 0 0 0,0 0 0 0 0,-1 0 0 0 0,1 0 0 0 0,0 0-1 0 0,0 1 1 0 0,-1-1 0 0 0,1 0 0 0 0,0 0 0 0 0,0 0 0 0 0,-1 0 0 0 0,1-1 0 0 0,0 1 0 0 0,-1 0 0 0 0,2 0 0 0 0,-1-1-3 0 0,1 0 0 0 0,-1 0 0 0 0,1 0 1 0 0,-1 0-1 0 0,0 0 0 0 0,1 0 0 0 0,-1 0 0 0 0,0 0 1 0 0,0 0-1 0 0,2-4 0 0 0,0 1 0 0 0,0 0 1 0 0,-1-1-1 0 0,1 1 1 0 0,-1-1-1 0 0,0 1 1 0 0,2-10-1 0 0,-4 11 31 0 0,1 1-1 0 0,-1 0 1 0 0,0 0-1 0 0,1 0 0 0 0,-1-1 1 0 0,0 1-1 0 0,-1 0 0 0 0,1 0 1 0 0,0-1-1 0 0,-1 1 1 0 0,1 0-1 0 0,-1 0 0 0 0,1 0 1 0 0,-1 0-1 0 0,0 0 0 0 0,0 0 1 0 0,0 0-1 0 0,0 0 1 0 0,0 0-1 0 0,-1 0 0 0 0,1 0 1 0 0,-1 0-1 0 0,1 1 1 0 0,-1-1-1 0 0,1 1 0 0 0,-1-1 1 0 0,0 1-1 0 0,0 0 0 0 0,0 0 1 0 0,-3-2-1 0 0,4 2-80 0 0,0 1-1 0 0,0 0 0 0 0,0 0 1 0 0,0 0-1 0 0,0 0 0 0 0,0 0 1 0 0,0 0-1 0 0,0 0 1 0 0,0 0-1 0 0,-1 0 0 0 0,1 0 1 0 0,0 0-1 0 0,0 0 0 0 0,0 1 1 0 0,0-1-1 0 0,0 1 1 0 0,1-1-1 0 0,-1 0 0 0 0,0 1 1 0 0,0 0-1 0 0,0-1 0 0 0,0 1 1 0 0,0-1-1 0 0,1 1 1 0 0,-2 1-1 0 0,1-1-283 0 0,1-1-1 0 0,0 1 1 0 0,-1 0-1 0 0,1-1 1 0 0,0 1 0 0 0,0 0-1 0 0,-1-1 1 0 0,1 1 0 0 0,0 0-1 0 0,0-1 1 0 0,0 1 0 0 0,0 0-1 0 0,0-1 1 0 0,0 1 0 0 0,0 0-1 0 0,0 0 1 0 0,0-1-1 0 0,0 1 1 0 0,0 0 0 0 0,1-1-1 0 0,-1 1 1 0 0,0 0 0 0 0,0-1-1 0 0,1 1 1 0 0,-1-1 0 0 0,1 2-1 0 0,1 2-972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6185 0 0,'-2'1'267'0'0,"0"-1"0"0"0,0 1 0 0 0,1 0 0 0 0,-1-1 0 0 0,0 1 0 0 0,0 0 1 0 0,0 0-1 0 0,1 0 0 0 0,-1 0 0 0 0,1 1 0 0 0,-1-1 0 0 0,1 0 0 0 0,-1 1 0 0 0,1-1 0 0 0,-1 1 0 0 0,1-1 0 0 0,0 1 0 0 0,0 0 0 0 0,-1 2 0 0 0,1 0-232 0 0,0-1 1 0 0,1 1-1 0 0,-1 0 1 0 0,1-1-1 0 0,0 1 1 0 0,0-1-1 0 0,1 1 1 0 0,-1 0-1 0 0,1-1 0 0 0,0 5 1 0 0,1-3-47 0 0,-1 0 0 0 0,1 0-1 0 0,-1 0 1 0 0,1 0 0 0 0,1-1 0 0 0,3 7 0 0 0,-5-9-4 0 0,0 0 0 0 0,1 0 0 0 0,-1 0 0 0 0,1 0-1 0 0,-1-1 1 0 0,1 1 0 0 0,0 0 0 0 0,-1-1 0 0 0,1 0 0 0 0,0 1 0 0 0,0-1 0 0 0,0 0 0 0 0,0 0 0 0 0,0 0 0 0 0,0 0 0 0 0,1 0 0 0 0,1 0-1 0 0,-3-1 18 0 0,1 0 0 0 0,-1 0-1 0 0,0 0 1 0 0,1 0 0 0 0,-1 0-1 0 0,0-1 1 0 0,1 1 0 0 0,-1 0 0 0 0,0-1-1 0 0,1 1 1 0 0,-1-1 0 0 0,0 1-1 0 0,0-1 1 0 0,0 1 0 0 0,1-1-1 0 0,-1 0 1 0 0,0 0 0 0 0,0 0-1 0 0,0 1 1 0 0,0-1 0 0 0,0 0-1 0 0,0 0 1 0 0,-1-1 0 0 0,1 1-1 0 0,0 0 1 0 0,0 0 0 0 0,-1 0-1 0 0,1 0 1 0 0,-1-1 0 0 0,1-1-1 0 0,1 0 25 0 0,-1 0 0 0 0,0-1 0 0 0,-1 1-1 0 0,1 0 1 0 0,0 0 0 0 0,-1-1 0 0 0,0 1 0 0 0,0 0-1 0 0,0-1 1 0 0,0 1 0 0 0,-1-4 0 0 0,-1-7 71 0 0,1 12-72 0 0,1 0 0 0 0,0 0 0 0 0,0 0 0 0 0,-1 0 0 0 0,1 1 0 0 0,-1-1 0 0 0,1 0-1 0 0,-1 0 1 0 0,0 1 0 0 0,0-1 0 0 0,0 0 0 0 0,0 1 0 0 0,0-1 0 0 0,0 1 0 0 0,0-1 0 0 0,0 1-1 0 0,-3-2 1 0 0,3 2-42 0 0,0 0-1 0 0,0 0 0 0 0,1 1 0 0 0,-1-1 0 0 0,-1 1 1 0 0,1-1-1 0 0,0 1 0 0 0,0-1 0 0 0,0 1 0 0 0,0 0 1 0 0,0-1-1 0 0,0 1 0 0 0,0 0 0 0 0,-1 0 0 0 0,1 0 1 0 0,0 0-1 0 0,0 0 0 0 0,0 0 0 0 0,0 0 0 0 0,-1 0 1 0 0,1 1-1 0 0,0-1 0 0 0,0 0 0 0 0,0 1 0 0 0,0-1 1 0 0,0 0-1 0 0,0 1 0 0 0,0 0 0 0 0,-2 1 0 0 0,0 0-554 0 0,0 0 0 0 0,1 0 0 0 0,-1 1 0 0 0,1-1-1 0 0,0 1 1 0 0,0-1 0 0 0,0 1 0 0 0,0 0 0 0 0,-2 4-1 0 0,3 2-3470 0 0,2-5 1877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 1288 0 0,'0'3'247'0'0,"0"-1"-1"0"0,-1 1 0 0 0,0-1 1 0 0,1 1-1 0 0,-1 0 0 0 0,0-1 0 0 0,0 0 1 0 0,-2 4-1 0 0,2-4 316 0 0,0 1 0 0 0,-1-1 0 0 0,1 1 0 0 0,0-1-1 0 0,1 1 1 0 0,-1 0 0 0 0,0-1 0 0 0,1 5 0 0 0,-1-1 715 0 0,1-4-1099 0 0,0-1-1 0 0,0 0 1 0 0,0 1 0 0 0,-1-1 0 0 0,1 0 0 0 0,0 1 0 0 0,1-1-1 0 0,-1 0 1 0 0,0 1 0 0 0,0-1 0 0 0,1 1 0 0 0,-1-1 0 0 0,0 0-1 0 0,1 0 1 0 0,-1 1 0 0 0,1-1 0 0 0,0 0 0 0 0,-1 0-1 0 0,1 0 1 0 0,0 0 0 0 0,1 2 0 0 0,5 2-80 0 0,-6-5-116 0 0,-1 1 0 0 0,1-1 0 0 0,-1 1 0 0 0,1-1 0 0 0,-1 0 0 0 0,1 1 1 0 0,-1-1-1 0 0,1 0 0 0 0,-1 1 0 0 0,1-1 0 0 0,0 0 0 0 0,-1 0 0 0 0,1 0 1 0 0,0 0-1 0 0,-1 1 0 0 0,1-1 0 0 0,-1 0 0 0 0,1 0 0 0 0,0 0 0 0 0,-1 0 0 0 0,1 0 1 0 0,0-1-1 0 0,-1 1 0 0 0,1 0 0 0 0,1 0 0 0 0,-2-1 0 0 0,1 1 0 0 0,0 0 1 0 0,0 0-1 0 0,0-1 0 0 0,0 1 0 0 0,-1 0 0 0 0,1-1 0 0 0,0 1 0 0 0,0-1 1 0 0,-1 1-1 0 0,1-1 0 0 0,0 0 0 0 0,-1 1 0 0 0,1-1 0 0 0,-1 1 0 0 0,1-1 1 0 0,-1 0-1 0 0,1 0 0 0 0,-1 1 0 0 0,1-1 0 0 0,-1 0 0 0 0,0 0 0 0 0,1 1 0 0 0,-1-3 1 0 0,1 1 45 0 0,-1 0 0 0 0,0 0 1 0 0,0 0-1 0 0,0 0 0 0 0,0 0 1 0 0,0 0-1 0 0,-1 0 0 0 0,1 0 1 0 0,0 0-1 0 0,-2-2 0 0 0,-8-13 439 0 0,8 14-1354 0 0,0 0-1 0 0,0-1 1 0 0,0 1-1 0 0,1 0 1 0 0,-3-5-1 0 0,4 7 662 0 0,0 1 0 0 0,0-1 0 0 0,0 0 0 0 0,0 0-1 0 0,0 0 1 0 0,0 1 0 0 0,0-1 0 0 0,0 0 0 0 0,0 0 0 0 0,0 1 0 0 0,0-1-1 0 0,0 0 1 0 0,0 0 0 0 0,1 1 0 0 0,-1-1 0 0 0,0 0 0 0 0,1 0 0 0 0,-1 1 0 0 0,0-1-1 0 0,1 0 1 0 0,-1 1 0 0 0,1-1 0 0 0,-1 1 0 0 0,1-1 0 0 0,-1 1 0 0 0,1-1-1 0 0,-1 1 1 0 0,1-1 0 0 0,1 0 0 0 0,2-2 147 0 0,1 1-1 0 0,-1-1 1 0 0,1 1 0 0 0,9-3-1 0 0,-12 5 233 0 0,0-1-1 0 0,0 0 1 0 0,0 1-1 0 0,1 0 1 0 0,-1 0-1 0 0,0-1 1 0 0,0 1-1 0 0,0 1 1 0 0,0-1 0 0 0,0 0-1 0 0,0 0 1 0 0,1 1-1 0 0,-1-1 1 0 0,2 2-1 0 0,-2 0 360 0 0,-1-1 1 0 0,1 1-1 0 0,-1 0 0 0 0,0 0 1 0 0,0 0-1 0 0,0 1 0 0 0,0-1 0 0 0,0 0 1 0 0,1 4-1 0 0,2 5-251 0 0,-2-6-468 0 0,0-1 1 0 0,0 1 0 0 0,-1-1-1 0 0,1 1 1 0 0,-1 0-1 0 0,-1 0 1 0 0,1-1 0 0 0,0 9-1 0 0,-2-9-300 0 0,7-11-109 0 0,13 1 4402 0 0,-18 6-3736 0 0,0 0 0 0 0,0-1 0 0 0,0 1 0 0 0,0 0 0 0 0,-1 0-1 0 0,1 0 1 0 0,0 0 0 0 0,0 0 0 0 0,0 0 0 0 0,0 0 0 0 0,0 0 0 0 0,0 1-1 0 0,0-1 1 0 0,0 0 0 0 0,0 0 0 0 0,-1 1 0 0 0,1-1 0 0 0,0 1 0 0 0,0-1-1 0 0,1 1 1 0 0,-1 3 173 0 0,-1-1 0 0 0,1 0-1 0 0,0 1 1 0 0,-1-1-1 0 0,0 1 1 0 0,0-1 0 0 0,0 1-1 0 0,0-1 1 0 0,-1 1 0 0 0,1-1-1 0 0,-3 6 1 0 0,0 18 873 0 0,3-19-698 0 0,1 19 311 0 0,-1-26-695 0 0,0 0-1 0 0,0-1 0 0 0,1 1 0 0 0,-1 0 0 0 0,0 0 0 0 0,0-1 0 0 0,1 1 1 0 0,-1-1-1 0 0,0 1 0 0 0,1 0 0 0 0,-1-1 0 0 0,1 1 0 0 0,-1-1 0 0 0,1 1 1 0 0,-1-1-1 0 0,1 1 0 0 0,-1-1 0 0 0,1 1 0 0 0,-1-1 0 0 0,1 1 0 0 0,0-1 1 0 0,-1 0-1 0 0,1 0 0 0 0,0 1 0 0 0,-1-1 0 0 0,1 0 0 0 0,0 0 1 0 0,-1 1-1 0 0,1-1 0 0 0,0 0 0 0 0,1 0 0 0 0,10 1 158 0 0,-10-1-112 0 0,1 0 0 0 0,0 0-1 0 0,-1 0 1 0 0,1 0-1 0 0,-1 0 1 0 0,5-1 0 0 0,3-2 130 0 0,-8 2-171 0 0,0 0 1 0 0,0 0-1 0 0,0 0 0 0 0,1 1 1 0 0,-1-1-1 0 0,0 1 0 0 0,4-1 1 0 0,-4 0 131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5369 0 0,'-2'2'150'0'0,"1"-1"0"0"0,-1 0-1 0 0,1 1 1 0 0,-1 0 0 0 0,1-1 0 0 0,0 1-1 0 0,0 0 1 0 0,0 0 0 0 0,0 0 0 0 0,0-1-1 0 0,0 1 1 0 0,0 0 0 0 0,0 0 0 0 0,1 0-1 0 0,-1 1 1 0 0,1-1 0 0 0,0 0 0 0 0,-1 0-1 0 0,1 0 1 0 0,0 4 0 0 0,1 5-154 0 0,0 0 0 0 0,4 20 0 0 0,-2-13-162 0 0,2-1-1069 0 0,-1 4-4902 0 0,-4-20 5181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2264 0 0,'6'4'4050'0'0,"8"5"-2637"0"0,-5-4-1401 0 0,12 4-1158 0 0,-20-9 760 0 0,0 1 0 0 0,0-1-1 0 0,0 0 1 0 0,0 0-1 0 0,0 0 1 0 0,0 0 0 0 0,0 0-1 0 0,0-1 1 0 0,0 1 0 0 0,0 0-1 0 0,0 0 1 0 0,-1-1 0 0 0,3 0-1 0 0,-2 0-789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6089 0 0,'-1'1'159'0'0,"0"-1"0"0"0,0 1 0 0 0,1 0 0 0 0,-1 0 0 0 0,1 0 0 0 0,-1 0 0 0 0,1-1 0 0 0,-1 1 0 0 0,1 0 0 0 0,-1 0 0 0 0,1 0 0 0 0,0 0 0 0 0,0 0 0 0 0,-1 0 0 0 0,1 0 0 0 0,0 0 0 0 0,0 0 0 0 0,0 0 0 0 0,0 0 0 0 0,0 0 0 0 0,0 0 0 0 0,0 0 0 0 0,1 0 0 0 0,-1 0 0 0 0,0 0 0 0 0,1 1 0 0 0,0 1-45 0 0,0-1 0 0 0,0 0 0 0 0,1 0 0 0 0,-1 0 0 0 0,1 0-1 0 0,-1 0 1 0 0,1 0 0 0 0,0-1 0 0 0,0 1 0 0 0,3 2-1 0 0,2 2-167 0 0,1-1 0 0 0,-1 0 0 0 0,1 0 0 0 0,0-1 0 0 0,0 0 0 0 0,14 4 0 0 0,-16-6-816 0 0,0 1-2380 0 0,-11-9-653 0 0,3 4 3666 0 0,0 1 0 0 0,0-1 0 0 0,0 1 0 0 0,-1-1 0 0 0,1 1 0 0 0,-1 0 0 0 0,1-1 0 0 0,-1 1 0 0 0,-4-1 0 0 0,4 2 539 0 0,1-1 1 0 0,0 1-1 0 0,0 0 1 0 0,-1 0-1 0 0,1 0 0 0 0,0 0 1 0 0,0 0-1 0 0,-1 0 1 0 0,1 1-1 0 0,0-1 1 0 0,0 1-1 0 0,-1 0 1 0 0,-2 1-1 0 0,-6 5 2797 0 0,11-7-3048 0 0,-1 0 0 0 0,1 0-1 0 0,0 1 1 0 0,0-1 0 0 0,0 0 0 0 0,0 0 0 0 0,-1 0 0 0 0,1 0 0 0 0,0 1 0 0 0,0-1 0 0 0,0 0 0 0 0,0 0 0 0 0,0 1 0 0 0,-1-1 0 0 0,1 0-1 0 0,0 0 1 0 0,0 1 0 0 0,0-1 0 0 0,0 0 0 0 0,0 0 0 0 0,0 1 0 0 0,0-1 0 0 0,0 0 0 0 0,0 0 0 0 0,0 1 0 0 0,0-1 0 0 0,0 0 0 0 0,0 0-1 0 0,0 1 1 0 0,0-1 0 0 0,0 0 0 0 0,0 0 0 0 0,0 1 0 0 0,1-1 0 0 0,-1 0 0 0 0,0 0 0 0 0,0 0 0 0 0,0 1 0 0 0,0-1 0 0 0,1 0 0 0 0,3 4 314 0 0,-4-3-340 0 0,1 0 1 0 0,0 0 0 0 0,0 0 0 0 0,0 0 0 0 0,0 0 0 0 0,-1-1-1 0 0,1 1 1 0 0,0 0 0 0 0,0-1 0 0 0,1 1 0 0 0,-1-1 0 0 0,0 1 0 0 0,0-1-1 0 0,0 1 1 0 0,0-1 0 0 0,0 0 0 0 0,1 1 0 0 0,-1-1 0 0 0,0 0-1 0 0,0 0 1 0 0,2 0 0 0 0,40 1 103 0 0,-43 0-123 0 0,1-1 1 0 0,0 0-1 0 0,0 0 0 0 0,-1 1 0 0 0,1-1 0 0 0,0 0 0 0 0,-1 1 0 0 0,1-1 0 0 0,0 1 0 0 0,-1-1 0 0 0,1 1 0 0 0,0-1 0 0 0,-1 1 0 0 0,1-1 0 0 0,-1 1 0 0 0,1 0 0 0 0,-1-1 0 0 0,1 1 0 0 0,-1 0 0 0 0,0-1 0 0 0,1 1 0 0 0,-1 0 0 0 0,0 0 1 0 0,1-1-1 0 0,-1 1 0 0 0,0 0 0 0 0,0 0 0 0 0,0-1 0 0 0,0 1 0 0 0,0 1 0 0 0,2 27 101 0 0,-2-26-110 0 0,0 2-11 0 0,0 8-122 0 0,0 1 1 0 0,-1-1-1 0 0,-3 16 0 0 0,4-29 146 0 0,-2 6-688 0 0,2-11-1018 0 0,1 1 1529 0 0,0 0 1 0 0,0-1 0 0 0,1 1-1 0 0,0 0 1 0 0,-1 1-1 0 0,1-1 1 0 0,0 0-1 0 0,1 0 1 0 0,-1 1 0 0 0,1-1-1 0 0,0 1 1 0 0,5-6-1 0 0,-6 9 234 0 0,0-1 0 0 0,-1 0-1 0 0,1 0 1 0 0,0 1 0 0 0,0-1-1 0 0,0 1 1 0 0,0-1-1 0 0,-1 1 1 0 0,1 0 0 0 0,0 0-1 0 0,0 0 1 0 0,0 0 0 0 0,0 0-1 0 0,0 0 1 0 0,2 1 0 0 0,-2-1-55 0 0,0 0 1 0 0,0 1 0 0 0,0-1 0 0 0,0 0 0 0 0,0 0-1 0 0,0 0 1 0 0,0-1 0 0 0,0 1 0 0 0,0 0 0 0 0,0-1 0 0 0,0 0-1 0 0,0 1 1 0 0,4-2 0 0 0,-5 0-15 0 0,1 1 0 0 0,0-1 0 0 0,-1 0 0 0 0,1 1 0 0 0,-1-1-1 0 0,1 0 1 0 0,-1 0 0 0 0,0 0 0 0 0,0 0 0 0 0,0 0 0 0 0,0 0 0 0 0,1-4 0 0 0,-1 3 59 0 0,0 1 0 0 0,0-1 0 0 0,1 1 0 0 0,-1-1 0 0 0,0 1 0 0 0,1 0 0 0 0,3-4 0 0 0,-5 6 5 0 0,0 0 0 0 0,0 0 0 0 0,1 0-1 0 0,-1 0 1 0 0,0 0 0 0 0,1 0-1 0 0,-1 0 1 0 0,0 0 0 0 0,1 0-1 0 0,-1 0 1 0 0,0 0 0 0 0,0 1 0 0 0,1-1-1 0 0,-1 0 1 0 0,0 0 0 0 0,1 0-1 0 0,-1 0 1 0 0,0 1 0 0 0,0-1 0 0 0,0 0-1 0 0,1 0 1 0 0,-1 1 0 0 0,0-1-1 0 0,0 0 1 0 0,0 0 0 0 0,1 1-1 0 0,-1-1 1 0 0,0 0 0 0 0,0 0 0 0 0,0 1-1 0 0,0-1 1 0 0,0 0 0 0 0,0 1-1 0 0,0-1 1 0 0,0 0 0 0 0,0 1 0 0 0,8 18 470 0 0,-5-12-427 0 0,1 1-42 0 0,-1 0-1 0 0,0 0 1 0 0,0 0 0 0 0,2 13-1 0 0,1-10-114 0 0,-3-8 88 0 0,-3-5 108 0 0,10 8 37 0 0,-1-1-1 0 0,18 14 0 0 0,7 3-124 0 0,-34-22-28 0 0,1 1 0 0 0,-1-1 0 0 0,0 1 0 0 0,0-1 0 0 0,0 1 0 0 0,0-1 0 0 0,0 0 0 0 0,0 1 0 0 0,0-1 0 0 0,0 1 0 0 0,0-1 0 0 0,0 1 0 0 0,0-1 0 0 0,0 1 0 0 0,0-1 0 0 0,0 0 0 0 0,0 1 0 0 0,-1-1 0 0 0,1 1 0 0 0,0-1 0 0 0,0 0 0 0 0,0 1 0 0 0,-1-1 0 0 0,1 1 1 0 0,0-1-1 0 0,-1 1 0 0 0,-10 12 312 0 0,6-8-232 0 0,5-4-101 0 0,0-1 0 0 0,-1 0 0 0 0,1 1 0 0 0,-1-1 0 0 0,1 1 0 0 0,0-1 0 0 0,-1 0 0 0 0,1 1 0 0 0,-1-1 0 0 0,1 0 0 0 0,-1 1 0 0 0,1-1 0 0 0,-1 0-1 0 0,1 0 1 0 0,-1 1 0 0 0,1-1 0 0 0,-1 0 0 0 0,1 0 0 0 0,-1 0 0 0 0,1 0 0 0 0,-1 0 0 0 0,1 0 0 0 0,-2 0 0 0 0,-12 1 124 0 0,12-1-156 0 0,0 1 0 0 0,0-1-1 0 0,0 0 1 0 0,0 0 0 0 0,0 0-1 0 0,0-1 1 0 0,0 1 0 0 0,0 0 0 0 0,0-1-1 0 0,0 1 1 0 0,0-1 0 0 0,0 0-1 0 0,0 0 1 0 0,-4-1 0 0 0,4 1-196 0 0,0-1 0 0 0,0 1 1 0 0,1-1-1 0 0,-1 1 0 0 0,0-1 0 0 0,0 0 1 0 0,1 1-1 0 0,-1-1 0 0 0,1 0 0 0 0,-3-4 0 0 0,4 5-99 0 0,-1 0 0 0 0,1 0-1 0 0,-1 0 1 0 0,1-1-1 0 0,0 1 1 0 0,-1 0 0 0 0,1 0-1 0 0,0 0 1 0 0,0-1-1 0 0,0 1 1 0 0,0 0 0 0 0,0 0-1 0 0,0 0 1 0 0,0-1-1 0 0,1 1 1 0 0,-1 0 0 0 0,0 0-1 0 0,1 0 1 0 0,-1 0-1 0 0,1-1 1 0 0,-1 1-1 0 0,1 0 1 0 0,0-1 0 0 0,2-2-1202 0 0,0-1-141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28 1824 0 0,'-18'-25'9280'0'0,"18"25"-9180"0"0,-1 0 0 0 0,1-1 0 0 0,0 1 0 0 0,-1 0 0 0 0,1 0 0 0 0,0-1 0 0 0,-1 1 0 0 0,1 0 1 0 0,-1 0-1 0 0,1 0 0 0 0,0 0 0 0 0,-1 0 0 0 0,1 0 0 0 0,-1-1 0 0 0,1 1 0 0 0,0 0 0 0 0,-1 0 0 0 0,1 0 1 0 0,-1 0-1 0 0,1 0 0 0 0,-1 1 0 0 0,1-1 0 0 0,0 0 0 0 0,-1 0 0 0 0,1 0 0 0 0,-1 0 0 0 0,1 0 0 0 0,0 1 0 0 0,-1-1 1 0 0,0 0-1 0 0,-12 13 606 0 0,8-7-746 0 0,2 0 0 0 0,-1 0 0 0 0,-4 9-1 0 0,-30 91 159 0 0,34-89-50 0 0,0 1 0 0 0,0-1 0 0 0,2 1 0 0 0,-1 23 0 0 0,3-28-61 0 0,-1-7 3 0 0,1-1 0 0 0,0 0 0 0 0,1 0 0 0 0,-1 0 0 0 0,3 9 0 0 0,-2-12-16 0 0,-1 0 1 0 0,1 0 0 0 0,0-1 0 0 0,0 1 0 0 0,0 0 0 0 0,0-1 0 0 0,0 1 0 0 0,0-1-1 0 0,1 0 1 0 0,-1 1 0 0 0,1-1 0 0 0,-1 0 0 0 0,1 0 0 0 0,-1 1 0 0 0,1-1-1 0 0,-1-1 1 0 0,1 1 0 0 0,0 0 0 0 0,3 1 0 0 0,2 0-42 0 0,1-1 0 0 0,-1 1-1 0 0,1-1 1 0 0,0-1 0 0 0,-1 0 0 0 0,1 0 0 0 0,0 0-1 0 0,13-3 1 0 0,-2 1-35 0 0,43-5-213 0 0,-47 6 330 0 0,-9 1 135 0 0,-7 0 376 0 0,-17-18-124 0 0,-32-22-290 0 0,22 23-128 0 0,7 5 13 0 0,12 6-28 0 0,6 5-5 0 0,1-1 0 0 0,-1 1 0 0 0,1-1 0 0 0,0 1 0 0 0,0-1 1 0 0,0 0-1 0 0,0 0 0 0 0,0 1 0 0 0,0-2 0 0 0,0 1 0 0 0,0 0 0 0 0,1 0 0 0 0,-1 0 0 0 0,1-1 1 0 0,-1-2-1 0 0,2 3-9 0 0,0-1 1 0 0,0 1-1 0 0,0-1 1 0 0,0 1-1 0 0,1-1 1 0 0,-1 1-1 0 0,1 0 1 0 0,-1-1 0 0 0,1 1-1 0 0,0 0 1 0 0,0 0-1 0 0,3-4 1 0 0,2-11-22 0 0,2-3-80 0 0,-6 16 123 0 0,-1 1 0 0 0,1-1 0 0 0,-1 1 0 0 0,0-1 0 0 0,0 0 0 0 0,0 1 0 0 0,0-5 0 0 0,5-25-11 0 0,-6 32-21 0 0,0 1 1 0 0,0-1 0 0 0,-1 0 0 0 0,1 1 0 0 0,0-1 0 0 0,0 1 0 0 0,0-1 0 0 0,1 1-1 0 0,-1-1 1 0 0,0 1 0 0 0,0-1 0 0 0,0 1 0 0 0,0-1 0 0 0,0 0 0 0 0,1 1 0 0 0,-1 0-1 0 0,0-1 1 0 0,0 1 0 0 0,1-1 0 0 0,-1 1 0 0 0,0-1 0 0 0,1 1 0 0 0,-1-1 0 0 0,1 1-1 0 0,-1 0 1 0 0,0-1 0 0 0,1 1 0 0 0,-1 0 0 0 0,1-1 0 0 0,-1 1 0 0 0,1 0 0 0 0,-1 0 0 0 0,1-1-1 0 0,-1 1 1 0 0,1 0 0 0 0,-1 0 0 0 0,1 0 0 0 0,-1 0 0 0 0,1 0 0 0 0,1 0 0 0 0,16-6-9577 0 0,-13 6 7052 0 0,-3 0 1231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3249 0 0,'-13'-4'3474'0'0,"13"4"-3404"0"0,-1 0-1 0 0,1 0 1 0 0,0-1-1 0 0,0 1 1 0 0,0 0 0 0 0,-1 0-1 0 0,1 0 1 0 0,0 0 0 0 0,0 0-1 0 0,0 0 1 0 0,-1 0-1 0 0,1-1 1 0 0,0 1 0 0 0,0 0-1 0 0,0 0 1 0 0,0 0 0 0 0,0 0-1 0 0,-1-1 1 0 0,1 1 0 0 0,0 0-1 0 0,0 0 1 0 0,0 0-1 0 0,0-1 1 0 0,0 1 0 0 0,0 0-1 0 0,0 0 1 0 0,0-1 0 0 0,0 1-1 0 0,0 0 1 0 0,0 0-1 0 0,0 0 1 0 0,0-1 0 0 0,0 1-1 0 0,0 0 1 0 0,0 0 0 0 0,0-1-1 0 0,0 1 1 0 0,0 0 0 0 0,0 0-1 0 0,0 0 1 0 0,0-1-1 0 0,1 0-11 0 0,0 1 0 0 0,0-1-1 0 0,1 0 1 0 0,-1 1 0 0 0,0-1-1 0 0,0 1 1 0 0,0 0-1 0 0,0-1 1 0 0,0 1 0 0 0,1 0-1 0 0,-1 0 1 0 0,0-1-1 0 0,0 1 1 0 0,0 0 0 0 0,1 0-1 0 0,-1 1 1 0 0,0-1 0 0 0,0 0-1 0 0,1 0 1 0 0,-1 0-1 0 0,0 1 1 0 0,0-1 0 0 0,0 1-1 0 0,0-1 1 0 0,0 1 0 0 0,0-1-1 0 0,0 1 1 0 0,0 0-1 0 0,0-1 1 0 0,0 1 0 0 0,2 1-1 0 0,-2 0-59 0 0,1-1-1 0 0,0 0 1 0 0,0 1-1 0 0,-1 0 1 0 0,1-1-1 0 0,-1 1 1 0 0,1 0-1 0 0,-1 0 1 0 0,0 0-1 0 0,0 0 1 0 0,0 0-1 0 0,0 0 1 0 0,0 0-1 0 0,0 0 1 0 0,-1 0-1 0 0,1 0 1 0 0,0 3-1 0 0,-2 14-37 0 0,-1 0 0 0 0,-1 0 0 0 0,0 0 0 0 0,-11 31 0 0 0,12-44 3 0 0,-2 5-183 0 0,3-5-1080 0 0,5-13 27 0 0,0-4 1191 0 0,-3 8 114 0 0,1 0 0 0 0,-1 0 1 0 0,0 0-1 0 0,1 0 0 0 0,-1 0 1 0 0,1 0-1 0 0,0 0 0 0 0,0 1 1 0 0,0-1-1 0 0,1 1 0 0 0,-1 0 1 0 0,3-3-1 0 0,-4 5 6 0 0,-1 0 1 0 0,1 0-1 0 0,-1 0 0 0 0,1 0 1 0 0,-1 0-1 0 0,1 0 1 0 0,-1 0-1 0 0,1 0 0 0 0,-1 0 1 0 0,1 0-1 0 0,-1 0 0 0 0,1 0 1 0 0,-1 1-1 0 0,1-1 1 0 0,-1 0-1 0 0,1 0 0 0 0,-1 1 1 0 0,1-1-1 0 0,-1 0 0 0 0,0 1 1 0 0,1-1-1 0 0,-1 0 1 0 0,0 1-1 0 0,1-1 0 0 0,-1 0 1 0 0,0 1-1 0 0,1 0 0 0 0,11 15 425 0 0,-8-9-381 0 0,26 30-51 0 0,-18-29-603 0 0,-12-8 497 0 0,1 0-1 0 0,-1 0 1 0 0,1 0-1 0 0,-1 0 1 0 0,1 0 0 0 0,0 0-1 0 0,-1-1 1 0 0,1 1-1 0 0,-1 0 1 0 0,0 0-1 0 0,1-1 1 0 0,-1 1 0 0 0,1 0-1 0 0,-1 0 1 0 0,1-1-1 0 0,-1 1 1 0 0,0-1-1 0 0,1 1 1 0 0,-1 0 0 0 0,0-1-1 0 0,1 1 1 0 0,-1-1-1 0 0,0 1 1 0 0,1-1-1 0 0,-1 0 1 0 0,0-1-593 0 0,1-1 0 0 0,-1 1 1 0 0,0-1-1 0 0,-1 0 0 0 0,1 1 0 0 0,-1-4 1 0 0,-2-3-66 0 0,1 1-1 0 0,0-1 1 0 0,-2-13 0 0 0,-1-8 816 0 0,5 29 180 0 0,-1 0 0 0 0,1 1 0 0 0,0-1 0 0 0,0 0 0 0 0,0 0 0 0 0,0 1 0 0 0,0-1 0 0 0,-1 0 0 0 0,1 1 0 0 0,0-1 0 0 0,0 0 0 0 0,1 1-1 0 0,-1-1 1 0 0,0 0 0 0 0,0 0 0 0 0,0 1 0 0 0,0-1 0 0 0,1 0 0 0 0,12-5 4083 0 0,-1 2-4965 0 0,28-6 1325 0 0,-37 10-635 0 0,0-1 0 0 0,1 1 1 0 0,-1-1-1 0 0,1 1 0 0 0,-1 0 0 0 0,0 1 0 0 0,1-1 0 0 0,-1 1 0 0 0,6 1 1 0 0,-7-2-32 0 0,-1 1-1 0 0,1 0 1 0 0,-1 0 0 0 0,1 0 0 0 0,-1 0 0 0 0,1 0 0 0 0,-1 1 0 0 0,0-1 0 0 0,1 0 0 0 0,-1 1 0 0 0,0-1 0 0 0,0 1 0 0 0,0-1 0 0 0,0 1 0 0 0,0-1 0 0 0,-1 1 0 0 0,1 0 0 0 0,0-1 0 0 0,-1 1 0 0 0,1 0 0 0 0,-1-1 0 0 0,0 1 0 0 0,1 0 0 0 0,-1 0 0 0 0,0 0 0 0 0,0 2-1 0 0,-1 6 54 0 0,0-1-1 0 0,0 1 1 0 0,-1-1-1 0 0,0 0 1 0 0,-5 14-1 0 0,6-14 152 0 0,4-5-3340 0 0,-3-4 2801 0 0,1 0 0 0 0,-1 0 0 0 0,1 0 0 0 0,-1 0 0 0 0,1 0-1 0 0,0 0 1 0 0,-1 0 0 0 0,1 0 0 0 0,-1-1 0 0 0,1 1 0 0 0,-1 0 0 0 0,0 0-1 0 0,1 0 1 0 0,-1-1 0 0 0,1 1 0 0 0,-1 0 0 0 0,1-1 0 0 0,-1 1-1 0 0,0 0 1 0 0,1-1 0 0 0,-1 1 0 0 0,0-1 0 0 0,1 1 0 0 0,-1-1 0 0 0,0 1-1 0 0,1-1 1 0 0,0-1-997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4577 0 0,'0'0'142'0'0,"0"0"1"0"0,0 0-1 0 0,-1 0 0 0 0,1 0 0 0 0,0 0 1 0 0,-1 0-1 0 0,1 0 0 0 0,0 0 0 0 0,-1 0 1 0 0,1 0-1 0 0,0 0 0 0 0,0 0 1 0 0,-1 0-1 0 0,1 0 0 0 0,0 0 0 0 0,-1 0 1 0 0,1 0-1 0 0,0 1 0 0 0,0-1 0 0 0,-1 0 1 0 0,1 0-1 0 0,0 0 0 0 0,0 1 0 0 0,-1-1 1 0 0,1 0-1 0 0,0 0 0 0 0,0 0 1 0 0,0 1-1 0 0,0-1 0 0 0,-1 0 0 0 0,1 0 1 0 0,0 1-1 0 0,0-1 0 0 0,0 0 0 0 0,0 1 1 0 0,0-1-1 0 0,0 0 0 0 0,0 1 1 0 0,0-1-1 0 0,0 1 0 0 0,-6 14 1532 0 0,5-4-1659 0 0,1-1-1 0 0,-1 1 1 0 0,2 0 0 0 0,2 18-1 0 0,0-2-26 0 0,-3-18-1 0 0,1 1 0 0 0,1-1 0 0 0,-1 0 0 0 0,2 0 0 0 0,-1 0 0 0 0,1-1 0 0 0,0 1 0 0 0,7 11 0 0 0,-9-17 9 0 0,0-3 2 0 0,-1 1 1 0 0,0 0-1 0 0,1 0 0 0 0,-1 0 0 0 0,1 0 1 0 0,-1 0-1 0 0,1-1 0 0 0,0 1 1 0 0,-1 0-1 0 0,1 0 0 0 0,0-1 0 0 0,-1 1 1 0 0,1-1-1 0 0,0 1 0 0 0,0 0 1 0 0,-1-1-1 0 0,1 0 0 0 0,0 1 0 0 0,0-1 1 0 0,0 1-1 0 0,0-1 0 0 0,0 0 0 0 0,0 0 1 0 0,0 1-1 0 0,0-1 0 0 0,0 0 1 0 0,1 0-1 0 0,1-1-101 0 0,0 0 0 0 0,0 1 0 0 0,-1-1 0 0 0,1-1 0 0 0,0 1 0 0 0,-1 0 0 0 0,1-1 0 0 0,-1 1 0 0 0,1-1 0 0 0,-1 0 0 0 0,0 0 0 0 0,1 0 0 0 0,-1 0 0 0 0,3-4 1 0 0,-1 1-32 0 0,-3 5-187 0 0,0-1 1 0 0,-1 0-1 0 0,1 0 0 0 0,0 0 1 0 0,0 0-1 0 0,-1 0 0 0 0,1 0 1 0 0,-1 0-1 0 0,1 0 0 0 0,-1 0 0 0 0,1 0 1 0 0,-1 0-1 0 0,0 0 0 0 0,1 0 1 0 0,-1 0-1 0 0,0 0 0 0 0,0-1 1 0 0,0 1-1 0 0,0 0 0 0 0,0 0 0 0 0,0 0 1 0 0,0 0-1 0 0,0 0 0 0 0,-1-1 1 0 0,1 1-1 0 0,0 0 0 0 0,-1-2 1 0 0,-1-5-595 0 0,2 4 519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47 768 0 0,'0'-1'244'0'0,"-1"0"0"0"0,1 0 0 0 0,-1 0 0 0 0,1 0 0 0 0,-1 0 0 0 0,1-1 0 0 0,0 1 0 0 0,-1 0-1 0 0,1 0 1 0 0,0 0 0 0 0,0 0 0 0 0,0-1 0 0 0,0 1 0 0 0,0 0 0 0 0,0 0 0 0 0,0 0 0 0 0,1-1 0 0 0,-1 1 0 0 0,0 0 0 0 0,1 0-1 0 0,-1 0 1 0 0,1-2 0 0 0,0 1-95 0 0,0 1 0 0 0,1 0 0 0 0,-1 0 0 0 0,0 0 1 0 0,0-1-1 0 0,1 1 0 0 0,-1 0 0 0 0,1 1 0 0 0,-1-1 0 0 0,1 0 0 0 0,-1 0 0 0 0,1 1 0 0 0,0-1 0 0 0,1 0 0 0 0,1 0-59 0 0,0 0 1 0 0,1 0-1 0 0,-1 1 0 0 0,0-1 0 0 0,0 1 1 0 0,0 0-1 0 0,0 1 0 0 0,1-1 0 0 0,-1 1 1 0 0,0-1-1 0 0,0 1 0 0 0,7 3 0 0 0,1 0-68 0 0,-11-4-46 0 0,-1 0-1 0 0,1 0 1 0 0,0 0 0 0 0,0 0 0 0 0,-1 0 0 0 0,1 0 0 0 0,0 1 0 0 0,0-1 0 0 0,-1 0 0 0 0,1 0 0 0 0,0 1-1 0 0,-1-1 1 0 0,1 1 0 0 0,0-1 0 0 0,-1 0 0 0 0,1 1 0 0 0,-1-1 0 0 0,1 1 0 0 0,-1-1 0 0 0,1 1 0 0 0,-1 0 0 0 0,1-1-1 0 0,-1 1 1 0 0,1 0 0 0 0,-1-1 0 0 0,0 1 0 0 0,1 1 0 0 0,-1-1 28 0 0,-1 0 1 0 0,0 1-1 0 0,1-1 1 0 0,-1 1 0 0 0,0-1-1 0 0,0 0 1 0 0,1 0-1 0 0,-1 1 1 0 0,0-1-1 0 0,0 0 1 0 0,-2 1-1 0 0,1 0 51 0 0,1-1 0 0 0,0 0 1 0 0,-1 1-1 0 0,1-1 0 0 0,0 1 0 0 0,0 0 0 0 0,0-1 1 0 0,0 1-1 0 0,0 0 0 0 0,0 0 0 0 0,0-1 0 0 0,1 1 1 0 0,-1 2-1 0 0,0-3-39 0 0,1 0 0 0 0,0 0 1 0 0,0 0-1 0 0,0 0 0 0 0,0-1 0 0 0,0 1 1 0 0,0 0-1 0 0,0 0 0 0 0,1 0 0 0 0,-1 0 1 0 0,0-1-1 0 0,0 1 0 0 0,1 0 0 0 0,-1 0 1 0 0,0 0-1 0 0,1-1 0 0 0,-1 1 1 0 0,1 0-1 0 0,-1-1 0 0 0,1 1 0 0 0,-1 0 1 0 0,1-1-1 0 0,0 1 0 0 0,-1 0 0 0 0,1-1 1 0 0,0 1-1 0 0,-1-1 0 0 0,1 1 0 0 0,0-1 1 0 0,1 1-1 0 0,0-1-19 0 0,1 0 1 0 0,0 1-1 0 0,-1-1 1 0 0,1-1-1 0 0,0 1 0 0 0,-1 0 1 0 0,1-1-1 0 0,2 0 1 0 0,-2 0-24 0 0,-1 1 0 0 0,1-1 0 0 0,-1 1 0 0 0,1 0 0 0 0,0 0 0 0 0,-1 0 0 0 0,1 0 0 0 0,4 1 0 0 0,-7-1 28 0 0,1 1 1 0 0,-1-1-1 0 0,1 1 1 0 0,-1-1-1 0 0,0 1 1 0 0,1-1-1 0 0,-1 1 1 0 0,0 0 0 0 0,0-1-1 0 0,1 1 1 0 0,-1 0-1 0 0,0-1 1 0 0,0 1-1 0 0,0 0 1 0 0,0-1-1 0 0,0 1 1 0 0,0 0 0 0 0,0-1-1 0 0,0 1 1 0 0,0 0-1 0 0,0-1 1 0 0,0 1-1 0 0,0 0 1 0 0,0-1-1 0 0,-1 2 1 0 0,1 0 19 0 0,-1-1 1 0 0,1 0-1 0 0,0 1 0 0 0,-1-1 1 0 0,1 0-1 0 0,-1 1 0 0 0,1-1 1 0 0,-1 0-1 0 0,0 1 1 0 0,0-1-1 0 0,0 1 0 0 0,0 0-6 0 0,4-2-28 0 0,7-2 108 0 0,-6 0-6 0 0,1 0 1 0 0,0 1-1 0 0,0-1 0 0 0,0 1 0 0 0,0 0 0 0 0,7 0 0 0 0,-9 0 24 0 0,-1 1-1 0 0,1 0 0 0 0,0 0 0 0 0,0 0 0 0 0,0 1 0 0 0,0-1 0 0 0,0 1 0 0 0,0-1 1 0 0,0 1-1 0 0,-1 0 0 0 0,1 0 0 0 0,3 2 0 0 0,-4-2-47 0 0,-1 0 1 0 0,0 0-1 0 0,0 0 1 0 0,0 0-1 0 0,0 1 1 0 0,0-1-1 0 0,0 0 0 0 0,0 1 1 0 0,0-1-1 0 0,-1 0 1 0 0,1 1-1 0 0,0-1 1 0 0,-1 1-1 0 0,1-1 0 0 0,-1 1 1 0 0,0 0-1 0 0,1-1 1 0 0,-1 1-1 0 0,0-1 1 0 0,0 1-1 0 0,0-1 1 0 0,0 3-1 0 0,3 17 202 0 0,-3-19-252 0 0,1 0 0 0 0,-1 0 0 0 0,0-1 0 0 0,0 1 0 0 0,0 0 0 0 0,0 0-1 0 0,0 0 1 0 0,-1 3 0 0 0,0-4-25 0 0,1 0 0 0 0,0 0 0 0 0,-1 0 0 0 0,1 1 0 0 0,0-1 0 0 0,0 0-1 0 0,0 0 1 0 0,0 1 0 0 0,0-1 0 0 0,0 0 0 0 0,1 0 0 0 0,-1 1 0 0 0,0-1 0 0 0,0 0 0 0 0,1 0 0 0 0,0 2-1 0 0,1 0-1586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 8426 0 0,'-4'1'250'0'0,"0"0"-1"0"0,0 0 1 0 0,1 1 0 0 0,-1 0-1 0 0,1 0 1 0 0,0 0 0 0 0,-1 0 0 0 0,1 0-1 0 0,-3 3 1 0 0,4-3-124 0 0,0 0 0 0 0,1 1 0 0 0,-1-1 0 0 0,1 0 0 0 0,0 1 0 0 0,0-1 1 0 0,0 1-1 0 0,0-1 0 0 0,0 1 0 0 0,0-1 0 0 0,1 1 0 0 0,-1 0 0 0 0,0 4 0 0 0,1 14-109 0 0,0-1-1 0 0,1 0 1 0 0,7 36-1 0 0,0 0 5 0 0,-7-43-102 0 0,1 3 146 0 0,-2-12-1012 0 0,0-6-1238 0 0,-2-31-721 0 0,1 25 2803 0 0,1 0 1 0 0,0 0-1 0 0,0 0 0 0 0,0 0 1 0 0,1 0-1 0 0,3-14 1 0 0,-4 21 19 0 0,6-13 829 0 0,-5 14-680 0 0,-1-1-1 0 0,1 1 1 0 0,-1 0-1 0 0,1 0 1 0 0,-1 0 0 0 0,1 0-1 0 0,-1 0 1 0 0,1 0-1 0 0,-1 0 1 0 0,1 0-1 0 0,-1 0 1 0 0,1 0-1 0 0,-1 0 1 0 0,0 0 0 0 0,1 0-1 0 0,-1 0 1 0 0,1 0-1 0 0,-1 1 1 0 0,1-1-1 0 0,-1 0 1 0 0,1 0-1 0 0,-1 0 1 0 0,0 1 0 0 0,1-1-1 0 0,-1 0 1 0 0,1 1-1 0 0,-1-1 1 0 0,0 0-1 0 0,1 1 1 0 0,-1-1-1 0 0,0 0 1 0 0,0 1-1 0 0,1-1 1 0 0,-1 1 0 0 0,20 17 708 0 0,-14-13-788 0 0,0 1-1 0 0,0 0 0 0 0,0 0 1 0 0,5 8-1 0 0,-9-12-188 0 0,0 1-1 0 0,-1-1 1 0 0,1 0 0 0 0,0 1-1 0 0,0-1 1 0 0,1 0 0 0 0,-1 0-1 0 0,0-1 1 0 0,1 1 0 0 0,-1 0-1 0 0,1-1 1 0 0,2 2 0 0 0,-5-3 100 0 0,1 0 0 0 0,-1 0 0 0 0,0 0 0 0 0,0 0 1 0 0,0 0-1 0 0,0 0 0 0 0,0 0 0 0 0,0 0 0 0 0,1 0 0 0 0,-1 0 1 0 0,0 0-1 0 0,0 0 0 0 0,0 0 0 0 0,0 0 0 0 0,0 0 0 0 0,0 0 1 0 0,0 0-1 0 0,1 0 0 0 0,-1 0 0 0 0,0 0 0 0 0,0 0 0 0 0,0 0 1 0 0,0 0-1 0 0,0 0 0 0 0,0 0 0 0 0,0 0 0 0 0,0-1 0 0 0,0 1 1 0 0,1 0-1 0 0,-1 0 0 0 0,0 0 0 0 0,0 0 0 0 0,0 0 0 0 0,0 0 1 0 0,0 0-1 0 0,0 0 0 0 0,0-1 0 0 0,0 1 0 0 0,0 0 0 0 0,0 0 1 0 0,0 0-1 0 0,0 0 0 0 0,-2-7-1912 0 0,-2-1 1842 0 0,3 5-228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20 776 0 0,'-6'-10'3397'0'0,"6"6"-1544"0"0,2 5-635 0 0,17-7 2070 0 0,-1 6-2747 0 0,-10-1-492 0 0,1 1 0 0 0,0 0 0 0 0,0 1 0 0 0,0 0 0 0 0,11 3-1 0 0,-18-4-24 0 0,-1 1-1 0 0,1-1 0 0 0,0 1 1 0 0,-1 0-1 0 0,1-1 0 0 0,0 1 1 0 0,-1 0-1 0 0,1 0 0 0 0,-1 0 0 0 0,0 0 1 0 0,1 0-1 0 0,-1 1 0 0 0,0-1 1 0 0,0 0-1 0 0,1 1 0 0 0,-1-1 0 0 0,0 1 1 0 0,0-1-1 0 0,-1 1 0 0 0,1-1 1 0 0,0 1-1 0 0,0 0 0 0 0,-1-1 1 0 0,1 1-1 0 0,-1 0 0 0 0,0-1 0 0 0,1 3 1 0 0,-1 3 123 0 0,-1 0-1 0 0,1 0 1 0 0,-1 0 0 0 0,0-1 0 0 0,-5 13 0 0 0,5-13-37 0 0,-1 0-1 0 0,0 0 1 0 0,1 0 0 0 0,1 0 0 0 0,-1 0 0 0 0,1 0 0 0 0,0 6 0 0 0,0-1 120 0 0,0-10-197 0 0,0 0-1 0 0,0 0 1 0 0,0 1 0 0 0,0-1-1 0 0,1 0 1 0 0,-1 0-1 0 0,0 1 1 0 0,1-1-1 0 0,-1 0 1 0 0,0 0 0 0 0,1 1-1 0 0,-1-1 1 0 0,1 0-1 0 0,1 1 1 0 0,-2-1-10 0 0,1-1-1 0 0,-1 1 1 0 0,1 0 0 0 0,-1-1 0 0 0,1 1-1 0 0,-1-1 1 0 0,1 1 0 0 0,-1-1 0 0 0,1 1-1 0 0,0-1 1 0 0,-1 0 0 0 0,1 1 0 0 0,0-1-1 0 0,0 0 1 0 0,-1 0 0 0 0,1 1 0 0 0,0-1-1 0 0,-1 0 1 0 0,1 0 0 0 0,0 0 0 0 0,0 0-1 0 0,0 0 1 0 0,-1 0 0 0 0,1 0 0 0 0,0 0-1 0 0,0 0 1 0 0,-1 0 0 0 0,1 0 0 0 0,0-1-1 0 0,0 1 1 0 0,-1 0 0 0 0,2-1 0 0 0,2-1 65 0 0,1 0 1 0 0,0 0 0 0 0,-1 0-1 0 0,0-1 1 0 0,1 0 0 0 0,-1 1 0 0 0,0-2-1 0 0,4-3 1 0 0,6-5-123 0 0,7-9-1871 0 0,-21 20 1259 0 0,1 0-1 0 0,-1 0 1 0 0,0 0-1 0 0,1 0 1 0 0,-1 0-1 0 0,0 0 1 0 0,1 0-1 0 0,-1 0 1 0 0,0 0-1 0 0,0 0 1 0 0,0 0-1 0 0,0 0 1 0 0,0 0-1 0 0,0 0 1 0 0,0 0-1 0 0,-1 0 1 0 0,1-2-1 0 0,-3-5-1253 0 0,1 5 1337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1824 0 0,'-1'-2'331'0'0,"1"0"0"0"0,0 1-1 0 0,0-1 1 0 0,1 1 0 0 0,-1-1-1 0 0,0 1 1 0 0,0-1 0 0 0,1 1-1 0 0,-1-1 1 0 0,1 1 0 0 0,-1-1-1 0 0,1 1 1 0 0,0 0 0 0 0,-1-1-1 0 0,1 1 1 0 0,0 0-1 0 0,2-3 1 0 0,-1 3-113 0 0,-1 0 0 0 0,1 0 0 0 0,0 1 0 0 0,-1-1 0 0 0,1 0 0 0 0,0 0 0 0 0,0 1 0 0 0,0-1-1 0 0,-1 1 1 0 0,1 0 0 0 0,0-1 0 0 0,0 1 0 0 0,0 0 0 0 0,3 0 0 0 0,-1 0-133 0 0,5 0-415 0 0,1 0-1 0 0,-1 1 1 0 0,0 0-1 0 0,16 3 1 0 0,-25-4 245 0 0,1 0 0 0 0,-1 0 0 0 0,0 1 0 0 0,0-1-1 0 0,0 0 1 0 0,0 0 0 0 0,0 0 0 0 0,1 0 0 0 0,-1 0 0 0 0,0 0 0 0 0,0 0 0 0 0,0 0-1 0 0,0 0 1 0 0,0 0 0 0 0,0 0 0 0 0,1 0 0 0 0,-1 1 0 0 0,0-1 0 0 0,0 0-1 0 0,0 0 1 0 0,0 0 0 0 0,0 0 0 0 0,0 0 0 0 0,0 0 0 0 0,0 1 0 0 0,0-1 0 0 0,0 0-1 0 0,0 0 1 0 0,0 0 0 0 0,0 0 0 0 0,0 0 0 0 0,1 1 0 0 0,-1-1 0 0 0,0 0 0 0 0,0 0-1 0 0,0 0 1 0 0,-1 0 0 0 0,1 0 0 0 0,0 1 0 0 0,0-1 0 0 0,0 0 0 0 0,0 0 0 0 0,0 0-1 0 0,0 0 1 0 0,0 0 0 0 0,0 1 0 0 0,0-1 0 0 0,0 0 0 0 0,0 0 0 0 0,0 0 0 0 0,0 0-1 0 0,0 0 1 0 0,-1 0 0 0 0,1 0 0 0 0,0 1 0 0 0,0-1 0 0 0,0 0 0 0 0,0 0 0 0 0,0 0-1 0 0,0 0 1 0 0,-1 0 0 0 0,1 0 0 0 0,0 0 0 0 0,0 0 0 0 0,0 0 0 0 0,-1 0 0 0 0,-10 7-3295 0 0,9-7 3502 0 0,-2 2-631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5257 0 0,'-1'-2'5782'0'0,"7"1"-4742"0"0,19 0 2388 0 0,-20 0-3257 0 0,0 0 0 0 0,0 1 1 0 0,0 0-1 0 0,0 0 0 0 0,1 0 0 0 0,-1 1 1 0 0,0-1-1 0 0,0 1 0 0 0,0 1 0 0 0,0-1 1 0 0,0 1-1 0 0,6 2 0 0 0,-10-3-101 0 0,0 0 0 0 0,0 0 0 0 0,0 0 0 0 0,0 1 0 0 0,0-1 1 0 0,0 0-1 0 0,0 0 0 0 0,0 1 0 0 0,-1-1 0 0 0,1 0 0 0 0,0 1 0 0 0,-1-1 0 0 0,1 1 0 0 0,-1-1 0 0 0,0 1 0 0 0,1-1 0 0 0,-1 1 0 0 0,0-1 0 0 0,0 1 0 0 0,0-1 0 0 0,0 3 1 0 0,0 3 100 0 0,-1 0 0 0 0,0 1 1 0 0,-2 6-1 0 0,-10 24-250 0 0,5-16-841 0 0,6-12 32 0 0,-1 0-1311 0 0,0-4-2198 0 0,11-22-3828 0 0,1-5 6054 0 0,-6 15 2274 0 0,1-1 0 0 0,-1 1 0 0 0,1-1 0 0 0,1 1 0 0 0,6-8 0 0 0,-11 14 11 0 0,1 0-1 0 0,-1 0 1 0 0,0-1-1 0 0,0 1 1 0 0,1 0 0 0 0,-1 0-1 0 0,0 0 1 0 0,0 0-1 0 0,1 0 1 0 0,-1 0 0 0 0,0 0-1 0 0,1-1 1 0 0,-1 1-1 0 0,0 0 1 0 0,0 0 0 0 0,1 0-1 0 0,-1 0 1 0 0,0 0 0 0 0,1 0-1 0 0,-1 0 1 0 0,0 1-1 0 0,0-1 1 0 0,1 0 0 0 0,-1 0-1 0 0,0 0 1 0 0,0 0-1 0 0,1 0 1 0 0,-1 0 0 0 0,0 0-1 0 0,0 1 1 0 0,1-1-1 0 0,-1 0 1 0 0,0 0 0 0 0,0 0-1 0 0,1 1 1 0 0,-1-1-1 0 0,0 0 1 0 0,0 0 0 0 0,0 0-1 0 0,0 1 1 0 0,1-1-1 0 0,-1 1 1 0 0,9 15 2858 0 0,-2-5-2641 0 0,-4-7-370 0 0,-1 0-186 0 0,1-1 0 0 0,-1 0 0 0 0,1 0 0 0 0,0 0 0 0 0,0 0 0 0 0,0 0 0 0 0,1-1 0 0 0,-1 1 0 0 0,5 1 0 0 0,-8-3 62 0 0,1-1-1 0 0,-1 0 1 0 0,1 1 0 0 0,-1-1 0 0 0,1 0 0 0 0,-1 0 0 0 0,1 0 0 0 0,-1 1 0 0 0,1-1 0 0 0,-1 0 0 0 0,1 0-1 0 0,-1 0 1 0 0,1 0 0 0 0,-1 0 0 0 0,1 0 0 0 0,-1 0 0 0 0,1 0 0 0 0,0 0 0 0 0,-1 0 0 0 0,1 0 0 0 0,-1 0-1 0 0,1 0 1 0 0,-1-1 0 0 0,1 1 0 0 0,-1 0 0 0 0,1 0 0 0 0,-1-1 0 0 0,1 1 0 0 0,-1 0 0 0 0,0 0 0 0 0,1-1-1 0 0,-1 1 1 0 0,1-1 0 0 0,-1 1 0 0 0,1-2 64 0 0,0 0 0 0 0,0-1 0 0 0,0 1 0 0 0,0 0 0 0 0,0 0 0 0 0,0-4 0 0 0,2-5-83 0 0,-1 5-824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34 1784 0 0,'-2'2'991'0'0,"-6"10"1475"0"0,8-12-2440 0 0,0 1-1 0 0,0-1 1 0 0,0 0 0 0 0,0 0-1 0 0,0 0 1 0 0,0 0 0 0 0,0 1-1 0 0,0-1 1 0 0,-1 0 0 0 0,1 0 0 0 0,0 0-1 0 0,0 0 1 0 0,0 1 0 0 0,0-1-1 0 0,0 0 1 0 0,0 0 0 0 0,0 0-1 0 0,0 0 1 0 0,0 1 0 0 0,0-1 0 0 0,0 0-1 0 0,0 0 1 0 0,0 0 0 0 0,0 0-1 0 0,0 1 1 0 0,1-1 0 0 0,-1 0-1 0 0,0 0 1 0 0,0 0 0 0 0,0 0 0 0 0,0 1-1 0 0,0-1 1 0 0,0 0 0 0 0,0 0-1 0 0,0 0 1 0 0,1 0 0 0 0,-1 0-1 0 0,0 1 1 0 0,0-1 0 0 0,0 0 0 0 0,0 0-1 0 0,0 0 1 0 0,1 0 0 0 0,-1 0-1 0 0,0 0 1 0 0,0 0 0 0 0,0 0-1 0 0,0 0 1 0 0,1 0 0 0 0,-1 0 0 0 0,0 0-1 0 0,0 0 1 0 0,0 0 0 0 0,1 0-1 0 0,-1 0 1 0 0,16 3 1682 0 0,-14-3-1648 0 0,0 1 0 0 0,0-1 1 0 0,1 1-1 0 0,-1-1 0 0 0,0 0 1 0 0,0 0-1 0 0,0 0 0 0 0,0 0 0 0 0,0 0 1 0 0,0-1-1 0 0,4 0 0 0 0,63-18-533 0 0,-69 19 361 0 0,1 0 0 0 0,-1 0-1 0 0,1 0 1 0 0,-1-1 0 0 0,1 1 0 0 0,-1 0 0 0 0,1 0 0 0 0,-1-1 0 0 0,1 1-1 0 0,-1 0 1 0 0,0 0 0 0 0,1-1 0 0 0,-1 1 0 0 0,0 0 0 0 0,1-1-1 0 0,-1 1 1 0 0,0-1 0 0 0,1 1 0 0 0,-1-1 0 0 0,0 1 0 0 0,0 0 0 0 0,1-1-1 0 0,-1 1 1 0 0,0-1 0 0 0,0 1 0 0 0,0-1 0 0 0,0 1 0 0 0,0-1 0 0 0,0 1-1 0 0,0-1 1 0 0,0 1 0 0 0,0-1 0 0 0,0 1 0 0 0,0-1 0 0 0,0 1 0 0 0,0-1-1 0 0,0 1 1 0 0,0-1 0 0 0,0 1 0 0 0,0-1 0 0 0,-1 1 0 0 0,1-1-1 0 0,0 1 1 0 0,-1-1 0 0 0,0-1-205 0 0,0 0 0 0 0,0 0 1 0 0,-1 0-1 0 0,1 1 0 0 0,-1-1 0 0 0,1 0 0 0 0,-1 1 0 0 0,1 0 1 0 0,-4-3-1 0 0,1 2-98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1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1584 0 0,'-4'4'835'0'0,"1"-1"-1"0"0,0 1 0 0 0,0-1 0 0 0,0 1 0 0 0,-3 5 1 0 0,5-8-691 0 0,1 0 1 0 0,-1 1 0 0 0,1-1 0 0 0,0 0-1 0 0,-1 0 1 0 0,1 1 0 0 0,0-1-1 0 0,0 0 1 0 0,0 1 0 0 0,-1-1 0 0 0,1 0-1 0 0,1 1 1 0 0,-1-1 0 0 0,0 0-1 0 0,0 1 1 0 0,0-1 0 0 0,1 0 0 0 0,-1 1-1 0 0,1-1 1 0 0,-1 0 0 0 0,1 0-1 0 0,1 2 1 0 0,3 5-91 0 0,1 0 0 0 0,1 0 0 0 0,0-1 0 0 0,0 0 0 0 0,0 0-1 0 0,1-1 1 0 0,10 7 0 0 0,-15-10-59 0 0,-1-2 1 0 0,9 6-127 0 0,-11-7 122 0 0,0 0-1 0 0,1 0 1 0 0,-1 0 0 0 0,0 0 0 0 0,1 0 0 0 0,-1 0 0 0 0,0 0 0 0 0,0 0-1 0 0,1 0 1 0 0,-1 0 0 0 0,0 0 0 0 0,1 0 0 0 0,-1 0 0 0 0,0 0 0 0 0,1 0-1 0 0,-1 0 1 0 0,0 0 0 0 0,1 0 0 0 0,-1 0 0 0 0,0 0 0 0 0,0 0 0 0 0,1-1-1 0 0,-1 1 1 0 0,0 0 0 0 0,1 0 0 0 0,-1 0 0 0 0,0-1 0 0 0,0 1-1 0 0,0 0 1 0 0,1 0 0 0 0,-1 0 0 0 0,0-1 0 0 0,0 1 0 0 0,0 0 0 0 0,1-1-1 0 0,16-20-132 0 0,-9 4 142 0 0,-5 12 5 0 0,-1-1 0 0 0,1 1-1 0 0,6-8 1 0 0,-8 12-2 0 0,0 0 0 0 0,-1 0 0 0 0,1 0 0 0 0,1 0 0 0 0,-1 0 0 0 0,0 0 0 0 0,0 0 0 0 0,0 0 0 0 0,0 0 0 0 0,1 1 0 0 0,-1-1 0 0 0,0 0 0 0 0,1 1 1 0 0,-1-1-1 0 0,1 1 0 0 0,-1 0 0 0 0,0-1 0 0 0,1 1 0 0 0,1 0 0 0 0,-1 0 14 0 0,-1 0 0 0 0,0 1-1 0 0,0-1 1 0 0,0 0 0 0 0,0 1 0 0 0,0-1 0 0 0,0 1 0 0 0,0-1 0 0 0,0 1 0 0 0,0-1 0 0 0,0 1 0 0 0,0 0 0 0 0,0-1 0 0 0,0 1-1 0 0,0 0 1 0 0,0 0 0 0 0,0 0 0 0 0,-1 0 0 0 0,2 1 0 0 0,12 24 304 0 0,-9-16-223 0 0,14 36 472 0 0,-19-45-550 0 0,0-1 0 0 0,0 0 0 0 0,0 1 0 0 0,0-1 0 0 0,0 0 0 0 0,0 1 1 0 0,0-1-1 0 0,0 1 0 0 0,0-1 0 0 0,0 0 0 0 0,0 1 0 0 0,0-1 0 0 0,0 0 0 0 0,0 1 1 0 0,0-1-1 0 0,0 1 0 0 0,0-1 0 0 0,0 0 0 0 0,0 1 0 0 0,-1-1 0 0 0,1 0 0 0 0,0 1 1 0 0,0-1-1 0 0,0 0 0 0 0,-1 1 0 0 0,1-1 0 0 0,0 0 0 0 0,0 0 0 0 0,-1 1 0 0 0,1-1 0 0 0,0 0 1 0 0,-1 0-1 0 0,1 0 0 0 0,-1 1 0 0 0,-1 0-5 0 0,7-5-766 0 0,5 1 783 0 0,0 0 0 0 0,17-4 0 0 0,-8 3 168 0 0,-17 3-136 0 0,0 1-1 0 0,0-1 1 0 0,-1 1 0 0 0,1 0 0 0 0,0 0 0 0 0,0 0-1 0 0,0 0 1 0 0,0 0 0 0 0,0 0 0 0 0,0 0-1 0 0,-1 0 1 0 0,1 1 0 0 0,0-1 0 0 0,0 1 0 0 0,0-1-1 0 0,-1 1 1 0 0,1 0 0 0 0,0 0 0 0 0,-1 0 0 0 0,1 0-1 0 0,-1 0 1 0 0,1 0 0 0 0,1 2 0 0 0,0 1 55 0 0,-2 1 1 0 0,1-1 0 0 0,0 1 0 0 0,-1 0-1 0 0,0-1 1 0 0,0 1 0 0 0,-1 0 0 0 0,1 0-1 0 0,-1 0 1 0 0,0 9 0 0 0,0-12-128 0 0,3 5-2324 0 0,1-26-2516 0 0,-1-3 1555 0 0,0-37-1 0 0,-3 48 2821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1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14 1264 0 0,'-1'0'140'0'0,"1"-1"1"0"0,0 1-1 0 0,0-1 0 0 0,0 1 0 0 0,0 0 0 0 0,0-1 0 0 0,0 1 0 0 0,0-1 1 0 0,0 1-1 0 0,0-1 0 0 0,0 1 0 0 0,0 0 0 0 0,0-1 0 0 0,0 1 0 0 0,0-1 1 0 0,0 1-1 0 0,1 0 0 0 0,-1-1 0 0 0,0 1 0 0 0,0-1 0 0 0,0 1 0 0 0,1 0 1 0 0,-1-1-1 0 0,0 1 0 0 0,0 0 0 0 0,1-1 0 0 0,-1 1 0 0 0,0 0 0 0 0,1-1 1 0 0,-1 1-1 0 0,0 0 0 0 0,1 0 0 0 0,-1 0 0 0 0,1-1 0 0 0,-1 1 0 0 0,0 0 1 0 0,1 0-1 0 0,-1 0 0 0 0,1 0 0 0 0,-1 0 0 0 0,0 0 0 0 0,1-1 0 0 0,-1 1 1 0 0,1 0-1 0 0,-1 0 0 0 0,1 0 0 0 0,-1 1 0 0 0,0-1 0 0 0,1 0 0 0 0,-1 0 1 0 0,1 0-1 0 0,-1 0 0 0 0,1 0 0 0 0,-1 0 0 0 0,1 1 0 0 0,2 1-52 0 0,0-1 0 0 0,0 1 0 0 0,0 0 0 0 0,0 0 0 0 0,-1 0 0 0 0,4 4-1 0 0,-6-6-279 0 0,1 1 0 0 0,0-1 0 0 0,-1 1-1 0 0,1-1 1 0 0,-1 1 0 0 0,1 0 0 0 0,-1-1-1 0 0,1 1 1 0 0,-1 0 0 0 0,0 0 0 0 0,1-1-1 0 0,-1 1 1 0 0,0 0 0 0 0,1 0-1 0 0,-1-1 1 0 0,0 1 0 0 0,0 0 0 0 0,0 0-1 0 0,0 1 1 0 0,-7 12-5155 0 0,6-12 5308 0 0,-1 1-449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1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0 664 0 0,'-10'2'3292'0'0,"8"0"-1301"0"0,7-1-1490 0 0,-5-1-328 0 0,3 0 140 0 0,1 0-1 0 0,0 0 0 0 0,-1 0 1 0 0,1 0-1 0 0,4-1 0 0 0,-4 1-107 0 0,1-1-1 0 0,-1 1 0 0 0,0-1 1 0 0,0 1-1 0 0,6 1 0 0 0,-9-1-140 0 0,1 0-1 0 0,-1 1 1 0 0,0-1-1 0 0,1 0 1 0 0,-1 0-1 0 0,0 1 1 0 0,1-1-1 0 0,-1 1 1 0 0,0 0-1 0 0,0-1 1 0 0,0 1-1 0 0,1 0 1 0 0,-1-1-1 0 0,0 1 0 0 0,0 0 1 0 0,0 0-1 0 0,0 0 1 0 0,0 0-1 0 0,-1 0 1 0 0,2 2-1 0 0,4 7 237 0 0,-4-8-214 0 0,-1 1 0 0 0,1 0 0 0 0,-1 0 0 0 0,0 0-1 0 0,2 6 1 0 0,9 33 436 0 0,-11-39-512 0 0,0 0 0 0 0,0 1 0 0 0,1-1 0 0 0,-1 0 0 0 0,1 0 0 0 0,0 0 0 0 0,0 0 0 0 0,0 0 0 0 0,5 5 0 0 0,-6-8-4 0 0,-1 0 1 0 0,0 0-1 0 0,1 0 1 0 0,-1-1 0 0 0,1 1-1 0 0,-1 0 1 0 0,1 0-1 0 0,-1 0 1 0 0,0 0 0 0 0,1 0-1 0 0,-1 0 1 0 0,1-1-1 0 0,-1 1 1 0 0,0 0 0 0 0,1 0-1 0 0,-1 0 1 0 0,0-1-1 0 0,1 1 1 0 0,-1 0 0 0 0,0-1-1 0 0,1 1 1 0 0,-1 0-1 0 0,0-1 1 0 0,0 1 0 0 0,1 0-1 0 0,-1-1 1 0 0,0 0-1 0 0,5-11 207 0 0,-4-3-66 0 0,-1 13-129 0 0,0 0-1 0 0,1 0 1 0 0,-1 0 0 0 0,0 0 0 0 0,0 0 0 0 0,0 0-1 0 0,0 0 1 0 0,-1 0 0 0 0,1 0 0 0 0,0 0 0 0 0,-1 0 0 0 0,0 0-1 0 0,1 0 1 0 0,-1 0 0 0 0,0 0 0 0 0,0 0 0 0 0,0 1 0 0 0,0-1-1 0 0,0 0 1 0 0,0 1 0 0 0,-3-3 0 0 0,4 3-50 0 0,0 1 0 0 0,-1-1-1 0 0,1 1 1 0 0,-1 0 0 0 0,1-1 0 0 0,0 1 0 0 0,-1-1 0 0 0,1 1-1 0 0,-1 0 1 0 0,1-1 0 0 0,-1 1 0 0 0,1 0 0 0 0,-1 0 0 0 0,1-1 0 0 0,-1 1-1 0 0,1 0 1 0 0,-1 0 0 0 0,1 0 0 0 0,-1 0 0 0 0,1 0 0 0 0,-1 0-1 0 0,0 0 1 0 0,1 0 0 0 0,-1 0 0 0 0,1 0 0 0 0,-1 0 0 0 0,1 0-1 0 0,-1 0 1 0 0,1 0 0 0 0,-1 0 0 0 0,1 1 0 0 0,-1-1 0 0 0,0 0 0 0 0,1 0-1 0 0,0 1 1 0 0,-1-1 0 0 0,1 0 0 0 0,-1 1 0 0 0,1-1 0 0 0,-1 0-1 0 0,0 2 1 0 0,1-2-371 0 0,-1 1 0 0 0,0-1-1 0 0,1 1 1 0 0,-1-1 0 0 0,0 1-1 0 0,0-1 1 0 0,1 0-1 0 0,-1 1 1 0 0,0-1 0 0 0,0 0-1 0 0,0 1 1 0 0,1-1 0 0 0,-3 0-1 0 0,6 6-5038 0 0,-2-5 4463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2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1392 0 0,'4'-2'650'0'0,"0"1"1"0"0,0-1-1 0 0,0 1 0 0 0,0 0 0 0 0,8-1 0 0 0,-10 2-392 0 0,0-1-1 0 0,0 1 0 0 0,0 0 0 0 0,0 0 1 0 0,1 0-1 0 0,-1 1 0 0 0,0-1 1 0 0,0 0-1 0 0,0 1 0 0 0,0 0 0 0 0,0-1 1 0 0,0 1-1 0 0,2 1 0 0 0,-1 1-181 0 0,-1 0-1 0 0,0 0 0 0 0,0 0 1 0 0,0 0-1 0 0,0 0 1 0 0,0 0-1 0 0,0 1 0 0 0,-1-1 1 0 0,0 1-1 0 0,0-1 1 0 0,0 1-1 0 0,0-1 0 0 0,0 1 1 0 0,0 7-1 0 0,0-5-114 0 0,-1-5 37 0 0,0-1 0 0 0,1 0 0 0 0,-1 1 0 0 0,0-1 1 0 0,0 0-1 0 0,0 1 0 0 0,0-1 0 0 0,0 0 0 0 0,0 1 0 0 0,0-1 0 0 0,0 1 0 0 0,0-1 0 0 0,0 0 0 0 0,0 1 0 0 0,0-1 0 0 0,0 0 0 0 0,0 1 0 0 0,0-1 0 0 0,0 0 0 0 0,-1 2 0 0 0,0 0 107 0 0,1-3-23 0 0,0 0-76 0 0,1 1 0 0 0,-1 0 1 0 0,0-1-1 0 0,1 1 0 0 0,-1 0 1 0 0,0 0-1 0 0,1-1 1 0 0,-1 1-1 0 0,1 0 0 0 0,-1 0 1 0 0,0 0-1 0 0,1-1 0 0 0,-1 1 1 0 0,1 0-1 0 0,-1 0 1 0 0,1 0-1 0 0,-1 0 0 0 0,1 0 1 0 0,-1 0-1 0 0,0 0 0 0 0,2 0 1 0 0,0-1 13 0 0,1 1 0 0 0,0-1 0 0 0,0 0-1 0 0,-1 0 1 0 0,1 0 0 0 0,-1 0 0 0 0,1 0 0 0 0,-1-1 0 0 0,1 1 0 0 0,-1-1 0 0 0,3-2 0 0 0,-1 1 171 0 0,-3 7 49 0 0,-5 12 188 0 0,0-1-362 0 0,3-8-26 0 0,0 0 124 0 0,0 0 0 0 0,0 0 0 0 0,1 1 0 0 0,0-1 0 0 0,1 9 0 0 0,0-9 67 0 0,-1-3-74 0 0,1-1-1 0 0,-1 0 1 0 0,1 0 0 0 0,0 0 0 0 0,2 5-1 0 0,-3-7-128 0 0,0 0 0 0 0,0-1-1 0 0,1 1 1 0 0,-1-1 0 0 0,1 1-1 0 0,-1-1 1 0 0,1 1 0 0 0,-1-1-1 0 0,1 1 1 0 0,-1-1 0 0 0,1 0 0 0 0,-1 1-1 0 0,1-1 1 0 0,-1 1 0 0 0,1-1-1 0 0,0 0 1 0 0,-1 0 0 0 0,1 1-1 0 0,-1-1 1 0 0,1 0 0 0 0,0 0-1 0 0,-1 0 1 0 0,1 0 0 0 0,0 0-1 0 0,-1 0 1 0 0,1 0 0 0 0,0 0-1 0 0,-1 0 1 0 0,1 0 0 0 0,0 0-1 0 0,-1 0 1 0 0,2-1 0 0 0,4 0 41 0 0,-1-1 1 0 0,0 0-1 0 0,1-1 0 0 0,-1 1 1 0 0,0-1-1 0 0,0 0 1 0 0,-1 0-1 0 0,1 0 0 0 0,5-6 1 0 0,-5 5-75 0 0,-2 2-92 0 0,0-1-1 0 0,1 0 1 0 0,-1-1-1 0 0,0 1 0 0 0,-1 0 1 0 0,1-1-1 0 0,2-4 1 0 0,5-18-4616 0 0,1 7-3626 0 0,-9 16 6944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2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4401 0 0,'7'2'6859'0'0,"-1"-1"-6484"0"0,0 1-1 0 0,0-1 1 0 0,0 2-1 0 0,0-1 1 0 0,0 0-1 0 0,0 1 1 0 0,6 4-1 0 0,-11-5-378 0 0,1 1 0 0 0,0-1 0 0 0,-1 0 0 0 0,1 1 0 0 0,-1-1 0 0 0,0 1 0 0 0,0-1 0 0 0,0 1 0 0 0,0 0 0 0 0,0-1 0 0 0,-1 1 0 0 0,1 0 0 0 0,-1-1 0 0 0,0 1 0 0 0,1 0 0 0 0,-1 0 0 0 0,-1 4 0 0 0,-1 1-597 0 0,0-1 0 0 0,0 0 1 0 0,-1 0-1 0 0,1 0 0 0 0,-6 9 1 0 0,1-7-2723 0 0,4-8 757 0 0,1-7-226 0 0,11-19 1745 0 0,-7 19 1468 0 0,0-1-1 0 0,1 1 1 0 0,0 0-1 0 0,0 0 1 0 0,5-7-1 0 0,-8 13-321 0 0,0 0-1 0 0,0-1 1 0 0,0 1-1 0 0,1 0 1 0 0,-1 0-1 0 0,0 0 1 0 0,0 0-1 0 0,0 0 1 0 0,0-1-1 0 0,0 1 1 0 0,1 0-1 0 0,-1 0 1 0 0,0 0-1 0 0,0 0 1 0 0,0 0-1 0 0,1 0 1 0 0,-1 0-1 0 0,0 0 1 0 0,0 0-1 0 0,0 0 1 0 0,0 0-1 0 0,1 0 1 0 0,-1 0-1 0 0,0 0 1 0 0,0 0-1 0 0,0 0 1 0 0,1 0-1 0 0,-1 0 1 0 0,0 0-1 0 0,0 0 1 0 0,0 0-1 0 0,1 0 1 0 0,-1 0-1 0 0,0 0 0 0 0,0 0 1 0 0,0 0-1 0 0,0 0 1 0 0,1 0-1 0 0,-1 1 1 0 0,8 8 2408 0 0,5 14-399 0 0,-12-22-2061 0 0,19 43-156 0 0,-20-43-91 0 0,1-1 0 0 0,-1 1 0 0 0,1 0 0 0 0,-1 0 1 0 0,1-1-1 0 0,-1 1 0 0 0,0 0 0 0 0,0 0 0 0 0,1 0 0 0 0,-1 0 0 0 0,0-1 1 0 0,0 1-1 0 0,0 0 0 0 0,0 0 0 0 0,0 0 0 0 0,0 0 0 0 0,0 0 0 0 0,0 0 1 0 0,0-1-1 0 0,0 1 0 0 0,0 0 0 0 0,-1 0 0 0 0,1 0 0 0 0,0 0 0 0 0,-1 0 0 0 0,-1 2-97 0 0,0-1-1 0 0,0 1 1 0 0,0-1-1 0 0,0 0 0 0 0,0 0 1 0 0,-3 2-1 0 0,-13 14 1767 0 0,18-18-1438 0 0,0 0-1 0 0,0 0 0 0 0,0 0 1 0 0,0 0-1 0 0,0 0 1 0 0,0 0-1 0 0,0 0 0 0 0,0 0 1 0 0,0 0-1 0 0,0 0 1 0 0,0 0-1 0 0,0 0 0 0 0,1 0 1 0 0,-1 0-1 0 0,0 0 1 0 0,0 0-1 0 0,0 0 1 0 0,0 0-1 0 0,0 0 0 0 0,0 0 1 0 0,0 0-1 0 0,0 0 1 0 0,0 0-1 0 0,0 0 0 0 0,0 0 1 0 0,0 0-1 0 0,0 0 1 0 0,0 0-1 0 0,0 0 0 0 0,0 0 1 0 0,0 0-1 0 0,0 0 1 0 0,0 0-1 0 0,0 0 0 0 0,0 1 1 0 0,0-1-1 0 0,0 0 1 0 0,0 0-1 0 0,0 0 0 0 0,0 0 1 0 0,0 0-1 0 0,0 0 1 0 0,0 0-1 0 0,0 0 0 0 0,0 0 1 0 0,0 0-1 0 0,0 0 1 0 0,0 0-1 0 0,0 0 0 0 0,0 0 1 0 0,0 0-1 0 0,0 0 1 0 0,0 0-1 0 0,0 0 0 0 0,0 0 1 0 0,0 0-1 0 0,0 0 1 0 0,0 0-1 0 0,0 0 0 0 0,0 0 1 0 0,0 1-1 0 0,0-1 1 0 0,0 0-1 0 0,7-3 858 0 0,15-7-713 0 0,-8 3 122 0 0,-13 7-301 0 0,4-3 294 0 0,1 1 1 0 0,-1 0 0 0 0,11-2-1 0 0,-15 4-207 0 0,0 0 1 0 0,0 0-1 0 0,0 0 0 0 0,0 0 1 0 0,0-1-1 0 0,0 1 0 0 0,0 1 1 0 0,0-1-1 0 0,0 0 0 0 0,0 0 1 0 0,0 0-1 0 0,0 0 0 0 0,0 1 1 0 0,0-1-1 0 0,0 1 0 0 0,0-1 1 0 0,0 0-1 0 0,0 1 0 0 0,0 0 1 0 0,-1-1-1 0 0,1 1 0 0 0,0-1 1 0 0,0 1-1 0 0,-1 0 0 0 0,1 0 0 0 0,0-1 1 0 0,-1 1-1 0 0,2 2 0 0 0,-2 1 9 0 0,1 0 0 0 0,-1 0 0 0 0,0 0 0 0 0,-1 0 0 0 0,1 0 0 0 0,-2 5-1 0 0,1-5-48 0 0,-4 19-45 0 0,4-18-416 0 0,-1 0-1 0 0,1 1 1 0 0,-1 9 0 0 0,10-24-9056 0 0,-3 3 8066 0 0,-3 2 350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3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3617 0 0,'0'0'219'0'0,"-1"0"1"0"0,0 0-1 0 0,1 0 1 0 0,-1 1-1 0 0,0-1 1 0 0,0 0-1 0 0,1 0 0 0 0,-1 0 1 0 0,0 1-1 0 0,1-1 1 0 0,-1 0-1 0 0,0 1 1 0 0,1-1-1 0 0,-1 1 1 0 0,1-1-1 0 0,-1 1 1 0 0,1-1-1 0 0,-1 1 1 0 0,1-1-1 0 0,-1 1 0 0 0,1-1 1 0 0,-1 1-1 0 0,0 1 1 0 0,0 0 50 0 0,0 0 1 0 0,0 1 0 0 0,1-1-1 0 0,-1 0 1 0 0,1 1-1 0 0,-1-1 1 0 0,1 5-1 0 0,-1-1-83 0 0,1 0 0 0 0,1 0-1 0 0,-1 0 1 0 0,1 0-1 0 0,3 11 1 0 0,10 17 160 0 0,-13-32-333 0 0,0-1 0 0 0,0 1 0 0 0,0-1 1 0 0,1 1-1 0 0,-1-1 0 0 0,0 1 0 0 0,1-1 0 0 0,-1 0 1 0 0,1 0-1 0 0,-1 0 0 0 0,1 0 0 0 0,3 2 1 0 0,-4-3 4 0 0,0 1 0 0 0,0 0 0 0 0,1-1 0 0 0,-1 1 1 0 0,0-1-1 0 0,1 1 0 0 0,-1-1 0 0 0,1 0 1 0 0,-1 0-1 0 0,0 0 0 0 0,1 1 0 0 0,-1-1 0 0 0,1-1 1 0 0,-1 1-1 0 0,1 0 0 0 0,-1 0 0 0 0,3-1 0 0 0,-3 0 0 0 0,0 1 0 0 0,0-1-1 0 0,1 0 1 0 0,-1 0 0 0 0,0 0-1 0 0,0 1 1 0 0,0-1 0 0 0,0 0-1 0 0,0-1 1 0 0,0 1 0 0 0,0 0-1 0 0,-1 0 1 0 0,1 0 0 0 0,0 0-1 0 0,-1-1 1 0 0,1 1 0 0 0,0 0-1 0 0,0-3 1 0 0,-1 2-3 0 0,0-1 0 0 0,1 0 1 0 0,-1 1-1 0 0,0-1 0 0 0,0 1 1 0 0,-1-1-1 0 0,1 1 0 0 0,0-1 1 0 0,-2-4-1 0 0,0 1-18 0 0,0 1 1 0 0,-1-1-1 0 0,0 1 1 0 0,1-1-1 0 0,-2 1 1 0 0,1 0 0 0 0,-1 0-1 0 0,-5-6 1 0 0,9 11-24 0 0,-1-1 1 0 0,1 1 0 0 0,-1-1 0 0 0,1 1-1 0 0,-1-1 1 0 0,0 1 0 0 0,1-1-1 0 0,-1 1 1 0 0,0 0 0 0 0,1-1 0 0 0,-1 1-1 0 0,1 0 1 0 0,-1 0 0 0 0,0-1 0 0 0,0 1-1 0 0,1 0 1 0 0,-1 0 0 0 0,0 0 0 0 0,1 0-1 0 0,-1 0 1 0 0,0 0 0 0 0,0 0-1 0 0,1 0 1 0 0,-1 0 0 0 0,0 0 0 0 0,1 0-1 0 0,-2 1 1 0 0,0 0-66 0 0,1 0 0 0 0,-1 0 0 0 0,1 0 0 0 0,-1 0 0 0 0,1 0 1 0 0,0 1-1 0 0,-1-1 0 0 0,1 0 0 0 0,0 1 0 0 0,0-1 0 0 0,-1 3 0 0 0,-1 1-69 0 0,0 1 0 0 0,0 0-1 0 0,1 0 1 0 0,0 0 0 0 0,-3 12 0 0 0,1 7 293 0 0,1 0 1 0 0,1 0 0 0 0,1 0-1 0 0,3 41 1 0 0,-2-64-143 0 0,1 0 0 0 0,-1 0 1 0 0,0 0-1 0 0,1 0 0 0 0,0 0 0 0 0,0 0 0 0 0,-1-1 0 0 0,1 1 0 0 0,0 0 0 0 0,0 0 1 0 0,1 0-1 0 0,1 1 0 0 0,-3-2-220 0 0,1 0 1 0 0,0 0 0 0 0,0-1-1 0 0,0 1 1 0 0,0 0-1 0 0,0-1 1 0 0,0 1 0 0 0,0-1-1 0 0,0 0 1 0 0,0 1-1 0 0,0-1 1 0 0,1 0 0 0 0,-1 1-1 0 0,0-1 1 0 0,0 0-1 0 0,0 0 1 0 0,0 0 0 0 0,0 0-1 0 0,1 0 1 0 0,-1 0-1 0 0,0 0 1 0 0,0 0 0 0 0,1-1-1 0 0,-1 0-117 0 0,0 1-1 0 0,-1-1 0 0 0,1 0 1 0 0,0 1-1 0 0,-1-1 1 0 0,1 0-1 0 0,0 0 0 0 0,-1 1 1 0 0,1-1-1 0 0,-1 0 1 0 0,1 0-1 0 0,-1 0 0 0 0,1-1 1 0 0,0 1-27 0 0,1-4-359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3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 4953 0 0,'-1'1'294'0'0,"-1"-1"-1"0"0,1 1 1 0 0,0 0-1 0 0,0 0 1 0 0,-1 1-1 0 0,1-1 1 0 0,0 0-1 0 0,0 0 1 0 0,0 0-1 0 0,0 1 1 0 0,1-1-1 0 0,-1 1 1 0 0,0-1-1 0 0,0 0 1 0 0,1 1-1 0 0,-1-1 1 0 0,1 1-1 0 0,0-1 1 0 0,-1 1-1 0 0,1 0 1 0 0,0-1-1 0 0,0 3 1 0 0,-1 3 44 0 0,0 1-1 0 0,1-1 1 0 0,1 11 0 0 0,7 23-201 0 0,-6-28-1265 0 0,1 1 0 0 0,0 21-1 0 0,-3-34 896 0 0,0-1 0 0 0,-1 1 0 0 0,1 0 0 0 0,0-1 1 0 0,-1 1-1 0 0,1 0 0 0 0,0-1 0 0 0,-1 1 0 0 0,1-1 0 0 0,-1 1 0 0 0,1-1 0 0 0,-1 1 0 0 0,1-1 0 0 0,-1 1 0 0 0,1-1 0 0 0,-1 1 0 0 0,0-1 0 0 0,1 1 0 0 0,-1-1 0 0 0,0 0 0 0 0,1 0 0 0 0,-1 1 0 0 0,0-1 0 0 0,1 0 0 0 0,-1 0 0 0 0,0 0 0 0 0,0 1 0 0 0,-1-1-13 0 0,0 0 0 0 0,0 1 0 0 0,0-1 1 0 0,0 0-1 0 0,0 0 0 0 0,1 0 0 0 0,-1 0 1 0 0,0 0-1 0 0,0 0 0 0 0,-3-1 0 0 0,4 0 248 0 0,0 1 0 0 0,0 0 1 0 0,0 0-1 0 0,0 0 0 0 0,0 0 0 0 0,0 0 0 0 0,-1 0 0 0 0,1 0 0 0 0,0 0 1 0 0,0 0-1 0 0,0 1 0 0 0,0-1 0 0 0,0 0 0 0 0,0 1 0 0 0,0-1 0 0 0,-2 2 0 0 0,-8 5 3564 0 0,10-7-3422 0 0,1 0-56 0 0,0 0-1 0 0,0 0 0 0 0,0 0 1 0 0,0 0-1 0 0,0 0 1 0 0,-1 0-1 0 0,1 0 0 0 0,0 0 1 0 0,0 0-1 0 0,0 1 1 0 0,0-1-1 0 0,0 0 0 0 0,0 0 1 0 0,0 0-1 0 0,0 0 1 0 0,-1 0-1 0 0,1 0 0 0 0,0 1 1 0 0,0-1-1 0 0,0 0 0 0 0,0 0 1 0 0,0 0-1 0 0,0 0 1 0 0,0 0-1 0 0,0 1 0 0 0,0-1 1 0 0,0 0-1 0 0,0 0 1 0 0,0 0-1 0 0,0 0 0 0 0,0 1 1 0 0,0-1-1 0 0,0 0 1 0 0,0 0-1 0 0,0 0 0 0 0,0 0 1 0 0,0 0-1 0 0,0 1 1 0 0,1-1-1 0 0,6 5 1479 0 0,14-1 827 0 0,-9-4-1974 0 0,-1-1-1 0 0,1-1 0 0 0,22-5 1 0 0,-13 6-3757 0 0,-17 1-360 0 0,-1 1-670 0 0,-3-2 2325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6361 0 0,'-2'0'204'0'0,"1"0"1"0"0,-1 0-1 0 0,1 0 0 0 0,0 0 0 0 0,-1 1 0 0 0,1-1 0 0 0,0 0 0 0 0,0 1 0 0 0,-1-1 0 0 0,1 1 0 0 0,0-1 0 0 0,0 1 0 0 0,-1 0 0 0 0,1-1 1 0 0,0 1-1 0 0,0 0 0 0 0,0 0 0 0 0,0 0 0 0 0,0 0 0 0 0,0 0 0 0 0,0 0 0 0 0,0 0 0 0 0,1 0 0 0 0,-1 0 0 0 0,0 0 0 0 0,1 0 1 0 0,-1 0-1 0 0,0 1 0 0 0,1-1 0 0 0,0 0 0 0 0,-1 1 0 0 0,1-1 0 0 0,0 0 0 0 0,-1 3 0 0 0,1 4-167 0 0,-1 0 0 0 0,1 1-1 0 0,1-1 1 0 0,2 14 0 0 0,-1-5 66 0 0,1 21-368 0 0,4 65-2103 0 0,-10-91 515 0 0,1-13-65 0 0,-1-6 418 0 0,3-2 1469 0 0,-1 0 1 0 0,1 0 0 0 0,1 0 0 0 0,0 0 0 0 0,0 0 0 0 0,0 0-1 0 0,5-13 1 0 0,-6 21 116 0 0,0 0 0 0 0,1 0-1 0 0,-1 0 1 0 0,0 0 0 0 0,0 0 0 0 0,1 1-1 0 0,-1-1 1 0 0,0 0 0 0 0,1 0 0 0 0,-1 0-1 0 0,1 0 1 0 0,-1 0 0 0 0,1 1 0 0 0,0-1-1 0 0,-1 0 1 0 0,1 0 0 0 0,0 1 0 0 0,-1-1-1 0 0,1 0 1 0 0,0 1 0 0 0,0-1 0 0 0,0 1-1 0 0,0-1 1 0 0,-1 1 0 0 0,1 0 0 0 0,0-1-1 0 0,0 1 1 0 0,0 0 0 0 0,2-1 0 0 0,-1 1 68 0 0,0 1 0 0 0,0-1 1 0 0,-1 1-1 0 0,1 0 0 0 0,0-1 1 0 0,0 1-1 0 0,-1 0 0 0 0,1 0 1 0 0,0 0-1 0 0,-1 0 1 0 0,1 0-1 0 0,-1 1 0 0 0,0-1 1 0 0,3 2-1 0 0,7 10-101 0 0,-8-9-324 0 0,1 0 0 0 0,-1 0-1 0 0,8 6 1 0 0,-10-10 127 0 0,-1 0 0 0 0,0 0 0 0 0,0 1 0 0 0,0-1 0 0 0,0 0 1 0 0,1 0-1 0 0,-1 0 0 0 0,0 0 0 0 0,0 0 0 0 0,0 0 0 0 0,1 0 1 0 0,-1 0-1 0 0,0 1 0 0 0,0-1 0 0 0,0 0 0 0 0,1 0 0 0 0,-1 0 1 0 0,0 0-1 0 0,0 0 0 0 0,0 0 0 0 0,1 0 0 0 0,-1 0 0 0 0,0 0 0 0 0,0 0 1 0 0,1-1-1 0 0,-1 1 0 0 0,0 0 0 0 0,0 0 0 0 0,1 0 0 0 0,2-7-4557 0 0,-2 5 4833 0 0,-1 0-740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1248 0 0,'0'-1'165'0'0,"0"1"-1"0"0,0 0 0 0 0,0 0 0 0 0,0 0 0 0 0,0 0 1 0 0,0-1-1 0 0,0 1 0 0 0,0 0 0 0 0,0 0 1 0 0,0 0-1 0 0,0 0 0 0 0,0-1 0 0 0,0 1 1 0 0,0 0-1 0 0,0 0 0 0 0,0 0 0 0 0,0 0 1 0 0,0 0-1 0 0,1-1 0 0 0,-1 1 0 0 0,0 0 0 0 0,0 0 1 0 0,0 0-1 0 0,0 0 0 0 0,0 0 0 0 0,0-1 1 0 0,0 1-1 0 0,1 0 0 0 0,-1 0 0 0 0,0 0 1 0 0,0 0-1 0 0,0 0 0 0 0,0 0 0 0 0,1 0 1 0 0,-1 0-1 0 0,0 0 0 0 0,0 0 0 0 0,0 0 1 0 0,1 0-1 0 0,9-5 1507 0 0,9 3-540 0 0,-15 2-1070 0 0,-1 0 0 0 0,0-1 0 0 0,1 1-1 0 0,-1 0 1 0 0,0 1 0 0 0,1-1 0 0 0,-1 0 0 0 0,0 1-1 0 0,0 0 1 0 0,5 1 0 0 0,-6-1-46 0 0,0 0 0 0 0,0 0 1 0 0,-1 0-1 0 0,1 0 0 0 0,0 0 0 0 0,-1 0 0 0 0,1 0 0 0 0,-1 1 0 0 0,1-1 1 0 0,-1 1-1 0 0,1-1 0 0 0,-1 1 0 0 0,0-1 0 0 0,0 1 0 0 0,0 0 1 0 0,0-1-1 0 0,0 1 0 0 0,0 0 0 0 0,0 0 0 0 0,-1 0 0 0 0,2 3 0 0 0,-1 3 135 0 0,0-1 0 0 0,-1 1 0 0 0,0-1-1 0 0,-2 13 1 0 0,2-10 34 0 0,-1-1 1 0 0,2 13-1 0 0,-1-20-134 0 0,0 3-22 0 0,1-1 0 0 0,0 1 1 0 0,0-1-1 0 0,0 0 0 0 0,0 0 0 0 0,3 6 1 0 0,-4-9-41 0 0,1 0 0 0 0,0 0 1 0 0,-1 0-1 0 0,1-1 0 0 0,-1 1 1 0 0,1 0-1 0 0,0-1 0 0 0,0 1 1 0 0,-1 0-1 0 0,1-1 0 0 0,0 1 1 0 0,0-1-1 0 0,0 1 0 0 0,0-1 1 0 0,0 0-1 0 0,-1 1 1 0 0,1-1-1 0 0,0 0 0 0 0,0 1 1 0 0,0-1-1 0 0,0 0 0 0 0,0 0 1 0 0,0 0-1 0 0,0 0 0 0 0,0 0 1 0 0,0 0-1 0 0,0 0 0 0 0,0 0 1 0 0,0-1-1 0 0,0 1 0 0 0,0 0 1 0 0,0-1-1 0 0,0 1 0 0 0,0 0 1 0 0,1-2-1 0 0,1 1-3 0 0,0-1-1 0 0,0 0 1 0 0,0 0-1 0 0,0 0 1 0 0,0 0-1 0 0,0 0 1 0 0,-1 0-1 0 0,5-6 1 0 0,1-1 38 0 0,-7 8 16 0 0,-1 0 0 0 0,1 0 0 0 0,-1 0 0 0 0,1 0 0 0 0,-1 0 0 0 0,1 0 0 0 0,-1-1 0 0 0,0 1 0 0 0,0 0 0 0 0,0 0 0 0 0,0 0 0 0 0,0-1 0 0 0,0 1 0 0 0,0 0 0 0 0,0 0 0 0 0,0-1 0 0 0,0 1 0 0 0,-1 0-1 0 0,1 0 1 0 0,0 0 0 0 0,-1 0 0 0 0,1 0 0 0 0,-1-1 0 0 0,0 1 0 0 0,1 0 0 0 0,-2-1 0 0 0,-2 1-35 0 0,1 0-1 0 0,-1 0 1 0 0,0 1-1 0 0,1-1 1 0 0,-1 1-1 0 0,0 0 0 0 0,1 0 1 0 0,-6 1-1 0 0,-7 0-1109 0 0,7 0-239 0 0,6-1-1074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1216 0 0,'0'-4'221'0'0,"16"-10"12159"0"0,-14 33-8644 0 0,-2-3-3098 0 0,0-1 0 0 0,4 16 0 0 0,2-9-929 0 0,3-10-3028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25 4721 0 0,'0'0'219'0'0,"0"0"-1"0"0,0 0 1 0 0,-1 0 0 0 0,1 0-1 0 0,0 0 1 0 0,0 0-1 0 0,-1 1 1 0 0,1-1 0 0 0,0 0-1 0 0,0 0 1 0 0,-1 0 0 0 0,1 0-1 0 0,0 0 1 0 0,0 1 0 0 0,0-1-1 0 0,-1 0 1 0 0,1 0 0 0 0,0 0-1 0 0,0 1 1 0 0,0-1-1 0 0,0 0 1 0 0,-1 0 0 0 0,1 0-1 0 0,0 1 1 0 0,0-1 0 0 0,0 1-1 0 0,-2 10 2262 0 0,4 22-2549 0 0,-1-15 584 0 0,0-10-499 0 0,-1-1 0 0 0,2 1 1 0 0,-1-1-1 0 0,1 1 0 0 0,0-1 1 0 0,0 0-1 0 0,1 0 0 0 0,0 0 1 0 0,0 0-1 0 0,9 12 1 0 0,-12-18-17 0 0,1 0-1 0 0,-1 0 1 0 0,1 0 0 0 0,0 0 0 0 0,-1 0 0 0 0,1-1 0 0 0,0 1 0 0 0,0 0 0 0 0,0 0 0 0 0,0-1 0 0 0,0 1 0 0 0,0 0 0 0 0,0-1-1 0 0,0 1 1 0 0,0-1 0 0 0,0 1 0 0 0,0-1 0 0 0,0 0 0 0 0,0 1 0 0 0,0-1 0 0 0,0 0 0 0 0,0 0 0 0 0,0 0 0 0 0,0 0 0 0 0,1 0-1 0 0,-1 0 1 0 0,0 0 0 0 0,0 0 0 0 0,0 0 0 0 0,0 0 0 0 0,0-1 0 0 0,0 1 0 0 0,2-1 0 0 0,-1-1 33 0 0,0 1 1 0 0,0 0-1 0 0,0-1 1 0 0,-1 0-1 0 0,1 1 0 0 0,-1-1 1 0 0,1 0-1 0 0,-1 0 1 0 0,0 0-1 0 0,1 0 1 0 0,-1 0-1 0 0,0 0 0 0 0,0 0 1 0 0,-1 0-1 0 0,1-1 1 0 0,0-1-1 0 0,4-11 94 0 0,-4 13-114 0 0,0-1 0 0 0,-1 1 0 0 0,1-1 0 0 0,0 0 0 0 0,-1 1 0 0 0,0-1 0 0 0,1 0 0 0 0,-1 1 0 0 0,0-1 0 0 0,0 0 0 0 0,-1-3 0 0 0,-3-28-229 0 0,4 27-43 0 0,0 0 0 0 0,-1 0 0 0 0,0 0-1 0 0,0 0 1 0 0,-1 0 0 0 0,0 0 0 0 0,0 1-1 0 0,-4-9 1 0 0,6 15 101 0 0,0-1-1 0 0,-1 1 1 0 0,1-1 0 0 0,0 1-1 0 0,0-1 1 0 0,-1 1 0 0 0,1 0-1 0 0,0-1 1 0 0,0 1-1 0 0,-1 0 1 0 0,1-1 0 0 0,0 1-1 0 0,-1 0 1 0 0,1 0-1 0 0,-1-1 1 0 0,1 1 0 0 0,0 0-1 0 0,-1 0 1 0 0,1 0-1 0 0,-1-1 1 0 0,1 1 0 0 0,-1 0-1 0 0,1 0 1 0 0,0 0-1 0 0,-1 0 1 0 0,1 0 0 0 0,-1 0-1 0 0,1 0 1 0 0,-1 0 0 0 0,1 0-1 0 0,-1 0 1 0 0,1 0-1 0 0,-1 0 1 0 0,1 0 0 0 0,0 0-1 0 0,-1 0 1 0 0,1 1-1 0 0,-1-1 1 0 0,1 0 0 0 0,-1 0-1 0 0,1 1 1 0 0,0-1-1 0 0,-1 0 1 0 0,1 1 0 0 0,-15 16-4309 0 0,12-13 4476 0 0,-1 0-445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3193 0 0,'0'0'114'0'0,"0"1"1"0"0,0-1-1 0 0,0 0 0 0 0,0 0 1 0 0,0 0-1 0 0,0 1 1 0 0,0-1-1 0 0,0 0 1 0 0,0 0-1 0 0,0 1 1 0 0,0-1-1 0 0,0 0 0 0 0,0 0 1 0 0,0 0-1 0 0,0 1 1 0 0,0-1-1 0 0,0 0 1 0 0,1 0-1 0 0,-1 0 1 0 0,0 1-1 0 0,0-1 1 0 0,0 0-1 0 0,0 0 0 0 0,0 0 1 0 0,1 0-1 0 0,-1 0 1 0 0,0 1-1 0 0,0-1 1 0 0,0 0-1 0 0,0 0 1 0 0,1 0-1 0 0,-1 0 0 0 0,0 0 1 0 0,0 0-1 0 0,1 0 1 0 0,-1 0-1 0 0,0 0 1 0 0,0 1-1 0 0,0-1 1 0 0,1 0-1 0 0,-1 0 0 0 0,0 0 1 0 0,0 0-1 0 0,1 0 1 0 0,-1 0-1 0 0,0-1 1 0 0,0 1-1 0 0,0 0 1 0 0,1 0-1 0 0,-1 0 0 0 0,0 0 1 0 0,0 0-1 0 0,1 0 1 0 0,4-1 18 0 0,-3 1-92 0 0,-1 0 0 0 0,1 0 0 0 0,-1-1 0 0 0,1 1 0 0 0,-1-1 0 0 0,0 1 0 0 0,1-1 0 0 0,-1 0 0 0 0,2 0 0 0 0,-1 0-243 0 0,-1 0 1 0 0,1 0 0 0 0,0 0-1 0 0,-1 0 1 0 0,1 1-1 0 0,0-1 1 0 0,-1 1 0 0 0,1 0-1 0 0,3-1 1 0 0,1 0-1765 0 0,-6 0 1791 0 0,1 1 0 0 0,-1 0 0 0 0,0 0 0 0 0,0 0 0 0 0,1 0 0 0 0,-1 0 0 0 0,0 0 0 0 0,1 0 0 0 0,-1 0 0 0 0,0 0 0 0 0,1 0 0 0 0,-1 0 0 0 0,0 0 0 0 0,1 0 0 0 0,-1 0 0 0 0,0 0 0 0 0,1 0 0 0 0,-1 0 0 0 0,0 0 0 0 0,1 0 0 0 0,-1 0-1 0 0,0 0 1 0 0,0 1 0 0 0,1-1 0 0 0,-1 0 0 0 0,0 0 0 0 0,0 0 0 0 0,1 1 0 0 0,1 0-677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5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1648 0 0,'-1'5'2178'0'0,"1"-4"-888"0"0,4-1-252 0 0,-3 0-868 0 0,22 2 3416 0 0,2 1-3002 0 0,-24-3-572 0 0,0 0-1 0 0,0 0 0 0 0,0 0 1 0 0,0 1-1 0 0,0-1 0 0 0,0 0 1 0 0,-1 1-1 0 0,1-1 1 0 0,0 1-1 0 0,0-1 0 0 0,0 1 1 0 0,0-1-1 0 0,-1 1 0 0 0,1 0 1 0 0,0-1-1 0 0,0 1 1 0 0,-1 0-1 0 0,1 0 0 0 0,-1-1 1 0 0,1 1-1 0 0,-1 0 0 0 0,1 0 1 0 0,-1 0-1 0 0,1 0 0 0 0,-1 0 1 0 0,0 0-1 0 0,1 0 1 0 0,-1 0-1 0 0,0 0 0 0 0,0 0 1 0 0,0 1-1 0 0,1 5 190 0 0,0 0 0 0 0,-1 1-1 0 0,0 7 1 0 0,0-8 167 0 0,0-5-216 0 0,0 0 0 0 0,1 0 0 0 0,-1 0 1 0 0,0 1-1 0 0,1-1 0 0 0,0 0 0 0 0,1 3 0 0 0,-2-4-114 0 0,0 0 1 0 0,1-1-1 0 0,-1 1 1 0 0,0 0 0 0 0,1-1-1 0 0,-1 1 1 0 0,0-1-1 0 0,1 1 1 0 0,-1-1-1 0 0,1 1 1 0 0,-1-1-1 0 0,1 1 1 0 0,0-1 0 0 0,-1 1-1 0 0,1-1 1 0 0,-1 0-1 0 0,1 1 1 0 0,0-1-1 0 0,-1 0 1 0 0,1 1-1 0 0,0-1 1 0 0,-1 0-1 0 0,2 0 1 0 0,1 0-98 0 0,-1 0 1 0 0,0-1-1 0 0,1 1 0 0 0,-1-1 1 0 0,0 0-1 0 0,0 0 0 0 0,0 0 0 0 0,1 0 1 0 0,-1 0-1 0 0,0 0 0 0 0,0-1 1 0 0,-1 1-1 0 0,1 0 0 0 0,0-1 1 0 0,0 0-1 0 0,2-2 0 0 0,4-6-3028 0 0,14-21 0 0 0,-11 15-957 0 0,-5 6 2112 0 0,-4 5 917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5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2865 0 0,'-10'16'7301'0'0,"8"-8"-6746"0"0,1-1 0 0 0,0 1 0 0 0,0 0 0 0 0,1 14 0 0 0,0-19-555 0 0,0 0-1 0 0,0-1 1 0 0,1 1 0 0 0,-1 0-1 0 0,1 0 1 0 0,-1-1 0 0 0,1 1-1 0 0,0 0 1 0 0,0-1 0 0 0,0 1-1 0 0,1-1 1 0 0,-1 0-1 0 0,1 1 1 0 0,-1-1 0 0 0,1 0-1 0 0,0 0 1 0 0,2 3 0 0 0,-3-5-69 0 0,0 1 0 0 0,1 0 0 0 0,-1 0 1 0 0,1-1-1 0 0,-1 1 0 0 0,1-1 0 0 0,-1 1 1 0 0,1-1-1 0 0,0 0 0 0 0,-1 1 0 0 0,1-1 1 0 0,-1 0-1 0 0,1 0 0 0 0,0 0 0 0 0,-1 0 0 0 0,1-1 1 0 0,-1 1-1 0 0,1 0 0 0 0,0-1 0 0 0,-1 1 1 0 0,1-1-1 0 0,-1 1 0 0 0,1-1 0 0 0,-1 0 0 0 0,0 0 1 0 0,1 0-1 0 0,-1 0 0 0 0,0 0 0 0 0,1 0 1 0 0,-1 0-1 0 0,0 0 0 0 0,0 0 0 0 0,0 0 1 0 0,0-1-1 0 0,0 1 0 0 0,1-3 0 0 0,-1 3-80 0 0,-1-1 0 0 0,1 1-1 0 0,0-1 1 0 0,-1 1 0 0 0,0-1-1 0 0,1 1 1 0 0,-1-1 0 0 0,0 0 0 0 0,0 1-1 0 0,0-1 1 0 0,0 0 0 0 0,0 1-1 0 0,0-1 1 0 0,0 1 0 0 0,-1-1-1 0 0,1 0 1 0 0,0 1 0 0 0,-1-1 0 0 0,1 1-1 0 0,-2-2 1 0 0,0-1-15 0 0,-1 0 1 0 0,1 0-1 0 0,-1 0 1 0 0,0 1-1 0 0,-5-6 0 0 0,9 9 369 0 0,1 1 0 0 0,0-1 1 0 0,0 0-1 0 0,-1 0 0 0 0,1 0 0 0 0,0 0 0 0 0,0 0 0 0 0,-1 0 0 0 0,1-1 0 0 0,2 0 0 0 0,18 0 668 0 0,-16 2-611 0 0,-3-1-95 0 0,-1 0 0 0 0,0 0-1 0 0,1 1 1 0 0,-1-1 0 0 0,1 1 0 0 0,-1 0-1 0 0,0 0 1 0 0,0 0 0 0 0,1 0 0 0 0,-1 0-1 0 0,0 0 1 0 0,3 2 0 0 0,-4-1-9 0 0,1 0 1 0 0,0 0-1 0 0,-1-1 1 0 0,1 1-1 0 0,-1 0 1 0 0,0 0 0 0 0,0 1-1 0 0,1 1 1 0 0,-1-2-84 0 0,3 9 46 0 0,0-2 45 0 0,-4-8-266 0 0,0-1 0 0 0,0 0 0 0 0,0 0-1 0 0,0 0 1 0 0,0 0 0 0 0,0 0-1 0 0,0 0 1 0 0,0 0 0 0 0,0 0 0 0 0,0 0-1 0 0,0 0 1 0 0,0 0 0 0 0,0 0-1 0 0,0 0 1 0 0,1 1-401 0 0,-1-1 400 0 0,0 0 1 0 0,0 0 0 0 0,0 0-1 0 0,0 0 1 0 0,0 0 0 0 0,0 0 0 0 0,0 0-1 0 0,0 0 1 0 0,0 0 0 0 0,1 0-1 0 0,-1 0 1 0 0,0 0 0 0 0,0 0-1 0 0,0 0 1 0 0,0 0 0 0 0,0 0 0 0 0,0 0-1 0 0,0 0 1 0 0,0 0 0 0 0,0 0-1 0 0,0 0 1 0 0,0 0 0 0 0,0 0 0 0 0,1 0-1 0 0,-1 0 1 0 0,0 0 0 0 0,0 0-1 0 0,0 0 1 0 0,0 0 0 0 0,0 0-1 0 0,0-1-400 0 0,0 1 401 0 0,0 0-1 0 0,0 0 1 0 0,0 0 0 0 0,0 0-1 0 0,0 0 1 0 0,0 0 0 0 0,0 0 0 0 0,0 0-1 0 0,0 0 1 0 0,0 0 0 0 0,1-1-1 0 0,12-21-6256 0 0,-12 17 5921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5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1208 0 0,'0'0'1971'0'0,"3"8"4680"0"0,4 11-4326 0 0,-5-10-2100 0 0,0 1 0 0 0,0-1 0 0 0,1 0 0 0 0,0 0 1 0 0,1-1-1 0 0,9 17 0 0 0,-4-15-2756 0 0,7-4-5635 0 0,-12-5 6586 0 0,-1 0 134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6.5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5 5417 0 0,'-9'4'4080'0'0,"-3"4"-2508"0"0,12-7-1332 0 0,28 3 3191 0 0,23-11-2884 0 0,-53 9-501 0 0,-1 0 1 0 0,1 0-1 0 0,0 0 0 0 0,1 1 0 0 0,-1-1 0 0 0,0 1 0 0 0,1-1 1 0 0,-1 1-1 0 0,1 0 0 0 0,-2 4 0 0 0,0-2-10 0 0,1 1-1 0 0,0 0 1 0 0,0 0 0 0 0,0 0-1 0 0,0 0 1 0 0,0 8 0 0 0,2-9-25 0 0,1-1 0 0 0,-1 1 1 0 0,1 0-1 0 0,0-1 0 0 0,0 1 0 0 0,3 6 1 0 0,-4-10-41 0 0,1 0-1 0 0,-1 0 1 0 0,0 0 0 0 0,1 0 0 0 0,-1 0 0 0 0,1 0-1 0 0,-1 0 1 0 0,1-1 0 0 0,-1 1 0 0 0,1 0 0 0 0,0 0-1 0 0,0 0 1 0 0,-1-1 0 0 0,1 1 0 0 0,0 0 0 0 0,0-1-1 0 0,0 1 1 0 0,-1-1 0 0 0,1 1 0 0 0,0-1 0 0 0,0 1-1 0 0,0-1 1 0 0,0 0 0 0 0,0 1 0 0 0,0-1 0 0 0,0 0-1 0 0,0 0 1 0 0,0 0 0 0 0,0 0 0 0 0,0 0 0 0 0,0 0-1 0 0,0 0 1 0 0,0 0 0 0 0,2 0 0 0 0,-1-1-204 0 0,0 0 0 0 0,0 0 0 0 0,0-1 0 0 0,0 1 0 0 0,0 0 1 0 0,-1-1-1 0 0,1 1 0 0 0,-1-1 0 0 0,1 0 0 0 0,-1 1 0 0 0,1-1 0 0 0,-1 0 0 0 0,0 0 0 0 0,0 0 1 0 0,0 0-1 0 0,0 0 0 0 0,1-3 0 0 0,2-5-986 0 0,-1 0 0 0 0,2-14 0 0 0,-4 20 953 0 0,0-4-212 0 0,-1 0 0 0 0,1-1 0 0 0,-2-14 0 0 0,0 3 468 0 0,-3 19 3576 0 0,8 1-1225 0 0,7-1-1665 0 0,4 0 234 0 0,-15 1-884 0 0,1 0-1 0 0,-1 0 0 0 0,1 0 0 0 0,-1 1 0 0 0,1-1 1 0 0,-1 0-1 0 0,1 0 0 0 0,-1 1 0 0 0,1-1 0 0 0,-1 0 1 0 0,0 1-1 0 0,1-1 0 0 0,-1 0 0 0 0,0 1 0 0 0,1-1 1 0 0,-1 1-1 0 0,0-1 0 0 0,1 1 0 0 0,-1-1 0 0 0,0 1 1 0 0,0-1-1 0 0,0 0 0 0 0,1 1 0 0 0,-1-1 0 0 0,0 1 1 0 0,0 1-1 0 0,10 56 1150 0 0,-9-54-1125 0 0,0 1-31 0 0,0-1-1 0 0,0 1 0 0 0,0 0 1 0 0,1-1-1 0 0,0 0 1 0 0,0 1-1 0 0,0-1 0 0 0,5 7 1 0 0,-6-11-25 0 0,0 0 0 0 0,-1 0 0 0 0,1 0 0 0 0,0 0 0 0 0,-1 0 0 0 0,1 0 0 0 0,-1 0 0 0 0,1-1 1 0 0,0 1-1 0 0,-1 0 0 0 0,1 0 0 0 0,-1-1 0 0 0,1 1 0 0 0,-1 0 0 0 0,1-1 0 0 0,0 1 0 0 0,-1-1 0 0 0,0 1 0 0 0,1-1 1 0 0,0 0-1 0 0,10-10-129 0 0,-7 6 39 0 0,0-1-1 0 0,0 0 1 0 0,4-10-1 0 0,-6 11 25 0 0,0 0 0 0 0,1 0-1 0 0,0 0 1 0 0,0 0-1 0 0,7-7 1 0 0,-10 11 82 0 0,0 1 0 0 0,0 0 0 0 0,0 0 1 0 0,1 0-1 0 0,-1 0 0 0 0,0-1 0 0 0,0 1 0 0 0,0 0 0 0 0,1 0 1 0 0,-1 0-1 0 0,0 0 0 0 0,0 0 0 0 0,0 0 0 0 0,1 0 0 0 0,-1 0 1 0 0,0 0-1 0 0,0 0 0 0 0,1 0 0 0 0,-1-1 0 0 0,0 1 0 0 0,0 1 1 0 0,1-1-1 0 0,-1 0 0 0 0,0 0 0 0 0,0 0 0 0 0,1 0 1 0 0,-1 0-1 0 0,0 0 0 0 0,0 0 0 0 0,0 0 0 0 0,1 0 0 0 0,-1 0 1 0 0,0 0-1 0 0,0 1 0 0 0,1-1 0 0 0,-1 0 0 0 0,7 11 356 0 0,4 21 30 0 0,-9-24-457 0 0,15 47-89 0 0,-17-55 135 0 0,0 0 1 0 0,0 0-1 0 0,0 1 1 0 0,0-1-1 0 0,0 0 0 0 0,0 0 1 0 0,0 1-1 0 0,0-1 1 0 0,0 0-1 0 0,0 0 1 0 0,0 0-1 0 0,0 1 1 0 0,1-1-1 0 0,-1 0 1 0 0,0 0-1 0 0,0 0 0 0 0,0 0 1 0 0,0 1-1 0 0,1-1 1 0 0,-1 0-1 0 0,0 0 1 0 0,0 0-1 0 0,0 0 1 0 0,1 0-1 0 0,-1 1 1 0 0,0-1-1 0 0,0 0 0 0 0,1 0 1 0 0,-1 0-1 0 0,0 0 1 0 0,1 0-1 0 0,5-5-145 0 0,4-15 290 0 0,-9 18-92 0 0,1-2 5 0 0,11-17 242 0 0,-12 21-272 0 0,0-1 0 0 0,0 0 0 0 0,0 0 1 0 0,0 0-1 0 0,0 1 0 0 0,1-1 0 0 0,-1 1 0 0 0,0-1 0 0 0,0 1 0 0 0,0-1 0 0 0,1 1 0 0 0,-1 0 0 0 0,0-1 0 0 0,1 1 0 0 0,-1 0 0 0 0,0 0 0 0 0,2 0 0 0 0,1 0-171 0 0,1-1 1 0 0,-1 1-1 0 0,0-1 0 0 0,0 0 1 0 0,5-2-1 0 0,0-1-2736 0 0,-2 0-3376 0 0,-8-2 2720 0 0,1 3 2635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7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3017 0 0,'13'3'8502'0'0,"20"13"-6329"0"0,-31-14-2145 0 0,0 0 0 0 0,1 0 0 0 0,-1 1 0 0 0,0-1 0 0 0,0 1 0 0 0,-1-1 0 0 0,1 1 0 0 0,0 0 0 0 0,-1 0 0 0 0,1 0 0 0 0,-1 0 0 0 0,1 3 0 0 0,1 6-8 0 0,4 23-1 0 0,-2-4 112 0 0,-3-14-133 0 0,-2-15-1 0 0,0 0 0 0 0,0 0 1 0 0,1 0-1 0 0,-1 0 0 0 0,0-1 0 0 0,1 1 0 0 0,-1 0 1 0 0,1 0-1 0 0,0 0 0 0 0,-1-1 0 0 0,1 1 0 0 0,0 0 0 0 0,0 0 1 0 0,0-1-1 0 0,2 3 0 0 0,-3-4-5 0 0,0 0 0 0 0,1 0 0 0 0,-1 0 0 0 0,0 0 0 0 0,0 0 0 0 0,1 1 0 0 0,-1-1 0 0 0,0 0 0 0 0,1 0 1 0 0,-1 0-1 0 0,0 0 0 0 0,1 0 0 0 0,-1 0 0 0 0,0 0 0 0 0,0 0 0 0 0,1 0 0 0 0,-1 0 0 0 0,0-1 0 0 0,1 1 0 0 0,-1 0 0 0 0,0 0 0 0 0,0 0 0 0 0,1 0 0 0 0,-1 0 0 0 0,0 0 0 0 0,0-1 0 0 0,1 1 0 0 0,-1 0 0 0 0,0 0 1 0 0,1-1-1 0 0,8-8-245 0 0,-5 6 31 0 0,1-2 6 0 0,-1 0 0 0 0,0 0 0 0 0,1 0 0 0 0,-2 0 0 0 0,1-1 0 0 0,-1 0 0 0 0,1 0 0 0 0,2-9 0 0 0,12-18 63 0 0,-18 33 241 0 0,0 0 0 0 0,1 0 0 0 0,-1 0 0 0 0,0 0 0 0 0,0 0 0 0 0,0-1 0 0 0,1 1 0 0 0,-1 0 0 0 0,0 1 0 0 0,0-1 0 0 0,0 0 0 0 0,1 0 0 0 0,-1 0 0 0 0,0 0 0 0 0,0 0 0 0 0,0 0-1 0 0,1 0 1 0 0,-1 0 0 0 0,0 0 0 0 0,0 0 0 0 0,0 0 0 0 0,0 0 0 0 0,1 1 0 0 0,-1-1 0 0 0,0 0 0 0 0,0 0 0 0 0,0 0 0 0 0,0 0 0 0 0,0 0 0 0 0,0 1 0 0 0,1-1 0 0 0,-1 0 0 0 0,0 0 0 0 0,0 1 0 0 0,9 11 918 0 0,-6-8-979 0 0,-1 0-1 0 0,0 0 1 0 0,0 0 0 0 0,3 8-1 0 0,-3-4-40 0 0,0 0 0 0 0,1 1-1 0 0,6 11 1 0 0,-6-14 112 0 0,-2-5-193 0 0,-1 0-1 0 0,0 0 1 0 0,1 0 0 0 0,-1 0 0 0 0,1 0-1 0 0,-1 0 1 0 0,1 0 0 0 0,0 0-1 0 0,-1 0 1 0 0,1 0 0 0 0,0 0 0 0 0,-1-1-1 0 0,2 2 1 0 0,-1-3 23 0 0,0-1-1 0 0,-1 1 1 0 0,1 0-1 0 0,0-1 1 0 0,-1 1 0 0 0,0-1-1 0 0,1 1 1 0 0,-1-1-1 0 0,0 1 1 0 0,0-4 0 0 0,1 3 140 0 0,-1-1 0 0 0,0 1 0 0 0,0 0 0 0 0,1-1 0 0 0,0 1 0 0 0,-1 0 0 0 0,1 0 0 0 0,0 0 0 0 0,0-1 0 0 0,0 1 0 0 0,0 0 0 0 0,0 0 0 0 0,1 0 0 0 0,-1 1 0 0 0,1-1 0 0 0,-1 0 0 0 0,1 0 0 0 0,0 1 0 0 0,-1-1 0 0 0,1 1 0 0 0,0-1 0 0 0,3 0 0 0 0,6-6 513 0 0,-11 8-554 0 0,1-1 0 0 0,0 0 0 0 0,0 0 0 0 0,-1 1 0 0 0,1-1 0 0 0,0 1 0 0 0,0-1 0 0 0,0 1 1 0 0,0-1-1 0 0,0 1 0 0 0,0-1 0 0 0,0 1 0 0 0,0 0 0 0 0,0-1 0 0 0,0 1 0 0 0,1 0 0 0 0,12-2-2496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34 2144 0 0,'-2'-1'566'0'0,"0"1"0"0"0,0-1 0 0 0,0 0 0 0 0,0-1-1 0 0,0 1 1 0 0,0 0 0 0 0,0-1 0 0 0,1 1 0 0 0,-1-1-1 0 0,0 1 1 0 0,-1-4 0 0 0,-8-4 1002 0 0,10 8-1516 0 0,-1 0-1 0 0,1 0 1 0 0,-1 0-1 0 0,1 1 1 0 0,-1-1-1 0 0,1 1 1 0 0,-1-1-1 0 0,0 1 1 0 0,1 0-1 0 0,-1-1 1 0 0,0 1-1 0 0,1 0 1 0 0,-1 0-1 0 0,0 0 1 0 0,1 0-1 0 0,-1 0 1 0 0,0 1-1 0 0,1-1 1 0 0,-1 1-1 0 0,0-1 1 0 0,1 1-1 0 0,-1-1 1 0 0,1 1-1 0 0,-1 0 1 0 0,1 0-1 0 0,-1 0 1 0 0,1 0-1 0 0,0 0 1 0 0,-3 2-1 0 0,0 0-32 0 0,-1 1-1 0 0,1 1 0 0 0,0-1 0 0 0,0 0 1 0 0,1 1-1 0 0,-1 0 0 0 0,-4 9 0 0 0,7-12-22 0 0,0 0-1 0 0,0 0 0 0 0,0 1 0 0 0,0-1 1 0 0,1 0-1 0 0,-1 1 0 0 0,0-1 1 0 0,1 0-1 0 0,-1 5 0 0 0,2-6-9 0 0,-1 0 0 0 0,0 0 1 0 0,0 1-1 0 0,1-1 0 0 0,-1 0 0 0 0,1 0 0 0 0,-1 0 0 0 0,1 0 0 0 0,0 0 1 0 0,-1 0-1 0 0,1 0 0 0 0,0 0 0 0 0,0 0 0 0 0,-1 0 0 0 0,1 0 0 0 0,0 0 1 0 0,0-1-1 0 0,0 1 0 0 0,0 0 0 0 0,0 0 0 0 0,2 0 0 0 0,6 4-40 0 0,1-1-1 0 0,0 0 1 0 0,12 4 0 0 0,-12-5 53 0 0,0 0 0 0 0,-1 1 0 0 0,12 6 0 0 0,-19-9 45 0 0,-1 1-1 0 0,1-1 1 0 0,0 1 0 0 0,-1-1-1 0 0,1 1 1 0 0,-1 0 0 0 0,1 0-1 0 0,-1-1 1 0 0,0 1 0 0 0,0 0 0 0 0,1 0-1 0 0,-1 1 1 0 0,1 3 0 0 0,-2-5-8 0 0,0-1 1 0 0,1 1 0 0 0,-1 0 0 0 0,0 0 0 0 0,0 0-1 0 0,0 0 1 0 0,0 0 0 0 0,0 0 0 0 0,0 0 0 0 0,0 0 0 0 0,0 0-1 0 0,0-1 1 0 0,0 1 0 0 0,0 0 0 0 0,-1 0 0 0 0,1 0-1 0 0,0 0 1 0 0,-1 0 0 0 0,1 0 0 0 0,0-1 0 0 0,-1 1-1 0 0,1 0 1 0 0,-1 0 0 0 0,0-1 0 0 0,1 1 0 0 0,-1 0-1 0 0,1-1 1 0 0,-1 1 0 0 0,0-1 0 0 0,0 1 0 0 0,1 0 0 0 0,-1-1-1 0 0,0 0 1 0 0,0 1 0 0 0,0-1 0 0 0,-1 1 0 0 0,-2 0-170 0 0,0 1 0 0 0,0-1 0 0 0,-1 0 0 0 0,1-1 0 0 0,0 1 0 0 0,0-1 1 0 0,-1 0-1 0 0,-6 0 0 0 0,9-1-173 0 0,1 1 0 0 0,0 0 0 0 0,0 0 0 0 0,-1-1 0 0 0,1 1 0 0 0,0-1 0 0 0,0 1 0 0 0,0-1 0 0 0,0 0 0 0 0,0 0 0 0 0,0 1 0 0 0,0-1 0 0 0,0 0 0 0 0,0 0 0 0 0,0 0 0 0 0,0 0 0 0 0,0 0 0 0 0,0 0 0 0 0,1 0 0 0 0,-1 0 0 0 0,0 0 0 0 0,1 0 0 0 0,-1-1 0 0 0,1 1 0 0 0,-1 0 0 0 0,1 0 0 0 0,0 0 0 0 0,-1-1 0 0 0,1 1 0 0 0,0 0 0 0 0,0-1 0 0 0,0 1 0 0 0,0-3 0 0 0,0-6-1068 0 0,0 5 762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4097 0 0,'8'19'3315'0'0,"-3"-16"-3140"0"0,-1 0 0 0 0,0 0 0 0 0,1-1 1 0 0,-1 0-1 0 0,1 1 0 0 0,0-2 0 0 0,-1 1 0 0 0,1 0 0 0 0,0-1 0 0 0,0 0 0 0 0,0 0 0 0 0,9 0 0 0 0,-10 0-136 0 0,0-2-53 0 0,0 1-1 0 0,0 0 0 0 0,-1-1 0 0 0,1 0 0 0 0,0 0 1 0 0,0 0-1 0 0,-1 0 0 0 0,1-1 0 0 0,4-2 0 0 0,-7 4 15 0 0,-1-1 0 0 0,0 1 0 0 0,1-1 0 0 0,-1 1 0 0 0,1-1 0 0 0,-1 1 0 0 0,0-1 0 0 0,0 0 0 0 0,1 1 0 0 0,-1-1 0 0 0,0 1-1 0 0,0-1 1 0 0,0 0 0 0 0,1 1 0 0 0,-1-1 0 0 0,0 0 0 0 0,0 1 0 0 0,0-1 0 0 0,0 0 0 0 0,0 1 0 0 0,0-1 0 0 0,0 0 0 0 0,-1 1 0 0 0,1-1 0 0 0,0 1-1 0 0,0-1 1 0 0,-1-1 0 0 0,1 1-9 0 0,-1 0-1 0 0,1-1 0 0 0,0 1 0 0 0,-1 0 1 0 0,0 0-1 0 0,1 0 0 0 0,-1 0 0 0 0,0-1 0 0 0,1 1 1 0 0,-1 0-1 0 0,0 0 0 0 0,0 0 0 0 0,-1-1 1 0 0,1 2 24 0 0,0 0 0 0 0,0-1 0 0 0,0 1 0 0 0,0 0 0 0 0,1-1 0 0 0,-1 1 0 0 0,0 0 0 0 0,0 0 0 0 0,0 0 0 0 0,0 0 1 0 0,0 0-1 0 0,0 0 0 0 0,0 0 0 0 0,0 0 0 0 0,0 0 0 0 0,0 1 0 0 0,0-1 0 0 0,0 0 0 0 0,1 1 0 0 0,-1-1 0 0 0,0 0 0 0 0,-1 2 0 0 0,0-1 50 0 0,0 1-1 0 0,0 0 1 0 0,0-1-1 0 0,0 1 0 0 0,0 0 1 0 0,0 0-1 0 0,1 0 1 0 0,-3 3-1 0 0,0 2 275 0 0,0 1 0 0 0,1-1 0 0 0,0 1 0 0 0,-4 14 1 0 0,6-19-306 0 0,1 0 1 0 0,0 0-1 0 0,0 0 0 0 0,0 0 1 0 0,0 0-1 0 0,0 0 1 0 0,1 0-1 0 0,0 0 1 0 0,-1 0-1 0 0,1 0 1 0 0,0 0-1 0 0,0 0 1 0 0,0-1-1 0 0,1 1 0 0 0,-1 0 1 0 0,1-1-1 0 0,0 1 1 0 0,-1-1-1 0 0,1 1 1 0 0,0-1-1 0 0,1 0 1 0 0,-1 0-1 0 0,0 0 1 0 0,5 3-1 0 0,-3-2-130 0 0,0-1 0 0 0,0 0 1 0 0,0-1-1 0 0,0 1 0 0 0,0-1 0 0 0,0 1 0 0 0,0-1 0 0 0,0 0 1 0 0,1-1-1 0 0,3 1 0 0 0,-5-1-208 0 0,-1 0 1 0 0,0 0 0 0 0,1-1-1 0 0,-1 1 1 0 0,0-1-1 0 0,1 1 1 0 0,-1-1 0 0 0,0 0-1 0 0,0 0 1 0 0,0 0-1 0 0,0 0 1 0 0,0 0 0 0 0,0 0-1 0 0,0 0 1 0 0,0-1-1 0 0,0 1 1 0 0,0-1 0 0 0,-1 0-1 0 0,1 1 1 0 0,1-4 0 0 0,-2 3-305 0 0,0 0 0 0 0,0-1 1 0 0,0 0-1 0 0,0 1 1 0 0,-1-1-1 0 0,1-4 1 0 0,1 1 49 0 0,-1 0-122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26 2833 0 0,'0'1'156'0'0,"0"-1"0"0"0,-1 0 0 0 0,1 0 0 0 0,0 1 0 0 0,-1-1 0 0 0,1 0 0 0 0,0 1 0 0 0,0-1 0 0 0,0 0 0 0 0,-1 0 0 0 0,1 1 0 0 0,0-1 0 0 0,0 1 0 0 0,0-1 0 0 0,0 0 0 0 0,-1 1 0 0 0,1-1 0 0 0,0 0 0 0 0,0 1 0 0 0,0-1 0 0 0,0 1 1 0 0,0-1-1 0 0,0 0 0 0 0,0 1 0 0 0,0-1 0 0 0,0 1 0 0 0,0-1 0 0 0,0 0 0 0 0,1 1 0 0 0,-1-1 0 0 0,0 0 0 0 0,0 1 0 0 0,0-1 0 0 0,1 1 0 0 0,0 0-11 0 0,0 0-1 0 0,0 0 0 0 0,0-1 1 0 0,0 1-1 0 0,0 0 1 0 0,0-1-1 0 0,0 1 1 0 0,0 0-1 0 0,0-1 1 0 0,3 1-1 0 0,0 1-114 0 0,0-1 0 0 0,0 0-1 0 0,0-1 1 0 0,1 1 0 0 0,-1-1 0 0 0,6 0-1 0 0,-1-2-5 0 0,1 0-1 0 0,-1 0 0 0 0,0-1 0 0 0,11-5 1 0 0,-16 6-474 0 0,1 0 1 0 0,-1-1 0 0 0,0 1 0 0 0,0-1 0 0 0,7-6-1 0 0,-9 7-269 0 0,-2 1 606 0 0,1 1 0 0 0,-1 0 0 0 0,0 0 0 0 0,0 0 0 0 0,1 0 0 0 0,-1 0 0 0 0,0 0 0 0 0,0 0 0 0 0,0 0 1 0 0,1 0-1 0 0,-1-1 0 0 0,0 1 0 0 0,0 0 0 0 0,0 0 0 0 0,1 0 0 0 0,-1 0 0 0 0,0-1 0 0 0,0 1 0 0 0,0 0 0 0 0,0 0 0 0 0,0 0 0 0 0,0 0 0 0 0,1-1 0 0 0,-1 1 0 0 0,0 0 1 0 0,0 0-1 0 0,0-1 0 0 0,0 1 0 0 0,0 0 0 0 0,0 0 0 0 0,0-1 0 0 0,0 1 0 0 0,0 0 0 0 0,0 0 0 0 0,0 0 0 0 0,0-1 0 0 0,0 1 0 0 0,0 0 0 0 0,0 0 0 0 0,0-1 1 0 0,0 1-1 0 0,-1 0 0 0 0,1 0 0 0 0,0 0 0 0 0,0-1 0 0 0,0 1 0 0 0,0 0 0 0 0,0 0 0 0 0,0 0 0 0 0,-1-1 0 0 0,1 1 0 0 0,0 0 0 0 0,0 0 0 0 0,-1 0 0 0 0,0-2-460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 3121 0 0,'-4'-2'954'0'0,"1"1"0"0"0,0 0 0 0 0,0-1 0 0 0,1 0 0 0 0,-1 0 0 0 0,-9-9 5984 0 0,17 32-6167 0 0,30 168-289 0 0,-27-139-432 0 0,-5-33-47 0 0,2 9-146 0 0,-16-103-2289 0 0,8 49 2391 0 0,-1-32 30 0 0,4 53 25 0 0,0 0 0 0 0,1 0-1 0 0,0 1 1 0 0,0-1 0 0 0,0 0-1 0 0,5-10 1 0 0,-6 17-1 0 0,0-1-1 0 0,0 1 1 0 0,0-1 0 0 0,0 1 0 0 0,0-1-1 0 0,0 1 1 0 0,1 0 0 0 0,-1-1 0 0 0,0 1 0 0 0,0 0-1 0 0,1-1 1 0 0,-1 1 0 0 0,0 0 0 0 0,0-1 0 0 0,1 1-1 0 0,-1 0 1 0 0,0-1 0 0 0,1 1 0 0 0,-1 0 0 0 0,1 0-1 0 0,-1-1 1 0 0,0 1 0 0 0,1 0 0 0 0,-1 0-1 0 0,1 0 1 0 0,-1 0 0 0 0,0-1 0 0 0,1 1 0 0 0,-1 0-1 0 0,1 0 1 0 0,-1 0 0 0 0,1 0 0 0 0,-1 0 0 0 0,0 0-1 0 0,1 0 1 0 0,-1 0 0 0 0,1 1 0 0 0,-1-1-1 0 0,1 0 1 0 0,-1 0 0 0 0,0 0 0 0 0,1 0 0 0 0,-1 0-1 0 0,1 1 1 0 0,-1-1 0 0 0,0 0 0 0 0,1 0 0 0 0,-1 1-1 0 0,0-1 1 0 0,1 0 0 0 0,-1 1 0 0 0,0-1-1 0 0,1 0 1 0 0,-1 1 0 0 0,0-1 0 0 0,1 1 0 0 0,3 4 141 0 0,0 0 0 0 0,0 0 1 0 0,3 7-1 0 0,-2-4-63 0 0,26 37 228 0 0,17 23-247 0 0,-21-42-60 0 0,-21-20 21 0 0,1-1-1 0 0,8 13 1 0 0,-14-18-25 0 0,-1 1 0 0 0,1 0 0 0 0,0 0 0 0 0,-1 0 1 0 0,1-1-1 0 0,0 1 0 0 0,-1 0 0 0 0,1-1 0 0 0,0 1 1 0 0,0-1-1 0 0,-1 1 0 0 0,1-1 0 0 0,2 1 1 0 0,-3-1 33 0 0,0 0 1 0 0,0 0-1 0 0,1 0 1 0 0,-1 0 0 0 0,0 0-1 0 0,0 0 1 0 0,1 0-1 0 0,-1-1 1 0 0,0 1-1 0 0,0 0 1 0 0,0 0 0 0 0,0 0-1 0 0,1-1 1 0 0,-1 1-1 0 0,0 0 1 0 0,0 0 0 0 0,0 0-1 0 0,0-1 1 0 0,0 1-1 0 0,1 0 1 0 0,-1 0 0 0 0,0-1-1 0 0,0 1 1 0 0,0 0-1 0 0,0 0 1 0 0,0-1 0 0 0,0 1-1 0 0,0 0 1 0 0,0-1-1 0 0,0 1 1 0 0,0 0 0 0 0,0 0-1 0 0,0-1 1 0 0,0 1-1 0 0,0 0 1 0 0,0-1 0 0 0,-7-72 574 0 0,8-31-672 0 0,-1 102 7 0 0,-1-15 115 0 0,1 17-88 0 0,0 0-1 0 0,0 0 0 0 0,0 0 1 0 0,0 1-1 0 0,0-1 1 0 0,0 0-1 0 0,0 0 0 0 0,0 0 1 0 0,0 0-1 0 0,-1 0 0 0 0,1 0 1 0 0,0 0-1 0 0,0 0 1 0 0,0 0-1 0 0,0 0 0 0 0,0 0 1 0 0,0 0-1 0 0,0 0 1 0 0,-1 0-1 0 0,1 0 0 0 0,0 0 1 0 0,0 0-1 0 0,0 0 1 0 0,0 0-1 0 0,0 0 0 0 0,0 0 1 0 0,0 0-1 0 0,-1 0 1 0 0,1 0-1 0 0,0 0 0 0 0,0 0 1 0 0,0 0-1 0 0,0 0 0 0 0,0 0 1 0 0,0 0-1 0 0,0 0 1 0 0,0 0-1 0 0,-1 0 0 0 0,1 0 1 0 0,0-1-1 0 0,0 1 1 0 0,0 0-1 0 0,0 0 0 0 0,0 0 1 0 0,0 0-1 0 0,0 0 1 0 0,0 0-1 0 0,0 0 0 0 0,0-1 1 0 0,-1 5-1768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3481 0 0,'-1'1'575'0'0,"0"1"0"0"0,0-1 0 0 0,0 1 0 0 0,0-1 0 0 0,0 0 0 0 0,0 1 0 0 0,1 0 0 0 0,-1-1 1 0 0,0 3-1 0 0,-3 18 1702 0 0,7 25-2318 0 0,-1-30 454 0 0,-1 2-368 0 0,-1-5-9 0 0,1 0 1 0 0,1 0-1 0 0,0 0 0 0 0,1 0 1 0 0,5 15-1 0 0,-8-28-29 0 0,0 0-1 0 0,0 0 1 0 0,1 0 0 0 0,-1 0 0 0 0,0 0 0 0 0,1-1-1 0 0,-1 1 1 0 0,1 0 0 0 0,-1 0 0 0 0,1 0-1 0 0,-1 0 1 0 0,1-1 0 0 0,0 1 0 0 0,-1 0 0 0 0,1 0-1 0 0,0-1 1 0 0,0 1 0 0 0,0-1 0 0 0,-1 1-1 0 0,1-1 1 0 0,0 1 0 0 0,0-1 0 0 0,0 1 0 0 0,0-1-1 0 0,0 0 1 0 0,0 1 0 0 0,0-1 0 0 0,2 0-1 0 0,-1 0 33 0 0,1-1-1 0 0,-1 0 0 0 0,1 0 0 0 0,0 0 1 0 0,-1-1-1 0 0,0 1 0 0 0,1 0 0 0 0,-1-1 0 0 0,4-3 1 0 0,-3 2-112 0 0,0 0 0 0 0,0-1 1 0 0,0 1-1 0 0,-1-1 0 0 0,1 0 1 0 0,-1 1-1 0 0,0-1 0 0 0,0-1 1 0 0,2-5-1 0 0,2-1-3104 0 0,2 2-3988 0 0,-6 7 5519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0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240 111 2457 0 0,'-6'-7'588'0'0,"0"-1"1"0"0,-10-15-1 0 0,12 16-389 0 0,0 1-1 0 0,-1 0 0 0 0,0 0 0 0 0,0 0 1 0 0,-10-9-1 0 0,12 12-56 0 0,-1 1 0 0 0,1-1 0 0 0,-1 1 0 0 0,0-1 0 0 0,0 1 0 0 0,0 0 0 0 0,0 1 0 0 0,0-1 0 0 0,0 1 0 0 0,0-1 0 0 0,-1 1 1 0 0,1 0-1 0 0,0 1 0 0 0,-1-1 0 0 0,1 1 0 0 0,0 0 0 0 0,-1 0 0 0 0,1 0 0 0 0,-1 1 0 0 0,1 0 0 0 0,0-1 0 0 0,-1 2 0 0 0,1-1 0 0 0,-6 2 0 0 0,6-1 72 0 0,-1 0 0 0 0,0 1 0 0 0,1-1 0 0 0,-1 1 0 0 0,1-1 0 0 0,0 1 0 0 0,-4 4 0 0 0,7-6-190 0 0,0 1 1 0 0,-1-1 0 0 0,1 1 0 0 0,0-1 0 0 0,0 1-1 0 0,0 0 1 0 0,1-1 0 0 0,-1 1 0 0 0,0 0 0 0 0,1-1-1 0 0,-1 1 1 0 0,1 0 0 0 0,-1 0 0 0 0,1 0 0 0 0,0 0-1 0 0,0 0 1 0 0,0-1 0 0 0,0 1 0 0 0,0 0 0 0 0,0 0-1 0 0,0 0 1 0 0,1 2 0 0 0,2 7-15 0 0,1-1 1 0 0,0 0-1 0 0,0 1 0 0 0,1-1 0 0 0,0-1 0 0 0,1 1 1 0 0,0-1-1 0 0,1 0 0 0 0,0 0 0 0 0,0-1 1 0 0,11 10-1 0 0,56 60 3 0 0,-68-73 14 0 0,-1 1-1 0 0,0 1 1 0 0,0-1-1 0 0,0 1 1 0 0,-1-1-1 0 0,0 1 1 0 0,0 0-1 0 0,4 12 1 0 0,-7-16 67 0 0,0 0-1 0 0,0 0 1 0 0,-1 1-1 0 0,1-1 1 0 0,-1 0-1 0 0,0 0 1 0 0,1 1-1 0 0,-1-1 1 0 0,-1 1-1 0 0,1-1 1 0 0,0 0-1 0 0,-1 0 1 0 0,0 1-1 0 0,0-1 1 0 0,0 0-1 0 0,0 0 1 0 0,0 0-1 0 0,-1 0 1 0 0,1 0-1 0 0,-1 0 1 0 0,0 0-1 0 0,-3 4 1 0 0,2-3 11 0 0,0 0 0 0 0,-1 0 1 0 0,0-1-1 0 0,1 1 0 0 0,-1-1 1 0 0,0 0-1 0 0,0 0 0 0 0,-1-1 0 0 0,1 1 1 0 0,-1-1-1 0 0,1 0 0 0 0,-1 0 0 0 0,0 0 1 0 0,0-1-1 0 0,-7 2 0 0 0,10-2-101 0 0,-9 0 73 0 0,0 1-1 0 0,0-1 0 0 0,-16 0 1 0 0,24-2-127 0 0,0 1 0 0 0,0 0 0 0 0,0-1 0 0 0,1 1 1 0 0,-1-1-1 0 0,0 0 0 0 0,0 0 0 0 0,0 0 0 0 0,1 0 0 0 0,-1-1 1 0 0,1 1-1 0 0,-1-1 0 0 0,1 1 0 0 0,-1-1 0 0 0,1 0 0 0 0,0 0 1 0 0,0 0-1 0 0,-3-3 0 0 0,4 4-115 0 0,1 0 0 0 0,-1 0 1 0 0,0-1-1 0 0,0 1 0 0 0,1 0 0 0 0,-1 0 1 0 0,0 0-1 0 0,1-1 0 0 0,-1 1 0 0 0,1 0 1 0 0,0-1-1 0 0,-1 1 0 0 0,1 0 1 0 0,0-1-1 0 0,0 1 0 0 0,0-1 0 0 0,0 1 1 0 0,0 0-1 0 0,0-1 0 0 0,0 1 0 0 0,1 0 1 0 0,-1-1-1 0 0,0 1 0 0 0,1 0 0 0 0,-1-1 1 0 0,1 1-1 0 0,-1 0 0 0 0,1 0 0 0 0,0-1 1 0 0,0 1-1 0 0,-1 0 0 0 0,2-1 0 0 0,1-1-622 0 0,0 0-1 0 0,0 0 0 0 0,1 1 0 0 0,-1-1 0 0 0,1 1 0 0 0,-1 0 0 0 0,1 0 0 0 0,-1 1 0 0 0,8-3 0 0 0,-4 1-706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0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5049 0 0,'-1'1'496'0'0,"0"0"0"0"0,-1 0-1 0 0,1 0 1 0 0,0 0 0 0 0,0 0 0 0 0,0 0 0 0 0,0 0-1 0 0,0 0 1 0 0,0 1 0 0 0,0-1 0 0 0,0 0 0 0 0,-1 3-1 0 0,3-2-436 0 0,1-1 0 0 0,-1-1 0 0 0,1 1 0 0 0,0 0 0 0 0,0 0 0 0 0,-1-1 0 0 0,1 1 0 0 0,0 0 0 0 0,0-1 0 0 0,-1 0 0 0 0,1 1-1 0 0,0-1 1 0 0,0 0 0 0 0,0 0 0 0 0,2 0 0 0 0,33-4-46 0 0,-24 2 48 0 0,-6 1-374 0 0,0 0 1 0 0,0 0 0 0 0,-1 0 0 0 0,1-1-1 0 0,9-3 1 0 0,-14 4-644 0 0,3-2-2999 0 0,-5 3 3865 0 0,0 0 0 0 0,0 0 1 0 0,0 0-1 0 0,0 0 0 0 0,0 0 0 0 0,0 0 1 0 0,0 0-1 0 0,0-1 0 0 0,0 1 0 0 0,1 0 1 0 0,-1 0-1 0 0,0 0 0 0 0,0 0 0 0 0,0 0 1 0 0,0 0-1 0 0,0 0 0 0 0,0 0 1 0 0,0 0-1 0 0,0-1 0 0 0,0 1 0 0 0,0 0 1 0 0,0 0-1 0 0,0 0 0 0 0,0 0 0 0 0,0 0 1 0 0,-1 0-1 0 0,1 0 0 0 0,0 0 0 0 0,0 0 1 0 0,0 0-1 0 0,0-1 0 0 0,0 1 1 0 0,0 0-1 0 0,0 0 0 0 0,0 0 0 0 0,0 0 1 0 0,0 0-1 0 0,0 0 0 0 0,0 0 0 0 0,0 0 1 0 0,0 0-1 0 0,0 0 0 0 0,-1 0 1 0 0,1 0-1 0 0,0 0 0 0 0,0 0 0 0 0,0 0 1 0 0,0 0-1 0 0,0 0 0 0 0,0 0 0 0 0,0 0 1 0 0,0 0-1 0 0,-1 0 0 0 0,0-1-782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0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2961 0 0,'-11'14'6591'0'0,"4"2"-3844"0"0,5-11-2705 0 0,1-1 0 0 0,1 0 1 0 0,-1 1-1 0 0,1-1 0 0 0,-1 1 1 0 0,1-1-1 0 0,1 0 0 0 0,-1 1 0 0 0,1-1 1 0 0,1 9-1 0 0,5 22-60 0 0,-7-28-386 0 0,1-1 0 0 0,0 1 0 0 0,1-1 0 0 0,0 1 0 0 0,0-1 0 0 0,0 1 0 0 0,5 8 0 0 0,-6-14 171 0 0,-1 0 0 0 0,0-1 0 0 0,1 1 0 0 0,-1 0 0 0 0,1-1 0 0 0,-1 1 0 0 0,1-1 0 0 0,-1 1 1 0 0,1-1-1 0 0,-1 1 0 0 0,1-1 0 0 0,-1 1 0 0 0,1-1 0 0 0,0 0 0 0 0,-1 1 0 0 0,1-1 0 0 0,0 0 0 0 0,-1 0 0 0 0,1 1 0 0 0,0-1 0 0 0,1 0 0 0 0,15-4-3727 0 0,-13 2 3539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1240 0 0,'-5'5'5980'0'0,"0"1"-4515"0"0,2-1-1357 0 0,1 1 0 0 0,0-1 1 0 0,0 0-1 0 0,0 1 0 0 0,1-1 1 0 0,-1 1-1 0 0,1-1 1 0 0,1 1-1 0 0,-1-1 0 0 0,1 1 1 0 0,0 0-1 0 0,0-1 1 0 0,1 1-1 0 0,0 0 0 0 0,0-1 1 0 0,0 1-1 0 0,2 6 1 0 0,-2-11-122 0 0,-1 0 1 0 0,1 1 0 0 0,-1-1-1 0 0,1 0 1 0 0,0 0 0 0 0,0 0-1 0 0,0 1 1 0 0,-1-1-1 0 0,1 0 1 0 0,0 0 0 0 0,0 0-1 0 0,0 0 1 0 0,1-1 0 0 0,0 2-1 0 0,-1-2-6 0 0,-1 1-1 0 0,1-1 0 0 0,0 0 1 0 0,0 0-1 0 0,0 0 0 0 0,-1 0 1 0 0,1 1-1 0 0,0-1 1 0 0,0 0-1 0 0,0 0 0 0 0,-1-1 1 0 0,1 1-1 0 0,0 0 0 0 0,0 0 1 0 0,0 0-1 0 0,-1 0 0 0 0,1-1 1 0 0,0 1-1 0 0,0 0 0 0 0,-1-1 1 0 0,1 1-1 0 0,0-1 0 0 0,-1 1 1 0 0,1-1-1 0 0,1 0 0 0 0,0-1-52 0 0,-1 0-1 0 0,1 1 0 0 0,0-1 0 0 0,-1 0 1 0 0,1 0-1 0 0,-1 0 0 0 0,1-1 1 0 0,-1 1-1 0 0,0 0 0 0 0,0 0 0 0 0,0-1 1 0 0,0 1-1 0 0,-1-1 0 0 0,1 1 0 0 0,0-3 1 0 0,0-4-126 0 0,0 0 1 0 0,-2-17 0 0 0,1 9 85 0 0,0 11 1056 0 0,2 6-25 0 0,4 14 606 0 0,-4-11-1403 0 0,-1 1 0 0 0,1 0 0 0 0,0 0 0 0 0,4 6 1 0 0,14 13-371 0 0,-18-20-356 0 0,1-1 0 0 0,-1 0 0 0 0,1 1 1 0 0,0-1-1 0 0,5 3 0 0 0,-7-5 411 0 0,0 0 0 0 0,-1 1 0 0 0,1-1 0 0 0,-1 0 0 0 0,1 0 1 0 0,0 1-1 0 0,-1-1 0 0 0,1 0 0 0 0,0 0 0 0 0,-1 0 0 0 0,1 0 0 0 0,0 0 0 0 0,-1 0 0 0 0,1 0 0 0 0,0 0 0 0 0,-1 0 0 0 0,1-1 0 0 0,0 1 0 0 0,-1 0 0 0 0,1 0 0 0 0,-1 0 0 0 0,1-1 0 0 0,0 1 0 0 0,-1 0 0 0 0,1-1 0 0 0,-1 1 0 0 0,1-1 0 0 0,-1 1 0 0 0,1 0 0 0 0,-1-1 1 0 0,1 1-1 0 0,-1-1 0 0 0,0 0 0 0 0,1 1 0 0 0,-1-1 0 0 0,0 1 0 0 0,1-1 0 0 0,-1 0 0 0 0,2-2-474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6897 0 0,'-1'0'156'0'0,"0"0"-1"0"0,1 0 0 0 0,-1 1 0 0 0,0-1 0 0 0,1 0 0 0 0,-1 0 0 0 0,0 0 0 0 0,1 1 0 0 0,-1-1 0 0 0,1 0 0 0 0,-1 1 0 0 0,1-1 1 0 0,-1 0-1 0 0,0 1 0 0 0,1-1 0 0 0,-1 1 0 0 0,1-1 0 0 0,0 1 0 0 0,-1-1 0 0 0,1 1 0 0 0,-1 0 0 0 0,1 0 0 0 0,0-1-79 0 0,0 1 0 0 0,0-1 0 0 0,1 1 0 0 0,-1-1-1 0 0,0 1 1 0 0,1-1 0 0 0,-1 0 0 0 0,0 1 0 0 0,1-1-1 0 0,-1 0 1 0 0,1 1 0 0 0,-1-1 0 0 0,0 0 0 0 0,1 0 0 0 0,-1 1-1 0 0,1-1 1 0 0,-1 0 0 0 0,1 0 0 0 0,-1 0 0 0 0,1 1-1 0 0,0-1 1 0 0,5 1 51 0 0,-1 1-1 0 0,1-1 0 0 0,11 1 0 0 0,1-2-179 0 0,-10 1-483 0 0,0-1 0 0 0,0 0 1 0 0,17-3-1 0 0,-13-4-3387 0 0,-11 7 3738 0 0,-1 0 0 0 0,1 0-1 0 0,-1 0 1 0 0,0 0 0 0 0,1-1-1 0 0,-1 1 1 0 0,0 0 0 0 0,1 0 0 0 0,-1-1-1 0 0,0 1 1 0 0,0 0 0 0 0,1-1 0 0 0,-1 1-1 0 0,0 0 1 0 0,0-1 0 0 0,0 1 0 0 0,1 0-1 0 0,-1-1 1 0 0,0 1 0 0 0,0 0-1 0 0,0-1 1 0 0,0 1 0 0 0,0-1 0 0 0,0 1-1 0 0,1 0 1 0 0,-1-1 0 0 0,0 1 0 0 0,0-1-1 0 0,0 1 1 0 0,-1 0 0 0 0,1-1-1 0 0,-1-2-395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3273 0 0,'-3'3'577'0'0,"1"0"1"0"0,-1 0-1 0 0,1 1 1 0 0,0-1 0 0 0,0 0-1 0 0,0 1 1 0 0,1 0-1 0 0,-1-1 1 0 0,1 1 0 0 0,0 0-1 0 0,-1 0 1 0 0,2-1-1 0 0,-1 1 1 0 0,0 8-1 0 0,1 3-323 0 0,0-1 0 0 0,5 26-1 0 0,-1-8-102 0 0,-3-27-242 0 0,0 1 1 0 0,1-1-1 0 0,-1 1 1 0 0,1-1-1 0 0,3 7 0 0 0,-3-9-448 0 0,-1 0-1 0 0,1 0 0 0 0,0 0 0 0 0,0 0 1 0 0,3 4-1 0 0,-4-7 368 0 0,-1 1 1 0 0,0-1-1 0 0,1 0 1 0 0,-1 0-1 0 0,0 1 1 0 0,1-1-1 0 0,-1 0 1 0 0,1 0-1 0 0,-1 0 0 0 0,0 1 1 0 0,1-1-1 0 0,-1 0 1 0 0,1 0-1 0 0,-1 0 1 0 0,1 0-1 0 0,-1 0 1 0 0,0 0-1 0 0,1 0 1 0 0,-1 0-1 0 0,1 0 1 0 0,-1 0-1 0 0,1 0 0 0 0,-1 0 1 0 0,0 0-1 0 0,1 0 1 0 0,-1 0-1 0 0,1 0 1 0 0,-1-1-1 0 0,1 1 1 0 0,-1 0-1 0 0,0 0 1 0 0,1 0-1 0 0,-1-1 0 0 0,0 1 1 0 0,1 0-1 0 0,-1-1 1 0 0,0 1-1 0 0,1 0 1 0 0,-1-1-1 0 0,0 1 1 0 0,1 0-1 0 0,-1-1 1 0 0,0 1-1 0 0,0 0 0 0 0,1-1 1 0 0,0-2-996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42 4897 0 0,'-1'2'256'0'0,"1"1"0"0"0,-1-1-1 0 0,1 0 1 0 0,0 1 0 0 0,0-1 0 0 0,0 0 0 0 0,0 1 0 0 0,0-1-1 0 0,0 0 1 0 0,1 1 0 0 0,-1-1 0 0 0,1 0 0 0 0,0 0-1 0 0,-1 1 1 0 0,1-1 0 0 0,0 0 0 0 0,0 0 0 0 0,0 0 0 0 0,1 0-1 0 0,-1 0 1 0 0,0 0 0 0 0,3 2 0 0 0,-2-3-253 0 0,-1 1 0 0 0,0-1 1 0 0,0 0-1 0 0,1 0 0 0 0,-1 0 0 0 0,1 0 1 0 0,-1 0-1 0 0,1 0 0 0 0,-1-1 1 0 0,1 1-1 0 0,0 0 0 0 0,-1-1 0 0 0,1 1 1 0 0,0-1-1 0 0,-1 0 0 0 0,1 1 0 0 0,0-1 1 0 0,0 0-1 0 0,-1 0 0 0 0,1 0 1 0 0,0 0-1 0 0,0-1 0 0 0,-1 1 0 0 0,1 0 1 0 0,0-1-1 0 0,-1 1 0 0 0,1-1 0 0 0,0 1 1 0 0,-1-1-1 0 0,3-1 0 0 0,-2 0-122 0 0,0 1-1 0 0,0-1 1 0 0,0 0-1 0 0,0 0 1 0 0,-1 0-1 0 0,1-1 1 0 0,-1 1-1 0 0,1 0 1 0 0,-1-1-1 0 0,0 1 1 0 0,1 0-1 0 0,-1-1 1 0 0,0 0-1 0 0,-1 1 0 0 0,1-1 1 0 0,0 1-1 0 0,-1-5 1 0 0,1 3 61 0 0,0 0 1 0 0,-1 0-1 0 0,0 0 0 0 0,0 0 1 0 0,0 0-1 0 0,-1 0 0 0 0,1 0 1 0 0,-1 1-1 0 0,0-1 0 0 0,0 0 1 0 0,-2-5-1 0 0,3 9 75 0 0,-1-1-1 0 0,1 1 1 0 0,0 0-1 0 0,0-1 1 0 0,0 1-1 0 0,-1 0 1 0 0,1-1 0 0 0,0 1-1 0 0,0 0 1 0 0,-1 0-1 0 0,1-1 1 0 0,0 1 0 0 0,0 0-1 0 0,-1 0 1 0 0,1-1-1 0 0,0 1 1 0 0,-1 0-1 0 0,1 0 1 0 0,0 0 0 0 0,-1 0-1 0 0,1 0 1 0 0,0-1-1 0 0,-1 1 1 0 0,1 0-1 0 0,0 0 1 0 0,-1 0 0 0 0,1 0-1 0 0,-1 0 1 0 0,1 0-1 0 0,0 0 1 0 0,-1 0-1 0 0,1 0 1 0 0,-1 1 0 0 0,-12 8 386 0 0,8-5-163 0 0,1 1 1 0 0,0 0 0 0 0,-4 8 0 0 0,5-7-47 0 0,-1 1 0 0 0,2 0 0 0 0,-1 0 0 0 0,1 0 0 0 0,0 1 0 0 0,1-1 0 0 0,0 0-1 0 0,0 1 1 0 0,0 8 0 0 0,1-10 38 0 0,0 0-1 0 0,0 0 0 0 0,1 0 0 0 0,0 0 1 0 0,0 1-1 0 0,1-1 0 0 0,-1 0 0 0 0,1-1 0 0 0,0 1 1 0 0,1 0-1 0 0,4 7 0 0 0,-6-11-199 0 0,0-1 0 0 0,0 0 0 0 0,0 1 0 0 0,1-1 0 0 0,-1 0 0 0 0,0 0-1 0 0,1 1 1 0 0,-1-1 0 0 0,1 0 0 0 0,-1-1 0 0 0,1 1 0 0 0,-1 0 0 0 0,1 0 0 0 0,0-1 0 0 0,-1 1-1 0 0,1-1 1 0 0,0 1 0 0 0,0-1 0 0 0,-1 0 0 0 0,1 1 0 0 0,0-1 0 0 0,0 0 0 0 0,-1 0 0 0 0,1-1 0 0 0,0 1-1 0 0,0 0 1 0 0,0 0 0 0 0,-1-1 0 0 0,1 1 0 0 0,0-1 0 0 0,-1 0 0 0 0,4-1 0 0 0,-2 1-228 0 0,-1-1 0 0 0,1 1 0 0 0,0-1 0 0 0,-1 0 0 0 0,0 0 0 0 0,1 0 0 0 0,-1 0 0 0 0,0 0 0 0 0,0 0 0 0 0,0 0 1 0 0,0-1-1 0 0,0 1 0 0 0,-1-1 0 0 0,1 0 0 0 0,-1 1 0 0 0,0-1 0 0 0,0 0 0 0 0,2-5 0 0 0,7-36-8668 0 0,-7 33 6771 0 0,-3 5 1045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2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3385 0 0,'0'0'4107'0'0,"23"9"1823"0"0,12 2-5696 0 0,-34-10-240 0 0,0-1 0 0 0,0 1 0 0 0,1-1 0 0 0,-1 1-1 0 0,0-1 1 0 0,0 1 0 0 0,0 0 0 0 0,0 0 0 0 0,0 0-1 0 0,0-1 1 0 0,0 1 0 0 0,0 0 0 0 0,0 0 0 0 0,0 0-1 0 0,1 2 1 0 0,-2-1 22 0 0,1 0 0 0 0,-1-1 0 0 0,0 1-1 0 0,1 0 1 0 0,-1 0 0 0 0,0-1 0 0 0,0 1 0 0 0,0 0 0 0 0,0 0-1 0 0,-1-1 1 0 0,0 4 0 0 0,-1 13 586 0 0,0 33 0 0 0,3-50-603 0 0,-1 1 0 0 0,0-1 0 0 0,0 0-1 0 0,1 0 1 0 0,-1 1 0 0 0,0-1 0 0 0,1 0-1 0 0,0 0 1 0 0,-1 0 0 0 0,1 0 0 0 0,-1 1-1 0 0,1-1 1 0 0,0 0 0 0 0,0 0 0 0 0,1 1 0 0 0,-1-1-31 0 0,0-1 0 0 0,-1 1 0 0 0,1-1 1 0 0,0 1-1 0 0,-1-1 0 0 0,1 1 1 0 0,0-1-1 0 0,-1 0 0 0 0,1 1 1 0 0,0-1-1 0 0,0 0 0 0 0,-1 1 1 0 0,1-1-1 0 0,0 0 0 0 0,0 0 1 0 0,0 0-1 0 0,-1 0 0 0 0,1 0 1 0 0,0 0-1 0 0,0 0 0 0 0,0 0 1 0 0,0 0-1 0 0,-1 0 0 0 0,1 0 1 0 0,0-1-1 0 0,1 1 0 0 0,-2 0-1 0 0,0-1-1 0 0,0 1 0 0 0,0 0 0 0 0,0 0 1 0 0,0 0-1 0 0,1 0 0 0 0,-1 0 0 0 0,0 0 0 0 0,0 0 1 0 0,0 0-1 0 0,0 0 0 0 0,0 0 0 0 0,1 0 1 0 0,-1 0-1 0 0,0-1 0 0 0,0 1 0 0 0,0 0 1 0 0,0 0-1 0 0,0 0 0 0 0,1 0 0 0 0,-1 0 0 0 0,0 0 1 0 0,0 1-1 0 0,0-1 0 0 0,0 0 0 0 0,0 0 1 0 0,1 0-1 0 0,-1 0 0 0 0,0 0 0 0 0,0 0 1 0 0,0 0-1 0 0,0 0 0 0 0,0 0 0 0 0,1 0 0 0 0,-1 0 1 0 0,0 0-1 0 0,0 1 0 0 0,0-1 0 0 0,0 0 1 0 0,0 0-1 0 0,0 0 0 0 0,0 0 0 0 0,0 0 1 0 0,1 0-1 0 0,-1 1 0 0 0,0-1 0 0 0,0 0 0 0 0,0 0 1 0 0,0 0-1 0 0,0 0 0 0 0,0 0 0 0 0,0 1 1 0 0,0-1-1 0 0,0 0 0 0 0,0 0 0 0 0,0 0 1 0 0,0 0-1 0 0,0 1 0 0 0,0-1 0 0 0,0 0 0 0 0,0 0 1 0 0,0 0-1 0 0,0 0 0 0 0,0 0 0 0 0,-1 1 1 0 0,-5 18-806 0 0,1-9 904 0 0,0 0 0 0 0,-7 10 0 0 0,11-19-18 0 0,1-1 0 0 0,0 1 1 0 0,-1-1-1 0 0,1 0 1 0 0,0 1-1 0 0,-1-1 0 0 0,1 1 1 0 0,0-1-1 0 0,0 1 0 0 0,-1-1 1 0 0,1 1-1 0 0,0-1 0 0 0,0 1 1 0 0,0-1-1 0 0,0 1 0 0 0,0-1 1 0 0,0 1-1 0 0,0-1 0 0 0,0 1 1 0 0,0-1-1 0 0,0 1 1 0 0,0-1-1 0 0,0 1 0 0 0,0-1 1 0 0,0 1-1 0 0,0 0 0 0 0,0-1 1 0 0,1 0-1 0 0,-1 1 0 0 0,0 0 1 0 0,1 0 56 0 0,0 0 1 0 0,0-1-1 0 0,0 1 1 0 0,0 0-1 0 0,0-1 1 0 0,0 1 0 0 0,0-1-1 0 0,0 1 1 0 0,1-1-1 0 0,-1 1 1 0 0,0-1-1 0 0,2 1 1 0 0,7 0 428 0 0,-1 0-1 0 0,16-1 1 0 0,-21 0-497 0 0,-3 0-30 0 0,48-2 457 0 0,-45 2-523 0 0,0-1-1 0 0,0 0 1 0 0,0 0 0 0 0,0 0-1 0 0,0 0 1 0 0,0-1-1 0 0,0 1 1 0 0,-1-1-1 0 0,6-3 1 0 0,-7 3-466 0 0,0 0-1 0 0,0 0 1 0 0,0 1-1 0 0,0-2 1 0 0,0 1-1 0 0,0 0 1 0 0,-1 0 0 0 0,2-4-1 0 0,-2 5-47 0 0,-1 0 0 0 0,1 0 0 0 0,-1 0 0 0 0,1 0 1 0 0,-1 0-1 0 0,0 0 0 0 0,0 0 0 0 0,0 0 0 0 0,1 0 0 0 0,-1 0 0 0 0,0 0 0 0 0,0-1 0 0 0,-1 1 0 0 0,1-1 0 0 0,0-1-1601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4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15 6545 0 0,'-15'3'2827'0'0,"-18"4"-1995"0"0,32-7-724 0 0,0 1 0 0 0,0-1 1 0 0,0 1-1 0 0,0-1 1 0 0,0 1-1 0 0,0 0 1 0 0,0-1-1 0 0,0 1 1 0 0,0 0-1 0 0,0 0 0 0 0,0-1 1 0 0,0 1-1 0 0,0 0 1 0 0,1 0-1 0 0,-1 0 1 0 0,0 0-1 0 0,0 0 1 0 0,1 0-1 0 0,-1 0 1 0 0,1 0-1 0 0,-1 3 0 0 0,0-1-145 0 0,0 0 0 0 0,0 1 0 0 0,0-1 0 0 0,0 1 0 0 0,1-1-1 0 0,-1 5 1 0 0,2 0-14 0 0,-1-1 0 0 0,1 1-1 0 0,1-1 1 0 0,-1 1-1 0 0,1-1 1 0 0,6 14 0 0 0,-7-18 30 0 0,1 1 0 0 0,-1-1 1 0 0,1 1-1 0 0,0-1 1 0 0,0 0-1 0 0,0 0 0 0 0,1 0 1 0 0,-1 0-1 0 0,1 0 0 0 0,0 0 1 0 0,0-1-1 0 0,0 0 1 0 0,0 1-1 0 0,0-1 0 0 0,5 3 1 0 0,-7-5 28 0 0,0 0 1 0 0,1 1-1 0 0,-1-1 1 0 0,0 0-1 0 0,0 0 1 0 0,1 0-1 0 0,-1 0 0 0 0,0 0 1 0 0,0 0-1 0 0,1 0 1 0 0,-1 0-1 0 0,0 0 1 0 0,0-1-1 0 0,1 1 1 0 0,-1 0-1 0 0,0-1 1 0 0,0 1-1 0 0,0-1 1 0 0,0 0-1 0 0,1 1 0 0 0,-1-1 1 0 0,0 0-1 0 0,0 1 1 0 0,0-1-1 0 0,-1 0 1 0 0,1 0-1 0 0,0 0 1 0 0,0 0-1 0 0,0 0 1 0 0,-1 0-1 0 0,1 0 1 0 0,0 0-1 0 0,-1 0 0 0 0,1-2 1 0 0,2-3 44 0 0,0-1 1 0 0,-1 1-1 0 0,1-1 0 0 0,-2 1 1 0 0,2-8-1 0 0,-2 9-38 0 0,0 0 0 0 0,-1 0 1 0 0,0 0-1 0 0,0 0 0 0 0,-1 0 0 0 0,1 1 1 0 0,-1-1-1 0 0,0 0 0 0 0,0 0 0 0 0,-2-5 1 0 0,-2-1-236 0 0,0-1 1 0 0,-12-18-1 0 0,17 29 117 0 0,-1 0 0 0 0,1 1 0 0 0,-1-1 0 0 0,0 0 0 0 0,1 0 0 0 0,-1 1 0 0 0,0-1 0 0 0,0 0 0 0 0,1 1 0 0 0,-1-1 0 0 0,0 1 0 0 0,0-1 0 0 0,0 1 0 0 0,0 0 0 0 0,0-1 0 0 0,0 1 0 0 0,1 0 0 0 0,-1-1 0 0 0,0 1 0 0 0,0 0 0 0 0,0 0 0 0 0,0 0 1 0 0,0 0-1 0 0,0 0 0 0 0,0 0 0 0 0,0 0 0 0 0,0 0 0 0 0,-1 1 0 0 0,1-1-254 0 0,0 0 0 0 0,0 0 1 0 0,1 1-1 0 0,-1-1 0 0 0,0 1 1 0 0,0-1-1 0 0,1 1 1 0 0,-1-1-1 0 0,0 1 0 0 0,1-1 1 0 0,-1 1-1 0 0,0 0 1 0 0,1-1-1 0 0,-1 1 0 0 0,1 0 1 0 0,-1-1-1 0 0,1 1 0 0 0,-1 0 1 0 0,1 0-1 0 0,-1 1 1 0 0,0 1-926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 1464 0 0,'0'-3'381'0'0,"-1"1"0"0"0,1-1-1 0 0,-1 1 1 0 0,0 0-1 0 0,0-1 1 0 0,0 1 0 0 0,-3-4-1 0 0,4 5 58 0 0,-1 0 0 0 0,1 0 0 0 0,-1 0 0 0 0,0 0 0 0 0,0 0 0 0 0,1 0 0 0 0,-1 0 0 0 0,0 0 1 0 0,0 0-1 0 0,0 1 0 0 0,0-1 0 0 0,0 0 0 0 0,0 0 0 0 0,0 1 0 0 0,0-1 0 0 0,-2 0 0 0 0,3 1-302 0 0,-1 1 0 0 0,0-1-1 0 0,1 0 1 0 0,-1 1 0 0 0,0-1 0 0 0,1 1 0 0 0,-1-1 0 0 0,1 0 0 0 0,-1 1-1 0 0,1 0 1 0 0,-1-1 0 0 0,1 1 0 0 0,0-1 0 0 0,-1 1 0 0 0,1-1 0 0 0,0 1 0 0 0,-1 0-1 0 0,1-1 1 0 0,0 1 0 0 0,0 0 0 0 0,-1-1 0 0 0,1 2 0 0 0,-3 15 389 0 0,1 6-312 0 0,1-19-188 0 0,0-1 0 0 0,1 1 0 0 0,0 0 0 0 0,0 0-1 0 0,0 0 1 0 0,0 0 0 0 0,2 7 0 0 0,-1-8-60 0 0,0 0 0 0 0,0-1-1 0 0,0 1 1 0 0,0-1 0 0 0,0 1 0 0 0,0-1-1 0 0,1 1 1 0 0,-1-1 0 0 0,3 3 0 0 0,-3-5 23 0 0,-1 1 0 0 0,1-1 0 0 0,0 1 0 0 0,-1-1 1 0 0,1 0-1 0 0,0 1 0 0 0,-1-1 0 0 0,1 0 0 0 0,0 1 1 0 0,-1-1-1 0 0,1 0 0 0 0,0 0 0 0 0,0 0 1 0 0,-1 0-1 0 0,1 1 0 0 0,0-1 0 0 0,0 0 0 0 0,-1 0 1 0 0,1-1-1 0 0,0 1 0 0 0,0 0 0 0 0,-1 0 0 0 0,1 0 1 0 0,0 0-1 0 0,-1-1 0 0 0,1 1 0 0 0,0 0 1 0 0,0-1-1 0 0,-1 1 0 0 0,1 0 0 0 0,-1-1 0 0 0,1 1 1 0 0,0-1-1 0 0,-1 1 0 0 0,1-1 0 0 0,-1 1 0 0 0,1-1 1 0 0,0-1-1 0 0,1 1 18 0 0,-1-1 0 0 0,1 0 0 0 0,0 0 0 0 0,-1 0 0 0 0,1 0 0 0 0,-1 0 0 0 0,0 0 0 0 0,1 0 0 0 0,-1 0 0 0 0,0 0 0 0 0,0 0 0 0 0,-1-1 0 0 0,1 1 0 0 0,0-1 0 0 0,-1 1 0 0 0,1 0 0 0 0,-1-1 0 0 0,0 1 0 0 0,0-1 0 0 0,0 1 0 0 0,0-1 0 0 0,0 1 0 0 0,-1 0 0 0 0,1-1 0 0 0,-1 1 1 0 0,1-1-1 0 0,-1 1 0 0 0,0 0 0 0 0,0 0 0 0 0,-2-4 0 0 0,0-2-135 0 0,3 7-7 0 0,0 0 0 0 0,0 0 0 0 0,0 0-1 0 0,0 1 1 0 0,-1-1 0 0 0,1 0-1 0 0,0 0 1 0 0,-1 0 0 0 0,1 0 0 0 0,0 0-1 0 0,-1 0 1 0 0,1 1 0 0 0,-1-1-1 0 0,0 0 1 0 0,1 0 0 0 0,-1 1-1 0 0,0-1 1 0 0,1 0 0 0 0,-1 1 0 0 0,0-1-1 0 0,0 1 1 0 0,1-1 0 0 0,-1 1-1 0 0,0-1 1 0 0,0 1 0 0 0,0 0 0 0 0,0-1-1 0 0,0 1 1 0 0,-1-1 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4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3609 0 0,'-2'25'3395'0'0,"1"-19"-3206"0"0,1 0 0 0 0,-1 0 1 0 0,1 0-1 0 0,1 0 0 0 0,0 7 0 0 0,2 14 30 0 0,-2-20-229 0 0,0 0 0 0 0,0 0 0 0 0,3 11 0 0 0,0-2-28 0 0,-4-14-28 0 0,1 0 0 0 0,-1 1 0 0 0,1-1 0 0 0,-1 0 0 0 0,1 1 0 0 0,0-1-1 0 0,0 0 1 0 0,0 0 0 0 0,2 3 0 0 0,-3-5-18 0 0,0 0-1 0 0,0 0 1 0 0,0 1 0 0 0,0-1 0 0 0,0 0-1 0 0,0 0 1 0 0,1 0 0 0 0,-1 1 0 0 0,0-1-1 0 0,0 0 1 0 0,0 0 0 0 0,0 0 0 0 0,0 0-1 0 0,0 1 1 0 0,1-1 0 0 0,-1 0 0 0 0,0 0-1 0 0,0 0 1 0 0,0 0 0 0 0,1 0 0 0 0,-1 1-1 0 0,0-1 1 0 0,0 0 0 0 0,0 0 0 0 0,1 0-1 0 0,-1 0 1 0 0,0 0 0 0 0,0 0 0 0 0,0 0-1 0 0,1 0 1 0 0,-1 0 0 0 0,0 0 0 0 0,0 0-1 0 0,1 0 1 0 0,0-8-3192 0 0,-1-1 2809 0 0,1-20-72 0 0,-1 25 541 0 0,-1 0 0 0 0,1 0-1 0 0,1 0 1 0 0,-1 1 0 0 0,0-1 0 0 0,1 0-1 0 0,0 0 1 0 0,0 1 0 0 0,1-5-1 0 0,1-3 156 0 0,3-4 3450 0 0,-3 20-1067 0 0,-2-5-2466 0 0,-1 1 1 0 0,0-1-1 0 0,0 1 0 0 0,1-1 0 0 0,-1 1 0 0 0,0-1 1 0 0,1 0-1 0 0,-1 1 0 0 0,0-1 0 0 0,1 0 1 0 0,-1 1-1 0 0,1-1 0 0 0,-1 0 0 0 0,1 1 1 0 0,-1-1-1 0 0,1 0 0 0 0,-1 0 0 0 0,0 0 1 0 0,2 1-1 0 0,9 5-265 0 0,-10-6 4 0 0,0 1 0 0 0,0 0-1 0 0,0-1 1 0 0,0 1-1 0 0,0-1 1 0 0,0 1-1 0 0,0-1 1 0 0,0 1 0 0 0,0-1-1 0 0,0 0 1 0 0,0 1-1 0 0,0-1 1 0 0,0 0-1 0 0,0 0 1 0 0,0 0 0 0 0,1 0-1 0 0,-1 0 1 0 0,0 0-1 0 0,0 0 1 0 0,1-1 0 0 0,-1 1-62 0 0,0 0 0 0 0,0 0 0 0 0,0-1 0 0 0,0 1 0 0 0,0 0 0 0 0,0-1-1 0 0,0 1 1 0 0,0-1 0 0 0,0 1 0 0 0,0-1 0 0 0,-1 0 0 0 0,1 1 0 0 0,1-2 0 0 0,0-1-324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4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5345 0 0,'-1'0'90'0'0,"1"0"0"0"0,-1 0 0 0 0,1 1 0 0 0,-1-1 0 0 0,1 0 0 0 0,-1 1 0 0 0,1-1 0 0 0,-1 0 0 0 0,1 1 0 0 0,-1-1 0 0 0,1 1 0 0 0,0-1 0 0 0,-1 1 0 0 0,1-1 0 0 0,0 1 0 0 0,-1-1 0 0 0,1 1 0 0 0,0-1 0 0 0,0 1 0 0 0,-1-1 0 0 0,1 1 0 0 0,0 0 0 0 0,0-1 0 0 0,0 1 0 0 0,0-1 0 0 0,0 1 0 0 0,0-1 0 0 0,0 1 0 0 0,0 0 0 0 0,0-1 0 0 0,0 1 0 0 0,0-1 0 0 0,0 1 0 0 0,0 0 0 0 0,0-1 0 0 0,1 1 0 0 0,-1-1 0 0 0,0 1 0 0 0,0-1 0 0 0,1 1 0 0 0,-1-1 0 0 0,0 1 0 0 0,1-1 0 0 0,-1 1 0 0 0,1-1 0 0 0,-1 1 0 0 0,1 0 0 0 0,4 4-131 0 0,0-1 0 0 0,0 1 0 0 0,8 5 0 0 0,-3-2 145 0 0,-5-4-358 0 0,0 1 1 0 0,0-1-1 0 0,10 6 0 0 0,-13-9-226 0 0,0 0 0 0 0,0 0-1 0 0,0 0 1 0 0,0 0-1 0 0,0-1 1 0 0,0 1-1 0 0,0 0 1 0 0,0-1 0 0 0,2 0-1 0 0,-3-2-3297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5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4305 0 0,'-19'23'4810'0'0,"19"-23"-4763"0"0,-1 0 1 0 0,1 1-1 0 0,0-1 0 0 0,0 1 0 0 0,0-1 0 0 0,0 0 0 0 0,0 1 0 0 0,0-1 0 0 0,0 1 1 0 0,0-1-1 0 0,0 1 0 0 0,0-1 0 0 0,0 0 0 0 0,0 1 0 0 0,0-1 0 0 0,0 1 1 0 0,0-1-1 0 0,0 0 0 0 0,0 1 0 0 0,0-1 0 0 0,0 1 0 0 0,1-1 0 0 0,-1 0 1 0 0,0 1-1 0 0,0-1 0 0 0,1 0 0 0 0,-1 1 0 0 0,0-1 0 0 0,0 0 0 0 0,1 1 0 0 0,-1-1 1 0 0,0 0-1 0 0,1 1 0 0 0,11 8-69 0 0,-6-7 4 0 0,-1 0 1 0 0,1 0 0 0 0,0-1 0 0 0,0 0 0 0 0,0 0 0 0 0,0 0-1 0 0,11-1 1 0 0,-16 0 16 0 0,0 0 0 0 0,0 0 0 0 0,0 0 1 0 0,0 0-1 0 0,0 0 0 0 0,0 0 0 0 0,0 1 0 0 0,0-1 0 0 0,0 0 0 0 0,0 0 0 0 0,0 1 0 0 0,0-1 0 0 0,0 1 0 0 0,0-1 0 0 0,0 1 0 0 0,0-1 1 0 0,0 1-1 0 0,0-1 0 0 0,-1 1 0 0 0,1 0 0 0 0,0-1 0 0 0,0 1 0 0 0,-1 0 0 0 0,1 0 0 0 0,-1 0 0 0 0,1 0 0 0 0,0-1 0 0 0,-1 1 0 0 0,1 0 1 0 0,-1 0-1 0 0,1 1 0 0 0,-1 1 34 0 0,0 0 1 0 0,1 0 0 0 0,-1-1 0 0 0,0 1-1 0 0,-1 0 1 0 0,1 0 0 0 0,0-1 0 0 0,-1 1-1 0 0,0 0 1 0 0,-1 4 0 0 0,0 0-49 0 0,-1-1-73 0 0,1 0 1 0 0,1 0-1 0 0,-2 9 0 0 0,1-16-1447 0 0,2 0 1490 0 0,1 1 1 0 0,-1-1-1 0 0,0 1 1 0 0,0 0-1 0 0,0-1 1 0 0,0 1-1 0 0,0-1 1 0 0,1 1-1 0 0,-1 0 1 0 0,0-1-1 0 0,0 1 1 0 0,1 0-1 0 0,-1-1 1 0 0,0 1-1 0 0,1 0 1 0 0,-1-1-1 0 0,0 1 1 0 0,1 0-1 0 0,-1-1 1 0 0,1 1-1 0 0,-1 0 1 0 0,0 0 0 0 0,1 0-1 0 0,9-7 91 0 0,-9 6-16 0 0,0 1 1 0 0,0-1 0 0 0,0 0 0 0 0,0 0-1 0 0,0 1 1 0 0,0-1 0 0 0,0 0 0 0 0,1 1-1 0 0,-1-1 1 0 0,0 1 0 0 0,0 0 0 0 0,1-1-1 0 0,-1 1 1 0 0,3 0 0 0 0,-2 0-151 0 0,0 0 1 0 0,1-1 0 0 0,-1 1-1 0 0,0-1 1 0 0,1 1 0 0 0,-1-1-1 0 0,0 0 1 0 0,0 0 0 0 0,0 0-1 0 0,1 0 1 0 0,-1 0 0 0 0,0 0-1 0 0,0-1 1 0 0,-1 1 0 0 0,1 0 0 0 0,0-1-1 0 0,0 0 1 0 0,-1 1 0 0 0,4-5-1 0 0,-3 2-78 0 0,1-1 0 0 0,0 1-1 0 0,-1-1 1 0 0,0 0 0 0 0,0 0 0 0 0,0 0-1 0 0,2-10 1 0 0,-4 14 292 0 0,0 1 0 0 0,0 0 0 0 0,0-1 0 0 0,0 1 0 0 0,0 0 0 0 0,0-1 1 0 0,0 1-1 0 0,0-1 0 0 0,0 1 0 0 0,0 0 0 0 0,0-1 0 0 0,0 1 0 0 0,0-1 0 0 0,0 1 0 0 0,1 0 0 0 0,-1-1 0 0 0,0 1 0 0 0,0 0 1 0 0,0-1-1 0 0,1 1 0 0 0,-1 0 0 0 0,0-1 0 0 0,0 1 0 0 0,1 0 0 0 0,-1 0 0 0 0,1-1 0 0 0,1 12 1720 0 0,-1 24-1294 0 0,-1-32-521 0 0,1 11 4 0 0,-2 0 1 0 0,0 1 0 0 0,-5 24 0 0 0,6-33 220 0 0,0-4 175 0 0,-2-5 21 0 0,2 2-407 0 0,0 0 0 0 0,0 0 0 0 0,0-1 0 0 0,0 1 0 0 0,0 0 1 0 0,1-1-1 0 0,-1 1 0 0 0,1 0 0 0 0,-1 0 0 0 0,1 0 1 0 0,-1-1-1 0 0,1 1 0 0 0,0 0 0 0 0,-1 0 0 0 0,1 0 0 0 0,1-1 1 0 0,11-5-19 0 0,-11 5-17 0 0,0 1 0 0 0,-1 0 0 0 0,1 0 0 0 0,0 0 1 0 0,0 0-1 0 0,0 1 0 0 0,0-1 0 0 0,2 0 0 0 0,-2 0 28 0 0,0 1-1 0 0,0 0 1 0 0,0 0-1 0 0,0 0 1 0 0,0 0 0 0 0,0 0-1 0 0,0 0 1 0 0,0 0-1 0 0,0 0 1 0 0,0 1-1 0 0,0-1 1 0 0,0 1-1 0 0,0 0 1 0 0,0 0 0 0 0,0 0-1 0 0,0-1 1 0 0,0 2-1 0 0,0-1 1 0 0,-1 0-1 0 0,1 0 1 0 0,0 0-1 0 0,-1 1 1 0 0,1-1 0 0 0,-1 1-1 0 0,0-1 1 0 0,1 1-1 0 0,-1 0 1 0 0,0 0-1 0 0,1 2 1 0 0,-1-2 67 0 0,-1-1 0 0 0,0 0 0 0 0,0 0-1 0 0,1 0 1 0 0,-1 0 0 0 0,0 1 0 0 0,0-1 0 0 0,0 0 0 0 0,0 0 0 0 0,-1 0-1 0 0,1 1 1 0 0,0-1 0 0 0,0 0 0 0 0,-1 0 0 0 0,1 0 0 0 0,-1 0 0 0 0,1 0 0 0 0,-1 1-1 0 0,-1 0 1 0 0,0 1 50 0 0,0-1 1 0 0,0 1-1 0 0,0-1 0 0 0,0 0 0 0 0,-1 0 0 0 0,1 0 1 0 0,-6 2-1 0 0,4-1-47 0 0,-2 0 0 0 0,1-1 1 0 0,0 0-1 0 0,0 0 1 0 0,-1 0-1 0 0,1-1 0 0 0,-1 1 1 0 0,-10 0-1 0 0,16-2-124 0 0,0 0-1 0 0,0 0 1 0 0,0 0-1 0 0,0 0 1 0 0,-1 0 0 0 0,1 0-1 0 0,0 0 1 0 0,0-1 0 0 0,0 1-1 0 0,-1 0 1 0 0,1 0 0 0 0,0 0-1 0 0,0 0 1 0 0,0 0-1 0 0,0 0 1 0 0,0 0 0 0 0,-1 0-1 0 0,1 0 1 0 0,0-1 0 0 0,0 1-1 0 0,0 0 1 0 0,0 0-1 0 0,0 0 1 0 0,0 0 0 0 0,-1 0-1 0 0,1-1 1 0 0,0 1 0 0 0,0 0-1 0 0,0 0 1 0 0,0 0 0 0 0,0-1-1 0 0,0 1 1 0 0,0 0-1 0 0,0 0 1 0 0,0 0 0 0 0,1-10-2342 0 0,7-8-1549 0 0,8-3-699 0 0,-12 16 3639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5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5849 0 0,'-15'14'2518'0'0,"12"-12"-2299"0"0,0 1-1 0 0,0-1 1 0 0,0 1-1 0 0,0 0 1 0 0,1 0-1 0 0,-1 1 1 0 0,1-1-1 0 0,0 0 1 0 0,0 1-1 0 0,0-1 1 0 0,0 1-1 0 0,-1 4 1 0 0,-1 6 57 0 0,2-11-243 0 0,1 1 1 0 0,0-1-1 0 0,0 0 1 0 0,0 1-1 0 0,0-1 1 0 0,0 1-1 0 0,1-1 1 0 0,0 1-1 0 0,0-1 1 0 0,0 1-1 0 0,0-1 1 0 0,0 1-1 0 0,1-1 1 0 0,-1 1-1 0 0,3 4 1 0 0,0 1-4 0 0,-2-3-18 0 0,1 0 0 0 0,1 0 0 0 0,4 8 0 0 0,-7-13-17 0 0,1 0 0 0 0,-1 0 0 0 0,1 0 0 0 0,-1 0 0 0 0,1-1 0 0 0,0 1 0 0 0,-1 0 0 0 0,1 0 0 0 0,0-1 0 0 0,-1 1 0 0 0,1 0 1 0 0,0-1-1 0 0,0 1 0 0 0,0-1 0 0 0,0 1 0 0 0,0-1 0 0 0,0 0 0 0 0,-1 1 0 0 0,1-1 0 0 0,0 0 0 0 0,0 1 0 0 0,0-1 0 0 0,0 0 0 0 0,0 0 0 0 0,0 0 0 0 0,0 0 0 0 0,0 0 0 0 0,0 0 0 0 0,1 0 0 0 0,1-1-34 0 0,0 0-1 0 0,-1 0 0 0 0,1 0 1 0 0,-1-1-1 0 0,1 1 0 0 0,-1 0 1 0 0,0-1-1 0 0,1 0 1 0 0,-1 1-1 0 0,0-1 0 0 0,0 0 1 0 0,0 0-1 0 0,-1 0 1 0 0,1-1-1 0 0,0 1 0 0 0,-1 0 1 0 0,1-1-1 0 0,-1 1 0 0 0,0-1 1 0 0,0 1-1 0 0,0-1 1 0 0,0 1-1 0 0,0-1 0 0 0,-1 0 1 0 0,1 1-1 0 0,-1-1 0 0 0,1-4 1 0 0,-1 1 81 0 0,0 0 1 0 0,0 1-1 0 0,0-1 1 0 0,-1 0-1 0 0,0 1 1 0 0,0-1-1 0 0,0 1 0 0 0,-1-1 1 0 0,1 1-1 0 0,-2-1 1 0 0,1 1-1 0 0,-5-8 1 0 0,7 12-14 0 0,0 1 1 0 0,0 0-1 0 0,0 0 1 0 0,0 0-1 0 0,-1-1 0 0 0,1 1 1 0 0,0 0-1 0 0,0 0 1 0 0,0 0-1 0 0,0-1 1 0 0,0 1-1 0 0,0 0 1 0 0,0 0-1 0 0,0 0 0 0 0,0-1 1 0 0,1 1-1 0 0,-1 0 1 0 0,0 0-1 0 0,0 0 1 0 0,0 0-1 0 0,0-1 1 0 0,0 1-1 0 0,0 0 0 0 0,0 0 1 0 0,0 0-1 0 0,0 0 1 0 0,1-1-1 0 0,-1 1 1 0 0,0 0-1 0 0,0 0 1 0 0,0 0-1 0 0,0 0 0 0 0,0 0 1 0 0,1 0-1 0 0,-1-1 1 0 0,0 1-1 0 0,0 0 1 0 0,0 0-1 0 0,1 0 1 0 0,-1 0-1 0 0,0 0 0 0 0,0 0 1 0 0,0 0-1 0 0,0 0 1 0 0,1 0-1 0 0,-1 0 1 0 0,0 0-1 0 0,1 0 1 0 0,18-2 687 0 0,22 4-203 0 0,18 11 355 0 0,-56-12-836 0 0,0-1 8 0 0,0 1 0 0 0,0 0 0 0 0,0-1 0 0 0,0 1 0 0 0,-1 1 0 0 0,1-1 0 0 0,0 0 0 0 0,-1 1 1 0 0,1-1-1 0 0,-1 1 0 0 0,1 0 0 0 0,2 2 0 0 0,-4-3 4 0 0,0 0 0 0 0,1 0 0 0 0,-1 0-1 0 0,0 0 1 0 0,0 1 0 0 0,0-1 0 0 0,0 0 0 0 0,0 1 0 0 0,0-1-1 0 0,0 0 1 0 0,0 1 0 0 0,-1-1 0 0 0,1 1 0 0 0,-1 0 0 0 0,1-1-1 0 0,-1 1 1 0 0,1-1 0 0 0,-1 1 0 0 0,0 0 0 0 0,0-1 0 0 0,0 1 0 0 0,0 0-1 0 0,0 1 1 0 0,-6 47-3348 0 0,6-50 3195 0 0,0 0 0 0 0,0 0-1 0 0,0 0 1 0 0,0 0 0 0 0,0 0 0 0 0,0 0 0 0 0,0 0 0 0 0,0 0-1 0 0,0 0 1 0 0,0 0 0 0 0,0 0 0 0 0,0 1 0 0 0,0-1 0 0 0,0 0 0 0 0,0 0-1 0 0,0 0 1 0 0,0 0 0 0 0,0 0 0 0 0,0 0 0 0 0,0 0 0 0 0,0 0-1 0 0,1 0 1 0 0,-1 1-757 0 0,0-1 757 0 0,0 0 0 0 0,0 0 0 0 0,0 0 0 0 0,0 0-1 0 0,0 0 1 0 0,1 0 0 0 0,-1 0 0 0 0,0 0 0 0 0,0 0 0 0 0,0 0-1 0 0,0 0 1 0 0,0 0 0 0 0,0 0 0 0 0,0 0 0 0 0,0 0 0 0 0,0 0 0 0 0,0 0-1 0 0,1 0 1 0 0,-1 0 0 0 0,0 0 0 0 0,0 0 0 0 0,0 0 0 0 0,0 0-1 0 0,0 0 1 0 0,0 0 0 0 0,0-1 0 0 0,7-4-3537 0 0,4-8 781 0 0,-8 8 2379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2937 0 0,'1'1'307'0'0,"-1"-1"1"0"0,0 0 0 0 0,0 1-1 0 0,1-1 1 0 0,-1 0 0 0 0,0 1-1 0 0,0-1 1 0 0,1 0 0 0 0,-1 1-1 0 0,0-1 1 0 0,0 1 0 0 0,0-1-1 0 0,0 1 1 0 0,0-1 0 0 0,0 0-1 0 0,0 1 1 0 0,0-1 0 0 0,0 1-1 0 0,0-1 1 0 0,0 1 0 0 0,0-1-1 0 0,0 0 1 0 0,0 1 0 0 0,0-1 0 0 0,0 1-1 0 0,0-1 1 0 0,-1 1 0 0 0,-2 16 1172 0 0,3-14-1236 0 0,-2 4-372 0 0,1 1 1 0 0,0 0-1 0 0,1 0 0 0 0,-1-1 1 0 0,2 1-1 0 0,-1 0 0 0 0,1 0 0 0 0,0-1 1 0 0,1 1-1 0 0,0 0 0 0 0,0-1 1 0 0,6 13-1 0 0,0-8-2941 0 0,-8-11 2792 0 0,1-1-1 0 0,-1 1 0 0 0,0-1 0 0 0,1 0 0 0 0,-1 1 0 0 0,0-1 0 0 0,1 0 0 0 0,-1 1 0 0 0,1-1 0 0 0,-1 0 0 0 0,1 1 1 0 0,-1-1-1 0 0,1 0 0 0 0,-1 0 0 0 0,1 0 0 0 0,-1 0 0 0 0,1 1 0 0 0,-1-1 0 0 0,1 0 0 0 0,-1 0 0 0 0,1 0 1 0 0,-1 0-1 0 0,2 0 0 0 0,1-1-1592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5473 0 0,'-3'3'600'0'0,"1"0"-1"0"0,-1 0 1 0 0,1 1-1 0 0,0-1 1 0 0,0 1-1 0 0,0-1 1 0 0,0 1-1 0 0,1 0 1 0 0,-2 6-1 0 0,-7 40-933 0 0,3-11 321 0 0,1-4-3198 0 0,9-40-4691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1696 0 0,'0'0'293'0'0,"1"0"-1"0"0,-1 0 0 0 0,1 0 1 0 0,-1 0-1 0 0,0 0 0 0 0,1 0 1 0 0,-1 1-1 0 0,1-1 0 0 0,-1 0 1 0 0,1 0-1 0 0,-1 1 0 0 0,1-1 0 0 0,-1 0 1 0 0,0 0-1 0 0,1 1 0 0 0,-1-1 1 0 0,0 1-1 0 0,1-1 0 0 0,-1 0 1 0 0,0 1-1 0 0,1-1 0 0 0,-1 1 1 0 0,0-1-1 0 0,0 0 0 0 0,1 1 1 0 0,-1-1-1 0 0,0 1 0 0 0,0 0 1 0 0,3 19 1155 0 0,1-2-1245 0 0,-1-9-192 0 0,-2-7-103 0 0,0-1 1 0 0,-1 1-1 0 0,1 0 0 0 0,0-1 0 0 0,0 1 0 0 0,-1 0 1 0 0,2-1-1 0 0,-1 1 0 0 0,0-1 0 0 0,0 0 0 0 0,0 1 1 0 0,0-1-1 0 0,1 0 0 0 0,-1 0 0 0 0,1 1 0 0 0,2 0 1 0 0,-3-2-149 0 0,1 1 0 0 0,-1-1 0 0 0,0 0 0 0 0,0 0 0 0 0,0 0 0 0 0,1 0 0 0 0,-1-1 0 0 0,0 1 0 0 0,0 0 0 0 0,0 0 0 0 0,0-1 0 0 0,1 1 0 0 0,-1-1 1 0 0,0 1-1 0 0,0-1 0 0 0,0 1 0 0 0,0-1 0 0 0,0 0 0 0 0,0 0 0 0 0,0 1 0 0 0,0-1 0 0 0,-1 0 0 0 0,1 0 0 0 0,0 0 0 0 0,0 0 0 0 0,-1 0 1 0 0,1 0-1 0 0,0 0 0 0 0,-1 0 0 0 0,1-2 0 0 0,4-7-400 0 0,0 1 1 0 0,4-18-1 0 0,-4 13 509 0 0,3-3 72 0 0,7-24 1781 0 0,-20 58 5755 0 0,-9 21-5681 0 0,-7 18-3611 0 0,20-52 1175 0 0,-3 10-504 0 0,1-9-689 0 0,1-7-2032 0 0,2 0 3683 0 0,1-1 1 0 0,-1 1-1 0 0,0-1 0 0 0,1 1 0 0 0,0-1 1 0 0,0 1-1 0 0,-1 0 0 0 0,1-1 1 0 0,1 1-1 0 0,0-3 0 0 0,2-2 67 0 0,-2 1 431 0 0,9-20-723 0 0,-2 15 2024 0 0,-8 11-1227 0 0,0-1-1 0 0,0 1 1 0 0,-1 0 0 0 0,1-1-1 0 0,0 1 1 0 0,0 0-1 0 0,-1-1 1 0 0,1 1 0 0 0,0 0-1 0 0,0 0 1 0 0,0 0 0 0 0,1-1-1 0 0,-1 2-189 0 0,1 0 0 0 0,-1-1 0 0 0,0 1-1 0 0,0 0 1 0 0,0-1 0 0 0,0 1 0 0 0,-1 0 0 0 0,1 0 0 0 0,0 0-1 0 0,0 0 1 0 0,0 0 0 0 0,-1 0 0 0 0,1 0 0 0 0,0 0-1 0 0,-1 0 1 0 0,1 0 0 0 0,-1 0 0 0 0,1 2 0 0 0,7 10-147 0 0,-6-10-460 0 0,0-1-1 0 0,0 1 1 0 0,0-1 0 0 0,0 1-1 0 0,-1 0 1 0 0,1 0-1 0 0,-1 0 1 0 0,0 0-1 0 0,1 4 1 0 0,-1-5 32 0 0,0-1 0 0 0,-1 1 0 0 0,0 0 0 0 0,1 0 0 0 0,-1 0 0 0 0,0 0 0 0 0,0 0 0 0 0,0 0-1 0 0,0 0 1 0 0,-1 0 0 0 0,1 0 0 0 0,0 0 0 0 0,-1 0 0 0 0,1-1 0 0 0,-1 1 0 0 0,-1 2 0 0 0,0-1 79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36 2224 0 0,'-3'10'4910'0'0,"1"-4"-2990"0"0,11-1-706 0 0,-4-4-1269 0 0,-1-1 0 0 0,1 1 0 0 0,-1-1 0 0 0,1 0 1 0 0,0 0-1 0 0,-1 0 0 0 0,1-1 0 0 0,-1 0 0 0 0,1 1 1 0 0,-1-2-1 0 0,1 1 0 0 0,-1 0 0 0 0,6-3 0 0 0,-5 1-820 0 0,0 0-1 0 0,0 0 0 0 0,0 0 0 0 0,0 0 1 0 0,0-1-1 0 0,-1 0 0 0 0,1 0 0 0 0,-1 0 1 0 0,7-9-1 0 0,-8 8 141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7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6 5537 0 0,'-2'1'672'0'0,"0"0"0"0"0,0 0 0 0 0,1 0 0 0 0,-1 0 0 0 0,0 1 0 0 0,0-1 0 0 0,1 1 0 0 0,-4 3-1 0 0,5-4-593 0 0,-1 0-1 0 0,0 0 1 0 0,1 0-1 0 0,-1 0 0 0 0,1 0 1 0 0,-1 0-1 0 0,1 0 1 0 0,0 1-1 0 0,0-1 0 0 0,-1 0 1 0 0,1 0-1 0 0,0 1 1 0 0,0-1-1 0 0,0 0 0 0 0,0 0 1 0 0,0 0-1 0 0,1 3 0 0 0,6 33-263 0 0,-4-29-172 0 0,-1-13-494 0 0,3-9 568 0 0,8-10 363 0 0,5-8-70 0 0,-17 31-5 0 0,0 0 0 0 0,0 0 0 0 0,0 0 0 0 0,0 0 0 0 0,0 0 1 0 0,0 1-1 0 0,1-1 0 0 0,-1 0 0 0 0,0 1 0 0 0,0-1 0 0 0,0 1 0 0 0,2-1 0 0 0,-2 1 6 0 0,-1 0 0 0 0,0 0 0 0 0,1-1 1 0 0,-1 1-1 0 0,1 0 0 0 0,-1 0 0 0 0,1 0 0 0 0,-1 0 0 0 0,1 0 0 0 0,-1 0 0 0 0,1 0 1 0 0,-1 0-1 0 0,1 0 0 0 0,-1 0 0 0 0,0 0 0 0 0,1 0 0 0 0,-1 1 0 0 0,1-1 1 0 0,-1 0-1 0 0,1 0 0 0 0,-1 0 0 0 0,1 1 0 0 0,-1-1 0 0 0,0 0 0 0 0,1 0 0 0 0,-1 1 1 0 0,0-1-1 0 0,1 0 0 0 0,-1 1 0 0 0,0-1 0 0 0,1 1 0 0 0,-1-1 0 0 0,0 1 1 0 0,2 2 60 0 0,-1 1 1 0 0,0-1 0 0 0,-1 1-1 0 0,1-1 1 0 0,-1 1 0 0 0,1-1-1 0 0,-1 1 1 0 0,0-1 0 0 0,0 1 0 0 0,-1-1-1 0 0,1 1 1 0 0,-2 3 0 0 0,2-6-110 0 0,0 0 1 0 0,0 0-1 0 0,-1 1 1 0 0,1-1 0 0 0,-1 0-1 0 0,1 0 1 0 0,-1 0-1 0 0,1 0 1 0 0,-1 0 0 0 0,0 0-1 0 0,0 0 1 0 0,1 0-1 0 0,-1 0 1 0 0,0 0 0 0 0,0 0-1 0 0,0-1 1 0 0,0 1-1 0 0,-2 1 1 0 0,3-2-123 0 0,0 0 0 0 0,-1 0 1 0 0,1 0-1 0 0,0 0 0 0 0,-1 0 0 0 0,1 0 0 0 0,0 0 1 0 0,-1-1-1 0 0,1 1 0 0 0,0 0 0 0 0,-1 0 0 0 0,1 0 1 0 0,0 0-1 0 0,0 0 0 0 0,-1-1 0 0 0,1 1 0 0 0,0 0 1 0 0,0 0-1 0 0,-1-1 0 0 0,1 1 0 0 0,0 0 0 0 0,0 0 1 0 0,0-1-1 0 0,-1 1 0 0 0,1 0 0 0 0,0 0 1 0 0,0-1-1 0 0,0 1 0 0 0,0 0 0 0 0,0-1 0 0 0,0 1 1 0 0,0 0-1 0 0,-1-1 0 0 0,1 1 0 0 0,0-1 0 0 0,-2-12-1794 0 0,2 10 1967 0 0,0 1 0 0 0,1 0 1 0 0,-1 0-1 0 0,1 0 0 0 0,0-1 0 0 0,-1 1 0 0 0,1 0 1 0 0,0 0-1 0 0,0 0 0 0 0,3-3 0 0 0,-2 2 346 0 0,0 0 0 0 0,0 1 0 0 0,0-1 0 0 0,0 1 0 0 0,1 0-1 0 0,-1 0 1 0 0,1 0 0 0 0,-1 0 0 0 0,1 0 0 0 0,0 0 0 0 0,-1 1-1 0 0,6-3 1 0 0,-4 4-15 0 0,-1 0 0 0 0,1 0 0 0 0,0 0-1 0 0,0 1 1 0 0,-1 0 0 0 0,1-1 0 0 0,0 1 0 0 0,5 2-1 0 0,1 0-315 0 0,-8-2-99 0 0,1 1-1 0 0,-1 0 1 0 0,0-1-1 0 0,0 1 1 0 0,0 0-1 0 0,0 0 1 0 0,0 0 0 0 0,0 0-1 0 0,-1 0 1 0 0,1 1-1 0 0,1 3 1 0 0,-1-3-44 0 0,-1-2 117 0 0,-1-1 1 0 0,0 1-1 0 0,0 0 0 0 0,1 0 1 0 0,-1 0-1 0 0,0-1 0 0 0,0 1 1 0 0,0 0-1 0 0,0 0 1 0 0,0 0-1 0 0,0-1 0 0 0,0 1 1 0 0,0 0-1 0 0,0 0 0 0 0,-1 0 1 0 0,1-1-1 0 0,0 1 0 0 0,0 0 1 0 0,-1 1-1 0 0,-2 8 686 0 0,2-9-266 0 0,4-1-553 0 0,-3 0 107 0 0,19-6-104 0 0,-17 5 153 0 0,1 1 1 0 0,-1 0-1 0 0,1-1 1 0 0,-1 1-1 0 0,1 0 1 0 0,-1 0 0 0 0,0 0-1 0 0,1 0 1 0 0,-1 1-1 0 0,1-1 1 0 0,-1 1 0 0 0,0 0-1 0 0,1-1 1 0 0,-1 1-1 0 0,0 0 1 0 0,1 0-1 0 0,-1 0 1 0 0,0 1 0 0 0,0-1-1 0 0,0 0 1 0 0,0 1-1 0 0,0 0 1 0 0,-1-1-1 0 0,1 1 1 0 0,0 0 0 0 0,-1 0-1 0 0,3 4 1 0 0,-3-4 88 0 0,0 0 1 0 0,0 0 0 0 0,0 1-1 0 0,-1-1 1 0 0,1 1 0 0 0,-1-1 0 0 0,0 0-1 0 0,0 1 1 0 0,0-1 0 0 0,0 1-1 0 0,0-1 1 0 0,-1 3 0 0 0,1-2 43 0 0,0 0 0 0 0,0 0 0 0 0,0-1 0 0 0,0 1 0 0 0,0 0 0 0 0,0 0 0 0 0,1 0 0 0 0,-1-1 0 0 0,2 5 0 0 0,0-2 96 0 0,-1-3 236 0 0,7-4-226 0 0,3-1-490 0 0,-1-1 0 0 0,0 0 0 0 0,1-1 0 0 0,17-11-1 0 0,-22 12-2576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8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 6841 0 0,'-19'18'4431'0'0,"12"-11"-3840"0"0,-1 0-1 0 0,1 0 0 0 0,-9 13 1 0 0,14-17-574 0 0,0 0 0 0 0,0 0 1 0 0,1 1-1 0 0,-1-1 0 0 0,1 0 1 0 0,0 1-1 0 0,0-1 0 0 0,0 1 1 0 0,0-1-1 0 0,1 1 0 0 0,-1 0 1 0 0,1-1-1 0 0,1 8 0 0 0,-1-7-68 0 0,0 0-1 0 0,1 0 1 0 0,0 0-1 0 0,0 0 1 0 0,0-1-1 0 0,0 1 0 0 0,0 0 1 0 0,1 0-1 0 0,0-1 1 0 0,3 7-1 0 0,-4-9 0 0 0,0 0 0 0 0,0 0 0 0 0,0 0 0 0 0,0 0 1 0 0,0 0-1 0 0,0-1 0 0 0,0 1 0 0 0,1 0 0 0 0,-1 0 0 0 0,0-1 0 0 0,0 1 0 0 0,1-1 0 0 0,-1 1 0 0 0,0-1 0 0 0,1 0 0 0 0,-1 1 0 0 0,0-1 1 0 0,1 0-1 0 0,-1 0 0 0 0,0 0 0 0 0,1 0 0 0 0,-1 0 0 0 0,0 0 0 0 0,1 0 0 0 0,-1-1 0 0 0,0 1 0 0 0,1 0 0 0 0,-1-1 0 0 0,0 1 0 0 0,1-1 0 0 0,-1 1 1 0 0,0-1-1 0 0,0 0 0 0 0,2-1 0 0 0,1 0 24 0 0,-1-1 0 0 0,0 0 0 0 0,0 0 0 0 0,0 0-1 0 0,0 0 1 0 0,0 0 0 0 0,0 0 0 0 0,-1-1 0 0 0,0 0 0 0 0,0 1 0 0 0,0-1 0 0 0,0 0 0 0 0,0 0 0 0 0,-1 0 0 0 0,0 0 0 0 0,0 0 0 0 0,0 0 0 0 0,0-1 0 0 0,0 1 0 0 0,-1 0-1 0 0,0 0 1 0 0,0-1 0 0 0,-1-7 0 0 0,0 10 58 0 0,1 0 1 0 0,-1 1-1 0 0,1-1 0 0 0,-1 0 0 0 0,0 1 0 0 0,1-1 0 0 0,-1 1 1 0 0,0-1-1 0 0,0 1 0 0 0,0-1 0 0 0,-1 1 0 0 0,1 0 0 0 0,0 0 1 0 0,0-1-1 0 0,-1 1 0 0 0,1 0 0 0 0,0 0 0 0 0,-1 0 0 0 0,1 0 1 0 0,-1 1-1 0 0,-2-2 0 0 0,-1 1-462 0 0,0 0 0 0 0,0 0-1 0 0,0 0 1 0 0,0 1 0 0 0,-9 0 0 0 0,5 0-1294 0 0,14-4-4904 0 0,-3 4 6105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5529 0 0,'0'0'59'0'0,"0"0"-1"0"0,-1 0 1 0 0,1 0-1 0 0,0 0 1 0 0,0 0-1 0 0,0 0 1 0 0,0 0-1 0 0,0 0 1 0 0,-1 0-1 0 0,1 0 1 0 0,0 0 0 0 0,0 0-1 0 0,0 1 1 0 0,0-1-1 0 0,0 0 1 0 0,0 0-1 0 0,-1 0 1 0 0,1 0-1 0 0,0 0 1 0 0,0 0-1 0 0,0 0 1 0 0,0 1-1 0 0,0-1 1 0 0,0 0-1 0 0,0 0 1 0 0,0 0-1 0 0,0 0 1 0 0,0 0-1 0 0,0 1 1 0 0,0-1 0 0 0,-1 0-1 0 0,1 0 1 0 0,0 0-1 0 0,0 0 1 0 0,0 0-1 0 0,0 1 1 0 0,0-1-1 0 0,0 0 1 0 0,1 0-1 0 0,-1 0 1 0 0,0 0-1 0 0,0 1 1 0 0,0-1-1 0 0,0 0 1 0 0,0 0-1 0 0,0 0 1 0 0,0 0-1 0 0,0 0 1 0 0,0 0 0 0 0,0 1-1 0 0,1-1 1 0 0,10 5-625 0 0,-8-4-184 0 0,0 0 1 0 0,0 0 0 0 0,0-1 0 0 0,0 1 0 0 0,0-1 0 0 0,1 0 0 0 0,3 0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5649 0 0,'-2'1'476'0'0,"0"1"0"0"0,1 0 0 0 0,-1 1 0 0 0,1-1 0 0 0,-1 0 1 0 0,1 0-1 0 0,0 0 0 0 0,0 1 0 0 0,0-1 0 0 0,0 1 0 0 0,0-1 0 0 0,1 1 0 0 0,-1-1 0 0 0,1 1 0 0 0,-1-1 0 0 0,1 6 0 0 0,3 15 1044 0 0,5 1-3342 0 0,-7-22 1247 0 0,-1-1 0 0 0,0 1 0 0 0,1 0 0 0 0,-1-1 0 0 0,0 1 0 0 0,0 0 0 0 0,0 0 0 0 0,0-1 0 0 0,0 1 0 0 0,0 0 0 0 0,0-1 0 0 0,-1 1 0 0 0,1 0 0 0 0,0-1 0 0 0,-1 1 0 0 0,0 0 0 0 0,0 1 0 0 0,-11 17-1461 0 0,9-16 990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8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2409 0 0,'2'2'610'0'0,"0"0"1"0"0,0 0 0 0 0,-1 0 0 0 0,1 1-1 0 0,-1-1 1 0 0,0 1 0 0 0,1-1 0 0 0,0 3 0 0 0,0 4-70 0 0,0-1 0 0 0,2 17 1 0 0,-2-15-479 0 0,1 29-445 0 0,-2-31-573 0 0,0-7-48 0 0,0-4 613 0 0,-1 3 430 0 0,0 1 0 0 0,0-1-1 0 0,0 0 1 0 0,1 0 0 0 0,-1 1 0 0 0,0-1 0 0 0,0 0 0 0 0,0 0 0 0 0,1 1 0 0 0,-1-1-1 0 0,0 0 1 0 0,1 0 0 0 0,-1 0 0 0 0,0 0 0 0 0,1 1 0 0 0,-1-1 0 0 0,0 0 0 0 0,0 0-1 0 0,1 0 1 0 0,-1 0 0 0 0,0 0 0 0 0,1 0 0 0 0,-1 0 0 0 0,0 0 0 0 0,1 0 0 0 0,-1 0 0 0 0,1 0-1 0 0,-1 0 1 0 0,0 0 0 0 0,1 0 0 0 0,-1 0 0 0 0,0 0 0 0 0,0 0 0 0 0,1 0 0 0 0,-1-1-1 0 0,0 1 1 0 0,1 0 0 0 0,-1 0 0 0 0,1-1 0 0 0,21-7 901 0 0,-14 5-865 0 0,-5 2-33 0 0,0-1-1 0 0,0 0 0 0 0,1 0 0 0 0,-1 0 0 0 0,0 0 0 0 0,0 0 1 0 0,4-5-1 0 0,14-9-434 0 0,-21 16 380 0 0,0 0 0 0 0,0 0 0 0 0,0 0 0 0 0,0 0 0 0 0,1 0 1 0 0,-1 0-1 0 0,0 0 0 0 0,0 0 0 0 0,0 0 0 0 0,0 0 0 0 0,0 0 0 0 0,0 0 1 0 0,0 0-1 0 0,0 0 0 0 0,0 0 0 0 0,0 0 0 0 0,1 0 0 0 0,-1 0 0 0 0,0 0 1 0 0,0 0-1 0 0,0 0 0 0 0,0 0 0 0 0,0 0 0 0 0,0 0 0 0 0,0 0 0 0 0,0 0 1 0 0,0 0-1 0 0,0 0 0 0 0,0 0 0 0 0,1 0 0 0 0,-1 0 0 0 0,0 0 0 0 0,0 0 1 0 0,0 0-1 0 0,0 0 0 0 0,0 0 0 0 0,0 1 0 0 0,0-1 0 0 0,0 0 0 0 0,0 0 1 0 0,0 0-1 0 0,0 0 0 0 0,0 0 0 0 0,0 0 0 0 0,0 0 0 0 0,0 0 0 0 0,0 0 1 0 0,0 0-1 0 0,0 1 0 0 0,0-1 0 0 0,0 0 0 0 0,0 0 0 0 0,0 0 0 0 0,0 0 1 0 0,0 0-1 0 0,0 0 0 0 0,0 0 0 0 0,0 0 0 0 0,0 0 0 0 0,0 0 0 0 0,0 1 1 0 0,0-1-1 0 0,-3 10-56 0 0,-7 15 417 0 0,10-24-365 0 0,-10 20 475 0 0,-10 24 1173 0 0,18-42-1462 0 0,1 1 0 0 0,0-1 0 0 0,1 1-1 0 0,-1-1 1 0 0,1 1 0 0 0,-1-1 0 0 0,1 1-1 0 0,0 0 1 0 0,0-1 0 0 0,2 7-1 0 0,-2-9-159 0 0,0 1-1 0 0,0-1 0 0 0,1 0 0 0 0,-1 0 0 0 0,1 0 0 0 0,-1 0 1 0 0,1 1-1 0 0,-1-1 0 0 0,1 0 0 0 0,0 0 0 0 0,0 0 0 0 0,-1 0 0 0 0,1 0 1 0 0,0 0-1 0 0,0-1 0 0 0,0 1 0 0 0,0 0 0 0 0,0 0 0 0 0,0-1 1 0 0,0 1-1 0 0,0-1 0 0 0,2 2 0 0 0,-1-2-59 0 0,0 1 0 0 0,1-1 0 0 0,-1 0 0 0 0,0 0 0 0 0,0 0 0 0 0,0 0 0 0 0,0 0 0 0 0,0 0 0 0 0,0-1 0 0 0,1 1 0 0 0,-1-1 0 0 0,2 0 0 0 0,1-1-476 0 0,0 0 0 0 0,0-1 0 0 0,0 1 0 0 0,0-1 1 0 0,-1 0-1 0 0,1 0 0 0 0,-1 0 0 0 0,0-1 0 0 0,0 1 0 0 0,4-6 0 0 0,-1 1-1061 0 0,6-11-2317 0 0,-10 12 2730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9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22 6937 0 0,'-4'0'1955'0'0,"-3"0"241"0"0,11-7-881 0 0,0 5-1225 0 0,0-1 1 0 0,0 1 0 0 0,0 1 0 0 0,0-1 0 0 0,6-1 0 0 0,-7 2-104 0 0,-3 1 10 0 0,0 0 0 0 0,1 0 0 0 0,-1 0 0 0 0,0 0 1 0 0,0 0-1 0 0,1 0 0 0 0,-1 0 0 0 0,0 0 0 0 0,0 0 0 0 0,1 0 1 0 0,-1 1-1 0 0,0-1 0 0 0,1 0 0 0 0,-1 0 0 0 0,0 0 0 0 0,0 0 1 0 0,0 1-1 0 0,1-1 0 0 0,-1 0 0 0 0,0 0 0 0 0,0 0 0 0 0,0 1 1 0 0,1-1-1 0 0,-1 0 0 0 0,0 0 0 0 0,0 1 0 0 0,0-1 0 0 0,0 0 1 0 0,0 0-1 0 0,0 1 0 0 0,1-1 0 0 0,-1 0 0 0 0,0 1 0 0 0,0-1 1 0 0,0 0-1 0 0,0 0 0 0 0,0 1 0 0 0,0-1 0 0 0,0 0 0 0 0,0 1 1 0 0,0-1-1 0 0,0 0 0 0 0,-1 1 0 0 0,0 13 221 0 0,-19 32 171 0 0,15-36-55 0 0,0 1 0 0 0,0 0 1 0 0,-5 22-1 0 0,9-32-321 0 0,1-1 0 0 0,0 1 0 0 0,0 0 1 0 0,0 0-1 0 0,0-1 0 0 0,0 1 0 0 0,0 0 0 0 0,0 0 1 0 0,0-1-1 0 0,0 1 0 0 0,0 0 0 0 0,0 0 0 0 0,1 0 1 0 0,-1-1-1 0 0,0 1 0 0 0,0 0 0 0 0,1-1 0 0 0,-1 1 1 0 0,0 0-1 0 0,1-1 0 0 0,-1 1 0 0 0,1 0 0 0 0,-1-1 1 0 0,1 1-1 0 0,-1-1 0 0 0,1 1 0 0 0,0-1 0 0 0,-1 1 1 0 0,1-1-1 0 0,0 1 0 0 0,-1-1 0 0 0,1 0 0 0 0,0 1 1 0 0,-1-1-1 0 0,1 0 0 0 0,0 0 0 0 0,0 1 0 0 0,-1-1 1 0 0,1 0-1 0 0,0 0 0 0 0,0 0 0 0 0,0 0 0 0 0,6 1-27 0 0,0-1-1 0 0,0-1 1 0 0,0 1-1 0 0,8-2 0 0 0,4 0-39 0 0,-14 1-107 0 0,0 0 0 0 0,1 0 1 0 0,-1 0-1 0 0,0-1 0 0 0,0 0 0 0 0,8-3 0 0 0,-8 1 103 0 0,-1 1-1 0 0,0-1 1 0 0,0 0-1 0 0,0 0 1 0 0,-1-1-1 0 0,1 1 0 0 0,-1-1 1 0 0,0 1-1 0 0,-1-1 1 0 0,4-6-1 0 0,8-14 251 0 0,-14 24-173 0 0,0 1 0 0 0,0 0 0 0 0,1-1 0 0 0,-1 1 0 0 0,0 0 0 0 0,0-1-1 0 0,0 1 1 0 0,1 0 0 0 0,-1-1 0 0 0,0 1 0 0 0,0 0 0 0 0,1 0 0 0 0,-1 0 0 0 0,0-1 0 0 0,0 1 0 0 0,1 0-1 0 0,-1 0 1 0 0,0 0 0 0 0,1-1 0 0 0,-1 1 0 0 0,0 0 0 0 0,1 0 0 0 0,-1 0 0 0 0,0 0 0 0 0,1 0-1 0 0,-1 0 1 0 0,1 0 0 0 0,3 9 349 0 0,-1 29-32 0 0,-1-13-352 0 0,0-12-12 0 0,0 25 1 0 0,-2-38 32 0 0,10 24 482 0 0,-9-23-449 0 0,0 0 0 0 0,-1 0 0 0 0,1-1 0 0 0,0 1 1 0 0,0 0-1 0 0,0-1 0 0 0,-1 1 0 0 0,1 0 0 0 0,0-1 0 0 0,0 1 0 0 0,0-1 1 0 0,0 1-1 0 0,0-1 0 0 0,0 0 0 0 0,0 1 0 0 0,0-1 0 0 0,0 0 0 0 0,0 0 1 0 0,0 0-1 0 0,0 0 0 0 0,0 0 0 0 0,0 0 0 0 0,1 0 0 0 0,0 0 0 0 0,-1 0-36 0 0,0 0-1 0 0,0 0 0 0 0,-1 0 0 0 0,1-1 0 0 0,0 1 1 0 0,0 0-1 0 0,0-1 0 0 0,0 1 0 0 0,0 0 0 0 0,0-1 0 0 0,0 1 1 0 0,-1-1-1 0 0,1 1 0 0 0,0-1 0 0 0,0 0 0 0 0,8-5 36 0 0,15-10 73 0 0,-23 16-79 0 0,-4 12-594 0 0,1-4-4194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9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6425 0 0,'-7'5'3403'0'0,"7"-4"-3293"0"0,-1-1 0 0 0,0 0 0 0 0,1 0 0 0 0,-1 0 0 0 0,1 1 0 0 0,-1-1 0 0 0,1 0 0 0 0,0 1 0 0 0,-1-1 1 0 0,1 0-1 0 0,-1 1 0 0 0,1-1 0 0 0,0 1 0 0 0,-1-1 0 0 0,1 1 0 0 0,0-1 0 0 0,-1 1 0 0 0,1-1 0 0 0,0 1 0 0 0,0-1 0 0 0,-1 1 0 0 0,1-1 0 0 0,0 1 1 0 0,0-1-1 0 0,0 1 0 0 0,0-1 0 0 0,0 1 0 0 0,0 0 0 0 0,0-1 0 0 0,0 1 0 0 0,0-1 0 0 0,0 2 0 0 0,2 20 990 0 0,-2-18-1120 0 0,0-1 0 0 0,1 0 0 0 0,-1 0 0 0 0,0 0-1 0 0,1 1 1 0 0,1 2 0 0 0,3 9-85 0 0,3 22 0 0 0,-2-12 134 0 0,-4-22-48 0 0,-2-3 23 0 0,0 0 0 0 0,0 0 0 0 0,0 0 0 0 0,-1 0-1 0 0,1 0 1 0 0,0 0 0 0 0,0 0 0 0 0,0 0 0 0 0,0 0 0 0 0,0 0 0 0 0,0 0 0 0 0,-1 0 0 0 0,1 0 0 0 0,0 1 0 0 0,0-1-1 0 0,0 0 1 0 0,0 0 0 0 0,0 0 0 0 0,0 0 0 0 0,0 0 0 0 0,0 0 0 0 0,0 0 0 0 0,-1 0 0 0 0,1 0 0 0 0,0 0-1 0 0,0 0 1 0 0,0 1 0 0 0,0-1 0 0 0,0 0 0 0 0,0 0 0 0 0,0 0 0 0 0,0 0 0 0 0,0 0 0 0 0,0 0 0 0 0,0 0 0 0 0,0 1-1 0 0,0-1 1 0 0,0 0 0 0 0,0 0 0 0 0,0 0 0 0 0,0 0 0 0 0,0 0 0 0 0,0 0 0 0 0,0 1 0 0 0,0-1 0 0 0,0 0 0 0 0,0 0-1 0 0,0 0 1 0 0,0 0 0 0 0,0 0 0 0 0,0 0 0 0 0,0 0 0 0 0,0 1 0 0 0,0-1 0 0 0,0 0 0 0 0,1 0 0 0 0,-1 0 0 0 0,0 0-1 0 0,0 0 1 0 0,0 0 0 0 0,0 0 0 0 0,0 0 0 0 0,0 0 0 0 0,0 0 0 0 0,0 0 0 0 0,1 0 0 0 0,-1 1 0 0 0,0-1-1 0 0,0 0 1 0 0,0-1 6 0 0,0 1 0 0 0,0 0 0 0 0,1 0-1 0 0,-1 0 1 0 0,0 0 0 0 0,0-1 0 0 0,0 1-1 0 0,0 0 1 0 0,0 0 0 0 0,0 0 0 0 0,0-1-1 0 0,0 1 1 0 0,0 0 0 0 0,0 0 0 0 0,0 0 0 0 0,0-1-1 0 0,0 1 1 0 0,0 0 0 0 0,0 0 0 0 0,0-1-1 0 0,0 1 1 0 0,0 0 0 0 0,0 0 0 0 0,0 0-1 0 0,0-1 1 0 0,0 1 0 0 0,0 0 0 0 0,0 0-1 0 0,0 0 1 0 0,0-1 0 0 0,0 1 0 0 0,-1 0-1 0 0,1 0 1 0 0,0 0 0 0 0,0 0 0 0 0,0-1-1 0 0,0 1 1 0 0,-1 0 0 0 0,1 0 0 0 0,0 0-1 0 0,0 0 1 0 0,-1 0 0 0 0,0-2-400 0 0,1 2 298 0 0,2 0-566 0 0,7-2 444 0 0,-7 2 622 0 0,0 0 0 0 0,0-1-1 0 0,0 1 1 0 0,0 0 0 0 0,0 0-1 0 0,0 0 1 0 0,3 1 0 0 0,22-7 1528 0 0,-24 5-1900 0 0,0 0-1 0 0,0 0 1 0 0,0 0 0 0 0,1 0 0 0 0,-1 0-1 0 0,0-1 1 0 0,2-2 0 0 0,11-4 27 0 0,-10 6-250 0 0,0-1-1 0 0,0 1 1 0 0,0 0-1 0 0,11-2 1 0 0,-17 4 145 0 0,0 0 0 0 0,0 0-1 0 0,0 0 1 0 0,0 0 0 0 0,0 0 0 0 0,0 0 0 0 0,0 0 0 0 0,0 1 0 0 0,0-1-1 0 0,0 0 1 0 0,0 0 0 0 0,0 0 0 0 0,0 0 0 0 0,0 0 0 0 0,0 0-1 0 0,0 0 1 0 0,0 0 0 0 0,0 0 0 0 0,0 0 0 0 0,0 0 0 0 0,0 0 0 0 0,0 0-1 0 0,0 1 1 0 0,0-1 0 0 0,0 0 0 0 0,0 0 0 0 0,0 0 0 0 0,0 0 0 0 0,0 0-1 0 0,0 0 1 0 0,0 0 0 0 0,0 0 0 0 0,0 0 0 0 0,0 0 0 0 0,0 0 0 0 0,0 0-1 0 0,0 1 1 0 0,0-1 0 0 0,0 0 0 0 0,0 0 0 0 0,0 0 0 0 0,0 0-1 0 0,0 0 1 0 0,0 0 0 0 0,0 0 0 0 0,1 0 0 0 0,-1 0 0 0 0,0 0 0 0 0,0 0-1 0 0,0 0 1 0 0,0 0 0 0 0,0 0 0 0 0,0 0 0 0 0,0 0 0 0 0,0 0 0 0 0,0 0-1 0 0,0 0 1 0 0,0 0 0 0 0,0 0 0 0 0,0 0 0 0 0,1 0 0 0 0,-1 0-1 0 0,0 0 1 0 0,0 0 0 0 0,0 0 0 0 0,0 0 0 0 0,0 0 0 0 0,0 0 0 0 0,0 0-1 0 0,-1 4-2883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0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 4777 0 0,'-11'-2'5155'0'0,"7"0"-5089"0"0,4 3 525 0 0,4 16 731 0 0,-2-6-1269 0 0,0-3 56 0 0,-1 0-1 0 0,0 1 1 0 0,0-1 0 0 0,0 0 0 0 0,-1 1 0 0 0,-2 14-1 0 0,1 6 773 0 0,-2 17 1759 0 0,13-48-2006 0 0,11-4-656 0 0,39-19 1 0 0,0-5-5395 0 0,-54 28 1174 0 0,-9 6-866 0 0,-1 0 3410 0 0,1 0 1333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33 3945 0 0,'-2'7'2936'0'0,"6"-6"-1312"0"0,12-7-561 0 0,-16 5-1052 0 0,61-29 1082 0 0,-60 30-1090 0 0,-1 0 1 0 0,1-1-1 0 0,-1 1 1 0 0,1 0-1 0 0,0-1 0 0 0,-1 1 1 0 0,1 0-1 0 0,0-1 1 0 0,-1 1-1 0 0,1 0 1 0 0,0 0-1 0 0,-1 0 1 0 0,1 0-1 0 0,0 0 1 0 0,-1 0-1 0 0,1 0 1 0 0,0 0-1 0 0,0 0 1 0 0,-1 0-1 0 0,1 0 1 0 0,0 0-1 0 0,-1 0 1 0 0,1 1-1 0 0,0-1 0 0 0,-1 0 1 0 0,1 0-1 0 0,0 1 1 0 0,-1-1-1 0 0,1 1 1 0 0,-1-1-1 0 0,1 0 1 0 0,-1 1-1 0 0,1-1 1 0 0,0 2-1 0 0,0-1 84 0 0,-1 0 0 0 0,1 1 0 0 0,-1-1 0 0 0,1 0 0 0 0,-1 1 0 0 0,0-1 0 0 0,0 0-1 0 0,0 1 1 0 0,0-1 0 0 0,0 1 0 0 0,0-1 0 0 0,0 0 0 0 0,0 1 0 0 0,0-1 0 0 0,0 1 0 0 0,-1 1 0 0 0,-32 91 3140 0 0,31-88-3022 0 0,-6 32 799 0 0,8-36-966 0 0,-1 0 0 0 0,1-1 0 0 0,0 1 0 0 0,0 0 0 0 0,1 0 0 0 0,-1 0 0 0 0,0-1 0 0 0,0 1 0 0 0,1 0 0 0 0,-1 0 0 0 0,1-1 0 0 0,0 1 0 0 0,-1 0 0 0 0,1-1 1 0 0,0 1-1 0 0,0-1 0 0 0,2 4 0 0 0,-1-4-26 0 0,-1-1 0 0 0,1 1-1 0 0,0 0 1 0 0,-1-1 0 0 0,1 1 0 0 0,0 0 0 0 0,-1-1 0 0 0,1 0 0 0 0,0 1 0 0 0,-1-1 0 0 0,1 0-1 0 0,0 0 1 0 0,0 0 0 0 0,-1 0 0 0 0,4-1 0 0 0,26-4 172 0 0,-21 1-1090 0 0,1 1-1 0 0,-1-2 0 0 0,0 1 0 0 0,0-1 0 0 0,13-9 0 0 0,-19 10-1346 0 0,1 0 0 0 0,-1 0-1 0 0,0-1 1 0 0,5-6 0 0 0,-6 9 1202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1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6673 0 0,'-3'2'4305'0'0,"-8"10"-2735"0"0,6 17-925 0 0,3-1 1 0 0,-1 30-1 0 0,1 10-746 0 0,2-67 94 0 0,-1 6-193 0 0,0 0-1 0 0,1 1 0 0 0,0-1 1 0 0,0 0-1 0 0,3 13 0 0 0,-1-16-1916 0 0,-1-10-1003 0 0,2-4 2413 0 0,22-40 799 0 0,-24 48-9 0 0,-1 1-1 0 0,1-1 1 0 0,0 0-1 0 0,0 1 1 0 0,0-1-1 0 0,0 1 1 0 0,0-1-1 0 0,0 1 1 0 0,0-1-1 0 0,0 1 1 0 0,0 0-1 0 0,1 0 1 0 0,-1-1-1 0 0,1 1 1 0 0,-1 0-1 0 0,1 0 1 0 0,-1 1-1 0 0,1-1 1 0 0,2-1-1 0 0,-2 2 157 0 0,0 0 0 0 0,1 0 0 0 0,-1 0 0 0 0,0 0 0 0 0,0 0 0 0 0,0 0 0 0 0,0 1 0 0 0,0-1 0 0 0,0 1 0 0 0,0 0 0 0 0,0-1 0 0 0,0 1 0 0 0,0 0-1 0 0,0 0 1 0 0,2 2 0 0 0,7 4-680 0 0,-1 0-1 0 0,0 0 0 0 0,15 14 0 0 0,-27-27-7044 0 0,-2-7 6265 0 0,4 12 1452 0 0,0 0 0 0 0,-1 0 1 0 0,1 0-1 0 0,0 0 0 0 0,0 0 1 0 0,0 0-1 0 0,0 0 0 0 0,0 0 1 0 0,0 0-1 0 0,0 0 0 0 0,0 0 0 0 0,0-1 1 0 0,0 1-1 0 0,1 0 0 0 0,-1 1 1 0 0,0-1-1 0 0,1 0 0 0 0,-1 0 1 0 0,0 0-1 0 0,1 0 0 0 0,0 0 1 0 0,0-1-1 0 0,3 0 136 0 0,0 0 0 0 0,0 1 0 0 0,0-1 0 0 0,1 1 0 0 0,-1 0-1 0 0,0 0 1 0 0,0 1 0 0 0,8-1 0 0 0,-10 1-296 0 0,-1 0-1 0 0,1 0 1 0 0,0 0-1 0 0,-1 0 1 0 0,1 1-1 0 0,-1-1 1 0 0,1 0 0 0 0,-1 1-1 0 0,1-1 1 0 0,-1 1-1 0 0,0 0 1 0 0,1-1-1 0 0,-1 1 1 0 0,0 0-1 0 0,1 0 1 0 0,-1 0-1 0 0,0 0 1 0 0,0 0-1 0 0,0 0 1 0 0,0 0-1 0 0,0 1 1 0 0,0-1 0 0 0,0 0-1 0 0,0 0 1 0 0,0 1-1 0 0,-1-1 1 0 0,1 1-1 0 0,0 1 1 0 0,2 8 242 0 0,0 1-1 0 0,-1 0 1 0 0,1 23 0 0 0,-3-23-241 0 0,1-1 0 0 0,0 0 1 0 0,1 0-1 0 0,0 0 0 0 0,6 14 0 0 0,-8-24-73 0 0,0 0 0 0 0,0 0 0 0 0,1-1 0 0 0,-1 1 0 0 0,0 0 0 0 0,1 0 0 0 0,-1 0-1 0 0,1-1 1 0 0,-1 1 0 0 0,1 0 0 0 0,-1 0 0 0 0,1-1 0 0 0,0 1 0 0 0,-1-1 0 0 0,1 1 0 0 0,0 0 0 0 0,0-1 0 0 0,-1 1-1 0 0,1-1 1 0 0,0 0 0 0 0,0 1 0 0 0,0-1 0 0 0,-1 0 0 0 0,1 1 0 0 0,0-1 0 0 0,0 0 0 0 0,0 0 0 0 0,0 0 0 0 0,0 0 0 0 0,0 1-1 0 0,0-1 1 0 0,0-1 0 0 0,-1 1 0 0 0,1 0 0 0 0,0 0 0 0 0,0 0 0 0 0,0 0 0 0 0,0-1 0 0 0,0 1 0 0 0,0 0 0 0 0,-1-1-1 0 0,1 1 1 0 0,0-1 0 0 0,0 1 0 0 0,-1-1 0 0 0,1 1 0 0 0,0-1 0 0 0,0 1 0 0 0,0-2 0 0 0,3-1-5 0 0,-1 0-1 0 0,1-1 1 0 0,-1 1 0 0 0,0-1-1 0 0,0 1 1 0 0,0-1 0 0 0,-1 0 0 0 0,3-6-1 0 0,-3 6 44 0 0,-1 0-1 0 0,0-1 0 0 0,0 1 1 0 0,0 0-1 0 0,0-1 0 0 0,-1 1 0 0 0,0-1 1 0 0,0 1-1 0 0,0 0 0 0 0,0-1 0 0 0,-1 1 1 0 0,0-1-1 0 0,-1-3 0 0 0,2 6-20 0 0,-1 0 0 0 0,0 0 0 0 0,1 0 0 0 0,-1 0 0 0 0,0 0 0 0 0,0 0 0 0 0,0 0 0 0 0,0 0 0 0 0,0 1-1 0 0,-1-1 1 0 0,1 0 0 0 0,0 1 0 0 0,-1-1 0 0 0,1 1 0 0 0,-1 0 0 0 0,0-1 0 0 0,1 1 0 0 0,-1 0 0 0 0,0 0 0 0 0,0 0 0 0 0,0 0 0 0 0,0 0 0 0 0,0 1-1 0 0,0-1 1 0 0,0 1 0 0 0,0-1 0 0 0,0 1 0 0 0,0 0 0 0 0,-2-1 0 0 0,0 2-178 0 0,1-1-1 0 0,0 1 1 0 0,-1 0-1 0 0,1 0 1 0 0,0 0 0 0 0,-1 1-1 0 0,1-1 1 0 0,0 1-1 0 0,-3 2 1 0 0,4-3-406 0 0,0 0 0 0 0,1 0 1 0 0,-1 0-1 0 0,0 1 0 0 0,1-1 0 0 0,-1 1 1 0 0,1-1-1 0 0,-1 1 0 0 0,0 2 0 0 0,0-1-1990 0 0,6-2-3120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1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23 3993 0 0,'-1'0'993'0'0,"1"0"-828"0"0,0 0 0 0 0,0 0 1 0 0,0 0-1 0 0,0 0 1 0 0,0 0-1 0 0,0 0 1 0 0,0-1-1 0 0,0 1 1 0 0,-1 0-1 0 0,1 0 1 0 0,0 0-1 0 0,0 0 0 0 0,0 0 1 0 0,0 0-1 0 0,0 0 1 0 0,0 0-1 0 0,-1 0 1 0 0,1 0-1 0 0,0 0 1 0 0,0 0-1 0 0,0 0 0 0 0,0 0 1 0 0,0 1-1 0 0,-1-1 1821 0 0,1 1-1821 0 0,-1-1 1 0 0,1 0-1 0 0,0 0 1 0 0,0 0-1 0 0,0 0 0 0 0,0 0 1 0 0,0 0-1 0 0,0 0 1 0 0,0 0-1 0 0,0 1 1 0 0,0-1-1 0 0,0 0 1 0 0,0 0-1 0 0,-3 13 2078 0 0,2 15-2534 0 0,2-13 292 0 0,0 0 1 0 0,1 0 0 0 0,0-1-1 0 0,2 1 1 0 0,5 17-1 0 0,-8-30 4 0 0,-1 1 0 0 0,1-1 0 0 0,1 1 0 0 0,-1-1 0 0 0,0 0 0 0 0,0 1 0 0 0,1-1 0 0 0,-1 0 0 0 0,1 0 0 0 0,0 0 0 0 0,3 3 0 0 0,-4-5 27 0 0,0 1-1 0 0,0-1 1 0 0,0 1 0 0 0,-1-1 0 0 0,1 0-1 0 0,0 1 1 0 0,0-1 0 0 0,0 0 0 0 0,0 0-1 0 0,0 0 1 0 0,0 0 0 0 0,0 0-1 0 0,-1 0 1 0 0,1 0 0 0 0,0 0 0 0 0,0 0-1 0 0,0 0 1 0 0,0 0 0 0 0,0-1 0 0 0,0 1-1 0 0,-1 0 1 0 0,1-1 0 0 0,0 1-1 0 0,0 0 1 0 0,0-1 0 0 0,-1 1 0 0 0,1-1-1 0 0,0 0 1 0 0,0 1 0 0 0,-1-1-1 0 0,1 1 1 0 0,-1-1 0 0 0,1 0 0 0 0,0 0-1 0 0,-1 1 1 0 0,1-2 0 0 0,5-5 111 0 0,-1-1 0 0 0,0 1 0 0 0,0-1 0 0 0,-1 1-1 0 0,5-12 1 0 0,-4 6-314 0 0,-1 0-1 0 0,0 0 0 0 0,-1 0 0 0 0,0 0 0 0 0,1-18 0 0 0,-4 28-137 0 0,1-19-1568 0 0,-1 21 1661 0 0,-1 0 0 0 0,1 0 0 0 0,0 1 0 0 0,0-1-1 0 0,0 0 1 0 0,0 0 0 0 0,-1 1 0 0 0,1-1 0 0 0,0 0 0 0 0,-1 0 0 0 0,1 1 0 0 0,-1-1-1 0 0,1 0 1 0 0,0 1 0 0 0,-1-1 0 0 0,0 1 0 0 0,1-1 0 0 0,-1 1 0 0 0,1-1 0 0 0,-1 1-1 0 0,0-1 1 0 0,1 1 0 0 0,-1-1 0 0 0,-1 1 0 0 0,1 0-156 0 0,0 0 1 0 0,0 0-1 0 0,0 0 1 0 0,0 0-1 0 0,-1 0 1 0 0,1 1-1 0 0,0-1 1 0 0,0 0-1 0 0,0 1 1 0 0,0-1-1 0 0,0 1 1 0 0,0-1-1 0 0,0 1 1 0 0,0-1-1 0 0,-1 2 1 0 0,-14 12-1744 0 0,10-9 1848 0 0,2 0-89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1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1728 0 0,'3'4'4933'0'0,"14"-4"-2317"0"0,-13 1-2754 0 0,1-1 0 0 0,-1 0 0 0 0,1 1 0 0 0,-1 0 1 0 0,0 0-1 0 0,1 0 0 0 0,-1 1 0 0 0,5 2 0 0 0,-8-3-139 0 0,0 0 0 0 0,-1 0 1 0 0,1 0-1 0 0,-1-1 0 0 0,1 1 0 0 0,-1 1 0 0 0,1-1 0 0 0,-1 0 0 0 0,0 0 0 0 0,0 0 0 0 0,1 0 0 0 0,-1 0 0 0 0,0 0 0 0 0,0 2 0 0 0,0 17-2966 0 0,-1-11 2847 0 0,1-5 161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1040 0 0,'-7'11'3591'0'0,"4"-6"-435"0"0,9-6-1632 0 0,-1 0-1344 0 0,0 0-1 0 0,0 0 0 0 0,0 1 0 0 0,0-1 0 0 0,0 1 1 0 0,9 1-1 0 0,4 0-89 0 0,-17-1-81 0 0,0 0 1 0 0,0 1-1 0 0,0-1 1 0 0,1 0 0 0 0,-1 0-1 0 0,0 1 1 0 0,0-1-1 0 0,0 0 1 0 0,0 1 0 0 0,0 0-1 0 0,0-1 1 0 0,0 1-1 0 0,0-1 1 0 0,0 1 0 0 0,-1 0-1 0 0,1 0 1 0 0,0-1-1 0 0,0 1 1 0 0,0 0 0 0 0,-1 0-1 0 0,1 0 1 0 0,-1 0-1 0 0,1 0 1 0 0,0 1 0 0 0,2 4 220 0 0,-1 0 0 0 0,0 0 0 0 0,2 9 0 0 0,3 7 586 0 0,-5-13-523 0 0,-1-8-290 0 0,-1 0-1 0 0,0-1 1 0 0,0 1-1 0 0,0-1 1 0 0,0 1-1 0 0,0 0 0 0 0,1-1 1 0 0,-1 1-1 0 0,0-1 1 0 0,0 1-1 0 0,1-1 1 0 0,-1 1-1 0 0,0-1 1 0 0,1 1-1 0 0,-1-1 1 0 0,1 1-1 0 0,-1-1 1 0 0,0 1-1 0 0,1-1 0 0 0,-1 0 1 0 0,1 1-1 0 0,-1-1 1 0 0,1 0-1 0 0,0 1 1 0 0,1-1-282 0 0,0 1-1 0 0,-1-1 1 0 0,1 0 0 0 0,0 0 0 0 0,-1 0-1 0 0,1 0 1 0 0,0 0 0 0 0,-1 0 0 0 0,1 0-1 0 0,0 0 1 0 0,0-1 0 0 0,-1 1 0 0 0,1-1-1 0 0,-1 1 1 0 0,1-1 0 0 0,0 0 0 0 0,-1 0-1 0 0,1 1 1 0 0,-1-1 0 0 0,0 0 0 0 0,1 0 0 0 0,-1-1-1 0 0,0 1 1 0 0,2-2 0 0 0,3-2-816 0 0,-1-1 0 0 0,0 0 0 0 0,0 0 0 0 0,5-9 0 0 0,-5 8 884 0 0,-1 0-101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40 776 0 0,'0'-1'216'0'0,"0"1"-1"0"0,0-1 1 0 0,0 1 0 0 0,1-1-1 0 0,-1 1 1 0 0,0-1-1 0 0,0 1 1 0 0,0 0-1 0 0,1-1 1 0 0,-1 1 0 0 0,0 0-1 0 0,0-1 1 0 0,1 1-1 0 0,-1-1 1 0 0,0 1 0 0 0,1 0-1 0 0,-1 0 1 0 0,1-1-1 0 0,-1 1 1 0 0,0 0 0 0 0,1-1-1 0 0,3 2 3860 0 0,-5 7-1144 0 0,0-5-2776 0 0,0 1 0 0 0,1-1-1 0 0,-1 1 1 0 0,1 0-1 0 0,0-1 1 0 0,0 1-1 0 0,0-1 1 0 0,1 1 0 0 0,-1-1-1 0 0,1 1 1 0 0,0-1-1 0 0,2 5 1 0 0,-3-6-175 0 0,1-1 0 0 0,-1 1 0 0 0,1-1 0 0 0,-1 0 0 0 0,1 1 0 0 0,0-1 0 0 0,-1 0 0 0 0,1 0 0 0 0,0 1 0 0 0,0-1-1 0 0,0 0 1 0 0,0 0 0 0 0,0 0 0 0 0,0 0 0 0 0,0 0 0 0 0,1 0 0 0 0,-1-1 0 0 0,0 1 0 0 0,0 0 0 0 0,1-1 0 0 0,-1 1 0 0 0,1 0 0 0 0,-1-1 0 0 0,0 0 0 0 0,1 1 0 0 0,-1-1 0 0 0,1 0 0 0 0,-1 0 0 0 0,1 0 0 0 0,-1 0 0 0 0,1 0 0 0 0,1 0 0 0 0,0-1-81 0 0,-1 1 0 0 0,0-1 0 0 0,1 0 0 0 0,-1 0 0 0 0,0 0 0 0 0,0-1 0 0 0,0 1 0 0 0,1 0 0 0 0,-1-1 0 0 0,-1 1 0 0 0,1-1 0 0 0,0 0 0 0 0,0 0 0 0 0,-1 0 0 0 0,1 0 0 0 0,-1 0 0 0 0,1 0 0 0 0,-1 0 0 0 0,0 0 0 0 0,0 0 0 0 0,0-1 0 0 0,1-2 0 0 0,-1 2 28 0 0,0 0 0 0 0,-1 0 0 0 0,1 1-1 0 0,-1-1 1 0 0,1 0 0 0 0,-1 0 0 0 0,0 0 0 0 0,0 0 0 0 0,-1 0-1 0 0,1 1 1 0 0,0-1 0 0 0,-1 0 0 0 0,0 0 0 0 0,0 0-1 0 0,0 1 1 0 0,0-1 0 0 0,0 0 0 0 0,0 1 0 0 0,-3-5-1 0 0,0 1 124 0 0,4 6-6 0 0,0-1 0 0 0,-1 1 0 0 0,1-1 0 0 0,0 1 0 0 0,0-1 0 0 0,0 1 1 0 0,-1-1-1 0 0,1 1 0 0 0,0-1 0 0 0,-1 1 0 0 0,1-1 0 0 0,0 1 0 0 0,-1 0 1 0 0,1-1-1 0 0,0 1 0 0 0,-1 0 0 0 0,1-1 0 0 0,-1 1 0 0 0,1 0 0 0 0,0 0 1 0 0,-1-1-1 0 0,1 1 0 0 0,-1 0 0 0 0,1 0 0 0 0,-1 0 0 0 0,1 0 0 0 0,-1 0 1 0 0,1-1-1 0 0,-1 1 0 0 0,1 0 0 0 0,-1 0 0 0 0,1 0 0 0 0,-1 0 0 0 0,1 0 1 0 0,-1 1-1 0 0,1-1 0 0 0,-1 0 0 0 0,1 0 0 0 0,-1 0 0 0 0,1 0 0 0 0,-1 1 1 0 0,-2 1 1377 0 0,5-3-1121 0 0,1 0-982 0 0,-3 1 571 0 0,9 0-6148 0 0,-11 7 793 0 0,1-5 4273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1408 0 0,'1'0'416'0'0,"0"-1"0"0"0,-1 1-1 0 0,1-1 1 0 0,0 1 0 0 0,-1-1 0 0 0,1 1-1 0 0,0-1 1 0 0,0 1 0 0 0,0 0-1 0 0,0-1 1 0 0,-1 1 0 0 0,1 0 0 0 0,2 0-1 0 0,26-6 2954 0 0,-28 6-3310 0 0,0 0 0 0 0,0 0 1 0 0,0 0-1 0 0,0 0 0 0 0,0 1 1 0 0,0-1-1 0 0,0 0 0 0 0,0 0 0 0 0,0 1 1 0 0,0-1-1 0 0,0 0 0 0 0,-1 1 0 0 0,1-1 1 0 0,0 1-1 0 0,0-1 0 0 0,0 1 1 0 0,-1 0-1 0 0,1-1 0 0 0,0 1 0 0 0,0 0 1 0 0,-1-1-1 0 0,1 1 0 0 0,-1 0 0 0 0,1 0 1 0 0,-1 0-1 0 0,1 0 0 0 0,-1-1 1 0 0,1 1-1 0 0,-1 0 0 0 0,0 0 0 0 0,1 1 1 0 0,0 4 261 0 0,-1-1 1 0 0,1 1 0 0 0,-1-1 0 0 0,0 10 0 0 0,0 9 546 0 0,0-15-365 0 0,1 4 140 0 0,-1-13-634 0 0,1 1 0 0 0,-1-1 1 0 0,0 1-1 0 0,0-1 1 0 0,0 0-1 0 0,1 1 1 0 0,-1-1-1 0 0,0 0 0 0 0,0 0 1 0 0,1 1-1 0 0,-1-1 1 0 0,0 0-1 0 0,1 0 1 0 0,-1 1-1 0 0,0-1 0 0 0,1 0 1 0 0,-1 0-1 0 0,0 0 1 0 0,1 1-1 0 0,-1-1 1 0 0,1 0-1 0 0,-1 0 0 0 0,0 0 1 0 0,1 0-1 0 0,-1 0 1 0 0,1 0-1 0 0,-1 0 1 0 0,0 0-1 0 0,1 0 1 0 0,12 1 301 0 0,-11-1-280 0 0,0 1 0 0 0,1-1-1 0 0,-1 0 1 0 0,0 0-1 0 0,1 0 1 0 0,-1-1-1 0 0,1 1 1 0 0,-1 0 0 0 0,0-1-1 0 0,1 1 1 0 0,2-2-1 0 0,9-1 4 0 0,-13 3-33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57 4681 0 0,'-8'5'6475'0'0,"17"-10"-5743"0"0,0 2-718 0 0,-1 0 1 0 0,-1-1-1 0 0,1 1 0 0 0,13-10 0 0 0,6-3-9 0 0,-20 12-24 0 0,-4 3 11 0 0,-1-1-1 0 0,1 1 0 0 0,-1 0 1 0 0,1 0-1 0 0,-1 0 0 0 0,1 0 1 0 0,0 0-1 0 0,-1 1 0 0 0,4-1 1 0 0,-5 1 45 0 0,-1 0 0 0 0,0 0 0 0 0,1 0 0 0 0,-1 1 0 0 0,1-1 1 0 0,-1 0-1 0 0,1 0 0 0 0,-1 1 0 0 0,0-1 0 0 0,1 0 0 0 0,-1 1 1 0 0,0-1-1 0 0,1 0 0 0 0,-1 1 0 0 0,0-1 0 0 0,1 1 1 0 0,-1-1-1 0 0,0 0 0 0 0,0 1 0 0 0,0-1 0 0 0,1 1 0 0 0,-1-1 1 0 0,0 1-1 0 0,0-1 0 0 0,0 1 0 0 0,0-1 0 0 0,0 1 1 0 0,0-1-1 0 0,0 1 0 0 0,0-1 0 0 0,0 2 0 0 0,0 19 1393 0 0,-1-15-1029 0 0,1 0-126 0 0,-1 1-1 0 0,0-1 1 0 0,-1 0 0 0 0,-2 7-1 0 0,2-4-94 0 0,-3 3-80 0 0,4-11-131 0 0,0 1 0 0 0,0 0 0 0 0,0 0 0 0 0,1 0 0 0 0,-1-1 0 0 0,1 1 0 0 0,-1 0 0 0 0,1 0 0 0 0,0 3 0 0 0,0-5-87 0 0,-1 0-1 0 0,1 0 0 0 0,0 1 1 0 0,0-1-1 0 0,0 0 1 0 0,0 0-1 0 0,0 1 1 0 0,0-1-1 0 0,0 0 0 0 0,0 1 1 0 0,0-1-1 0 0,0 0 1 0 0,0 0-1 0 0,0 1 1 0 0,0-1-1 0 0,0 0 0 0 0,0 0 1 0 0,1 1-1 0 0,-1-1 1 0 0,0 0-1 0 0,0 0 1 0 0,0 1-1 0 0,0-1 0 0 0,0 0 1 0 0,0 0-1 0 0,1 0 1 0 0,-1 1-1 0 0,0-1 1 0 0,0 0-1 0 0,1 0 1 0 0,5-6-6503 0 0,0 0 5569 0 0,10-17-3151 0 0,-10 17 3540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2537 0 0,'6'3'9103'0'0,"-3"13"-5299"0"0,-3 15-2621 0 0,0-19-713 0 0,-1-4-673 0 0,1 1-1 0 0,1-1 1 0 0,0 0 0 0 0,0 0 0 0 0,0 0 0 0 0,1 0-1 0 0,0 0 1 0 0,1 0 0 0 0,6 14 0 0 0,-6-15-710 0 0,2 4-1688 0 0,0-8-5133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3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41 8666 0 0,'-1'0'108'0'0,"1"0"-1"0"0,-1 0 1 0 0,1 0 0 0 0,-1 0-1 0 0,1 0 1 0 0,-1 0 0 0 0,0 0 0 0 0,1 0-1 0 0,-1 0 1 0 0,1 0 0 0 0,-1 0-1 0 0,1-1 1 0 0,-1 1 0 0 0,1 0 0 0 0,-1 0-1 0 0,1 0 1 0 0,-1-1 0 0 0,1 1-1 0 0,-1-1 1 0 0,1 1-18 0 0,0-1-1 0 0,0 1 1 0 0,0 0 0 0 0,0 0-1 0 0,0-1 1 0 0,0 1 0 0 0,0 0-1 0 0,0-1 1 0 0,0 1 0 0 0,0 0-1 0 0,0 0 1 0 0,1-1 0 0 0,-1 1-1 0 0,0 0 1 0 0,0 0 0 0 0,0-1-1 0 0,0 1 1 0 0,1 0 0 0 0,-1 0-1 0 0,0 0 1 0 0,0-1 0 0 0,1 1-1 0 0,-1 0 1 0 0,0 0 0 0 0,1 0-1 0 0,1-2 288 0 0,1 0-1 0 0,-1 1 0 0 0,1-1 0 0 0,0 1 0 0 0,-1 0 1 0 0,4-2-1 0 0,16-6-745 0 0,-19 7 290 0 0,0 1 0 0 0,-1 0 1 0 0,1-1-1 0 0,0 1 0 0 0,0 0 0 0 0,0 1 1 0 0,0-1-1 0 0,6-1 0 0 0,-9 3 91 0 0,0 0 1 0 0,0 0-1 0 0,0 0 1 0 0,0 0-1 0 0,0-1 0 0 0,0 1 1 0 0,0 0-1 0 0,-1 0 0 0 0,1 0 1 0 0,0-1-1 0 0,0 1 0 0 0,0 0 1 0 0,-1 0-1 0 0,1-1 0 0 0,-1 1 1 0 0,1 0-1 0 0,-1 0 0 0 0,-12 27 557 0 0,8-17-328 0 0,1-2 66 0 0,0 0-1 0 0,1 0 0 0 0,-3 16 1 0 0,5-22-282 0 0,0 1 0 0 0,1 0 0 0 0,0 0 0 0 0,0-1 0 0 0,0 1 1 0 0,0 0-1 0 0,0 0 0 0 0,1-1 0 0 0,-1 1 0 0 0,1 0 0 0 0,0-1 1 0 0,3 6-1 0 0,-4-8-45 0 0,1 0 1 0 0,0 0-1 0 0,-1 0 1 0 0,1 0-1 0 0,0-1 1 0 0,0 1-1 0 0,0 0 1 0 0,-1 0-1 0 0,1-1 1 0 0,0 1-1 0 0,0-1 1 0 0,0 1-1 0 0,0-1 1 0 0,0 1-1 0 0,0-1 1 0 0,1 0-1 0 0,-1 0 1 0 0,0 1-1 0 0,0-1 1 0 0,0 0 0 0 0,0 0-1 0 0,0 0 1 0 0,0 0-1 0 0,0 0 1 0 0,0 0-1 0 0,3-1 1 0 0,-1 1-53 0 0,0-1 0 0 0,1 0 1 0 0,-1 0-1 0 0,0 0 1 0 0,0 0-1 0 0,0 0 0 0 0,5-4 1 0 0,2-2-158 0 0,0 0 0 0 0,0-1 0 0 0,-1 0 1 0 0,0-1-1 0 0,0 0 0 0 0,-1 0 0 0 0,-1-1 0 0 0,8-12 1 0 0,8-9 38 0 0,-22 44 825 0 0,0-1 0 0 0,7 23-1 0 0,-8-33-545 0 0,2 6-31 0 0,-1-3-62 0 0,-1-1 0 0 0,1 0 0 0 0,0 1 0 0 0,1-1 0 0 0,-1 0 0 0 0,1 0 0 0 0,0 0 0 0 0,0 0 0 0 0,0 0 0 0 0,0-1 0 0 0,5 6 0 0 0,-7-8-13 0 0,1-1-1 0 0,-1 0 1 0 0,0 1-1 0 0,0-1 1 0 0,1 0-1 0 0,-1 0 1 0 0,0 1-1 0 0,1-1 1 0 0,-1 0-1 0 0,0 0 1 0 0,1 1-1 0 0,-1-1 1 0 0,1 0-1 0 0,-1 0 1 0 0,0 0-1 0 0,1 0 1 0 0,-1 0-1 0 0,1 0 1 0 0,-1 0-1 0 0,0 0 0 0 0,1 0 1 0 0,-1 0-1 0 0,1 0 1 0 0,-1 0-1 0 0,0 0 1 0 0,1 0-1 0 0,-1 0 1 0 0,1 0-1 0 0,-1 0 1 0 0,0 0-1 0 0,1-1 1 0 0,-1 1-1 0 0,1 0 1 0 0,-1 0-1 0 0,0 0 1 0 0,1-1-1 0 0,-1 1 1 0 0,0 0-1 0 0,0-1 1 0 0,1 1-1 0 0,-1 0 1 0 0,0 0-1 0 0,1-1 0 0 0,-1 0 1 0 0,12-21-163 0 0,-4 7 270 0 0,-6 13-104 0 0,-1 1 32 0 0,-1 1 0 0 0,1-1 0 0 0,0 0 0 0 0,0 1 0 0 0,0-1 0 0 0,-1 1 0 0 0,1-1 0 0 0,0 1 0 0 0,0-1 0 0 0,0 1 0 0 0,0-1 0 0 0,0 1 0 0 0,0 0 0 0 0,0 0 0 0 0,0-1 0 0 0,0 1 0 0 0,0 0 0 0 0,0 0 0 0 0,0 0 0 0 0,0 0 0 0 0,0 0 0 0 0,0 0 0 0 0,0 1 0 0 0,0-1 0 0 0,0 0 0 0 0,0 0 0 0 0,0 1 0 0 0,0-1 0 0 0,0 1 0 0 0,0-1 0 0 0,0 1 0 0 0,0-1 0 0 0,0 1 0 0 0,0-1 0 0 0,-1 1 0 0 0,1 0 0 0 0,1 0 0 0 0,0 1 50 0 0,1 0-1 0 0,-1 0 0 0 0,0 0 1 0 0,1 0-1 0 0,-1 1 0 0 0,0-1 0 0 0,-1 0 1 0 0,1 1-1 0 0,0 0 0 0 0,1 3 1 0 0,-3-6-165 0 0,0 0 1 0 0,1 1 0 0 0,-1-1 0 0 0,0 0 0 0 0,0 0 0 0 0,0 0 0 0 0,0 0 0 0 0,0 0 0 0 0,0 0 0 0 0,1 0 0 0 0,-1 0 0 0 0,0 0 0 0 0,0 0-1 0 0,0 1 1 0 0,0-1 0 0 0,0 0 0 0 0,1 0 0 0 0,-1 0 0 0 0,0 0 0 0 0,0 0 0 0 0,0 0 0 0 0,0 0 0 0 0,1 0 0 0 0,-1 0 0 0 0,0 0 0 0 0,0 0-1 0 0,0 0 1 0 0,0 0 0 0 0,0 0 0 0 0,1-1 0 0 0,-1 1 0 0 0,0 0 0 0 0,0 0 0 0 0,0 0 0 0 0,0 0 0 0 0,0 0 0 0 0,1 0 0 0 0,-1 0 0 0 0,0 0-1 0 0,0 0 1 0 0,0-1 0 0 0,0 1 0 0 0,0 0 0 0 0,0 0 0 0 0,0 0 0 0 0,0 0 0 0 0,1 0 0 0 0,8-12-3864 0 0,5-16-1449 0 0,-9 14 3599 0 0,-2 7 1129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3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2593 0 0,'0'-2'9622'0'0,"5"8"-8930"0"0,-1 0-772 0 0,5 8-2830 0 0,-8-13 2527 0 0,-1-1 0 0 0,0 1 0 0 0,1-1 0 0 0,-1 1 0 0 0,0 0 0 0 0,0-1 1 0 0,0 1-1 0 0,0-1 0 0 0,1 1 0 0 0,-1 0 0 0 0,0-1 0 0 0,0 1 0 0 0,0-1 1 0 0,0 1-1 0 0,0 0 0 0 0,0-1 0 0 0,-1 1 0 0 0,1 0 0 0 0,0-1 0 0 0,0 1 1 0 0,0-1-1 0 0,-1 2 0 0 0,0-1-720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4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3761 0 0,'0'1'129'0'0,"-1"-1"1"0"0,1 0-1 0 0,-1 0 1 0 0,1 0-1 0 0,0 1 0 0 0,-1-1 1 0 0,1 0-1 0 0,0 0 1 0 0,0 1-1 0 0,-1-1 1 0 0,1 0-1 0 0,0 1 0 0 0,-1-1 1 0 0,1 0-1 0 0,0 1 1 0 0,0-1-1 0 0,0 1 1 0 0,0-1-1 0 0,-1 0 1 0 0,1 1-1 0 0,0-1 0 0 0,0 0 1 0 0,0 1-1 0 0,0-1 1 0 0,0 1-1 0 0,0-1 1 0 0,0 1-1 0 0,0-1 0 0 0,0 0 1 0 0,0 1-1 0 0,0-1 1 0 0,0 1-1 0 0,0 0 1 0 0,14 2 145 0 0,3 0-65 0 0,-3 0-159 0 0,-13-3-24 0 0,0 1 0 0 0,1-1 0 0 0,-1 0 0 0 0,0 0 0 0 0,0 0-1 0 0,0 0 1 0 0,1 1 0 0 0,-1-1 0 0 0,0 1 0 0 0,0-1-1 0 0,0 1 1 0 0,0-1 0 0 0,0 1 0 0 0,0 0 0 0 0,0-1 0 0 0,0 1-1 0 0,0 0 1 0 0,0 0 0 0 0,0 0 0 0 0,-1-1 0 0 0,1 1-1 0 0,0 0 1 0 0,0 0 0 0 0,-1 0 0 0 0,1 1 0 0 0,-1-1 0 0 0,1 0-1 0 0,-1 0 1 0 0,1 0 0 0 0,-1 0 0 0 0,1 3 0 0 0,5 85 3577 0 0,-6-88-3586 0 0,0 0-1 0 0,0-1 0 0 0,0 1 1 0 0,0 0-1 0 0,1-1 0 0 0,-1 1 1 0 0,0 0-1 0 0,0-1 0 0 0,1 1 1 0 0,-1 0-1 0 0,0-1 0 0 0,1 1 1 0 0,-1-1-1 0 0,1 1 0 0 0,-1-1 0 0 0,0 1 1 0 0,1-1-1 0 0,-1 1 0 0 0,1-1 1 0 0,0 1-1 0 0,-1-1 0 0 0,1 1 1 0 0,-1-1-1 0 0,1 0 0 0 0,0 0 1 0 0,-1 1-1 0 0,1-1 0 0 0,0 0 0 0 0,-1 0 1 0 0,1 0-1 0 0,0 1 0 0 0,-1-1 1 0 0,1 0-1 0 0,0 0 0 0 0,-1 0 1 0 0,1 0-1 0 0,0 0 0 0 0,0 0 1 0 0,-1-1-1 0 0,1 1 0 0 0,0 0 1 0 0,-1 0-1 0 0,1 0 0 0 0,0-1 0 0 0,0 1 1 0 0,1-1 39 0 0,-1 0 1 0 0,1 0-1 0 0,-1 1 0 0 0,1-1 1 0 0,-1 0-1 0 0,0 0 1 0 0,1 0-1 0 0,-1 0 0 0 0,0-1 1 0 0,0 1-1 0 0,0 0 1 0 0,0-1-1 0 0,0 1 0 0 0,0 0 1 0 0,0-1-1 0 0,0 1 1 0 0,0-1-1 0 0,-1 1 1 0 0,2-3-1 0 0,-2 2-23 0 0,0 1 1 0 0,1-1-1 0 0,-1 0 1 0 0,0 0-1 0 0,0 0 1 0 0,0 0-1 0 0,-1 0 1 0 0,1 0-1 0 0,0 0 1 0 0,-1 0-1 0 0,1 0 1 0 0,-1 0-1 0 0,0 0 1 0 0,-1-3-1 0 0,1 4-207 0 0,1 0-1 0 0,-1 0 1 0 0,0 0-1 0 0,0 0 1 0 0,0 0-1 0 0,0 0 1 0 0,0 0-1 0 0,0 0 1 0 0,0 1-1 0 0,-1-2 0 0 0,0 1-450 0 0,1 1 1 0 0,0-1-1 0 0,-1 1 0 0 0,1-1 0 0 0,-1 1 0 0 0,0 0 0 0 0,1-1 0 0 0,-1 1 0 0 0,-2 0 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4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5281 0 0,'-5'25'5447'0'0,"5"-21"-5341"0"0,-1 0 0 0 0,1 0 0 0 0,1 1 0 0 0,-1-1 0 0 0,1 0 0 0 0,-1 0 0 0 0,3 4 0 0 0,1 3-899 0 0,-3-11 802 0 0,-1 0 0 0 0,0 0-1 0 0,0 1 1 0 0,0-1 0 0 0,0 0 0 0 0,0 1 0 0 0,0-1 0 0 0,0 0 0 0 0,0 0 0 0 0,1 1-1 0 0,-1-1 1 0 0,0 0 0 0 0,0 0 0 0 0,0 0 0 0 0,1 1 0 0 0,-1-1 0 0 0,0 0-1 0 0,0 0 1 0 0,0 0 0 0 0,1 0 0 0 0,-1 1 0 0 0,0-1 0 0 0,1 0 0 0 0,-1 0 0 0 0,0 0-1 0 0,0 0 1 0 0,1 0 0 0 0,-1 0 0 0 0,0 0 0 0 0,0 0 0 0 0,1 0 0 0 0,-1 0-1 0 0,0 0 1 0 0,1 0 0 0 0,-1 0 0 0 0,0 0 0 0 0,1 0 0 0 0,-1 0 0 0 0,0 0 0 0 0,1 0-1 0 0,-1 0 49 0 0,0-1 0 0 0,0 1 0 0 0,1-1 0 0 0,-1 1-1 0 0,0 0 1 0 0,0 0 0 0 0,1-1 0 0 0,-1 1 0 0 0,0 0-1 0 0,1 0 1 0 0,-1-1 0 0 0,0 1 0 0 0,1 0-1 0 0,-1 0 1 0 0,1 0 0 0 0,-1-1 0 0 0,0 1 0 0 0,1 0-1 0 0,-1 0 1 0 0,1 0 0 0 0,-1 0 0 0 0,0 0 0 0 0,1 0-1 0 0,-1 0 1 0 0,1 0 0 0 0,-1 0 0 0 0,1 0 0 0 0,-1 0-1 0 0,0 0 1 0 0,1 0 0 0 0,-1 0 0 0 0,1 1 0 0 0,-1-1-1 0 0,0 0 1 0 0,1 1 0 0 0,0 0 22 0 0,0 0 1 0 0,0 0-1 0 0,0 0 1 0 0,-1 0-1 0 0,1 0 1 0 0,-1 0-1 0 0,1 1 0 0 0,-1-1 1 0 0,1 0-1 0 0,-1 0 1 0 0,1 3-1 0 0,0 2 59 0 0,-1-1 0 0 0,1 1 0 0 0,-1 0 0 0 0,0-1-1 0 0,-1 10 1 0 0,-1-8-19 0 0,-4 27 205 0 0,5-32-258 0 0,1 0 0 0 0,0 0-1 0 0,0 0 1 0 0,0 0-1 0 0,0 0 1 0 0,0 0 0 0 0,0 0-1 0 0,1 0 1 0 0,-1 0 0 0 0,1 0-1 0 0,-1 0 1 0 0,2 3-1 0 0,-1-5-41 0 0,0 1-1 0 0,0 0 0 0 0,0-1 0 0 0,0 1 0 0 0,0-1 1 0 0,0 1-1 0 0,-1-1 0 0 0,2 1 0 0 0,-1-1 0 0 0,0 0 1 0 0,0 0-1 0 0,0 1 0 0 0,0-1 0 0 0,0 0 0 0 0,0 0 1 0 0,0 0-1 0 0,0 0 0 0 0,0 0 0 0 0,0 0 0 0 0,0 0 1 0 0,0-1-1 0 0,0 1 0 0 0,0 0 0 0 0,0-1 0 0 0,0 1 1 0 0,0 0-1 0 0,0-1 0 0 0,2 0 0 0 0,29-16 10 0 0,-31 16-22 0 0,48-26-1897 0 0,-42 20-668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5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0 10306 0 0,'-26'11'4118'0'0,"19"-9"-3824"0"0,1 0 0 0 0,0 1 1 0 0,1 0-1 0 0,-8 4 0 0 0,11-6-230 0 0,1 0-1 0 0,-1 1 1 0 0,0-1 0 0 0,1 1-1 0 0,-1-1 1 0 0,1 1 0 0 0,0 0-1 0 0,0 0 1 0 0,-1 0 0 0 0,1 0-1 0 0,0-1 1 0 0,0 1-1 0 0,1 0 1 0 0,-1 1 0 0 0,0-1-1 0 0,0 3 1 0 0,0 0-81 0 0,1 0 0 0 0,-1-1 0 0 0,1 1 0 0 0,0 0 0 0 0,0 0 0 0 0,1-1 0 0 0,0 1 0 0 0,-1 0 0 0 0,2-1 0 0 0,-1 1 0 0 0,0 0 0 0 0,1-1 0 0 0,0 0 0 0 0,0 1 0 0 0,3 3 0 0 0,-4-5-21 0 0,1 0 0 0 0,0-1 1 0 0,0 0-1 0 0,0 1 1 0 0,1-1-1 0 0,-1 0 1 0 0,0 0-1 0 0,1 0 1 0 0,0 0-1 0 0,-1-1 0 0 0,1 1 1 0 0,0-1-1 0 0,0 0 1 0 0,-1 0-1 0 0,1 1 1 0 0,0-2-1 0 0,0 1 1 0 0,1 0-1 0 0,-1-1 1 0 0,0 1-1 0 0,0-1 0 0 0,0 0 1 0 0,6-1-1 0 0,-6 1 21 0 0,1 0 0 0 0,-1-1 0 0 0,1 0 0 0 0,-1 0 0 0 0,0 0 0 0 0,1-1 0 0 0,-1 1-1 0 0,0-1 1 0 0,0 1 0 0 0,0-1 0 0 0,0 0 0 0 0,0 0 0 0 0,4-4 0 0 0,-6 4 64 0 0,1 0 1 0 0,0 0-1 0 0,-1 0 1 0 0,1 0-1 0 0,-1 0 1 0 0,0 0-1 0 0,1 0 1 0 0,-1 0-1 0 0,0-1 1 0 0,0 1-1 0 0,-1 0 1 0 0,1-1 0 0 0,0 1-1 0 0,-1-1 1 0 0,0 1-1 0 0,1-1 1 0 0,-1 1-1 0 0,0-1 1 0 0,0-3-1 0 0,-1 3-23 0 0,1-1 1 0 0,-1 1-1 0 0,0-1 0 0 0,1 1 0 0 0,-1-1 1 0 0,-1 1-1 0 0,1-1 0 0 0,-1 1 0 0 0,1 0 1 0 0,-1 0-1 0 0,0 0 0 0 0,0 0 0 0 0,0 0 1 0 0,0 0-1 0 0,-1 0 0 0 0,1 1 0 0 0,-1-1 1 0 0,0 1-1 0 0,0 0 0 0 0,0 0 0 0 0,0 0 1 0 0,0 0-1 0 0,0 0 0 0 0,0 1 0 0 0,0-1 1 0 0,-5 0-1 0 0,7 1-133 0 0,1 1-1 0 0,-1 0 1 0 0,0 0-1 0 0,1 0 1 0 0,-1 0-1 0 0,0 0 1 0 0,0 0 0 0 0,1 0-1 0 0,-1 0 1 0 0,0 0-1 0 0,1 0 1 0 0,-1 0-1 0 0,0 0 1 0 0,1 1 0 0 0,-1-1-1 0 0,1 0 1 0 0,-1 1-1 0 0,0-1 1 0 0,1 0-1 0 0,-1 1 1 0 0,1-1 0 0 0,-1 0-1 0 0,1 1 1 0 0,-1-1-1 0 0,1 1 1 0 0,-1-1-1 0 0,1 1 1 0 0,-1-1 0 0 0,1 1-1 0 0,0 0 1 0 0,-1-1-1 0 0,1 1 1 0 0,0-1-1 0 0,-1 1 1 0 0,1 0 0 0 0,0-1-1 0 0,0 2 1 0 0,-1-1-593 0 0,1 1 1 0 0,0 0-1 0 0,0-1 1 0 0,0 1 0 0 0,0-1-1 0 0,0 1 1 0 0,0-1 0 0 0,0 1-1 0 0,1-1 1 0 0,-1 1-1 0 0,1-1 1 0 0,-1 1 0 0 0,1-1-1 0 0,-1 1 1 0 0,2 1-1 0 0,1 2-1078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5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7874 0 0,'-2'0'649'0'0,"1"1"-1"0"0,-1 0 1 0 0,1 0 0 0 0,0 1 0 0 0,-1-1 0 0 0,1 0 0 0 0,0 0 0 0 0,0 1 0 0 0,-2 1 0 0 0,-7 17 1709 0 0,-1 22-1746 0 0,6-6-528 0 0,4-32-211 0 0,1-1 0 0 0,0 0-1 0 0,0 0 1 0 0,0 1-1 0 0,1-1 1 0 0,-1 0 0 0 0,1 0-1 0 0,0 1 1 0 0,1 2-1 0 0,-2-6 57 0 0,0 0-1 0 0,0 1 1 0 0,0-1-1 0 0,0 0 1 0 0,1 0-1 0 0,-1 0 0 0 0,0 1 1 0 0,0-1-1 0 0,0 0 1 0 0,0 0-1 0 0,1 0 0 0 0,-1 0 1 0 0,0 1-1 0 0,0-1 1 0 0,1 0-1 0 0,-1 0 0 0 0,0 0 1 0 0,0 0-1 0 0,0 0 1 0 0,1 0-1 0 0,-1 0 1 0 0,0 0-1 0 0,1 0 0 0 0,-1 0 1 0 0,0 0-1 0 0,0 0 1 0 0,1 0-1 0 0,-1 0 0 0 0,0 0 1 0 0,0 0-1 0 0,1 0 1 0 0,-1 0-1 0 0,0 0 0 0 0,0 0 1 0 0,1 0-1 0 0,-1 0 1 0 0,0 0-1 0 0,0 0 1 0 0,0-1-1 0 0,1 1 0 0 0,-1 0 1 0 0,0 0-1 0 0,0 0 1 0 0,0 0-1 0 0,1-1 0 0 0,-1 1 1 0 0,0 0-1 0 0,0 0 1 0 0,0 0-1 0 0,1-1 0 0 0,10-15-766 0 0,-6 10 956 0 0,0 0-13 0 0,0 0 0 0 0,1 1 0 0 0,0-1 0 0 0,0 1 0 0 0,0 0 0 0 0,1 1 0 0 0,-1 0 0 0 0,12-6 0 0 0,13-7 1125 0 0,-25 13-1184 0 0,0 0-1 0 0,1 1 1 0 0,-1 0-1 0 0,1 0 1 0 0,12-4-1 0 0,-19 7-100 0 0,0 0 0 0 0,1 0 0 0 0,-1 0 0 0 0,0-1 0 0 0,1 1 0 0 0,-1 0 0 0 0,0 0 0 0 0,0 0 0 0 0,1 0 0 0 0,-1 0 0 0 0,0 0 0 0 0,0 0 0 0 0,1 0 0 0 0,-1 0 0 0 0,0 0 0 0 0,1 0 0 0 0,-1 0 0 0 0,0 0 0 0 0,0 0 0 0 0,1 0 0 0 0,-1 1 0 0 0,0-1 0 0 0,0 0 0 0 0,1 0 0 0 0,-1 0 0 0 0,0 0 0 0 0,0 0 0 0 0,1 1 0 0 0,-1-1 0 0 0,0 0 0 0 0,0 0 0 0 0,0 0 0 0 0,1 1 0 0 0,-1-1 0 0 0,0 0 0 0 0,0 0 0 0 0,0 0 0 0 0,0 1 0 0 0,-4 12-1523 0 0,-15 14 244 0 0,17-25 1350 0 0,-34 40 422 0 0,23-29 533 0 0,1 1 0 0 0,1 0 0 0 0,1 0 1 0 0,0 1-1 0 0,0 1 0 0 0,-7 17 1 0 0,16-30-831 0 0,0 0 1 0 0,0 0 0 0 0,0 0-1 0 0,1 1 1 0 0,-1-1 0 0 0,1 0-1 0 0,0 0 1 0 0,-1 0 0 0 0,2 0-1 0 0,-1 0 1 0 0,0 1 0 0 0,1-1-1 0 0,-1 0 1 0 0,2 3 0 0 0,-1-4-128 0 0,-1 0-1 0 0,1-1 1 0 0,0 1 0 0 0,0 0-1 0 0,0-1 1 0 0,0 1 0 0 0,0 0-1 0 0,0-1 1 0 0,0 0 0 0 0,1 1-1 0 0,-1-1 1 0 0,1 0 0 0 0,-1 1-1 0 0,1-1 1 0 0,-1 0 0 0 0,1 0-1 0 0,0 0 1 0 0,-1-1 0 0 0,1 1-1 0 0,0 0 1 0 0,0-1 0 0 0,-1 1-1 0 0,1-1 1 0 0,2 1 0 0 0,2 0-223 0 0,0-1 0 0 0,-1 0 0 0 0,1 0 0 0 0,0 0 0 0 0,-1-1 0 0 0,1 0 0 0 0,0 0 0 0 0,8-3 0 0 0,-3 0-1218 0 0,-1-1 0 0 0,1 0 0 0 0,13-9 0 0 0,-19 11 220 0 0,0-1 0 0 0,0-1-1 0 0,0 1 1 0 0,0-1-1 0 0,-1 0 1 0 0,1 0-1 0 0,3-6 1 0 0,-4 4-420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5.8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5273 0 0,'-2'1'866'0'0,"0"-1"0"0"0,0 1 0 0 0,0 0 0 0 0,0 0 0 0 0,1 0 0 0 0,-1 0-1 0 0,0 1 1 0 0,-1 0 0 0 0,2 0-484 0 0,0-1-1 0 0,0 0 1 0 0,0 0-1 0 0,0 0 0 0 0,0 0 1 0 0,0 1-1 0 0,1-1 1 0 0,-1 0-1 0 0,0 3 0 0 0,0 1-153 0 0,0-1 0 0 0,0 1 0 0 0,1-1 0 0 0,0 1 0 0 0,0-1 0 0 0,1 9 0 0 0,0 1-209 0 0,1-1 1 0 0,1 1-1 0 0,4 17 0 0 0,-6-27-71 0 0,1-1-1 0 0,-1 1 1 0 0,1 0-1 0 0,0-1 1 0 0,0 1-1 0 0,0-1 0 0 0,0 1 1 0 0,0-1-1 0 0,1 0 1 0 0,-1 0-1 0 0,1 0 1 0 0,0-1-1 0 0,0 1 0 0 0,0-1 1 0 0,0 1-1 0 0,4 1 1 0 0,-6-3 12 0 0,1-1 0 0 0,-1 0 0 0 0,0 0 1 0 0,0 0-1 0 0,0 0 0 0 0,1 0 0 0 0,-1 0 1 0 0,0 0-1 0 0,0 0 0 0 0,0-1 0 0 0,1 1 0 0 0,-1 0 1 0 0,0-1-1 0 0,0 1 0 0 0,0-1 0 0 0,0 1 1 0 0,0-1-1 0 0,0 1 0 0 0,0-1 0 0 0,0 0 0 0 0,1-1 1 0 0,20-17-230 0 0,5-14 111 0 0,-9 10 123 0 0,-16 21 28 0 0,-1 0 0 0 0,1 0 0 0 0,1 1 0 0 0,-1-1 0 0 0,0 1 0 0 0,4-3 0 0 0,-6 4 19 0 0,0 0 0 0 0,1-1 0 0 0,-1 1 0 0 0,0 0 0 0 0,1 0 0 0 0,-1 0 0 0 0,0-1 0 0 0,1 1 0 0 0,-1 0 0 0 0,1 0 0 0 0,-1 0 0 0 0,0 0 0 0 0,1 0 0 0 0,-1 0 0 0 0,1 0 0 0 0,-1 0 0 0 0,0 0 0 0 0,1 0 0 0 0,-1 0 0 0 0,1 0 0 0 0,-1 0 0 0 0,0 0 0 0 0,1 0 0 0 0,-1 0 0 0 0,1 1 0 0 0,-1-1 0 0 0,0 0 0 0 0,1 0 0 0 0,-1 0 0 0 0,0 1 0 0 0,1-1 0 0 0,-1 0 0 0 0,0 0 0 0 0,1 1 0 0 0,-1-1 0 0 0,0 0 0 0 0,1 1 0 0 0,-1-1 0 0 0,0 0 0 0 0,0 1 0 0 0,0-1 0 0 0,1 0 0 0 0,-1 1 0 0 0,0-1 0 0 0,0 1 0 0 0,3 13 310 0 0,1-1-1 0 0,11 24 0 0 0,-7-29-407 0 0,-8-7 82 0 0,0-1 1 0 0,0 0 0 0 0,0 0-1 0 0,1 0 1 0 0,-1 0-1 0 0,0 1 1 0 0,0-1-1 0 0,1 0 1 0 0,-1 0-1 0 0,0 0 1 0 0,0 0 0 0 0,0 0-1 0 0,1 0 1 0 0,-1 0-1 0 0,0 0 1 0 0,0 0-1 0 0,1 0 1 0 0,-1 0-1 0 0,0 0 1 0 0,1 0 0 0 0,-1 0-1 0 0,0 0 1 0 0,0 0-1 0 0,1 0 1 0 0,-1 0-1 0 0,0 0 1 0 0,0 0-1 0 0,0 0 1 0 0,1 0 0 0 0,-1 0-1 0 0,0-1 1 0 0,0 1-1 0 0,1 0 1 0 0,-1 0-1 0 0,0 0 1 0 0,0 0-1 0 0,0-1 1 0 0,0 1 0 0 0,1 0-1 0 0,-1 0 1 0 0,0 0-1 0 0,0-1 1 0 0,7-3 2 0 0,-6 4 0 0 0,-1 0 0 0 0,1-1 0 0 0,0 1 0 0 0,0 0 0 0 0,-1-1 0 0 0,1 1 0 0 0,0-1 0 0 0,0 1 0 0 0,-1-1 0 0 0,1 1 0 0 0,0-1 0 0 0,0 0 0 0 0,1-2-5 0 0,0-1 0 0 0,0 1 0 0 0,1 1 0 0 0,-1-1 0 0 0,1 0 0 0 0,0 1-1 0 0,-1-1 1 0 0,1 1 0 0 0,0 0 0 0 0,0 0 0 0 0,1 0 0 0 0,-1 0-1 0 0,0 1 1 0 0,1-1 0 0 0,-1 1 0 0 0,1 0 0 0 0,5-2 0 0 0,2 1 104 0 0,-11 1-94 0 0,1 1 0 0 0,0 0-1 0 0,0-1 1 0 0,-1 1-1 0 0,1 0 1 0 0,0 0 0 0 0,0-1-1 0 0,-1 1 1 0 0,1 0-1 0 0,0 0 1 0 0,0 0 0 0 0,-1 0-1 0 0,1 0 1 0 0,0 0 0 0 0,0 0-1 0 0,1 1 1 0 0,6 1 8 0 0,-7-2 22 0 0,0 0 1 0 0,0 1-1 0 0,0-1 1 0 0,0 0-1 0 0,0 0 1 0 0,0 1-1 0 0,0-1 1 0 0,0 0-1 0 0,0 1 0 0 0,0-1 1 0 0,0 1-1 0 0,-1 0 1 0 0,1-1-1 0 0,0 1 1 0 0,0-1-1 0 0,0 1 1 0 0,-1 0-1 0 0,1 0 1 0 0,0-1-1 0 0,-1 1 1 0 0,1 0-1 0 0,-1 0 0 0 0,1 0 1 0 0,-1 0-1 0 0,1 0 1 0 0,-1 0-1 0 0,0 0 1 0 0,1 0-1 0 0,-1 0 1 0 0,0 0-1 0 0,0 0 1 0 0,0 0-1 0 0,0 0 1 0 0,0 0-1 0 0,0 0 0 0 0,0 0 1 0 0,0 2-1 0 0,1 6-34 0 0,0-1 0 0 0,0 1 0 0 0,1 0-1 0 0,3 9 1 0 0,-4-18-123 0 0,-1 1 0 0 0,0-1 0 0 0,1 0 0 0 0,-1 1 0 0 0,0-1 0 0 0,1 0 0 0 0,-1 1 0 0 0,0-1 0 0 0,1 0 0 0 0,-1 1 0 0 0,1-1 0 0 0,-1 0 1 0 0,1 0-1 0 0,-1 0 0 0 0,0 1 0 0 0,1-1 0 0 0,-1 0 0 0 0,1 0 0 0 0,-1 0 0 0 0,1 0 0 0 0,-1 0 0 0 0,1 0 0 0 0,-1 0 0 0 0,1 0 0 0 0,-1 0 0 0 0,1 0 0 0 0,-1 0 0 0 0,1 0 0 0 0,-1 0 0 0 0,1 0 0 0 0,-1-1 0 0 0,1 1 0 0 0,-1 0 0 0 0,1 0 0 0 0,-1 0 0 0 0,1-1 0 0 0,-1 1 0 0 0,0 0 0 0 0,1-1 0 0 0,17-12-6427 0 0,0-6 453 0 0,-14 13 4759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8778 0 0,'-7'6'6954'0'0,"19"-5"-5713"0"0,-5-1-1023 0 0,1 1-1 0 0,-1-1 1 0 0,15-2-1 0 0,6 0-175 0 0,-16 2-45 0 0,17 0-94 0 0,-28 0 81 0 0,1 1 0 0 0,-1-1 0 0 0,0 0 0 0 0,0 0 0 0 0,0 1 0 0 0,0-1 0 0 0,0 1 0 0 0,1-1 0 0 0,-1 1 0 0 0,0 0-1 0 0,0-1 1 0 0,0 1 0 0 0,-1 0 0 0 0,1 0 0 0 0,0-1 0 0 0,0 1 0 0 0,0 0 0 0 0,0 0 0 0 0,-1 0 0 0 0,2 1 0 0 0,-2 0 32 0 0,1-1 0 0 0,-1 1-1 0 0,1-1 1 0 0,-1 0 0 0 0,0 1 0 0 0,1-1 0 0 0,-1 1 0 0 0,0-1 0 0 0,0 1 0 0 0,0-1 0 0 0,0 1 0 0 0,0-1-1 0 0,-1 1 1 0 0,1-1 0 0 0,0 1 0 0 0,-1-1 0 0 0,1 0 0 0 0,-1 1 0 0 0,1-1 0 0 0,-1 0 0 0 0,0 1 0 0 0,1-1-1 0 0,-1 0 1 0 0,0 0 0 0 0,-1 2 0 0 0,-45 62-1484 0 0,50-64-2798 0 0,-2-1 4305 0 0,-1 0-1 0 0,1-1 1 0 0,0 1-1 0 0,0 0 1 0 0,0 0-1 0 0,-1 0 1 0 0,1-1 0 0 0,0 1-1 0 0,0 0 1 0 0,0 0-1 0 0,0 0 1 0 0,0 0 0 0 0,-1 0-1 0 0,1 1 1 0 0,0-1-1 0 0,0 0 1 0 0,0 0 0 0 0,-1 0-1 0 0,3 1 1 0 0,0 1 683 0 0,1 0 0 0 0,-1 0 1 0 0,1-1-1 0 0,7 2 1 0 0,-6-1-577 0 0,0-1 1 0 0,-1 1 0 0 0,1-1 0 0 0,4 4 0 0 0,2 0-173 0 0,-10-4-16 0 0,1-1 0 0 0,-1 1 0 0 0,1 0 0 0 0,-1 0 0 0 0,0 0 0 0 0,1 0 0 0 0,-1 0 0 0 0,0 0 0 0 0,0 0-1 0 0,1 0 1 0 0,-1 0 0 0 0,0 0 0 0 0,1 3 0 0 0,14 18-2664 0 0,-5-9-2748 0 0,-5-10-258 0 0,-2-10 3164 0 0,-3 5 2749 0 0,12-36-213 0 0,-2 5 1375 0 0,-10 30-669 0 0,1-1-1 0 0,0 1 0 0 0,0 0 1 0 0,0-1-1 0 0,0 1 1 0 0,5-5-1 0 0,10-4 3863 0 0,-13 11-4248 0 0,-1 0-1 0 0,0 0 0 0 0,1 0 1 0 0,-1 0-1 0 0,1 0 0 0 0,-1 0 1 0 0,5 1-1 0 0,-6 0-236 0 0,-1-1 1 0 0,1 1-1 0 0,0 1 0 0 0,0-1 1 0 0,0 0-1 0 0,-1 0 0 0 0,1 0 1 0 0,0 1-1 0 0,0-1 0 0 0,-1 1 1 0 0,1 0-1 0 0,0-1 0 0 0,-1 1 0 0 0,1 0 1 0 0,-1 0-1 0 0,1 0 0 0 0,-1 0 1 0 0,1 0-1 0 0,-1 1 0 0 0,0-1 1 0 0,1 0-1 0 0,-1 0 0 0 0,0 1 1 0 0,0-1-1 0 0,0 1 0 0 0,0-1 1 0 0,0 1-1 0 0,0 0 0 0 0,-1-1 1 0 0,2 4-1 0 0,3 4 231 0 0,-5-8-271 0 0,1 0 0 0 0,-1 0 0 0 0,1 0 0 0 0,-1 0 1 0 0,1 0-1 0 0,-1 0 0 0 0,0 0 0 0 0,1 0 0 0 0,-1 0 0 0 0,0 0 1 0 0,0 0-1 0 0,1 1 0 0 0,-1-2-105 0 0,0 1 1 0 0,-1-1-1 0 0,1 0 1 0 0,0 0-1 0 0,0 1 1 0 0,0-1-1 0 0,0 0 1 0 0,0 0-1 0 0,0 1 1 0 0,0-1-1 0 0,0 0 0 0 0,0 0 1 0 0,1 0-1 0 0,-1 1 1 0 0,0-1-1 0 0,0 0 1 0 0,0 0-1 0 0,0 1 1 0 0,0-1-1 0 0,0 0 1 0 0,0 0-1 0 0,0 0 1 0 0,1 1-1 0 0,-1-1 1 0 0,0 0-1 0 0,0 0 1 0 0,0 0-1 0 0,0 0 0 0 0,1 0 1 0 0,-1 1-1 0 0,0-1 1 0 0,0 0-1 0 0,0 0 1 0 0,1 0-1 0 0,-1 0 1 0 0,0 0-1 0 0,0 0 1 0 0,1 0-1 0 0,-1 0 1 0 0,0 0-1 0 0,11-5-5005 0 0,-8 2 3852 0 0,1 0 0 0 0,-1 0 0 0 0,0-1 0 0 0,4-5 0 0 0,17-24-517 0 0,-8 13 1828 0 0,1 2 2318 0 0,-10 11 4101 0 0,-4 17-505 0 0,2 1-4498 0 0,-4-9-1575 0 0,0 0-1 0 0,0 0 1 0 0,0 0-1 0 0,0 0 0 0 0,0 0 1 0 0,-1 0-1 0 0,1 1 1 0 0,-1-1-1 0 0,1 4 0 0 0,-1-3-103 0 0,1-1-1 0 0,-1 1 0 0 0,1-1 0 0 0,0 1 1 0 0,-1-1-1 0 0,3 4 0 0 0,2 12-4224 0 0,-5-18 4291 0 0,0 1 1 0 0,0-1 0 0 0,0 0-1 0 0,0 0 1 0 0,0 0-1 0 0,0 0 1 0 0,0 0-1 0 0,0 0 1 0 0,0 1-1 0 0,0-1 1 0 0,0 0-1 0 0,0 0 1 0 0,0 0-1 0 0,0 0 1 0 0,1 0-1 0 0,-1 0 1 0 0,0 1 0 0 0,0-1-1 0 0,0 0 1 0 0,0 0-1 0 0,0 0 1 0 0,0 0-1 0 0,0 0 1 0 0,1 0-1 0 0,-1 0 1 0 0,0 0-1 0 0,0 0 1 0 0,0 0-1 0 0,0 0 1 0 0,0 0-1 0 0,1 1 1 0 0,-1-1 0 0 0,0 0-1 0 0,0 0 1 0 0,0 0-1 0 0,0 0 1 0 0,0 0-1 0 0,1 0 1 0 0,-1 0-1 0 0,0-1 1 0 0,0 1-1 0 0,0 0 1 0 0,0 0-1 0 0,0 0 1 0 0,0 0 0 0 0,1 0-1 0 0,-1 0 1 0 0,0 0-1 0 0,0 0 1 0 0,0 0-1 0 0,0 0 1 0 0,0 0-1 0 0,0 0 1 0 0,1 0-1 0 0,-1-1 1 0 0,8-5-3692 0 0,-7 2 3269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2993 0 0,'-16'6'6954'0'0,"11"-3"-3321"0"0,13-5-2837 0 0,25 2-1022 0 0,-30 0 210 0 0,-1 0 1 0 0,1 0 0 0 0,0 0-1 0 0,0 1 1 0 0,-1-1-1 0 0,1 1 1 0 0,0 0 0 0 0,3 2-1 0 0,-5-3 22 0 0,0 1 1 0 0,0-1-1 0 0,0 1 0 0 0,0 0 0 0 0,0-1 0 0 0,0 1 0 0 0,0 0 0 0 0,-1 0 0 0 0,1-1 1 0 0,0 1-1 0 0,-1 0 0 0 0,1 0 0 0 0,0 0 0 0 0,-1 0 0 0 0,1 0 0 0 0,-1 0 0 0 0,0 0 1 0 0,1 0-1 0 0,-1 0 0 0 0,0 0 0 0 0,1 0 0 0 0,-1 0 0 0 0,0 0 0 0 0,0 2 0 0 0,-1 13 114 0 0,-1-1 0 0 0,0 1 0 0 0,-1-1-1 0 0,-5 16 1 0 0,-1 5-185 0 0,6-19-97 0 0,-1 4-1377 0 0,-1-8-2596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6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3873 0 0,'0'0'335'0'0,"-1"-1"0"0"0,1 0-1 0 0,0 1 1 0 0,1-1 0 0 0,-1 0 0 0 0,0 1 0 0 0,0-1 0 0 0,0 0 0 0 0,0 1 0 0 0,0-1-1 0 0,1 1 1 0 0,-1-1 0 0 0,0 0 0 0 0,0 1 0 0 0,1-1 0 0 0,-1 1 0 0 0,0-1 0 0 0,1 1-1 0 0,-1-1 1 0 0,1 1 0 0 0,-1-1 0 0 0,1 1 0 0 0,-1-1 0 0 0,2 0 0 0 0,-1 1-65 0 0,0 0 0 0 0,0-1 0 0 0,0 1 0 0 0,0 0 0 0 0,0 0 1 0 0,1 0-1 0 0,-1 0 0 0 0,0 0 0 0 0,0 0 0 0 0,0 0 0 0 0,0 0 0 0 0,1 0 1 0 0,0 1-1 0 0,5 1 50 0 0,0 1 0 0 0,1-1 1 0 0,9 7-1 0 0,-13-7-74 0 0,21 12-267 0 0,-23-13-188 0 0,-1 0 1 0 0,1 1 0 0 0,0-1-1 0 0,-1 0 1 0 0,1 1 0 0 0,-1-1-1 0 0,1 1 1 0 0,-1-1-1 0 0,0 1 1 0 0,3 3 0 0 0,-4-4-53 0 0,0-1 1 0 0,0 1 0 0 0,0-1 0 0 0,1 1 0 0 0,-1-1 0 0 0,0 1 0 0 0,0-1 0 0 0,0 1 0 0 0,0 0-1 0 0,0-1 1 0 0,0 1 0 0 0,0-1 0 0 0,0 1 0 0 0,0-1 0 0 0,0 1 0 0 0,0 0 0 0 0,-1-1-1 0 0,1 1 1 0 0,0-1 0 0 0,0 1 0 0 0,0-1 0 0 0,-1 1 0 0 0,1-1 0 0 0,-1 2 0 0 0,-12 4-6766 0 0,7-4 5942 0 0,2 0 464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7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2673 0 0,'3'1'6042'0'0,"4"5"-1969"0"0,-6-4-4088 0 0,-1 0-1 0 0,0 0 1 0 0,0 1-1 0 0,1-1 1 0 0,-1 0 0 0 0,0 0-1 0 0,-1 0 1 0 0,1 0-1 0 0,0 0 1 0 0,-1 0-1 0 0,1 0 1 0 0,-1 0 0 0 0,-1 3-1 0 0,-12 30-392 0 0,13-31 433 0 0,-32 67 2078 0 0,33-71-2068 0 0,0 0 0 0 0,0 0 1 0 0,0 1-1 0 0,-1-1 0 0 0,1 0 0 0 0,0 0 0 0 0,0 0 0 0 0,0 1 0 0 0,0-1 0 0 0,0 0 0 0 0,-1 0 0 0 0,1 1 0 0 0,0-1 0 0 0,0 0 0 0 0,0 0 0 0 0,0 1 0 0 0,0-1 0 0 0,0 0 0 0 0,0 0 0 0 0,0 1 0 0 0,0-1 0 0 0,0 0 0 0 0,0 0 0 0 0,0 1 0 0 0,0-1 0 0 0,0 0 0 0 0,0 0 1 0 0,0 1-1 0 0,0-1 0 0 0,0 0 0 0 0,0 0 0 0 0,1 0 0 0 0,-1 1 0 0 0,0-1 0 0 0,0 0 0 0 0,0 0 0 0 0,0 1 0 0 0,0-1 0 0 0,1 0 0 0 0,1 2-34 0 0,-2-2 2 0 0,19-4-316 0 0,-16 3 317 0 0,1 0 0 0 0,-1 0 0 0 0,0 0 0 0 0,1 1 1 0 0,-1 0-1 0 0,0-1 0 0 0,1 1 0 0 0,-1 0 1 0 0,0 1-1 0 0,1-1 0 0 0,-1 1 0 0 0,0-1 0 0 0,0 1 1 0 0,1 0-1 0 0,-1 0 0 0 0,0 0 0 0 0,0 1 0 0 0,5 2 1 0 0,-5-1 177 0 0,0 0 0 0 0,0 1 0 0 0,0-1 0 0 0,0 1 0 0 0,-1 0 0 0 0,0 0 0 0 0,4 7 0 0 0,9 14-103 0 0,-9-16-13 0 0,-5-7-64 0 0,0 0 0 0 0,0-1 0 0 0,1 1 1 0 0,-1 0-1 0 0,0-1 0 0 0,1 1 0 0 0,-1-1 0 0 0,3 3 0 0 0,-4-4-2 0 0,1 0-1 0 0,-1 0 1 0 0,0 0-1 0 0,1 0 1 0 0,-1 0-1 0 0,0 0 1 0 0,0 0-1 0 0,1 0 1 0 0,-1 0 0 0 0,0 0-1 0 0,1 0 1 0 0,-1 0-1 0 0,0 0 1 0 0,0 0-1 0 0,1 0 1 0 0,-1 0-1 0 0,0-1 1 0 0,1 1 0 0 0,-1 0-1 0 0,0 0 1 0 0,0 0-1 0 0,0 0 1 0 0,1 0-1 0 0,-1-1 1 0 0,0 1 0 0 0,0 0-1 0 0,1 0 1 0 0,-1 0-1 0 0,0-1 1 0 0,0 1-1 0 0,7-13 242 0 0,-7 12-189 0 0,0-1 0 0 0,1 1 0 0 0,-1 0 1 0 0,1-1-1 0 0,-1 1 0 0 0,0 0 0 0 0,0-1 0 0 0,0 1 1 0 0,0-1-1 0 0,0 1 0 0 0,0 0 0 0 0,0-1 1 0 0,-1 1-1 0 0,1 0 0 0 0,0-1 0 0 0,-1 1 0 0 0,1 0 1 0 0,-2-2-1 0 0,-29-23-671 0 0,0 0-6919 0 0,20 19-294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6969 0 0,'0'0'143'0'0,"-1"0"0"0"0,1 0 0 0 0,-1 0 0 0 0,1 0 0 0 0,-1 0 0 0 0,1 0-1 0 0,-1 0 1 0 0,1 0 0 0 0,-1 0 0 0 0,1 0 0 0 0,-1 0 0 0 0,1 1-1 0 0,-1-1 1 0 0,1 0 0 0 0,-1 0 0 0 0,1 0 0 0 0,-1 1 0 0 0,1-1 0 0 0,0 0-1 0 0,-1 1 1 0 0,1-1 0 0 0,-1 0 0 0 0,1 1 0 0 0,-1 0 0 0 0,1 12 618 0 0,1-2-371 0 0,5 70 67 0 0,-1-20-270 0 0,1 55 166 0 0,-7-62-465 0 0,0-52-578 0 0,-2-7-569 0 0,-2-7-476 0 0,1-1 1551 0 0,1-1-1 0 0,0 0 1 0 0,1 0 0 0 0,1 0 0 0 0,0 0 0 0 0,1 0 0 0 0,3-24 0 0 0,-3 38 222 0 0,0 0 0 0 0,0 0-1 0 0,0 0 1 0 0,0 0 0 0 0,0-1-1 0 0,0 1 1 0 0,0 0-1 0 0,0 0 1 0 0,0 0 0 0 0,1 0-1 0 0,-1 0 1 0 0,0 0 0 0 0,0 0-1 0 0,0 0 1 0 0,0 0 0 0 0,0 0-1 0 0,0 0 1 0 0,0 0 0 0 0,0 0-1 0 0,1 0 1 0 0,-1-1 0 0 0,0 1-1 0 0,0 0 1 0 0,0 0 0 0 0,0 0-1 0 0,0 0 1 0 0,0 0 0 0 0,1 0-1 0 0,-1 0 1 0 0,0 0 0 0 0,0 1-1 0 0,0-1 1 0 0,0 0 0 0 0,0 0-1 0 0,0 0 1 0 0,0 0-1 0 0,1 0 1 0 0,-1 0 0 0 0,0 0-1 0 0,0 0 1 0 0,0 0 0 0 0,0 0-1 0 0,0 0 1 0 0,0 0 0 0 0,0 0-1 0 0,0 0 1 0 0,1 1 0 0 0,9 7 819 0 0,14 17-609 0 0,-16-17-175 0 0,-3-3-101 0 0,1 2-126 0 0,0-1 0 0 0,1 0 0 0 0,0 0 0 0 0,0 0 0 0 0,0-1 0 0 0,0 0 0 0 0,13 6 0 0 0,-19-11-37 0 0,0 0 0 0 0,-1 0 0 0 0,1 1 0 0 0,0-1 0 0 0,0 0 0 0 0,0 0-1 0 0,0 0 1 0 0,0 0 0 0 0,0 0 0 0 0,-1 0 0 0 0,1 0 0 0 0,0 0 0 0 0,0 0 0 0 0,0-1 0 0 0,0 1 0 0 0,0 0 0 0 0,-1-1 0 0 0,1 1 0 0 0,0 0 0 0 0,0-1 0 0 0,0 1 0 0 0,-1-1-1 0 0,1 1 1 0 0,0-1 0 0 0,-1 1 0 0 0,1-1 0 0 0,0 0 0 0 0,-1 1 0 0 0,1-1 0 0 0,-1 0 0 0 0,1 1 0 0 0,0-2 0 0 0,0-1-110 0 0,1 0 1 0 0,-1 0 0 0 0,0-1-1 0 0,0 1 1 0 0,0 0-1 0 0,-1 0 1 0 0,1-6-1 0 0,-1 1-128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1424 0 0,'-1'8'5574'0'0,"6"19"-4415"0"0,-4-21-621 0 0,7 23-80 0 0,13 37 0 0 0,-8-31-720 0 0,-12-30 30 0 0,3 8-103 0 0,-4-13 282 0 0,0 0 1 0 0,0 0-1 0 0,0 0 1 0 0,0 0 0 0 0,0 0-1 0 0,0 1 1 0 0,0-1-1 0 0,0 0 1 0 0,0 0-1 0 0,0 0 1 0 0,0 0 0 0 0,0 1-1 0 0,0-1 1 0 0,0 0-1 0 0,0 0 1 0 0,0 0-1 0 0,0 0 1 0 0,0 0 0 0 0,1 0-1 0 0,-1 1 1 0 0,0-1-1 0 0,0 0 1 0 0,0 0-1 0 0,0 0 1 0 0,0 0 0 0 0,0 0-1 0 0,1 0 1 0 0,-1 0-1 0 0,0 0 1 0 0,0 0-1 0 0,0 0 1 0 0,0 0 0 0 0,0 0-1 0 0,1 1 1 0 0,-1-1-1 0 0,0 0 1 0 0,0 0 0 0 0,0 0-1 0 0,0 0 1 0 0,1 0-1 0 0,-1 0 1 0 0,0 0-1 0 0,0-1 1 0 0,0 1 0 0 0,0 0-1 0 0,0 0 1 0 0,1 0-1 0 0,-1 0 1 0 0,0 0-1 0 0,0 0 1 0 0,0-5-3809 0 0,-1-12 3408 0 0,-1-8 420 0 0,1 19 186 0 0,1 0 0 0 0,-1-1 1 0 0,2-11-1 0 0,0 10 266 0 0,-1 8-312 0 0,-1-1 1 0 0,1 1-1 0 0,0-1 0 0 0,0 1 1 0 0,0 0-1 0 0,0-1 1 0 0,0 1-1 0 0,0-1 1 0 0,0 1-1 0 0,0-1 0 0 0,0 1 1 0 0,0-1-1 0 0,1 1 1 0 0,-1-1-1 0 0,0 1 1 0 0,0 0-1 0 0,0-1 0 0 0,0 1 1 0 0,1-1-1 0 0,-1 1 1 0 0,0 0-1 0 0,0-1 1 0 0,1 1-1 0 0,-1-1 0 0 0,0 1 1 0 0,1 0-1 0 0,-1 0 1 0 0,0-1-1 0 0,1 1 1 0 0,-1 0-1 0 0,1 0 0 0 0,-1-1 1 0 0,0 1-1 0 0,1 0 1 0 0,-1 0-1 0 0,1 0 1 0 0,-1 0-1 0 0,1-1 1 0 0,-1 1-1 0 0,1 0 0 0 0,-1 0 1 0 0,1 0-1 0 0,6 5 909 0 0,6 4-1070 0 0,-4-6-18 0 0,-6-3-481 0 0,-1 1-1 0 0,1 0 1 0 0,-1-1-1 0 0,1 0 1 0 0,-1 0-1 0 0,1 1 1 0 0,-1-2-1 0 0,1 1 1 0 0,-1 0-1 0 0,5-1 1 0 0,2-2-1026 0 0,-8 1 952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2497 0 0,'0'0'131'0'0,"0"0"1"0"0,-1 0 0 0 0,1 0 0 0 0,0 0 0 0 0,0 0 0 0 0,-1 0 0 0 0,1 0 0 0 0,0 0 0 0 0,0 0 0 0 0,-1 0-1 0 0,1 0 1 0 0,0 0 0 0 0,-1 0 0 0 0,1 0 0 0 0,0 0 0 0 0,0 0 0 0 0,-1 0 0 0 0,1 0 0 0 0,0 0 0 0 0,0 1-1 0 0,-1-1 1 0 0,1 0 0 0 0,0 0 0 0 0,0 0 0 0 0,0 0 0 0 0,-1 1 0 0 0,1-1 0 0 0,0 0 0 0 0,0 0 0 0 0,0 0 0 0 0,0 1-1 0 0,-1-1 1 0 0,1 0 0 0 0,0 0 0 0 0,0 1 0 0 0,0-1 0 0 0,0 0 0 0 0,0 0 0 0 0,0 1 0 0 0,0-1 0 0 0,0 0-1 0 0,0 0 1 0 0,0 1 0 0 0,0-1 0 0 0,-5 15 1143 0 0,4-4-1099 0 0,1 0-1 0 0,-1 1 0 0 0,2-1 0 0 0,0 0 0 0 0,0 0 1 0 0,1 1-1 0 0,0-1 0 0 0,1 0 0 0 0,0 0 0 0 0,8 17 0 0 0,-9-23-179 0 0,1-1 0 0 0,0 0-1 0 0,-1 0 1 0 0,1 0-1 0 0,0 0 1 0 0,1-1-1 0 0,-1 1 1 0 0,1-1-1 0 0,0 0 1 0 0,0 0-1 0 0,4 3 1 0 0,-6-5-6 0 0,-1-1 0 0 0,1 1 0 0 0,-1 0 0 0 0,1-1 0 0 0,-1 1 0 0 0,1-1 0 0 0,-1 1 0 0 0,1-1 1 0 0,-1 0-1 0 0,1 1 0 0 0,0-1 0 0 0,-1 0 0 0 0,1 0 0 0 0,0 0 0 0 0,-1-1 0 0 0,1 1 0 0 0,-1 0 0 0 0,1 0 1 0 0,0-1-1 0 0,-1 1 0 0 0,1-1 0 0 0,-1 0 0 0 0,1 1 0 0 0,-1-1 0 0 0,1 0 0 0 0,-1 0 0 0 0,0 0 0 0 0,0 0 1 0 0,1 0-1 0 0,-1 0 0 0 0,0 0 0 0 0,0 0 0 0 0,0-1 0 0 0,0 1 0 0 0,0 0 0 0 0,1-2 0 0 0,0 0-2 0 0,-1 0-1 0 0,1 0 1 0 0,0-1-1 0 0,-1 1 1 0 0,0 0-1 0 0,0-1 1 0 0,0 1-1 0 0,0 0 1 0 0,0-1-1 0 0,-1 1 1 0 0,1-1-1 0 0,-1 1 1 0 0,0-8-1 0 0,-1 5 19 0 0,0 0 0 0 0,-1 0 0 0 0,1 0 0 0 0,-1 0 0 0 0,0 0 0 0 0,-6-10 0 0 0,4 6 59 0 0,-3-8 26 0 0,6 18-83 0 0,1 0 0 0 0,0-1 0 0 0,-1 1 0 0 0,1 0 0 0 0,-1-1 0 0 0,1 1 0 0 0,0 0 0 0 0,-1-1 0 0 0,1 1 0 0 0,-1 0 0 0 0,1 0 0 0 0,-1 0 0 0 0,1-1 0 0 0,-1 1 0 0 0,1 0 0 0 0,-1 0 0 0 0,1 0 0 0 0,-1 0 0 0 0,1 0 0 0 0,-1 0 0 0 0,1 0 0 0 0,-1 0 0 0 0,1 0 0 0 0,-1 0 0 0 0,1 0 0 0 0,0 0 0 0 0,-1 0 0 0 0,1 0 0 0 0,-1 1 0 0 0,1-1 0 0 0,-1 0 0 0 0,1 0 0 0 0,-1 1 0 0 0,-1 1-19 0 0,0 0 0 0 0,1 0 0 0 0,0 0 0 0 0,-1 0 0 0 0,1 1 0 0 0,0-1 0 0 0,0 0 0 0 0,0 1 0 0 0,-1 2 0 0 0,1-2 1 0 0,-4 12 70 0 0,1 0 1 0 0,1 0-1 0 0,0 0 0 0 0,-1 28 0 0 0,3-32-85 0 0,1-1 0 0 0,0 0 0 0 0,1 0 0 0 0,0 1-1 0 0,1-1 1 0 0,0 0 0 0 0,0 0 0 0 0,1 0 0 0 0,8 17-1 0 0,-11-27-71 0 0,0 1 0 0 0,0 0-1 0 0,1-1 1 0 0,-1 1 0 0 0,0-1-1 0 0,0 1 1 0 0,1-1 0 0 0,-1 1-1 0 0,0-1 1 0 0,1 1 0 0 0,-1-1-1 0 0,1 0 1 0 0,-1 1 0 0 0,1-1-1 0 0,-1 1 1 0 0,0-1 0 0 0,1 0-1 0 0,-1 1 1 0 0,1-1-1 0 0,0 0 1 0 0,-1 0 0 0 0,1 1-1 0 0,-1-1 1 0 0,1 0 0 0 0,-1 0-1 0 0,1 0 1 0 0,0 0 0 0 0,-1 0-1 0 0,1 0 1 0 0,-1 0 0 0 0,1 0-1 0 0,0 0 1 0 0,-1 0 0 0 0,1 0-1 0 0,-1 0 1 0 0,1 0 0 0 0,-1 0-1 0 0,1-1 1 0 0,0 1 0 0 0,-1 0-1 0 0,1 0 1 0 0,-1-1-1 0 0,1 1 1 0 0,-1 0 0 0 0,1-1-1 0 0,-1 1 1 0 0,0 0 0 0 0,1-1-1 0 0,-1 1 1 0 0,1-1 0 0 0,-1 1-1 0 0,1-2 1 0 0,1 0-334 0 0,0 0 0 0 0,0-1 0 0 0,-1 1 0 0 0,1-1 0 0 0,-1 1 0 0 0,1-1 0 0 0,-1 0 0 0 0,0 0-1 0 0,1-3 1 0 0,26-97-18 0 0,-22 86 2188 0 0,-6 17-1649 0 0,1 0 0 0 0,-1 0 0 0 0,0-1 0 0 0,0 1 1 0 0,0 0-1 0 0,1 0 0 0 0,-1 0 0 0 0,0-1 0 0 0,0 1 0 0 0,1 0 1 0 0,-1 0-1 0 0,0 0 0 0 0,1 0 0 0 0,-1 0 0 0 0,0-1 0 0 0,0 1 1 0 0,1 0-1 0 0,-1 0 0 0 0,0 0 0 0 0,1 0 0 0 0,-1 0 0 0 0,0 0 1 0 0,1 0-1 0 0,-1 0 0 0 0,0 0 0 0 0,0 0 0 0 0,1 0 0 0 0,-1 1 1 0 0,0-1-1 0 0,1 0 0 0 0,-1 0 0 0 0,0 0 0 0 0,0 0 1 0 0,1 0-1 0 0,-1 1 0 0 0,0-1 0 0 0,0 0 0 0 0,1 0 0 0 0,-1 0 1 0 0,0 1-1 0 0,0-1 0 0 0,1 0 0 0 0,-1 0 0 0 0,0 0 0 0 0,0 1 1 0 0,22 25 1574 0 0,-20-23-1668 0 0,-1-1 1 0 0,1 0 0 0 0,-1 0 0 0 0,0 1-1 0 0,0-1 1 0 0,1 1 0 0 0,-2-1 0 0 0,1 1-1 0 0,0 0 1 0 0,0 2 0 0 0,2 6-60 0 0,-2-10 65 0 0,-1 0 1 0 0,0 0-1 0 0,1-1 0 0 0,-1 1 1 0 0,0 0-1 0 0,0 0 0 0 0,1 0 1 0 0,-1 0-1 0 0,0-1 1 0 0,0 1-1 0 0,0 0 0 0 0,0 0 1 0 0,0 0-1 0 0,0 0 0 0 0,0 0 1 0 0,0 0-1 0 0,0-1 1 0 0,-1 1-1 0 0,0 2 0 0 0,-7 25 319 0 0,6-23-187 0 0,1 1 1 0 0,-1-1 0 0 0,1 0-1 0 0,1 1 1 0 0,-1-1 0 0 0,1 1 0 0 0,0-1-1 0 0,0 1 1 0 0,0-1 0 0 0,1 1-1 0 0,2 8 1 0 0,-2-11-141 0 0,0 0 1 0 0,0 0-1 0 0,0 0 1 0 0,1-1-1 0 0,-1 1 0 0 0,1 0 1 0 0,0-1-1 0 0,0 1 0 0 0,0-1 1 0 0,0 0-1 0 0,0 1 0 0 0,0-1 1 0 0,1 0-1 0 0,-1 0 1 0 0,1-1-1 0 0,4 3 0 0 0,5 0-5 0 0,0-1-1 0 0,0-1 1 0 0,1 0 0 0 0,-1 0-1 0 0,21-2 1 0 0,-32 1 23 0 0,-1-1 0 0 0,1 0 1 0 0,-1 0-1 0 0,1 0 0 0 0,-1 0 1 0 0,1 0-1 0 0,-1 0 0 0 0,1-1 1 0 0,-1 1-1 0 0,1 0 0 0 0,-1 0 1 0 0,0 0-1 0 0,1 0 0 0 0,-1 0 1 0 0,1-1-1 0 0,-1 1 0 0 0,1 0 1 0 0,-1-1-1 0 0,0 1 0 0 0,1 0 1 0 0,-1 0-1 0 0,0-1 0 0 0,1 1 1 0 0,-1-1-1 0 0,0 1 0 0 0,1 0 1 0 0,-1-1-1 0 0,0 1 0 0 0,0-1 1 0 0,1 0-1 0 0,-2-2 102 0 0,1 1-1 0 0,-1-1 0 0 0,0 1 1 0 0,0-1-1 0 0,0 1 1 0 0,0 0-1 0 0,0-1 1 0 0,-1 1-1 0 0,1 0 0 0 0,-1 0 1 0 0,0 0-1 0 0,1 0 1 0 0,-1 0-1 0 0,0 0 1 0 0,0 0-1 0 0,-3-2 1 0 0,2 2-97 0 0,0 0 1 0 0,0 0-1 0 0,0 0 1 0 0,-1 0 0 0 0,1 0-1 0 0,0 0 1 0 0,-1 1-1 0 0,1 0 1 0 0,-1 0-1 0 0,1 0 1 0 0,-1 0 0 0 0,-3 0-1 0 0,5 1-84 0 0,1 0 0 0 0,0 0 0 0 0,0 0 0 0 0,0 0 0 0 0,0 0 0 0 0,0 1 0 0 0,0-1 0 0 0,0 0 0 0 0,0 1 0 0 0,0-1 0 0 0,0 1 0 0 0,-1 0 0 0 0,1 4-2306 0 0,10-1-1559 0 0,-8-4 3545 0 0,0 1 0 0 0,0-1-1 0 0,1 0 1 0 0,-1 0 0 0 0,0 0 0 0 0,1 0 0 0 0,-1 0 0 0 0,0 0 0 0 0,1 0 0 0 0,-1 0 0 0 0,0 0 0 0 0,1-1 0 0 0,1 1 0 0 0,2-2-500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6817 0 0,'-11'3'3263'0'0,"3"0"-2831"0"0,11-6-260 0 0,3 2 5 0 0,-1-1 1 0 0,0 1-1 0 0,1 0 1 0 0,-1 0-1 0 0,7 0 1 0 0,-4 1-108 0 0,-4-1-47 0 0,1 1 0 0 0,-1 0 0 0 0,1 0 0 0 0,-1 0 0 0 0,1 0 0 0 0,0 1 0 0 0,-1 0 0 0 0,5 1 0 0 0,-7-1 11 0 0,0 0 0 0 0,-1-1 0 0 0,1 1 0 0 0,-1 0 0 0 0,1 0 0 0 0,-1 0 0 0 0,0 0 0 0 0,1 0 1 0 0,-1 0-1 0 0,0 0 0 0 0,0 1 0 0 0,1-1 0 0 0,-1 0 0 0 0,0 1 0 0 0,-1-1 0 0 0,1 1 0 0 0,0-1 0 0 0,0 1 0 0 0,0-1 0 0 0,-1 1 0 0 0,1 0 0 0 0,-1-1 0 0 0,1 4 0 0 0,-1-1 37 0 0,0 0 1 0 0,0 0-1 0 0,0 0 0 0 0,0 0 1 0 0,-1 0-1 0 0,0-1 0 0 0,1 1 1 0 0,-1 0-1 0 0,-1 0 1 0 0,-1 4-1 0 0,-4 13-75 0 0,4-14-507 0 0,2-7 431 0 0,1 0 0 0 0,0 0 0 0 0,0 0-1 0 0,0 0 1 0 0,0 0 0 0 0,0 0 0 0 0,0 0-1 0 0,0 0 1 0 0,0 0 0 0 0,-1-1 0 0 0,1 1-1 0 0,0 0 1 0 0,0 0 0 0 0,-1-1-1365 0 0,1 1 1365 0 0,0-1 0 0 0,0 1-1 0 0,0 0 1 0 0,0 0 0 0 0,0 0-1 0 0,0 0 1 0 0,0 0 0 0 0,0 0 0 0 0,0 0-1 0 0,0-1 1 0 0,0 1 0 0 0,0 0 0 0 0,0 0-1 0 0,0 0 1 0 0,0 0 0 0 0,1 0 0 0 0,0-30-3442 0 0,-1 25 3579 0 0,0 1 0 0 0,1-1 0 0 0,0 1 0 0 0,0 0 1 0 0,0-1-1 0 0,1 1 0 0 0,0 0 0 0 0,3-7 0 0 0,-5 10 21 0 0,0 1-1 0 0,0 0 1 0 0,1 0-1 0 0,-1-1 1 0 0,0 1-1 0 0,0 0 1 0 0,0 0-1 0 0,1 0 1 0 0,-1-1-1 0 0,0 1 1 0 0,0 0-1 0 0,0 0 1 0 0,1 0-1 0 0,-1 0 1 0 0,0 0-1 0 0,1 0 1 0 0,-1-1-1 0 0,0 1 1 0 0,0 0-1 0 0,1 0 1 0 0,-1 0-1 0 0,0 0 1 0 0,0 0-1 0 0,1 0 1 0 0,-1 0-1 0 0,0 0 1 0 0,1 0-1 0 0,-1 0 1 0 0,0 0-1 0 0,0 0 1 0 0,1 1-1 0 0,-1-1 1 0 0,0 0-1 0 0,1 0 1 0 0,9 8 1748 0 0,-2-2-1348 0 0,0-1-342 0 0,-1 0 0 0 0,1 1 0 0 0,-1 1 0 0 0,8 8 0 0 0,-11-11-127 0 0,6 9 66 0 0,-9-12-409 0 0,-1 0 0 0 0,1 0-1 0 0,-1 1 1 0 0,1-1 0 0 0,-1 0 0 0 0,1 1-1 0 0,-1-1 1 0 0,0 1 0 0 0,0-1 0 0 0,0 1-1 0 0,0 2 1 0 0,0-3-10 0 0,0 1-1 0 0,-1-1 1 0 0,1 1 0 0 0,-1-1-1 0 0,1 1 1 0 0,-1-1 0 0 0,0 0-1 0 0,0 1 1 0 0,1-1 0 0 0,-1 0 0 0 0,0 1-1 0 0,0-1 1 0 0,0 0 0 0 0,0 0-1 0 0,-1 0 1 0 0,1 0 0 0 0,0 0-1 0 0,0 0 1 0 0,-1 0 0 0 0,1-1-1 0 0,-3 2 1 0 0,0 1-16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3777 0 0,'-1'1'227'0'0,"0"-1"0"0"0,0 1 0 0 0,0 0 0 0 0,0 0 0 0 0,0 0 0 0 0,0 0 0 0 0,1 0 0 0 0,-1 0 0 0 0,0 1 0 0 0,1-1 0 0 0,-1 0 0 0 0,1 0-1 0 0,0 0 1 0 0,-1 1 0 0 0,1-1 0 0 0,-1 3 0 0 0,2-4-180 0 0,-1 1 0 0 0,0 0 0 0 0,1 0 0 0 0,-1-1 0 0 0,0 1 0 0 0,1 0 0 0 0,-1-1 0 0 0,1 1-1 0 0,-1 0 1 0 0,1-1 0 0 0,-1 1 0 0 0,1-1 0 0 0,0 1 0 0 0,-1-1 0 0 0,1 1 0 0 0,0-1 0 0 0,-1 1-1 0 0,1-1 1 0 0,0 1 0 0 0,0-1 0 0 0,-1 0 0 0 0,1 0 0 0 0,0 1 0 0 0,0-1 0 0 0,0 0 0 0 0,-1 0-1 0 0,1 0 1 0 0,1 0 0 0 0,6 1 175 0 0,0-1-1 0 0,-1 0 1 0 0,1 0-1 0 0,0-1 1 0 0,0 0-1 0 0,-1-1 1 0 0,1 1-1 0 0,-1-2 1 0 0,1 1-1 0 0,-1-1 1 0 0,8-3-1 0 0,-11 4-123 0 0,0 1-1 0 0,0-1 1 0 0,0 1-1 0 0,0 0 0 0 0,0 1 1 0 0,1-1-1 0 0,-1 1 1 0 0,0 0-1 0 0,0 0 1 0 0,1 0-1 0 0,-1 0 1 0 0,7 2-1 0 0,-9 0 104 0 0,-1 0-1 0 0,1 0 0 0 0,0 0 1 0 0,-1 0-1 0 0,1 1 1 0 0,-1-1-1 0 0,0 0 1 0 0,0 1-1 0 0,1-1 1 0 0,-2 1-1 0 0,1-1 1 0 0,1 4-1 0 0,4 78 864 0 0,-5-82-774 0 0,-1 1-729 0 0,1 1 1 0 0,-1-1-1 0 0,1 0 1 0 0,0 0-1 0 0,2 5 1 0 0,-3-8 284 0 0,0 1 0 0 0,0-1 0 0 0,0 0 0 0 0,0 0 0 0 0,1 1 0 0 0,-1-1 0 0 0,0 0 0 0 0,0 0 0 0 0,0 1 0 0 0,1-1 0 0 0,-1 0 0 0 0,0 0 0 0 0,0 0 0 0 0,1 1 0 0 0,-1-1 0 0 0,0 0 0 0 0,1 0 0 0 0,-1 0 0 0 0,0 0 0 0 0,0 0 0 0 0,1 0 0 0 0,-1 0 0 0 0,0 1 0 0 0,1-1 0 0 0,-1 0 0 0 0,1 0 0 0 0,0-1-166 0 0,-1 1 1 0 0,1 0 0 0 0,0-1-1 0 0,0 1 1 0 0,-1-1 0 0 0,1 1-1 0 0,0-1 1 0 0,0 1 0 0 0,-1-1-1 0 0,1 1 1 0 0,-1-1-1 0 0,1 0 1 0 0,0 1 0 0 0,-1-1-1 0 0,1-1 1 0 0,8-13-3854 0 0,-5 9 3373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5497 0 0,'-1'1'170'0'0,"1"-1"-1"0"0,0 0 1 0 0,-1 1-1 0 0,1-1 1 0 0,0 1-1 0 0,-1-1 1 0 0,1 1-1 0 0,0-1 1 0 0,-1 1 0 0 0,1-1-1 0 0,0 1 1 0 0,0-1-1 0 0,0 1 1 0 0,-1-1-1 0 0,1 1 1 0 0,0-1-1 0 0,0 1 1 0 0,0-1-1 0 0,0 1 1 0 0,0 0-1 0 0,0-1 1 0 0,0 1 0 0 0,0-1-1 0 0,0 1 1 0 0,0-1-1 0 0,0 1 1 0 0,1-1-1 0 0,-1 1 1 0 0,0-1-1 0 0,0 1 1 0 0,1 0-1 0 0,1 0 38 0 0,-1 0 0 0 0,1 0-1 0 0,0 0 1 0 0,0-1-1 0 0,0 1 1 0 0,0 0-1 0 0,0-1 1 0 0,0 0 0 0 0,3 1-1 0 0,12 0 457 0 0,-1 0 0 0 0,23-2 0 0 0,-22 0-410 0 0,-1 1 0 0 0,23 2-1 0 0,-37-1-192 0 0,-1-1 0 0 0,1 1 0 0 0,0-1 0 0 0,-1 1-1 0 0,1 0 1 0 0,-1 0 0 0 0,1-1 0 0 0,-1 1 0 0 0,1 0-1 0 0,-1 1 1 0 0,0-1 0 0 0,1 0 0 0 0,-1 0 0 0 0,0 0-1 0 0,0 1 1 0 0,0-1 0 0 0,0 1 0 0 0,0-1 0 0 0,0 1-1 0 0,0-1 1 0 0,-1 1 0 0 0,1 0 0 0 0,0-1-1 0 0,-1 1 1 0 0,0 0 0 0 0,1-1 0 0 0,-1 1 0 0 0,0 0-1 0 0,0 3 1 0 0,1 6 105 0 0,-1-1 0 0 0,0 1 0 0 0,-3 16 0 0 0,3-24-205 0 0,-7 47-1413 0 0,5-46 605 0 0,2-4 753 0 0,-1 0 1 0 0,1 0 0 0 0,0 0 0 0 0,0 0 0 0 0,0 0-1 0 0,0 0 1 0 0,0 0 0 0 0,0 0 0 0 0,-1 0 0 0 0,1 1-1 0 0,0-1 1 0 0,0 0 0 0 0,0 0 0 0 0,0 0 0 0 0,0 0-1 0 0,0 0 1 0 0,0 0 0 0 0,0 1 0 0 0,0-1 0 0 0,0 0-1 0 0,-1 0 1 0 0,1 0 0 0 0,0 0 0 0 0,0 1 0 0 0,0-1-1 0 0,0 0 1 0 0,0 0 0 0 0,0 0 0 0 0,0 0 0 0 0,0 1-1 0 0,0-1 1 0 0,0 0 0 0 0,0 0 0 0 0,1 0 0 0 0,-1 0-1 0 0,0 0 1 0 0,0 1 0 0 0,0-1 0 0 0,0 0 0 0 0,0 0-1 0 0,0 0 1 0 0,0 0 0 0 0,0 0 0 0 0,0 0 0 0 0,0 1-1 0 0,1-1 1 0 0,-1 0 0 0 0,0 0 0 0 0,0 0 0 0 0,0 0-1 0 0,0 0 1 0 0,0 0 0 0 0,0 0 0 0 0,1 0 0 0 0,-1 0-1 0 0,0 1 1 0 0,12-13-9530 0 0,-11 8 8778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3761 0 0,'0'7'5423'0'0,"2"2"-2899"0"0,-2-5-1860 0 0,10 61 4021 0 0,-8-43-4195 0 0,1-1 0 0 0,10 37 0 0 0,-9-38-518 0 0,-4-18-94 0 0,0 0 1 0 0,0 0-1 0 0,1 0 1 0 0,-1 0 0 0 0,0 0-1 0 0,1 0 1 0 0,-1-1-1 0 0,1 1 1 0 0,-1 0-1 0 0,1 0 1 0 0,0-1 0 0 0,0 1-1 0 0,0 0 1 0 0,0-1-1 0 0,0 1 1 0 0,0-1 0 0 0,1 1-1 0 0,-1-1 1 0 0,0 0-1 0 0,1 0 1 0 0,1 2-1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5297 0 0,'0'0'66'0'0,"0"0"1"0"0,0 0-1 0 0,0 0 0 0 0,0 0 0 0 0,0-1 1 0 0,0 1-1 0 0,0 0 0 0 0,0 0 1 0 0,-1 0-1 0 0,1 0 0 0 0,0 0 0 0 0,0 0 1 0 0,0 0-1 0 0,0 0 0 0 0,0-1 0 0 0,0 1 1 0 0,0 0-1 0 0,0 0 0 0 0,0 0 1 0 0,-1 0-1 0 0,1 0 0 0 0,0 0 0 0 0,0 0 1 0 0,0 0-1 0 0,0 0 0 0 0,0 0 0 0 0,0 0 1 0 0,0 0-1 0 0,-1 0 0 0 0,1 0 0 0 0,0 0 1 0 0,0 0-1 0 0,0 0 0 0 0,0 0 1 0 0,0 0-1 0 0,0 0 0 0 0,-1 0 0 0 0,1 0 1 0 0,0 0-1 0 0,0 0 0 0 0,0 0 0 0 0,0 0 1 0 0,0 0-1 0 0,0 0 0 0 0,-1 0 0 0 0,1 0 1 0 0,0 0-1 0 0,0 0 0 0 0,0 0 1 0 0,0 1-1 0 0,0-1 0 0 0,0 0 0 0 0,0 0 1 0 0,0 0-1 0 0,0 0 0 0 0,0 0 0 0 0,-1 0 1 0 0,1 0-1 0 0,0 0 0 0 0,0 1 1 0 0,0-1-1 0 0,0 0 0 0 0,0 7 2840 0 0,0-6-2988 0 0,1 5 140 0 0,0-1-1 0 0,0 1 1 0 0,1 0-1 0 0,-1 0 1 0 0,5 7 0 0 0,1 8-108 0 0,-4-10-66 0 0,-1-5-456 0 0,0 0 0 0 0,-1 0 1 0 0,0 0-1 0 0,1 12 0 0 0,-2-17 620 0 0,0 4-4433 0 0,-7-9-887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1320 0 0,'4'1'407'0'0,"-1"0"-1"0"0,0 0 1 0 0,1 0-1 0 0,-1 1 1 0 0,0-1-1 0 0,0 1 0 0 0,0 0 1 0 0,0 0-1 0 0,-1 0 1 0 0,1 0-1 0 0,0 0 1 0 0,3 5-1 0 0,12 9-595 0 0,-17-16 22 0 0,-1 0 1 0 0,1 1 0 0 0,-1-1 0 0 0,0 0 0 0 0,1 1-1 0 0,-1-1 1 0 0,1 0 0 0 0,-1 0 0 0 0,1 0-1 0 0,-1 1 1 0 0,1-1 0 0 0,-1 0 0 0 0,1 0 0 0 0,-1 0-1 0 0,1 0 1 0 0,0 0 0 0 0,0 0 0 0 0,0 0 58 0 0,-1-1 0 0 0,0 1 0 0 0,0 0 0 0 0,1-1 0 0 0,-1 1 0 0 0,0-1 1 0 0,0 1-1 0 0,1-1 0 0 0,-1 1 0 0 0,0 0 0 0 0,0-1 0 0 0,0 1 0 0 0,0-1 1 0 0,0 1-1 0 0,0-1 0 0 0,0 1 0 0 0,0-1 0 0 0,0 1 0 0 0,0-1 0 0 0,0 0 1 0 0,0-2-1043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3145 0 0,'-10'9'3035'0'0,"6"-6"-2103"0"0,7-5 307 0 0,19 0 353 0 0,47-13-30 0 0,-65 13-1521 0 0,1 1-1 0 0,-1 1 1 0 0,1-1-1 0 0,-1 1 0 0 0,1-1 1 0 0,7 2-1 0 0,-11-1 1 0 0,-1 0 0 0 0,1 1 0 0 0,0-1-1 0 0,0 0 1 0 0,0 1 0 0 0,0-1 0 0 0,0 1-1 0 0,0-1 1 0 0,0 1 0 0 0,0-1 0 0 0,-1 1-1 0 0,1-1 1 0 0,0 1 0 0 0,0 0 0 0 0,-1 0 0 0 0,1-1-1 0 0,0 1 1 0 0,-1 0 0 0 0,1 0 0 0 0,-1 0-1 0 0,1 0 1 0 0,-1 0 0 0 0,0 0 0 0 0,1-1-1 0 0,-1 1 1 0 0,0 0 0 0 0,1 0 0 0 0,-1 0-1 0 0,0 0 1 0 0,0 0 0 0 0,0 0 0 0 0,0 0-1 0 0,0 0 1 0 0,0 2 0 0 0,-1 8-54 0 0,-1 0 0 0 0,0 0 0 0 0,0 0 0 0 0,-1 0 0 0 0,0 0 0 0 0,-5 11 1 0 0,-1 4-1945 0 0,8-48-8447 0 0,3 1 10136 0 0,-2 13-220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3 944 0 0,'0'0'61'0'0,"0"-1"0"0"0,0 1 1 0 0,0 0-1 0 0,0 0 0 0 0,0 0 0 0 0,0 0 0 0 0,0 0 0 0 0,0 0 0 0 0,0 0 0 0 0,0 0 1 0 0,0-1-1 0 0,0 1 0 0 0,0 0 0 0 0,0 0 0 0 0,0 0 0 0 0,0 0 0 0 0,0 0 0 0 0,1 0 0 0 0,-1 0 1 0 0,0 0-1 0 0,0 0 0 0 0,0-1 0 0 0,0 1 0 0 0,0 0 0 0 0,0 0 0 0 0,0 0 0 0 0,0 0 1 0 0,1 0-1 0 0,-1 0 0 0 0,0 0 0 0 0,0 0 0 0 0,0 0 0 0 0,0 0 0 0 0,0 0 0 0 0,0 0 1 0 0,0 0-1 0 0,1 0 0 0 0,-1 0 0 0 0,0 0 0 0 0,0 0 0 0 0,0 0 0 0 0,0 0 0 0 0,0 0 0 0 0,0 0 1 0 0,0 0-1 0 0,1 0 0 0 0,-1 0 0 0 0,0 1 0 0 0,9 3 2406 0 0,8 8 170 0 0,22 26-1352 0 0,-23-22-1305 0 0,-13-12-66 0 0,-3-4 32 0 0,1 1 0 0 0,-1-1 0 0 0,0 0 1 0 0,0 1-1 0 0,1-1 0 0 0,-1 0 0 0 0,0 0 0 0 0,1 1 0 0 0,-1-1 0 0 0,0 0 0 0 0,0 0 0 0 0,1 0 1 0 0,-1 1-1 0 0,1-1 0 0 0,-1 0 0 0 0,0 0 0 0 0,1 0 0 0 0,-1 0 0 0 0,0 0 0 0 0,1 0 1 0 0,-1 0-1 0 0,1 0 0 0 0,-1 0 0 0 0,0 0 0 0 0,1 0 0 0 0,0 0 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5105 0 0,'-3'10'2504'0'0,"8"-9"-1428"0"0,7 0-168 0 0,-8 0-757 0 0,0-1 0 0 0,0 0 0 0 0,0 0 0 0 0,0-1 0 0 0,0 1 0 0 0,0-1 0 0 0,0 0 0 0 0,6-2 0 0 0,34-14 340 0 0,-16 5-497 0 0,-15 5-87 0 0,-10 5-40 0 0,-1 1-1 0 0,1-1 0 0 0,-1 1 1 0 0,1 0-1 0 0,-1 0 0 0 0,1 0 0 0 0,0 0 1 0 0,2 0-1 0 0,-19 36 1277 0 0,12-27-868 0 0,1 0 0 0 0,-1 1 0 0 0,1-1 0 0 0,1 1 0 0 0,0-1 0 0 0,0 1 1 0 0,0-1-1 0 0,1 1 0 0 0,3 8 0 0 0,-4-15-315 0 0,1 1 0 0 0,0-1 0 0 0,0 0 0 0 0,0 0 0 0 0,0 0 0 0 0,0 0 0 0 0,0 0 0 0 0,2 1 0 0 0,-3-2-78 0 0,1-1 0 0 0,-1 1 0 0 0,0-1 0 0 0,0 1-1 0 0,1-1 1 0 0,-1 0 0 0 0,1 1 0 0 0,-1-1 0 0 0,0 0 0 0 0,1 1 0 0 0,-1-1-1 0 0,1 0 1 0 0,-1 1 0 0 0,1-1 0 0 0,-1 0 0 0 0,0 0 0 0 0,1 0 0 0 0,-1 0-1 0 0,1 1 1 0 0,-1-1 0 0 0,1 0 0 0 0,-1 0 0 0 0,1 0 0 0 0,-1 0 0 0 0,1 0-1 0 0,0 0 1 0 0,-1 0 0 0 0,1 0 0 0 0,-1 0 0 0 0,1 0 0 0 0,-1-1 0 0 0,1 1-1 0 0,-1 0 1 0 0,0 0 0 0 0,1 0 0 0 0,-1-1 0 0 0,1 1 0 0 0,-1 0 0 0 0,1-1-1 0 0,0 1 1 0 0,3-4-1771 0 0,-3 3 1538 0 0,-1 1 0 0 0,1-1-1 0 0,0 0 1 0 0,-1 0 0 0 0,1 1 0 0 0,0-1 0 0 0,-1 0 0 0 0,1 0 0 0 0,-1 0 0 0 0,1 0-1 0 0,-1 0 1 0 0,1 0 0 0 0,-1 0 0 0 0,1-1 0 0 0,0-3-1316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7546 0 0,'-3'3'1353'0'0,"-3"2"-314"0"0,6-5-1012 0 0,-1 0-1 0 0,1 1 0 0 0,0-1 0 0 0,0 0 0 0 0,0 0 0 0 0,0 0 0 0 0,0 0 0 0 0,0 0 0 0 0,0 0 1 0 0,0 0-1 0 0,0 0 0 0 0,0 1 0 0 0,0-1 0 0 0,0 0 0 0 0,0 0 0 0 0,0 0 0 0 0,0 0 1 0 0,0 0-1 0 0,0 0 0 0 0,0 0 0 0 0,0 1 0 0 0,0-1 0 0 0,0 0 0 0 0,0 0 0 0 0,0 0 0 0 0,0 0 1 0 0,0 0-1 0 0,0 0 0 0 0,0 0 0 0 0,0 1 0 0 0,0-1 0 0 0,0 0 0 0 0,0 0 0 0 0,0 0 0 0 0,0 0 1 0 0,0 0-1 0 0,0 0 0 0 0,0 0 0 0 0,0 0 0 0 0,0 0 0 0 0,1 1 0 0 0,-1-1 0 0 0,0 0 0 0 0,0 0 1 0 0,0 0-1 0 0,3 2 187 0 0,0 1 1 0 0,0 0 0 0 0,-1 0-1 0 0,1 0 1 0 0,2 4 0 0 0,0 0-120 0 0,0-2-234 0 0,1 0 1 0 0,-1-1-1 0 0,1 1 1 0 0,-1-1-1 0 0,1-1 0 0 0,1 1 1 0 0,8 3-1 0 0,-7-3-805 0 0,-34-4-7156 0 0,-13 7 12048 0 0,39-7-3879 0 0,0 0 0 0 0,0 0 0 0 0,0 0 69 0 0,0 0-69 0 0,-1 0 0 0 0,1 1 0 0 0,0-1 0 0 0,0 0 0 0 0,0 0 0 0 0,0 0 0 0 0,0 0 1 0 0,0 0-1 0 0,0 0 0 0 0,0 0 0 0 0,0 0 0 0 0,0 1 0 0 0,0-1 0 0 0,0 0 0 0 0,0 0 1 0 0,0 0-1 0 0,0 0 0 0 0,0 0 0 0 0,0 0 0 0 0,0 0 0 0 0,0 1 0 0 0,0-1 0 0 0,0 0 0 0 0,0 0 1 0 0,0 0-1 0 0,0 0 0 0 0,0 0 0 0 0,0 0 0 0 0,0 0 0 0 0,0 0 0 0 0,0 1 0 0 0,1-1 1 0 0,-1 0-1 0 0,0 0 0 0 0,0 0 0 0 0,0 0 0 0 0,0 0 0 0 0,0 0 0 0 0,0 0 0 0 0,0 0 1 0 0,0 0-1 0 0,0 0 0 0 0,9 8 1303 0 0,11 5-572 0 0,11-5-266 0 0,-20-5-468 0 0,0 0 0 0 0,18 7 0 0 0,-28-9-16 0 0,0 0 0 0 0,0 0 0 0 0,0 0 0 0 0,0 0 0 0 0,0 0 0 0 0,0 0 0 0 0,0 1 0 0 0,-1-1 0 0 0,1 0 0 0 0,0 0 0 0 0,-1 1 0 0 0,1-1 0 0 0,0 0-1 0 0,-1 1 1 0 0,0-1 0 0 0,1 1 0 0 0,-1-1 0 0 0,0 0 0 0 0,0 1 0 0 0,0-1 0 0 0,0 1 0 0 0,0-1 0 0 0,0 1 0 0 0,0-1 0 0 0,0 1 0 0 0,-1 1 0 0 0,-1 6 43 0 0,1-1 1 0 0,-2 0-1 0 0,-3 10 0 0 0,-15 34-444 0 0,24-56-2753 0 0,-1 2 3007 0 0,-1 1 0 0 0,1-1 0 0 0,0 1 1 0 0,0-1-1 0 0,0 1 0 0 0,0 0 1 0 0,0 0-1 0 0,3-2 0 0 0,-4 3 116 0 0,0-1-1 0 0,0 1 1 0 0,0 0 0 0 0,0-1 0 0 0,0 1-1 0 0,0 0 1 0 0,0 0 0 0 0,0 0-1 0 0,0 0 1 0 0,0 0 0 0 0,0 0-1 0 0,0 0 1 0 0,0 0 0 0 0,1 0-1 0 0,-1 1 1 0 0,0-1 0 0 0,0 0-1 0 0,1 1 1 0 0,2 1 35 0 0,12 6-29 0 0,-16-7-193 0 0,1-1 0 0 0,-1 0 0 0 0,1 0 0 0 0,-1 1 0 0 0,1-1-1 0 0,0 0 1 0 0,-1 0 0 0 0,1 0 0 0 0,-1 0 0 0 0,1 0 0 0 0,0 0 0 0 0,-1 0 0 0 0,1 0 0 0 0,-1 0-1 0 0,1 0 1 0 0,0 0 0 0 0,-1 0 0 0 0,1 0 0 0 0,-1 0 0 0 0,1-1 0 0 0,1 1 0 0 0,-2-1-69 0 0,1 0 1 0 0,-1 0 0 0 0,0 1-1 0 0,1-1 1 0 0,-1 0-1 0 0,0 0 1 0 0,1 0-1 0 0,-1 0 1 0 0,0 1 0 0 0,0-1-1 0 0,0 0 1 0 0,0 0-1 0 0,1 0 1 0 0,-2 0 0 0 0,1 0-1 0 0,0 0 1 0 0,0-1-1 0 0,-4-20 471 0 0,0 3 2798 0 0,23 18 1442 0 0,3 0-3370 0 0,20-3-385 0 0,-38 4-704 0 0,0 0 0 0 0,0 0 0 0 0,0 0 0 0 0,0 1 0 0 0,0 0-1 0 0,0-1 1 0 0,-1 2 0 0 0,7 1 0 0 0,-9-2 4 0 0,0 0 0 0 0,0-1 1 0 0,-1 1-1 0 0,1 0 0 0 0,0 0 0 0 0,-1-1 1 0 0,1 1-1 0 0,0 0 0 0 0,-1 0 0 0 0,1 0 1 0 0,-1 0-1 0 0,0 0 0 0 0,1 0 0 0 0,-1 0 1 0 0,0 0-1 0 0,1 0 0 0 0,-1 0 0 0 0,0 0 1 0 0,0 0-1 0 0,0 2 0 0 0,0 26 569 0 0,-1-18-218 0 0,-3 30 583 0 0,3-32-702 0 0,0-1 0 0 0,0 0 0 0 0,1 1-1 0 0,0-1 1 0 0,0 0 0 0 0,3 14-1 0 0,-3-21-246 0 0,0-1 0 0 0,1 1 0 0 0,-1 0 0 0 0,0 0 0 0 0,1 0 0 0 0,-1 0 0 0 0,1 0 0 0 0,-1 0-1 0 0,1-1 1 0 0,-1 1 0 0 0,1 0 0 0 0,0 0 0 0 0,-1-1 0 0 0,1 1 0 0 0,0 0 0 0 0,0-1 0 0 0,-1 1 0 0 0,1-1-1 0 0,0 1 1 0 0,0-1 0 0 0,0 1 0 0 0,0-1 0 0 0,0 1 0 0 0,0-1 0 0 0,1 0 0 0 0,2 1-5 0 0,-1-1 0 0 0,1 0 0 0 0,0 1 0 0 0,0-2 1 0 0,4 1-1 0 0,3-1-27 0 0,-10 1-142 0 0,0 0-1 0 0,0 0 1 0 0,0 0-1 0 0,0 0 1 0 0,0-1-1 0 0,-1 1 0 0 0,1 0 1 0 0,0-1-1 0 0,0 1 1 0 0,0 0-1 0 0,0-1 0 0 0,0 1 1 0 0,-1-1-1 0 0,1 1 1 0 0,0-1-1 0 0,0 1 1 0 0,-1-1-1 0 0,1 0 0 0 0,0 1 1 0 0,-1-1-1 0 0,1 0 1 0 0,-1 0-1 0 0,1 1 0 0 0,-1-1 1 0 0,1-1-1 0 0,0-1-827 0 0,0 1-1 0 0,0-1 0 0 0,0 0 0 0 0,-1 0 1 0 0,1 1-1 0 0,-1-1 0 0 0,0 0 0 0 0,0-3 1 0 0,0 1-1078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6369 0 0,'-4'-4'2844'0'0,"12"2"-1688"0"0,-6 2-889 0 0,0 0 0 0 0,0 1 0 0 0,0-1 0 0 0,0 0-1 0 0,0 0 1 0 0,0 1 0 0 0,0-1 0 0 0,-1 1 0 0 0,4 1 0 0 0,8 2 238 0 0,-9-3-413 0 0,3-1 1 0 0,-1 1 1 0 0,1 0-1 0 0,0 1 0 0 0,-1 0 0 0 0,1 0 0 0 0,-1 0 0 0 0,8 4 0 0 0,-13-5-73 0 0,0 0 0 0 0,0 0-1 0 0,1 1 1 0 0,-1-1-1 0 0,0 0 1 0 0,0 0 0 0 0,0 1-1 0 0,0-1 1 0 0,0 1 0 0 0,-1-1-1 0 0,1 1 1 0 0,0-1-1 0 0,-1 1 1 0 0,1-1 0 0 0,-1 1-1 0 0,1 0 1 0 0,-1-1-1 0 0,0 1 1 0 0,0 0 0 0 0,0-1-1 0 0,0 4 1 0 0,0 1-48 0 0,-1 1 0 0 0,0 0 0 0 0,0-1 0 0 0,-3 8 0 0 0,-5 1-517 0 0,8-14 315 0 0,0 0 0 0 0,0 0 0 0 0,1 1 0 0 0,-1-1 1 0 0,0 0-1 0 0,0 1 0 0 0,1-1 0 0 0,-1 1 0 0 0,1-1 0 0 0,-1 3 0 0 0,-1-13-6972 0 0,2 7 6884 0 0,-1-1 0 0 0,1 0 0 0 0,-1 0 1 0 0,1 0-1 0 0,0 1 0 0 0,1-5 0 0 0,1-11 96 0 0,-2 13 399 0 0,0 1 0 0 0,1-1 0 0 0,0 1 0 0 0,0-1 0 0 0,0 1-1 0 0,4-8 1 0 0,-5 11-30 0 0,0 0-1 0 0,0 1 1 0 0,1-1-1 0 0,-1 1 0 0 0,0 0 1 0 0,0-1-1 0 0,1 1 1 0 0,-1-1-1 0 0,0 1 0 0 0,1-1 1 0 0,-1 1-1 0 0,0 0 1 0 0,1-1-1 0 0,-1 1 1 0 0,0 0-1 0 0,1-1 0 0 0,-1 1 1 0 0,1 0-1 0 0,-1-1 1 0 0,1 1-1 0 0,-1 0 0 0 0,1 0 1 0 0,-1 0-1 0 0,1 0 1 0 0,-1-1-1 0 0,2 1 0 0 0,11 7 3514 0 0,-9-4-3426 0 0,6 2 27 0 0,0 0-1 0 0,0 0 1 0 0,1-1-1 0 0,0 0 1 0 0,18 3-1 0 0,-24-4-918 0 0,-4-3 402 0 0,-1 1 0 0 0,0-1 0 0 0,1 1 0 0 0,-1-1 0 0 0,0 1 0 0 0,0-1 0 0 0,0 1 0 0 0,0-1 1 0 0,1 1-1 0 0,-1-1 0 0 0,0 1 0 0 0,0-1 0 0 0,0 1 0 0 0,0-1 0 0 0,0 1 0 0 0,0-1 0 0 0,0 1 0 0 0,0-1 0 0 0,0 1 0 0 0,0-1 0 0 0,-1 1 0 0 0,1-1 0 0 0,0 1 0 0 0,0-1 0 0 0,0 1 1 0 0,-1-1-1 0 0,1 1 0 0 0,0-1 0 0 0,0 0 0 0 0,-1 1 0 0 0,1-1 0 0 0,0 1 0 0 0,-1-1 0 0 0,1 0 0 0 0,-1 1 0 0 0,1-1 0 0 0,0 0 0 0 0,-1 1 0 0 0,1-1 0 0 0,-1 0 0 0 0,1 0 0 0 0,-1 1 1 0 0,-4 1-671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4265 0 0,'0'1'234'0'0,"-8"14"2656"0"0,7-15-2872 0 0,1 0 0 0 0,0 0-1 0 0,0 0 1 0 0,0 0 0 0 0,0 1 0 0 0,0-1 0 0 0,0 0-1 0 0,0 0 1 0 0,0 0 0 0 0,0 1 0 0 0,0-1 0 0 0,0 0-1 0 0,0 0 1 0 0,0 1 0 0 0,0-1 0 0 0,0 0-1 0 0,0 0 1 0 0,0 0 0 0 0,0 1 0 0 0,0-1 0 0 0,0 0-1 0 0,0 0 1 0 0,0 0 0 0 0,0 1 0 0 0,0-1 0 0 0,0 0-1 0 0,0 0 1 0 0,1 0 0 0 0,-1 0 0 0 0,0 1 0 0 0,0-1-1 0 0,0 0 1 0 0,0 0 0 0 0,0 0 0 0 0,1 0-1 0 0,-1 0 1 0 0,0 1 0 0 0,0-1 0 0 0,0 0 0 0 0,0 0-1 0 0,1 0 1 0 0,-1 0 0 0 0,0 0 0 0 0,0 0 0 0 0,0 0-1 0 0,1 0 1 0 0,-1 0 0 0 0,0 0 0 0 0,0 0 0 0 0,1 0-1 0 0,-1 0 1 0 0,0 0 0 0 0,0 0 0 0 0,0 0-1 0 0,1 0 1 0 0,-1 0 0 0 0,0 0 0 0 0,0 0 0 0 0,0 0-1 0 0,1 0 1 0 0,-1 0 0 0 0,0 0 0 0 0,0 0 0 0 0,0-1-1 0 0,1 1 1 0 0,18-3 912 0 0,8-3-253 0 0,-7-2 59 0 0,38-21-1 0 0,-57 28-643 0 0,1 0-1 0 0,0 1 1 0 0,-1-1 0 0 0,1 1-1 0 0,0-1 1 0 0,0 1 0 0 0,0-1 0 0 0,-1 1-1 0 0,1 0 1 0 0,0 0 0 0 0,0 0-1 0 0,0 0 1 0 0,0 0 0 0 0,-1 0-1 0 0,1 1 1 0 0,0-1 0 0 0,0 1-1 0 0,2 0 1 0 0,-4 0 43 0 0,1 0 0 0 0,-1 0 1 0 0,1 0-1 0 0,-1 0 0 0 0,0 0 0 0 0,1 0 1 0 0,-1 0-1 0 0,0 0 0 0 0,0 0 0 0 0,0 1 1 0 0,0 1-1 0 0,1 4 256 0 0,2 17 172 0 0,-1-1-256 0 0,-1 0-145 0 0,-2-20-260 0 0,1-1 0 0 0,0 0-1 0 0,0 0 1 0 0,0 0-1 0 0,0 1 1 0 0,0-1 0 0 0,0 0-1 0 0,1 0 1 0 0,-1 0-1 0 0,1 0 1 0 0,-1 0 0 0 0,1 1-1 0 0,0-1 1 0 0,0 0-1 0 0,0 0 1 0 0,1 1-1 0 0,-2-2-74 0 0,1-1 0 0 0,-1 0 0 0 0,0 0 0 0 0,0 0-1 0 0,0 0 1 0 0,1 0 0 0 0,-1 0 0 0 0,0 0-1 0 0,0 0 1 0 0,1 0 0 0 0,-1 0 0 0 0,0 0 0 0 0,0 0-1 0 0,1 0 1 0 0,-1 0 0 0 0,0 0 0 0 0,0 0-1 0 0,0 0 1 0 0,1 0 0 0 0,-1 0 0 0 0,0 0 0 0 0,0 0-1 0 0,0-1 1 0 0,3-3-3291 0 0,2-9-1541 0 0,-3 9 3459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9250 0 0,'-2'2'278'0'0,"0"-1"-1"0"0,1 1 1 0 0,-1 0 0 0 0,0 0-1 0 0,1 0 1 0 0,0 0 0 0 0,-1 0-1 0 0,-1 5 1 0 0,26 7 1941 0 0,-20-13-2162 0 0,-1 0 0 0 0,1 0 1 0 0,0 0-1 0 0,0 0 0 0 0,-1 0 0 0 0,1-1 0 0 0,0 1 0 0 0,0-1 0 0 0,5 0 0 0 0,28-3-54 0 0,-27 2 6 0 0,-3 0 8 0 0,0 1-1 0 0,0 0 1 0 0,0 0-1 0 0,0 0 1 0 0,10 2-1 0 0,-14-2 32 0 0,-1 1-1 0 0,1-1 0 0 0,-1 1 0 0 0,1-1 1 0 0,-1 1-1 0 0,0 0 0 0 0,0 0 0 0 0,1 0 0 0 0,-1-1 1 0 0,0 1-1 0 0,0 0 0 0 0,0 0 0 0 0,0 1 1 0 0,0-1-1 0 0,0 0 0 0 0,0 0 0 0 0,0 0 0 0 0,-1 1 1 0 0,1-1-1 0 0,0 0 0 0 0,-1 1 0 0 0,1-1 1 0 0,-1 1-1 0 0,1-1 0 0 0,-1 0 0 0 0,0 1 1 0 0,1 2-1 0 0,4 101-411 0 0,-4-98-2640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8018 0 0,'-1'0'183'0'0,"0"1"1"0"0,1 0-1 0 0,-1-1 0 0 0,0 1 1 0 0,1 0-1 0 0,-1 0 0 0 0,0 0 1 0 0,1-1-1 0 0,-1 1 1 0 0,1 0-1 0 0,0 0 0 0 0,-1 0 1 0 0,1 0-1 0 0,0 0 1 0 0,-1 0-1 0 0,1 0 0 0 0,0 0 1 0 0,0 0-1 0 0,0 0 1 0 0,0 0-1 0 0,0 0 0 0 0,0 0 1 0 0,0 0-1 0 0,0 0 1 0 0,0 0-1 0 0,1 0 0 0 0,-1 0 1 0 0,0 0-1 0 0,0 0 1 0 0,1 0-1 0 0,0 1 0 0 0,2 14 558 0 0,-1-4-390 0 0,0 0-1 0 0,7 20 0 0 0,1 5-229 0 0,-9-31-77 0 0,1 0-1 0 0,0-1 1 0 0,4 11-1 0 0,-5-14-190 0 0,0 0 0 0 0,0 0 1 0 0,0 0-1 0 0,1 0 0 0 0,-1-1 0 0 0,1 1 0 0 0,-1 0 0 0 0,1 0 1 0 0,-1-1-1 0 0,1 1 0 0 0,0-1 0 0 0,2 2 0 0 0,6-3-5125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5025 0 0,'-11'15'2662'0'0,"9"-13"-2605"0"0,1 0-1 0 0,-1 0 0 0 0,1 1 0 0 0,-1-1 0 0 0,1 0 1 0 0,0 0-1 0 0,0 1 0 0 0,0-1 0 0 0,0 0 0 0 0,0 1 1 0 0,0-1-1 0 0,1 1 0 0 0,-1-1 0 0 0,1 1 1 0 0,-1 0-1 0 0,1-1 0 0 0,1 5 0 0 0,-1-4 6 0 0,1 7 67 0 0,0-1-1 0 0,1 1 1 0 0,5 16-1 0 0,-6-23-117 0 0,-1-1 0 0 0,1 0 0 0 0,0 0 0 0 0,0 0 0 0 0,0 0 0 0 0,1 0-1 0 0,-1 0 1 0 0,0-1 0 0 0,1 1 0 0 0,-1 0 0 0 0,1-1 0 0 0,-1 1 0 0 0,1-1 0 0 0,0 1 0 0 0,0-1 0 0 0,0 0 0 0 0,0 0-1 0 0,0 0 1 0 0,0 0 0 0 0,0 0 0 0 0,0 0 0 0 0,4 1 0 0 0,-3-2 25 0 0,-1 0 0 0 0,0 0 0 0 0,1-1 0 0 0,-1 1 0 0 0,1 0 0 0 0,-1-1 0 0 0,0 1-1 0 0,0-1 1 0 0,1 0 0 0 0,-1 0 0 0 0,0 0 0 0 0,0 0 0 0 0,0 0 0 0 0,0-1 0 0 0,4-2 0 0 0,-5 3 36 0 0,1 0-1 0 0,0-1 1 0 0,-1 1 0 0 0,1-1-1 0 0,-1 1 1 0 0,1-1 0 0 0,-1 0 0 0 0,0 0-1 0 0,0 1 1 0 0,0-1 0 0 0,0 0-1 0 0,0 0 1 0 0,0 0 0 0 0,0 0 0 0 0,-1 0-1 0 0,1 0 1 0 0,0-4 0 0 0,0-6 572 0 0,0 10-565 0 0,-1 1 0 0 0,0 0 0 0 0,0 0 0 0 0,0 0 0 0 0,1 0 0 0 0,-1 0 0 0 0,0 0 0 0 0,-1 0 0 0 0,1 0-1 0 0,0-1 1 0 0,0 1 0 0 0,0 0 0 0 0,-1 0 0 0 0,1 0 0 0 0,0 0 0 0 0,-1 0 0 0 0,1 0 0 0 0,-1 0 0 0 0,1 0 0 0 0,-1 0 0 0 0,0 0 0 0 0,0 0 0 0 0,-5-7 40 0 0,4 6-41 0 0,1-1 0 0 0,-1 1 0 0 0,0 0-1 0 0,0 0 1 0 0,0 0 0 0 0,0 0 0 0 0,0 0-1 0 0,0 0 1 0 0,0 0 0 0 0,-1 1 0 0 0,1-1-1 0 0,-1 1 1 0 0,1-1 0 0 0,-1 1 0 0 0,0 0-1 0 0,1 0 1 0 0,-1 0 0 0 0,-3 0 0 0 0,-15 2-2229 0 0,7 0 626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7434 0 0,'-2'1'217'0'0,"1"1"1"0"0,0-1-1 0 0,0 0 1 0 0,0 0 0 0 0,0 1-1 0 0,0-1 1 0 0,0 1 0 0 0,0-1-1 0 0,0 1 1 0 0,1-1-1 0 0,-1 1 1 0 0,1 0 0 0 0,-1-1-1 0 0,1 1 1 0 0,-1-1 0 0 0,1 1-1 0 0,0 0 1 0 0,0 0-1 0 0,0-1 1 0 0,0 1 0 0 0,0 0-1 0 0,0-1 1 0 0,0 1 0 0 0,1 0-1 0 0,0 2 1 0 0,2 6-114 0 0,-1-1 1 0 0,2 1 0 0 0,4 9-1 0 0,-8-19-94 0 0,39 93-1441 0 0,-32-84-683 0 0,-4-6 249 0 0,-4-61-3308 0 0,-2 1 9280 0 0,3 57-3917 0 0,1-1-1 0 0,-1 0 0 0 0,0 0 1 0 0,1 0-1 0 0,-1 0 1 0 0,1 1-1 0 0,-1-1 0 0 0,1 0 1 0 0,-1 0-1 0 0,1 1 1 0 0,-1-1-1 0 0,1 0 0 0 0,0 1 1 0 0,-1-1-1 0 0,1 1 1 0 0,0-1-1 0 0,0 1 0 0 0,-1-1 1 0 0,2 0-1 0 0,20-9 1374 0 0,-15 6-1461 0 0,6 2-444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2088 0 0,'0'0'192'0'0,"0"1"-1"0"0,0-1 0 0 0,0 1 1 0 0,0-1-1 0 0,0 1 0 0 0,0 0 1 0 0,0-1-1 0 0,0 1 0 0 0,0-1 0 0 0,1 1 1 0 0,-1-1-1 0 0,0 1 0 0 0,0-1 1 0 0,1 1-1 0 0,-1-1 0 0 0,0 0 0 0 0,1 1 1 0 0,-1-1-1 0 0,0 1 0 0 0,1-1 1 0 0,-1 0-1 0 0,1 1 0 0 0,-1-1 1 0 0,1 0-1 0 0,0 1 0 0 0,14 10-18 0 0,21 6-306 0 0,-35-16 233 0 0,1 0 1 0 0,-1 0 0 0 0,0 1 0 0 0,0-1 0 0 0,0 0 0 0 0,0 1 0 0 0,0-1 0 0 0,0 1 0 0 0,-1-1 0 0 0,1 1 0 0 0,0-1 0 0 0,-1 1 0 0 0,1 0 0 0 0,-1-1 0 0 0,1 1 0 0 0,-1 0 0 0 0,0-1 0 0 0,0 1 0 0 0,0 0 0 0 0,0-1 0 0 0,0 1 0 0 0,0 0 0 0 0,-1 2 0 0 0,0 6 496 0 0,-2 0 1 0 0,-5 18-1 0 0,4-15-780 0 0,-3 6 5 0 0,-1 1-1982 0 0,6-8-3747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11010 0 0,'-16'5'1931'0'0,"13"-3"-1835"0"0,-1-1 1 0 0,0 1 0 0 0,0-1-1 0 0,-1 0 1 0 0,1-1 0 0 0,-5 1 0 0 0,35-8 25 0 0,-12 2-34 0 0,-3 2-45 0 0,1 0 0 0 0,-1 2-1 0 0,0-1 1 0 0,1 2 0 0 0,-1-1-1 0 0,22 3 1 0 0,-30-1 10 0 0,0 0 0 0 0,0-1 0 0 0,0 1 0 0 0,-1 0-1 0 0,1 1 1 0 0,0-1 0 0 0,-1 0 0 0 0,1 1 0 0 0,-1 0 0 0 0,1-1 0 0 0,-1 1 0 0 0,0 0 0 0 0,1 0-1 0 0,-1 0 1 0 0,0 1 0 0 0,0-1 0 0 0,-1 0 0 0 0,1 1 0 0 0,0 0 0 0 0,-1-1 0 0 0,2 4-1 0 0,3 8 57 0 0,-1-1-1 0 0,0 1 1 0 0,2 16-1 0 0,-3-15-181 0 0,3 13-432 0 0,4 31-1 0 0,-9-37-1823 0 0,-1-8-3885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50 6753 0 0,'-12'8'3807'0'0,"13"-7"-3830"0"0,7-2 332 0 0,4 0-12 0 0,-1 0 0 0 0,1-1-1 0 0,-1-1 1 0 0,0 0 0 0 0,0 0-1 0 0,13-7 1 0 0,-6 4-318 0 0,20-6-1 0 0,-28 9-1 0 0,5 0-666 0 0,0-1 0 0 0,0 2 1 0 0,18-1-1 0 0,-26 2 484 0 0,-3 1 380 0 0,-5 2 814 0 0,8 17 1557 0 0,-5-7-2266 0 0,1-1 0 0 0,5 14 1 0 0,2 7-174 0 0,-8-27-236 0 0,0 1 0 0 0,0-1 0 0 0,1 1 0 0 0,4 7 0 0 0,2-2-3465 0 0,-9-11 3343 0 0,1 0 1 0 0,-1 0-1 0 0,1 0 1 0 0,-1 0-1 0 0,1 0 1 0 0,-1 0-1 0 0,1 0 1 0 0,-1 0 0 0 0,1 0-1 0 0,-1 0 1 0 0,1 0-1 0 0,-1 0 1 0 0,1 0-1 0 0,-1 0 1 0 0,1 0-1 0 0,-1-1 1 0 0,1 1 0 0 0,-1 0-1 0 0,0 0 1 0 0,1-1-1 0 0,-1 1 1 0 0,1 0-1 0 0,-1 0 1 0 0,0-1-1 0 0,1 1 1 0 0,-1-1 0 0 0,0 1-1 0 0,1 0 1 0 0,-1-1-1 0 0,0 1 1 0 0,1-1-1 0 0,-1 1 1 0 0,0-1-1 0 0,3-4-1541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7282 0 0,'-1'1'285'0'0,"0"0"0"0"0,0 0 0 0 0,0 0 0 0 0,0 0 0 0 0,0 0 0 0 0,0 1 0 0 0,0-1 0 0 0,0 0 0 0 0,1 0 0 0 0,-1 1 0 0 0,0-1 0 0 0,1 1 0 0 0,-1-1 0 0 0,1 0 0 0 0,0 1 0 0 0,-1 2 1 0 0,-1 28 866 0 0,1-8-737 0 0,-1-4-136 0 0,2 24 0 0 0,-2 13-434 0 0,1-49 63 0 0,0-4-172 0 0,1 0 0 0 0,-1 1 1 0 0,1-1-1 0 0,0 0 0 0 0,0 0 1 0 0,1 7-1 0 0,5-38-11117 0 0,-6 13 11009 0 0,0 6-27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22 976 0 0,'3'-10'1386'0'0,"0"0"1765"0"0,-3 10-3024 0 0,0 0 0 0 0,0 0 0 0 0,1 0 1 0 0,-1-1-1 0 0,0 1 0 0 0,1 0 1 0 0,-1 0-1 0 0,0 0 0 0 0,0 0 0 0 0,1 0 1 0 0,-1 0-1 0 0,0 0 0 0 0,1 0 0 0 0,-1 0 1 0 0,0 0-1 0 0,1 0 0 0 0,-1 0 1 0 0,0 0-1 0 0,0 0 0 0 0,1 0 0 0 0,-1 0 1 0 0,0 0-1 0 0,1 0 0 0 0,-1 0 0 0 0,0 0 1 0 0,0 0-1 0 0,1 1 0 0 0,-1-1 0 0 0,0 0 1 0 0,1 0-1 0 0,5 5 110 0 0,0 0 0 0 0,0 0 0 0 0,0 0 0 0 0,-1 0-1 0 0,0 1 1 0 0,0 0 0 0 0,0 0 0 0 0,-1 0 0 0 0,5 9 0 0 0,4 5-783 0 0,-1 1-1790 0 0,-11-18 1678 0 0,-1-1 1 0 0,1 1 0 0 0,0-1-1 0 0,-1 1 1 0 0,0-1 0 0 0,0 1-1 0 0,1-1 1 0 0,-1 1-1 0 0,-1-1 1 0 0,1 1 0 0 0,-1 3-1 0 0,1-3-390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50 4625 0 0,'-2'2'574'0'0,"0"1"1"0"0,1-1-1 0 0,-1 1 0 0 0,1 0 0 0 0,-1 0 1 0 0,1 0-1 0 0,0 0 0 0 0,0 0 0 0 0,0 5 1 0 0,1-8-512 0 0,0 0 0 0 0,0 1 1 0 0,0-1-1 0 0,0 0 1 0 0,0 1-1 0 0,0-1 1 0 0,0 0-1 0 0,0 1 1 0 0,1-1-1 0 0,-1 0 1 0 0,0 1-1 0 0,0-1 1 0 0,0 0-1 0 0,1 1 0 0 0,-1-1 1 0 0,0 0-1 0 0,0 0 1 0 0,1 1-1 0 0,-1-1 1 0 0,0 0-1 0 0,1 0 1 0 0,-1 1-1 0 0,0-1 1 0 0,1 0-1 0 0,-1 0 0 0 0,0 0 1 0 0,1 0-1 0 0,14 3 944 0 0,14-6-183 0 0,-23 2-947 0 0,-1-1 0 0 0,1 1 1 0 0,-1-1-1 0 0,1 0 0 0 0,-1-1 0 0 0,0 0 1 0 0,0 0-1 0 0,0 0 0 0 0,6-5 0 0 0,-7 5-690 0 0,-1 0-1 0 0,0 0 0 0 0,0 0 0 0 0,0 0 0 0 0,0-1 0 0 0,-1 1 1 0 0,1-1-1 0 0,-1 1 0 0 0,0-1 0 0 0,0 0 0 0 0,0 0 0 0 0,0 0 0 0 0,0-5 1 0 0,0 1-533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5873 0 0,'-10'4'4369'0'0,"6"-2"-3583"0"0,5-1 150 0 0,35 4 2326 0 0,-28-5-3630 0 0,-1-1 1 0 0,0 0-1 0 0,0 0 1 0 0,12-3-1 0 0,-16 2-918 0 0,1 1-1 0 0,0 0 0 0 0,0-1 0 0 0,-1 0 1 0 0,6-4-1 0 0,-6 2-1982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46 6729 0 0,'-17'18'3253'0'0,"16"-18"-3166"0"0,28 3 2116 0 0,41-27-2456 0 0,-55 16-892 0 0,-12 8 756 0 0,0-1 1 0 0,0 0 0 0 0,1 0 0 0 0,-1 0 0 0 0,0 0-1 0 0,-1 0 1 0 0,1 0 0 0 0,0 0 0 0 0,0 0 0 0 0,0 0-1 0 0,-1 0 1 0 0,1 0 0 0 0,0-1 0 0 0,-1 1 0 0 0,1 0-1 0 0,-1 0 1 0 0,0-1 0 0 0,1 1 0 0 0,-1 0-1 0 0,0-1 1 0 0,0 1 0 0 0,0 0 0 0 0,0-1 0 0 0,0 1-1 0 0,0-2 1 0 0,-1 0-384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3633 0 0,'-2'2'603'0'0,"0"1"-197"0"0,-1 0 0 0 0,1 0 0 0 0,-1 0 0 0 0,1 1 0 0 0,0-1 0 0 0,0 1 0 0 0,1-1 0 0 0,-1 1 0 0 0,1 0 0 0 0,-1-1 0 0 0,1 1 0 0 0,1 0 0 0 0,-1 0 0 0 0,0 0 0 0 0,1 4 0 0 0,0-2-194 0 0,0 0 1 0 0,1 0 0 0 0,-1 0 0 0 0,1 0 0 0 0,1-1 0 0 0,-1 1 0 0 0,1 0-1 0 0,0-1 1 0 0,0 1 0 0 0,1-1 0 0 0,4 7 0 0 0,-6-9-224 0 0,1-1 0 0 0,0 1 0 0 0,1 0 0 0 0,-1-1 0 0 0,0 0 1 0 0,1 0-1 0 0,-1 0 0 0 0,1 0 0 0 0,0 0 0 0 0,0 0 0 0 0,0 0 0 0 0,0-1 1 0 0,0 0-1 0 0,0 1 0 0 0,0-1 0 0 0,0 0 0 0 0,0-1 0 0 0,1 1 0 0 0,-1-1 1 0 0,0 1-1 0 0,5-1 0 0 0,-6 0-41 0 0,0-1 1 0 0,1 1-1 0 0,-1-1 1 0 0,0 1-1 0 0,0-1 1 0 0,0 0 0 0 0,0 0-1 0 0,0 0 1 0 0,0 0-1 0 0,0 0 1 0 0,-1 0-1 0 0,1 0 1 0 0,0-1-1 0 0,-1 1 1 0 0,3-3-1 0 0,0 0-21 0 0,0 0 0 0 0,-1-1 0 0 0,0 1-1 0 0,5-10 1 0 0,-8 15 78 0 0,0 0-1 0 0,0-1 1 0 0,1 1-1 0 0,-1 0 1 0 0,0-1-1 0 0,0 1 1 0 0,1-1 0 0 0,-1 1-1 0 0,0-1 1 0 0,1 1-1 0 0,-1-1 1 0 0,1 1-1 0 0,-1-1 1 0 0,1 1-1 0 0,-1-1 1 0 0,1 1-1 0 0,-1-1 1 0 0,1 0 0 0 0,-1 1-1 0 0,1-1 1 0 0,-1 0-1 0 0,1 1 1 0 0,0-1-1 0 0,0 1 1 0 0,1-1 1 0 0,-1 1-1 0 0,0-1 0 0 0,0 1 0 0 0,0-1 0 0 0,0 0 0 0 0,1 0 0 0 0,-1 1 1 0 0,0-1-1 0 0,0 0 0 0 0,0 0 0 0 0,1 0 0 0 0,-1 0 0 0 0,0 0 0 0 0,0-1 1 0 0,1 1-1 0 0,-1 0 0 0 0,0-1 0 0 0,2 0 0 0 0,-3 1-5 0 0,6-3 59 0 0,0 0-1 0 0,0 0 0 0 0,0 0 0 0 0,1 1 1 0 0,-1 0-1 0 0,0 0 0 0 0,1 1 0 0 0,-1 0 1 0 0,9-1-1 0 0,-13 2-62 0 0,-1 0 0 0 0,0 0 1 0 0,1 0-1 0 0,-1 0 0 0 0,1 1 0 0 0,-1-1 0 0 0,0 0 0 0 0,1 1 1 0 0,-1-1-1 0 0,0 0 0 0 0,1 1 0 0 0,-1 0 0 0 0,0-1 0 0 0,0 1 1 0 0,0 0-1 0 0,1 0 0 0 0,-1-1 0 0 0,0 1 0 0 0,0 0 1 0 0,0 0-1 0 0,0 0 0 0 0,0 1 0 0 0,-1-1 0 0 0,1 0 0 0 0,0 0 1 0 0,0 0-1 0 0,-1 0 0 0 0,1 1 0 0 0,-1-1 0 0 0,1 0 0 0 0,-1 1 1 0 0,0-1-1 0 0,1 0 0 0 0,-1 1 0 0 0,0-1 0 0 0,0 1 1 0 0,0-1-1 0 0,0 0 0 0 0,0 1 0 0 0,0-1 0 0 0,0 1 0 0 0,0-1 1 0 0,-1 0-1 0 0,1 1 0 0 0,-1-1 0 0 0,1 0 0 0 0,-1 1 0 0 0,1-1 1 0 0,-1 0-1 0 0,0 0 0 0 0,1 0 0 0 0,-2 2 0 0 0,-3 3 81 0 0,0 0 121 0 0,6-4-265 0 0,23-1-109 0 0,-14-1 212 0 0,-9 0-35 0 0,0 0 0 0 0,0 0 0 0 0,0 0 0 0 0,0 0 1 0 0,0 0-1 0 0,0 0 0 0 0,0 0 0 0 0,0 0 0 0 0,0 0 1 0 0,-1 0-1 0 0,1 1 0 0 0,0-1 0 0 0,0 0 0 0 0,1 1 1 0 0,8 5 24 0 0,-8-6-14 0 0,-1 1 0 0 0,0-1 0 0 0,0 1 0 0 0,1 0-1 0 0,-1 0 1 0 0,0 0 0 0 0,0-1 0 0 0,0 1 0 0 0,0 0-1 0 0,0 0 1 0 0,0 0 0 0 0,1 3 0 0 0,-1-4 3 0 0,-1 1-1 0 0,1 0 1 0 0,-1-1 0 0 0,1 1 0 0 0,-1 0 0 0 0,1 0 0 0 0,-1 0 0 0 0,0-1 0 0 0,1 1 0 0 0,-1 0-1 0 0,0 0 1 0 0,0 0 0 0 0,1 0 0 0 0,-1 0 0 0 0,0 0 0 0 0,0-1 0 0 0,0 1 0 0 0,0 0 0 0 0,0 0-1 0 0,0 0 1 0 0,0 0 0 0 0,-1 0 0 0 0,1 0 0 0 0,0 0 0 0 0,0-1 0 0 0,-1 1 0 0 0,1 0-1 0 0,-1 0 1 0 0,1 0 0 0 0,-1-1 0 0 0,1 1 0 0 0,-1 0 0 0 0,1 0 0 0 0,-1-1 0 0 0,1 1 0 0 0,-1 0-1 0 0,0-1 1 0 0,1 1 0 0 0,-1-1 0 0 0,0 1 0 0 0,0-1 0 0 0,0 1 0 0 0,1-1 0 0 0,-1 0 0 0 0,-2 1-1 0 0,-4 2 64 0 0,-1-1-1 0 0,0 0 0 0 0,0 0 1 0 0,-10 1-1 0 0,6-1-120 0 0,-2 1 31 0 0,8-2-13 0 0,1 0-1 0 0,-1 1 1 0 0,0-2 0 0 0,1 1 0 0 0,-1-1 0 0 0,0 0 0 0 0,1 0-1 0 0,-12-1 1 0 0,17 0-88 0 0,-1 1 1 0 0,1 0-1 0 0,-1-1 0 0 0,1 1 0 0 0,0-1 0 0 0,-1 1 1 0 0,1 0-1 0 0,0-1 0 0 0,-1 1 0 0 0,1-1 0 0 0,0 1 1 0 0,0-1-1 0 0,0 1 0 0 0,-1-1 0 0 0,1 1 0 0 0,0-1 1 0 0,0 1-1 0 0,0-1 0 0 0,0 1 0 0 0,0-1 0 0 0,0 1 1 0 0,0-1-1 0 0,0 0 0 0 0,0 1 0 0 0,0-1 0 0 0,0 1 1 0 0,0-1-1 0 0,0 1 0 0 0,1-1 0 0 0,-1 1 0 0 0,0-1 1 0 0,0 1-1 0 0,1-1 0 0 0,8-19-2127 0 0,-8 18 1800 0 0,20-42-5419 0 0,-16 33 4737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6169 0 0,'-1'2'1534'0'0,"-9"5"1488"0"0,10-7-2971 0 0,-1 0 0 0 0,1 0 1 0 0,0 0-1 0 0,0 0 0 0 0,0 0 0 0 0,0 0 0 0 0,0 0 0 0 0,0 0 0 0 0,-1 1 0 0 0,1-1 0 0 0,0 0 0 0 0,0 0 1 0 0,0 0-1 0 0,0 0 0 0 0,0 0 0 0 0,0 0 0 0 0,0 0 0 0 0,-1 1 0 0 0,1-1 0 0 0,0 0 0 0 0,0 0 1 0 0,0 0-1 0 0,0 0 0 0 0,0 0 0 0 0,0 1 0 0 0,0-1 0 0 0,0 0 0 0 0,0 0 0 0 0,0 0 0 0 0,0 0 1 0 0,0 1-1 0 0,0-1 0 0 0,0 0 0 0 0,0 0 0 0 0,0 0 0 0 0,0 0 0 0 0,0 1 0 0 0,0-1 0 0 0,0 0 1 0 0,0 0-1 0 0,1 0 0 0 0,-1 0 0 0 0,0 0 0 0 0,0 0 0 0 0,0 1 0 0 0,0-1 0 0 0,0 0 0 0 0,0 0 0 0 0,16 11 2055 0 0,2-6-1901 0 0,-13-4-170 0 0,1 1-1 0 0,0 0 0 0 0,-1 0 1 0 0,10 5-1 0 0,-13-6 4 0 0,-1 0-1 0 0,1 1 0 0 0,-1-1 1 0 0,1 0-1 0 0,-1 1 0 0 0,0-1 0 0 0,1 1 1 0 0,-1-1-1 0 0,0 1 0 0 0,0-1 1 0 0,0 1-1 0 0,0 0 0 0 0,-1 0 0 0 0,1-1 1 0 0,0 1-1 0 0,-1 0 0 0 0,1 0 1 0 0,0 3-1 0 0,-1 3-140 0 0,0 1-1 0 0,0-1 1 0 0,0 0 0 0 0,-1 0-1 0 0,0 0 1 0 0,-1 0 0 0 0,0 0-1 0 0,0 0 1 0 0,-1 0 0 0 0,0 0 0 0 0,0-1-1 0 0,-7 11 1 0 0,7-30-8428 0 0,6-16 7868 0 0,-1 23 850 0 0,-1-1 1 0 0,1 1-1 0 0,-1 0 1 0 0,1 0-1 0 0,1 0 1 0 0,-1 0-1 0 0,1 0 1 0 0,0 0-1 0 0,4-5 1 0 0,-6 10-23 0 0,0-1 0 0 0,-1 1 0 0 0,1-1 1 0 0,0 1-1 0 0,-1-1 0 0 0,1 1 0 0 0,0 0 0 0 0,0-1 0 0 0,0 1 1 0 0,-1 0-1 0 0,1 0 0 0 0,0 0 0 0 0,0 0 0 0 0,0 0 0 0 0,-1 0 1 0 0,1 0-1 0 0,0 0 0 0 0,0 0 0 0 0,0 0 0 0 0,0 0 0 0 0,-1 0 1 0 0,1 1-1 0 0,1-1 0 0 0,22 11 1284 0 0,-8-3-913 0 0,-10-7-636 0 0,0 1 0 0 0,0 0 0 0 0,0 1 0 0 0,-1-1 0 0 0,9 6 0 0 0,-12-7-216 0 0,-1 0 1 0 0,0 0-1 0 0,1 0 0 0 0,-1 0 0 0 0,0 0 1 0 0,0 1-1 0 0,0-1 0 0 0,0 0 1 0 0,0 1-1 0 0,0-1 0 0 0,0 0 0 0 0,-1 1 1 0 0,1-1-1 0 0,0 1 0 0 0,-1-1 1 0 0,1 1-1 0 0,-1-1 0 0 0,1 1 0 0 0,-1 0 1 0 0,0-1-1 0 0,0 1 0 0 0,0 0 1 0 0,0-1-1 0 0,0 1 0 0 0,0-1 0 0 0,-1 4 1 0 0,-3 20-3230 0 0,1-17 2514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 4345 0 0,'-7'3'4096'0'0,"7"-3"-4045"0"0,0 0 0 0 0,0 0 0 0 0,0 0 0 0 0,0 0 0 0 0,0 1 0 0 0,1-1-1 0 0,-1 0 1 0 0,0 0 0 0 0,0 0 0 0 0,0 0 0 0 0,1 0 0 0 0,-1 0-1 0 0,0 0 1 0 0,0 0 0 0 0,0 0 0 0 0,1 0 0 0 0,-1 0 0 0 0,0 0 0 0 0,0 0-1 0 0,0 0 1 0 0,0 0 0 0 0,1 0 0 0 0,-1 0 0 0 0,0 0 0 0 0,0 0 0 0 0,0 0-1 0 0,1 0 1 0 0,-1 0 0 0 0,0-1 0 0 0,0 1 0 0 0,0 0 0 0 0,0 0-1 0 0,1 0 1 0 0,-1 0 0 0 0,0 0 0 0 0,0 0 0 0 0,0-1 0 0 0,0 1 0 0 0,0 0-1 0 0,1 0 1 0 0,34-12 1701 0 0,-15 6-1346 0 0,-20 6-403 0 0,15-5 533 0 0,22-5 0 0 0,-33 10-461 0 0,0-1 0 0 0,1 0 1 0 0,-1 1-1 0 0,0 0 0 0 0,0 0 1 0 0,1 1-1 0 0,-1-1 0 0 0,0 1 1 0 0,0 0-1 0 0,7 2 0 0 0,-10-2-11 0 0,1 0 0 0 0,-1 0 0 0 0,0 0 0 0 0,1 0 0 0 0,-1 1-1 0 0,0-1 1 0 0,0 1 0 0 0,0-1 0 0 0,0 1 0 0 0,0-1 0 0 0,0 1 0 0 0,0-1 0 0 0,0 1-1 0 0,-1 0 1 0 0,1 0 0 0 0,0 2 0 0 0,7 30 82 0 0,-8-33-162 0 0,0 7-236 0 0,1 4-1053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1640 0 0,'2'4'760'0'0,"1"0"0"0"0,-1 1 0 0 0,0-1 0 0 0,0 0 0 0 0,2 6 0 0 0,11 24-1427 0 0,-8-27-1691 0 0,-7-7 2278 0 0,0 0 0 0 0,1 0 1 0 0,-1 0-1 0 0,1 0 0 0 0,-1 0 0 0 0,0 0 0 0 0,1 0 1 0 0,-1 0-1 0 0,0-1 0 0 0,1 1 0 0 0,-1 0 0 0 0,0 0 1 0 0,0 0-1 0 0,1-1 0 0 0,-1 1 0 0 0,0 0 0 0 0,0 0 1 0 0,1-1-1 0 0,-1 1 0 0 0,0 0 0 0 0,0-1 0 0 0,0 1 1 0 0,1 0-1 0 0,-1-1 0 0 0,0 1 0 0 0,1-3-1012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4265 0 0,'6'-3'4563'0'0,"13"-4"-2869"0"0,-13 6-863 0 0,3-1-610 0 0,0 0 0 0 0,-1 1 0 0 0,1 1 0 0 0,0-1 0 0 0,-1 2 0 0 0,1-1 0 0 0,0 1 0 0 0,-1 0 0 0 0,17 5 0 0 0,-18-4-199 0 0,0 1 0 0 0,0 0 0 0 0,0 0 0 0 0,0 1 0 0 0,-1 0 0 0 0,1 0 0 0 0,7 7 0 0 0,-13-10-137 0 0,0 0 0 0 0,0 0 0 0 0,-1 0 0 0 0,1 0 0 0 0,0 0 0 0 0,-1 1 1 0 0,1-1-1 0 0,-1 0 0 0 0,1 0 0 0 0,0 2 0 0 0,0 6-6760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3145 0 0,'4'2'4362'0'0,"14"12"-663"0"0,-12-6-3088 0 0,-1 0 0 0 0,1 0 0 0 0,-2 1 0 0 0,1 0-1 0 0,5 15 1 0 0,-3-3-283 0 0,-1 1 0 0 0,-1-1 0 0 0,3 27 0 0 0,-8-46-350 0 0,1 0 0 0 0,0 0 0 0 0,-1-1-1 0 0,1 1 1 0 0,0 0 0 0 0,0-1-1 0 0,0 1 1 0 0,0-1 0 0 0,2 3-1 0 0,6 2-3378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6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13115 0 0,'-16'6'1162'0'0,"15"-6"-1056"0"0,-1 1-1 0 0,0-1 0 0 0,0 1 0 0 0,0 0 1 0 0,0-1-1 0 0,1 1 0 0 0,-1 0 0 0 0,-2 2 1 0 0,27 3-476 0 0,91 15 376 0 0,-51-11 126 0 0,107 33 0 0 0,-100-17 54 0 0,-1 4 0 0 0,108 62 0 0 0,-86-35-213 0 0,105 88 0 0 0,-91-59-46 0 0,-4 5 0 0 0,-4 5 0 0 0,99 127 0 0 0,-46-4 169 0 0,-119-166 13 0 0,-4 2-1 0 0,29 76 1 0 0,-40-82 207 0 0,-3 1 0 0 0,-2 0-1 0 0,-1 0 1 0 0,-3 1 0 0 0,-3 0 0 0 0,-2 91-1 0 0,-8-64 338 0 0,-3-1-1 0 0,-3 0 1 0 0,-40 134-1 0 0,49-200-610 0 0,-130 391 1047 0 0,116-357-995 0 0,-8 21 3 0 0,-48 91 0 0 0,52-117-39 0 0,10-20 28 0 0,0 0-1 0 0,-1 0 0 0 0,-24 29 0 0 0,24-34-49 0 0,9-11-42 0 0,1 0 0 0 0,-1-1 0 0 0,0 1 0 0 0,-1 0 0 0 0,1-1 0 0 0,-1 0 0 0 0,1 0-1 0 0,-1 0 1 0 0,0 0 0 0 0,-4 1 0 0 0,7-4-34 0 0,1 0 0 0 0,0 0-1 0 0,0 0 1 0 0,0 0 0 0 0,-1 0 0 0 0,1 0-1 0 0,0 0 1 0 0,0 0 0 0 0,0 0 0 0 0,-1 0-1 0 0,1 0 1 0 0,0 0 0 0 0,0 0 0 0 0,0-1-1 0 0,-1 1 1 0 0,1 0 0 0 0,0 0 0 0 0,0 0-1 0 0,0 0 1 0 0,0 0 0 0 0,0-1 0 0 0,-1 1 0 0 0,1 0-1 0 0,0 0 1 0 0,0 0 0 0 0,0 0 0 0 0,0-1-1 0 0,0 1 1 0 0,0 0 0 0 0,0 0 0 0 0,0 0-1 0 0,0-1 1 0 0,0 1 0 0 0,0 0 0 0 0,0 0-1 0 0,0-1 1 0 0,0 1 0 0 0,0 0 0 0 0,0 0-1 0 0,0 0 1 0 0,0-1 0 0 0,0 1 0 0 0,0 0-1 0 0,1-14-1415 0 0,-1 10 998 0 0,1-8-704 0 0,0 1 0 0 0,0 0 0 0 0,1 0 0 0 0,6-19 0 0 0,19-43-6189 0 0,-15 42 4146 0 0,-4 9 898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15 2833 0 0,'-3'-2'552'0'0,"0"0"1"0"0,0 0-1 0 0,0 0 0 0 0,0 1 1 0 0,0-1-1 0 0,0 1 1 0 0,-5-1-1 0 0,7 2-397 0 0,0 0-1 0 0,0 0 1 0 0,0 0-1 0 0,0 0 0 0 0,0 0 1 0 0,0 0-1 0 0,0 0 1 0 0,0 0-1 0 0,0 1 0 0 0,0-1 1 0 0,0 0-1 0 0,0 1 1 0 0,0-1-1 0 0,0 1 0 0 0,0-1 1 0 0,0 1-1 0 0,0 0 1 0 0,1-1-1 0 0,-1 1 1 0 0,0 0-1 0 0,0-1 0 0 0,1 1 1 0 0,-1 0-1 0 0,0 0 1 0 0,1 0-1 0 0,-1 0 0 0 0,0 1 1 0 0,-4 8 245 0 0,1 0 0 0 0,0 0 0 0 0,1 1 0 0 0,0-1 0 0 0,1 1 0 0 0,0 0-1 0 0,0 0 1 0 0,1 0 0 0 0,1 20 0 0 0,1-25-376 0 0,0-1-1 0 0,0 1 1 0 0,0-1-1 0 0,1 0 0 0 0,-1 1 1 0 0,1-1-1 0 0,0 0 1 0 0,1 0-1 0 0,-1-1 1 0 0,1 1-1 0 0,0 0 0 0 0,7 7 1 0 0,-8-10-65 0 0,0 0-1 0 0,0 0 1 0 0,0 0-1 0 0,0 0 1 0 0,0-1 0 0 0,1 1-1 0 0,-1-1 1 0 0,0 1 0 0 0,1-1-1 0 0,-1 0 1 0 0,1 0 0 0 0,0 0-1 0 0,-1 0 1 0 0,1-1-1 0 0,0 1 1 0 0,-1-1 0 0 0,1 1-1 0 0,0-1 1 0 0,0 0 0 0 0,0 0-1 0 0,-1-1 1 0 0,1 1 0 0 0,0 0-1 0 0,-1-1 1 0 0,1 0 0 0 0,0 1-1 0 0,2-2 1 0 0,-2 1-17 0 0,-1-1 0 0 0,0 1 0 0 0,1 0 0 0 0,-1-1 0 0 0,0 1 0 0 0,0-1 0 0 0,0 0 0 0 0,0 0 0 0 0,-1 0 0 0 0,1 0 1 0 0,0 0-1 0 0,-1 0 0 0 0,1 0 0 0 0,-1 0 0 0 0,0-1 0 0 0,0 1 0 0 0,0 0 0 0 0,0-1 0 0 0,0 1 0 0 0,0-1 0 0 0,-1 1 0 0 0,1-1 0 0 0,-1 0 0 0 0,0 1 1 0 0,0-1-1 0 0,0-2 0 0 0,0-8-1287 0 0,-1 0 1 0 0,-1 0 0 0 0,-5-24 0 0 0,5 27-350 0 0,-4-13-3110 0 0,6 19 3529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7266 0 0,'-2'5'329'0'0,"-1"-1"0"0"0,1 1 1 0 0,0 0-1 0 0,1 0 0 0 0,-1 0 1 0 0,1 0-1 0 0,0 0 1 0 0,0 0-1 0 0,0 0 0 0 0,1 0 1 0 0,-1 0-1 0 0,2 10 1 0 0,1 5-237 0 0,1-1 0 0 0,6 20 0 0 0,-5-23-184 0 0,-3-10-246 0 0,1 0 0 0 0,0-1 0 0 0,1 1 1 0 0,0 0-1 0 0,5 8 0 0 0,10 12-4245 0 0,-10-22 1105 0 0,-5-3 1829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 2625 0 0,'-1'3'487'0'0,"-1"0"1"0"0,1 0 0 0 0,0 0-1 0 0,1 1 1 0 0,-1-1 0 0 0,1 0-1 0 0,-1 1 1 0 0,1-1-1 0 0,0 6 1 0 0,6 32 1122 0 0,-1-8-152 0 0,-4-22-1070 0 0,1-1 1 0 0,0 0-1 0 0,1 0 0 0 0,0 0 1 0 0,8 17-1 0 0,-2-5 108 0 0,-6-17-432 0 0,0 1 1 0 0,1 0-1 0 0,0-1 1 0 0,0 0 0 0 0,0 0-1 0 0,0 0 1 0 0,1 0-1 0 0,0-1 1 0 0,0 0-1 0 0,0 0 1 0 0,1 0-1 0 0,-1-1 1 0 0,1 1-1 0 0,0-2 1 0 0,0 1-1 0 0,0 0 1 0 0,11 2-1 0 0,-15-5-58 0 0,0 1-1 0 0,0-1 0 0 0,0 0 0 0 0,0 1 0 0 0,0-1 0 0 0,0 0 0 0 0,0-1 0 0 0,0 1 0 0 0,0 0 0 0 0,0-1 0 0 0,0 1 0 0 0,0-1 0 0 0,0 1 0 0 0,0-1 0 0 0,0 0 0 0 0,3-1 1 0 0,-2-1 9 0 0,0 1 1 0 0,0 0 0 0 0,0-1 0 0 0,-1 1-1 0 0,1-1 1 0 0,-1 0 0 0 0,1 0 0 0 0,2-5-1 0 0,0 0 8 0 0,0-1-1 0 0,-1 0 0 0 0,-1 0 0 0 0,1-1 0 0 0,-1 1 0 0 0,1-12 0 0 0,-1 10-280 0 0,-2-1 0 0 0,1 0 0 0 0,-2 0 0 0 0,0 1 0 0 0,0-1 0 0 0,-1 0 0 0 0,0 0 0 0 0,-1 1 0 0 0,0-1 0 0 0,-1 1 0 0 0,-8-22 0 0 0,10 32-17 0 0,0-1 0 0 0,1 1 0 0 0,-1 0 1 0 0,0-1-1 0 0,0 1 0 0 0,0 0 1 0 0,1 0-1 0 0,-1 0 0 0 0,-1-1 1 0 0,1 1-1 0 0,0 0 0 0 0,0 0 1 0 0,0 1-1 0 0,0-1 0 0 0,-1 0 0 0 0,1 0 1 0 0,0 0-1 0 0,-1 1 0 0 0,1-1 1 0 0,-1 1-1 0 0,1-1 0 0 0,-1 1 1 0 0,1 0-1 0 0,-1-1 0 0 0,1 1 1 0 0,-1 0-1 0 0,1 0 0 0 0,-1 0 1 0 0,1 0-1 0 0,-1 0 0 0 0,1 1 0 0 0,-1-1 1 0 0,1 0-1 0 0,-1 1 0 0 0,1-1 1 0 0,-1 1-1 0 0,-1 0 0 0 0,-4 2-1121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8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28 6217 0 0,'0'0'78'0'0,"-1"0"0"0"0,1 1-1 0 0,-1-1 1 0 0,1 1-1 0 0,-1-1 1 0 0,1 0-1 0 0,0 1 1 0 0,-1-1 0 0 0,1 1-1 0 0,-1-1 1 0 0,1 1-1 0 0,0 0 1 0 0,0-1 0 0 0,-1 1-1 0 0,1-1 1 0 0,0 1-1 0 0,0-1 1 0 0,0 1 0 0 0,-1 0-1 0 0,1-1 1 0 0,0 1-1 0 0,0 0 1 0 0,0-1 0 0 0,0 2-1 0 0,1-2-11 0 0,-1 1 0 0 0,1-1-1 0 0,-1 0 1 0 0,1 1 0 0 0,-1-1 0 0 0,1 0-1 0 0,-1 1 1 0 0,1-1 0 0 0,-1 0 0 0 0,1 0-1 0 0,-1 0 1 0 0,1 1 0 0 0,0-1 0 0 0,-1 0-1 0 0,1 0 1 0 0,-1 0 0 0 0,1 0 0 0 0,0 0-1 0 0,0 0 1 0 0,5 0 335 0 0,0-1 1 0 0,0 1-1 0 0,10-4 0 0 0,29-13 441 0 0,-33 12-1013 0 0,0 0 0 0 0,0 1 0 0 0,17-4-1 0 0,-27 8-110 0 0,1-1-1 0 0,-1 1 1 0 0,0 0-1 0 0,0 0 1 0 0,1 0-1 0 0,-1 0 1 0 0,0 0-1 0 0,0 0 1 0 0,0 1-1 0 0,1-1 1 0 0,-1 1-1 0 0,0-1 1 0 0,3 2-1 0 0,-3-1-40 0 0,-1 0-1 0 0,1 1 1 0 0,-1-1 0 0 0,0 0-1 0 0,0 0 1 0 0,0 1-1 0 0,1-1 1 0 0,-1 1-1 0 0,0-1 1 0 0,-1 1 0 0 0,1-1-1 0 0,0 1 1 0 0,0-1-1 0 0,-1 1 1 0 0,1 0-1 0 0,-1-1 1 0 0,1 4 0 0 0,1 5-1127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4817 0 0,'-1'0'174'0'0,"1"0"-1"0"0,-1 0 1 0 0,0 0 0 0 0,1 1-1 0 0,-1-1 1 0 0,1 0 0 0 0,-1 1 0 0 0,0-1-1 0 0,1 0 1 0 0,-1 1 0 0 0,1-1-1 0 0,0 1 1 0 0,-1-1 0 0 0,1 1-1 0 0,-1-1 1 0 0,1 1 0 0 0,-1-1-1 0 0,1 2 1 0 0,8 2 1681 0 0,6 3-651 0 0,-7-4-810 0 0,1 0 0 0 0,0 0 1 0 0,0-1-1 0 0,0 1 1 0 0,13 0-1 0 0,-13-2-330 0 0,-1 1 0 0 0,1-1-1 0 0,-1 1 1 0 0,0 1 0 0 0,0-1 0 0 0,0 1 0 0 0,8 5-1 0 0,-12-6-126 0 0,0 0 0 0 0,0 0-1 0 0,-1 1 1 0 0,1-1 0 0 0,-1 1-1 0 0,0 0 1 0 0,1 0 0 0 0,-1 0-1 0 0,-1 0 1 0 0,1 0 0 0 0,1 5-1 0 0,8 22-3698 0 0,-7-20 1193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 5145 0 0,'-1'0'214'0'0,"1"0"-1"0"0,0 0 1 0 0,0 0-1 0 0,-1 0 1 0 0,1 0-1 0 0,0 0 1 0 0,-1 0 0 0 0,1 0-1 0 0,0 1 1 0 0,0-1-1 0 0,-1 0 1 0 0,1 0-1 0 0,0 0 1 0 0,0 0 0 0 0,-1 1-1 0 0,1-1 1 0 0,0 0-1 0 0,0 0 1 0 0,0 0-1 0 0,-1 1 1 0 0,1-1-1 0 0,0 0 1 0 0,0 0 0 0 0,0 1-1 0 0,0-1 1 0 0,-1 1-1 0 0,-1 11 1963 0 0,6 18-2662 0 0,-2-17 1000 0 0,0 15-431 0 0,1 0 0 0 0,2 0 0 0 0,11 36 0 0 0,-15-61-77 0 0,0 0 0 0 0,0 0 0 0 0,0 0 0 0 0,0 0 0 0 0,1 0 0 0 0,-1 0 0 0 0,1 0 0 0 0,0-1 0 0 0,0 1 0 0 0,0-1 0 0 0,0 1 0 0 0,1-1 0 0 0,-1 0 0 0 0,1 0 0 0 0,-1 0 1 0 0,6 3-1 0 0,-8-5 8 0 0,1 0 1 0 0,-1 0 0 0 0,1 0 0 0 0,-1 0 0 0 0,0 0-1 0 0,1 0 1 0 0,-1 0 0 0 0,1 0 0 0 0,-1-1-1 0 0,0 1 1 0 0,1 0 0 0 0,-1 0 0 0 0,0 0 0 0 0,1-1-1 0 0,-1 1 1 0 0,0 0 0 0 0,1 0 0 0 0,-1-1 0 0 0,0 1-1 0 0,0 0 1 0 0,1-1 0 0 0,-1 1 0 0 0,0 0 0 0 0,0-1-1 0 0,0 1 1 0 0,1-1 0 0 0,-1 1 0 0 0,0 0-1 0 0,0-1 1 0 0,7-15 487 0 0,-6 13-397 0 0,3-4-62 0 0,-1-1-1 0 0,0-1 1 0 0,0 1-1 0 0,-1 0 1 0 0,0-1-1 0 0,1-14 1 0 0,-2 12-79 0 0,0-3-452 0 0,0-1-1 0 0,0 0 1 0 0,-2 0-1 0 0,-4-26 1 0 0,2 30-1378 0 0,-1 1 1 0 0,-5-12-1 0 0,9 22 1754 0 0,0-1 1 0 0,-1 1-1 0 0,1 0 1 0 0,0-1-1 0 0,0 1 1 0 0,0 0 0 0 0,0 0-1 0 0,-1-1 1 0 0,1 1-1 0 0,0 0 1 0 0,0 0-1 0 0,0-1 1 0 0,-1 1-1 0 0,1 0 1 0 0,0 0-1 0 0,0 0 1 0 0,-1 0-1 0 0,1-1 1 0 0,0 1-1 0 0,0 0 1 0 0,-1 0-1 0 0,1 0 1 0 0,0 0 0 0 0,-1 0-1 0 0,1 0 1 0 0,0 0-1 0 0,-1 0 1 0 0,1 0-1 0 0,0 0 1 0 0,0 0-1 0 0,-1 0 1 0 0,1 0-1 0 0,0 0 1 0 0,-1 0-1 0 0,1 0 1 0 0,0 0-1 0 0,-1 0 1 0 0,1 0-1 0 0,0 0 1 0 0,0 0 0 0 0,-1 1-1 0 0,1-1 1 0 0,0 0-1 0 0,0 0 1 0 0,-1 0-1 0 0,1 1 1 0 0,0-1-1 0 0,0 0 1 0 0,-1 0-1 0 0,1 0 1 0 0,0 1-1 0 0,0-1 1 0 0,-3 3-796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1840 0 0,'-1'0'148'0'0,"0"1"-1"0"0,1 0 0 0 0,-1 0 0 0 0,1-1 1 0 0,-1 1-1 0 0,1 0 0 0 0,0 0 0 0 0,-1 0 0 0 0,1-1 1 0 0,0 1-1 0 0,-1 0 0 0 0,1 0 0 0 0,0 0 1 0 0,0 0-1 0 0,0 0 0 0 0,0 0 0 0 0,0 0 0 0 0,0 0 1 0 0,0 0-1 0 0,0 0 0 0 0,0-1 0 0 0,0 1 1 0 0,0 0-1 0 0,1 0 0 0 0,-1 0 0 0 0,0 0 1 0 0,1 0-1 0 0,-1 0 0 0 0,1-1 0 0 0,-1 1 0 0 0,1 0 1 0 0,-1 0-1 0 0,1-1 0 0 0,-1 1 0 0 0,1 0 1 0 0,0-1-1 0 0,-1 1 0 0 0,1 0 0 0 0,0-1 0 0 0,0 1 1 0 0,-1-1-1 0 0,1 1 0 0 0,0-1 0 0 0,0 0 1 0 0,0 1-1 0 0,0-1 0 0 0,0 0 0 0 0,-1 0 0 0 0,1 1 1 0 0,0-1-1 0 0,0 0 0 0 0,2 0 0 0 0,-3 0-124 0 0,6 0 256 0 0,0 0 1 0 0,0 0-1 0 0,0 1 0 0 0,0 0 1 0 0,8 2-1 0 0,-13-3-370 0 0,0 0-1 0 0,1 1 1 0 0,-1-1-1 0 0,0 1 1 0 0,1 0-1 0 0,-1-1 1 0 0,0 1-1 0 0,0 0 1 0 0,0 0-1 0 0,0 0 1 0 0,0 0-1 0 0,0 0 1 0 0,0 0-1 0 0,0 0 1 0 0,0 0-1 0 0,0 0 1 0 0,-1 0 0 0 0,1 1-1 0 0,0-1 1 0 0,-1 0-1 0 0,1 0 1 0 0,-1 1-1 0 0,0-1 1 0 0,1 0-1 0 0,-1 1 1 0 0,0-1-1 0 0,0 1 1 0 0,1-1-1 0 0,-1 2 1 0 0,-1 13-1894 0 0,0 0 0 0 0,-1-1 0 0 0,-7 29-1 0 0,6-33 1337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2016 0 0,'1'6'5816'0'0,"0"11"-3670"0"0,0 6-2066 0 0,4 25 194 0 0,-4-42-266 0 0,-1-5-15 0 0,0 1 0 0 0,0-1 1 0 0,1 0-1 0 0,-1 0 0 0 0,0 0 1 0 0,1 0-1 0 0,-1 1 0 0 0,0-1 1 0 0,1 0-1 0 0,0 0 0 0 0,-1 0 1 0 0,1 0-1 0 0,-1 0 0 0 0,2 1 1 0 0,-1-2-58 0 0,0-2-196 0 0,1-1 81 0 0,0 1 1 0 0,0-1-1 0 0,0 1 1 0 0,0 0 0 0 0,1-1-1 0 0,3-2 1 0 0,3-3 15 0 0,16-12 51 0 0,-24 19 126 0 0,0 1 0 0 0,0-1 0 0 0,1 0 0 0 0,-1 1 1 0 0,0-1-1 0 0,0 0 0 0 0,1 1 0 0 0,-1 0 0 0 0,0-1 0 0 0,1 1 0 0 0,-1 0 0 0 0,0-1 0 0 0,1 1 0 0 0,-1 0 0 0 0,1 0 0 0 0,-1 0 0 0 0,0 1 0 0 0,1-1 0 0 0,-1 0 0 0 0,2 1 0 0 0,-2 0 184 0 0,0 0-1 0 0,0 0 0 0 0,-1 0 1 0 0,1 0-1 0 0,0 0 1 0 0,-1 0-1 0 0,1 0 1 0 0,-1 1-1 0 0,1-1 0 0 0,-1 0 1 0 0,1 0-1 0 0,-1 1 1 0 0,0-1-1 0 0,1 2 0 0 0,1 20 1685 0 0,-2-17-1588 0 0,0-5-263 0 0,-1 0 0 0 0,1 0-1 0 0,0 0 1 0 0,0 0 0 0 0,1 0 0 0 0,-1-1 0 0 0,0 1-1 0 0,0 0 1 0 0,0 0 0 0 0,1 0 0 0 0,-1 0-1 0 0,0 0 1 0 0,1 0 0 0 0,0 0 0 0 0,-1 9 8 0 0,0-10-87 0 0,0 1 0 0 0,0-1 0 0 0,0 0 0 0 0,0 0 0 0 0,0 0 0 0 0,0 0 0 0 0,0 1 0 0 0,0-1 0 0 0,0 0 0 0 0,0 0 0 0 0,0 0 0 0 0,0 1 0 0 0,0-1 0 0 0,0 0 0 0 0,0 0 0 0 0,0 0 0 0 0,0 1 0 0 0,0-1 0 0 0,0 0 0 0 0,0 0 0 0 0,0 0 0 0 0,0 1 0 0 0,0-1 0 0 0,0 0 0 0 0,0 0 0 0 0,0 0 0 0 0,0 0 0 0 0,1 1 0 0 0,-1-1 0 0 0,0 0 0 0 0,0 0 0 0 0,0 0 0 0 0,0 0 0 0 0,0 0 0 0 0,1 0 0 0 0,-1 1 0 0 0,0-1 0 0 0,0 0 0 0 0,0 0 0 0 0,1 0 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1480 0 0,'-9'11'1649'0'0,"-10"16"2316"0"0,20-27-3834 0 0,0 0 0 0 0,-1 0 1 0 0,1 1-1 0 0,0-1 1 0 0,0 0-1 0 0,0 0 1 0 0,0 0-1 0 0,-1 0 0 0 0,1 0 1 0 0,0 0-1 0 0,0 0 1 0 0,0-1-1 0 0,0 1 1 0 0,-1 0-1 0 0,1 0 1 0 0,1-1-1 0 0,23-5 945 0 0,-23 5-915 0 0,37-10 1118 0 0,-24 6-887 0 0,0 1 0 0 0,20-3 0 0 0,-32 6-371 0 0,0 1 1 0 0,0 0-1 0 0,-1 0 0 0 0,1 0 1 0 0,0 0-1 0 0,0 0 1 0 0,0 1-1 0 0,0-1 0 0 0,-1 1 1 0 0,4 0-1 0 0,-5 0 6 0 0,1 0 0 0 0,-1-1 1 0 0,0 1-1 0 0,0 0 0 0 0,0 0 1 0 0,0 0-1 0 0,0 0 0 0 0,0 0 0 0 0,0 0 1 0 0,0 0-1 0 0,0 0 0 0 0,-1 0 1 0 0,1 1-1 0 0,0-1 0 0 0,-1 0 0 0 0,1 0 1 0 0,-1 1-1 0 0,1-1 0 0 0,-1 0 1 0 0,1 1-1 0 0,-1-1 0 0 0,0 0 0 0 0,0 2 1 0 0,1 15 496 0 0,0-1 0 0 0,-3 26 0 0 0,-1 5 470 0 0,3-48-1001 0 0,0 0 0 0 0,0 0 0 0 0,0 1 0 0 0,0-1 0 0 0,0 0 0 0 0,0 0 0 0 0,0 0 0 0 0,0 0 0 0 0,0 0 0 0 0,0 0 0 0 0,0 1 0 0 0,1-1 0 0 0,-1 0 0 0 0,0 0 0 0 0,0 0 0 0 0,0 0 0 0 0,0 0 0 0 0,0 0 0 0 0,0 0 0 0 0,0 1 0 0 0,0-1 0 0 0,0 0 0 0 0,0 0 0 0 0,1 0 0 0 0,-1 0 0 0 0,0 0 0 0 0,0 0 0 0 0,0 0 0 0 0,0 0 0 0 0,0 0 0 0 0,0 0 0 0 0,1 0 0 0 0,-1 0 0 0 0,0 0 0 0 0,0 0 0 0 0,0 0 0 0 0,0 0 0 0 0,0 0 1 0 0,1 0-1 0 0,-1 0 0 0 0,0 0 0 0 0,0 0 0 0 0,0 0 0 0 0,0 0 0 0 0,0 0 0 0 0,1 0 0 0 0,9-4-1127 0 0,7-8-2056 0 0,-12 7 2009 0 0,1 0 0 0 0,-1-1 0 0 0,-1 0 0 0 0,1 1 1 0 0,-1-1-1 0 0,0-1 0 0 0,0 1 0 0 0,5-13 0 0 0,-6 9-7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2304 0 0,'0'-1'227'0'0,"0"1"0"0"0,-1 0 0 0 0,1 0-1 0 0,0 0 1 0 0,-1 0 0 0 0,1 0-1 0 0,0 0 1 0 0,-1 0 0 0 0,1 0 0 0 0,0 0-1 0 0,0 0 1 0 0,-1 0 0 0 0,1 0-1 0 0,0 1 1 0 0,-1-1 0 0 0,1 0 0 0 0,0 0-1 0 0,0 0 1 0 0,-1 0 0 0 0,1 0-1 0 0,0 0 1 0 0,0 1 0 0 0,-1-1 0 0 0,1 0-1 0 0,0 0 1 0 0,0 0 0 0 0,0 1-1 0 0,-1-1 1 0 0,1 0 0 0 0,0 0 0 0 0,0 1-1 0 0,-8 13 1796 0 0,-3 23-2610 0 0,9-32 1156 0 0,-22 83-273 0 0,18-56-1094 0 0,9-57-3010 0 0,1 2 4286 0 0,0 1 0 0 0,13-34 0 0 0,-17 56-420 0 0,0 0 0 0 0,0 0 0 0 0,0 0-1 0 0,0 0 1 0 0,0 0 0 0 0,0-1 0 0 0,0 1 0 0 0,0 0-1 0 0,0 0 1 0 0,0 0 0 0 0,0 0 0 0 0,0 0-1 0 0,0 0 1 0 0,0 0 0 0 0,1-1 0 0 0,-1 1 0 0 0,0 0-1 0 0,0 0 1 0 0,0 0 0 0 0,0 0 0 0 0,0 0 0 0 0,0 0-1 0 0,0 0 1 0 0,1 0 0 0 0,-1 0 0 0 0,0 0 0 0 0,0 0-1 0 0,0 0 1 0 0,0 0 0 0 0,0 0 0 0 0,0 0-1 0 0,1 0 1 0 0,-1 0 0 0 0,0 0 0 0 0,0 0 0 0 0,0 0-1 0 0,0 0 1 0 0,0 0 0 0 0,0 0 0 0 0,1 0 0 0 0,-1 0-1 0 0,0 0 1 0 0,0 0 0 0 0,0 0 0 0 0,0 0 0 0 0,0 0-1 0 0,8 7 1232 0 0,4 11-524 0 0,-12-18-726 0 0,11 16-71 0 0,-2 1 0 0 0,0 0 1 0 0,8 21-1 0 0,-16-35-334 0 0,0 0 1 0 0,1 1-1 0 0,-1-1 1 0 0,-1 0-1 0 0,1 1 0 0 0,-1-1 1 0 0,1 1-1 0 0,-1-1 1 0 0,0 1-1 0 0,0-1 0 0 0,0 1 1 0 0,-1-1-1 0 0,1 1 1 0 0,-1-1-1 0 0,-1 4 1 0 0,-1 0-500 0 0,0 0 0 0 0,0 0 0 0 0,0 0 0 0 0,-1-1-1 0 0,0 1 1 0 0,-1-1 0 0 0,-6 7 0 0 0,5-7 361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9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 1336 0 0,'-6'6'1815'0'0,"-1"0"0"0"0,-12 8 0 0 0,19-14-1759 0 0,0 0-1 0 0,1 0 0 0 0,-1 0 1 0 0,0 0-1 0 0,0 0 0 0 0,0 0 0 0 0,0 0 1 0 0,0 0-1 0 0,0 0 0 0 0,0 0 1 0 0,0 0-1 0 0,0 0 0 0 0,0 0 0 0 0,1 0 1 0 0,-1 0-1 0 0,0 0 0 0 0,0 0 1 0 0,0 0-1 0 0,0 0 0 0 0,0 0 1 0 0,0 0-1 0 0,0 0 0 0 0,0 0 0 0 0,0 0 1 0 0,0 0-1 0 0,0 0 0 0 0,0 0 1 0 0,0 1-1 0 0,0-1 0 0 0,1 0 0 0 0,-1 0 1 0 0,0 0-1 0 0,0 0 0 0 0,0 0 1 0 0,0 0-1 0 0,0 0 0 0 0,0 0 0 0 0,0 0 1 0 0,0 0-1 0 0,0 0 0 0 0,0 0 1 0 0,0 1-1 0 0,0-1 0 0 0,0 0 0 0 0,0 0 1 0 0,0 0-1 0 0,0 0 0 0 0,0 0 1 0 0,0 0-1 0 0,0 0 0 0 0,0 0 0 0 0,0 0 1 0 0,0 0-1 0 0,0 0 0 0 0,0 1 1 0 0,0-1-1 0 0,-1 0 0 0 0,1 0 0 0 0,0 0 1 0 0,15 0 1326 0 0,19-6-387 0 0,-24 1-685 0 0,1 1 1 0 0,0 0-1 0 0,0 0 1 0 0,1 2-1 0 0,-1-1 0 0 0,1 1 1 0 0,13 0-1 0 0,-24 2-284 0 0,0 1-1 0 0,0-1 0 0 0,0 0 1 0 0,0 1-1 0 0,0-1 1 0 0,-1 1-1 0 0,1-1 1 0 0,0 1-1 0 0,0-1 0 0 0,-1 1 1 0 0,1-1-1 0 0,-1 1 1 0 0,1 0-1 0 0,0 0 0 0 0,-1-1 1 0 0,1 1-1 0 0,-1 0 1 0 0,1 0-1 0 0,-1-1 0 0 0,0 1 1 0 0,1 0-1 0 0,-1 0 1 0 0,0 0-1 0 0,1 0 1 0 0,-1 0-1 0 0,0 0 0 0 0,0-1 1 0 0,0 1-1 0 0,0 2 1 0 0,1 2 13 0 0,-1 0 0 0 0,0 0 0 0 0,0 11 0 0 0,-1-4-129 0 0,1-9-270 0 0,-1 0 0 0 0,1 1-1 0 0,0-1 1 0 0,-1 0 0 0 0,0 0 0 0 0,0 1 0 0 0,-1 3 0 0 0,1-7-390 0 0,1-5-7472 0 0,0-3 5403 0 0,0 3 1711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9.8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3673 0 0,'0'0'185'0'0,"0"-1"0"0"0,0 1 1 0 0,0-1-1 0 0,-1 1 0 0 0,1 0 1 0 0,0-1-1 0 0,0 1 0 0 0,0-1 0 0 0,0 1 1 0 0,1-1-1 0 0,-1 1 0 0 0,0 0 1 0 0,0-1-1 0 0,0 1 0 0 0,0-1 1 0 0,0 1-1 0 0,0 0 0 0 0,1-1 0 0 0,-1 1 1 0 0,0-1-1 0 0,0 1 0 0 0,1 0 1 0 0,-1-1-1 0 0,0 1 0 0 0,0 0 1 0 0,1 0-1 0 0,-1-1 0 0 0,0 1 0 0 0,1 0 1 0 0,-1 0-1 0 0,0-1 0 0 0,1 1 1 0 0,-1 0-1 0 0,1 0 0 0 0,-1 0 0 0 0,1-1 1 0 0,0 2-7 0 0,0-1 0 0 0,1 0 1 0 0,-1 1-1 0 0,0-1 0 0 0,0 0 1 0 0,0 1-1 0 0,0-1 0 0 0,1 1 0 0 0,-1 0 1 0 0,0-1-1 0 0,0 1 0 0 0,1 1 1 0 0,2 2-77 0 0,1 0 1 0 0,-1 0-1 0 0,0 0 1 0 0,6 9 0 0 0,-5-4-61 0 0,0 0 0 0 0,-1-1 0 0 0,0 2 1 0 0,-1-1-1 0 0,0 0 0 0 0,-1 1 0 0 0,1-1 1 0 0,0 18-1 0 0,-3-26-71 0 0,0-1 0 0 0,0 1 0 0 0,0 0 0 0 0,0 0 0 0 0,0-1 0 0 0,0 1 0 0 0,0 0 0 0 0,0 0 0 0 0,0-1 0 0 0,0 1 0 0 0,-1 0 0 0 0,1-1 0 0 0,0 1 0 0 0,-1 0 0 0 0,1-1 0 0 0,0 1 0 0 0,-1-1 0 0 0,1 1 0 0 0,-1 0 0 0 0,1-1 0 0 0,-1 1 0 0 0,1-1 0 0 0,-1 1 0 0 0,1-1 0 0 0,-1 1 0 0 0,-1 0 0 0 0,2-1 4 0 0,0 0 1 0 0,-1 0-1 0 0,1 0 1 0 0,-1 0-1 0 0,1 0 1 0 0,0 0-1 0 0,-1 0 1 0 0,1 0-1 0 0,0 0 1 0 0,-1 0-1 0 0,1 0 1 0 0,-1 0-1 0 0,1 0 1 0 0,0 0-1 0 0,-1 0 1 0 0,1-1-1 0 0,0 1 1 0 0,-1 0-1 0 0,1 0 1 0 0,-1 0-1 0 0,1 0 1 0 0,0-1-1 0 0,0 1 1 0 0,-1 0-1 0 0,1 0 1 0 0,0-1-1 0 0,-1 1 1 0 0,1 0-1 0 0,0-1 1 0 0,0 1-1 0 0,0 0 1 0 0,-1-1-1 0 0,1 1 1 0 0,0 0-1 0 0,0-1 1 0 0,0 1-1 0 0,0 0 1 0 0,0-1-1 0 0,-1 1 1 0 0,1-1-1 0 0,0 1 1 0 0,0 0-1 0 0,0-1 1 0 0,1-1 34 0 0,-1 0 0 0 0,1 0 0 0 0,0 1 0 0 0,-1-1 0 0 0,1 0 0 0 0,0 1 0 0 0,2-4 0 0 0,-2 4 4 0 0,-1 1-1 0 0,0-1 0 0 0,1 1 0 0 0,-1-1 1 0 0,1 1-1 0 0,-1-1 0 0 0,1 1 0 0 0,-1 0 1 0 0,1-1-1 0 0,0 1 0 0 0,-1 0 1 0 0,1-1-1 0 0,-1 1 0 0 0,1 0 0 0 0,0 0 1 0 0,-1-1-1 0 0,1 1 0 0 0,0 0 0 0 0,-1 0 1 0 0,1 0-1 0 0,0 0 0 0 0,-1 0 1 0 0,1 0-1 0 0,0 0 0 0 0,-1 0 0 0 0,1 0 1 0 0,0 0-1 0 0,-1 0 0 0 0,1 1 0 0 0,0-1 1 0 0,-1 0-1 0 0,1 0 0 0 0,-1 1 1 0 0,1-1-1 0 0,-1 0 0 0 0,1 1 0 0 0,0-1 1 0 0,-1 1-1 0 0,1 0 0 0 0,2 1 44 0 0,0 0 0 0 0,-1 1-1 0 0,0-1 1 0 0,1 0 0 0 0,-1 1-1 0 0,2 4 1 0 0,-2-4-53 0 0,0 1 0 0 0,-1 0 0 0 0,0 0 0 0 0,0 0 0 0 0,0 0 0 0 0,0 1 0 0 0,-1-1 0 0 0,0 0 0 0 0,1 0 0 0 0,-2 4 0 0 0,1-10-298 0 0,0-1 254 0 0,-1 1 0 0 0,1-1 1 0 0,0 0-1 0 0,0 0 0 0 0,1 1 0 0 0,-1-1 1 0 0,0 0-1 0 0,1 0 0 0 0,1-4 1 0 0,14-20 58 0 0,-15 26-15 0 0,0 0 1 0 0,0 0-1 0 0,0 0 1 0 0,0 0 0 0 0,0 0-1 0 0,1 0 1 0 0,-1 0 0 0 0,0 0-1 0 0,0 1 1 0 0,1-1-1 0 0,-1 0 1 0 0,0 1 0 0 0,1-1-1 0 0,-1 1 1 0 0,0-1-1 0 0,1 1 1 0 0,-1 0 0 0 0,3-1-1 0 0,-3 2 18 0 0,0-1 0 0 0,0 1 0 0 0,0-1 0 0 0,0 1 0 0 0,0-1 0 0 0,0 1 0 0 0,-1-1 0 0 0,1 1 0 0 0,0 0 0 0 0,0 0 0 0 0,-1-1 0 0 0,1 1 0 0 0,0 0 0 0 0,-1 0 0 0 0,1 0 0 0 0,-1 0 0 0 0,1 0 0 0 0,-1-1 0 0 0,1 1 0 0 0,-1 0 0 0 0,0 0 0 0 0,1 2 0 0 0,6 23 233 0 0,-6-5-114 0 0,0-1 0 0 0,-3 23 0 0 0,0 4 158 0 0,1-34-242 0 0,1 15 55 0 0,0-27-117 0 0,0 0-1 0 0,0-1 1 0 0,0 1 0 0 0,1 0 0 0 0,-1 0 0 0 0,0 0-1 0 0,0 0 1 0 0,1 0 0 0 0,-1 0 0 0 0,1-1 0 0 0,-1 1-1 0 0,1 0 1 0 0,-1 0 0 0 0,1-1 0 0 0,-1 1 0 0 0,1 0-1 0 0,0-1 1 0 0,-1 1 0 0 0,1 0 0 0 0,0-1-1 0 0,0 1 1 0 0,-1-1 0 0 0,1 1 0 0 0,2 0 0 0 0,-2-1-5 0 0,0 0 1 0 0,1 1-1 0 0,-1-1 1 0 0,1 0-1 0 0,0 0 1 0 0,-1 0-1 0 0,1 0 1 0 0,-1 0-1 0 0,1-1 0 0 0,-1 1 1 0 0,1 0-1 0 0,-1-1 1 0 0,0 1-1 0 0,1-1 1 0 0,-1 1-1 0 0,2-2 1 0 0,1 0 41 0 0,-1 0 0 0 0,0 0 0 0 0,0 0 0 0 0,0-1 0 0 0,3-2 0 0 0,-6 5-3 0 0,0-1 0 0 0,1 1 0 0 0,-1 0 0 0 0,0-1-1 0 0,0 1 1 0 0,0 0 0 0 0,0-1 0 0 0,0 1 0 0 0,0 0 0 0 0,0-1 0 0 0,0 1-1 0 0,0 0 1 0 0,0-1 0 0 0,0 1 0 0 0,0 0 0 0 0,0-1 0 0 0,0 1 0 0 0,0 0 0 0 0,0-1-1 0 0,0 1 1 0 0,0 0 0 0 0,-1-1 0 0 0,1 1 0 0 0,0 0 0 0 0,0-1 0 0 0,0 1-1 0 0,0 0 1 0 0,-1 0 0 0 0,1-1 0 0 0,-10-10 279 0 0,7 7-215 0 0,1 3-80 0 0,1 0 0 0 0,-1 0 0 0 0,1 0 0 0 0,-1 0 0 0 0,1 0 0 0 0,-1 0 1 0 0,0 0-1 0 0,0 0 0 0 0,1 1 0 0 0,-1-1 0 0 0,0 1 0 0 0,0 0 0 0 0,0-1 0 0 0,1 1 0 0 0,-4 0 0 0 0,-13 1-1758 0 0,4 3-4191 0 0,8 1 598 0 0,2-4 2666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54.7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539 443 11074 0 0,'-13'-2'1429'0'0,"-5"-2"-203"0"0,-32 0-1 0 0,95 4-2189 0 0,121-2 964 0 0,125-15 215 0 0,872-44-186 0 0,-77 8-13 0 0,236-56 418 0 0,32 14-400 0 0,-319 79-269 0 0,-602 8 55 0 0,-365 6 171 0 0,274 4 61 0 0,-319-1-54 0 0,39 8 1 0 0,-52-7-8 0 0,1 1 0 0 0,-1 0 0 0 0,0 0 1 0 0,0 2-1 0 0,18 9 0 0 0,-24-11 4 0 0,0 1 1 0 0,-1-1-1 0 0,1 1 0 0 0,-1-1 1 0 0,1 1-1 0 0,-1 0 1 0 0,0 0-1 0 0,-1 1 1 0 0,1-1-1 0 0,-1 1 0 0 0,0-1 1 0 0,0 1-1 0 0,0 0 1 0 0,2 8-1 0 0,0 8-21 0 0,0 0-1 0 0,1 23 1 0 0,-4-38 22 0 0,8 133-136 0 0,-1 1 110 0 0,41 328-103 0 0,-37-353-27 0 0,20 157-7 0 0,-15-142 99 0 0,31 177-4 0 0,-35-238 51 0 0,3-1 0 0 0,3-1-1 0 0,48 114 1 0 0,-65-178 17 0 0,4 10 16 0 0,-1-1 1 0 0,5 17-1 0 0,-10-29 4 0 0,0 0-1 0 0,0 1 1 0 0,0-1 0 0 0,-1 4 406 0 0,0-4-407 0 0,1 0 1 0 0,0 0 0 0 0,0 0-1 0 0,0 0 1 0 0,0 0-1 0 0,-1 0 1 0 0,1 0 0 0 0,0 0-1 0 0,0 0 1 0 0,0 0 0 0 0,0 0-1 0 0,-1 0 1 0 0,1 0-1 0 0,0 0 1 0 0,0 0 0 0 0,-14-2 186 0 0,-15-9-175 0 0,-17-14 11 0 0,-39-17-369 0 0,26 18 11 0 0,-1 2 1 0 0,-108-25-1 0 0,-307-12 273 0 0,-5 44 133 0 0,62 28 13 0 0,338-10-30 0 0,-319 23 39 0 0,-510 99 0 0 0,-17 92 23 0 0,560-114 10 0 0,-392 114 1210 0 0,274-48-900 0 0,236-69-226 0 0,137-54-174 0 0,-69 37-249 0 0,28-11 13 0 0,-68 32 47 0 0,76-33 171 0 0,27-12-41 0 0,-47 20-60 0 0,42-25 88 0 0,-62 26-171 0 0,110-48 156 0 0,42-17 25 0 0,0-1-1 0 0,-48 12 0 0 0,41-16 77 0 0,2-1 37 0 0,-1 0 1 0 0,-61 4-1 0 0,64-10-126 0 0,18-1-39 0 0,1-1 0 0 0,0-1-1 0 0,0 0 1 0 0,-18-3 0 0 0,15-1 73 0 0,0 1 0 0 0,0-2 0 0 0,1-1 0 0 0,-1 0 0 0 0,-17-10 0 0 0,24 10-37 0 0,0 0 0 0 0,0-2-1 0 0,1 1 1 0 0,0-2-1 0 0,-13-12 1 0 0,13 9-41 0 0,1 0 1 0 0,0-1 0 0 0,1 0 0 0 0,1 0-1 0 0,0-1 1 0 0,0 0 0 0 0,2-1-1 0 0,-6-16 1 0 0,3 4 14 0 0,1-1 0 0 0,2 0 0 0 0,-5-47-1 0 0,8 17-33 0 0,6-111 0 0 0,24-57-56 0 0,15-20 178 0 0,11-82-34 0 0,16-365 102 0 0,-40 143 59 0 0,-6 13 196 0 0,-20 485-324 0 0,2 0 1 0 0,14-55 0 0 0,-14 98-166 0 0,-5 9 83 0 0,0 0 0 0 0,0 0 0 0 0,0 0 1 0 0,0 0-1 0 0,0 0 0 0 0,0 0 0 0 0,0 0 0 0 0,0 0 0 0 0,0 0 0 0 0,0 1 1 0 0,0-1-1 0 0,0 0 0 0 0,0 0 0 0 0,0 0 0 0 0,0 0 0 0 0,1 0-7 0 0,-1 0 8 0 0,0 0-1 0 0,0 0 0 0 0,0 0 0 0 0,0 0 0 0 0,0 0 0 0 0,0 0 0 0 0,0 0 1 0 0,0 0-1 0 0,0 0 0 0 0,0 0 0 0 0,1 0 0 0 0,-1 0 0 0 0,0 0 0 0 0,0 0 1 0 0,0 0-1 0 0,0 0 0 0 0,0 0 0 0 0,0 0 0 0 0,0 0 0 0 0,0 0 0 0 0,0 0 1 0 0,0 0-1 0 0,1 0 0 0 0,-1 0 0 0 0,0 0 0 0 0,0 0 0 0 0,0 0 0 0 0,0 0 0 0 0,0 0 1 0 0,0 0-1 0 0,0 0 0 0 0,0 0 0 0 0,0 0 0 0 0,1 0-7 0 0,6 3-183 0 0,1-1 0 0 0,13 3-1 0 0,20 7 135 0 0,62 25-1 0 0,-46-15 18 0 0,-16-5-180 0 0,51 30 0 0 0,-29-13 15 0 0,-54-30 199 0 0,1-1 1 0 0,-1 0-1 0 0,0 0 0 0 0,1-1 0 0 0,-1 0 0 0 0,1 0 0 0 0,0-1 1 0 0,0-1-1 0 0,10 0 0 0 0,2-1 23 0 0,0-2 1 0 0,41-8-1 0 0,161-60 99 0 0,-118 35-179 0 0,-86 29 83 0 0,374-114-84 0 0,66-21 137 0 0,20-6-383 0 0,-433 136 167 0 0,91-13-1 0 0,-133 25 51 0 0,-1-1 0 0 0,1 1 0 0 0,0 0 0 0 0,0 1 0 0 0,7 1 0 0 0,-11-2 77 0 0,0 0 0 0 0,-1 0 0 0 0,1 0-1 0 0,-1 1 1 0 0,1-1 0 0 0,0 0 0 0 0,-1 0 0 0 0,1 1-1 0 0,-1-1 1 0 0,1 0 0 0 0,0 1 0 0 0,-1-1-1 0 0,1 1 1 0 0,-1-1 0 0 0,0 1 0 0 0,1-1 0 0 0,-1 1-1 0 0,1-1 1 0 0,-1 1 0 0 0,0 0 0 0 0,1-1-1 0 0,-1 1 1 0 0,0-1 0 0 0,0 1 0 0 0,1 0 0 0 0,-1-1-1 0 0,0 1 1 0 0,0 0 0 0 0,0-1 0 0 0,0 1-1 0 0,0 0 1 0 0,0-1 0 0 0,0 1 0 0 0,0 0-1 0 0,0-1 1 0 0,0 1 0 0 0,0 0 0 0 0,0-1 0 0 0,-1 1-1 0 0,1 0 1 0 0,0-1 0 0 0,0 1 0 0 0,-1-1-1 0 0,1 1 1 0 0,0 0 0 0 0,-1-1 0 0 0,1 1 0 0 0,-1 0-1 0 0,-10 15 111 0 0,0 0 0 0 0,-1-1 0 0 0,-26 26 0 0 0,13-14-36 0 0,-373 420-120 0 0,118-155 12 0 0,115-123 35 0 0,-393 418 80 0 0,194-211 106 0 0,-159 127 562 0 0,265-272-804 0 0,252-222-224 0 0,15-11-495 0 0,4-2 635 0 0,16-3 125 0 0,-1-2 0 0 0,1-1 0 0 0,-1-1 0 0 0,38-23 0 0 0,-29 16-37 0 0,174-106-74 0 0,-141 80 170 0 0,203-130 141 0 0,-52 32-103 0 0,74-48 248 0 0,158-98 25 0 0,-392 252-329 0 0,377-222 49 0 0,11 22-23 0 0,863-312-339 0 0,-1300 544 296 0 0,26-10-174 0 0,0 2 1 0 0,76-15-1 0 0,-109 26 80 0 0,0 1 1 0 0,0 0-1 0 0,0 0 1 0 0,7 0-1 0 0,-11 0 80 0 0,-1 0-1 0 0,1 0 1 0 0,-1 0-1 0 0,1 0 1 0 0,-1 0-1 0 0,1 1 1 0 0,-1-1 0 0 0,1 0-1 0 0,-1 0 1 0 0,1 0-1 0 0,-1 0 1 0 0,1 1-1 0 0,-1-1 1 0 0,1 0-1 0 0,-1 0 1 0 0,1 1 0 0 0,-1-1-1 0 0,1 0 1 0 0,-1 1-1 0 0,1-1 1 0 0,-1 0-1 0 0,0 1 1 0 0,1-1-1 0 0,-1 1 1 0 0,0-1 0 0 0,1 1-1 0 0,-1-1 1 0 0,0 0-1 0 0,0 1 1 0 0,0 0-1 0 0,1-1 1 0 0,-1 1-1 0 0,0-1 1 0 0,0 1 0 0 0,0-1-1 0 0,0 1 1 0 0,0-1-1 0 0,0 1 1 0 0,0-1-1 0 0,0 1 1 0 0,0-1 0 0 0,0 1-1 0 0,0-1 1 0 0,0 1-1 0 0,0 0 1 0 0,0-1-1 0 0,-1 1 1 0 0,1-1-1 0 0,0 1 1 0 0,-1 0-1 0 0,-6 9-36 0 0,0 1 0 0 0,-1-1-1 0 0,0-1 1 0 0,-1 1 0 0 0,0-2-1 0 0,-17 14 1 0 0,-2 3-43 0 0,-459 492-394 0 0,442-467 511 0 0,-423 489 441 0 0,87-98-10 0 0,-182 195 765 0 0,352-398 139 0 0,192-217-1423 0 0,0 1-1 0 0,-28 43 1 0 0,47-64 55 0 0,0-1-1 0 0,0 0 1 0 0,0 0-1 0 0,0 1 1 0 0,-1-1-1 0 0,1 0 1 0 0,0 0 0 0 0,0 1-1 0 0,0-1 1 0 0,0 0-1 0 0,0 0 1 0 0,0 1 0 0 0,0-1-1 0 0,0 0 1 0 0,0 1-1 0 0,0-1 1 0 0,0 0-1 0 0,0 0 1 0 0,0 1 0 0 0,0-1-1 0 0,0 0 1 0 0,0 1-1 0 0,0-1 1 0 0,0 0 0 0 0,0 0-1 0 0,0 1 1 0 0,1-1-1 0 0,-1 0 1 0 0,0 0-1 0 0,0 1 1 0 0,10 3-432 0 0,11-4-77 0 0,-3-3 423 0 0,-1 0 0 0 0,1-1 0 0 0,-1-1 0 0 0,-1 0 0 0 0,1-2 0 0 0,24-12 0 0 0,91-62 80 0 0,-101 61 14 0 0,653-462 485 0 0,-479 331-168 0 0,96-70-27 0 0,-207 154-230 0 0,684-469 116 0 0,432-180-317 0 0,-459 353-757 0 0,-530 275 877 0 0,-167 71 29 0 0,1 1 0 0 0,64-9-1 0 0,-97 22-39 0 0,0 0 0 0 0,33 1 0 0 0,-50 2 5 0 0,1 1 1 0 0,-1-1 0 0 0,1 1-1 0 0,-1 0 1 0 0,1 0 0 0 0,-1 1-1 0 0,0-1 1 0 0,1 1 0 0 0,-1 0-1 0 0,0 1 1 0 0,0-1 0 0 0,-1 1-1 0 0,1 0 1 0 0,0 0 0 0 0,5 6-1 0 0,-8-6 4 0 0,0 0 1 0 0,0 0-1 0 0,0 0 0 0 0,0 0 0 0 0,0 1 0 0 0,-1-1 1 0 0,0 0-1 0 0,1 1 0 0 0,-1 0 0 0 0,-1-1 0 0 0,1 1 1 0 0,0-1-1 0 0,-1 1 0 0 0,0 0 0 0 0,0 0 0 0 0,0-1 0 0 0,0 1 1 0 0,-1 0-1 0 0,0 3 0 0 0,-2 10 14 0 0,-2-1 0 0 0,-10 29 0 0 0,13-39 23 0 0,-20 46 36 0 0,-28 52 0 0 0,-36 45-42 0 0,73-128 1 0 0,-205 311-103 0 0,-20-14 646 0 0,25-57 707 0 0,-46 60 154 0 0,250-309-1384 0 0,-17 25 15 0 0,24-34-68 0 0,0 1 0 0 0,1 0 1 0 0,-1-1-1 0 0,0 1 0 0 0,1 0 1 0 0,0 0-1 0 0,0 0 0 0 0,-1 5 0 0 0,2-8 6 0 0,0 0 0 0 0,0-1 0 0 0,0 1 0 0 0,0 0 0 0 0,0-1 0 0 0,0 1 0 0 0,0 0 0 0 0,1 0 0 0 0,-1-1 0 0 0,0 1 0 0 0,0 0 0 0 0,1-1 0 0 0,-1 1 0 0 0,0 0 0 0 0,1-1-1 0 0,-1 1 1 0 0,0-1 0 0 0,1 1 0 0 0,-1 0 0 0 0,1-1 0 0 0,-1 1 0 0 0,1-1 0 0 0,-1 0 0 0 0,1 1 0 0 0,1 0 0 0 0,-1 0-25 0 0,1-1-1 0 0,0 1 1 0 0,0 0 0 0 0,0-1 0 0 0,0 1 0 0 0,0-1-1 0 0,-1 0 1 0 0,1 0 0 0 0,3 0 0 0 0,4 0-55 0 0,-1-1 0 0 0,1 0 0 0 0,10-3 0 0 0,-1-1 37 0 0,0-1 1 0 0,-1-1 0 0 0,23-12 0 0 0,48-33-78 0 0,-54 31 75 0 0,328-240-48 0 0,-264 185 165 0 0,390-326-49 0 0,-409 336-14 0 0,-69 57 13 0 0,244-196 82 0 0,-204 169 19 0 0,1 2 0 0 0,2 3 0 0 0,72-31 1 0 0,-116 57-63 0 0,1 2-1 0 0,16-5 1 0 0,-23 8-16 0 0,0-1-1 0 0,-1 1 1 0 0,1-1-1 0 0,0 1 1 0 0,0 0-1 0 0,0 0 1 0 0,0 0 0 0 0,0 1-1 0 0,0-1 1 0 0,0 1-1 0 0,-1-1 1 0 0,1 1-1 0 0,0 0 1 0 0,3 1-1 0 0,-6-1 3 0 0,1 0 1 0 0,0-1-1 0 0,0 1 0 0 0,0 0 0 0 0,-1 0 0 0 0,1 0 0 0 0,0-1 0 0 0,-1 1 0 0 0,1 0 0 0 0,-1 0 1 0 0,1 0-1 0 0,-1 0 0 0 0,1 0 0 0 0,-1 0 0 0 0,0 0 0 0 0,1 0 0 0 0,-1 1 0 0 0,0-1 0 0 0,0 0 1 0 0,0 0-1 0 0,0 0 0 0 0,0 0 0 0 0,0 0 0 0 0,0 0 0 0 0,0 2 0 0 0,-8 29 371 0 0,6-26-306 0 0,-11 28 56 0 0,-1-1 0 0 0,-33 55 0 0 0,26-48-96 0 0,-246 366-22 0 0,80-165 435 0 0,100-132 163 0 0,81-102-598 0 0,-14 20 39 0 0,19-26-75 0 0,0 1 0 0 0,0-1 1 0 0,0 1-1 0 0,1 0 0 0 0,-1-1 1 0 0,0 1-1 0 0,1-1 0 0 0,-1 1 1 0 0,1 0-1 0 0,0 0 0 0 0,-1-1 1 0 0,1 1-1 0 0,0 0 0 0 0,0 0 1 0 0,0 1-1 0 0,1-2-20 0 0,-1 0 1 0 0,1 0-1 0 0,0 0 0 0 0,-1-1 0 0 0,1 1 0 0 0,0 0 1 0 0,-1 0-1 0 0,1-1 0 0 0,0 1 0 0 0,0-1 0 0 0,0 1 0 0 0,-1 0 1 0 0,1-1-1 0 0,0 0 0 0 0,0 1 0 0 0,0-1 0 0 0,0 1 1 0 0,0-1-1 0 0,0 0 0 0 0,0 0 0 0 0,0 0 0 0 0,0 1 1 0 0,1-1-1 0 0,25 0-375 0 0,-14-1 325 0 0,0-2 1 0 0,0 0 0 0 0,-1 0-1 0 0,1-1 1 0 0,-1 0 0 0 0,14-8-1 0 0,69-42-169 0 0,-88 50 232 0 0,392-251-974 0 0,-19-28 9 0 0,-46-8 197 0 0,-213 191 1328 0 0,-194 149 1145 0 0,12-9-1823 0 0,-352 223 360 0 0,-248 76 1079 0 0,343-205-348 0 0,253-111-571 0 0,-2-3 0 0 0,-133 23 0 0 0,164-38-455 0 0,0-2-1 0 0,-53-1 0 0 0,76-3-134 0 0,0 0 1 0 0,0-1-1 0 0,0-1 1 0 0,0 0-1 0 0,1 0 1 0 0,-1-1-1 0 0,1-1 1 0 0,0 0-1 0 0,0-1 1 0 0,-14-9-1 0 0,12 4-74 0 0,0 0-1 0 0,0-1 0 0 0,1 0 1 0 0,-14-17-1 0 0,-42-61-1841 0 0,22 27 310 0 0,-41-41-1283 0 0,52 66 1903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3.07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4997 2041 6465 0 0,'-77'9'1450'0'0,"-262"37"977"0"0,6 26-2320 0 0,15 28-69 0 0,6 13-1 0 0,-307 159 1 0 0,-240 166-16 0 0,726-365 74 0 0,-250 131 84 0 0,-14-31 441 0 0,332-151-473 0 0,-1-3 0 0 0,0-2 0 0 0,-2-4-1 0 0,0-2 1 0 0,-69 1 0 0 0,112-11-183 0 0,-1-2 0 0 0,1-1 0 0 0,0 0 1 0 0,-1-2-1 0 0,1-1 0 0 0,1-1 0 0 0,-1-1 0 0 0,1-2 0 0 0,-26-11 0 0 0,34 12 18 0 0,0-1-1 0 0,1-1 1 0 0,0 0-1 0 0,0-1 0 0 0,1 0 1 0 0,0-1-1 0 0,1-1 1 0 0,0 0-1 0 0,2-1 1 0 0,-1 0-1 0 0,1-1 0 0 0,1 0 1 0 0,-12-25-1 0 0,9 10 7 0 0,1-1 1 0 0,1-1-1 0 0,2 1 0 0 0,2-2 0 0 0,0 1 0 0 0,2-1 1 0 0,0-41-1 0 0,4 11-35 0 0,3-1 0 0 0,19-115 0 0 0,-8 112 75 0 0,4 1-1 0 0,3 1 1 0 0,2 0 0 0 0,3 2-1 0 0,3 0 1 0 0,2 2 0 0 0,41-59-1 0 0,0 15 49 0 0,5 2 0 0 0,164-170 0 0 0,-150 184-109 0 0,3 4-1 0 0,4 4 1 0 0,3 4-1 0 0,112-65 1 0 0,-179 124-10 0 0,0 0 1 0 0,1 2 0 0 0,1 2 0 0 0,1 1 0 0 0,65-15-1 0 0,-77 23 46 0 0,1 2-1 0 0,-1 1 1 0 0,1 0-1 0 0,0 2 1 0 0,0 1-1 0 0,-1 1 1 0 0,1 1-1 0 0,-1 1 1 0 0,44 13-1 0 0,-29-2 116 0 0,-1 1-1 0 0,71 41 1 0 0,64 56 122 0 0,-126-80-207 0 0,98 66 33 0 0,365 232-332 0 0,-225-180-222 0 0,6-13 1 0 0,480 158 0 0 0,-485-208 432 0 0,5-13 1 0 0,539 68 0 0 0,-570-117 224 0 0,351 41-477 0 0,-552-60 332 0 0,-1 3 0 0 0,0 3 0 0 0,96 33 0 0 0,-147-44-38 0 0,-1 1 1 0 0,0 0 0 0 0,0 0-1 0 0,0 0 1 0 0,0 0-1 0 0,0 1 1 0 0,-1 0 0 0 0,8 7-1 0 0,-13-11 10 0 0,1 1 0 0 0,-1-1 0 0 0,0 0-1 0 0,0 1 1 0 0,1-1 0 0 0,-1 0 0 0 0,0 1 0 0 0,0-1-1 0 0,0 0 1 0 0,0 1 0 0 0,0-1 0 0 0,1 1 0 0 0,-1-1-1 0 0,0 0 1 0 0,0 1 0 0 0,0-1 0 0 0,0 1 0 0 0,0-1-1 0 0,0 0 1 0 0,0 1 0 0 0,0-1 0 0 0,0 1 0 0 0,-1-1-1 0 0,1 0 1 0 0,0 1 0 0 0,0-1 0 0 0,0 1 0 0 0,-11 9-52 0 0,-17 5-104 0 0,26-15 127 0 0,-41 15-623 0 0,1-2 0 0 0,-47 8-1 0 0,67-16 474 0 0,-443 77 141 0 0,-5-25 1493 0 0,420-52-1455 0 0,-607 41 628 0 0,464-46-140 0 0,-270-35 1 0 0,380 23-429 0 0,1-3 1 0 0,0-4-1 0 0,-142-54 1 0 0,178 54-148 0 0,1-2 0 0 0,2-2 0 0 0,0-1 0 0 0,1-3 0 0 0,2-1 0 0 0,1-2 0 0 0,-65-65 0 0 0,91 82 67 0 0,1-1 1 0 0,1 0-1 0 0,1-1 0 0 0,0 0 1 0 0,0-1-1 0 0,2 0 0 0 0,-10-23 0 0 0,16 32-15 0 0,0 1 0 0 0,0-1 0 0 0,0 1 0 0 0,1-1 0 0 0,0 0 0 0 0,0 0 0 0 0,1 0 0 0 0,-1 1 0 0 0,2-1-1 0 0,-1 0 1 0 0,1 0 0 0 0,0 0 0 0 0,0 1 0 0 0,1-1 0 0 0,0 0 0 0 0,0 1 0 0 0,1 0 0 0 0,-1-1 0 0 0,1 1 0 0 0,1 0 0 0 0,-1 0-1 0 0,8-8 1 0 0,1 1-100 0 0,0 0 1 0 0,2 1-1 0 0,-1 0 0 0 0,1 1 0 0 0,23-13 0 0 0,83-38-286 0 0,98-21 287 0 0,6 16 222 0 0,-196 59-73 0 0,1151-267 768 0 0,-895 222-739 0 0,307-15 0 0 0,-469 63-86 0 0,-1 5 0 0 0,1 6 0 0 0,189 32 0 0 0,-221-19-9 0 0,-1 3 0 0 0,-1 4 0 0 0,-1 4 1 0 0,-1 3-1 0 0,111 62 0 0 0,-138-60-62 0 0,-1 3 1 0 0,-3 2 0 0 0,-1 2-1 0 0,-1 3 1 0 0,-3 2-1 0 0,-2 2 1 0 0,-3 3-1 0 0,-1 1 1 0 0,71 115 0 0 0,-87-118-218 0 0,31 73 1 0 0,-47-91 166 0 0,-1 0-1 0 0,-1 0 1 0 0,9 58-1 0 0,-17-70 117 0 0,-1 0 0 0 0,0 1 0 0 0,-1-1 0 0 0,-2 0-1 0 0,0 0 1 0 0,-1 0 0 0 0,0 0 0 0 0,-2-1 0 0 0,-1 1 0 0 0,-7 18-1 0 0,3-17 68 0 0,0 1 0 0 0,-2-2 0 0 0,0 1-1 0 0,-1-2 1 0 0,-1 0 0 0 0,-1 0-1 0 0,-1-1 1 0 0,-21 19 0 0 0,-6-1-87 0 0,-1-2 1 0 0,-2-2 0 0 0,-1-3-1 0 0,-1-1 1 0 0,-78 33 0 0 0,-270 80-1368 0 0,-445 66 3910 0 0,224-112 265 0 0,-6-49-2277 0 0,-117-72-1549 0 0,4-50 95 0 0,13 1 1245 0 0,408 55-296 0 0,112 8 157 0 0,-360-4 324 0 0,431 17-731 0 0,-72-2-200 0 0,58-3 655 0 0,-199-12 486 0 0,259 10-492 0 0,-75-9 235 0 0,106 8-73 0 0,36 5-95 0 0,-1-1-1 0 0,0 0 1 0 0,-37-13-1 0 0,53 14-142 0 0,-15-7-178 0 0,19 9 93 0 0,0 0-1 0 0,0 0 1 0 0,0-1 0 0 0,0 1-1 0 0,-1 0 1 0 0,1 0 0 0 0,0 0-1 0 0,0 0 1 0 0,0 0 0 0 0,0-1-1 0 0,0 1 1 0 0,0 0 0 0 0,0 0-1 0 0,0 0 1 0 0,0 0 0 0 0,0-1-1 0 0,0 1 1 0 0,0 0 0 0 0,0 0-1 0 0,0 0 1 0 0,0 0 0 0 0,0 0-1 0 0,0-1 1 0 0,0 1 0 0 0,0 0-1 0 0,0 0 1 0 0,0 0 0 0 0,0 0-1 0 0,0-1 1 0 0,0 1 0 0 0,0 0-1 0 0,0 0 1 0 0,0 0 0 0 0,1 0-1 0 0,-1 0 1 0 0,0-1 0 0 0,12-5-190 0 0,32-6-51 0 0,78-11 1 0 0,50 5 317 0 0,338-19 8 0 0,81-12 123 0 0,-441 38-229 0 0,737-48-77 0 0,2 32 88 0 0,-48 42-67 0 0,0 18 6 0 0,204 6-92 0 0,-264-29 68 0 0,-116-3-937 0 0,-633-6 919 0 0,59 8 0 0 0,-85-6 416 0 0,-11 1 88 0 0,-17 4 315 0 0,17-7-571 0 0,-33 10-137 0 0,-1-2 0 0 0,-1-2 1 0 0,-46 4-1 0 0,48-7-32 0 0,-553 55-335 0 0,91-10 426 0 0,-265 41-491 0 0,-235 23 1221 0 0,-4-39 800 0 0,284-56-754 0 0,93-6-426 0 0,456-3-137 0 0,-245 43 1 0 0,302-33-252 0 0,-83 19 26 0 0,145-25 6 0 0,17-5-70 0 0,0 2 0 0 0,-64 28 0 0 0,80-30-14 0 0,13-5-8 0 0,0 0 1 0 0,0 0-1 0 0,0 0 1 0 0,-8 6-1 0 0,14-9 39 0 0,0 1 0 0 0,0-1 0 0 0,0 0 0 0 0,-1 0 0 0 0,1 0 0 0 0,0 0 0 0 0,0 0 0 0 0,0 0 0 0 0,0 0 0 0 0,0 0 1 0 0,0 0-1 0 0,0 0 0 0 0,0 0 0 0 0,-1 0 0 0 0,1 1 0 0 0,0-1 0 0 0,0 0 0 0 0,0 0 0 0 0,0 0 0 0 0,0 0 0 0 0,0 0 0 0 0,0 0 0 0 0,0 0 0 0 0,0 1 0 0 0,0-1 0 0 0,0 0 0 0 0,0 0 0 0 0,0 0 0 0 0,0 0 0 0 0,0 0 0 0 0,0 0 0 0 0,0 1 0 0 0,0-1 0 0 0,0 0 0 0 0,0 0 0 0 0,0 0 0 0 0,0 0 0 0 0,0 0 0 0 0,0 0 0 0 0,0 1 0 0 0,0-1 0 0 0,0 0 0 0 0,0 0 0 0 0,8 2-318 0 0,12-3-137 0 0,-17 1 429 0 0,41 0-360 0 0,-23 1 227 0 0,22-3 0 0 0,232-42-59 0 0,-89 10 218 0 0,55-13-64 0 0,-53 8 99 0 0,456-61 162 0 0,-607 95-204 0 0,536-50 60 0 0,344 42 134 0 0,249 36-273 0 0,-1024-20 40 0 0,-107-2 22 0 0,1101 11-607 0 0,-284-13-639 0 0,-382 3 1256 0 0,-288-27 5607 0 0,-188 20-5613 0 0,-13-20-6 0 0,1 0 0 0 0,-29-53 0 0 0,24 38-72 0 0,-466-853-564 0 0,414 737 658 0 0,7-4 0 0 0,8-3 0 0 0,6-2 0 0 0,-36-194-1 0 0,71 243 36 0 0,4 0-1 0 0,6 0 0 0 0,5-1 0 0 0,18-205 0 0 0,2 219-33 0 0,-13 87 5 0 0,2 1-1 0 0,-1-1 1 0 0,2 1 0 0 0,10-21-1 0 0,-15 35-8 0 0,0-1 0 0 0,0 0-1 0 0,0 1 1 0 0,0-1 0 0 0,0 0-1 0 0,0 1 1 0 0,0-1 0 0 0,1 1-1 0 0,-1-1 1 0 0,0 1 0 0 0,1 0 0 0 0,0 0-1 0 0,-1 0 1 0 0,1 0 0 0 0,-1 0-1 0 0,1 0 1 0 0,0 0 0 0 0,0 0 0 0 0,0 1-1 0 0,-1-1 1 0 0,1 1 0 0 0,0-1-1 0 0,0 1 1 0 0,0 0 0 0 0,0-1-1 0 0,0 1 1 0 0,0 0 0 0 0,0 0 0 0 0,0 1-1 0 0,0-1 1 0 0,0 0 0 0 0,0 1-1 0 0,-1-1 1 0 0,1 1 0 0 0,0-1 0 0 0,0 1-1 0 0,3 2 1 0 0,1 0-42 0 0,0 1 0 0 0,0 0 0 0 0,0 1-1 0 0,0 0 1 0 0,0 0 0 0 0,-1 0 0 0 0,0 0 0 0 0,7 11 0 0 0,2 5-54 0 0,0 2 0 0 0,-2 0 1 0 0,-1 1-1 0 0,14 39 0 0 0,22 104-131 0 0,54 346 45 0 0,-87-400 179 0 0,-6 1 0 0 0,-4 0-1 0 0,-5 0 1 0 0,-18 126 0 0 0,10-174 112 0 0,-3-1 0 0 0,-3 0 0 0 0,-3-1-1 0 0,-36 87 1 0 0,50-143-56 0 0,2-5-23 0 0,1 0 1 0 0,0 0-1 0 0,-1 0 0 0 0,1 1 1 0 0,0-1-1 0 0,1 0 0 0 0,-2 6 1 0 0,17-29-1113 0 0,-1-20 915 0 0,-1 0 1 0 0,11-65 0 0 0,2-86 0 0 0,-24 172 154 0 0,24-412-133 0 0,-33-2 192 0 0,3 358 181 0 0,-17-102-1 0 0,20 169-111 0 0,0 0 1 0 0,-1 1-1 0 0,0-1 0 0 0,-1 0 0 0 0,1 1 1 0 0,-2-1-1 0 0,1 1 0 0 0,-7-10 0 0 0,10 16-76 0 0,-1 1 0 0 0,0-1 0 0 0,1 1 0 0 0,-1 0 0 0 0,1-1 0 0 0,-1 1 0 0 0,0 0 1 0 0,1-1-1 0 0,-1 1 0 0 0,1 0 0 0 0,-1 0 0 0 0,0 0 0 0 0,0-1 0 0 0,1 1 0 0 0,-1 0 0 0 0,0 0 0 0 0,1 0 0 0 0,-1 0 0 0 0,0 0 0 0 0,1 0 0 0 0,-1 1 0 0 0,0-1 0 0 0,1 0 0 0 0,-1 0 0 0 0,0 0 0 0 0,1 1 0 0 0,-1-1 0 0 0,0 0 0 0 0,1 1 0 0 0,-1-1 0 0 0,1 0 0 0 0,-1 1 0 0 0,1-1 0 0 0,-1 1 0 0 0,1-1 0 0 0,-1 1 0 0 0,1-1 0 0 0,-1 1 0 0 0,-3 3-47 0 0,1-1-1 0 0,0 1 0 0 0,0-1 1 0 0,-4 7-1 0 0,-1 6-16 0 0,1 0 0 0 0,0 1 0 0 0,1 0 0 0 0,1 1 0 0 0,1-1 0 0 0,-3 21-1 0 0,2-13 42 0 0,-39 262-250 0 0,16 4-100 0 0,16-159 136 0 0,5-67 111 0 0,-3-1 0 0 0,-2 0 1 0 0,-28 81-1 0 0,27-108 163 0 0,-1 0 0 0 0,-3 0 0 0 0,0-2 0 0 0,-3 0 0 0 0,0-1 0 0 0,-42 51 0 0 0,44-65 191 0 0,0-1-1 0 0,-1-1 0 0 0,-24 17 0 0 0,29-25-135 0 0,0 0 0 0 0,-1-1 0 0 0,0 0 0 0 0,-1-2 0 0 0,-27 11 0 0 0,37-17-130 0 0,-1 1 0 0 0,1-1 0 0 0,0 0 0 0 0,0 0 0 0 0,-1-1 0 0 0,1 0 0 0 0,0 0 0 0 0,-1 0 0 0 0,1-1 0 0 0,0 0 0 0 0,-9-2 0 0 0,7 0-38 0 0,-1 0 0 0 0,0-1 0 0 0,1 0 0 0 0,0 0 0 0 0,0 0 0 0 0,0-1 0 0 0,-7-7 0 0 0,-5-6-91 0 0,1 0 0 0 0,1-2 1 0 0,0 0-1 0 0,-19-31 1 0 0,-10-18 49 0 0,-67-137 1 0 0,-12-88 283 0 0,1-76-128 0 0,22-6 93 0 0,77 275-52 0 0,3 8 96 0 0,-21-70 815 0 0,43 158-925 0 0,0 3-44 0 0,1 1-1 0 0,0-1 0 0 0,-1 1 0 0 0,1-1 1 0 0,-1 1-1 0 0,1 0 0 0 0,-1-1 0 0 0,0 1 1 0 0,0-1-1 0 0,1 1 0 0 0,-1 0 0 0 0,0 0 1 0 0,0-1-1 0 0,0 1 0 0 0,0 0 1 0 0,-1 0-1 0 0,1 0 0 0 0,0 0 0 0 0,-2-1 1 0 0,2 2-41 0 0,1 1 1 0 0,-1-1 0 0 0,1 0-1 0 0,-1 0 1 0 0,1 0 0 0 0,-1 1-1 0 0,1-1 1 0 0,-1 0 0 0 0,1 1-1 0 0,0-1 1 0 0,-1 0 0 0 0,1 1-1 0 0,-1-1 1 0 0,1 0 0 0 0,0 1-1 0 0,-1-1 1 0 0,1 1 0 0 0,0-1 0 0 0,-1 1-1 0 0,1-1 1 0 0,0 1 0 0 0,0-1-1 0 0,0 1 1 0 0,-1-1 0 0 0,1 1-1 0 0,0-1 1 0 0,0 1 0 0 0,0 0-1 0 0,0 0 1 0 0,-4 19-296 0 0,-1 34-74 0 0,2 68-1 0 0,3-65 251 0 0,9 450-439 0 0,19 0 195 0 0,-26-482 337 0 0,3 88-105 0 0,-9 118 0 0 0,-1-173 236 0 0,-2 0 0 0 0,-3-1 0 0 0,-32 105 0 0 0,36-145-21 0 0,0-1 0 0 0,-1 0 0 0 0,0-1 0 0 0,-1 1 0 0 0,-14 17 0 0 0,22-32-87 0 0,-1 0 1 0 0,0 0-1 0 0,0 0 0 0 0,1 0 1 0 0,-1 0-1 0 0,0 0 1 0 0,0 0-1 0 0,0 0 0 0 0,0 0 1 0 0,0-1-1 0 0,0 1 1 0 0,0 0-1 0 0,0-1 0 0 0,-1 1 1 0 0,1-1-1 0 0,0 1 1 0 0,0-1-1 0 0,0 0 0 0 0,-1 1 1 0 0,1-1-1 0 0,0 0 1 0 0,0 0-1 0 0,-3 0 0 0 0,2 0-17 0 0,1-1-1 0 0,-1 0 0 0 0,0 1 1 0 0,1-1-1 0 0,-1 0 1 0 0,1 0-1 0 0,-1 0 0 0 0,1 0 1 0 0,-1 0-1 0 0,1-1 0 0 0,-1 1 1 0 0,1 0-1 0 0,0 0 0 0 0,-2-3 1 0 0,-3-6-65 0 0,0 1-1 0 0,1-1 1 0 0,0 0 0 0 0,-4-13 0 0 0,-5-14 14 0 0,-187-512-68 0 0,78 155 58 0 0,54 166 18 0 0,9 24 28 0 0,-56-166 317 0 0,77 275-127 0 0,33 83-91 0 0,0 1 0 0 0,-1 0 0 0 0,0 0 0 0 0,0 0 0 0 0,-18-17 0 0 0,24 27-34 0 0,-1-1 0 0 0,1 1 0 0 0,-1-1 0 0 0,0 1 0 0 0,1 0 0 0 0,-1 0 0 0 0,0 0 0 0 0,0 0 0 0 0,0 0 0 0 0,0 0 0 0 0,0 0 0 0 0,0 0 0 0 0,0 1 0 0 0,0-1 0 0 0,0 1-1 0 0,0 0 1 0 0,0 0 0 0 0,0 0 0 0 0,-3 0 0 0 0,3 0-29 0 0,-1 1-1 0 0,1 0 1 0 0,0-1-1 0 0,-1 1 0 0 0,1 0 1 0 0,0 1-1 0 0,0-1 1 0 0,0 0-1 0 0,0 1 0 0 0,0-1 1 0 0,0 1-1 0 0,0-1 1 0 0,-3 5-1 0 0,-1 1-61 0 0,0 1 1 0 0,1 0-1 0 0,0 0 0 0 0,1 0 1 0 0,0 1-1 0 0,0 0 0 0 0,-3 12 0 0 0,-5 24-63 0 0,2 0 0 0 0,-5 61 0 0 0,3 95-19 0 0,10-162 101 0 0,0 405-251 0 0,4-134 177 0 0,-18-1 62 0 0,8-242 90 0 0,-19 82 0 0 0,18-114 74 0 0,-1-2 0 0 0,-2 1 1 0 0,-1-1-1 0 0,-20 36 0 0 0,27-59-69 0 0,4-6-23 0 0,0 0 0 0 0,0 0 1 0 0,0 0-1 0 0,-1 0 1 0 0,1 0-1 0 0,-1-1 1 0 0,0 1-1 0 0,-1-1 0 0 0,-3 4 1 0 0,6-6-28 0 0,0-1 1 0 0,1 0-1 0 0,-1 0 1 0 0,0 0-1 0 0,1 0 1 0 0,-1 0-1 0 0,0 0 1 0 0,1 0-1 0 0,-1 0 1 0 0,0 0-1 0 0,0 0 1 0 0,1 0-1 0 0,-1 0 0 0 0,0-1 1 0 0,1 1-1 0 0,-1 0 1 0 0,0 0-1 0 0,1-1 1 0 0,-1 1-1 0 0,1 0 1 0 0,-1-1-1 0 0,1 1 1 0 0,-1-1-1 0 0,0 1 1 0 0,1-1-1 0 0,-1 1 1 0 0,1-1-1 0 0,0 1 1 0 0,-1-1-1 0 0,1 1 1 0 0,-1-1-1 0 0,1 0 0 0 0,-1 0 1 0 0,-10-23-438 0 0,-42-171 4 0 0,33 110 379 0 0,-116-595 194 0 0,37-6-123 0 0,85 581-1 0 0,1-8 53 0 0,-16-97 129 0 0,27 202-151 0 0,2 6-7 0 0,0 0 0 0 0,0 0-1 0 0,-1 0 1 0 0,1 0 0 0 0,-1 0 0 0 0,0 0-1 0 0,1 0 1 0 0,-1 0 0 0 0,-2-3-1 0 0,0 23-253 0 0,16 174-459 0 0,-4-103 596 0 0,105 709-383 0 0,-90-672 325 0 0,10 168 0 0 0,-32-246 277 0 0,-2 0 1 0 0,-2 0-1 0 0,-2 0 1 0 0,-2 0-1 0 0,-3 0 1 0 0,-24 81 0 0 0,29-120-32 0 0,0 1-1 0 0,-7 12 1 0 0,10-29-185 0 0,0-10-168 0 0,1 14 202 0 0,-2-35-6 0 0,-2 0 0 0 0,-13-58 1 0 0,6 40 84 0 0,-22-120-25 0 0,-41-247 4 0 0,-24-300-57 0 0,95 693 42 0 0,-26-168 185 0 0,28 192-155 0 0,1 3 2 0 0,0 1-1 0 0,-1-1 1 0 0,1 1 0 0 0,0-1 0 0 0,-1 0 0 0 0,0 1 0 0 0,0 0 0 0 0,0-1-1 0 0,0 1 1 0 0,0 0 0 0 0,-2-3 0 0 0,3 5-26 0 0,0 0 0 0 0,-1 0 0 0 0,1 1 0 0 0,0-1 0 0 0,0 0 0 0 0,-1 0 0 0 0,1 1 0 0 0,0-1 0 0 0,-1 0 0 0 0,1 0 0 0 0,0 1 0 0 0,0-1 0 0 0,0 0 0 0 0,-1 1 0 0 0,1-1 0 0 0,0 0 0 0 0,0 1 0 0 0,0-1 0 0 0,0 0 0 0 0,0 1 0 0 0,-1-1 0 0 0,1 0 0 0 0,0 1 0 0 0,0-1 0 0 0,0 1 0 0 0,0-1 0 0 0,0 0 0 0 0,0 1 0 0 0,0-1 0 0 0,0 0 0 0 0,1 1 0 0 0,-1 0 0 0 0,-1 15-162 0 0,40 314-632 0 0,-37-320 777 0 0,49 313-297 0 0,20 139-769 0 0,-59-371 779 0 0,-5 1 0 0 0,-3 91 0 0 0,-5-149 404 0 0,-2 0 0 0 0,-2 0 1 0 0,0-1-1 0 0,-3 1 0 0 0,-1-2 0 0 0,-1 1 0 0 0,-1-1 0 0 0,-27 51 0 0 0,29-69 114 0 0,0 0 0 0 0,0 0 0 0 0,-21 22 0 0 0,23-29-119 0 0,1-1 0 0 0,-1 1 0 0 0,-1-2 0 0 0,1 1 0 0 0,-1-1 1 0 0,0 0-1 0 0,0-1 0 0 0,-11 5 0 0 0,16-8-91 0 0,-1 0-1 0 0,1 0 1 0 0,-1 0 0 0 0,1-1-1 0 0,-1 1 1 0 0,1-1 0 0 0,-1 0-1 0 0,1 0 1 0 0,-1 0 0 0 0,1-1-1 0 0,-1 1 1 0 0,1-1 0 0 0,-1 0-1 0 0,1 0 1 0 0,-1 0 0 0 0,1 0-1 0 0,0 0 1 0 0,0-1 0 0 0,-1 0-1 0 0,1 0 1 0 0,0 0 0 0 0,1 0-1 0 0,-1 0 1 0 0,0 0 0 0 0,-4-6-1 0 0,-4-4-72 0 0,1 0-1 0 0,1-1 0 0 0,0-1 0 0 0,-10-18 0 0 0,17 28 63 0 0,-19-36-171 0 0,-27-74 0 0 0,-5-48 81 0 0,39 115 94 0 0,-89-378-145 0 0,40-9-2 0 0,48 280 78 0 0,6-1 1 0 0,13-163-1 0 0,-4 316 66 0 0,9-95 9 0 0,-7 83-10 0 0,1 0-1 0 0,0 0 0 0 0,1 0 1 0 0,9-21-1 0 0,-12 33 1 0 0,0-1 1 0 0,0 1-1 0 0,1 0 0 0 0,-1 0 1 0 0,0 0-1 0 0,1 0 0 0 0,0 0 1 0 0,-1 0-1 0 0,1 0 0 0 0,0 0 1 0 0,0 0-1 0 0,0 1 0 0 0,0-1 1 0 0,0 1-1 0 0,0 0 0 0 0,1-1 1 0 0,4 0-1 0 0,-4 1 4 0 0,0 0-1 0 0,-1 1 1 0 0,1 0 0 0 0,0 0-1 0 0,0 0 1 0 0,0 0 0 0 0,0 0 0 0 0,0 1-1 0 0,0-1 1 0 0,0 1 0 0 0,0 0-1 0 0,0 0 1 0 0,0 0 0 0 0,4 3 0 0 0,4 1 7 0 0,-1 2 1 0 0,0-1 0 0 0,-1 2 0 0 0,1-1 0 0 0,-1 1 0 0 0,-1 0 0 0 0,1 1-1 0 0,-2 0 1 0 0,1 1 0 0 0,7 11 0 0 0,7 15-43 0 0,25 58 1 0 0,-41-83 22 0 0,88 203-100 0 0,49 97 106 0 0,124 223-68 0 0,-257-512 71 0 0,37 73 70 0 0,-38-79-66 0 0,1-1 0 0 0,0 1 1 0 0,21 22-1 0 0,-28-35-10 0 0,1 0 0 0 0,-1 1-1 0 0,1-2 1 0 0,0 1 0 0 0,0 0 0 0 0,0-1-1 0 0,0 1 1 0 0,0-1 0 0 0,1 0 0 0 0,-1-1-1 0 0,1 1 1 0 0,-1-1 0 0 0,8 2-1 0 0,-5-3 4 0 0,0 1 0 0 0,0-1 0 0 0,1 0-1 0 0,-1-1 1 0 0,0 0 0 0 0,0 0-1 0 0,0 0 1 0 0,8-3 0 0 0,1-2-19 0 0,0 0 0 0 0,-1-1 1 0 0,0-1-1 0 0,-1 0 1 0 0,0-1-1 0 0,26-20 0 0 0,-1-7-2 0 0,-1-2-1 0 0,-2-1 1 0 0,-2-1-1 0 0,40-61 0 0 0,-22 19-135 0 0,60-131-1 0 0,-30 17-451 0 0,-69 159 427 0 0,-2-1 1 0 0,-1 0 0 0 0,6-54 0 0 0,-15 83 189 0 0,-1-1 0 0 0,1 1 1 0 0,-2 0-1 0 0,1-1 0 0 0,-1 1 1 0 0,0-1-1 0 0,-1 1 0 0 0,-6-18 1 0 0,5 21 38 0 0,0-1 1 0 0,0 1 0 0 0,-1 0-1 0 0,0 0 1 0 0,0 0 0 0 0,0 0 0 0 0,-1 1-1 0 0,0-1 1 0 0,0 1 0 0 0,-1 1-1 0 0,1-1 1 0 0,-9-5 0 0 0,-1 1 91 0 0,0 1 1 0 0,-1 0-1 0 0,0 1 1 0 0,0 1 0 0 0,-1 1-1 0 0,0 0 1 0 0,0 1 0 0 0,0 1-1 0 0,-20-2 1 0 0,-22 2 422 0 0,-79 5 1 0 0,112-1-435 0 0,-432 32 652 0 0,1 19-982 0 0,74-7 5 0 0,-933 115 384 0 0,1071-125 221 0 0,-335 51 706 0 0,368-52-818 0 0,-254 44 269 0 0,7 21-9 0 0,148-13-1099 0 0,285-79 223 0 0,1 1 0 0 0,0 2-1 0 0,-35 18 1 0 0,116-34-3608 0 0,188-51 3220 0 0,-4-17 836 0 0,-119 36-104 0 0,419-154 29 0 0,-291 99 125 0 0,321-122-133 0 0,77-27-45 0 0,-632 236 1 0 0,87-27-17 0 0,-83 27 12 0 0,0 2-1 0 0,1 0 0 0 0,24-1 1 0 0,-41 5 14 0 0,-1 0 5 0 0,-1-1 0 0 0,1 1-1 0 0,-1 0 1 0 0,1 0 0 0 0,-1 0 0 0 0,1 0-1 0 0,-1 0 1 0 0,0 1 0 0 0,1-1 0 0 0,-1 0-1 0 0,1 1 1 0 0,-1-1 0 0 0,2 2 0 0 0,-9 5 761 0 0,5-6-644 0 0,-1 0-1 0 0,1 0 0 0 0,0 0 0 0 0,-1-1 0 0 0,-1 2 0 0 0,-131 62 1135 0 0,76-39-1190 0 0,-35 13-263 0 0,-129 32-1 0 0,20-7-101 0 0,77-16 236 0 0,2 6-1 0 0,-155 90 1 0 0,143-62 106 0 0,4 6 0 0 0,4 6 0 0 0,-123 115 0 0 0,-158 182 405 0 0,155-162 551 0 0,166-158-145 0 0,-100 62 0 0 0,166-118-778 0 0,9-5-31 0 0,-1-1 0 0 0,0 0 0 0 0,-1-1-1 0 0,0 0 1 0 0,0-1 0 0 0,-20 6 0 0 0,34-12-69 0 0,-1 0 0 0 0,1 0 0 0 0,-1 0 0 0 0,0 0 0 0 0,1 1 0 0 0,-1-1 0 0 0,0 0 0 0 0,1 0 0 0 0,-1 0 0 0 0,1 0 0 0 0,-1 0 0 0 0,0 0 0 0 0,1 0 0 0 0,-1-1 0 0 0,0 1 0 0 0,1 0 0 0 0,-1 0 1 0 0,1 0-1 0 0,-1-1 0 0 0,0 1 0 0 0,1 0 0 0 0,-1-1 0 0 0,1 1 0 0 0,-1 0 0 0 0,1-1 0 0 0,-1 1 0 0 0,1-1 0 0 0,-1 1 0 0 0,1-1 0 0 0,0 1 0 0 0,-1-1 0 0 0,1 1 0 0 0,0-1 0 0 0,-1 1 1 0 0,1-1-1 0 0,0 1 0 0 0,0-1 0 0 0,-1 0 0 0 0,1 1 0 0 0,0-1 0 0 0,0 0 0 0 0,0 1 0 0 0,0-1 0 0 0,0 1 0 0 0,0-1 0 0 0,0 0 0 0 0,0 1 0 0 0,0-1 0 0 0,0 0 0 0 0,0 1 0 0 0,0-1 0 0 0,0 1 1 0 0,1-2-1 0 0,1-6-155 0 0,0 0 0 0 0,1 1 0 0 0,4-12 1 0 0,-3 11 145 0 0,107-225-1027 0 0,87-99 684 0 0,-34 59 239 0 0,-83 132-152 0 0,149-281-384 0 0,-99 173 721 0 0,-124 239 23 0 0,-5 9 91 0 0,-4 6-15 0 0,-92 249-24 0 0,20 7-80 0 0,9-30-129 0 0,7-41 96 0 0,-156 483-227 0 0,-53 49 827 0 0,149-448 26 0 0,109-256-569 0 0,-1 5 38 0 0,-13 39 0 0 0,20-56-96 0 0,1-6-159 0 0,5-13-223 0 0,30-54 17 0 0,34-103 0 0 0,-20 44 361 0 0,-44 119-15 0 0,249-635-214 0 0,-113 202 183 0 0,35-335 137 0 0,-173 769-74 0 0,0 4 0 0 0,0-1 1 0 0,-1 0 0 0 0,1 0-1 0 0,-1 0 1 0 0,1 0 0 0 0,-1 0-1 0 0,0 0 1 0 0,0 0 0 0 0,-1 0-1 0 0,1 0 1 0 0,0 0 0 0 0,-1 0-1 0 0,-2-5 1 0 0,3 8 4 0 0,-1 0 0 0 0,0 0-1 0 0,0 1 1 0 0,1-1 0 0 0,-1 0 0 0 0,0 0 0 0 0,0 1 0 0 0,1-1-1 0 0,-1 1 1 0 0,0-1 0 0 0,1 0 0 0 0,-1 1 0 0 0,0-1 0 0 0,1 1-1 0 0,-1 0 1 0 0,1-1 0 0 0,-1 1 0 0 0,0 1 0 0 0,-15 14-20 0 0,8-6-41 0 0,0 0-1 0 0,1 1 0 0 0,0 0 1 0 0,-7 16-1 0 0,-18 51-38 0 0,19-43 61 0 0,-75 219-12 0 0,15 5-22 0 0,40-138-62 0 0,-163 703-153 0 0,152-563 368 0 0,39-204-131 0 0,2 0 0 0 0,6 93 0 0 0,-2-138 30 0 0,1 1 1 0 0,0-1 0 0 0,1 0 0 0 0,0 0 0 0 0,1 0 0 0 0,0 0-1 0 0,6 11 1 0 0,-6-17-18 0 0,-1 0 0 0 0,1 0 0 0 0,0 0 0 0 0,1-1 0 0 0,-1 0 0 0 0,1 0 0 0 0,0 0 0 0 0,1 0 0 0 0,-1-1 0 0 0,1 0 0 0 0,-1 0 0 0 0,1 0 0 0 0,1-1 0 0 0,5 3 0 0 0,0-2-18 0 0,0 0 1 0 0,1 0-1 0 0,-1-2 1 0 0,0 0-1 0 0,1 0 1 0 0,-1-1-1 0 0,1 0 1 0 0,0-1-1 0 0,-1-1 0 0 0,1 0 1 0 0,17-4-1 0 0,0-2 90 0 0,0-1 0 0 0,0-1-1 0 0,44-22 1 0 0,47-31-20 0 0,-61 30-57 0 0,160-103-152 0 0,-10-18 220 0 0,-207 151-58 0 0,432-349 42 0 0,-323 257-82 0 0,346-296-28 0 0,-275 233 138 0 0,106-91-117 0 0,450-377-1099 0 0,-679 577 1059 0 0,383-295-461 0 0,-336 269 406 0 0,4 4 0 0 0,150-70-1 0 0,-208 117 79 0 0,0 1 0 0 0,95-23 0 0 0,-119 39 31 0 0,0 1 0 0 0,0 1-1 0 0,0 1 1 0 0,0 2 0 0 0,1 1 0 0 0,-1 1-1 0 0,32 5 1 0 0,-47-3 34 0 0,-1 0 1 0 0,0 1-1 0 0,0 0 1 0 0,0 1-1 0 0,0 1 1 0 0,0 0-1 0 0,-1 0 1 0 0,0 1-1 0 0,-1 1 1 0 0,16 13-1 0 0,-14-9 4 0 0,0 1-1 0 0,-1 0 0 0 0,-1 0 1 0 0,0 2-1 0 0,-1-1 1 0 0,-1 1-1 0 0,14 29 0 0 0,-2 5-12 0 0,-2 2 0 0 0,-3 0 0 0 0,15 75-1 0 0,11 163-101 0 0,-24-105 65 0 0,-9 0 1 0 0,-7 0-1 0 0,-24 194 0 0 0,-93 339 1261 0 0,98-625-826 0 0,13-69-302 0 0,-2 2 86 0 0,2 0-1 0 0,1 1 1 0 0,0 43-1 0 0,3-66-176 0 0,0-1 0 0 0,0 1 0 0 0,0-1 0 0 0,1 1-1 0 0,-1-1 1 0 0,1 1 0 0 0,0-1 0 0 0,0 0 0 0 0,0 1 0 0 0,0-1-1 0 0,0 0 1 0 0,0 0 0 0 0,0 0 0 0 0,1 0 0 0 0,-1 0 0 0 0,1 0-1 0 0,0 0 1 0 0,-1 0 0 0 0,1-1 0 0 0,0 1 0 0 0,0-1 0 0 0,3 2 0 0 0,-2-1-20 0 0,0-1 0 0 0,1 0 1 0 0,-1 0-1 0 0,0 0 1 0 0,1-1-1 0 0,-1 1 1 0 0,1-1-1 0 0,-1 0 1 0 0,1 0-1 0 0,-1 0 1 0 0,1 0-1 0 0,-1-1 0 0 0,1 1 1 0 0,6-3-1 0 0,3-1-6 0 0,0-1-1 0 0,0-1 1 0 0,-1 0-1 0 0,0-1 1 0 0,0 0 0 0 0,0 0-1 0 0,-1-2 1 0 0,0 1-1 0 0,13-15 1 0 0,7-8 27 0 0,42-59 1 0 0,10-26-73 0 0,102-186 0 0 0,25-150-231 0 0,-60 14 409 0 0,-23-6 81 0 0,-114 394-140 0 0,-6 25 7 0 0,2-9 215 0 0,18-46-1 0 0,-20 70-99 0 0,-7 10-164 0 0,0 0 0 0 0,0 0 1 0 0,0 0-1 0 0,0 0 1 0 0,0 0-1 0 0,0 0 1 0 0,1 0-1 0 0,-1 0 1 0 0,0 0-1 0 0,0 0 0 0 0,0 0 1 0 0,0 0-1 0 0,0 0 1 0 0,0 0-1 0 0,0 0 1 0 0,1 0-1 0 0,-1 0 1 0 0,0 0-1 0 0,0 0 0 0 0,0 0 1 0 0,0 0-1 0 0,0 0 1 0 0,0 0-1 0 0,0 0 1 0 0,0 0-1 0 0,0 0 0 0 0,1 0 1 0 0,-1 0-1 0 0,0 1 1 0 0,0-1-1 0 0,0 0 1 0 0,0 0-1 0 0,0 0 1 0 0,0 0-1 0 0,0 0 0 0 0,0 0 1 0 0,0 0-1 0 0,0 0 1 0 0,0 1-1 0 0,0-1 1 0 0,0 0-1 0 0,0 0 1 0 0,0 0-1 0 0,0 0 0 0 0,0 0 1 0 0,3 21 392 0 0,-2-12-408 0 0,13 184 48 0 0,-4-40-123 0 0,43 292-370 0 0,-3-46-457 0 0,-29-50 638 0 0,-21-248 378 0 0,-21 145 0 0 0,-5-86 629 0 0,27-140-728 0 0,-1-20-10 0 0,0 1 0 0 0,0-1-1 0 0,0 0 1 0 0,0 0 0 0 0,0 0 0 0 0,0 0 0 0 0,0 0-1 0 0,0 1 1 0 0,0-1 0 0 0,0 0 0 0 0,0 0 0 0 0,0 0 0 0 0,0 0-1 0 0,1 0 1 0 0,-1 0 0 0 0,0 1 0 0 0,0-1 0 0 0,0 0-1 0 0,0 0 1 0 0,0 0 0 0 0,0 0 0 0 0,1 0 0 0 0,-1 0 0 0 0,0 0-1 0 0,0 0 1 0 0,0 0 0 0 0,0 0 0 0 0,0 0 0 0 0,1 0-1 0 0,-1 0 1 0 0,0 0 0 0 0,0 0 0 0 0,0 0 0 0 0,1 0 0 0 0,7-6-200 0 0,3-7 218 0 0,-1-1 1 0 0,-1 0-1 0 0,0-1 0 0 0,8-17 1 0 0,24-66 183 0 0,-29 68-203 0 0,83-226-69 0 0,117-504 0 0 0,-59-97 372 0 0,-117 650-38 0 0,-58 290-451 0 0,-32 258-422 0 0,17 3 252 0 0,-10 75 167 0 0,-31-6 163 0 0,62-354 224 0 0,-2-2-1 0 0,-2 0 1 0 0,-3-2 0 0 0,-31 57 0 0 0,48-101-115 0 0,4-8-51 0 0,1 1 0 0 0,-1-1-1 0 0,0 0 1 0 0,0 0 0 0 0,-3 4 0 0 0,10-29-698 0 0,34-130 373 0 0,-26 95 255 0 0,79-412-68 0 0,-30-5 100 0 0,-44 322-3 0 0,-5 42 19 0 0,59-401 390 0 0,-71 505-363 0 0,0 1 0 0 0,0 0 0 0 0,1-1 0 0 0,3-7 1 0 0,-4 15-27 0 0,0-1 0 0 0,0 0 0 0 0,0 0 0 0 0,0 1 0 0 0,-1-1 0 0 0,1 0 0 0 0,0 1 0 0 0,-1-1 1 0 0,1 1-1 0 0,0 2 0 0 0,5 43 20 0 0,-1 1 0 0 0,-2 53-1 0 0,-2-31-86 0 0,31 384-212 0 0,3 145 284 0 0,-39-497 153 0 0,-4-1 1 0 0,-29 133-1 0 0,36-230-145 0 0,0 1-1 0 0,1 0 0 0 0,-1 0 1 0 0,1 0-1 0 0,0 0 0 0 0,0 0 1 0 0,2 9-1 0 0,-2-13-23 0 0,0-1 1 0 0,0 0-1 0 0,0 0 0 0 0,0 0 0 0 0,0 0 1 0 0,0 1-1 0 0,0-1 0 0 0,0 0 0 0 0,0 0 0 0 0,0 0 1 0 0,0 0-1 0 0,1 1 0 0 0,-1-1 0 0 0,0 0 1 0 0,0 0-1 0 0,0 0 0 0 0,0 0 0 0 0,0 0 1 0 0,1 0-1 0 0,-1 0 0 0 0,0 0 0 0 0,0 1 1 0 0,0-1-1 0 0,0 0 0 0 0,1 0 0 0 0,-1 0 0 0 0,0 0 1 0 0,0 0-1 0 0,0 0 0 0 0,0 0 0 0 0,1 0 1 0 0,-1 0-1 0 0,0 0 0 0 0,0 0 0 0 0,0 0 1 0 0,0 0-1 0 0,1 0 0 0 0,8-5-140 0 0,6-9 42 0 0,-9 5 110 0 0,1 0 0 0 0,-1 0 0 0 0,-1-1 0 0 0,0 0 1 0 0,6-15-1 0 0,15-55 38 0 0,-21 63-51 0 0,23-96 2 0 0,-4-2 0 0 0,-5 0 0 0 0,3-121 0 0 0,-20-352-61 0 0,-7 462 212 0 0,-25-147 1 0 0,29 267-128 0 0,-12-49 99 0 0,12 51-75 0 0,0-1-1 0 0,-1 1 1 0 0,0 0 0 0 0,0 0 0 0 0,0 0-1 0 0,0 0 1 0 0,-1 0 0 0 0,1 0-1 0 0,-6-5 1 0 0,7 8-23 0 0,0 1 0 0 0,0-1 0 0 0,0 0-1 0 0,0 1 1 0 0,0-1 0 0 0,0 1 0 0 0,0-1 0 0 0,0 1-1 0 0,0 0 1 0 0,0-1 0 0 0,0 1 0 0 0,0 0-1 0 0,0 0 1 0 0,-1 0 0 0 0,1 0 0 0 0,0 0 0 0 0,0 0-1 0 0,0 0 1 0 0,0 0 0 0 0,0 0 0 0 0,0 0 0 0 0,-1 1-1 0 0,1-1 1 0 0,0 0 0 0 0,0 1 0 0 0,0-1 0 0 0,0 1-1 0 0,0-1 1 0 0,0 1 0 0 0,0 0 0 0 0,0-1 0 0 0,1 1-1 0 0,-1 0 1 0 0,-1 1 0 0 0,-2 2-14 0 0,0-1 1 0 0,0 2 0 0 0,1-1-1 0 0,-1 0 1 0 0,-4 8-1 0 0,-2 9-53 0 0,0-1 0 0 0,1 2 0 0 0,1-1 0 0 0,1 1-1 0 0,1 0 1 0 0,-3 25 0 0 0,-9 138-256 0 0,15-85 57 0 0,15 146-1 0 0,33 97-230 0 0,-12-141 211 0 0,16 115-32 0 0,-39-223 438 0 0,-2 131 0 0 0,-11-196 19 0 0,2-22-112 0 0,0 0 1 0 0,1-1 0 0 0,-1 1 0 0 0,1 0-1 0 0,1-1 1 0 0,-1 1 0 0 0,1 0 0 0 0,2 6-1 0 0,-3-13-52 0 0,0 1-1 0 0,0-1 0 0 0,0 0 0 0 0,0 1 1 0 0,0-1-1 0 0,1 0 0 0 0,-1 1 1 0 0,0-1-1 0 0,0 0 0 0 0,0 1 0 0 0,1-1 1 0 0,-1 0-1 0 0,0 0 0 0 0,0 1 1 0 0,1-1-1 0 0,-1 0 0 0 0,0 0 0 0 0,0 0 1 0 0,1 1-1 0 0,-1-1 0 0 0,0 0 0 0 0,1 0 1 0 0,-1 0-1 0 0,0 0 0 0 0,1 0 1 0 0,-1 0-1 0 0,0 0 0 0 0,1 1 0 0 0,-1-1 1 0 0,1 0-1 0 0,10-6-236 0 0,6-14 44 0 0,-8 7 212 0 0,-1 0 0 0 0,-1-1 0 0 0,0 0 0 0 0,0-1 1 0 0,5-18-1 0 0,16-79 112 0 0,-25 102-120 0 0,99-598 488 0 0,-64 356-505 0 0,29-141 17 0 0,27 7 208 0 0,-78 335-254 0 0,24-51-1 0 0,-32 84 40 0 0,1 0-1 0 0,1 1 1 0 0,0 0-1 0 0,1 1 1 0 0,1 0 0 0 0,15-15-1 0 0,-24 28-2 0 0,-1 0-1 0 0,1 1 1 0 0,0 0 0 0 0,0-1-1 0 0,0 1 1 0 0,0 0-1 0 0,1 0 1 0 0,-1 1-1 0 0,0-1 1 0 0,1 1-1 0 0,-1-1 1 0 0,1 1-1 0 0,0 0 1 0 0,-1 1-1 0 0,1-1 1 0 0,0 0-1 0 0,-1 1 1 0 0,1 0-1 0 0,0 0 1 0 0,4 1-1 0 0,-2 0-2 0 0,-1 0-1 0 0,1 1 0 0 0,-1 0 0 0 0,0 0 0 0 0,0 1 0 0 0,0-1 1 0 0,0 1-1 0 0,0 0 0 0 0,0 0 0 0 0,-1 1 0 0 0,0-1 0 0 0,8 9 0 0 0,1 3 8 0 0,1 1-1 0 0,-2 1 1 0 0,0 0-1 0 0,-1 1 1 0 0,14 31-1 0 0,32 101-50 0 0,-50-130 32 0 0,344 1041-1384 0 0,-304-906 940 0 0,33 195 0 0 0,-65-251 440 0 0,-4 0-1 0 0,-5 1 0 0 0,-6 118 1 0 0,-4-163 188 0 0,-2 0 1 0 0,-2-1-1 0 0,-2 0 0 0 0,-3 0 1 0 0,-30 76-1 0 0,42-126-122 0 0,-1 0 0 0 0,0 0 0 0 0,0 0 0 0 0,0 0 0 0 0,-1 0-1 0 0,1-1 1 0 0,-1 1 0 0 0,-5 4 0 0 0,7-7-19 0 0,1 0-1 0 0,-1-1 1 0 0,0 1-1 0 0,0-1 1 0 0,0 1-1 0 0,0-1 1 0 0,0 1-1 0 0,0-1 0 0 0,0 0 1 0 0,0 1-1 0 0,0-1 1 0 0,0 0-1 0 0,0 0 1 0 0,0 0-1 0 0,0 1 1 0 0,-2-2-1 0 0,2 1-11 0 0,-1 0-1 0 0,1-1 1 0 0,0 1-1 0 0,-1-1 1 0 0,1 0-1 0 0,0 1 0 0 0,-1-1 1 0 0,1 0-1 0 0,0 0 1 0 0,0 0-1 0 0,-1 1 1 0 0,1-2-1 0 0,0 1 0 0 0,0 0 1 0 0,-1-1-1 0 0,-7-11-34 0 0,0-1-1 0 0,0 0 0 0 0,1-1 0 0 0,-8-21 1 0 0,-2-2-41 0 0,-156-393-28 0 0,49-4 132 0 0,43-11 105 0 0,49 197-133 0 0,12 0 0 0 0,12-330 0 0 0,52 43-217 0 0,-18 359 180 0 0,-15 127 77 0 0,22-72 1 0 0,-29 113-43 0 0,0 0 0 0 0,1 0 1 0 0,0 1-1 0 0,0-1 0 0 0,8-10 1 0 0,-12 18-17 0 0,1 0 1 0 0,0-1 0 0 0,0 1 0 0 0,0 0-1 0 0,1 0 1 0 0,-1 0 0 0 0,0 0 0 0 0,0 0-1 0 0,1 0 1 0 0,-1 0 0 0 0,0 1 0 0 0,1-1-1 0 0,-1 0 1 0 0,1 1 0 0 0,-1-1 0 0 0,1 1-1 0 0,-1-1 1 0 0,1 1 0 0 0,-1 0 0 0 0,1 0-1 0 0,-1 0 1 0 0,1 0 0 0 0,-1 0-1 0 0,1 0 1 0 0,-1 0 0 0 0,1 0 0 0 0,0 0-1 0 0,-1 1 1 0 0,1-1 0 0 0,-1 1 0 0 0,1-1-1 0 0,-1 1 1 0 0,0 0 0 0 0,1-1 0 0 0,-1 1-1 0 0,0 0 1 0 0,1 0 0 0 0,-1 0 0 0 0,0 0-1 0 0,1 1 1 0 0,6 5-9 0 0,-1 0 0 0 0,0 0 0 0 0,0 1 0 0 0,-1 0 0 0 0,0 0 0 0 0,0 0 0 0 0,-1 1 0 0 0,7 15 0 0 0,1 7-34 0 0,11 41-1 0 0,43 221-172 0 0,-24 8-133 0 0,-29-194 284 0 0,21 141-289 0 0,26 207-4 0 0,-16 1 102 0 0,-38-325 233 0 0,-13 168 0 0 0,-4-194 227 0 0,-4-1 0 0 0,-31 111 1 0 0,-76 156 1073 0 0,117-361-1155 0 0,0 0-1 0 0,-1 0 0 0 0,0-1 1 0 0,0 0-1 0 0,-10 12 0 0 0,14-20-110 0 0,1-1 0 0 0,0 0 0 0 0,0 0 0 0 0,0 0 0 0 0,0 1 0 0 0,0-1 0 0 0,-1 0 0 0 0,1 0 0 0 0,0 0 0 0 0,0 0 0 0 0,0 1 0 0 0,-1-1 0 0 0,1 0 0 0 0,0 0 0 0 0,0 0 0 0 0,0 0 0 0 0,-1 0 0 0 0,1 0 0 0 0,0 0 0 0 0,0 0 0 0 0,-1 0 0 0 0,1 1 0 0 0,0-1 0 0 0,0 0 0 0 0,-1 0 0 0 0,1 0 0 0 0,0 0 0 0 0,0 0 0 0 0,-1-1 0 0 0,1 1 0 0 0,0 0 0 0 0,0 0 0 0 0,-1 0 0 0 0,1 0 0 0 0,0 0 0 0 0,0 0 0 0 0,-1 0 0 0 0,1-1 1 0 0,-6-9-116 0 0,0-17-176 0 0,-23-434 238 0 0,27 372-44 0 0,29-1589-181 0 0,-21 1573 218 0 0,20-178 203 0 0,-25 281-70 0 0,1 6-59 0 0,1 15-90 0 0,4 27-95 0 0,12 257-239 0 0,-9-127 199 0 0,11 111-24 0 0,7 103-54 0 0,-29-176 126 0 0,-3-176 295 0 0,0-1-1 0 0,-3 1 1 0 0,-18 58-1 0 0,20-81 7 0 0,-1 1 0 0 0,0-1 0 0 0,-1-1-1 0 0,0 1 1 0 0,-2-1 0 0 0,1 0-1 0 0,-13 13 1 0 0,21-26-136 0 0,-1-1 0 0 0,1 1 0 0 0,0 0 0 0 0,-1-1 0 0 0,1 1 0 0 0,-1-1 0 0 0,0 1 0 0 0,1-1 0 0 0,-1 1 0 0 0,1-1 0 0 0,-1 0 0 0 0,0 1 0 0 0,1-1 0 0 0,-1 1 0 0 0,0-1 0 0 0,1 0 0 0 0,-1 0 0 0 0,0 0 0 0 0,1 1 0 0 0,-1-1 0 0 0,0 0 1 0 0,0 0-1 0 0,1 0 0 0 0,-1 0 0 0 0,0 0 0 0 0,0 0 0 0 0,1 0 0 0 0,-1 0 0 0 0,0-1 0 0 0,0 1 0 0 0,1 0 0 0 0,-1 0 0 0 0,0-1 0 0 0,1 1 0 0 0,-1 0 0 0 0,0-1 0 0 0,1 1 0 0 0,-1 0 0 0 0,0-1 0 0 0,1 1 0 0 0,-1-1 0 0 0,1 1 0 0 0,-1-1 0 0 0,1 0 0 0 0,-1 1 0 0 0,1-1 0 0 0,0 1 0 0 0,-1-1 0 0 0,1 0 0 0 0,-1 0 0 0 0,-3-6-68 0 0,1 0 0 0 0,0-1 0 0 0,0 1 0 0 0,-2-9 0 0 0,2 3 6 0 0,-8-20-29 0 0,-12-68 0 0 0,5-38 162 0 0,16 120-53 0 0,-32-616 206 0 0,60-1-209 0 0,30 139 84 0 0,-49 450-87 0 0,11-45-27 0 0,-16 82-5 0 0,1 1-1 0 0,1 0 0 0 0,-1 0 1 0 0,1 0-1 0 0,1 0 1 0 0,0 1-1 0 0,8-11 1 0 0,-13 19 23 0 0,0 0 0 0 0,1-1 1 0 0,-1 1-1 0 0,0 0 0 0 0,0 0 0 0 0,0 0 1 0 0,1-1-1 0 0,-1 1 0 0 0,0 0 0 0 0,0 0 1 0 0,0-1-1 0 0,1 1 0 0 0,-1 0 0 0 0,0-1 1 0 0,0 1-1 0 0,0 0 0 0 0,0 0 0 0 0,0-1 1 0 0,0 1-1 0 0,0 0 0 0 0,0-1 0 0 0,0 1 1 0 0,0 0-1 0 0,0-1 0 0 0,0 1 0 0 0,0 0 1 0 0,0-1-1 0 0,0 1 0 0 0,0 0 0 0 0,0-1 1 0 0,0 1-1 0 0,0 0 0 0 0,0-1 0 0 0,-1 1 1 0 0,1 0-1 0 0,0 0 0 0 0,0-1 1 0 0,0 1-1 0 0,0 0 0 0 0,-1 0 0 0 0,1-1 1 0 0,0 1-1 0 0,0 0 0 0 0,-1 0 0 0 0,1 0 1 0 0,0-1-1 0 0,0 1 0 0 0,-1 0 0 0 0,1 0 1 0 0,0 0-1 0 0,-1 0 0 0 0,1 0 0 0 0,-1-1 1 0 0,-12-10 56 0 0,-1-6-76 0 0,0 1 0 0 0,-1 1 0 0 0,-27-22 0 0 0,34 30-21 0 0,0 1-1 0 0,-1 1 0 0 0,0 0 0 0 0,0 0 0 0 0,-1 0 0 0 0,0 2 0 0 0,1-1 0 0 0,-1 1 0 0 0,-17-3 0 0 0,-16 1-205 0 0,-83 1 0 0 0,-44 15 174 0 0,95-6 119 0 0,-931 43 2218 0 0,-305-35-1268 0 0,813-18-871 0 0,-739-16 491 0 0,-132-40-774 0 0,1297 55-49 0 0,-35 0-714 0 0,180 34-3337 0 0,14-8 3161 0 0,169 16 1 0 0,92-20 493 0 0,157-24 514 0 0,0-20 15 0 0,-120 5 42 0 0,-47 5 3 0 0,378-17-79 0 0,-2 31 21 0 0,-468 16 17 0 0,478 86-1 0 0,-679-88 96 0 0,144 25 383 0 0,-233-38 1802 0 0,-627-80-2888 0 0,-6 44 1533 0 0,582 34-848 0 0,-1675-39 1276 0 0,-155 93 445 0 0,526 92-845 0 0,894-50-1092 0 0,309-58-380 0 0,194-33 476 0 0,1 1 0 0 0,0-1 1 0 0,-1 0-1 0 0,1 0 0 0 0,0 0 1 0 0,0 0-1 0 0,-1 0 1 0 0,1-1-1 0 0,0 1 0 0 0,-2-1 1 0 0,130-14-4101 0 0,29-1 3516 0 0,651-106-71 0 0,224-31-164 0 0,492-36 1016 0 0,7 75 3 0 0,-197 125-302 0 0,-779 39 159 0 0,-539-48 81 0 0,-6-1 55 0 0,0 1-1 0 0,0-1 1 0 0,-1 1-1 0 0,1 1 1 0 0,10 3 0 0 0,-53-2 3338 0 0,-431 4-4156 0 0,312-7 640 0 0,-565 10 536 0 0,306-4-179 0 0,-126 7-23 0 0,47 0 168 0 0,-700 24 919 0 0,1 21-28 0 0,37 33-349 0 0,441 5-1167 0 0,575-67-1416 0 0,224-35-3100 0 0,-31 5 4495 0 0,347-46-550 0 0,-269 27 732 0 0,987-104 45 0 0,218 39 825 0 0,-653 49-408 0 0,632-36-261 0 0,-661 44-214 0 0,-356 15-60 0 0,954-14-43 0 0,-1185 25 174 0 0,294 3 4242 0 0,-391-6-3868 0 0,-39-2 0 0 0,22 2-417 0 0,-311-3-692 0 0,263 9 547 0 0,-811 42-605 0 0,-327 102 268 0 0,487 19 450 0 0,18 68-168 0 0,93 27-1440 0 0,15 34 635 0 0,494-235 1081 0 0,-515 224 785 0 0,435-208 519 0 0,-257 61 1 0 0,203-87-1065 0 0,226-46-383 0 0,-1-1 0 0 0,0-1 0 0 0,0-1 1 0 0,0-2-1 0 0,0-2 0 0 0,-35-7 0 0 0,56 8-22 0 0,0 0 1 0 0,0-1-1 0 0,0 0 0 0 0,1-1 0 0 0,-1 0 1 0 0,1-1-1 0 0,0 0 0 0 0,1-1 0 0 0,0 0 1 0 0,0 0-1 0 0,-11-12 0 0 0,12 10-68 0 0,0-1-1 0 0,0 0 1 0 0,1-1-1 0 0,1 0 1 0 0,0 0 0 0 0,0 0-1 0 0,1-1 1 0 0,1 1-1 0 0,0-1 1 0 0,-3-16-1 0 0,-2-17-317 0 0,3-1 0 0 0,-2-83 0 0 0,15-94-602 0 0,-5 182 863 0 0,1-14 52 0 0,-7-270 3562 0 0,2 324-3290 0 0,2 1-22 0 0,-1 0-1 0 0,0 1 1 0 0,0-1 0 0 0,1 0-1 0 0,-1 0 1 0 0,0 1 0 0 0,1-1-1 0 0,-1 1 1 0 0,1-1 0 0 0,-1 0-1 0 0,0 1 1 0 0,1-1 0 0 0,-1 1-1 0 0,1-1 1 0 0,-1 1 0 0 0,1 0-1 0 0,-1-1 1 0 0,1 1 0 0 0,0 0-1 0 0,-1-1 1 0 0,1 1 0 0 0,0 0-1 0 0,-1-1 1 0 0,1 1 0 0 0,0 1-1 0 0,-5 16-95 0 0,0 0 0 0 0,2 0 0 0 0,0 0 0 0 0,0 26 0 0 0,0-4 40 0 0,-21 187-71 0 0,-47 396-260 0 0,-58 148 360 0 0,126-752-20 0 0,-93 491 390 0 0,25-147-32 0 0,-38 231 207 0 0,72-385-520 0 0,6-44 171 0 0,16-72-133 0 0,-18 107-154 0 0,17-79 308 0 0,16-109-290 0 0,0-1-1 0 0,1 1 1 0 0,5 21-1 0 0,-1-7 9 0 0,-4-21 48 0 0,0 0 0 0 0,0-1 0 0 0,1 1 0 0 0,0 0 0 0 0,-1-1 0 0 0,2 1 0 0 0,-1-1 0 0 0,0 0 0 0 0,1 0 0 0 0,0 0 0 0 0,5 6 0 0 0,-3-5-21 0 0,1 1 0 0 0,0-1-1 0 0,0-1 1 0 0,0 1 0 0 0,1-1 0 0 0,11 6 0 0 0,-4-4 26 0 0,0 0 1 0 0,0-2 0 0 0,0 0 0 0 0,0 0 0 0 0,1-1 0 0 0,-1-1-1 0 0,20 1 1 0 0,-15-3-10 0 0,13 2 30 0 0,0-2 1 0 0,52-7-1 0 0,11-11 145 0 0,154-50 1 0 0,87-56-43 0 0,-15 6 46 0 0,260-50-379 0 0,-11 55 361 0 0,98 14-97 0 0,2 18-68 0 0,-23 15-25 0 0,1405-66-362 0 0,-1313 128-345 0 0,-628 4 413 0 0,-54 0 243 0 0,1 2 1 0 0,-1 3-1 0 0,56 11 0 0 0,-102-13 97 0 0,36 9 90 0 0,-43-11-65 0 0,0 0 1 0 0,0 1-1 0 0,0 0 1 0 0,0 0-1 0 0,0 0 0 0 0,0 0 1 0 0,0 1-1 0 0,3 3 1 0 0,-6-6-14 0 0,-1 1 1 0 0,0-1-1 0 0,1 0 1 0 0,-1 1-1 0 0,1-1 1 0 0,-1 0-1 0 0,0 1 1 0 0,1-1-1 0 0,-1 1 1 0 0,0-1-1 0 0,1 1 1 0 0,-1-1-1 0 0,0 1 1 0 0,0-1-1 0 0,0 1 1 0 0,1-1-1 0 0,-1 1 1 0 0,0-1-1 0 0,0 1 1 0 0,0-1-1 0 0,0 1 1 0 0,0-1 0 0 0,0 1-1 0 0,0 0 1 0 0,0-1-1 0 0,0 1 1 0 0,0-1-1 0 0,0 1 1 0 0,-1-1-1 0 0,1 2 1 0 0,-1-2 7 0 0,0 1 0 0 0,1 0 0 0 0,-1 0 1 0 0,0 0-1 0 0,0 0 0 0 0,0-1 1 0 0,0 1-1 0 0,0-1 0 0 0,0 1 1 0 0,-1-1-1 0 0,1 1 0 0 0,0-1 1 0 0,-1 1-1 0 0,-6 1 2 0 0,0 0 0 0 0,0-1-1 0 0,-10 1 1 0 0,-52-2-791 0 0,-111-15-1 0 0,105 7 275 0 0,-1778-118-358 0 0,921 147 1870 0 0,244 42-961 0 0,-54 48-196 0 0,680-99 60 0 0,-346 81-39 0 0,376-83 148 0 0,-406 123 296 0 0,145-44 319 0 0,104-32 22 0 0,171-54-667 0 0,14-2-198 0 0,13-2-305 0 0,34-8-415 0 0,20-3 550 0 0,219-24-73 0 0,379-13 61 0 0,4 37 482 0 0,-189 2-260 0 0,-254 4 274 0 0,1280-52-44 0 0,-1242 46-96 0 0,-141 7-32 0 0,609-25-31 0 0,-2 19-144 0 0,-179 19-21 0 0,-2 22 111 0 0,-513-27 140 0 0,551 60-269 0 0,-502-52 392 0 0,114-3 1822 0 0,-214-15-1290 0 0,-4-4-688 0 0,-1 0 1 0 0,0 2 0 0 0,-38-9 0 0 0,8 2 259 0 0,-7-2 31 0 0,-51-17 188 0 0,89 26-389 0 0,1-1 0 0 0,-36-21-1 0 0,52 27-129 0 0,1 0 0 0 0,0 0 0 0 0,0-1 0 0 0,1 0 0 0 0,-1-1 0 0 0,1 1 0 0 0,0-1-1 0 0,1 0 1 0 0,-1 0 0 0 0,-6-12 0 0 0,6 7-58 0 0,1 0-1 0 0,0-1 1 0 0,0 1 0 0 0,1-1-1 0 0,-3-23 1 0 0,2-7-188 0 0,3-76 0 0 0,14-42 62 0 0,16-103 41 0 0,14-134 16 0 0,-25-114 250 0 0,-27 0 237 0 0,6 378-239 0 0,-2-304 260 0 0,16 149-210 0 0,-3 108-101 0 0,-7 162 11 0 0,-1 1-1 0 0,0-1 1 0 0,-1 0-1 0 0,-1 1 1 0 0,-8-33-1 0 0,-18-14-317 0 0,12 29 170 0 0,-19-31 69 0 0,11 23-3 0 0,-33-45 1 0 0,-79-149 322 0 0,123 212-168 0 0,1 2-85 0 0,1-1 0 0 0,1 0 1 0 0,-9-34-1 0 0,16 42-62 0 0,2 11 37 0 0,0 0 0 0 0,0 0 0 0 0,-1 0 0 0 0,-2-8 0 0 0,2 11-8 0 0,2 1-7 0 0,-1 0 1 0 0,1 0-1 0 0,-1 0 0 0 0,1 0 1 0 0,-1 0-1 0 0,1 0 1 0 0,0 0-1 0 0,-1 1 0 0 0,1-1 1 0 0,0 0-1 0 0,0 0 0 0 0,0-1 1 0 0,0 1-1 0 0,0 0 0 0 0,0 0 1 0 0,0 0-1 0 0,0 0 0 0 0,0 0 1 0 0,0 0-1 0 0,0 0 0 0 0,1 0 1 0 0,-1 0-1 0 0,0 1 0 0 0,1-1 1 0 0,-1 0-1 0 0,1 0 0 0 0,-1 0 1 0 0,1 0-1 0 0,0 0 0 0 0,-1 1 1 0 0,2-2-1 0 0,21-40 67 0 0,22-56 0 0 0,-19 54 122 0 0,-26 43-160 0 0,1 0 0 0 0,-1 0 0 0 0,1 0 0 0 0,-1 1-1 0 0,1-1 1 0 0,0 0 0 0 0,-1 0 0 0 0,1 1 0 0 0,0-1 0 0 0,-1 1 0 0 0,1-1-1 0 0,0 1 1 0 0,0-1 0 0 0,0 1 0 0 0,-1-1 0 0 0,1 1 0 0 0,0-1 0 0 0,0 1 0 0 0,0 0-1 0 0,0 0 1 0 0,0 0 0 0 0,0-1 0 0 0,0 1 0 0 0,0 0 0 0 0,-1 0 0 0 0,1 0 0 0 0,0 0-1 0 0,0 0 1 0 0,0 1 0 0 0,0-1 0 0 0,0 0 0 0 0,0 0 0 0 0,1 1 0 0 0,4 1-33 0 0,-1 1 0 0 0,1-1 0 0 0,-1 1 0 0 0,6 4 1 0 0,0-1 24 0 0,24 8-39 0 0,-30-13 164 0 0,-22-7 218 0 0,-114-36 140 0 0,-231-41-1 0 0,333 78-679 0 0,-1 2 1 0 0,0 0-1 0 0,-40 3 1 0 0,-37 12-5278 0 0,61-4 1826 0 0,20-2 945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6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 9258 0 0,'-5'0'811'0'0,"-1"0"0"0"0,0 0 0 0 0,0 1 0 0 0,-5 1 0 0 0,9-1-672 0 0,0-1 0 0 0,1 1 0 0 0,-1-1 0 0 0,1 1-1 0 0,-1 0 1 0 0,1 0 0 0 0,-1-1 0 0 0,1 1 0 0 0,-1 0 0 0 0,1 0 0 0 0,0 1 0 0 0,-1-1 0 0 0,1 0 0 0 0,0 0 0 0 0,0 1 0 0 0,0-1 0 0 0,-1 3 0 0 0,-2 3-71 0 0,2 0 1 0 0,-1 0-1 0 0,1 1 1 0 0,0-1-1 0 0,1 1 1 0 0,-1 7-1 0 0,-1 49-37 0 0,2-18 24 0 0,-2-17-34 0 0,-1 0-1 0 0,-2 0 1 0 0,-10 34-1 0 0,14-58-200 0 0,2-2 3 0 0,-1-1-1 0 0,1 0 0 0 0,-1 1 0 0 0,0-1 0 0 0,0 1 1 0 0,0-1-1 0 0,0 0 0 0 0,0 0 0 0 0,0 0 0 0 0,-1 0 1 0 0,1 1-1 0 0,-1-2 0 0 0,-2 4 0 0 0,3-15-5723 0 0,2-14 3259 0 0,0 14 2509 0 0,1-1 1 0 0,0 0-1 0 0,0 1 0 0 0,1-1 0 0 0,1 1 1 0 0,0 0-1 0 0,0 0 0 0 0,9-14 0 0 0,-13 23 219 0 0,0 1 0 0 0,0-1-1 0 0,0 1 1 0 0,0 0 0 0 0,1-1-1 0 0,-1 1 1 0 0,0-1 0 0 0,0 1-1 0 0,1 0 1 0 0,-1-1 0 0 0,0 1-1 0 0,1 0 1 0 0,-1-1 0 0 0,0 1-1 0 0,1 0 1 0 0,-1 0 0 0 0,0-1-1 0 0,1 1 1 0 0,-1 0 0 0 0,1 0-1 0 0,-1 0 1 0 0,1 0 0 0 0,-1-1-1 0 0,0 1 1 0 0,1 0 0 0 0,-1 0 0 0 0,1 0-1 0 0,-1 0 1 0 0,1 0 0 0 0,-1 0-1 0 0,1 0 1 0 0,-1 0 0 0 0,1 0-1 0 0,-1 0 1 0 0,0 1 0 0 0,1-1-1 0 0,-1 0 1 0 0,1 0 0 0 0,0 1-1 0 0,1 0 456 0 0,-1 1-1 0 0,1 0 1 0 0,0 0-1 0 0,-1 0 1 0 0,1 0-1 0 0,1 3 1 0 0,8 10-253 0 0,9 6-109 0 0,12 11-371 0 0,-8-12-3210 0 0,-23-19 3171 0 0,-1-1 1 0 0,1 0-1 0 0,-1 1 1 0 0,1-1-1 0 0,-1 0 1 0 0,1 0-1 0 0,-1 1 1 0 0,1-1-1 0 0,0 0 1 0 0,-1 0-1 0 0,1 0 0 0 0,-1 0 1 0 0,1 0-1 0 0,0 0 1 0 0,-1 0-1 0 0,1 0 1 0 0,0 0-1 0 0,-1 0 1 0 0,1 0-1 0 0,-1 0 1 0 0,1 0-1 0 0,0-1 1 0 0,-1 1-1 0 0,2 0 1 0 0,2-2-1098 0 0,-1 2 289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6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4593 0 0,'-9'16'4488'0'0,"7"-12"-4211"0"0,0 0 0 0 0,1 0 0 0 0,0 0 1 0 0,0 0-1 0 0,0 1 0 0 0,-1 8 0 0 0,0 5-124 0 0,-3 78 468 0 0,5-84-1435 0 0,1 0 1 0 0,0 0-1 0 0,4 13 0 0 0,-5-24 728 0 0,0-1 0 0 0,0 0 0 0 0,0 0 0 0 0,0 0 0 0 0,0 0 0 0 0,0 1 0 0 0,0-1 0 0 0,0 0 0 0 0,0 0 0 0 0,0 0 0 0 0,0 0 0 0 0,0 1 0 0 0,0-1 0 0 0,1 0 0 0 0,-1 0 0 0 0,0 0 0 0 0,0 0 0 0 0,0 1 0 0 0,0-1 0 0 0,0 0 0 0 0,0 0 0 0 0,0 0 0 0 0,1 0 0 0 0,-1 0 0 0 0,0 0 0 0 0,0 0 0 0 0,0 1 0 0 0,0-1 0 0 0,0 0 0 0 0,1 0 0 0 0,-1 0 0 0 0,0 0 0 0 0,0 0 0 0 0,0 0 0 0 0,0 0 0 0 0,1 0-1 0 0,-1 0 1 0 0,0 0 0 0 0,0 0 0 0 0,0 0 0 0 0,0 0 0 0 0,1 0 0 0 0,-1 0 0 0 0,0 0 0 0 0,0 0 0 0 0,0 0 0 0 0,0 0 0 0 0,1 0 0 0 0,-1 0 0 0 0,0 0 0 0 0,0-1 0 0 0,0 1 0 0 0,0 0 0 0 0,1 0 0 0 0,-1 0 0 0 0,0 0 0 0 0,0 0 0 0 0,6-9-2641 0 0,-4 4 2649 0 0,-1 1 0 0 0,-1 0-1 0 0,1 0 1 0 0,-1 0 0 0 0,1-7 0 0 0,-1 3-269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6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25 744 0 0,'2'-11'1479'0'0,"0"3"2863"0"0,-2 8-4268 0 0,0 0 0 0 0,0 0-1 0 0,0 0 1 0 0,0 0 0 0 0,0 0 0 0 0,0-1-1 0 0,1 1 1 0 0,-1 0 0 0 0,0 0 0 0 0,0 0-1 0 0,0 0 1 0 0,0 0 0 0 0,0 0 0 0 0,0 0 0 0 0,1 0-1 0 0,-1 0 1 0 0,0 0 0 0 0,0 0 0 0 0,0 0-1 0 0,0 0 1 0 0,0 0 0 0 0,1 0 0 0 0,-1 0-1 0 0,0 0 1 0 0,0 0 0 0 0,0 0 0 0 0,0 0-1 0 0,0 1 1 0 0,0-1 0 0 0,0 0 0 0 0,1 0-1 0 0,-1 0 1 0 0,0 0 0 0 0,0 0 0 0 0,0 0 0 0 0,0 0-1 0 0,0 0 1 0 0,0 0 0 0 0,0 1 0 0 0,0-1-1 0 0,0 0 1 0 0,1 0 0 0 0,-1 0 0 0 0,0 0-1 0 0,0 0 1 0 0,2 3-37 0 0,1-1-1 0 0,-1 0 0 0 0,1 0 1 0 0,0 0-1 0 0,0 0 1 0 0,0-1-1 0 0,0 1 0 0 0,5 1 1 0 0,-6-2-408 0 0,1 0 0 0 0,0-1-1 0 0,0 1 1 0 0,0-1 0 0 0,0 1 0 0 0,0-1 0 0 0,1 0 0 0 0,-1 0 0 0 0,0 0 0 0 0,0 0 0 0 0,0-1 0 0 0,0 1 0 0 0,0-1 0 0 0,0 0-1 0 0,0 0 1 0 0,-1 0 0 0 0,1 0 0 0 0,0-1 0 0 0,0 1 0 0 0,-1-1 0 0 0,1 1 0 0 0,-1-1 0 0 0,1 0 0 0 0,-1 0 0 0 0,2-3-1 0 0,2-1-257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7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6057 0 0,'-3'1'357'0'0,"0"1"-1"0"0,0-1 1 0 0,1 1-1 0 0,-1 0 1 0 0,1-1-1 0 0,-1 1 1 0 0,1 0 0 0 0,0 1-1 0 0,0-1 1 0 0,-1 0-1 0 0,2 1 1 0 0,-1-1-1 0 0,0 1 1 0 0,0 0-1 0 0,1-1 1 0 0,0 1-1 0 0,-1 0 1 0 0,1 0-1 0 0,0 0 1 0 0,0 4-1 0 0,-3 6 31 0 0,2 0 0 0 0,0 0 0 0 0,-1 17-1 0 0,3-20-339 0 0,0-1 0 0 0,0 1 0 0 0,1-1 0 0 0,0 1 0 0 0,1-1 0 0 0,0 0 0 0 0,0 0 0 0 0,1 1 0 0 0,7 15 0 0 0,-9-23-51 0 0,0-1 0 0 0,0 1 1 0 0,0 0-1 0 0,1-1 1 0 0,-1 1-1 0 0,0-1 1 0 0,1 1-1 0 0,-1-1 0 0 0,1 1 1 0 0,-1-1-1 0 0,1 0 1 0 0,0 0-1 0 0,-1 0 0 0 0,1 0 1 0 0,0 0-1 0 0,0 0 1 0 0,0-1-1 0 0,3 2 1 0 0,-2-2 6 0 0,0 1 0 0 0,0-1 0 0 0,0 0 0 0 0,0-1 0 0 0,0 1 0 0 0,0 0 0 0 0,0-1 0 0 0,0 0 0 0 0,0 1 0 0 0,0-1 0 0 0,4-2 0 0 0,0-1 19 0 0,-1 1 0 0 0,1-1 1 0 0,-1 0-1 0 0,0-1 0 0 0,0 1 0 0 0,-1-1 1 0 0,1-1-1 0 0,-1 1 0 0 0,6-9 0 0 0,-7 8 16 0 0,0-1 1 0 0,0 1-1 0 0,-1-1 0 0 0,0 0 0 0 0,0 0 0 0 0,-1 0 0 0 0,0-1 0 0 0,1-7 1 0 0,-2 11 3 0 0,-1 0 1 0 0,1 0-1 0 0,-1 0 1 0 0,0 1-1 0 0,0-1 1 0 0,-1 0-1 0 0,1 0 1 0 0,-1 0-1 0 0,1 1 1 0 0,-1-1-1 0 0,0 0 1 0 0,-1 1-1 0 0,1-1 1 0 0,-1 1-1 0 0,0-1 1 0 0,1 1-1 0 0,-6-6 1 0 0,6 7-6 0 0,0 1 0 0 0,-1-1 0 0 0,1 1 1 0 0,-1 0-1 0 0,1 0 0 0 0,-1 0 1 0 0,0 0-1 0 0,1 0 0 0 0,-1 0 1 0 0,0 0-1 0 0,0 0 0 0 0,0 0 0 0 0,0 1 1 0 0,0-1-1 0 0,0 1 0 0 0,-3-1 1 0 0,1 1-6 0 0,1 0 1 0 0,-1 1 0 0 0,1-1-1 0 0,0 1 1 0 0,0 0 0 0 0,-1-1-1 0 0,1 1 1 0 0,0 1 0 0 0,-5 1 0 0 0,2 1 1 0 0,-1 0 0 0 0,0 0 0 0 0,1 1 0 0 0,0-1 0 0 0,0 1 0 0 0,0 1 0 0 0,1-1 0 0 0,-6 8 0 0 0,5-4 8 0 0,0 0 0 0 0,1 0 0 0 0,0 1 0 0 0,1 0 0 0 0,-1 0 0 0 0,-3 16 0 0 0,-10 64 45 0 0,15-70-86 0 0,1 3-154 0 0,1 0-1 0 0,0 1 0 0 0,2-1 1 0 0,5 33-1 0 0,-6-55 36 0 0,0-1 0 0 0,0 1 0 0 0,0 0 0 0 0,0 0-1 0 0,0 0 1 0 0,1 0 0 0 0,-1 0 0 0 0,0 0 0 0 0,0-1 0 0 0,1 1 0 0 0,-1 0-1 0 0,0 0 1 0 0,1 0 0 0 0,-1-1 0 0 0,1 1 0 0 0,-1 0 0 0 0,1-1-1 0 0,-1 1 1 0 0,1 0 0 0 0,0-1 0 0 0,-1 1 0 0 0,1 0 0 0 0,0-1 0 0 0,-1 1-1 0 0,1-1 1 0 0,0 0 0 0 0,0 1 0 0 0,0-1 0 0 0,-1 1 0 0 0,3-1 0 0 0,-2 0-145 0 0,0 0 0 0 0,1 0 0 0 0,-1-1-1 0 0,0 1 1 0 0,0 0 0 0 0,1-1 0 0 0,-1 1 0 0 0,0-1 0 0 0,0 1 0 0 0,0-1 0 0 0,0 0 0 0 0,0 1 0 0 0,0-1 0 0 0,0 0 0 0 0,0 0 0 0 0,0 0 0 0 0,0 0 0 0 0,0 0 0 0 0,0 0 0 0 0,0-1 0 0 0,5-7-913 0 0,-1 0 1 0 0,0-1-1 0 0,0 0 0 0 0,-1 1 1 0 0,4-14-1 0 0,3-8 239 0 0,-5 16 381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 2745 0 0,'-1'0'397'0'0,"0"0"0"0"0,0 0 1 0 0,0 0-1 0 0,0 1 0 0 0,0-1 1 0 0,0 0-1 0 0,0 0 0 0 0,0 1 1 0 0,0-1-1 0 0,0 1 1 0 0,0-1-1 0 0,0 1 0 0 0,0-1 1 0 0,0 1-1 0 0,0 0 0 0 0,1-1 1 0 0,-1 1-1 0 0,0 0 0 0 0,1 0 1 0 0,-2 1-1 0 0,1 0-123 0 0,-1 0 0 0 0,1 1 0 0 0,0-1-1 0 0,0 1 1 0 0,0-1 0 0 0,0 1 0 0 0,0-1-1 0 0,0 4 1 0 0,1-1-252 0 0,-1-1-1 0 0,1 0 1 0 0,0 1 0 0 0,0-1-1 0 0,0 0 1 0 0,0 1 0 0 0,1-1-1 0 0,0 0 1 0 0,0 0-1 0 0,2 7 1 0 0,-2-9-59 0 0,0 0 0 0 0,1 0 0 0 0,-1 0-1 0 0,1 0 1 0 0,-1 0 0 0 0,1 0 0 0 0,-1 0 0 0 0,1-1 0 0 0,0 1-1 0 0,0 0 1 0 0,0-1 0 0 0,0 0 0 0 0,0 0 0 0 0,0 1 0 0 0,0-1 0 0 0,1 0-1 0 0,-1-1 1 0 0,4 2 0 0 0,-5-2-4 0 0,1 0-1 0 0,-1 1 1 0 0,1-1-1 0 0,-1-1 1 0 0,0 1 0 0 0,1 0-1 0 0,-1 0 1 0 0,0 0-1 0 0,1-1 1 0 0,-1 1 0 0 0,1 0-1 0 0,-1-1 1 0 0,0 0-1 0 0,0 1 1 0 0,1-1 0 0 0,-1 0-1 0 0,0 1 1 0 0,0-1-1 0 0,0 0 1 0 0,0 0 0 0 0,0 0-1 0 0,0 0 1 0 0,0 0-1 0 0,0 0 1 0 0,0 0-1 0 0,0-1 1 0 0,-1 1 0 0 0,1 0-1 0 0,0 0 1 0 0,-1-1-1 0 0,1 1 1 0 0,-1 0 0 0 0,1-3-1 0 0,0 1-28 0 0,0 0 0 0 0,-1 0 0 0 0,1-1 1 0 0,-1 1-1 0 0,1 0 0 0 0,-1-1 0 0 0,0 1 0 0 0,0 0 0 0 0,-1-1 0 0 0,1 1 0 0 0,-1 0 0 0 0,0-1 0 0 0,1 1 1 0 0,-1 0-1 0 0,-1 0 0 0 0,1 0 0 0 0,0 0 0 0 0,-3-4 0 0 0,-2-6 119 0 0,5 10 83 0 0,-1 0 0 0 0,1 0 0 0 0,-1 0 0 0 0,0 1 0 0 0,0-1-1 0 0,0 0 1 0 0,-4-3 0 0 0,6 8 1108 0 0,7 0-780 0 0,26 7 5 0 0,-19-9-390 0 0,-8 1-79 0 0,0-1 1 0 0,0 0-1 0 0,0-1 0 0 0,0 1 1 0 0,8-3-1 0 0,-13 3-268 0 0,-1 0 0 0 0,1 0 0 0 0,-1-1 0 0 0,0 1 0 0 0,1 0 0 0 0,-1 0 0 0 0,1 0-1 0 0,-1 0 1 0 0,1 0 0 0 0,-1 0 0 0 0,1 0 0 0 0,-1 0 0 0 0,1 0 0 0 0,-1 0 0 0 0,1 0 0 0 0,-1 0 0 0 0,1 0 0 0 0,-1 0 0 0 0,1 0 0 0 0,-1 0 0 0 0,1 1 0 0 0,-1-1 0 0 0,1 0 0 0 0,-1 1 139 0 0,0-1 0 0 0,1 1 0 0 0,-1-1 0 0 0,0 1 0 0 0,0-1 1 0 0,0 1-1 0 0,0-1 0 0 0,0 0 0 0 0,1 1 0 0 0,-1-1 0 0 0,0 1 1 0 0,0-1-1 0 0,0 1 0 0 0,0-1 0 0 0,-1 1 0 0 0,1-1 1 0 0,0 1-1 0 0,0-1 0 0 0,0 1 0 0 0,-13 30 1675 0 0,7-18 478 0 0,6-13-1975 0 0,0 0-1 0 0,0 0 1 0 0,0 0-1 0 0,0 0 1 0 0,0 0-1 0 0,0 0 1 0 0,0 0-1 0 0,1 0 1 0 0,-1 0-1 0 0,0 0 1 0 0,0 0-1 0 0,0 0 1 0 0,0 0-1 0 0,0 0 1 0 0,0 0-1 0 0,0 0 1 0 0,0 0-1 0 0,0 0 1 0 0,1 0-1 0 0,-1 0 1 0 0,0 0-1 0 0,0 0 1 0 0,0 0-1 0 0,0 0 1 0 0,0 0-1 0 0,0 0 1 0 0,0 0-1 0 0,0 0 1 0 0,0 0-1 0 0,0 0 1 0 0,0 0-1 0 0,1 0 1 0 0,-1 0-1 0 0,0 1 1 0 0,0-1-1 0 0,0 0 1 0 0,0 0-1 0 0,0 0 1 0 0,0 0-1 0 0,0 0 1 0 0,0 0-1 0 0,0 0 1 0 0,0 0-1 0 0,0 0 1 0 0,0 0-1 0 0,0 1 1 0 0,0-1-1 0 0,0 0 1 0 0,0 0-1 0 0,0 0 1 0 0,0 0-1 0 0,0 0 1 0 0,0 0-1 0 0,0 0 1 0 0,0 0-1 0 0,0 0 1 0 0,0 1-1 0 0,0-1 1 0 0,0 0-1 0 0,0 0 1 0 0,0 0-1 0 0,0 0 1 0 0,0 0-1 0 0,-1 0 1 0 0,1 0-1 0 0,0 0 1 0 0,0 0-1 0 0,0 0 1 0 0,10-6 621 0 0,11-13-726 0 0,-1-1 127 0 0,-19 20-48 0 0,-1 0 0 0 0,0 0 1 0 0,0 0-1 0 0,0 0 0 0 0,0 0 1 0 0,0 0-1 0 0,0 0 1 0 0,1 0-1 0 0,-1 0 0 0 0,0 0 1 0 0,0 0-1 0 0,0 0 0 0 0,0 0 1 0 0,0 0-1 0 0,0 0 0 0 0,1 0 1 0 0,-1 0-1 0 0,0 0 1 0 0,0 1-1 0 0,0-1 0 0 0,0 0 1 0 0,0 0-1 0 0,0 0 0 0 0,0 0 1 0 0,0 0-1 0 0,1 0 1 0 0,-1 0-1 0 0,0 0 0 0 0,0 0 1 0 0,0 0-1 0 0,0 0 0 0 0,0 1 1 0 0,0-1-1 0 0,0 0 1 0 0,0 0-1 0 0,0 0 0 0 0,0 0 1 0 0,0 0-1 0 0,0 0 0 0 0,0 1 1 0 0,0-1-1 0 0,0 0 1 0 0,3 10 1108 0 0,-1 10 269 0 0,-1-15-1364 0 0,0 1 1 0 0,0-1 0 0 0,1 1-1 0 0,2 5 1 0 0,-2-5-180 0 0,-1-3 888 0 0,3 8-6853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7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0 4089 0 0,'-3'18'7507'0'0,"2"-15"-7205"0"0,1 0 0 0 0,-1 0 0 0 0,1 0 0 0 0,0 0 0 0 0,-1 0 0 0 0,2 3 0 0 0,2 16 334 0 0,2-1 1 0 0,13 37-1 0 0,-12-40-710 0 0,-4-14-140 0 0,-1 0 0 0 0,0-1 1 0 0,0 1-1 0 0,0 0 1 0 0,-1 0-1 0 0,1 0 0 0 0,-1 0 1 0 0,0 0-1 0 0,0 0 1 0 0,-1 5-1 0 0,0-7-201 0 0,1 0 0 0 0,-1 1-1 0 0,0-1 1 0 0,0 0 0 0 0,0 0 0 0 0,0 0 0 0 0,-1 0 0 0 0,1 0-1 0 0,0-1 1 0 0,-1 1 0 0 0,0 0 0 0 0,1-1 0 0 0,-1 1 0 0 0,0-1 0 0 0,0 1-1 0 0,0-1 1 0 0,0 0 0 0 0,0 0 0 0 0,-3 2 0 0 0,-4 0-350 0 0,0 1 1 0 0,-1-1 0 0 0,1 0 0 0 0,-1-1-1 0 0,-11 1 1 0 0,-13 3 1913 0 0,27-4 140 0 0,1 0-1 0 0,0 0 1 0 0,-8 4-1 0 0,13-6-1185 0 0,1 0 0 0 0,-1 0 0 0 0,1 0 0 0 0,0 0 0 0 0,-1 1 0 0 0,1-1 0 0 0,0 0 0 0 0,-1 0 0 0 0,1 0 0 0 0,0 1 0 0 0,-1-1 0 0 0,1 0 0 0 0,0 1 0 0 0,-1-1-1 0 0,1 0 1 0 0,0 1 0 0 0,0-1 0 0 0,-1 0 0 0 0,1 1 0 0 0,0-1 0 0 0,0 0 0 0 0,0 1 0 0 0,-1-1 0 0 0,1 1 0 0 0,0-1 0 0 0,0 0 0 0 0,0 1 0 0 0,0-1 0 0 0,0 1 0 0 0,0-1-1 0 0,0 1 1 0 0,0-1 0 0 0,0 1 0 0 0,1 0-40 0 0,-1 0 0 0 0,1 0 0 0 0,-1 0 0 0 0,1 0 0 0 0,0-1 0 0 0,-1 1 0 0 0,1 0 0 0 0,0 0 0 0 0,0-1 0 0 0,0 1 0 0 0,0 0 0 0 0,1 0 0 0 0,3 2-40 0 0,1 0 0 0 0,-1 0 0 0 0,1-1 1 0 0,6 2-1 0 0,-2-2 54 0 0,-1-1 1 0 0,17 1-1 0 0,-19-2-69 0 0,0 0 0 0 0,-1 0-1 0 0,1 1 1 0 0,-1 0-1 0 0,1 1 1 0 0,-1-1 0 0 0,12 5-1 0 0,-16-5 34 0 0,0 0 1 0 0,0 0-1 0 0,0 0 0 0 0,0 1 1 0 0,-1-1-1 0 0,1 0 0 0 0,0 1 1 0 0,-1-1-1 0 0,1 1 0 0 0,0 0 1 0 0,-1-1-1 0 0,2 4 0 0 0,-2-2 153 0 0,0 0-1 0 0,0 0 0 0 0,0-1 0 0 0,0 1 1 0 0,-1 0-1 0 0,1 0 0 0 0,-1 0 0 0 0,0 0 1 0 0,0 4-1 0 0,-4 100 2518 0 0,3-106-2709 0 0,1 0 0 0 0,0 0-1 0 0,0 0 1 0 0,0 0 0 0 0,0 0 0 0 0,1 0-1 0 0,-1 0 1 0 0,0 0 0 0 0,0 0 0 0 0,0 0-1 0 0,1 0 1 0 0,-1 0 0 0 0,1 0 0 0 0,-1 0-1 0 0,1 0 1 0 0,-1-1 0 0 0,1 1 0 0 0,-1 0-1 0 0,1 0 1 0 0,0 0 0 0 0,-1-1 0 0 0,1 1-1 0 0,0 0 1 0 0,1 1 0 0 0,0-2-1 0 0,-1 0-1 0 0,1 1 1 0 0,-1-1 0 0 0,1 0 0 0 0,-1 0-1 0 0,1 0 1 0 0,-1 0 0 0 0,1 0-1 0 0,-1 0 1 0 0,1 0 0 0 0,-1 0 0 0 0,1 0-1 0 0,-1-1 1 0 0,3 0 0 0 0,5-3 35 0 0,-1 0 1 0 0,0 0-1 0 0,0 0 1 0 0,9-8 0 0 0,-14 10 1 0 0,-1 0 1 0 0,1 0-1 0 0,0-1 1 0 0,-1 1-1 0 0,1-1 1 0 0,-1 0-1 0 0,4-6 1 0 0,-5 8 13 0 0,0 0 1 0 0,-1 0-1 0 0,1 0 0 0 0,-1-1 1 0 0,1 1-1 0 0,-1 0 0 0 0,0 0 1 0 0,0-1-1 0 0,1 1 0 0 0,-1 0 1 0 0,0 0-1 0 0,0-1 1 0 0,0 1-1 0 0,0 0 0 0 0,0 0 1 0 0,0-1-1 0 0,-1 1 0 0 0,1 0 1 0 0,0 0-1 0 0,-1 0 0 0 0,1-1 1 0 0,-1 1-1 0 0,1 0 1 0 0,-1 0-1 0 0,-1-2 0 0 0,-3-3 62 0 0,0 0-1 0 0,0 1 1 0 0,0 0-1 0 0,-9-7 1 0 0,10 10-709 0 0,0-1-1 0 0,0 1 1 0 0,0-1 0 0 0,-8-2 0 0 0,12 5 284 0 0,-1 0 1 0 0,1-1-1 0 0,0 1 1 0 0,0 0-1 0 0,-1-1 1 0 0,1 1-1 0 0,0 0 0 0 0,0-1 1 0 0,-1 1-1 0 0,1 0 1 0 0,0-1-1 0 0,0 1 1 0 0,0-1-1 0 0,0 1 1 0 0,0 0-1 0 0,0-1 1 0 0,0 1-1 0 0,0-1 0 0 0,-1 1 1 0 0,1 0-1 0 0,0-1 1 0 0,1 1-1 0 0,-1-1 1 0 0,0 1-1 0 0,0 0 1 0 0,0-1-1 0 0,0 1 1 0 0,0-1-1 0 0,0 1 1 0 0,1-1-1 0 0,5-13-4896 0 0,-3 10 4032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7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8154 0 0,'5'-1'6299'0'0,"-2"0"-6059"0"0,0 1 1 0 0,-1-1 0 0 0,1 1 0 0 0,0 0 0 0 0,-1 0 0 0 0,1 0 0 0 0,0 0 0 0 0,0 0 0 0 0,-1 0-1 0 0,5 2 1 0 0,-4-1-205 0 0,0 0 0 0 0,0 1-1 0 0,1-1 1 0 0,-2 1-1 0 0,1 0 1 0 0,0 0 0 0 0,0 0-1 0 0,0 0 1 0 0,-1 0 0 0 0,0 1-1 0 0,1-1 1 0 0,-1 1-1 0 0,0 0 1 0 0,0 0 0 0 0,3 5-1 0 0,-3-4 1 0 0,-1 1-1 0 0,1-1 0 0 0,-1 1 0 0 0,0 0 0 0 0,0-1 1 0 0,0 1-1 0 0,0 0 0 0 0,-1 0 0 0 0,0 0 1 0 0,-1 5-1 0 0,0 0-12 0 0,0 0 0 0 0,-1 0 0 0 0,-1 0 0 0 0,0-1 1 0 0,0 1-1 0 0,-1-1 0 0 0,0 0 0 0 0,0 0 0 0 0,-1 0 0 0 0,-7 10 1 0 0,5-8-185 0 0,5-9-2 0 0,0 1 0 0 0,0 0 1 0 0,0 0-1 0 0,0-1 1 0 0,0 1-1 0 0,0-1 0 0 0,-1 0 1 0 0,1 0-1 0 0,-4 3 1 0 0,6-5 114 0 0,0 0 1 0 0,0 0-1 0 0,-1 0 1 0 0,1 0-1 0 0,0 0 1 0 0,0 0 0 0 0,0 0-1 0 0,0 0 1 0 0,0 0-1 0 0,0 0 1 0 0,0 0-1 0 0,0 0 1 0 0,-1 0 0 0 0,1 0-1 0 0,0 0 1 0 0,0 0-1 0 0,0 0 1 0 0,0 0-1 0 0,0 0 1 0 0,0 0 0 0 0,0 0-1 0 0,0 0 1 0 0,0 0-1 0 0,-1 0 1 0 0,1 0-1 0 0,0 0 1 0 0,0 0 0 0 0,0 0-1 0 0,0 0 1 0 0,0 0-1 0 0,0 0 1 0 0,0 0-1 0 0,0-1 1 0 0,0 1 0 0 0,0 0-1 0 0,-1 0 1 0 0,1 0-1 0 0,0 0 1 0 0,0 0-1 0 0,0 0 1 0 0,0 0 0 0 0,0 0-1 0 0,0 0 1 0 0,0 0-1 0 0,0-1 1 0 0,0 1-1 0 0,0-7-2018 0 0,3-7 159 0 0,3-6 1502 0 0,2 0 0 0 0,19-36 0 0 0,-23 49 387 0 0,-1 2 219 0 0,-1 0-1 0 0,1 1 0 0 0,0-1 0 0 0,5-5 0 0 0,-7 9-89 0 0,-1 1 0 0 0,1-1 0 0 0,0 0 0 0 0,-1 1-1 0 0,1-1 1 0 0,0 1 0 0 0,-1-1 0 0 0,1 1 0 0 0,0 0 0 0 0,-1-1-1 0 0,1 1 1 0 0,0 0 0 0 0,0-1 0 0 0,-1 1 0 0 0,1 0-1 0 0,0 0 1 0 0,0 0 0 0 0,0 0 0 0 0,0 0 0 0 0,-1 0 0 0 0,1 0-1 0 0,0 0 1 0 0,0 0 0 0 0,0 0 0 0 0,-1 0 0 0 0,1 0 0 0 0,0 0-1 0 0,0 1 1 0 0,0-1 0 0 0,-1 0 0 0 0,1 1 0 0 0,0-1-1 0 0,-1 0 1 0 0,1 1 0 0 0,0-1 0 0 0,0 1 0 0 0,17 15 942 0 0,-1 1 1 0 0,22 27-1 0 0,-38-44-1047 0 0,3 5-343 0 0,0 0 1 0 0,0 0 0 0 0,0 0-1 0 0,-1 1 1 0 0,0-1 0 0 0,3 9-1 0 0,-5-13-23 0 0,0 1 0 0 0,-1 0 0 0 0,1 0 0 0 0,-1 0 0 0 0,0 0 0 0 0,0 0 0 0 0,0 0-1 0 0,0 0 1 0 0,0 0 0 0 0,0 0 0 0 0,0-1 0 0 0,0 1 0 0 0,-1 0 0 0 0,1 0 0 0 0,-1 0 0 0 0,1 0-1 0 0,-1 0 1 0 0,0-1 0 0 0,0 1 0 0 0,0 0 0 0 0,0-1 0 0 0,0 1 0 0 0,0 0 0 0 0,0-1 0 0 0,-3 3 0 0 0,-10 9-3056 0 0,5-6 1197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8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22 5721 0 0,'-4'5'1877'0'0,"3"-4"-1608"0"0,0-1 0 0 0,0 1 0 0 0,0 0 0 0 0,0 0 0 0 0,0 0 0 0 0,0 0 0 0 0,0 0 0 0 0,1 0 0 0 0,-1 1 0 0 0,0 0 0 0 0,4 2 94 0 0,10-3 374 0 0,9-2-132 0 0,1-2 0 0 0,-1 0 0 0 0,0-1 0 0 0,39-13 0 0 0,-61 16-589 0 0,11-2 180 0 0,1 0 1 0 0,-1 0-1 0 0,1 1 1 0 0,0 0 0 0 0,0 1-1 0 0,0 0 1 0 0,20 2-1 0 0,-31-1-120 0 0,0 1-1 0 0,0-1 1 0 0,0 0-1 0 0,1 1 1 0 0,-1-1-1 0 0,0 1 1 0 0,0 0 0 0 0,0-1-1 0 0,-1 1 1 0 0,1 0-1 0 0,0 0 1 0 0,0-1-1 0 0,0 1 1 0 0,0 0-1 0 0,-1 0 1 0 0,1 0 0 0 0,0 0-1 0 0,-1 0 1 0 0,1 0-1 0 0,-1 0 1 0 0,1 0-1 0 0,-1 0 1 0 0,0 0-1 0 0,1 0 1 0 0,-1 1 0 0 0,0-1-1 0 0,0 0 1 0 0,1 0-1 0 0,-1 2 1 0 0,0 5 162 0 0,0-1 1 0 0,0 0-1 0 0,-3 12 0 0 0,3-14-275 0 0,-6 28-1459 0 0,8-39-6210 0 0,6-15 2680 0 0,-5 15 3499 0 0,5-21-1293 0 0,-5 15 1950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8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5977 0 0,'-9'7'5969'0'0,"9"-7"-5878"0"0,0 0 1 0 0,0 0 0 0 0,0 1-1 0 0,0-1 1 0 0,0 0-1 0 0,0 0 1 0 0,0 0-1 0 0,0 1 1 0 0,0-1 0 0 0,0 0-1 0 0,0 0 1 0 0,0 0-1 0 0,0 1 1 0 0,0-1-1 0 0,0 0 1 0 0,0 0 0 0 0,0 0-1 0 0,1 0 1 0 0,-1 1-1 0 0,0-1 1 0 0,0 0-1 0 0,0 0 1 0 0,0 0 0 0 0,0 0-1 0 0,0 1 1 0 0,0-1-1 0 0,1 0 1 0 0,-1 0-1 0 0,0 0 1 0 0,0 0 0 0 0,1 0-1 0 0,20 8 1259 0 0,66 6-268 0 0,-34-6-837 0 0,-50-8-189 0 0,1 1 0 0 0,-1 0 0 0 0,1-1 1 0 0,-1 1-1 0 0,1 1 0 0 0,-1-1 0 0 0,0 1 0 0 0,0-1 0 0 0,5 4 0 0 0,-6-4 47 0 0,-1 1-1 0 0,0-1 0 0 0,1 0 1 0 0,-1 1-1 0 0,0-1 1 0 0,0 1-1 0 0,0 0 1 0 0,0-1-1 0 0,-1 1 1 0 0,1 0-1 0 0,0 0 0 0 0,-1-1 1 0 0,1 1-1 0 0,-1 0 1 0 0,1 0-1 0 0,-1 0 1 0 0,0 0-1 0 0,0 0 1 0 0,0 2-1 0 0,0 5 231 0 0,1-5-250 0 0,-1 1-1 0 0,0-1 1 0 0,0 1 0 0 0,-1-1-1 0 0,1 0 1 0 0,-1 1-1 0 0,0-1 1 0 0,0 0-1 0 0,-1 1 1 0 0,-1 3 0 0 0,1-4-81 0 0,0 0 0 0 0,1 0 0 0 0,0 0 0 0 0,0 0 1 0 0,-1 5-1 0 0,-4 14-809 0 0,3-13-3342 0 0,8-14-3707 0 0,4-8 311 0 0,-5 5 7508 0 0,-2 1-979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8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3513 0 0,'0'0'116'0'0,"0"0"0"0"0,0 0 0 0 0,0 0 0 0 0,0 0 1 0 0,0-1-1 0 0,0 1 0 0 0,0 0 0 0 0,0 0 0 0 0,0 0 1 0 0,0 0-1 0 0,0 0 0 0 0,0 0 0 0 0,0 0 0 0 0,0 0 0 0 0,0 0 1 0 0,0-1-1 0 0,0 1 0 0 0,0 0 0 0 0,0 0 0 0 0,0 0 0 0 0,0 0 1 0 0,0 0-1 0 0,0 0 0 0 0,0 0 0 0 0,0 0 0 0 0,0 0 1 0 0,0 0-1 0 0,1 0 0 0 0,-1 0 0 0 0,0-1 0 0 0,0 1 0 0 0,0 0 1 0 0,0 0-1 0 0,0 0 0 0 0,0 0 0 0 0,0 0 0 0 0,0 0 0 0 0,0 0 1 0 0,1 0-1 0 0,-1 0 0 0 0,0 0 0 0 0,0 0 0 0 0,0 0 1 0 0,0 0-1 0 0,0 0 0 0 0,0 0 0 0 0,0 0 0 0 0,0 0 0 0 0,0 0 1 0 0,1 0-1 0 0,-1 0 0 0 0,0 0 0 0 0,0 0 0 0 0,0 0 1 0 0,0 1-1 0 0,0-1 0 0 0,0 0 0 0 0,4 6 3637 0 0,-1 29 1437 0 0,1 1-3781 0 0,-4 34-54 0 0,5 155-240 0 0,4-177-2171 0 0,0-66-17507 0 0,-9 11 15117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9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1 12755 0 0,'-23'11'4057'0'0,"17"-9"-3951"0"0,0 0-1 0 0,0 1 0 0 0,1 0 1 0 0,-1 0-1 0 0,1 0 1 0 0,-1 1-1 0 0,1 0 1 0 0,0 0-1 0 0,1 0 0 0 0,-8 9 1 0 0,3 1-81 0 0,1 0 0 0 0,0 0 0 0 0,1 0 0 0 0,1 1 0 0 0,0 0 0 0 0,1 0 0 0 0,-4 21 0 0 0,3 1-197 0 0,0 0 1 0 0,1 38-1 0 0,7 29-3641 0 0,0-94 2391 0 0,2-9-1072 0 0,-3-2 2202 0 0,0 1 0 0 0,-1-1 0 0 0,1 0-1 0 0,0 1 1 0 0,-1-1 0 0 0,1 0 0 0 0,0 0 0 0 0,-1 0-1 0 0,1 1 1 0 0,-1-1 0 0 0,1 0 0 0 0,-1 0 0 0 0,0 0-1 0 0,1-1 1 0 0,25-97-3522 0 0,-22 86 3769 0 0,1 0 0 0 0,6-13-1 0 0,5-13 101 0 0,-15 37 80 0 0,-1 0 0 0 0,1 0 0 0 0,0 0 0 0 0,0 0 0 0 0,0 0 0 0 0,1 0 0 0 0,-1 0 0 0 0,0 0-1 0 0,1 0 1 0 0,-1 0 0 0 0,4-2 0 0 0,-4 3-20 0 0,-1 1-1 0 0,1 0 0 0 0,-1 0 1 0 0,0-1-1 0 0,1 1 1 0 0,-1 0-1 0 0,1 0 0 0 0,-1 0 1 0 0,1 0-1 0 0,-1 0 0 0 0,1 0 1 0 0,-1-1-1 0 0,1 1 0 0 0,-1 0 1 0 0,1 0-1 0 0,0 1 0 0 0,-1-1 1 0 0,1 0-1 0 0,-1 0 0 0 0,1 0 1 0 0,0 0-1 0 0,0 1 56 0 0,0 0 0 0 0,0-1 0 0 0,0 1 0 0 0,-1 0 0 0 0,1-1 0 0 0,0 1 0 0 0,0 0 0 0 0,0 0 0 0 0,-1 0 0 0 0,1 0 0 0 0,0 0 0 0 0,-1 0-1 0 0,1 2 1 0 0,32 52 2145 0 0,-10-18-2462 0 0,-10-17-574 0 0,-12-19 602 0 0,-1-1-1 0 0,1 1 0 0 0,-1 0 1 0 0,1-1-1 0 0,-1 1 0 0 0,1-1 1 0 0,-1 1-1 0 0,1-1 0 0 0,0 1 1 0 0,-1-1-1 0 0,1 1 0 0 0,-1-1 1 0 0,1 0-1 0 0,0 1 0 0 0,0-1 0 0 0,-1 0 1 0 0,1 0-1 0 0,0 1 0 0 0,0-1 1 0 0,-1 0-1 0 0,1 0 0 0 0,0 0 1 0 0,0 0-1 0 0,-1 0 0 0 0,1 0 1 0 0,1 0-1 0 0,0-1-159 0 0,0 0 0 0 0,-1-1 1 0 0,1 1-1 0 0,-1 0 0 0 0,0-1 0 0 0,1 1 0 0 0,-1-1 1 0 0,0 1-1 0 0,0-1 0 0 0,0 1 0 0 0,0-1 0 0 0,0 0 1 0 0,1-3-1 0 0,9-28-544 0 0,-7 16 645 0 0,17-62 29 0 0,-2 1 945 0 0,-18 77-593 0 0,-1 0 0 0 0,1-1 0 0 0,-1 1 1 0 0,1 0-1 0 0,-1 0 0 0 0,1 0 0 0 0,0-1 0 0 0,0 1 0 0 0,-1 0 0 0 0,1 0 0 0 0,0 0 0 0 0,0 0 0 0 0,0 0 1 0 0,0 0-1 0 0,2 0 0 0 0,-3 0-109 0 0,0 1 0 0 0,0 0 1 0 0,0 0-1 0 0,1 0 0 0 0,-1 0 1 0 0,0 0-1 0 0,0 0 0 0 0,1 0 1 0 0,-1 0-1 0 0,0 0 0 0 0,0 0 1 0 0,0 0-1 0 0,1 0 0 0 0,-1 0 1 0 0,0 0-1 0 0,0 0 0 0 0,1 0 1 0 0,-1 0-1 0 0,0 1 0 0 0,0-1 1 0 0,0 0-1 0 0,1 0 0 0 0,-1 0 1 0 0,0 0-1 0 0,0 0 0 0 0,0 0 1 0 0,0 1-1 0 0,1-1 0 0 0,-1 0 0 0 0,4 12 1358 0 0,13 204-1111 0 0,-17-214-509 0 0,0 0 0 0 0,0-1-1 0 0,1 1 1 0 0,-1 0 0 0 0,0 0-1 0 0,1-1 1 0 0,0 1 0 0 0,-1 0-1 0 0,1-1 1 0 0,1 3 0 0 0,-2-4 124 0 0,1 0 0 0 0,-1 1 0 0 0,0-1 0 0 0,0 0 0 0 0,0 0 0 0 0,0 0 0 0 0,0 0 0 0 0,0 0 0 0 0,1 0 0 0 0,-1 0 0 0 0,0 0 0 0 0,0 0 0 0 0,0 0 0 0 0,0 0 0 0 0,1 0 0 0 0,-1 1 0 0 0,0-1 0 0 0,0 0 0 0 0,0 0 0 0 0,0 0 0 0 0,1 0 0 0 0,-1 0 0 0 0,0 0 0 0 0,0-1 0 0 0,0 1 0 0 0,0 0 0 0 0,0 0 1 0 0,1 0-1 0 0,-1 0 0 0 0,0 0 0 0 0,0 0 0 0 0,0 0 0 0 0,0 0 0 0 0,0 0 0 0 0,1 0 0 0 0,-1-1 0 0 0,7-10-652 0 0,-4 2 966 0 0,0-1 0 0 0,-1 0 1 0 0,1-14-1 0 0,6-18 1240 0 0,-8 35-845 0 0,1 1-1 0 0,1 0 0 0 0,-1 0 0 0 0,6-9 0 0 0,-6 12-517 0 0,0 0 0 0 0,0 0 0 0 0,1 1-1 0 0,-1-1 1 0 0,1 1 0 0 0,0 0 0 0 0,-1 0 0 0 0,1 0 0 0 0,0 0-1 0 0,5-2 1 0 0,0 0-154 0 0,1 0 0 0 0,-1 0-1 0 0,14-3 1 0 0,3 6-1719 0 0,-23 1 1143 0 0,0 0-1 0 0,1 1 1 0 0,-1-1 0 0 0,0 1-1 0 0,1-1 1 0 0,-1 1-1 0 0,0 0 1 0 0,3 2 0 0 0,-4-3 392 0 0,-1 1 0 0 0,0-1 1 0 0,1 0-1 0 0,-1 1 0 0 0,1-1 0 0 0,-1 0 1 0 0,0 1-1 0 0,1-1 0 0 0,-1 1 1 0 0,0-1-1 0 0,1 1 0 0 0,-1-1 0 0 0,0 1 1 0 0,0-1-1 0 0,1 1 0 0 0,-1-1 1 0 0,0 1-1 0 0,0-1 0 0 0,0 1 1 0 0,0-1-1 0 0,0 1 0 0 0,0-1 0 0 0,0 1 1 0 0,0 5-1568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9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0 5529 0 0,'-23'33'5310'0'0,"20"-29"-5016"0"0,-1 0 0 0 0,1 1 0 0 0,-1-1 0 0 0,1 1 0 0 0,1 0 0 0 0,-1 0 0 0 0,1 0-1 0 0,-1 0 1 0 0,1 1 0 0 0,1-1 0 0 0,-1 0 0 0 0,1 1 0 0 0,-1 9 0 0 0,2-11-201 0 0,0 0 0 0 0,1 0 0 0 0,-1 0 1 0 0,1 0-1 0 0,0 0 0 0 0,0 0 0 0 0,1 0 0 0 0,-1 0 0 0 0,1 0 0 0 0,-1 0 1 0 0,5 5-1 0 0,-5-7-108 0 0,0-1 0 0 0,0 0 1 0 0,0 1-1 0 0,0-1 0 0 0,1 0 1 0 0,-1 0-1 0 0,1 1 0 0 0,-1-1 1 0 0,1 0-1 0 0,-1 0 0 0 0,1-1 1 0 0,0 1-1 0 0,-1 0 0 0 0,1 0 1 0 0,0-1-1 0 0,-1 1 0 0 0,1-1 1 0 0,0 0-1 0 0,0 1 0 0 0,0-1 0 0 0,-1 0 1 0 0,1 0-1 0 0,0 0 0 0 0,0 0 1 0 0,0-1-1 0 0,0 1 0 0 0,-1 0 1 0 0,1-1-1 0 0,3 0 0 0 0,3-3-91 0 0,-1 1 1 0 0,0-1-1 0 0,1 0 0 0 0,-1 0 0 0 0,-1-1 0 0 0,1 0 0 0 0,-1 0 0 0 0,1-1 1 0 0,-2 0-1 0 0,1 0 0 0 0,-1 0 0 0 0,1-1 0 0 0,-2 0 0 0 0,1 0 1 0 0,4-10-1 0 0,-8 16 152 0 0,0 0 0 0 0,-1-1 0 0 0,1 1-1 0 0,0 0 1 0 0,-1-1 0 0 0,1 1 0 0 0,-1-1 0 0 0,0 1 0 0 0,0-1 0 0 0,1 1 0 0 0,-1-1 0 0 0,0 1 0 0 0,0-1 0 0 0,0 1 0 0 0,0-1 0 0 0,-1 0 0 0 0,1 1 0 0 0,0-1 0 0 0,-1 1 0 0 0,1 0 0 0 0,-1-1 0 0 0,1 1 0 0 0,-1-1 0 0 0,0 1 0 0 0,0 0 0 0 0,1-1 0 0 0,-1 1-1 0 0,0 0 1 0 0,0 0 0 0 0,0 0 0 0 0,0 0 0 0 0,0 0 0 0 0,-1 0 0 0 0,1 0 0 0 0,0 0 0 0 0,0 0 0 0 0,-1 0 0 0 0,-2-1 0 0 0,-6 0 131 0 0,-1 0 1 0 0,1 1-1 0 0,-1 0 0 0 0,1 1 0 0 0,-1 0 1 0 0,0 0-1 0 0,1 1 0 0 0,-1 1 1 0 0,1 0-1 0 0,-1 0 0 0 0,1 1 0 0 0,0 0 1 0 0,0 1-1 0 0,-12 6 0 0 0,20-10-263 0 0,1 1-1 0 0,0 0 1 0 0,-1 0 0 0 0,1 0-1 0 0,0-1 1 0 0,-1 1-1 0 0,1 0 1 0 0,0 1-1 0 0,0-1 1 0 0,0 0-1 0 0,0 0 1 0 0,0 0 0 0 0,0 1-1 0 0,0-1 1 0 0,1 0-1 0 0,-1 1 1 0 0,0-1-1 0 0,1 1 1 0 0,-1-1 0 0 0,1 1-1 0 0,-1-1 1 0 0,1 1-1 0 0,0-1 1 0 0,0 1-1 0 0,0-1 1 0 0,0 1 0 0 0,0 2-1 0 0,0-3-169 0 0,1 0 0 0 0,-1 1 0 0 0,0-1 0 0 0,1 0 0 0 0,0 0 0 0 0,-1 0 0 0 0,1 0 0 0 0,0 0 0 0 0,-1 0 0 0 0,1 0 0 0 0,0 0 0 0 0,0 0 0 0 0,0 0 0 0 0,0 0 0 0 0,0 0 0 0 0,0-1 0 0 0,0 1 0 0 0,0 0 0 0 0,0-1 0 0 0,0 1 0 0 0,0-1 0 0 0,0 1 0 0 0,1-1-1 0 0,-1 0 1 0 0,0 1 0 0 0,0-1 0 0 0,1 0 0 0 0,-1 0 0 0 0,0 0 0 0 0,0 0 0 0 0,1 0 0 0 0,-1 0 0 0 0,2 0 0 0 0,27-2-4730 0 0,-19 0 2716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0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211 0 11739 0 0,'-22'5'4214'0'0,"18"-4"-3916"0"0,-1 1 0 0 0,1-1 0 0 0,0 1 0 0 0,0 0-1 0 0,-4 3 1 0 0,5-3-246 0 0,0 0 0 0 0,1 0 0 0 0,-1 0 0 0 0,1 1 0 0 0,0-1 0 0 0,-1 1 0 0 0,1-1-1 0 0,0 1 1 0 0,1 0 0 0 0,-1-1 0 0 0,0 1 0 0 0,1 0 0 0 0,0 0 0 0 0,-2 6 0 0 0,-11 37 201 0 0,-20 80-148 0 0,-4 18-262 0 0,27-109 45 0 0,6-18-61 0 0,-20 59-2188 0 0,25-70 999 0 0,1-11-494 0 0,0 1 1645 0 0,-1-1 0 0 0,1 0 0 0 0,1 0 0 0 0,-1 1 0 0 0,3-6 0 0 0,1-6 133 0 0,-4 13 75 0 0,29-94-158 0 0,-26 87 179 0 0,0 0 0 0 0,1 0 0 0 0,1 1 0 0 0,-1 0 1 0 0,2 0-1 0 0,-1 0 0 0 0,10-9 0 0 0,-16 17 34 0 0,1 0 0 0 0,-1 1-1 0 0,1-1 1 0 0,-1 1 0 0 0,1-1-1 0 0,0 1 1 0 0,-1-1 0 0 0,1 1 0 0 0,0-1-1 0 0,-1 1 1 0 0,1-1 0 0 0,0 1-1 0 0,-1 0 1 0 0,1 0 0 0 0,0-1 0 0 0,0 1-1 0 0,-1 0 1 0 0,1 0 0 0 0,0 0 0 0 0,0 0-1 0 0,0 0 1 0 0,-1 0 0 0 0,1 0-1 0 0,0 0 1 0 0,0 0 0 0 0,-1 0 0 0 0,1 0-1 0 0,0 0 1 0 0,0 1 0 0 0,-1-1-1 0 0,1 0 1 0 0,0 1 0 0 0,0-1 0 0 0,-1 0-1 0 0,1 1 1 0 0,0-1 0 0 0,-1 1 0 0 0,1-1-1 0 0,-1 1 1 0 0,1-1 0 0 0,-1 1-1 0 0,1-1 1 0 0,-1 1 0 0 0,1 0 0 0 0,-1-1-1 0 0,1 2 1 0 0,3 5 413 0 0,-1-1 0 0 0,0 1-1 0 0,0-1 1 0 0,2 10 0 0 0,0-4-680 0 0,19 57 152 0 0,-22-64-480 0 0,0 0 0 0 0,0-1 0 0 0,1 1 0 0 0,4 7 0 0 0,-6-12 358 0 0,-1 1-1 0 0,0-1 1 0 0,1 1 0 0 0,-1-1-1 0 0,0 0 1 0 0,1 1 0 0 0,-1-1-1 0 0,1 0 1 0 0,-1 0 0 0 0,0 1 0 0 0,1-1-1 0 0,-1 0 1 0 0,1 0 0 0 0,-1 1-1 0 0,1-1 1 0 0,-1 0 0 0 0,1 0 0 0 0,-1 0-1 0 0,1 0 1 0 0,-1 0 0 0 0,1 0-1 0 0,-1 0 1 0 0,2 0 0 0 0,-2 0-100 0 0,1-1 0 0 0,0 1 1 0 0,0-1-1 0 0,0 0 0 0 0,0 1 1 0 0,-1-1-1 0 0,1 0 0 0 0,0 1 1 0 0,-1-1-1 0 0,1 0 0 0 0,-1 0 1 0 0,1 1-1 0 0,-1-1 0 0 0,1 0 1 0 0,-1 0-1 0 0,1 0 0 0 0,-1-2 0 0 0,3-3-357 0 0,-1-1 0 0 0,0 0 0 0 0,0-1 0 0 0,0-10 0 0 0,0 2 489 0 0,0 6-159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0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27 1024 0 0,'-4'-11'1868'0'0,"4"11"-1604"0"0,0-1 0 0 0,0 0 0 0 0,0 0 0 0 0,-1 0 0 0 0,1 0 0 0 0,0 0 1 0 0,0 1-1 0 0,-1-1 0 0 0,1 0 0 0 0,-1 0 0 0 0,1 1 0 0 0,0-1 0 0 0,-1 0 0 0 0,0 1 0 0 0,1-4 5062 0 0,0 4-5237 0 0,10 0 975 0 0,13 5-1033 0 0,-21-5 10 0 0,48 22 656 0 0,-46-20-558 0 0,0 0 0 0 0,0 0 0 0 0,0 1 0 0 0,-1 0 0 0 0,1-1 0 0 0,-1 2-1 0 0,0-1 1 0 0,0 0 0 0 0,6 7 0 0 0,-7-4 26 0 0,-1-1 0 0 0,1 1 0 0 0,-1-1 0 0 0,0 1 1 0 0,0 0-1 0 0,0 0 0 0 0,-1-1 0 0 0,-1 9 0 0 0,1-14-167 0 0,8-5-11643 0 0,2-12 7077 0 0,-6 10 3815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0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4105 0 0,'-3'10'9824'0'0,"-1"10"-6949"0"0,-6 101 680 0 0,9-101-3663 0 0,1-1 0 0 0,1 0 0 0 0,6 37 0 0 0,-6-51-534 0 0,0 1 1 0 0,1-1-1 0 0,-1 0 1 0 0,4 8 0 0 0,6 0-4131 0 0,-10-13 4310 0 0,-1 1 0 0 0,1-1 0 0 0,0 1 0 0 0,-1-1 0 0 0,1 1 1 0 0,0-1-1 0 0,0 0 0 0 0,0 0 0 0 0,-1 1 0 0 0,1-1 0 0 0,0 0 0 0 0,0 0 0 0 0,0 0 1 0 0,0 0-1 0 0,-1 0 0 0 0,1 0 0 0 0,1 0 0 0 0,2-1-3164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2393 0 0,'-6'6'8554'0'0,"6"-6"-8225"0"0,-2 14 1767 0 0,3 14-2927 0 0,2-18 47 0 0,5 3-4807 0 0,-8-13 5321 0 0,1 1 0 0 0,-1-1 1 0 0,1 1-1 0 0,-1-1 0 0 0,1 0 0 0 0,-1 1 1 0 0,1-1-1 0 0,0 0 0 0 0,-1 1 0 0 0,1-1 0 0 0,-1 0 1 0 0,1 0-1 0 0,0 1 0 0 0,-1-1 0 0 0,1 0 1 0 0,0 0-1 0 0,-1 0 0 0 0,2 0 0 0 0,9-5 314 0 0,-9 4-1120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1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0 10474 0 0,'-26'3'5807'0'0,"24"-3"-5639"0"0,1 0-1 0 0,0 1 1 0 0,0 0 0 0 0,0-1 0 0 0,-1 1 0 0 0,1 0 0 0 0,0-1 0 0 0,0 1 0 0 0,0 0 0 0 0,0 0 0 0 0,0 0-1 0 0,1 0 1 0 0,-1 0 0 0 0,0 0 0 0 0,0 0 0 0 0,1 0 0 0 0,-2 2 0 0 0,-7 13 205 0 0,6-12-363 0 0,1 1 0 0 0,-1-1 0 0 0,1 1 0 0 0,-2 7 0 0 0,-38 112-275 0 0,11-59-600 0 0,14-34-1327 0 0,29-49-3194 0 0,13-21 5349 0 0,-24 37 42 0 0,15-23-44 0 0,-16 24 58 0 0,1 0 0 0 0,0 0 0 0 0,0 0 0 0 0,0 0 0 0 0,0 0 1 0 0,0 0-1 0 0,0 0 0 0 0,0 0 0 0 0,0 0 0 0 0,0 1 0 0 0,1-1 0 0 0,-1 0 0 0 0,0 1 0 0 0,0-1 0 0 0,1 1 0 0 0,-1-1 0 0 0,3 1 0 0 0,-3 1 108 0 0,1 0-1 0 0,-1 0 1 0 0,1 1-1 0 0,-1-1 1 0 0,0 0-1 0 0,1 1 0 0 0,-1 0 1 0 0,0-1-1 0 0,0 1 1 0 0,0 0-1 0 0,0-1 0 0 0,1 5 1 0 0,7 8-9 0 0,-7-11-163 0 0,0 1 1 0 0,1-1-1 0 0,-2 1 1 0 0,1 0-1 0 0,0-1 0 0 0,-1 1 1 0 0,2 5-1 0 0,-1-1-217 0 0,-1-7 122 0 0,0 1-1 0 0,-1 0 1 0 0,1-1 0 0 0,0 1-1 0 0,0 0 1 0 0,0-1-1 0 0,0 1 1 0 0,2 1-1 0 0,-3-3-63 0 0,1 0-1 0 0,-1 1 0 0 0,0-1 1 0 0,1 0-1 0 0,-1 1 0 0 0,0-1 1 0 0,1 0-1 0 0,-1 1 1 0 0,1-1-1 0 0,-1 0 0 0 0,0 0 1 0 0,1 0-1 0 0,-1 1 0 0 0,1-1 1 0 0,-1 0-1 0 0,1 0 0 0 0,-1 0 1 0 0,0 0-1 0 0,1 0 1 0 0,-1 0-1 0 0,1 0 0 0 0,-1 0 1 0 0,1 0-1 0 0,-1 0 0 0 0,1 0 1 0 0,-1 0-1 0 0,1 0 1 0 0,-1 0-1 0 0,0-1 0 0 0,1 1 1 0 0,0 0-1 0 0,1-2-202 0 0,0 0 1 0 0,1 0-1 0 0,-1-1 0 0 0,0 1 1 0 0,0-1-1 0 0,-1 1 0 0 0,1-1 1 0 0,0 1-1 0 0,1-4 0 0 0,12-30 461 0 0,-10 22-191 0 0,2-4 202 0 0,-3 8 527 0 0,0 1 0 0 0,0 0 1 0 0,1-1-1 0 0,9-13 0 0 0,-13 22-368 0 0,-1 1 0 0 0,1-1 0 0 0,0 1 0 0 0,0-1 1 0 0,0 1-1 0 0,0-1 0 0 0,0 1 0 0 0,-1 0 0 0 0,1-1 0 0 0,0 1 0 0 0,0 0 1 0 0,0 0-1 0 0,0 0 0 0 0,0 0 0 0 0,0 0 0 0 0,0 0 0 0 0,0 0 1 0 0,0 0-1 0 0,0 0 0 0 0,0 0 0 0 0,0 0 0 0 0,0 0 0 0 0,0 1 1 0 0,0-1-1 0 0,1 1 0 0 0,29 14 2066 0 0,-18-8-1702 0 0,2-1-295 0 0,29 15-86 0 0,-41-19-217 0 0,0 0 0 0 0,0 0 1 0 0,0 0-1 0 0,0 1 1 0 0,-1-1-1 0 0,1 1 1 0 0,-1 0-1 0 0,1 0 0 0 0,-1 0 1 0 0,3 5-1 0 0,-4-6 44 0 0,-1 0-1 0 0,0-1 0 0 0,0 1 0 0 0,0 0 0 0 0,0-1 1 0 0,0 1-1 0 0,0 0 0 0 0,0 0 0 0 0,0-1 1 0 0,-1 1-1 0 0,1 0 0 0 0,-1-1 0 0 0,1 1 0 0 0,-1 0 1 0 0,0-1-1 0 0,0 1 0 0 0,1-1 0 0 0,-1 1 0 0 0,0-1 1 0 0,0 0-1 0 0,-2 2 0 0 0,-26 30 1483 0 0,28-32-1437 0 0,-3 3 143 0 0,-31 34 1170 0 0,33-35-1312 0 0,-1 0 1 0 0,0 1-1 0 0,1-1 1 0 0,0 1-1 0 0,0 0 0 0 0,0 0 1 0 0,1 0-1 0 0,-1 0 1 0 0,-1 6-1 0 0,3-7-106 0 0,0 0 0 0 0,0 0 0 0 0,0 0 0 0 0,0 0 0 0 0,0 0 1 0 0,0 0-1 0 0,1 0 0 0 0,0 0 0 0 0,-1 0 0 0 0,1 0 0 0 0,0 0 0 0 0,0 0 0 0 0,1 0 0 0 0,-1-1 0 0 0,1 1 0 0 0,-1 0 0 0 0,1-1 0 0 0,0 1 0 0 0,0-1 1 0 0,0 0-1 0 0,0 0 0 0 0,0 0 0 0 0,1 0 0 0 0,3 3 0 0 0,-1-1 35 0 0,-1 0-1 0 0,0 0 1 0 0,7 8 0 0 0,1 1-49 0 0,11 24 44 0 0,-22-37-15 0 0,-1 0 0 0 0,0 0 0 0 0,0 0 1 0 0,0 0-1 0 0,0 0 0 0 0,0 0 1 0 0,0 0-1 0 0,0 0 0 0 0,0 1 1 0 0,0-1-1 0 0,1 0 0 0 0,-1 0 0 0 0,0 0 1 0 0,0 0-1 0 0,0 0 0 0 0,0 0 1 0 0,0 0-1 0 0,0 0 0 0 0,1 0 1 0 0,-1 0-1 0 0,0 0 0 0 0,0 0 0 0 0,0 0 1 0 0,0 0-1 0 0,0 0 0 0 0,1 0 1 0 0,-1 0-1 0 0,0 0 0 0 0,0 0 1 0 0,0 0-1 0 0,0 0 0 0 0,0 0 0 0 0,1 0 1 0 0,-1 0-1 0 0,0 0 0 0 0,0 0 1 0 0,0 0-1 0 0,0 0 0 0 0,0 0 1 0 0,0-1-1 0 0,0 1 0 0 0,1 0 0 0 0,-1 0 1 0 0,0 0-1 0 0,0 0 0 0 0,3-9-205 0 0,-2-10 227 0 0,-1 14 17 0 0,0 1-1 0 0,-1 0 1 0 0,0 0-1 0 0,0-1 1 0 0,-3-6-1 0 0,3 10-4 0 0,1-1 0 0 0,-1 0 0 0 0,0 0 0 0 0,1 1-1 0 0,-1-1 1 0 0,0 1 0 0 0,0-1 0 0 0,0 1 0 0 0,0-1 0 0 0,-1 1-1 0 0,1 0 1 0 0,0 0 0 0 0,-1-1 0 0 0,1 1 0 0 0,-1 0 0 0 0,-1-1 0 0 0,3 2-21 0 0,0 0 1 0 0,0 0 0 0 0,0 0 0 0 0,0 0 0 0 0,-1 0 0 0 0,1 0 0 0 0,0-1 0 0 0,0 1-1 0 0,0 0 1 0 0,0 0 0 0 0,0 0 0 0 0,-1 0 0 0 0,1 0 0 0 0,0 0 0 0 0,0 0 0 0 0,0 0-1 0 0,0 0 1 0 0,0 0 0 0 0,-1 0 0 0 0,1 0 0 0 0,0 0 0 0 0,0 0 0 0 0,0 0 0 0 0,0 0 0 0 0,-1 0-1 0 0,1 0 1 0 0,0 0 0 0 0,0 0 0 0 0,0 0 0 0 0,0 0 0 0 0,0 0 0 0 0,-1 0 0 0 0,1 0-1 0 0,0 1 1 0 0,0-1 0 0 0,0 0 0 0 0,0 0 0 0 0,0 0 0 0 0,0 0 0 0 0,-1 0 0 0 0,1 0-1 0 0,0 0 1 0 0,0 1 0 0 0,0-1 0 0 0,0 0 0 0 0,0 0 0 0 0,0 0 0 0 0,0 1 0 0 0,0-1-12 0 0,0 0 0 0 0,0 0 0 0 0,0 0 0 0 0,0 0 0 0 0,0 0 0 0 0,0 0 0 0 0,0 0 0 0 0,0 0 0 0 0,0 0 0 0 0,0 1 0 0 0,0-1 0 0 0,0 0 0 0 0,0 0 0 0 0,0 0 0 0 0,0 0 0 0 0,0 0 0 0 0,0 0 0 0 0,0 0 0 0 0,1 0 0 0 0,-1 0 0 0 0,0 0 0 0 0,0 0 0 0 0,0 0 0 0 0,0 0 0 0 0,0 0 0 0 0,0 0 0 0 0,0 1 0 0 0,0-1 0 0 0,0 0 0 0 0,0 0 0 0 0,1 0 0 0 0,-1 0 0 0 0,0 0 0 0 0,0 0 0 0 0,0 0 0 0 0,0 0 0 0 0,0 0 0 0 0,0 0 0 0 0,0 0 0 0 0,0 0 0 0 0,0 0 0 0 0,1 0 0 0 0,-1 0 0 0 0,0-1 0 0 0,0 1 0 0 0,0 0 0 0 0,0 0 0 0 0,0 0 0 0 0,0 0 0 0 0,12 1-178 0 0,-7 0 180 0 0,-6 0-63 0 0,1-1 85 0 0,0 0 0 0 0,0 0-1 0 0,0 0 1 0 0,0 0 0 0 0,0 0-1 0 0,0 0 1 0 0,0 0 0 0 0,0 0-1 0 0,0 0 1 0 0,1 0 0 0 0,-1 0-1 0 0,0 0 1 0 0,0 0 0 0 0,0 0-1 0 0,0 0 1 0 0,0 0 0 0 0,0 0-1 0 0,0 0 1 0 0,0 0 0 0 0,0 0-1 0 0,0 0 1 0 0,0 0 0 0 0,0 0 0 0 0,0 0-1 0 0,0 0 1 0 0,1 0 0 0 0,-1 0-1 0 0,0 0 1 0 0,0 0 0 0 0,0 0-1 0 0,31-9 426 0 0,-26 7-420 0 0,0 1 0 0 0,0-1-1 0 0,0 1 1 0 0,0 0-1 0 0,0 0 1 0 0,0 0 0 0 0,0 1-1 0 0,0 0 1 0 0,0 0-1 0 0,1 0 1 0 0,8 2 0 0 0,3 2 445 0 0,35 10 1 0 0,-49-13-422 0 0,0 0-1 0 0,0 1 0 0 0,0-1 1 0 0,1 0-1 0 0,-1 1 0 0 0,0 0 1 0 0,-1-1-1 0 0,1 1 0 0 0,0 1 1 0 0,0-1-1 0 0,-1 0 0 0 0,1 0 1 0 0,2 5-1 0 0,-3-3 76 0 0,-1 0-1 0 0,1-1 1 0 0,-1 1-1 0 0,0 0 1 0 0,0 0-1 0 0,-1 0 1 0 0,1-1-1 0 0,-1 1 1 0 0,0 0-1 0 0,0 0 1 0 0,0 0-1 0 0,0 0 1 0 0,-1 0-1 0 0,-2 7 1 0 0,-1 7 455 0 0,-14 31 0 0 0,15-41-435 0 0,-6 12 130 0 0,5-12-96 0 0,1 0 1 0 0,-6 18-1 0 0,1-3 109 0 0,7-20-284 0 0,0 0 0 0 0,-1 0 0 0 0,1 0 0 0 0,0 0 0 0 0,1 0 0 0 0,-1 0 0 0 0,1 0 0 0 0,-1 0 0 0 0,1 0 0 0 0,0 0 0 0 0,0 0 0 0 0,0 0 0 0 0,1 3 0 0 0,-1-5-12 0 0,1 0 0 0 0,-1 0 0 0 0,1 0 0 0 0,-1-1 1 0 0,1 1-1 0 0,-1 0 0 0 0,1 0 0 0 0,0-1 1 0 0,-1 1-1 0 0,1-1 0 0 0,0 1 0 0 0,0 0 1 0 0,-1-1-1 0 0,1 0 0 0 0,0 1 0 0 0,0-1 1 0 0,0 1-1 0 0,0-1 0 0 0,0 0 0 0 0,0 0 1 0 0,0 1-1 0 0,-1-1 0 0 0,1 0 0 0 0,0 0 1 0 0,2 0-1 0 0,29 0-38 0 0,-22-1 81 0 0,-2 0-32 0 0,1 0-1 0 0,-1 0 0 0 0,0-1 0 0 0,0-1 1 0 0,0 1-1 0 0,10-6 0 0 0,9-3 9 0 0,3-1-65 0 0,-26 10 48 0 0,4 0-497 0 0,-7 3-539 0 0,-4 3-888 0 0,-12 3-14334 0 0,13-8 13763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2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11690 0 0,'-10'1'3381'0'0,"9"0"-1877"0"0,14 4-1643 0 0,7 3 352 0 0,-17-6-194 0 0,6 4-34 0 0,0 0 0 0 0,0 1 0 0 0,7 7 0 0 0,-13-11-16 0 0,-1-1 0 0 0,0 1-1 0 0,0 0 1 0 0,0 0 0 0 0,0 0-1 0 0,0 0 1 0 0,-1 0 0 0 0,1 0 0 0 0,-1 0-1 0 0,0 1 1 0 0,0-1 0 0 0,0 1-1 0 0,0 4 1 0 0,0 0-114 0 0,-1-1 0 0 0,-1 1 1 0 0,1 0-1 0 0,-1-1 0 0 0,-1 1 0 0 0,1-1 0 0 0,-1 1 1 0 0,0-1-1 0 0,-1 0 0 0 0,-4 9 0 0 0,1-5-102 0 0,0 0-1 0 0,0-1 1 0 0,-1 1-1 0 0,0-2 1 0 0,-15 17-1 0 0,8-15 132 0 0,10-8-206 0 0,7-8-738 0 0,-1 3 1036 0 0,-1 0 0 0 0,1 1 0 0 0,0-1 0 0 0,0 0 0 0 0,-1 1 0 0 0,1-1-1 0 0,0 1 1 0 0,0 0 0 0 0,1 0 0 0 0,-1 0 0 0 0,0 0 0 0 0,0 0 0 0 0,0 0-1 0 0,1 0 1 0 0,-1 1 0 0 0,0-1 0 0 0,1 1 0 0 0,4-1 0 0 0,-5 1 85 0 0,-1 0-1 0 0,1 0 1 0 0,0 0 0 0 0,-1 0 0 0 0,1 0 0 0 0,0 0-1 0 0,-1 0 1 0 0,1 0 0 0 0,0 1 0 0 0,-1-1 0 0 0,1 1 0 0 0,-1-1-1 0 0,1 1 1 0 0,0 0 0 0 0,-1 0 0 0 0,1-1 0 0 0,-1 1 0 0 0,0 0-1 0 0,1 0 1 0 0,-1 1 0 0 0,0-1 0 0 0,0 0 0 0 0,1 0-1 0 0,-1 0 1 0 0,0 1 0 0 0,0-1 0 0 0,1 3 0 0 0,4 5-299 0 0,1 0 1 0 0,1-1-1 0 0,0 1 0 0 0,0-1 1 0 0,11 8-1 0 0,-19-16 112 0 0,1 0 0 0 0,-1 0 0 0 0,1 1-1 0 0,-1-1 1 0 0,1 0 0 0 0,-1 0 0 0 0,1 1 0 0 0,-1-1 0 0 0,1 0-1 0 0,-1 0 1 0 0,1 0 0 0 0,0 0 0 0 0,-1 0 0 0 0,1 0-1 0 0,-1 0 1 0 0,1 0 0 0 0,-1 0 0 0 0,1 0 0 0 0,-1 0 0 0 0,1 0-1 0 0,0-1 1 0 0,-1 1 0 0 0,1 0 0 0 0,-1 0 0 0 0,1 0 0 0 0,-1-1-1 0 0,1 1 1 0 0,-1 0 0 0 0,0-1 0 0 0,1 1 0 0 0,-1 0 0 0 0,1-1-1 0 0,-1 1 1 0 0,0-1 0 0 0,1 1 0 0 0,-1-1 0 0 0,0 1-1 0 0,1-1 1 0 0,-1 1 0 0 0,0-1 0 0 0,0 1 0 0 0,1-1 0 0 0,-1 1-1 0 0,0-1 1 0 0,10-29-579 0 0,-8 24 745 0 0,7-32 516 0 0,-7 28 47 0 0,0 0 0 0 0,1 0-1 0 0,0 0 1 0 0,0 0 0 0 0,1 1-1 0 0,0-1 1 0 0,6-8 0 0 0,-7 15-369 0 0,0 0 1 0 0,0 1 0 0 0,0-1 0 0 0,0 1-1 0 0,0-1 1 0 0,0 1 0 0 0,1 0 0 0 0,-1 0-1 0 0,1 0 1 0 0,-1 1 0 0 0,1 0 0 0 0,0-1-1 0 0,0 1 1 0 0,-1 0 0 0 0,1 1 0 0 0,6-2-1 0 0,3 1-34 0 0,-1 1 0 0 0,0 0 0 0 0,1 0 0 0 0,12 3 0 0 0,-20-2-173 0 0,0-1-1 0 0,0 2 1 0 0,0-1 0 0 0,0 0 0 0 0,0 1-1 0 0,0 0 1 0 0,-1 0 0 0 0,1 1-1 0 0,-1-1 1 0 0,1 1 0 0 0,-1 0 0 0 0,0 0-1 0 0,6 6 1 0 0,-7-5 7 0 0,0-1-1 0 0,0 1 1 0 0,-1 0 0 0 0,1 0 0 0 0,-1 0-1 0 0,0 0 1 0 0,0 0 0 0 0,-1 0-1 0 0,1 1 1 0 0,-1-1 0 0 0,0 1 0 0 0,0-1-1 0 0,-1 1 1 0 0,1-1 0 0 0,-1 8-1 0 0,-1 4 80 0 0,-1 0 0 0 0,0 0 0 0 0,-1 0 0 0 0,-11 29 0 0 0,-3 17 300 0 0,16-53-359 0 0,-1-3-43 0 0,0 0 1 0 0,1 1-1 0 0,0-1 1 0 0,1 1-1 0 0,-1-1 1 0 0,1 0-1 0 0,0 1 1 0 0,2 9-1 0 0,-1-15-33 0 0,-1 0 0 0 0,0 0-1 0 0,1 0 1 0 0,-1 0 0 0 0,1 0-1 0 0,0 0 1 0 0,-1 0 0 0 0,1 0-1 0 0,0 0 1 0 0,-1 0 0 0 0,1 0-1 0 0,0-1 1 0 0,0 1 0 0 0,0 0-1 0 0,0 0 1 0 0,0-1 0 0 0,0 1-1 0 0,0-1 1 0 0,0 1 0 0 0,0-1-1 0 0,2 1 1 0 0,-1 0-2 0 0,0-1 0 0 0,1 0 0 0 0,-1 1 0 0 0,0-1 0 0 0,0-1-1 0 0,1 1 1 0 0,-1 0 0 0 0,0 0 0 0 0,0-1 0 0 0,4-1 0 0 0,-1 1 12 0 0,-1-1-1 0 0,0 0 1 0 0,0 0 0 0 0,0 0 0 0 0,0 0 0 0 0,0-1-1 0 0,0 0 1 0 0,0 0 0 0 0,-1 0 0 0 0,6-6 0 0 0,-7 5 65 0 0,1 0 0 0 0,-1 0 0 0 0,0 0 0 0 0,0-1 0 0 0,-1 1 0 0 0,1-1 0 0 0,-1 1 0 0 0,0-1 0 0 0,0 1 1 0 0,0-1-1 0 0,-1-6 0 0 0,0 9 1 0 0,0-1 0 0 0,0 1 0 0 0,0 0 0 0 0,0 0 0 0 0,0 0 0 0 0,-1-1 0 0 0,1 1-1 0 0,-1 0 1 0 0,0 0 0 0 0,1 0 0 0 0,-1 0 0 0 0,0 0 0 0 0,0 0 0 0 0,-1 0 0 0 0,1 0 0 0 0,0 0 0 0 0,0 1 0 0 0,-1-1 0 0 0,1 0 0 0 0,-1 1 0 0 0,0-1 0 0 0,1 1 0 0 0,-1 0 0 0 0,0-1 0 0 0,-4-1 0 0 0,3 2 10 0 0,-1 0-1 0 0,1 0 1 0 0,-1 1 0 0 0,1-1-1 0 0,-1 1 1 0 0,1-1-1 0 0,-1 1 1 0 0,1 0 0 0 0,-1 0-1 0 0,-6 2 1 0 0,-36 10-3060 0 0,44-11 2493 0 0,-7 1-2315 0 0,-4 3-6558 0 0,10-3 5741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0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61 4377 0 0,'-5'-2'3059'0'0,"4"2"-2818"0"0,0 0 0 0 0,1 0-1 0 0,-1 0 1 0 0,1-1 0 0 0,-1 1-1 0 0,0 0 1 0 0,1 0 0 0 0,-1 0 0 0 0,1-1-1 0 0,-1 1 1 0 0,1 0 0 0 0,-1-1-1 0 0,1 1 1 0 0,-1-1 0 0 0,1 1 0 0 0,-1-1-1 0 0,1 1 1 0 0,-1-1 0 0 0,1 1 0 0 0,0-1-1 0 0,-1 1 1 0 0,1-1 0 0 0,-1-1 578 0 0,12-5 1777 0 0,-8 6-2495 0 0,-1-1 1 0 0,1 1-1 0 0,-1-1 1 0 0,1 1-1 0 0,-1 0 1 0 0,1 0-1 0 0,3-1 1 0 0,63-22 448 0 0,-62 22-522 0 0,-1 1 0 0 0,1 0 0 0 0,0 0 0 0 0,-1 0 0 0 0,12 1-1 0 0,-17 0-19 0 0,0 0 0 0 0,0 0 0 0 0,1 0 0 0 0,-1 1 0 0 0,0-1-1 0 0,0 0 1 0 0,1 1 0 0 0,-1-1 0 0 0,0 1 0 0 0,0-1-1 0 0,0 1 1 0 0,0 0 0 0 0,0-1 0 0 0,1 1 0 0 0,-1 0-1 0 0,-1 0 1 0 0,1 0 0 0 0,0 0 0 0 0,0-1 0 0 0,0 1 0 0 0,0 1-1 0 0,-1-1 1 0 0,1 0 0 0 0,0 0 0 0 0,-1 0 0 0 0,1 0-1 0 0,-1 0 1 0 0,1 1 0 0 0,-1-1 0 0 0,0 0 0 0 0,1 0-1 0 0,-1 1 1 0 0,0-1 0 0 0,0 0 0 0 0,0 0 0 0 0,0 3 0 0 0,-1 6 6 0 0,0-1 0 0 0,0 1 1 0 0,-1 0-1 0 0,0 0 0 0 0,-1-1 1 0 0,0 1-1 0 0,-8 14 0 0 0,2-5-40 0 0,-1-1 0 0 0,-21 29 0 0 0,17-28-39 0 0,8-9-453 0 0,-1-1 0 0 0,-9 11 1 0 0,17-24-1501 0 0,13-18 294 0 0,-13 21 1702 0 0,0 0 1 0 0,1-1-1 0 0,-1 1 1 0 0,1 0-1 0 0,-1-1 1 0 0,1 1-1 0 0,0 0 1 0 0,0 0 0 0 0,-1 0-1 0 0,1 1 1 0 0,0-1-1 0 0,0 0 1 0 0,3 0-1 0 0,-3 1 20 0 0,0 0 1 0 0,0 0-1 0 0,-1 0 0 0 0,1 1 0 0 0,0-1 1 0 0,0 1-1 0 0,-1-1 0 0 0,1 1 0 0 0,0-1 0 0 0,-1 1 1 0 0,1 0-1 0 0,-1 0 0 0 0,1 0 0 0 0,-1 0 1 0 0,0 0-1 0 0,3 2 0 0 0,9 9 202 0 0,-5-6-134 0 0,-1 0 0 0 0,13 9 0 0 0,-17-14-86 0 0,0 1 0 0 0,0-1 1 0 0,1 1-1 0 0,-1-1 0 0 0,1 0 1 0 0,-1 0-1 0 0,1 0 0 0 0,-1-1 1 0 0,1 1-1 0 0,5-1 0 0 0,-7 0-108 0 0,0-1 0 0 0,1 1 0 0 0,-1-1-1 0 0,1 1 1 0 0,-1-1 0 0 0,0 0 0 0 0,0 0-1 0 0,1 0 1 0 0,-1-1 0 0 0,0 1-1 0 0,0 0 1 0 0,0-1 0 0 0,0 1 0 0 0,-1-1-1 0 0,1 0 1 0 0,0 0 0 0 0,-1 1 0 0 0,1-1-1 0 0,1-3 1 0 0,5-6-274 0 0,-2-1-1 0 0,9-16 1 0 0,-10 17 475 0 0,10-24-179 0 0,-10 23 123 0 0,0-1 0 0 0,9-12 0 0 0,-6 8 30 0 0,-7 14-3 0 0,0 0 0 0 0,1 1 0 0 0,-1-1 0 0 0,0 0 0 0 0,1 0 0 0 0,0 1 0 0 0,0-1 0 0 0,0 1 0 0 0,0 0 0 0 0,0 0 0 0 0,4-4 0 0 0,-6 6 11 0 0,1 0-1 0 0,-1 0 1 0 0,0 0-1 0 0,0 0 0 0 0,1 0 1 0 0,-1 0-1 0 0,0 0 1 0 0,1 0-1 0 0,-1 0 1 0 0,0 0-1 0 0,1 1 1 0 0,-1-1-1 0 0,0 0 1 0 0,0 0-1 0 0,1 0 1 0 0,-1 0-1 0 0,0 1 1 0 0,0-1-1 0 0,1 0 1 0 0,-1 0-1 0 0,0 0 1 0 0,0 1-1 0 0,0-1 1 0 0,1 0-1 0 0,-1 0 1 0 0,0 1-1 0 0,0-1 1 0 0,0 0-1 0 0,0 0 1 0 0,0 1-1 0 0,1-1 1 0 0,-1 0-1 0 0,0 1 1 0 0,0-1-1 0 0,0 0 1 0 0,0 1-1 0 0,0-1 1 0 0,4 17 991 0 0,-4-12-1038 0 0,2 6 18 0 0,0 1 0 0 0,-2-1 0 0 0,1 1 1 0 0,-3 16-1 0 0,1 2-340 0 0,7-38 567 0 0,-1 1 0 0 0,1 0 1 0 0,0 1-1 0 0,1-1 0 0 0,-1 1 0 0 0,9-6 0 0 0,12-3-117 0 0,29-12-1 0 0,-54 26-408 0 0,-1 1-1 0 0,0-1 1 0 0,0 1 0 0 0,0-1-1 0 0,0 1 1 0 0,0 0-1 0 0,1 0 1 0 0,-1-1 0 0 0,0 1-1 0 0,0 0 1 0 0,0 0 0 0 0,0 0-1 0 0,1 0 1 0 0,-1 0-1 0 0,0 1 1 0 0,0-1 0 0 0,2 1-1 0 0,-3-1 5 0 0,1 0 0 0 0,-1 1 1 0 0,1-1-1 0 0,-1 1 0 0 0,1-1 0 0 0,-1 1 0 0 0,0-1 0 0 0,1 1 0 0 0,-1-1 0 0 0,0 1 1 0 0,1 0-1 0 0,-1-1 0 0 0,0 1 0 0 0,0-1 0 0 0,1 1 0 0 0,-1 0 0 0 0,0-1 0 0 0,0 1 1 0 0,0 0-1 0 0,0-1 0 0 0,0 1 0 0 0,0 0 0 0 0,0-1 0 0 0,0 1 0 0 0,0 0 0 0 0,0-1 0 0 0,0 1 1 0 0,0 0-1 0 0,-1-1 0 0 0,1 2 0 0 0,-3 4-1006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1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61 6585 0 0,'-3'1'2379'0'0,"-11"6"414"0"0,9-6-2189 0 0,7-4-93 0 0,0 1-430 0 0,1 1-1 0 0,-1-1 1 0 0,1 1 0 0 0,0 0-1 0 0,0-1 1 0 0,-1 1 0 0 0,1 1-1 0 0,6-2 1 0 0,6-2 33 0 0,17-7-67 0 0,-17 7-14 0 0,27-13-1 0 0,-36 14-3 0 0,1 0-1 0 0,0 0 1 0 0,0 1-1 0 0,0 0 1 0 0,0 0-1 0 0,0 0 1 0 0,9 0-1 0 0,-12 3 638 0 0,-4 1 1394 0 0,-2 4-579 0 0,0 5-728 0 0,1-10-711 0 0,1 0 0 0 0,-1 1-1 0 0,1-1 1 0 0,0 0 0 0 0,-1 1 0 0 0,1-1-1 0 0,0 0 1 0 0,0 1 0 0 0,0-1 0 0 0,0 0-1 0 0,0 1 1 0 0,1 2 0 0 0,0 9 109 0 0,-1-11-143 0 0,0 1-1 0 0,0-1 1 0 0,0 1-1 0 0,1-1 0 0 0,-1 0 1 0 0,1 1-1 0 0,0 2 1 0 0,0-3-12 0 0,-1-1 0 0 0,1 0 0 0 0,-1 1 0 0 0,0-1 0 0 0,0 1 0 0 0,0-1 0 0 0,1 0 0 0 0,-2 1 0 0 0,1-1 0 0 0,0 0 0 0 0,0 4 0 0 0,-1-4 6 0 0,1 1 0 0 0,0-1 0 0 0,0 1 0 0 0,0 0 0 0 0,0-1 0 0 0,0 1 0 0 0,0 0 0 0 0,1 2 0 0 0,1 4 16 0 0,-1 0 0 0 0,0 0 0 0 0,0 0 0 0 0,-1 0 0 0 0,-1 10 0 0 0,1-4-28 0 0,-1-8 17 0 0,1-6-18 0 0,0 0-1 0 0,0 1 1 0 0,0-1-1 0 0,0 1 1 0 0,0-1-1 0 0,0 0 1 0 0,0 1-1 0 0,0-1 0 0 0,0 1 1 0 0,0-1-1 0 0,0 0 1 0 0,0 1-1 0 0,0-1 1 0 0,0 1-1 0 0,0-1 1 0 0,1 0-1 0 0,-1 1 0 0 0,0-1 1 0 0,0 1-1 0 0,0-1 1 0 0,0 0-1 0 0,1 1 1 0 0,-1-1-1 0 0,1 1-113 0 0,12-17-17799 0 0,-11 16 16417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1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56 132 3809 0 0,'-10'3'5609'0'0,"10"-2"-5500"0"0,-1-1 0 0 0,1 0 1 0 0,-1 0-1 0 0,1 0 0 0 0,-1 0 0 0 0,1 1 0 0 0,-1-1 1 0 0,1 0-1 0 0,-1 1 0 0 0,1-1 0 0 0,0 0 0 0 0,-1 1 0 0 0,1-1 1 0 0,-1 0-1 0 0,1 1 0 0 0,0-1 0 0 0,-1 1 0 0 0,1-1 1 0 0,0 1-1 0 0,0-1 0 0 0,-1 1 0 0 0,1-1 0 0 0,0 1 1 0 0,0-1-1 0 0,0 1 0 0 0,0-1 0 0 0,0 1 0 0 0,0-1 1 0 0,0 1-1 0 0,-1-1 0 0 0,2 1 0 0 0,-1 0 0 0 0,-25 92 684 0 0,15-53-1448 0 0,9-36-1420 0 0,2-12 1581 0 0,1 4 1410 0 0,-2 3-708 0 0,1 1 0 0 0,-1-1 1 0 0,1 1-1 0 0,-1-1 0 0 0,0 0 0 0 0,1 1 1 0 0,-1-1-1 0 0,0 0 0 0 0,0 1 0 0 0,1-1 1 0 0,-1 0-1 0 0,0 1 0 0 0,0-1 0 0 0,0 0 1 0 0,0 0-1 0 0,1-4-197 0 0,1 1 1 0 0,0-1-1 0 0,-1 1 0 0 0,2 0 1 0 0,-1-1-1 0 0,0 1 1 0 0,6-6-1 0 0,-4 5 10 0 0,49-86-82 0 0,19-29 889 0 0,-72 120-800 0 0,0 0 0 0 0,1-1 0 0 0,-1 1 0 0 0,0 0 0 0 0,0-1 0 0 0,0 1 0 0 0,0 0 0 0 0,1-1 0 0 0,-1 1 0 0 0,0 0 0 0 0,0 0 0 0 0,1-1 0 0 0,-1 1 0 0 0,0 0 0 0 0,0 0 0 0 0,1 0 0 0 0,-1-1 0 0 0,0 1 0 0 0,1 0 0 0 0,-1 0 0 0 0,0 0 0 0 0,1 0 1 0 0,-1 0-1 0 0,0 0 0 0 0,1 0 0 0 0,-1 0 0 0 0,0 0 0 0 0,1-1 0 0 0,-1 1 0 0 0,0 1 0 0 0,1-1 0 0 0,-1 0 0 0 0,0 0 0 0 0,1 0 0 0 0,-1 0 0 0 0,0 0 0 0 0,1 0 0 0 0,-1 0 0 0 0,0 0 0 0 0,1 0 0 0 0,-1 1 0 0 0,0-1 0 0 0,1 0 0 0 0,-1 0 0 0 0,0 1 0 0 0,0-1 0 0 0,1 0 0 0 0,-1 0 0 0 0,0 1 1 0 0,0-1-1 0 0,0 0 0 0 0,1 0 0 0 0,-1 1 0 0 0,0-1 0 0 0,0 0 0 0 0,0 1 0 0 0,0-1 0 0 0,1 0 0 0 0,-1 1 0 0 0,0-1 0 0 0,0 1 0 0 0,9 25 1119 0 0,-8-21-1136 0 0,11 57 825 0 0,-7-18-352 0 0,-4-32-353 0 0,0 0-1 0 0,5 16 0 0 0,-1-2 5 0 0,-4-19-170 0 0,0 0-1 0 0,1-1 1 0 0,-1 1 0 0 0,6 11 0 0 0,-7-17-45 0 0,1-1 1 0 0,-1 1-1 0 0,0 0 1 0 0,0-1-1 0 0,1 1 0 0 0,-1-1 1 0 0,0 0-1 0 0,1 1 0 0 0,-1-1 1 0 0,1 1-1 0 0,-1-1 1 0 0,1 1-1 0 0,-1-1 0 0 0,1 0 1 0 0,-1 1-1 0 0,1-1 0 0 0,-1 0 1 0 0,1 0-1 0 0,-1 1 1 0 0,1-1-1 0 0,-1 0 0 0 0,1 0 1 0 0,-1 0-1 0 0,1 0 0 0 0,0 0 1 0 0,-1 0-1 0 0,1 0 1 0 0,-1 0-1 0 0,1 0 0 0 0,0 0 1 0 0,11 2-2599 0 0,-8-7 2049 0 0,1 0 1 0 0,-1 0-1 0 0,5-11 1 0 0,8-21 662 0 0,-4 14 182 0 0,-12 20-84 0 0,0 0-1 0 0,0 1 1 0 0,1-1-1 0 0,-1 0 1 0 0,1 1 0 0 0,-1-1-1 0 0,1 1 1 0 0,0 0-1 0 0,0-1 1 0 0,0 1 0 0 0,0 0-1 0 0,0 0 1 0 0,1 0-1 0 0,-1 1 1 0 0,1-1 0 0 0,-1 1-1 0 0,5-3 1 0 0,2 1 130 0 0,0 0 1 0 0,-1 1 0 0 0,12-1-1 0 0,-17 2-237 0 0,1 1 1 0 0,-1 0-1 0 0,1 0 0 0 0,-1 1 0 0 0,1-1 0 0 0,-1 1 0 0 0,1 0 1 0 0,-1-1-1 0 0,1 1 0 0 0,-1 1 0 0 0,4 1 0 0 0,-5-2 2 0 0,0 1-1 0 0,0-1 1 0 0,0 1-1 0 0,0-1 1 0 0,0 1 0 0 0,-1 0-1 0 0,1 0 1 0 0,0-1-1 0 0,-1 1 1 0 0,0 0-1 0 0,1 1 1 0 0,-1-1 0 0 0,0 0-1 0 0,0 0 1 0 0,0 0-1 0 0,-1 1 1 0 0,1-1-1 0 0,0 0 1 0 0,-1 1-1 0 0,1-1 1 0 0,-1 1 0 0 0,0-1-1 0 0,0 1 1 0 0,0-1-1 0 0,0 1 1 0 0,-1 3-1 0 0,-1 8 112 0 0,-1 1 0 0 0,0-1 0 0 0,-8 19-1 0 0,6-17 58 0 0,-3 8 25 0 0,4-15-167 0 0,1 0-1 0 0,0 1 1 0 0,1-1-1 0 0,0 1 1 0 0,0 0-1 0 0,1 0 0 0 0,0 0 1 0 0,1 17-1 0 0,1-23-83 0 0,0 0-1 0 0,0-1 1 0 0,0 1-1 0 0,1 0 0 0 0,-1-1 1 0 0,1 0-1 0 0,0 1 1 0 0,0-1-1 0 0,0 0 0 0 0,0 0 1 0 0,1 0-1 0 0,-1 0 1 0 0,1 0-1 0 0,0 0 0 0 0,0-1 1 0 0,0 0-1 0 0,4 3 1 0 0,-4-3 2 0 0,0 0 1 0 0,0 0 0 0 0,0-1-1 0 0,0 1 1 0 0,0-1-1 0 0,0 0 1 0 0,1 0 0 0 0,-1 0-1 0 0,0-1 1 0 0,1 1 0 0 0,-1-1-1 0 0,1 0 1 0 0,-1 0-1 0 0,1 0 1 0 0,-1 0 0 0 0,1 0-1 0 0,-1-1 1 0 0,0 1-1 0 0,5-2 1 0 0,-5 0 42 0 0,0 1 0 0 0,-1 0 0 0 0,1-1 0 0 0,0 0 0 0 0,-1 0 0 0 0,1 1 0 0 0,-1-1-1 0 0,1-1 1 0 0,-1 1 0 0 0,0 0 0 0 0,0-1 0 0 0,0 1 0 0 0,0-1 0 0 0,0 1 0 0 0,2-6 0 0 0,-4 6 33 0 0,1 1 1 0 0,0-1-1 0 0,-1 0 1 0 0,1 0-1 0 0,-1 0 1 0 0,1 1-1 0 0,-1-1 1 0 0,0 0-1 0 0,0 0 1 0 0,0 0-1 0 0,0 0 0 0 0,0 0 1 0 0,0 0-1 0 0,-1 1 1 0 0,1-1-1 0 0,-1 0 1 0 0,1 0-1 0 0,-1 0 1 0 0,0 1-1 0 0,1-1 1 0 0,-1 0-1 0 0,0 1 1 0 0,0-1-1 0 0,0 1 0 0 0,0-1 1 0 0,-3-2-1 0 0,-3-4 77 0 0,5 6-113 0 0,0 0-1 0 0,0 0 1 0 0,0 0 0 0 0,0 0 0 0 0,0 1-1 0 0,-1-1 1 0 0,-3-2 0 0 0,0 1-266 0 0,0 1 0 0 0,0-1 0 0 0,0 1 0 0 0,0 0 0 0 0,-1 1 0 0 0,1-1 0 0 0,-1 1 0 0 0,1 0 0 0 0,-10 1 0 0 0,14 0-511 0 0,-9 0-2641 0 0,10 0 3069 0 0,1 0 0 0 0,0 0 0 0 0,0 0 0 0 0,-1 0 0 0 0,1 0 0 0 0,0 0 0 0 0,0 0 0 0 0,-1 0 0 0 0,1 1 0 0 0,0-1 0 0 0,0 0 0 0 0,-1 0 1 0 0,1 0-1 0 0,0 0 0 0 0,0 0 0 0 0,-1 1 0 0 0,1-1 0 0 0,0 0 0 0 0,0 0 0 0 0,0 0 0 0 0,-1 0 0 0 0,1 1 0 0 0,0-1 0 0 0,0 0 0 0 0,0 0 0 0 0,0 1 0 0 0,0-1 0 0 0,0 0 1 0 0,-1 0-1 0 0,1 1 0 0 0,0-1 0 0 0,1 1-558 0 0,1-1 10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3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27 12251 0 0,'-4'1'3433'0'0,"-9"2"83"0"0,12-3-3555 0 0,0 1 0 0 0,0-1 0 0 0,0 0 0 0 0,0 0 0 0 0,0 0 0 0 0,0 0 0 0 0,0 0 0 0 0,0 0 0 0 0,0-1 0 0 0,0 1 0 0 0,0 0 0 0 0,0 0 0 0 0,0-1 0 0 0,0 1 0 0 0,0-1 0 0 0,-1 0 0 0 0,4-2-195 0 0,1 1-1 0 0,-1-1 1 0 0,1 1-1 0 0,0-1 1 0 0,0 1-1 0 0,0 0 0 0 0,5-2 1 0 0,-3 3 126 0 0,7-1-87 0 0,0 0-1 0 0,20 1 0 0 0,-29 1 168 0 0,1 0 0 0 0,-1 0 0 0 0,0 0 1 0 0,0 1-1 0 0,0 0 0 0 0,0 0 0 0 0,0 0 0 0 0,0 0 0 0 0,0 0 1 0 0,0 0-1 0 0,0 1 0 0 0,0-1 0 0 0,0 1 0 0 0,-1 0 0 0 0,4 3 1 0 0,-4-3 42 0 0,0 0 0 0 0,0 0 0 0 0,-1 0 0 0 0,1 0 1 0 0,0 0-1 0 0,-1 1 0 0 0,0-1 0 0 0,0 0 0 0 0,0 1 0 0 0,0-1 1 0 0,0 1-1 0 0,0 0 0 0 0,0 4 0 0 0,0-2 8 0 0,-1-1 0 0 0,-1 1 0 0 0,1-1 1 0 0,0 0-1 0 0,-1 1 0 0 0,0-1 0 0 0,-3 8 0 0 0,-20 57-1294 0 0,21-60-907 0 0,3-7-184 0 0,2-8-22 0 0,10-29-1072 0 0,-2 7 3394 0 0,-4 12 505 0 0,14-26 0 0 0,-18 38-110 0 0,-2 3-134 0 0,0 0 1 0 0,1 1-1 0 0,-1-1 1 0 0,0 1-1 0 0,1-1 0 0 0,-1 0 1 0 0,1 1-1 0 0,-1-1 1 0 0,1 1-1 0 0,-1-1 0 0 0,1 1 1 0 0,-1-1-1 0 0,1 1 1 0 0,0 0-1 0 0,-1-1 1 0 0,1 1-1 0 0,0 0 0 0 0,-1-1 1 0 0,1 1-1 0 0,0 0 1 0 0,-1 0-1 0 0,2-1 0 0 0,0 1 29 0 0,-1 0 0 0 0,1 1 0 0 0,-1-1 0 0 0,1 0-1 0 0,-1 0 1 0 0,0 1 0 0 0,1-1 0 0 0,-1 1 0 0 0,1-1-1 0 0,1 2 1 0 0,5 3 92 0 0,0 0-1 0 0,0 0 1 0 0,7 8-1 0 0,-2-2-302 0 0,15 12-720 0 0,-26-22 317 0 0,-1 0-1 0 0,1 1 1 0 0,-1-1 0 0 0,1 1 0 0 0,-1 0 0 0 0,0-1 0 0 0,0 1 0 0 0,0 0 0 0 0,0 0 0 0 0,0 0 0 0 0,0 0 0 0 0,0 0-1 0 0,-1 0 1 0 0,1 3 0 0 0,-1-2 13 0 0,-1-1-1 0 0,0 1 1 0 0,0-1 0 0 0,0 1-1 0 0,-1-1 1 0 0,1 0-1 0 0,-1 1 1 0 0,1-1 0 0 0,-1 0-1 0 0,0 0 1 0 0,0 0-1 0 0,0 0 1 0 0,0 0-1 0 0,0 0 1 0 0,0-1 0 0 0,0 1-1 0 0,-5 1 1 0 0,-3 2-214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3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18 2505 0 0,'-2'1'324'0'0,"-18"13"3601"0"0,-29 27-1 0 0,49-41-3904 0 0,0 0 0 0 0,0 0-1 0 0,0 0 1 0 0,-1 0 0 0 0,1 0 0 0 0,0 1-1 0 0,0-1 1 0 0,0 0 0 0 0,0 0 0 0 0,0 0-1 0 0,0 0 1 0 0,0 0 0 0 0,0 0-1 0 0,0 0 1 0 0,0 1 0 0 0,0-1 0 0 0,0 0-1 0 0,0 0 1 0 0,0 0 0 0 0,0 0 0 0 0,0 0-1 0 0,0 0 1 0 0,0 0 0 0 0,0 1-1 0 0,0-1 1 0 0,0 0 0 0 0,0 0 0 0 0,0 0-1 0 0,0 0 1 0 0,0 0 0 0 0,0 0 0 0 0,1 0-1 0 0,-1 0 1 0 0,0 0 0 0 0,0 1-1 0 0,0-1 1 0 0,0 0 0 0 0,0 0 0 0 0,0 0-1 0 0,0 0 1 0 0,0 0 0 0 0,0 0-1 0 0,0 0 1 0 0,1 0 0 0 0,-1 0 0 0 0,0 0-1 0 0,0 0 1 0 0,0 0 0 0 0,0 0 0 0 0,0 0-1 0 0,0 0 1 0 0,0 0 0 0 0,1 0-1 0 0,-1 0 1 0 0,0 0 0 0 0,0 0 0 0 0,0 0-1 0 0,0 0 1 0 0,11 2 468 0 0,-7-1-449 0 0,3-1 76 0 0,-1 0-1 0 0,0 0 1 0 0,0-1-1 0 0,0 0 1 0 0,0 0-1 0 0,0 0 1 0 0,8-3 0 0 0,23-6 389 0 0,-8 2 415 0 0,49-19 1 0 0,-65 21-788 0 0,0 1 1 0 0,1 0 0 0 0,17-3 0 0 0,-28 7-98 0 0,0 0 0 0 0,1 0 0 0 0,-1 1 0 0 0,0 0 0 0 0,0 0 0 0 0,1 0 1 0 0,-1 0-1 0 0,0 0 0 0 0,1 0 0 0 0,-1 1 0 0 0,0 0 0 0 0,0 0 0 0 0,0 0 0 0 0,0 0 0 0 0,1 0 0 0 0,-1 0 1 0 0,-1 1-1 0 0,1-1 0 0 0,0 1 0 0 0,3 3 0 0 0,-3-2 49 0 0,-1 0 0 0 0,0 0 0 0 0,0 0 1 0 0,0 0-1 0 0,0 0 0 0 0,-1 1 0 0 0,1-1 0 0 0,-1 1 1 0 0,0-1-1 0 0,0 1 0 0 0,0-1 0 0 0,0 7 0 0 0,1 5-227 0 0,-2 26 0 0 0,0-28-300 0 0,0-13 335 0 0,0 0-1 0 0,0 0 0 0 0,0 1 1 0 0,0-1-1 0 0,0 0 0 0 0,0 0 1 0 0,0 1-1 0 0,0-1 0 0 0,0 0 1 0 0,0 0-1 0 0,0 0 0 0 0,0 1 1 0 0,0-1-1 0 0,0 0 1 0 0,0 0-1 0 0,1 0 0 0 0,-1 1 1 0 0,0-1-1 0 0,0 0 0 0 0,0 0 1 0 0,0 0-1 0 0,0 0 0 0 0,0 1 1 0 0,1-1-1 0 0,-1 0 0 0 0,0 0 1 0 0,0 0-1 0 0,0 0 0 0 0,0 0 1 0 0,1 1-1 0 0,-1-1 0 0 0,0 0 1 0 0,0 0-1 0 0,0 0 0 0 0,1 0 1 0 0,-1 0-1 0 0,0 0 0 0 0,0 0 1 0 0,0 0-1 0 0,1 0 0 0 0,-1 0 1 0 0,1 0-268 0 0,0 0 1 0 0,-1-1-1 0 0,1 1 1 0 0,-1 0-1 0 0,1-1 1 0 0,0 1-1 0 0,-1 0 1 0 0,1-1-1 0 0,-1 1 0 0 0,1-1 1 0 0,-1 1-1 0 0,1-1 1 0 0,-1 1-1 0 0,1-1 1 0 0,-1 1-1 0 0,1-2 1 0 0,31-42-5541 0 0,-22 31 5525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4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68 4817 0 0,'-2'-6'2819'0'0,"1"3"-1796"0"0,-1 0 0 0 0,1 0 0 0 0,-1 0 1 0 0,1 1-1 0 0,-4-5 0 0 0,4 7-955 0 0,1 0 0 0 0,0-1 0 0 0,0 1 0 0 0,0 0 1 0 0,-1 0-1 0 0,1 0 0 0 0,0-1 0 0 0,0 1 0 0 0,-1 0 0 0 0,1 0 0 0 0,0 0 1 0 0,0 0-1 0 0,-1 0 0 0 0,1 0 0 0 0,0 0 0 0 0,-1 0 0 0 0,1 0 0 0 0,0-1 1 0 0,0 1-1 0 0,-1 0 0 0 0,1 0 0 0 0,0 1 0 0 0,-1-1 0 0 0,1 0 1 0 0,0 0-1 0 0,-1 0 0 0 0,0 0 40 0 0,1 1 0 0 0,-1 0 1 0 0,0-1-1 0 0,1 1 0 0 0,-1-1 0 0 0,1 1 0 0 0,-1 0 1 0 0,1-1-1 0 0,-1 1 0 0 0,1 0 0 0 0,-1 0 1 0 0,1-1-1 0 0,0 1 0 0 0,-1 1 0 0 0,-4 9-71 0 0,1 0 0 0 0,0 1 0 0 0,1-1 0 0 0,0 1 0 0 0,1-1 0 0 0,0 1 0 0 0,0 0 0 0 0,1 19-1 0 0,2-25-30 0 0,-1 1 0 0 0,1-1-1 0 0,0 1 1 0 0,1-1 0 0 0,3 11-1 0 0,-4-16-11 0 0,-1 1-1 0 0,1 0 0 0 0,0-1 1 0 0,0 1-1 0 0,0 0 0 0 0,0-1 1 0 0,1 1-1 0 0,-1-1 0 0 0,0 0 0 0 0,0 1 1 0 0,1-1-1 0 0,-1 0 0 0 0,1 0 1 0 0,0 0-1 0 0,-1 0 0 0 0,1 0 1 0 0,0 0-1 0 0,-1 0 0 0 0,1 0 1 0 0,0-1-1 0 0,0 1 0 0 0,0-1 0 0 0,3 1 1 0 0,-1 0-9 0 0,1-1 0 0 0,0 0 0 0 0,-1 0 0 0 0,1 0 0 0 0,0-1 0 0 0,-1 1 0 0 0,1-1 0 0 0,-1 0 1 0 0,1 0-1 0 0,-1-1 0 0 0,1 1 0 0 0,-1-1 0 0 0,0 0 0 0 0,0 0 0 0 0,0-1 0 0 0,7-4 0 0 0,-4 1 2 0 0,0 0-1 0 0,0-1 1 0 0,10-11 0 0 0,-15 15 24 0 0,0 0 1 0 0,0 0 0 0 0,0 0-1 0 0,0 0 1 0 0,-1 0 0 0 0,0 0-1 0 0,1-1 1 0 0,-1 1-1 0 0,0-1 1 0 0,-1 1 0 0 0,1-1-1 0 0,0 1 1 0 0,-1-5 0 0 0,0-5-32 0 0,-1 1 0 0 0,0-1 0 0 0,-5-21 0 0 0,5 29 16 0 0,0 0 0 0 0,-1 1 0 0 0,0 0 0 0 0,1-1 0 0 0,-1 1 0 0 0,-1 0 0 0 0,1 0 0 0 0,-1 0 0 0 0,0 0 0 0 0,1 0 0 0 0,-2 0 0 0 0,1 1 0 0 0,-5-5 0 0 0,7 7 10 0 0,-1 1 0 0 0,1-1 0 0 0,-1 0 0 0 0,0 0 1 0 0,0 1-1 0 0,1-1 0 0 0,-1 1 0 0 0,0-1 0 0 0,0 1 1 0 0,1 0-1 0 0,-1 0 0 0 0,0-1 0 0 0,0 1 0 0 0,0 1 1 0 0,0-1-1 0 0,1 0 0 0 0,-1 0 0 0 0,0 1 0 0 0,0-1 0 0 0,0 1 1 0 0,1-1-1 0 0,-1 1 0 0 0,0 0 0 0 0,1 0 0 0 0,-1 0 1 0 0,1 0-1 0 0,-1 0 0 0 0,1 0 0 0 0,-1 0 0 0 0,-1 2 1 0 0,-4 4 36 0 0,-1 0 1 0 0,1 0-1 0 0,-11 16 1 0 0,17-22-49 0 0,-7 11 27 0 0,1 0 1 0 0,0 1-1 0 0,0 0 1 0 0,1 0-1 0 0,1 1 0 0 0,0-1 1 0 0,-3 17-1 0 0,3-7-47 0 0,1 1 0 0 0,1 0 0 0 0,0 34 0 0 0,3-46-242 0 0,1 0 0 0 0,1 0 0 0 0,0-1 0 0 0,0 1 0 0 0,1-1 0 0 0,6 15 0 0 0,-9-25 105 0 0,0-1 0 0 0,0 1 0 0 0,1 0 0 0 0,-1-1 0 0 0,0 1 0 0 0,1-1 0 0 0,-1 1 0 0 0,0 0 0 0 0,1-1 0 0 0,-1 1 0 0 0,1-1 0 0 0,-1 1 0 0 0,1-1 0 0 0,-1 1 0 0 0,1-1 0 0 0,-1 0 0 0 0,1 1 0 0 0,-1-1 0 0 0,1 0 0 0 0,-1 1 0 0 0,1-1 0 0 0,0 0 0 0 0,-1 0 0 0 0,1 1-1 0 0,0-1 1 0 0,-1 0 0 0 0,1 0 0 0 0,0 0 0 0 0,-1 0 0 0 0,1 0 0 0 0,0 0 0 0 0,-1 0 0 0 0,1 0 0 0 0,0 0 0 0 0,-1 0 0 0 0,1 0 0 0 0,0-1 0 0 0,-1 1 0 0 0,1 0 0 0 0,0 0 0 0 0,0-1 0 0 0,1 0-374 0 0,0-1 1 0 0,1 1 0 0 0,-1 0-1 0 0,-1-1 1 0 0,1 0-1 0 0,0 1 1 0 0,0-1-1 0 0,0 0 1 0 0,2-4-1 0 0,1-3-68 0 0,-1-1 1 0 0,1 0-1 0 0,5-20 0 0 0,-7 17 474 0 0,11-23 0 0 0,1-3 107 0 0,2-4 662 0 0,-15 40-146 0 0,0-1 0 0 0,0 1-1 0 0,0-1 1 0 0,0 1-1 0 0,1 0 1 0 0,-1 0-1 0 0,1 0 1 0 0,5-5-1 0 0,-8 8-368 0 0,1 0 0 0 0,-1 0 0 0 0,0 0 0 0 0,0-1 0 0 0,1 1 0 0 0,-1 0 0 0 0,0 0 0 0 0,0 0 0 0 0,1 0 0 0 0,-1 0 0 0 0,0-1 0 0 0,0 1 0 0 0,1 0 0 0 0,-1 0 0 0 0,0 0 0 0 0,1 0 0 0 0,-1 0 0 0 0,0 0 0 0 0,0 0 0 0 0,1 0 0 0 0,-1 0 1 0 0,0 0-1 0 0,1 0 0 0 0,-1 0 0 0 0,0 0 0 0 0,0 0 0 0 0,1 0 0 0 0,-1 0 0 0 0,0 1 0 0 0,0-1 0 0 0,1 0 0 0 0,-1 0 0 0 0,1 0 0 0 0,3 11 2227 0 0,-5 14-765 0 0,-5 14-1230 0 0,5-26-402 0 0,-1 1 0 0 0,-1-1 0 0 0,-8 23 0 0 0,0-5-394 0 0,6-16 64 0 0,-1 0 1 0 0,-12 23-1 0 0,12-29-89 0 0,0 1 1 0 0,-14 16-1 0 0,15-22 393 0 0,1 0 0 0 0,0 0 0 0 0,-1-1 0 0 0,1 0 0 0 0,-1 1 0 0 0,0-2 0 0 0,-9 5 0 0 0,-7 0 487 0 0,13-6 232 0 0,8-1-621 0 0,0 0 0 0 0,1 0 0 0 0,-1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0-1 0 0,2-1 222 0 0,1-1-1 0 0,0 1 0 0 0,-1 0 1 0 0,1 0-1 0 0,0 0 0 0 0,-1 1 1 0 0,1-1-1 0 0,0 1 0 0 0,5-1 0 0 0,30 2 428 0 0,-3 0-451 0 0,67-8-645 0 0,-93 6-18 0 0,-2 0-715 0 0,0 1-1 0 0,-1-2 1 0 0,11-2-1 0 0,-8 1-515 0 0,2 0-1088 0 0,-1-1 0 0 0,13-6-1 0 0,-15 4 1664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4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0 10186 0 0,'-10'14'3219'0'0,"6"-9"-3185"0"0,0-1-1 0 0,0 1 0 0 0,1 0 1 0 0,-1 0-1 0 0,1 1 1 0 0,1-1-1 0 0,-1 1 0 0 0,1 0 1 0 0,0-1-1 0 0,-2 10 0 0 0,-2 10-61 0 0,-1-1-1 0 0,-1 0 1 0 0,-12 25 0 0 0,1-2-748 0 0,15-32-2132 0 0,10-27-952 0 0,-1-2 3739 0 0,13-25 274 0 0,-17 37 8 0 0,0 0-1 0 0,1-1 1 0 0,-1 1 0 0 0,1 0 0 0 0,0 0-1 0 0,-1 0 1 0 0,1 0 0 0 0,0 0-1 0 0,0 1 1 0 0,0-1 0 0 0,1 0 0 0 0,3-1-1 0 0,-4 2 16 0 0,-1 1 0 0 0,0 0-1 0 0,0-1 1 0 0,1 1-1 0 0,-1 0 1 0 0,0 0-1 0 0,1 0 1 0 0,-1 0-1 0 0,0 0 1 0 0,0 1-1 0 0,1-1 1 0 0,-1 0-1 0 0,0 0 1 0 0,1 1 0 0 0,-1-1-1 0 0,0 1 1 0 0,0-1-1 0 0,0 1 1 0 0,0 0-1 0 0,0-1 1 0 0,3 3-1 0 0,21 22 931 0 0,-15-14-1170 0 0,-8-9-53 0 0,-1 0 0 0 0,1-1-1 0 0,0 1 1 0 0,0 0 0 0 0,0-1 0 0 0,0 1-1 0 0,1-1 1 0 0,-1 0 0 0 0,0 0 0 0 0,0 0-1 0 0,1 0 1 0 0,4 1 0 0 0,3-22-378 0 0,-1-2 607 0 0,0 2 64 0 0,-9 19-156 0 0,0 0-1 0 0,1 0 1 0 0,-1 0-1 0 0,1 1 1 0 0,-1-1-1 0 0,1 0 1 0 0,0 0-1 0 0,-1 0 1 0 0,1 1-1 0 0,0-1 1 0 0,-1 0-1 0 0,1 0 1 0 0,0 1 0 0 0,0-1-1 0 0,0 1 1 0 0,0-1-1 0 0,0 1 1 0 0,1-1-1 0 0,18-5 490 0 0,-15 5-419 0 0,1 1 0 0 0,-1-1 0 0 0,1 1 1 0 0,-1 1-1 0 0,1-1 0 0 0,-1 1 0 0 0,1-1 0 0 0,8 4 0 0 0,-11-3-91 0 0,0 0 0 0 0,0 0 0 0 0,-1 0-1 0 0,1 1 1 0 0,-1-1 0 0 0,1 1 0 0 0,-1-1 0 0 0,1 1 0 0 0,-1 0 0 0 0,0 0 0 0 0,0 0 0 0 0,0 0 0 0 0,0 0 0 0 0,0 1-1 0 0,0-1 1 0 0,0 1 0 0 0,1 3 0 0 0,0 0 13 0 0,-1 1-1 0 0,0-1 1 0 0,-1 1-1 0 0,1-1 1 0 0,-1 1-1 0 0,0-1 1 0 0,-1 1-1 0 0,0 11 1 0 0,-2 2 175 0 0,-6 31 1 0 0,0-3 135 0 0,7-39-305 0 0,-4 48 172 0 0,5-51-185 0 0,0-1 1 0 0,1 0 0 0 0,-1 1-1 0 0,1-1 1 0 0,0 0-1 0 0,1 0 1 0 0,-1 1 0 0 0,4 6-1 0 0,-5-11-24 0 0,1 1-1 0 0,0 0 0 0 0,1 0 0 0 0,-1 0 0 0 0,0 0 0 0 0,0-1 0 0 0,1 1 1 0 0,-1-1-1 0 0,1 1 0 0 0,-1-1 0 0 0,1 1 0 0 0,0-1 0 0 0,-1 0 1 0 0,1 0-1 0 0,0 0 0 0 0,0 0 0 0 0,0 0 0 0 0,0 0 0 0 0,0 0 1 0 0,0-1-1 0 0,0 1 0 0 0,0-1 0 0 0,0 1 0 0 0,0-1 0 0 0,1 0 1 0 0,-1 0-1 0 0,0 0 0 0 0,0 0 0 0 0,0 0 0 0 0,4-2 0 0 0,-2 1 35 0 0,-1 0 0 0 0,1 0 0 0 0,-1 0 0 0 0,0-1 0 0 0,1 0 0 0 0,-1 0 0 0 0,0 0 0 0 0,0 0 0 0 0,0 0 0 0 0,-1-1 0 0 0,1 1 0 0 0,-1-1 0 0 0,1 1 0 0 0,-1-1 0 0 0,0 0 0 0 0,0 0 0 0 0,3-5 0 0 0,-2 3 142 0 0,-1 0-1 0 0,1 0 1 0 0,-1 0 0 0 0,0 0-1 0 0,-1-1 1 0 0,1 1-1 0 0,-1-1 1 0 0,0 1 0 0 0,0-1-1 0 0,0-6 1 0 0,-1 3 100 0 0,-1-25 549 0 0,1 33-781 0 0,0 0 1 0 0,-1-1-1 0 0,1 1 1 0 0,0 0-1 0 0,0 0 1 0 0,-1 0-1 0 0,1 0 0 0 0,-1 0 1 0 0,1 0-1 0 0,-1 0 1 0 0,1 0-1 0 0,-1 0 1 0 0,1 0-1 0 0,-1 0 1 0 0,0 0-1 0 0,0 1 0 0 0,1-1 1 0 0,-1 0-1 0 0,0 0 1 0 0,0 1-1 0 0,0-1 1 0 0,0 0-1 0 0,0 1 0 0 0,0-1 1 0 0,-1 0-1 0 0,-1 1-120 0 0,0 0-1 0 0,0-1 0 0 0,1 1 0 0 0,-1 0 1 0 0,0 0-1 0 0,0 1 0 0 0,0-1 0 0 0,0 0 1 0 0,-3 2-1 0 0,-2 0-732 0 0,2-1-458 0 0,-5 2-2427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5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9074 0 0,'-11'15'3987'0'0,"9"-13"-3921"0"0,0 1 0 0 0,0 0 1 0 0,0 0-1 0 0,0 0 0 0 0,0 0 0 0 0,1 0 1 0 0,-1 0-1 0 0,1 0 0 0 0,0 0 0 0 0,0 1 1 0 0,0-1-1 0 0,0 0 0 0 0,0 6 0 0 0,-1 17 300 0 0,2 0-1 0 0,0 0 1 0 0,2-1-1 0 0,0 1 0 0 0,7 26 1 0 0,-8-50-315 0 0,-1 0 1 0 0,1 0-1 0 0,-1 1 0 0 0,1-1 1 0 0,0 0-1 0 0,0 0 0 0 0,0 0 1 0 0,0 0-1 0 0,0-1 0 0 0,1 1 1 0 0,-1 0-1 0 0,1 0 1 0 0,-1-1-1 0 0,1 1 0 0 0,-1-1 1 0 0,1 1-1 0 0,0-1 0 0 0,0 0 1 0 0,0 1-1 0 0,0-1 1 0 0,0 0-1 0 0,0 0 0 0 0,0 0 1 0 0,0-1-1 0 0,0 1 0 0 0,0-1 1 0 0,0 1-1 0 0,4 0 1 0 0,-3-1 49 0 0,0 0 0 0 0,0-1 0 0 0,0 1 0 0 0,1-1 1 0 0,-1 1-1 0 0,-1-1 0 0 0,1 0 0 0 0,0 0 1 0 0,0 0-1 0 0,0-1 0 0 0,0 1 0 0 0,-1-1 0 0 0,1 1 1 0 0,-1-1-1 0 0,1 0 0 0 0,-1 0 0 0 0,0 0 1 0 0,1 0-1 0 0,-1 0 0 0 0,2-4 0 0 0,3-3-170 0 0,-1-1 0 0 0,0 0 0 0 0,-1 0 1 0 0,0-1-1 0 0,0 0 0 0 0,-1 0 0 0 0,3-14 0 0 0,-4 12-955 0 0,-1-1 0 0 0,0 1 1 0 0,-1-19-1 0 0,-1 28 518 0 0,0 1 0 0 0,0-1 0 0 0,-1 1-1 0 0,1-1 1 0 0,-1 1 0 0 0,0-1 0 0 0,0 1 0 0 0,-1 0 0 0 0,1-1 0 0 0,-1 1 0 0 0,-2-4 0 0 0,3 5 145 0 0,-1 0 1 0 0,1 1 0 0 0,0-1-1 0 0,-1 0 1 0 0,1 1 0 0 0,-1 0-1 0 0,1-1 1 0 0,-1 1 0 0 0,0 0-1 0 0,1 0 1 0 0,-1 0 0 0 0,0 0-1 0 0,0 0 1 0 0,0 0 0 0 0,0 1-1 0 0,0-1 1 0 0,0 1 0 0 0,0-1-1 0 0,0 1 1 0 0,-4-1 0 0 0,-4 1-1142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2336 0 0,'-1'1'504'0'0,"0"0"-1"0"0,0 0 1 0 0,1 0-1 0 0,-1 0 1 0 0,0 0-1 0 0,1 0 1 0 0,-1 0-1 0 0,1 0 0 0 0,-1 1 1 0 0,0 1-1 0 0,1-1-305 0 0,-1 1-1 0 0,1-1 0 0 0,0 0 1 0 0,0 0-1 0 0,0 1 0 0 0,0-1 0 0 0,1 0 1 0 0,0 3-1 0 0,-1-4-237 0 0,1 1 0 0 0,-1-1 1 0 0,1 0-1 0 0,0 0 0 0 0,-1 0 0 0 0,1 0 0 0 0,0 0 1 0 0,0 0-1 0 0,0 0 0 0 0,0 0 0 0 0,0 0 0 0 0,0 0 1 0 0,0 0-1 0 0,0 0 0 0 0,1 0 0 0 0,-1 0 58 0 0,0-1 1 0 0,-1 0-1 0 0,1 1 0 0 0,0-1 0 0 0,0 0 1 0 0,-1 0-1 0 0,1 1 0 0 0,0-1 0 0 0,0 0 1 0 0,-1 0-1 0 0,1 0 0 0 0,0 0 0 0 0,0 0 1 0 0,0 0-1 0 0,-1 0 0 0 0,1 0 0 0 0,0 0 1 0 0,0 0-1 0 0,-1 0 0 0 0,1-1 0 0 0,0 1 1 0 0,0 0-1 0 0,-1-1 0 0 0,1 1 0 0 0,0 0 1 0 0,-1-1-1 0 0,1 1 0 0 0,0-1 0 0 0,0 0 1 0 0,0 0 17 0 0,0 0 0 0 0,0 0 1 0 0,0 0-1 0 0,0-1 0 0 0,0 1 1 0 0,-1 0-1 0 0,1-1 0 0 0,0 1 1 0 0,-1-1-1 0 0,1 1 0 0 0,-1 0 0 0 0,0-1 1 0 0,1 1-1 0 0,-1-1 0 0 0,0 1 1 0 0,0-1-1 0 0,0-2 0 0 0,0-1-219 0 0,-1 1 0 0 0,0-1 0 0 0,0 0-1 0 0,-3-6 1 0 0,4 11 156 0 0,0-1-1 0 0,0 1 1 0 0,0-1 0 0 0,0 1-1 0 0,0-1 1 0 0,0 1 0 0 0,0 0-1 0 0,-1-1 1 0 0,1 1 0 0 0,0-1-1 0 0,0 1 1 0 0,0-1 0 0 0,-1 1-1 0 0,1 0 1 0 0,0-1 0 0 0,-1 1-1 0 0,1 0 1 0 0,0-1 0 0 0,-1 1 0 0 0,1 0-1 0 0,0 0 1 0 0,-1-1 0 0 0,1 1-1 0 0,-1 0 1 0 0,1 0 0 0 0,0-1-1 0 0,-2 1 1 0 0,-8 7 371 0 0,3-1-78 0 0,5-3-80 0 0,-1-1 1 0 0,1 1-1 0 0,0 0 0 0 0,0 0 0 0 0,0 0 1 0 0,0 0-1 0 0,0 0 0 0 0,0 1 0 0 0,-1 4 0 0 0,-9 34 1857 0 0,10-37-1773 0 0,1 2 70 0 0,0-1 1 0 0,0 1 0 0 0,1 0-1 0 0,0 9 1 0 0,0-13-284 0 0,0 0 1 0 0,1-1-1 0 0,-1 1 1 0 0,0 0 0 0 0,1-1-1 0 0,0 1 1 0 0,0 0-1 0 0,-1-1 1 0 0,2 1-1 0 0,-1-1 1 0 0,0 1-1 0 0,0-1 1 0 0,3 3-1 0 0,-4-5-80 0 0,1 1 0 0 0,-1-1 0 0 0,0 1 0 0 0,1-1 0 0 0,-1 0 0 0 0,1 0 0 0 0,-1 1-1 0 0,1-1 1 0 0,-1 0 0 0 0,1 0 0 0 0,-1 1 0 0 0,1-1 0 0 0,0 0 0 0 0,-1 0 0 0 0,1 0 0 0 0,0 0 0 0 0,0 0-473 0 0,0 0 0 0 0,0 0 1 0 0,0-1-1 0 0,0 1 0 0 0,0 0 0 0 0,0-1 1 0 0,0 1-1 0 0,0 0 0 0 0,0-1 0 0 0,0 0 0 0 0,0 1 1 0 0,0-1-1 0 0,1 0 0 0 0,11-12-6464 0 0,-7 4 6533 0 0,-5 5-671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5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6233 0 0,'-1'3'3544'0'0,"1"-3"-3514"0"0,0 0-1 0 0,0 0 0 0 0,0 1 0 0 0,0-1 0 0 0,0 0 1 0 0,0 0-1 0 0,0 0 0 0 0,0 1 0 0 0,0-1 0 0 0,0 0 0 0 0,0 0 1 0 0,0 0-1 0 0,0 0 0 0 0,1 1 0 0 0,-1-1 0 0 0,0 0 1 0 0,0 0-1 0 0,0 0 0 0 0,0 0 0 0 0,0 0 0 0 0,1 1 0 0 0,-1-1 1 0 0,0 0-1 0 0,0 0 0 0 0,0 0 0 0 0,0 0 0 0 0,0 0 1 0 0,1 0-1 0 0,-1 0 0 0 0,0 0 0 0 0,0 0 0 0 0,0 0 0 0 0,1 1 1 0 0,-1-1-1 0 0,0 0 0 0 0,0 0 0 0 0,1 0 0 0 0,2 0 215 0 0,0 0 1 0 0,0 1-1 0 0,0 0 0 0 0,1 0 0 0 0,-1 0 0 0 0,4 1 0 0 0,-4 0-81 0 0,0-1-1 0 0,1 0 0 0 0,-1 0 1 0 0,0 0-1 0 0,1 0 1 0 0,5 0-1 0 0,-1 0-46 0 0,0-1 0 0 0,1 2-1 0 0,15 4 1 0 0,-16-4-91 0 0,0 0 0 0 0,1 0 0 0 0,16 0 0 0 0,-20-2-301 0 0,0 0-1 0 0,-1 1 1 0 0,1-1-1 0 0,0 1 1 0 0,0 0 0 0 0,7 3-1 0 0,-11-4-20 0 0,0 1 0 0 0,0-1 0 0 0,0 1 0 0 0,0-1 0 0 0,0 1 0 0 0,0 0 0 0 0,0-1 0 0 0,0 1 0 0 0,0 0 0 0 0,0 0 0 0 0,0 0 0 0 0,0 0 0 0 0,0 0 0 0 0,-1 0 0 0 0,1 0 0 0 0,0 0 0 0 0,-1 0 0 0 0,1 0 0 0 0,-1 0 0 0 0,1 0 0 0 0,-1 0 0 0 0,1 1 0 0 0,-1-1 0 0 0,0 0 0 0 0,0 0 0 0 0,1 1 0 0 0,-1-1 0 0 0,0 0 0 0 0,0 0 0 0 0,-1 2 0 0 0,0 12-1885 0 0,-2-6 1219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5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7 1648 0 0,'-16'3'8151'0'0,"18"-3"-7946"0"0,0-1 1 0 0,0 0-1 0 0,0 1 0 0 0,0 0 0 0 0,-1-1 0 0 0,1 1 0 0 0,0 0 0 0 0,0 0 0 0 0,0 0 0 0 0,3 0 0 0 0,5 0-12 0 0,8-2-11 0 0,34-3 65 0 0,-48 5-242 0 0,0 0 1 0 0,1 0-1 0 0,-1 1 1 0 0,0-1-1 0 0,0 1 1 0 0,0 0 0 0 0,0 0-1 0 0,0 1 1 0 0,7 2-1 0 0,-9-3 20 0 0,0 1 0 0 0,0 0-1 0 0,0-1 1 0 0,0 1 0 0 0,0 0 0 0 0,-1 0 0 0 0,1 0 0 0 0,0 0-1 0 0,-1 0 1 0 0,0 1 0 0 0,1-1 0 0 0,-1 0 0 0 0,0 1-1 0 0,0-1 1 0 0,0 1 0 0 0,-1-1 0 0 0,1 1 0 0 0,0-1 0 0 0,-1 1-1 0 0,0-1 1 0 0,0 1 0 0 0,0 4 0 0 0,0 6 379 0 0,-1 0 1 0 0,-1 0-1 0 0,-4 18 1 0 0,1-7 705 0 0,2-10-528 0 0,1-2 655 0 0,-2 25 0 0 0,4-36-1221 0 0,0 0 0 0 0,0 0 1 0 0,1 0-1 0 0,-1 0 0 0 0,0 0 1 0 0,1 0-1 0 0,-1 0 0 0 0,0 0 1 0 0,1 0-1 0 0,-1 0 0 0 0,1 0 1 0 0,-1 0-1 0 0,1 0 0 0 0,0 0 1 0 0,-1-1-1 0 0,1 1 1 0 0,0 0-1 0 0,0-1 0 0 0,-1 1 1 0 0,1 0-1 0 0,0-1 0 0 0,0 1 1 0 0,0-1-1 0 0,0 1 0 0 0,0-1 1 0 0,0 0-1 0 0,0 1 0 0 0,0-1 1 0 0,0 0-1 0 0,0 1 0 0 0,0-1 1 0 0,0 0-1 0 0,0 0 0 0 0,0 0 1 0 0,1 0-1 0 0,6 0 77 0 0,0 0 1 0 0,0 0-1 0 0,12-3 0 0 0,-9 2 23 0 0,-1-1-62 0 0,-1 0 0 0 0,1 0-1 0 0,-1-1 1 0 0,0-1-1 0 0,0 1 1 0 0,10-7 0 0 0,13-5-107 0 0,-31 14-205 0 0,1 0 1 0 0,0 0-1 0 0,0 0 0 0 0,-1 0 0 0 0,1 0 1 0 0,-1-1-1 0 0,0 1 0 0 0,1 0 1 0 0,-1-1-1 0 0,2-2 0 0 0,4-8-5426 0 0,-5 0-3419 0 0,-3 8 6246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9986 0 0,'-5'2'2918'0'0,"2"0"-2650"0"0,0-1 0 0 0,1 0 0 0 0,-1 0 0 0 0,0 0 0 0 0,0 0 0 0 0,0 0 0 0 0,0-1 0 0 0,0 1 1 0 0,0-1-1 0 0,-5 1 0 0 0,56-3-522 0 0,-40 2 250 0 0,3 0 20 0 0,-1 0 0 0 0,1 0 0 0 0,0 1 0 0 0,15 4 1 0 0,-23-4 27 0 0,-1 0 0 0 0,1 0 0 0 0,0 0 0 0 0,0 0 0 0 0,-1 0 0 0 0,1 1 0 0 0,-1-1 0 0 0,0 1 0 0 0,1 0 0 0 0,-1 0 0 0 0,0 0 0 0 0,0 0 0 0 0,0 0 0 0 0,0 0 0 0 0,0 0 0 0 0,-1 1 0 0 0,1-1 0 0 0,-1 1 0 0 0,1-1 0 0 0,-1 1 0 0 0,2 4 0 0 0,-1 4 120 0 0,0 1 1 0 0,0-1 0 0 0,-1 1 0 0 0,0-1 0 0 0,-1 1 0 0 0,-1 0-1 0 0,0-1 1 0 0,-3 18 0 0 0,1-8-193 0 0,0 23 1 0 0,2-36-32 0 0,0 0 0 0 0,0-1 0 0 0,-1 1 0 0 0,-2 8 0 0 0,-3 9-292 0 0,5-14-986 0 0,1 0-1 0 0,-1 19 1 0 0,1-25 33 0 0,0 5-1117 0 0,11-12-6310 0 0,-8-2 7781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3561 0 0,'1'6'3606'0'0,"-1"3"75"0"0,0-6-3370 0 0,-1 0 1 0 0,1 0 0 0 0,0 0-1 0 0,1 0 1 0 0,-1 0 0 0 0,0 0 0 0 0,2 5-1 0 0,0 5 398 0 0,16 125 1723 0 0,-2-15-2122 0 0,-13-98-348 0 0,0-9-78 0 0,7 22 0 0 0,3-2-3044 0 0,-13-35 2823 0 0,1 0 0 0 0,-1 0 0 0 0,1 0 0 0 0,0-1 0 0 0,-1 1 0 0 0,1 0 0 0 0,0 0 0 0 0,0-1 0 0 0,-1 1 0 0 0,1 0 0 0 0,0-1 0 0 0,0 1 0 0 0,0-1 0 0 0,0 1 0 0 0,0-1 0 0 0,0 0 0 0 0,0 1 0 0 0,0-1 0 0 0,0 0 0 0 0,0 0 0 0 0,0 0 0 0 0,0 1 0 0 0,0-1 0 0 0,0 0 1 0 0,0 0-1 0 0,0-1 0 0 0,0 1 0 0 0,0 0 0 0 0,0 0 0 0 0,0 0 0 0 0,0-1 0 0 0,0 1 0 0 0,0 0 0 0 0,0-1 0 0 0,1 0 0 0 0,4-4-886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8082 0 0,'-12'5'5714'0'0,"11"-5"-5654"0"0,1 0-1 0 0,-1 0 1 0 0,0 0-1 0 0,1 0 1 0 0,-1 0-1 0 0,1 0 0 0 0,-1 0 1 0 0,0 0-1 0 0,1 1 1 0 0,-1-1-1 0 0,1 0 1 0 0,-1 0-1 0 0,1 1 1 0 0,-1-1-1 0 0,1 0 1 0 0,-1 1-1 0 0,1-1 1 0 0,-1 0-1 0 0,1 1 0 0 0,-1-1 1 0 0,1 1-1 0 0,0-1 1 0 0,-1 1-1 0 0,1-1 1 0 0,0 1-1 0 0,-1-1 1 0 0,1 1-1 0 0,0-1 1 0 0,0 1-1 0 0,-1-1 0 0 0,1 1 1 0 0,0 0-1 0 0,0-1 1 0 0,0 1-1 0 0,0 0 1 0 0,-1 15 154 0 0,-1 0 0 0 0,-5 23 0 0 0,4-20-255 0 0,-3 23 0 0 0,5-32 49 0 0,0-1-1 0 0,-1 1 1 0 0,-3 8 0 0 0,2-10-102 0 0,1 0 0 0 0,1 0 0 0 0,-1 1 0 0 0,1 8 0 0 0,0-10-332 0 0,-2 8-844 0 0,4-15 1160 0 0,-1 0 1 0 0,0 0-1 0 0,0 0 1 0 0,0 0-1 0 0,0 0 0 0 0,0 0 1 0 0,0 0-1 0 0,0 0 1 0 0,0 0-1 0 0,0 0 1 0 0,1 0-1 0 0,-1 0 1 0 0,0-1-1 0 0,0 1 1 0 0,0 0-1 0 0,0 0 1 0 0,0 0-1 0 0,0 0 1 0 0,1 0-1 0 0,-1 0 1 0 0,0 0-1 0 0,0 0 1 0 0,0 0-1 0 0,0 0 0 0 0,0 0 1 0 0,0 0-1 0 0,0 0 1 0 0,1 0-1 0 0,-1 0 1 0 0,0 1-1 0 0,0-1 1 0 0,0 0-1 0 0,0 0 1 0 0,0 0-1 0 0,0 0 1 0 0,0 0-1 0 0,0 0 1 0 0,1 0-1 0 0,-1 0 1 0 0,0 0-1 0 0,0 0 0 0 0,0 0 1 0 0,0 1-1 0 0,0-1 1 0 0,0 0-1 0 0,0 0 1 0 0,0 0-1 0 0,0 0 1 0 0,0 0-1 0 0,0 0 1 0 0,0 0-1 0 0,0 0 1 0 0,0 1-1 0 0,0-1 1 0 0,0 0-1 0 0,0 0 1 0 0,0 0-1 0 0,0 0 1 0 0,0 0-1 0 0,0 0 0 0 0,0 1 1 0 0,2-4-588 0 0,-1 1 1 0 0,0-1-1 0 0,-1 0 1 0 0,1 1-1 0 0,0-1 1 0 0,-1 0-1 0 0,1-5 1 0 0,0 3 257 0 0,14-44-845 0 0,-14 39 1016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0 1296 0 0,'0'2'4893'0'0,"-1"1"-1960"0"0,-1 0-2252 0 0,2-2-652 0 0,-1-1 0 0 0,1 1 0 0 0,0-1 1 0 0,0 0-1 0 0,0 1 0 0 0,-1-1 0 0 0,1 0 0 0 0,0 1 1 0 0,0-1-1 0 0,-1 0 0 0 0,1 1 0 0 0,0-1 0 0 0,-1 0 0 0 0,1 0 1 0 0,0 1-1 0 0,-1-1 0 0 0,1 0 0 0 0,0 0 0 0 0,-1 0 1 0 0,1 1-1 0 0,-1-1 0 0 0,-1 5-42 0 0,2-5 8 0 0,0 0 1 0 0,0 0-1 0 0,0 0 1 0 0,0 0 0 0 0,0 0-1 0 0,0 0 1 0 0,0 0-1 0 0,0 1 1 0 0,0-1-1 0 0,0 0 1 0 0,0 0 0 0 0,0 0-1 0 0,0 0 1 0 0,0 0-1 0 0,0 0 1 0 0,0 1 0 0 0,0-1-1 0 0,0 0 1 0 0,0 0-1 0 0,0 0 1 0 0,0 0 0 0 0,0 0-1 0 0,0 0 1 0 0,0 0-1 0 0,0 0 1 0 0,0 1 0 0 0,-1-1-1 0 0,1 0 1 0 0,0 0-1 0 0,0 0 1 0 0,0 0-1 0 0,0 0 1 0 0,0 0 0 0 0,0 0-1 0 0,0 0 1 0 0,0 0-1 0 0,0 0 1 0 0,-1 0 0 0 0,1 0-1 0 0,0 0 1 0 0,0 0-1 0 0,0 0 1 0 0,0 0 0 0 0,0 0-1 0 0,0 0 1 0 0,-1 0-1 0 0,1 0 1 0 0,0 0 0 0 0,-7 13 312 0 0,0 16 2015 0 0,4-14-1697 0 0,1 0 0 0 0,-1 15 0 0 0,1 6-277 0 0,-2 5-69 0 0,3-31-281 0 0,1 1 0 0 0,1 14 0 0 0,0 0 96 0 0,-1-18 4 0 0,0 21-91 0 0,0-27-6 0 0,0 0 0 0 0,0 0 0 0 0,0 0 0 0 0,1 0 0 0 0,-1 0 0 0 0,0 0 0 0 0,0 0 0 0 0,1 0 0 0 0,-1 0 0 0 0,0 0 0 0 0,1 0 0 0 0,-1 0 0 0 0,1 0 0 0 0,-1 0 0 0 0,1 0 0 0 0,0 0 0 0 0,0 0 0 0 0,0 0 79 0 0,20-15 1202 0 0,-20 13-1223 0 0,0-1-1 0 0,0 1 1 0 0,0 0 0 0 0,0-1-1 0 0,1 1 1 0 0,-1 0 0 0 0,1 0 0 0 0,-1 0-1 0 0,1 0 1 0 0,-1 0 0 0 0,1 0-1 0 0,2-1 1 0 0,-2 1-35 0 0,-1 0 0 0 0,1 0 0 0 0,-1 0-1 0 0,0 0 1 0 0,1 0 0 0 0,-1-1 0 0 0,0 1 0 0 0,0-1 0 0 0,2-1-1 0 0,6-8 224 0 0,21-19 224 0 0,8-2-264 0 0,-10 9 35 0 0,-8 7-88 0 0,-4 7-103 0 0,1-1-192 0 0,-15 8 139 0 0,-1 1 0 0 0,0-1 0 0 0,1 1 0 0 0,-1 0 0 0 0,1 0 0 0 0,-1 0 0 0 0,1 0 0 0 0,0 0 0 0 0,-1 0 0 0 0,1 0 0 0 0,0 0 0 0 0,0 0 0 0 0,3 0 0 0 0,-6 0-730 0 0,0 5-1686 0 0,-1-4 1246 0 0,0 1 1 0 0,0-1-1 0 0,0 1 1 0 0,0 0-1 0 0,1-1 0 0 0,-1 1 1 0 0,0 0-1 0 0,0 0 1 0 0,1 1-1 0 0,-3 0 1 0 0,1 3-285 0 0,-2-1-259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7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63 9154 0 0,'-7'4'2242'0'0,"-2"1"-910"0"0,8-6-1147 0 0,3-4-49 0 0,18-3 741 0 0,0-1-207 0 0,26-14-225 0 0,-30 15-302 0 0,-14 8-128 0 0,0-1 0 0 0,0 0 0 0 0,0 0 1 0 0,-1 0-1 0 0,1 0 0 0 0,0 0 0 0 0,0 0 0 0 0,1-2 1 0 0,-2 2-19 0 0,0 1 0 0 0,-1 0 1 0 0,1-1-1 0 0,0 1 0 0 0,-1-1 1 0 0,1 1-1 0 0,0 0 0 0 0,-1-1 1 0 0,1 1-1 0 0,0 0 0 0 0,0 0 1 0 0,-1 0-1 0 0,1-1 1 0 0,0 1-1 0 0,0 0 0 0 0,0 0 1 0 0,-1 0-1 0 0,2 0 0 0 0,11-1-45 0 0,-13 0 56 0 0,0 1 1 0 0,0 0 0 0 0,0 0-1 0 0,0 0 1 0 0,1 0-1 0 0,-1 0 1 0 0,0 0-1 0 0,0 0 1 0 0,0 0-1 0 0,0 0 1 0 0,1 0 0 0 0,-1 0-1 0 0,0 0 1 0 0,0 0-1 0 0,0 0 1 0 0,0 0-1 0 0,1 0 1 0 0,-1 0-1 0 0,0 0 1 0 0,0 0 0 0 0,0 0-1 0 0,0 0 1 0 0,1 0-1 0 0,-1 0 1 0 0,0 1-1 0 0,0-1 1 0 0,0 0-1 0 0,0 0 1 0 0,0 0 0 0 0,0 0-1 0 0,1 0 1 0 0,-1 0-1 0 0,0 0 1 0 0,0 1-1 0 0,0-1 1 0 0,0 0-1 0 0,0 0 1 0 0,0 0 0 0 0,0 0-1 0 0,0 0 1 0 0,0 1-1 0 0,0-1 1 0 0,2 12 266 0 0,-3 12 31 0 0,-9 39 409 0 0,-3 29 285 0 0,13-89-1012 0 0,0 1 0 0 0,0-1 0 0 0,0 0 0 0 0,1 0 0 0 0,-1 1 0 0 0,1-1 0 0 0,0 0 0 0 0,0 0 0 0 0,0 0-1 0 0,0 0 1 0 0,1 0 0 0 0,2 4 0 0 0,-3-5-15 0 0,0 0 0 0 0,1 0-1 0 0,-1 0 1 0 0,1-1 0 0 0,-1 1-1 0 0,1 0 1 0 0,0-1 0 0 0,-1 1-1 0 0,1-1 1 0 0,0 0 0 0 0,0 0-1 0 0,0 0 1 0 0,0 0 0 0 0,0 0 0 0 0,1 0-1 0 0,-1 0 1 0 0,0 0 0 0 0,3 0-1 0 0,-2-2-3 0 0,1 1 0 0 0,-1 0 0 0 0,1-1 0 0 0,-1 0 0 0 0,1 0 0 0 0,-1 0 0 0 0,0 0 0 0 0,0-1-1 0 0,0 1 1 0 0,1-1 0 0 0,-1 0 0 0 0,4-3 0 0 0,1 0-71 0 0,2-1-15 0 0,-7 5 82 0 0,0-1 1 0 0,0 1-1 0 0,0-1 0 0 0,-1 0 1 0 0,1 0-1 0 0,0 0 1 0 0,-1-1-1 0 0,3-2 0 0 0,22-28 2 0 0,-25 30 55 0 0,0 0 0 0 0,-1 0 1 0 0,1 1-1 0 0,-1-1 0 0 0,0 0 0 0 0,0 0 0 0 0,0 0 0 0 0,-1 0 0 0 0,1 0 0 0 0,-1-1 0 0 0,1 1 1 0 0,-1 0-1 0 0,0 0 0 0 0,0 0 0 0 0,0 0 0 0 0,-2-5 0 0 0,2 5 32 0 0,-1 0-1 0 0,0 1 1 0 0,0-1-1 0 0,0 0 1 0 0,-1 1-1 0 0,1-1 1 0 0,-1 0 0 0 0,1 1-1 0 0,-1 0 1 0 0,0-1-1 0 0,0 1 1 0 0,0 0-1 0 0,0 0 1 0 0,0 0-1 0 0,-1 0 1 0 0,1 1-1 0 0,0-1 1 0 0,-1 1 0 0 0,-4-3-1 0 0,-22 1-58 0 0,27 2 33 0 0,-1 1 0 0 0,1-1 1 0 0,-1 1-1 0 0,1-1 0 0 0,0 1 1 0 0,-1 0-1 0 0,1 0 0 0 0,-1 0 0 0 0,1 1 1 0 0,-5 0-1 0 0,-16 0-335 0 0,22-1 165 0 0,1-1-1 0 0,-1 1 1 0 0,0 0 0 0 0,1 0 0 0 0,-1 0-1 0 0,0 0 1 0 0,1 0 0 0 0,-1 0 0 0 0,0 0-1 0 0,1 0 1 0 0,-1 1 0 0 0,0-1-1 0 0,1 0 1 0 0,-1 0 0 0 0,0 0 0 0 0,1 1-1 0 0,-1-1 1 0 0,0 0 0 0 0,1 1 0 0 0,-1-1-1 0 0,1 1 1 0 0,-1-1 0 0 0,0 1 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8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8 7354 0 0,'-22'-4'6385'0'0,"19"4"-6141"0"0,0-1-1 0 0,0 0 1 0 0,0 1-1 0 0,0-1 1 0 0,-1 1 0 0 0,1 0-1 0 0,0 0 1 0 0,-4 1-1 0 0,6-1-132 0 0,0 0-1 0 0,0 1 0 0 0,1 0 0 0 0,-1-1 0 0 0,0 1 0 0 0,1-1 1 0 0,-1 1-1 0 0,0 0 0 0 0,1-1 0 0 0,-1 1 0 0 0,1 0 0 0 0,-1 0 1 0 0,1-1-1 0 0,0 1 0 0 0,-1 0 0 0 0,1 0 0 0 0,0 0 0 0 0,-1 0 1 0 0,1 0-1 0 0,0-1 0 0 0,0 3 0 0 0,-3 21-30 0 0,3-17-6 0 0,0 25-62 0 0,6 52-1 0 0,-4-62-92 0 0,-1-10 77 0 0,1-1 0 0 0,0 1 0 0 0,0-1 0 0 0,1 0 0 0 0,1 0 0 0 0,0 0 0 0 0,0-1 0 0 0,8 14 0 0 0,-11-22-10 0 0,0-1 0 0 0,0 0 1 0 0,-1 0-1 0 0,1 0 0 0 0,0 0 1 0 0,1 0-1 0 0,-1 0 1 0 0,0 0-1 0 0,0 0 0 0 0,0 0 1 0 0,0-1-1 0 0,1 1 0 0 0,-1 0 1 0 0,0-1-1 0 0,1 1 1 0 0,-1-1-1 0 0,1 1 0 0 0,-1-1 1 0 0,0 0-1 0 0,1 0 0 0 0,-1 1 1 0 0,1-1-1 0 0,-1 0 1 0 0,1 0-1 0 0,-1-1 0 0 0,2 1 1 0 0,0-1 4 0 0,-1 1 1 0 0,0-1 0 0 0,0 1-1 0 0,0-1 1 0 0,0 0-1 0 0,0 0 1 0 0,0 0 0 0 0,-1 0-1 0 0,1 0 1 0 0,0-1-1 0 0,0 1 1 0 0,-1-1 0 0 0,1 1-1 0 0,-1-1 1 0 0,1 1 0 0 0,-1-1-1 0 0,2-2 1 0 0,4-8 35 0 0,-1-1 0 0 0,0 0 1 0 0,0-1-1 0 0,-1 1 0 0 0,-1-1 0 0 0,-1 0 0 0 0,4-22 1 0 0,-6 29-5 0 0,0 0 1 0 0,-1 0-1 0 0,0-1 1 0 0,0 1 0 0 0,-1 0-1 0 0,0 0 1 0 0,0-1-1 0 0,0 1 1 0 0,-1 0 0 0 0,0 0-1 0 0,-1 0 1 0 0,1 1-1 0 0,-1-1 1 0 0,-1 0-1 0 0,1 1 1 0 0,-9-11 0 0 0,10 15-25 0 0,0 1 1 0 0,1-1 0 0 0,-1 1 0 0 0,0 0 0 0 0,0-1-1 0 0,0 1 1 0 0,0 0 0 0 0,-1 0 0 0 0,1 0 0 0 0,0 1-1 0 0,0-1 1 0 0,0 1 0 0 0,-1-1 0 0 0,1 1 0 0 0,0 0-1 0 0,-1-1 1 0 0,1 1 0 0 0,0 0 0 0 0,-1 1-1 0 0,1-1 1 0 0,0 0 0 0 0,0 1 0 0 0,-1-1 0 0 0,1 1-1 0 0,0 0 1 0 0,-3 1 0 0 0,-1 0-74 0 0,1 0 1 0 0,0 1-1 0 0,-1 0 1 0 0,1 0-1 0 0,1 0 0 0 0,-1 1 1 0 0,0-1-1 0 0,1 1 1 0 0,-7 7-1 0 0,4-2-31 0 0,1 0 0 0 0,0 0-1 0 0,0 0 1 0 0,1 0 0 0 0,-8 21-1 0 0,11-24 46 0 0,0 1 0 0 0,1 0 1 0 0,-1-1-1 0 0,2 1 0 0 0,-1 0 0 0 0,1 0 0 0 0,-1 0 0 0 0,2-1 0 0 0,-1 1 0 0 0,3 10 0 0 0,20 59-334 0 0,-17-62 408 0 0,-1 0-1 0 0,-1 0 1 0 0,0 0-1 0 0,-1 0 0 0 0,-1 1 1 0 0,0-1-1 0 0,0 27 0 0 0,-3-30 5 0 0,0 1 0 0 0,-1-1 0 0 0,-1 0 0 0 0,0 0-1 0 0,0 0 1 0 0,-1 0 0 0 0,0-1 0 0 0,-10 18-1 0 0,13-26 0 0 0,0-1-1 0 0,0 1 1 0 0,0 0-1 0 0,0-1 1 0 0,1 1-1 0 0,-1 0 0 0 0,1 0 1 0 0,-1-1-1 0 0,1 4 1 0 0,0-5-11 0 0,0 1 0 0 0,0 0 1 0 0,0-1-1 0 0,0 1 1 0 0,0-1-1 0 0,0 1 1 0 0,0-1-1 0 0,1 1 1 0 0,-1 0-1 0 0,0-1 1 0 0,0 1-1 0 0,1-1 0 0 0,-1 1 1 0 0,0-1-1 0 0,1 1 1 0 0,-1-1-1 0 0,1 1 1 0 0,-1-1-1 0 0,0 0 1 0 0,1 1-1 0 0,-1-1 0 0 0,1 1 1 0 0,-1-1-1 0 0,1 0 1 0 0,0 0-1 0 0,-1 1 1 0 0,1-1-1 0 0,-1 0 1 0 0,1 0-1 0 0,0 1 1 0 0,3 0 79 0 0,1 0 1 0 0,-1 1-1 0 0,0-2 0 0 0,1 1 1 0 0,-1 0-1 0 0,1-1 1 0 0,-1 0-1 0 0,1 0 1 0 0,-1 0-1 0 0,1 0 1 0 0,4-2-1 0 0,6-1 7 0 0,18-5 178 0 0,30-24 133 0 0,-58 29-406 0 0,0 1-1 0 0,-1-1 0 0 0,1 1 0 0 0,-1-1 1 0 0,6-6-1 0 0,-6 6-37 0 0,-1 0 0 0 0,1 1 0 0 0,0-1 0 0 0,0 0 0 0 0,0 1 0 0 0,0 0 0 0 0,9-3 0 0 0,-12 4-144 0 0,1 1-1 0 0,0-1 1 0 0,-1 0-1 0 0,1 0 1 0 0,-1 1-1 0 0,1-1 1 0 0,-1 0 0 0 0,1-1-1 0 0,-1 1 1 0 0,0 0-1 0 0,1 0 1 0 0,1-3-1 0 0,1-1-1920 0 0,-8 10-4085 0 0,-15 12 112 0 0,11-12 4668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8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37 7170 0 0,'-9'9'4667'0'0,"6"-7"-4052"0"0,5-4-468 0 0,16-3 998 0 0,-14 3-982 0 0,0 1 0 0 0,0-1-1 0 0,0 1 1 0 0,8-1 0 0 0,3-1 168 0 0,82-21 215 0 0,-92 23-398 0 0,1 0-156 0 0,1-1 1 0 0,-1 1-1 0 0,0 1 0 0 0,0-1 0 0 0,10 2 1 0 0,-15-1 91 0 0,0 0 0 0 0,0 0 1 0 0,0 0-1 0 0,1 1 0 0 0,-1-1 1 0 0,0 0-1 0 0,0 1 0 0 0,0-1 1 0 0,0 1-1 0 0,0 0 1 0 0,0-1-1 0 0,0 1 0 0 0,0 0 1 0 0,0-1-1 0 0,0 1 0 0 0,0 0 1 0 0,0 0-1 0 0,-1 0 0 0 0,1 0 1 0 0,0 0-1 0 0,-1 0 0 0 0,1 0 1 0 0,0 0-1 0 0,-1 0 0 0 0,1 0 1 0 0,-1 0-1 0 0,0 0 1 0 0,1 0-1 0 0,-1 1 0 0 0,0-1 1 0 0,0 0-1 0 0,0 0 0 0 0,0 0 1 0 0,0 1-1 0 0,0 1 0 0 0,0 2 28 0 0,-1 0-1 0 0,0 1 0 0 0,0-1 0 0 0,-1 1 1 0 0,1-1-1 0 0,-1 0 0 0 0,0 0 1 0 0,-1 0-1 0 0,1 0 0 0 0,-5 5 1 0 0,3-6-4399 0 0,1-8 189 0 0,1-15-2398 0 0,1 8 4304 0 0,0-4 127 0 0,1 7 1413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8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920 19 4657 0 0,'19'-12'4505'0'0,"-18"11"-4318"0"0,1 0 0 0 0,0 0 0 0 0,-1 0 1 0 0,1 1-1 0 0,0-1 0 0 0,-1 1 0 0 0,1-1 0 0 0,0 1 0 0 0,0 0 0 0 0,0-1 1 0 0,-1 1-1 0 0,1 0 0 0 0,0 0 0 0 0,0 0 0 0 0,0 1 0 0 0,0-1 0 0 0,-1 0 0 0 0,1 1 1 0 0,0-1-1 0 0,0 1 0 0 0,-1-1 0 0 0,1 1 0 0 0,0 0 0 0 0,1 1 0 0 0,0 0-37 0 0,-1 1-1 0 0,1-1 0 0 0,-1 1 0 0 0,1 0 0 0 0,-1 0 0 0 0,0 0 0 0 0,0 0 0 0 0,-1 0 0 0 0,1 0 0 0 0,-1 0 0 0 0,3 7 0 0 0,3 14 102 0 0,-1 1 0 0 0,0 0 0 0 0,-2 0 0 0 0,-1 0 0 0 0,0 39 0 0 0,-4-9-187 0 0,-13 82 1 0 0,6-94-68 0 0,-1-1 0 0 0,-3 0 0 0 0,-1 0 1 0 0,-2-1-1 0 0,-26 51 0 0 0,15-44 191 0 0,-2 0-1 0 0,-2-2 1 0 0,-64 76-1 0 0,47-70 308 0 0,-3-2 1 0 0,-85 67-1 0 0,-9-2-188 0 0,36-36-155 0 0,7 3-50 0 0,48-37-126 0 0,-8 8-491 0 0,29-27-245 0 0,26-20 359 0 0,6-5 345 0 0,0-1 0 0 0,-1 1-1 0 0,1-1 1 0 0,0 1-1 0 0,-1-1 1 0 0,1 0-1 0 0,0 1 1 0 0,-1-1 0 0 0,1 1-1 0 0,-1-1 1 0 0,1 0-1 0 0,-1 1 1 0 0,1-1-1 0 0,-1 0 1 0 0,1 0 0 0 0,-1 1-1 0 0,1-1 1 0 0,-1 0-1 0 0,1 0 1 0 0,-1 0 0 0 0,1 0-1 0 0,-1 0 1 0 0,0 1-1 0 0,18-14-12320 0 0,0 2 9030 0 0,-9 6 2089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7114 0 0,'-2'2'243'0'0,"0"1"1"0"0,1-1 0 0 0,-1 0 0 0 0,1 1 0 0 0,-1-1 0 0 0,1 0 0 0 0,0 1 0 0 0,0 0 0 0 0,0-1 0 0 0,1 1 0 0 0,-1 0 0 0 0,1-1 0 0 0,-1 1 0 0 0,1 0 0 0 0,0 0 0 0 0,0 2 0 0 0,1 7 171 0 0,0 1 0 0 0,4 15 0 0 0,-3-14-481 0 0,0-4 136 0 0,0-1-1 0 0,7 18 1 0 0,-8-24-436 0 0,1 1 1 0 0,-1-1-1 0 0,1 0 1 0 0,0 0-1 0 0,0 1 1 0 0,0-1-1 0 0,0 0 1 0 0,0-1-1 0 0,1 1 1 0 0,5 4 0 0 0,-8-6 105 0 0,1-1 0 0 0,0 0 1 0 0,0 0-1 0 0,-1 0 1 0 0,1 0-1 0 0,0 0 1 0 0,-1 1-1 0 0,1-1 1 0 0,0-1-1 0 0,0 1 1 0 0,-1 0-1 0 0,1 0 1 0 0,0 0-1 0 0,0 0 1 0 0,-1 0-1 0 0,1-1 1 0 0,0 1-1 0 0,-1 0 1 0 0,1-1-1 0 0,0 1 1 0 0,-1 0-1 0 0,1-1 1 0 0,-1 1-1 0 0,2-2 0 0 0,1 1-1872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3105 0 0,'-3'3'1564'0'0,"1"-1"0"0"0,-1 1 0 0 0,1 0 0 0 0,0 0 1 0 0,0 0-1 0 0,-3 7 0 0 0,4-7-1374 0 0,0 1-1 0 0,0 0 0 0 0,0-1 1 0 0,0 1-1 0 0,0 0 1 0 0,1 0-1 0 0,0 0 1 0 0,0 0-1 0 0,0-1 1 0 0,1 8-1 0 0,-1-5-239 0 0,1 1 0 0 0,-1-1-1 0 0,-2 13 1 0 0,1 4-1005 0 0,1-22 730 0 0,0 0 0 0 0,0 0 1 0 0,-1 0-1 0 0,1 0 0 0 0,0 0 0 0 0,0-1 0 0 0,0 1 1 0 0,-1 0-1 0 0,1 0 0 0 0,-1 0 0 0 0,1 0 1 0 0,0 0-1 0 0,-1 0 0 0 0,0-1 0 0 0,1 1 1 0 0,-1 0-1 0 0,1 0 0 0 0,-1-1 0 0 0,0 1 0 0 0,0 0 1 0 0,1-1-1 0 0,-1 1 0 0 0,0-1 0 0 0,-1 1 1 0 0,-24 7-5293 0 0,17-6 5705 0 0,-1-1-98 0 0,9-1 55 0 0,0 0 0 0 0,0 0 0 0 0,0-1 1 0 0,0 1-1 0 0,0 1 0 0 0,0-1 0 0 0,0 0 0 0 0,0 0 0 0 0,-1 0 0 0 0,1 0 0 0 0,-2 9 7205 0 0,22-10-4964 0 0,20-2-367 0 0,7-4 187 0 0,-29 5-1647 0 0,-14 1-1155 0 0,1 1 0 0 0,-1-1 1 0 0,1 0-1 0 0,-1 0 0 0 0,4-1 0 0 0,-5 1-330 0 0,-1 0-1 0 0,0 1 1 0 0,1-1-1 0 0,-1 0 1 0 0,0 0-1 0 0,5-5-3079 0 0,-4 3 2814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9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7890 0 0,'-5'1'3539'0'0,"0"0"-2228"0"0,7-3-947 0 0,0 3-458 0 0,-1 0 0 0 0,1 0-1 0 0,0 1 1 0 0,-1-1 0 0 0,1 0 0 0 0,-1 1-1 0 0,0-1 1 0 0,1 1 0 0 0,-1-1 0 0 0,0 1-1 0 0,2 2 1 0 0,-2-1 55 0 0,0 0 0 0 0,0 0 0 0 0,0 0 0 0 0,0 0 0 0 0,-1 0 0 0 0,1 1 0 0 0,-1-1 0 0 0,0 0 0 0 0,0 0 0 0 0,0 0 1 0 0,0 1-1 0 0,0-1 0 0 0,-1 0 0 0 0,1 0 0 0 0,-2 4 0 0 0,0-3 206 0 0,0 1 0 0 0,0 0 0 0 0,-1-1 0 0 0,0 1 0 0 0,0-1 0 0 0,0 0 0 0 0,0 0 0 0 0,-7 7 0 0 0,10-11-133 0 0,-3 3 132 0 0,0-1 1 0 0,1 1-1 0 0,-1 0 1 0 0,1 0-1 0 0,-1 0 1 0 0,1 1-1 0 0,-3 5 1 0 0,7-8-212 0 0,-1 0-1 0 0,1 1 1 0 0,0-1-1 0 0,0 0 1 0 0,0 0-1 0 0,-1-1 1 0 0,1 1-1 0 0,0 0 1 0 0,0-1 0 0 0,3 1-1 0 0,27 8-114 0 0,-27-9 127 0 0,3 2-99 0 0,0-1-1 0 0,-1 1 1 0 0,1 0 0 0 0,-1 0-1 0 0,15 8 1 0 0,-21-10 111 0 0,0 0 0 0 0,0 1-1 0 0,0 0 1 0 0,0-1 0 0 0,0 1-1 0 0,0 0 1 0 0,-1-1 0 0 0,1 1 0 0 0,0 0-1 0 0,0 0 1 0 0,-1-1 0 0 0,1 1-1 0 0,0 0 1 0 0,-1 0 0 0 0,1 0 0 0 0,-1 0-1 0 0,0 0 1 0 0,1 0 0 0 0,-1 0 0 0 0,1 0-1 0 0,-1 0 1 0 0,0 0 0 0 0,0 0-1 0 0,0 1 1 0 0,0-1 0 0 0,0 0 0 0 0,0 0-1 0 0,0 0 1 0 0,0 0 0 0 0,0 0 0 0 0,0 0-1 0 0,-1 0 1 0 0,1 0 0 0 0,0 0-1 0 0,-1 0 1 0 0,1 0 0 0 0,-1 0 0 0 0,1 0-1 0 0,-1 0 1 0 0,1 0 0 0 0,-1 0-1 0 0,-1 1 1 0 0,0 1-4 0 0,-1-1 1 0 0,0 1-1 0 0,-1-1 0 0 0,1 1 0 0 0,0-1 0 0 0,-5 2 1 0 0,-6 4 60 0 0,-47 31 288 0 0,57-36-249 0 0,3-3-20 0 0,0 1-1 0 0,0-1 1 0 0,0 1-1 0 0,0 0 0 0 0,0-1 1 0 0,0 1-1 0 0,1 0 1 0 0,-1 0-1 0 0,0-1 0 0 0,0 1 1 0 0,1 0-1 0 0,-1 0 1 0 0,0 0-1 0 0,1 0 1 0 0,-1 0-1 0 0,1 0 0 0 0,-1 2 1 0 0,1-3-34 0 0,0 1 1 0 0,0-1 0 0 0,-1 0 0 0 0,1 1-1 0 0,0-1 1 0 0,0 1 0 0 0,0-1-1 0 0,0 1 1 0 0,0-1 0 0 0,0 0-1 0 0,0 1 1 0 0,1-1 0 0 0,-1 1-1 0 0,0-1 1 0 0,0 0 0 0 0,0 1-1 0 0,0-1 1 0 0,0 1 0 0 0,1-1-1 0 0,-1 0 1 0 0,0 1 0 0 0,0-1-1 0 0,1 0 1 0 0,-1 1 0 0 0,0-1 0 0 0,0 0-1 0 0,1 1 1 0 0,0-1 0 0 0,14 7 140 0 0,-10-7-181 0 0,0 1 0 0 0,0 0 0 0 0,0-1 0 0 0,0 0 0 0 0,7-1 0 0 0,0-1 38 0 0,-6 2-178 0 0,0-1 0 0 0,1 0 0 0 0,-1-1 0 0 0,0 1 0 0 0,-1-1 0 0 0,1 0 0 0 0,0-1 0 0 0,0 1 0 0 0,6-5 0 0 0,1 3-3075 0 0,-13 3 3088 0 0,0 1 1 0 0,1 0-1 0 0,-1 0 1 0 0,0 0-1 0 0,0 0 1 0 0,0 0-1 0 0,1 0 1 0 0,-1 0-1 0 0,0 0 1 0 0,0 0-1 0 0,1 0 1 0 0,-1 1-1 0 0,0-1 1 0 0,0 0-1 0 0,0 0 0 0 0,1 0 1 0 0,-1 0-1 0 0,0 0 1 0 0,0 0-1 0 0,0 0 1 0 0,1 0-1 0 0,-1 1 1 0 0,0-1-1 0 0,0 0 1 0 0,0 0-1 0 0,0 0 1 0 0,0 0-1 0 0,1 1 1 0 0,-1-1-1 0 0,0 0 0 0 0,0 0 1 0 0,0 0-1 0 0,0 0 1 0 0,0 1-1 0 0,0-1 1 0 0,0 0-1 0 0,0 0 1 0 0,0 1-1 0 0,0-1 1 0 0,0 0-1 0 0,1 0 1 0 0,-1 0-1 0 0,0 1 1 0 0,-1-1-1 0 0,1 0 0 0 0,0 0 1 0 0,0 1-1 0 0,0-1 1 0 0,0 0-1 0 0,0 0 1 0 0,0 0-1 0 0,0 1 1 0 0,0-1-1 0 0,-2 5-918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9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33 6233 0 0,'-2'3'2349'0'0,"-8"6"1196"0"0,10-9-3508 0 0,0 0 0 0 0,0 1-1 0 0,-1-1 1 0 0,1 0 0 0 0,0 0-1 0 0,0 0 1 0 0,-1 0 0 0 0,1 0-1 0 0,0 1 1 0 0,0-1-1 0 0,-1 0 1 0 0,1 0 0 0 0,0 0-1 0 0,-1 0 1 0 0,1 0 0 0 0,0 0-1 0 0,-1 0 1 0 0,1 0-1 0 0,0 0 1 0 0,0 0 0 0 0,-1 0-1 0 0,1 0 1 0 0,0 0 0 0 0,-1 0-1 0 0,1 0 1 0 0,0-1-1 0 0,0 1 1 0 0,-1 0 0 0 0,1 0-1 0 0,0 0 1 0 0,-1 0 0 0 0,1-1-1 0 0,0 1-33 0 0,0 0 0 0 0,0 0 0 0 0,0-1 0 0 0,0 1 0 0 0,0 0 0 0 0,0 0-1 0 0,0 0 1 0 0,0-1 0 0 0,0 1 0 0 0,0 0 0 0 0,0 0 0 0 0,1 0 0 0 0,-1-1 0 0 0,0 1 0 0 0,0 0-1 0 0,0 0 1 0 0,0 0 0 0 0,0-1 0 0 0,0 1 0 0 0,1 0 0 0 0,-1 0 0 0 0,0 0 0 0 0,0 0 0 0 0,0 0-1 0 0,1 0 1 0 0,-1-1 0 0 0,0 1 0 0 0,0 0 0 0 0,0 0 0 0 0,1 0 0 0 0,-1 0 0 0 0,0 0 0 0 0,0 0-1 0 0,0 0 1 0 0,1 0 0 0 0,-1 0 0 0 0,0 0 0 0 0,0 0 0 0 0,1 0 0 0 0,9-2 148 0 0,72-17 833 0 0,-38 10-490 0 0,-33 6-262 0 0,-1 1-1 0 0,1 0 0 0 0,-1 0 0 0 0,1 2 1 0 0,19-1-1 0 0,-28 2-147 0 0,0-1 0 0 0,0 0-1 0 0,0 0 1 0 0,0 1 0 0 0,0-1 0 0 0,0 1 0 0 0,0 0 0 0 0,0 0 0 0 0,0 0 0 0 0,0 0-1 0 0,0 0 1 0 0,-1 0 0 0 0,1 0 0 0 0,0 0 0 0 0,-1 1 0 0 0,1-1 0 0 0,-1 1 0 0 0,1-1-1 0 0,-1 1 1 0 0,0-1 0 0 0,1 1 0 0 0,-1 0 0 0 0,0 0 0 0 0,0 0 0 0 0,0-1 0 0 0,-1 1 0 0 0,1 0-1 0 0,0 4 1 0 0,1 3 118 0 0,-1 1 0 0 0,0-1 0 0 0,-1 0-1 0 0,0 1 1 0 0,-1 10 0 0 0,-1 7-508 0 0,2-27 131 0 0,0 1 1 0 0,1 0 0 0 0,-1-1 0 0 0,0 1 0 0 0,0-1 0 0 0,0 1-1 0 0,0-1 1 0 0,1 1 0 0 0,-1-1 0 0 0,0 1 0 0 0,1-1-1 0 0,-1 1 1 0 0,0-1 0 0 0,1 1 0 0 0,-1-1 0 0 0,1 1 0 0 0,-1-1-1 0 0,0 0 1 0 0,1 1 0 0 0,-1-1 0 0 0,1 0 0 0 0,-1 1 0 0 0,1-1-1 0 0,-1 0 1 0 0,1 0 0 0 0,-1 0 0 0 0,1 1 0 0 0,0-1-1 0 0,-1 0 1 0 0,1 0 0 0 0,-1 0 0 0 0,1 0 0 0 0,-1 0 0 0 0,1 0-1 0 0,0 0 1 0 0,0 0 0 0 0,22-4-10241 0 0,-18 2 7477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4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38 10122 0 0,'-2'4'1531'0'0,"-11"10"1583"0"0,12-14-3096 0 0,1 0-1 0 0,0 1 1 0 0,-1-1 0 0 0,1 0-1 0 0,-1 0 1 0 0,1 1 0 0 0,0-1-1 0 0,-1 0 1 0 0,1 0 0 0 0,-1 0-1 0 0,1 0 1 0 0,-1 1 0 0 0,1-1 0 0 0,-1 0-1 0 0,1 0 1 0 0,-1 0 0 0 0,1 0-1 0 0,-1 0 1 0 0,1 0 0 0 0,-1-1-1 0 0,1 1 1 0 0,-1 0 0 0 0,1 0-1 0 0,0 0 1 0 0,-1 0 0 0 0,1 0-1 0 0,-1-1 1 0 0,1 1 0 0 0,-1 0 0 0 0,1 0-1 0 0,0-1 1 0 0,-1 1 0 0 0,1 0-1 0 0,-1-1 1 0 0,1 1-24 0 0,0-1-1 0 0,0 1 1 0 0,0 0-1 0 0,0 0 1 0 0,0 0-1 0 0,-1-1 1 0 0,1 1-1 0 0,0 0 1 0 0,0 0 0 0 0,0 0-1 0 0,0-1 1 0 0,0 1-1 0 0,0 0 1 0 0,0 0-1 0 0,0 0 1 0 0,0-1 0 0 0,0 1-1 0 0,0 0 1 0 0,0 0-1 0 0,0-1 1 0 0,0 1-1 0 0,0 0 1 0 0,0 0-1 0 0,1 0 1 0 0,-1-1 0 0 0,0 1-1 0 0,0 0 1 0 0,0 0-1 0 0,0 0 1 0 0,0-1-1 0 0,0 1 1 0 0,1 0-1 0 0,-1 0 1 0 0,0 0 0 0 0,0 0-1 0 0,0 0 1 0 0,0-1-1 0 0,1 1 1 0 0,-1 0-1 0 0,0 0 1 0 0,12-8-18 0 0,-4 4-109 0 0,-6 2 135 0 0,1 1 0 0 0,-1 0 0 0 0,1-1 0 0 0,0 1 0 0 0,-1 0 0 0 0,1 0 1 0 0,0 1-1 0 0,3-1 0 0 0,14-5 45 0 0,-17 5-61 0 0,0 0 0 0 0,0 0 0 0 0,0 0-1 0 0,0 1 1 0 0,0 0 0 0 0,0-1 0 0 0,4 1 0 0 0,-4 0 1 0 0,1 0 0 0 0,-1 0 0 0 0,0 0 0 0 0,1-1 0 0 0,-1 0 0 0 0,4 0 0 0 0,0-2 21 0 0,-1 2-1 0 0,1-1 1 0 0,0 1 0 0 0,1 0-1 0 0,-1 0 1 0 0,10 1-1 0 0,17-2-91 0 0,-33 2 97 0 0,0 0 0 0 0,0 0 0 0 0,0 0 0 0 0,0 0 0 0 0,0 0 0 0 0,0 0 0 0 0,0 1 0 0 0,0-1 0 0 0,0 0 0 0 0,0 0 0 0 0,0 1 0 0 0,0-1 0 0 0,0 1 0 0 0,-1-1 0 0 0,1 1 0 0 0,0-1 0 0 0,0 1 0 0 0,0-1 0 0 0,-1 1 0 0 0,1 0 0 0 0,0-1 0 0 0,-1 1 0 0 0,1 0 0 0 0,-1 0 0 0 0,1 0 0 0 0,0 1 0 0 0,11 26 466 0 0,-9-18-271 0 0,4 29 144 0 0,-6-36-352 0 0,0 1 0 0 0,-1 0 0 0 0,0-1 1 0 0,1 1-1 0 0,-1-1 0 0 0,-1 1 0 0 0,0 5 0 0 0,0 7 58 0 0,1-10-40 0 0,0-2-63 0 0,0-1-1 0 0,0 1 1 0 0,0-1 0 0 0,1 1 0 0 0,1 6-1 0 0,-2-10 21 0 0,0 1-1 0 0,0 0 1 0 0,0 0 0 0 0,0 0-1 0 0,0 0 1 0 0,0 0-1 0 0,0 0 1 0 0,0 0-1 0 0,-1 0 1 0 0,1 0-1 0 0,0 0 1 0 0,0 0-1 0 0,-1 1 1 0 0,-2 10-728 0 0,3-11 404 0 0,0 1 0 0 0,1-1 1 0 0,-1 0-1 0 0,0 1 0 0 0,0-1 0 0 0,-1 1 0 0 0,1-1 1 0 0,0 0-1 0 0,0 1 0 0 0,-1-1 0 0 0,1 0 1 0 0,0 1-1 0 0,-1-1 0 0 0,1 0 0 0 0,-1 0 0 0 0,0 1 1 0 0,0-1-1 0 0,1 0 0 0 0,-1 0 0 0 0,-1 1 1 0 0,-2 1-1510 0 0,4-3 1710 0 0,0 0-1 0 0,0 0 0 0 0,0 1 1 0 0,-1-1-1 0 0,1 0 0 0 0,0 0 1 0 0,0 0-1 0 0,-1 0 1 0 0,1 1-1 0 0,0-1 0 0 0,0 0 1 0 0,-1 0-1 0 0,1 0 0 0 0,0 0 1 0 0,0 0-1 0 0,-1 0 1 0 0,1 0-1 0 0,0 0 0 0 0,0 0 1 0 0,-1 0-1 0 0,1 0 1 0 0,0 0-1 0 0,-1 0 0 0 0,1 0 1 0 0,0 0-1 0 0,0 0 0 0 0,-1 0 1 0 0,1 0-1 0 0,-1 0 1 0 0,-2-1-1086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4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57 7090 0 0,'-1'0'284'0'0,"0"0"1"0"0,0 0 0 0 0,0 1 0 0 0,0-1-1 0 0,0 0 1 0 0,1 0 0 0 0,-1 1 0 0 0,0-1-1 0 0,0 1 1 0 0,0-1 0 0 0,0 1 0 0 0,1-1 0 0 0,-1 1-1 0 0,0 0 1 0 0,0-1 0 0 0,1 1 0 0 0,-1 0-1 0 0,0 1 1 0 0,0-2-243 0 0,1 1 0 0 0,-1-1-1 0 0,1 1 1 0 0,-1 0 0 0 0,1-1-1 0 0,-1 1 1 0 0,1-1 0 0 0,-1 1 0 0 0,0-1-1 0 0,1 0 1 0 0,-1 1 0 0 0,0-1-1 0 0,0 0 1 0 0,1 1 0 0 0,-1-1-1 0 0,0 0 1 0 0,-1 1 0 0 0,6-1 24 0 0,-2 1-49 0 0,0-1 1 0 0,0 1-1 0 0,0-1 0 0 0,0 0 0 0 0,0 0 0 0 0,0 0 0 0 0,0 0 0 0 0,0 0 1 0 0,0 0-1 0 0,0-1 0 0 0,2 0 0 0 0,-1 1-26 0 0,0-1 0 0 0,-1 1 0 0 0,1-1 0 0 0,0 1 0 0 0,-1 0 0 0 0,5 0 0 0 0,-5 0-19 0 0,1 0 1 0 0,0 0 0 0 0,0 0-1 0 0,-1 0 1 0 0,1-1 0 0 0,0 1-1 0 0,-1-1 1 0 0,4-1-1 0 0,33-8-1457 0 0,-21 4 189 0 0,-12 4 478 0 0,-1 0 0 0 0,1 0 0 0 0,-1-1 0 0 0,10-5-1 0 0,6-3-2012 0 0,5-4 107 0 0,-18 10 2351 0 0,0 0-32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5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1216 0 0,'0'-7'7954'0'0,"3"27"-3312"0"0,-1-2-4055 0 0,9 25-276 0 0,-7-29-309 0 0,4 27 0 0 0,-5-26-154 0 0,0 1 0 0 0,1-1 1 0 0,11 27-1 0 0,-11-33-103 0 0,-3-8 164 0 0,0 0 0 0 0,0 1 0 0 0,-1-1 0 0 0,1 1 0 0 0,0-1 0 0 0,-1 1 0 0 0,1-1 0 0 0,-1 4 0 0 0,13 25-2825 0 0,-13-30 2762 0 0,0 1 0 0 0,0-1 1 0 0,0 1-1 0 0,1-1 0 0 0,-1 1 1 0 0,0-1-1 0 0,0 1 0 0 0,1-1 1 0 0,-1 1-1 0 0,0-1 0 0 0,0 0 1 0 0,1 1-1 0 0,-1-1 0 0 0,1 1 1 0 0,-1-1-1 0 0,0 0 0 0 0,1 1 0 0 0,2-2-1893 0 0,-4-7 31 0 0,1-17 1043 0 0,0 3 1310 0 0,0 4 529 0 0,0 14-211 0 0,0 0 1 0 0,0 0 0 0 0,1 0 0 0 0,-1 0-1 0 0,1 0 1 0 0,0 1 0 0 0,0-1-1 0 0,2-5 1 0 0,16-2 1591 0 0,-11 9-2212 0 0,-7 2-41 0 0,-1 0 0 0 0,1 0 1 0 0,0 0-1 0 0,-1 0 0 0 0,1-1 0 0 0,-1 1 0 0 0,1 0 0 0 0,0 0 0 0 0,-1 0 0 0 0,1-1 1 0 0,0 1-1 0 0,-1 0 0 0 0,1 0 0 0 0,-1-1 0 0 0,1 1 0 0 0,-1-1 0 0 0,2 0 0 0 0,0 0-100 0 0,1-1 0 0 0,-1 0 0 0 0,1 1 0 0 0,0 0-1 0 0,-1-1 1 0 0,1 1 0 0 0,3-1 0 0 0,-2 1-707 0 0,0 0 0 0 0,0-1 0 0 0,-1 1 0 0 0,1-1 0 0 0,5-4 0 0 0,6-11-3670 0 0,-7 5 3426 0 0,-4 8 738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5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4313 0 0,'0'5'5133'0'0,"0"5"-1089"0"0,1-8-3920 0 0,-1 0-1 0 0,0 0 0 0 0,1-1 1 0 0,0 1-1 0 0,-1 0 0 0 0,1 0 1 0 0,0-1-1 0 0,1 3 0 0 0,1-1-106 0 0,-1 0 0 0 0,1-1-1 0 0,0 0 1 0 0,-1 1 0 0 0,1-1-1 0 0,0 0 1 0 0,0 0 0 0 0,0-1-1 0 0,1 1 1 0 0,-1-1 0 0 0,0 1-1 0 0,1-1 1 0 0,-1 0 0 0 0,0 0 0 0 0,6 0-1 0 0,13-2-1050 0 0,-20 1 623 0 0,0 0 0 0 0,0-1-1 0 0,1 1 1 0 0,-1 0 0 0 0,0 0-1 0 0,0 0 1 0 0,1 1 0 0 0,2 0-1 0 0,-4-1 147 0 0,-1 0 0 0 0,1 0 0 0 0,0 0-1 0 0,-1 0 1 0 0,1 0 0 0 0,-1 0-1 0 0,1-1 1 0 0,0 1 0 0 0,-1 0 0 0 0,1 0-1 0 0,-1 0 1 0 0,1-1 0 0 0,-1 1-1 0 0,1 0 1 0 0,-1 0 0 0 0,1-1 0 0 0,-1 1-1 0 0,1 0 1 0 0,-1-1 0 0 0,1 1-1 0 0,0-1 1 0 0,1 0-3062 0 0,-3-2 2367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5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83 3425 0 0,'-3'4'1122'0'0,"-1"1"0"0"0,0 0 0 0 0,0-1 0 0 0,0 0 0 0 0,-7 6 0 0 0,5-4-46 0 0,7-4-331 0 0,9-1-166 0 0,-8-1-685 0 0,3-1 100 0 0,0 1 0 0 0,0-1 0 0 0,0 0 0 0 0,0-1 0 0 0,5-1 1 0 0,-8 2-7 0 0,4-2-35 0 0,0 0 0 0 0,0 0-1 0 0,9-7 1 0 0,0 0-181 0 0,18-8-1813 0 0,-29 14 1211 0 0,0 1-1 0 0,0-1 1 0 0,0 1-1 0 0,0-1 1 0 0,0 0-1 0 0,4-8 1 0 0,-4 8-321 0 0,-3 4 1092 0 0,-1 0 0 0 0,0 0 0 0 0,0-1 0 0 0,1 1 0 0 0,-1 0 1 0 0,0 0-1 0 0,0-1 0 0 0,0 1 0 0 0,1 0 0 0 0,-1 0 0 0 0,0-1 1 0 0,0 1-1 0 0,0 0 0 0 0,0-1 0 0 0,0 1 0 0 0,1 0 0 0 0,-1 0 0 0 0,0-1 1 0 0,0 1-1 0 0,0 0 0 0 0,0-1 0 0 0,0 1 0 0 0,0 0 0 0 0,0-1 1 0 0,0 1-1 0 0,0 0 0 0 0,0-1 0 0 0,0 1 0 0 0,-1-1 0 0 0,2-3-223 0 0,-1-7-220 0 0,0 11 500 0 0,0-1-1 0 0,0 1 1 0 0,0 0-1 0 0,0 0 1 0 0,0 0 0 0 0,0 0-1 0 0,0 0 1 0 0,0-1 0 0 0,0 1-1 0 0,0 0 1 0 0,0 0-1 0 0,0 0 1 0 0,0 0 0 0 0,0-1-1 0 0,0 1 1 0 0,0 0 0 0 0,0 0-1 0 0,0 0 1 0 0,0 0 0 0 0,0 0-1 0 0,0 0 1 0 0,0-1-1 0 0,0 1 1 0 0,-1 0 0 0 0,1 0-1 0 0,0 0 1 0 0,0 0 0 0 0,0 0-1 0 0,0 0 1 0 0,0 0-1 0 0,0-1 1 0 0,0 1 0 0 0,-1 0-1 0 0,1 0 1 0 0,0 0 0 0 0,0 0-1 0 0,0 0 1 0 0,0 0-1 0 0,0 0 1 0 0,-1 0 0 0 0,1 0-1 0 0,0 0 1 0 0,0 0 0 0 0,0 0-1 0 0,0 0 1 0 0,0 0 0 0 0,-1 0-1 0 0,1 0 1 0 0,0 0-1 0 0,-7 0-12 0 0,7 0 16 0 0,-1 0 1 0 0,1-1-1 0 0,-1 1 0 0 0,1 0 1 0 0,0 0-1 0 0,-1 0 1 0 0,1 0-1 0 0,0 0 0 0 0,-1 0 1 0 0,1 0-1 0 0,0 0 0 0 0,-1 0 1 0 0,1 0-1 0 0,0 0 0 0 0,-1 0 1 0 0,1 0-1 0 0,-1 0 0 0 0,1 1 1 0 0,0-1-1 0 0,-1 0 1 0 0,1 0-1 0 0,0 0 0 0 0,0 0 1 0 0,-1 1-1 0 0,1-1 0 0 0,0 0 1 0 0,-1 1-1 0 0,-27 22 2194 0 0,21-17-1177 0 0,0 0 0 0 0,0 1 0 0 0,1 0 0 0 0,0 0 0 0 0,0 1 0 0 0,1 0 0 0 0,-1 0 0 0 0,2 0 0 0 0,-8 16 0 0 0,11-18-731 0 0,-1-1 0 0 0,1 1 0 0 0,0-1 0 0 0,0 1 0 0 0,1-1 0 0 0,0 1 0 0 0,0 0 0 0 0,0-1 1 0 0,0 1-1 0 0,3 9 0 0 0,0-3-94 0 0,2 5-106 0 0,-4-13-78 0 0,1-1 0 0 0,0 1 0 0 0,0-1 0 0 0,0 0 0 0 0,0 0 0 0 0,1 1 1 0 0,-1-1-1 0 0,1-1 0 0 0,0 1 0 0 0,0 0 0 0 0,4 2 0 0 0,5 5-78 0 0,5 3-213 0 0,-17-12 255 0 0,1-1 1 0 0,0 1-1 0 0,0-1 0 0 0,-1 0 0 0 0,1 1 0 0 0,0-1 1 0 0,0 0-1 0 0,0 0 0 0 0,0 0 0 0 0,-1 1 0 0 0,1-1 1 0 0,0 0-1 0 0,0 0 0 0 0,0 0 0 0 0,0 0 0 0 0,0-1 1 0 0,-1 1-1 0 0,1 0 0 0 0,1-1 0 0 0,1 0-156 0 0,0-1-1 0 0,-1 1 0 0 0,1-1 1 0 0,-1 0-1 0 0,0 0 0 0 0,0-1 1 0 0,1 1-1 0 0,-2 0 0 0 0,1-1 1 0 0,0 1-1 0 0,0-1 1 0 0,-1 1-1 0 0,1-1 0 0 0,-1 0 1 0 0,0 0-1 0 0,2-5 0 0 0,15-25-373 0 0,-7 15 498 0 0,-11 17 76 0 0,0 0-1 0 0,0 1 1 0 0,1-1-1 0 0,-1 1 1 0 0,0-1-1 0 0,1 1 0 0 0,-1-1 1 0 0,1 1-1 0 0,-1-1 1 0 0,1 1-1 0 0,-1 0 1 0 0,1-1-1 0 0,-1 1 1 0 0,1 0-1 0 0,-1-1 1 0 0,1 1-1 0 0,-1 0 1 0 0,1-1-1 0 0,-1 1 1 0 0,1 0-1 0 0,0 0 1 0 0,-1 0-1 0 0,1 0 1 0 0,0-1-1 0 0,-1 1 1 0 0,1 0-1 0 0,-1 0 1 0 0,1 0-1 0 0,0 0 0 0 0,0 1 1 0 0,9 1 910 0 0,6 3 56 0 0,-2-1-340 0 0,-12-3-625 0 0,0-1 0 0 0,-1 1-1 0 0,1-1 1 0 0,0 1 0 0 0,0 0-1 0 0,0 0 1 0 0,-1-1 0 0 0,4 3 0 0 0,5 4 88 0 0,-9-6-86 0 0,1 0 0 0 0,-1-1 0 0 0,0 1 0 0 0,0 0 0 0 0,0 0 0 0 0,0 0-1 0 0,1 0 1 0 0,-1 0 0 0 0,1 1 0 0 0,2 4 58 0 0,-3-5-21 0 0,1 1 0 0 0,-1 0-1 0 0,0 0 1 0 0,1 0 0 0 0,-1 0-1 0 0,0 0 1 0 0,0 0-1 0 0,1 3 1 0 0,4 21-992 0 0,-6-26 714 0 0,0 0 0 0 0,1 0-1 0 0,-1 0 1 0 0,0 0 0 0 0,1 0-1 0 0,-1 0 1 0 0,0 0 0 0 0,1 0 0 0 0,-1 0-1 0 0,0 0 1 0 0,1 0 0 0 0,-1 0-1 0 0,0-1 1 0 0,0 1 0 0 0,1 0 0 0 0,-1 0-1 0 0,0 0 1 0 0,1-1 0 0 0,-1 1 0 0 0,0 0-1 0 0,0 0 1 0 0,1-1 0 0 0,-1 1-1 0 0,0 0 1 0 0,0-1 0 0 0,2 0 3 0 0,-1 0-1 0 0,0-1 1 0 0,0 1 0 0 0,0 0 0 0 0,0-1-1 0 0,0 1 1 0 0,0-1 0 0 0,1-3 0 0 0,13-20-819 0 0,-6 11 892 0 0,-8 13 142 0 0,0 0-1 0 0,0-1 1 0 0,1 0-1 0 0,-1 1 1 0 0,0-1-1 0 0,-1 0 1 0 0,1 0-1 0 0,0 1 1 0 0,1-4-1 0 0,-1-1 18 0 0,1 0-1 0 0,1 0 0 0 0,-1 0 1 0 0,1 0-1 0 0,0 1 0 0 0,5-7 1 0 0,-3 3-14 0 0,10-9 944 0 0,-15 18-906 0 0,0 0 1 0 0,0 0 0 0 0,0 0-1 0 0,0 0 1 0 0,0 0-1 0 0,0 0 1 0 0,0-1 0 0 0,0 1-1 0 0,0 0 1 0 0,0 0-1 0 0,0 0 1 0 0,0 0 0 0 0,0 0-1 0 0,0 0 1 0 0,1 0-1 0 0,-1-1 1 0 0,0 1-1 0 0,0 0 1 0 0,0 0 0 0 0,0 0-1 0 0,0 0 1 0 0,0 0-1 0 0,0 0 1 0 0,1 0 0 0 0,-1 0-1 0 0,0 0 1 0 0,0 0-1 0 0,0 0 1 0 0,0 0 0 0 0,0 0-1 0 0,0 0 1 0 0,1 0-1 0 0,-1 0 1 0 0,0 0 0 0 0,0 0-1 0 0,0 0 1 0 0,0 0-1 0 0,0 0 1 0 0,0 0 0 0 0,1 0-1 0 0,-1 0 1 0 0,0 0-1 0 0,0 0 1 0 0,0 0-1 0 0,0 0 1 0 0,0 0 0 0 0,0 0-1 0 0,1 0 1 0 0,-1 0-1 0 0,0 0 1 0 0,0 1 0 0 0,0-1-1 0 0,0 0 1 0 0,2 8 2000 0 0,-2 2-767 0 0,1-7-1236 0 0,-1-1-1 0 0,0 1 1 0 0,0 0-1 0 0,0-1 1 0 0,0 1 0 0 0,0 0-1 0 0,-1 5 1 0 0,1-7-36 0 0,0 0 0 0 0,0 0 1 0 0,0 1-1 0 0,0-1 0 0 0,0 0 0 0 0,0 0 1 0 0,1 0-1 0 0,-1 1 0 0 0,0-1 0 0 0,1 0 1 0 0,-1 0-1 0 0,1 0 0 0 0,1 2 1 0 0,-1-1-62 0 0,0 0 1 0 0,0 0 0 0 0,-1 0 0 0 0,1 1 0 0 0,0-1 0 0 0,-1 0-1 0 0,1 4 1 0 0,-1-6-110 0 0,0 0 0 0 0,0 1 0 0 0,1-1-1 0 0,-1 1 1 0 0,0-1 0 0 0,0 1 0 0 0,0-1-1 0 0,1 1 1 0 0,-1-1 0 0 0,0 0 0 0 0,0 1-1 0 0,1-1 1 0 0,-1 1 0 0 0,0-1 0 0 0,1 0 0 0 0,-1 1-1 0 0,1-1 1 0 0,-1 0 0 0 0,0 0 0 0 0,1 1-1 0 0,-1-1 1 0 0,1 0 0 0 0,-1 0 0 0 0,1 1-1 0 0,-1-1 1 0 0,0 0 0 0 0,1 0 0 0 0,-1 0-1 0 0,1 0 1 0 0,-1 0 0 0 0,1 0 0 0 0,-1 0 0 0 0,1 0-1 0 0,-1 0 1 0 0,1 0 0 0 0,0 0 0 0 0,6-10-4787 0 0,-6 8 4099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6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 3041 0 0,'-5'-1'2633'0'0,"6"-1"-547"0"0,-1 2-1958 0 0,0 0 1 0 0,1 0 0 0 0,-1 0-1 0 0,1-1 1 0 0,-1 1-1 0 0,1 0 1 0 0,-1 0 0 0 0,1 0-1 0 0,-1 0 1 0 0,1 0-1 0 0,-1 0 1 0 0,1 0-1 0 0,-1 0 1 0 0,0 0 0 0 0,1 0-1 0 0,-1 0 1 0 0,1 1-1 0 0,-1-1 1 0 0,1 0 0 0 0,14 2 2416 0 0,0 7-1484 0 0,10 3-18 0 0,-22-11-980 0 0,0 1 1 0 0,0-1 0 0 0,-1 1 0 0 0,1-1-1 0 0,0 1 1 0 0,-1 0 0 0 0,1 0 0 0 0,-1 0-1 0 0,3 3 1 0 0,-3-2-43 0 0,0-1-1 0 0,1 0 1 0 0,-1 1 0 0 0,1-1-1 0 0,-1-1 1 0 0,1 1 0 0 0,5 2-1 0 0,-6-2-5 0 0,1 0-1 0 0,-1 0 0 0 0,1 0 1 0 0,-1 0-1 0 0,0 1 1 0 0,0-1-1 0 0,0 1 0 0 0,3 4 1 0 0,-4-5-33 0 0,3 8-60 0 0,-4-9 49 0 0,0 0 1 0 0,1 0-1 0 0,-1-1 0 0 0,0 1 1 0 0,1 0-1 0 0,-1 0 1 0 0,0 0-1 0 0,1 0 1 0 0,-1 0-1 0 0,1-1 0 0 0,-1 1 1 0 0,1 0-1 0 0,1 1 1 0 0,-2-2-68 0 0,1 1 1 0 0,-1 0-1 0 0,1-1 1 0 0,-1 1-1 0 0,1 0 1 0 0,-1 0-1 0 0,0 0 1 0 0,1 0-1 0 0,-1-1 1 0 0,0 1-1 0 0,0 0 1 0 0,1 0-1 0 0,-1 0 1 0 0,0 0-1 0 0,0 0 1 0 0,0 0-1 0 0,0 0 1 0 0,0-1-1 0 0,0 1 1 0 0,-1 0-1 0 0,1 0 1 0 0,0 0-1 0 0,0 0 1 0 0,0 0-1 0 0,-1 1 0 0 0,-9 19-4609 0 0,8-20 4073 0 0,1 1 0 0 0,-1-1 0 0 0,1 1 0 0 0,-1-1-1 0 0,1 1 1 0 0,-1-1 0 0 0,0 0 0 0 0,-3 2 0 0 0,4-2 426 0 0,-1-1 0 0 0,1 1 0 0 0,-1 0 0 0 0,0-1 0 0 0,1 1 0 0 0,-1-1 0 0 0,0 1 0 0 0,0-1 0 0 0,0 0 0 0 0,-2 0 0 0 0,-5 0-59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6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2945 0 0,'-4'2'1945'0'0,"3"-2"-1838"0"0,1 0-1 0 0,0 0 1 0 0,0 0 0 0 0,0 0 0 0 0,-1 0 0 0 0,1 0 0 0 0,0 0-1 0 0,0 0 1 0 0,0 0 0 0 0,-1 1 0 0 0,1-1 0 0 0,0 0 0 0 0,0 0-1 0 0,0 0 1 0 0,0 0 0 0 0,0 1 0 0 0,-1-1 0 0 0,1 0 0 0 0,0 0-1 0 0,0 0 1 0 0,0 1 0 0 0,0-1 0 0 0,0 0 0 0 0,0 0 0 0 0,0 0-1 0 0,0 1 1 0 0,0-1 0 0 0,0 0 0 0 0,0 0 0 0 0,0 0 0 0 0,0 1-1 0 0,0-1 1 0 0,0 0 0 0 0,0 0 0 0 0,0 1 0 0 0,0-1 0 0 0,0 0-1 0 0,0 0 1 0 0,0 0 0 0 0,0 1 0 0 0,-1 5 2012 0 0,0-5-2054 0 0,1 0-1 0 0,0-1 1 0 0,0 1-1 0 0,-1 0 1 0 0,1 0 0 0 0,0 0-1 0 0,0 0 1 0 0,0 0-1 0 0,0-1 1 0 0,0 1 0 0 0,0 0-1 0 0,0 0 1 0 0,0 1-1 0 0,1 3 16 0 0,-1 0-1 0 0,1 1 0 0 0,-1-1 0 0 0,-1 0 0 0 0,1 0 1 0 0,-1 0-1 0 0,0 0 0 0 0,-2 7 0 0 0,-2 23 143 0 0,5-24-25 0 0,0-1 0 0 0,-1 0 0 0 0,0 0 1 0 0,-4 17-1 0 0,4-27-177 0 0,1 1 1 0 0,0 0-1 0 0,0-1 1 0 0,0 1-1 0 0,0-1 1 0 0,0 1-1 0 0,0 0 1 0 0,1-1-1 0 0,-1 1 0 0 0,0 0 1 0 0,0-1-1 0 0,0 1 1 0 0,0-1-1 0 0,1 1 1 0 0,-1-1-1 0 0,0 1 1 0 0,1 0-1 0 0,-1-1 1 0 0,0 1-1 0 0,1-1 1 0 0,-1 0-1 0 0,1 1 1 0 0,-1-1-1 0 0,2 1 1 0 0,13 8 918 0 0,5-8 67 0 0,-2-1-452 0 0,3-7-19 0 0,-11 5-407 0 0,2 1-88 0 0,20-17-1791 0 0,-27 14-69 0 0,0-1 1 0 0,0 0 0 0 0,0 0-1 0 0,0 0 1 0 0,-1-1-1 0 0,0 1 1 0 0,6-12 0 0 0,-7 10 205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6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5665 0 0,'1'8'7826'0'0,"0"-9"-7442"0"0,6 4 606 0 0,16 8 215 0 0,-11-8-1168 0 0,-11-2-36 0 0,0-1 0 0 0,0 0 0 0 0,1 0 0 0 0,-1 1 0 0 0,0-1 0 0 0,0 0-1 0 0,0 1 1 0 0,0-1 0 0 0,0 1 0 0 0,1 0 0 0 0,-1-1 0 0 0,0 1 0 0 0,1 1-1 0 0,1 2-24 0 0,0-1 0 0 0,0 0 0 0 0,0 1-1 0 0,-1 0 1 0 0,0-1 0 0 0,0 1-1 0 0,0 0 1 0 0,0 0 0 0 0,0 0-1 0 0,1 9 1 0 0,-1-2-1 0 0,0 0 0 0 0,-1 0 0 0 0,-1 15-1 0 0,7 30 352 0 0,-7-56-337 0 0,1 1-1 0 0,-1-1 1 0 0,0 1 0 0 0,1-1 0 0 0,-1 1 0 0 0,0-1 0 0 0,1 1-1 0 0,-1-1 1 0 0,1 1 0 0 0,-1-1 0 0 0,1 0 0 0 0,-1 1 0 0 0,1-1-1 0 0,-1 0 1 0 0,1 0 0 0 0,-1 1 0 0 0,1-1 0 0 0,0 0 0 0 0,-1 0-1 0 0,1 0 1 0 0,-1 1 0 0 0,1-1 0 0 0,0 0 0 0 0,-1 0 0 0 0,1 0-1 0 0,-1 0 1 0 0,1 0 0 0 0,0 0 0 0 0,-1-1 0 0 0,1 1 0 0 0,-1 0 0 0 0,1 0-1 0 0,-1 0 1 0 0,2-1 0 0 0,-2 0-32 0 0,1 1-1 0 0,0-1 1 0 0,-1 0-1 0 0,1 1 1 0 0,0-1-1 0 0,-1 0 1 0 0,1 1 0 0 0,0-1-1 0 0,0 1 1 0 0,-1-1-1 0 0,1 1 1 0 0,2-1-1 0 0,6-5-447 0 0,1-7-654 0 0,-9 12 948 0 0,1-1 0 0 0,-1 0 0 0 0,1 1 0 0 0,-1-1 0 0 0,0 0 0 0 0,0 0 0 0 0,1-2 0 0 0,3-5-514 0 0,-1 1-1 0 0,11-13 0 0 0,-12 16 411 0 0,1-1 55 0 0,-1 0 0 0 0,0-1 0 0 0,0 1 0 0 0,3-14 0 0 0,3-7 277 0 0,0 2 22 0 0,-8 20 406 0 0,1 0-1 0 0,-1-1 1 0 0,2 1-1 0 0,-1 0 1 0 0,4-6-1 0 0,-6 11-395 0 0,0 0-1 0 0,0 0 1 0 0,0 0-1 0 0,0 0 0 0 0,0 0 1 0 0,0 0-1 0 0,0 0 0 0 0,0-1 1 0 0,0 1-1 0 0,1 0 1 0 0,-1 0-1 0 0,0 0 0 0 0,0 0 1 0 0,0 0-1 0 0,0 0 1 0 0,0 0-1 0 0,0 0 0 0 0,0 0 1 0 0,1 0-1 0 0,-1 0 0 0 0,0 0 1 0 0,0 0-1 0 0,0 0 1 0 0,0 0-1 0 0,0 0 0 0 0,0 0 1 0 0,1 0-1 0 0,-1 0 1 0 0,0 0-1 0 0,0 0 0 0 0,0 0 1 0 0,0 0-1 0 0,0 0 0 0 0,0 0 1 0 0,0 0-1 0 0,1 0 1 0 0,-1 0-1 0 0,0 0 0 0 0,0 0 1 0 0,0 0-1 0 0,0 0 1 0 0,0 0-1 0 0,0 0 0 0 0,0 1 1 0 0,0-1-1 0 0,1 0 0 0 0,-1 0 1 0 0,0 0-1 0 0,0 0 1 0 0,0 0-1 0 0,0 0 0 0 0,0 0 1 0 0,0 0-1 0 0,0 1 1 0 0,0-1-1 0 0,0 0 0 0 0,0 0 1 0 0,0 0-1 0 0,0 0 0 0 0,5 12 2859 0 0,-1-2-2103 0 0,-2-4-605 0 0,0 0 1 0 0,-1 0-1 0 0,1 0 0 0 0,-1 0 1 0 0,1 11-1 0 0,0-1 141 0 0,-1-6-260 0 0,1 1-120 0 0,0 1 0 0 0,0-2 0 0 0,1 1 0 0 0,8 21 0 0 0,-9-28-27 0 0,0 0 0 0 0,0 1 0 0 0,-1-1-1 0 0,0 1 1 0 0,0 0 0 0 0,0-1 0 0 0,0 1 0 0 0,-1 6 0 0 0,6 1-1553 0 0,-3-8-429 0 0,-3-6-604 0 0,12-16-5093 0 0,-11 16 7043 0 0,3-7-2850 0 0,-4 2 2107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5209 0 0,'-3'8'9042'0'0,"0"2"-4589"0"0,7 64-2027 0 0,-1-10-2857 0 0,-3-59-973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7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8 536 0 0,'3'5'1330'0'0,"-5"-5"421"0"0,2 1-719 0 0,0-1-998 0 0,0 0 0 0 0,0 0-1 0 0,0 0 1 0 0,0 0 0 0 0,0 0 0 0 0,1 0-1 0 0,-1 0 1 0 0,0 0 0 0 0,0 0 0 0 0,0 0 0 0 0,0-1-1 0 0,0 1 1 0 0,0 0 0 0 0,0 0 0 0 0,0 0-1 0 0,0 0 1 0 0,0 0 0 0 0,0 0 0 0 0,0 0 0 0 0,0 0-1 0 0,0 0 1 0 0,0 0 0 0 0,0 0 0 0 0,0 0-1 0 0,0 0 1 0 0,0 0 0 0 0,0 0 0 0 0,0-1 0 0 0,0 1-1 0 0,0 0 1 0 0,0 0 0 0 0,0 0 0 0 0,0 0-1 0 0,0 0 1 0 0,0 0 0 0 0,0 0 0 0 0,-1 0 0 0 0,1 0-1 0 0,0 0 1 0 0,0 0 0 0 0,0 0 0 0 0,0 0-1 0 0,0 0 1 0 0,0 0 0 0 0,0 0 0 0 0,0 0 0 0 0,0 0-1 0 0,0 0 1 0 0,0 0 0 0 0,0 0 0 0 0,0 0-1 0 0,0 0 1 0 0,0 0 0 0 0,0 0 0 0 0,0 0 0 0 0,-1 0-1 0 0,1 0 1 0 0,0 0 0 0 0,0 0 0 0 0,0 0-1 0 0,0 0 1 0 0,0 0 0 0 0,0 0 0 0 0,2-3 765 0 0,-4 3-255 0 0,2-1-25 0 0,0 1-472 0 0,0 0 0 0 0,0 0 1 0 0,0 0-1 0 0,0 0 0 0 0,0 0 1 0 0,0 0-1 0 0,0-1 1 0 0,0 1-1 0 0,0 0 0 0 0,0 0 1 0 0,0 0-1 0 0,0 0 1 0 0,0 0-1 0 0,0 0 0 0 0,0-1 1 0 0,0 1-1 0 0,0 0 1 0 0,0 0-1 0 0,0 0 0 0 0,0 0 1 0 0,0 0-1 0 0,0-1 0 0 0,0 1 1 0 0,0 0-1 0 0,0 0 1 0 0,0 0-1 0 0,0 0 0 0 0,0 0 1 0 0,0 0-1 0 0,0 0 1 0 0,0-1-1 0 0,-1 1 0 0 0,1 0 1 0 0,0 0-1 0 0,0 0 1 0 0,0 0-1 0 0,0 0 0 0 0,0 0 1 0 0,0 0-1 0 0,0 0 1 0 0,-1 0-1 0 0,1 0 0 0 0,0 0 1 0 0,0-1-1 0 0,0 1 0 0 0,0 0 1 0 0,0 0-1 0 0,0 0 1 0 0,-1 0-1 0 0,1 0 0 0 0,0 0 1 0 0,0 0-1 0 0,0 0 1 0 0,0 0-1 0 0,0 0 0 0 0,-1 0 1 0 0,1 1-1 0 0,-6-4 1117 0 0,4 3-1049 0 0,1 0 0 0 0,-1 0-1 0 0,1 0 1 0 0,-1 1 0 0 0,1-1 0 0 0,-1 1-1 0 0,1-1 1 0 0,-1 1 0 0 0,1 0-1 0 0,-1-1 1 0 0,1 1 0 0 0,0 0-1 0 0,-1 0 1 0 0,1 0 0 0 0,0 0-1 0 0,0 0 1 0 0,0 0 0 0 0,0 0-1 0 0,-2 2 1 0 0,-3 22 296 0 0,3-10-391 0 0,0-2 204 0 0,2-1 0 0 0,-1 1 0 0 0,2 0 1 0 0,0 18-1 0 0,1-8-181 0 0,6 67 909 0 0,-7-85-932 0 0,1-1 0 0 0,-1 0 0 0 0,1 1 0 0 0,1-1 0 0 0,-1 0 0 0 0,0 0 0 0 0,1 0 0 0 0,0 0 0 0 0,3 5 0 0 0,-2-4-43 0 0,-1 0 0 0 0,1 1 0 0 0,2 11 0 0 0,-3-14 25 0 0,0 1 0 0 0,-1-1 0 0 0,1 0 0 0 0,0 0 0 0 0,0 0 0 0 0,1 0 0 0 0,-1 0 0 0 0,6 4 0 0 0,11 15-18 0 0,-18-19 0 0 0,1-1 1 0 0,0 1-1 0 0,1-1 1 0 0,-1 0-1 0 0,0 1 1 0 0,1-1-1 0 0,4 3 1 0 0,11 10 95 0 0,35 38-82 0 0,-42-41 35 0 0,0 0 1 0 0,-1 0-1 0 0,-1 1 0 0 0,10 18 0 0 0,-17-26 11 0 0,1 1 1 0 0,-1 0-1 0 0,3 11 0 0 0,4 12 122 0 0,-7-25-101 0 0,0 0 1 0 0,-1 0 0 0 0,0 0 0 0 0,0 0 0 0 0,0 0 0 0 0,0 0 0 0 0,-1 0 0 0 0,0 0 0 0 0,1 0 0 0 0,-1 1 0 0 0,-1-1 0 0 0,0 5 0 0 0,2 4 243 0 0,-1-12-288 0 0,1 0 1 0 0,-1 0-1 0 0,0 0 1 0 0,0 1 0 0 0,0-1-1 0 0,1 0 1 0 0,-1 0-1 0 0,0 0 1 0 0,0 0 0 0 0,-1 0-1 0 0,1 0 1 0 0,0 1 0 0 0,0-1-1 0 0,0 0 1 0 0,-1 0-1 0 0,1 0 1 0 0,-1 0 0 0 0,1 0-1 0 0,0 0 1 0 0,-1 0 0 0 0,0 0-1 0 0,1 0 1 0 0,-1 0-1 0 0,0 0 1 0 0,1-1 0 0 0,-2 2-1 0 0,1-1 3 0 0,0-1-1 0 0,0 1 1 0 0,1-1 0 0 0,-1 1-1 0 0,1-1 1 0 0,-1 1-1 0 0,0 0 1 0 0,1-1 0 0 0,-1 1-1 0 0,1 0 1 0 0,-1 0-1 0 0,1-1 1 0 0,-1 2 0 0 0,1-1-15 0 0,0 0 1 0 0,-1-1-1 0 0,1 1 1 0 0,0-1-1 0 0,0 1 1 0 0,-1-1 0 0 0,1 1-1 0 0,0-1 1 0 0,-1 1-1 0 0,1-1 1 0 0,-1 1 0 0 0,1-1-1 0 0,-1 1 1 0 0,1-1-1 0 0,-1 0 1 0 0,1 1-1 0 0,-1-1 1 0 0,1 0 0 0 0,-1 1-1 0 0,1-1 1 0 0,-1 0-1 0 0,0 0 1 0 0,1 1-1 0 0,-1-1 1 0 0,1 0 0 0 0,-1 0-1 0 0,0 0 1 0 0,0 0-1 0 0,-2 0 47 0 0,1 0 0 0 0,-1 1-1 0 0,1-1 1 0 0,-1 1 0 0 0,1 0-1 0 0,-5 1 1 0 0,0 1-18 0 0,-2-4-59 0 0,8 1 25 0 0,1 0-1 0 0,0 0 1 0 0,0 0-1 0 0,-1-1 0 0 0,1 1 1 0 0,0 0-1 0 0,0 0 1 0 0,-1 0-1 0 0,1 0 0 0 0,0 0 1 0 0,0 0-1 0 0,-1 0 1 0 0,1 0-1 0 0,0 0 1 0 0,0 0-1 0 0,-1 0 0 0 0,1 0 1 0 0,0 0-1 0 0,0 0 1 0 0,-1 0-1 0 0,1 0 0 0 0,0 0 1 0 0,0 0-1 0 0,-1 1 1 0 0,1-1-1 0 0,0 0 1 0 0,0 0-1 0 0,-1 0 0 0 0,1 0 1 0 0,-12 4 68 0 0,11-3-77 0 0,1-1-1 0 0,-1 0 0 0 0,1 0 0 0 0,-1 0 0 0 0,1 0 0 0 0,-1 1 0 0 0,1-1 0 0 0,-1 0 0 0 0,1 0 0 0 0,-1 0 0 0 0,1 0 0 0 0,-1 0 0 0 0,1 0 0 0 0,-1 0 0 0 0,1-1 0 0 0,-1 1 0 0 0,1 0 0 0 0,-1 0 0 0 0,1 0 0 0 0,-1 0 0 0 0,1-1 0 0 0,-1 1 0 0 0,0-1 0 0 0,1 1-8 0 0,0 0 1 0 0,0 0-1 0 0,-1 0 0 0 0,1 0 1 0 0,0 0-1 0 0,0 0 0 0 0,0 0 1 0 0,0-1-1 0 0,0 1 0 0 0,-1 0 1 0 0,1 0-1 0 0,0 0 0 0 0,0 0 1 0 0,0 0-1 0 0,0 0 0 0 0,-1 0 0 0 0,1 0 1 0 0,0 0-1 0 0,0 0 0 0 0,0 0 1 0 0,0 0-1 0 0,-1 0 0 0 0,1 0 1 0 0,0 0-1 0 0,0 0 0 0 0,0 0 1 0 0,0 0-1 0 0,-1 1 0 0 0,1-1 1 0 0,0 0-1 0 0,0 0 0 0 0,0 0 1 0 0,0 0-1 0 0,0 0 0 0 0,-1 0 0 0 0,2-1-1536 0 0,-1 1 900 0 0,0 0 480 0 0,0-1-1 0 0,0 1 1 0 0,0 0 0 0 0,1 0 0 0 0,-1 0-1 0 0,0 0 1 0 0,0-1 0 0 0,0 1 0 0 0,0 0-1 0 0,0 0 1 0 0,1 0 0 0 0,-1 0 0 0 0,0 0-1 0 0,0 0 1 0 0,0 0 0 0 0,0 0 0 0 0,1 0-1 0 0,-1-1 1 0 0,0 1 0 0 0,0 0 0 0 0,0 0-1 0 0,1 0 1 0 0,-1 0 0 0 0,0 0 0 0 0,0 0-1 0 0,0 0 1 0 0,1 0 0 0 0,-1 0 0 0 0,0 0-1 0 0,0 0 1 0 0,0 0 0 0 0,0 1 0 0 0,1-1-1 0 0,-1 0 1 0 0,0 0 0 0 0,0 0 0 0 0,22-14-9055 0 0,-16 11 6655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3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79 1048 0 0,'-4'-5'473'0'0,"0"1"0"0"0,0 0 0 0 0,1-1 0 0 0,-1 0 0 0 0,1 0-1 0 0,-4-9 1 0 0,2-1 797 0 0,-4-6 1893 0 0,13 63-362 0 0,8 88-2197 0 0,-2-12-88 0 0,-8-97-462 0 0,38 372 830 0 0,-24-144 29 0 0,-16-231-835 0 0,18 239 279 0 0,-16-247-333 0 0,0 7-12 0 0,0-1 1 0 0,2 1-1 0 0,0 0 1 0 0,11 29 0 0 0,-13-43-13 0 0,-1 0 1 0 0,1 0 0 0 0,0-1 0 0 0,0 1 0 0 0,0-1 0 0 0,0 0 0 0 0,1 0-1 0 0,-1 1 1 0 0,0-1 0 0 0,1 0 0 0 0,0-1 0 0 0,-1 1 0 0 0,1 0 0 0 0,0-1 0 0 0,0 0-1 0 0,0 0 1 0 0,0 0 0 0 0,0 0 0 0 0,0 0 0 0 0,0 0 0 0 0,0-1 0 0 0,0 1-1 0 0,0-1 1 0 0,1 0 0 0 0,5-1 0 0 0,6 0 13 0 0,1-1 0 0 0,0-1 1 0 0,0-1-1 0 0,15-5 0 0 0,0 0 6 0 0,5 1-15 0 0,65-5 0 0 0,40 6-7 0 0,-125 6 5 0 0,212 1 2 0 0,70-11-88 0 0,-134 3 79 0 0,625 10 243 0 0,-523 11-80 0 0,119 3 109 0 0,154 3-225 0 0,-231-6-28 0 0,468 34-35 0 0,-591-32-10 0 0,220 13-121 0 0,134-22 91 0 0,-436-6 55 0 0,447 5 277 0 0,195-17-422 0 0,-578 11 253 0 0,207-14-14 0 0,-324 10-37 0 0,-1-3 0 0 0,0-2 0 0 0,0-1-1 0 0,64-25 1 0 0,-83 23 57 0 0,36-21-1 0 0,-59 30-50 0 0,-1-1 0 0 0,12-9 0 0 0,-17 13-15 0 0,1 0 0 0 0,-1-1 1 0 0,1 1-1 0 0,-1-1 0 0 0,0 0 0 0 0,0 1 0 0 0,0-1 0 0 0,1 0 1 0 0,-2 0-1 0 0,1 1 0 0 0,0-1 0 0 0,0 0 0 0 0,0 0 0 0 0,-1 0 1 0 0,1-4-1 0 0,-1-10 364 0 0,1 6-128 0 0,-1-1 0 0 0,-2-12 0 0 0,-14-106 278 0 0,-2 2-369 0 0,10 63-124 0 0,-49-534 104 0 0,50 494 12 0 0,3 46-55 0 0,3 51-99 0 0,0 0 1 0 0,0 0 0 0 0,-1 0 0 0 0,0 1 0 0 0,0-1 0 0 0,-6-12 0 0 0,6 12 105 0 0,2 6-144 0 0,0 1 0 0 0,0-1 0 0 0,0 1-1 0 0,0 0 1 0 0,0-1 0 0 0,-1 1 0 0 0,1 0 0 0 0,0-1 0 0 0,0 1 0 0 0,0-1 0 0 0,0 1-1 0 0,0 0 1 0 0,0-1 0 0 0,-1 1 0 0 0,1 0 0 0 0,0-1 0 0 0,0 1 0 0 0,-1 0 0 0 0,1 0-1 0 0,0-1 1 0 0,0 1 0 0 0,-1 0 0 0 0,1-1 0 0 0,0 1 0 0 0,-1 0 0 0 0,1 0 0 0 0,0 0-1 0 0,-1-1 1 0 0,1 1 0 0 0,0 0 0 0 0,-1 0 0 0 0,1 0 0 0 0,0 0 0 0 0,-1 0 0 0 0,-26-12-9350 0 0,-11 5 1150 0 0,23 6 6132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63 8418 0 0,'-15'5'1576'0'0,"9"-3"-1346"0"0,0 0 0 0 0,0 0-1 0 0,-1-1 1 0 0,1 1-1 0 0,-7-1 1 0 0,17 3-69 0 0,-1 0 0 0 0,0 0 0 0 0,0 0 0 0 0,0 0 0 0 0,3 6 1 0 0,2 6-58 0 0,1-1 0 0 0,1 0 0 0 0,0-1 0 0 0,1 0 0 0 0,1 0 0 0 0,24 21 0 0 0,-31-31-104 0 0,0 0 1 0 0,0 0-1 0 0,0-1 1 0 0,0 1-1 0 0,1-1 1 0 0,-1 0-1 0 0,8 2 1 0 0,-10-4 8 0 0,0 0-1 0 0,1 0 1 0 0,-1 0 0 0 0,1-1-1 0 0,-1 1 1 0 0,1-1 0 0 0,-1 0 0 0 0,1 0-1 0 0,-1 0 1 0 0,1-1 0 0 0,-1 1-1 0 0,1-1 1 0 0,-1 0 0 0 0,4-1-1 0 0,-4 1 24 0 0,0-1-1 0 0,0 0 1 0 0,0 0-1 0 0,0 0 0 0 0,-1 0 1 0 0,1 0-1 0 0,-1-1 1 0 0,0 1-1 0 0,1-1 0 0 0,-1 1 1 0 0,0-1-1 0 0,-1 0 0 0 0,1 0 1 0 0,2-4-1 0 0,0-1 27 0 0,-1-1 0 0 0,0 0 0 0 0,0 0 0 0 0,2-9 0 0 0,-4 10-4 0 0,0 0 1 0 0,0-1 0 0 0,-1 1 0 0 0,0 0-1 0 0,0-1 1 0 0,-1 1 0 0 0,0 0 0 0 0,-4-14-1 0 0,4 17-24 0 0,-1 0 1 0 0,1 0-1 0 0,-1 1 0 0 0,-1-1 0 0 0,1 0 1 0 0,-1 1-1 0 0,1 0 0 0 0,-1-1 0 0 0,0 1 0 0 0,-1 0 1 0 0,1 1-1 0 0,-1-1 0 0 0,0 1 0 0 0,0-1 1 0 0,-5-2-1 0 0,6 4-4 0 0,1 1 1 0 0,-1-1-1 0 0,0 1 1 0 0,1 0-1 0 0,-1 0 1 0 0,0 1-1 0 0,0-1 1 0 0,0 0-1 0 0,0 1 1 0 0,0 0-1 0 0,0 0 1 0 0,1 0-1 0 0,-1 0 1 0 0,-5 1-1 0 0,3 0 16 0 0,1 0-1 0 0,-1 0 1 0 0,0 1-1 0 0,0 0 1 0 0,1 0-1 0 0,-1 0 1 0 0,-7 6-1 0 0,1 0 40 0 0,1 1 0 0 0,0 0 1 0 0,0 1-1 0 0,1 0 0 0 0,-11 14 0 0 0,12-13-17 0 0,1 0-1 0 0,0 1 0 0 0,1 0 1 0 0,0 0-1 0 0,1 0 1 0 0,1 1-1 0 0,0-1 0 0 0,0 1 1 0 0,1 0-1 0 0,1 0 0 0 0,0 1 1 0 0,0 12-1 0 0,2-14-8 0 0,1 0 1 0 0,0 0-1 0 0,1 0 0 0 0,5 17 0 0 0,-6-23-29 0 0,2 1-1 0 0,-1-1 1 0 0,1 0-1 0 0,0 0 1 0 0,0 0-1 0 0,0 0 1 0 0,1-1-1 0 0,0 1 1 0 0,6 6-1 0 0,-5-7 9 0 0,0-1-1 0 0,1 1 1 0 0,-1-1-1 0 0,1 1 1 0 0,0-2-1 0 0,0 1 1 0 0,9 3-1 0 0,-11-5 8 0 0,1-1 0 0 0,0 1 0 0 0,-1-1-1 0 0,1 0 1 0 0,0-1 0 0 0,0 1 0 0 0,0-1-1 0 0,-1 0 1 0 0,1 0 0 0 0,0 0 0 0 0,8-2 0 0 0,-1-2 4 0 0,1 0 0 0 0,0-1 1 0 0,-1 0-1 0 0,0-1 0 0 0,0 0 0 0 0,16-12 1 0 0,11-5 27 0 0,-15 7-194 0 0,-19 12 76 0 0,0 0-1 0 0,1 1 1 0 0,-1 0 0 0 0,0 0 0 0 0,1 0 0 0 0,7-2 0 0 0,-12 4-3 0 0,0 1 1 0 0,0-1-1 0 0,0 0 1 0 0,0 0-1 0 0,1 0 0 0 0,-1 0 1 0 0,0 0-1 0 0,-1 0 1 0 0,1 0-1 0 0,0 0 0 0 0,0 0 1 0 0,0 0-1 0 0,-1-1 1 0 0,1 1-1 0 0,0 0 0 0 0,-1 0 1 0 0,1-3-1 0 0,1 0 6 0 0,-1 0-1 0 0,0 0 0 0 0,0 0 1 0 0,0-7-1 0 0,-1 29 516 0 0,-1-5-512 0 0,1 0 0 0 0,0 0 0 0 0,4 21-1 0 0,-3-27 8 0 0,-1-6 18 0 0,0 1 0 0 0,0-1 0 0 0,0 1 0 0 0,1-1 0 0 0,-1 0 0 0 0,0 1 0 0 0,1-1 0 0 0,-1 1 0 0 0,1-1 1 0 0,-1 0-1 0 0,1 1 0 0 0,0-1 0 0 0,0 0 0 0 0,0 0 0 0 0,-1 0 0 0 0,1 1 0 0 0,0-1 0 0 0,2 1 0 0 0,-3-2 6 0 0,0 0 0 0 0,0 0 0 0 0,0 0 0 0 0,0 0 0 0 0,1 0 0 0 0,-1 0 0 0 0,0 0 0 0 0,0 0 0 0 0,0 0 1 0 0,1 0-1 0 0,-1 0 0 0 0,0 0 0 0 0,0 0 0 0 0,0 0 0 0 0,0 0 0 0 0,1 0 0 0 0,-1 0 0 0 0,0 0 0 0 0,0 0 0 0 0,0 0 0 0 0,0-1 0 0 0,1 1 0 0 0,-1 0 0 0 0,0 0 0 0 0,0 0 0 0 0,0 0 0 0 0,0 0 0 0 0,0 0 1 0 0,0-1-1 0 0,1 1 0 0 0,-1 0 0 0 0,0 0 0 0 0,0 0 0 0 0,0 0 0 0 0,0 0 0 0 0,0-1 0 0 0,5-10 220 0 0,2-6-93 0 0,-2 7-135 0 0,1 1 0 0 0,0 0-1 0 0,0 0 1 0 0,1 1 0 0 0,0 0 0 0 0,0 0-1 0 0,1 1 1 0 0,13-10 0 0 0,-15 11-742 0 0,-8 10-2126 0 0,-10 16 2609 0 0,0 0 0 0 0,-13 34 0 0 0,23-48 487 0 0,0 0 0 0 0,0 0 0 0 0,0 0 1 0 0,1-1-1 0 0,0 1 0 0 0,1 1 0 0 0,-1-1 0 0 0,1 0 0 0 0,0 0 0 0 0,1 0 0 0 0,-1 0 0 0 0,3 8 0 0 0,-2-9 16 0 0,1 0-1 0 0,-1 1 1 0 0,1-1-1 0 0,1 0 1 0 0,4 8 0 0 0,-6-11-189 0 0,1 0 0 0 0,-1 0 0 0 0,1 0 0 0 0,-1-1 1 0 0,1 1-1 0 0,0 0 0 0 0,-1-1 0 0 0,1 1 1 0 0,0-1-1 0 0,0 0 0 0 0,0 0 0 0 0,0 0 0 0 0,0 0 1 0 0,0 0-1 0 0,1 0 0 0 0,2 0 0 0 0,0 0-214 0 0,-1 0 0 0 0,1-1-1 0 0,0 0 1 0 0,-1 0-1 0 0,1-1 1 0 0,0 1-1 0 0,-1-1 1 0 0,1 0-1 0 0,-1 0 1 0 0,1 0 0 0 0,-1-1-1 0 0,1 0 1 0 0,-1 0-1 0 0,0 0 1 0 0,0 0-1 0 0,0-1 1 0 0,0 1 0 0 0,0-1-1 0 0,-1 0 1 0 0,1 0-1 0 0,3-5 1 0 0,-1 1-1058 0 0,0-1-1 0 0,-1 0 1 0 0,0-1 0 0 0,0 1 0 0 0,-1-1 0 0 0,4-12-1 0 0,-5 12 149 0 0,0 0 1 0 0,0 0-1 0 0,1-14 0 0 0,-4 12 542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3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2825 0 0,'-1'-8'2141'0'0,"1"8"-1898"0"0,0-1 1 0 0,0 0 0 0 0,0 0 0 0 0,0 0-1 0 0,0 0 1 0 0,0 0 0 0 0,0 0 0 0 0,0 0-1 0 0,1 0 1 0 0,-1 0 0 0 0,0 0 0 0 0,1-1-1 0 0,-1 2-115 0 0,1-1-1 0 0,0 1 0 0 0,-1-1 1 0 0,1 1-1 0 0,0-1 1 0 0,-1 1-1 0 0,1-1 0 0 0,0 1 1 0 0,-1 0-1 0 0,1 0 0 0 0,0-1 1 0 0,0 1-1 0 0,-1 0 0 0 0,1 0 1 0 0,0 0-1 0 0,0 0 1 0 0,0 0-1 0 0,-1 0 0 0 0,1 0 1 0 0,1 0-1 0 0,31 1 3133 0 0,17 4-2529 0 0,-48-5-731 0 0,1 1 0 0 0,0 0 0 0 0,-1-1 0 0 0,1 1-1 0 0,-1 0 1 0 0,1 0 0 0 0,-1 0 0 0 0,0 1 0 0 0,1-1-1 0 0,-1 1 1 0 0,0-1 0 0 0,0 1 0 0 0,0 0-1 0 0,0-1 1 0 0,0 1 0 0 0,0 0 0 0 0,0 0 0 0 0,-1 1-1 0 0,1-1 1 0 0,-1 0 0 0 0,0 1 0 0 0,3 4-1 0 0,-3-3 15 0 0,0 0 0 0 0,0 1-1 0 0,0-1 1 0 0,0 0-1 0 0,0 1 1 0 0,-1-1 0 0 0,0 1-1 0 0,0-1 1 0 0,0 1-1 0 0,-1-1 1 0 0,1 1 0 0 0,-1-1-1 0 0,-2 6 1 0 0,0 2 176 0 0,-1-1 1 0 0,2 1-1 0 0,0 1 0 0 0,0-1 1 0 0,1 0-1 0 0,0 0 0 0 0,2 15 1 0 0,-1-26-180 0 0,0 1 1 0 0,1 0-1 0 0,-1 0 0 0 0,0-1 1 0 0,1 1-1 0 0,-1 0 0 0 0,1-1 1 0 0,0 1-1 0 0,0 0 0 0 0,-1-1 1 0 0,1 1-1 0 0,0-1 0 0 0,0 1 1 0 0,0-1-1 0 0,0 0 0 0 0,1 1 1 0 0,-1-1-1 0 0,0 0 0 0 0,1 0 1 0 0,-1 0-1 0 0,0 0 0 0 0,1 0 1 0 0,0 0-1 0 0,-1 0 0 0 0,1-1 1 0 0,-1 1-1 0 0,1 0 0 0 0,0-1 1 0 0,-1 1-1 0 0,1-1 0 0 0,3 0 1 0 0,-1 0-16 0 0,1-1 0 0 0,-1 0 0 0 0,0 0 0 0 0,0 0 0 0 0,1 0 0 0 0,-1-1 0 0 0,0 0 0 0 0,5-2 0 0 0,31-21-229 0 0,-40 25 226 0 0,3-2-23 0 0,10-6-35 0 0,-13 8 61 0 0,0 0 0 0 0,0 0 0 0 0,0 0 0 0 0,0 0 0 0 0,0 0 0 0 0,0 1 0 0 0,0-1-1 0 0,0 0 1 0 0,0 0 0 0 0,0 0 0 0 0,0 0 0 0 0,0 0 0 0 0,0 0 0 0 0,0 0 0 0 0,0 0 0 0 0,0 1 0 0 0,0-1 0 0 0,0 0 0 0 0,0 0-1 0 0,0 0 1 0 0,0 0 0 0 0,0 0 0 0 0,0 0 0 0 0,0 0 0 0 0,0 0 0 0 0,1 0 0 0 0,-1 0 0 0 0,0 1 0 0 0,0-1 0 0 0,0 0 0 0 0,0 0 0 0 0,0 0-1 0 0,0 0 1 0 0,0 0 0 0 0,0 0 0 0 0,0 0 0 0 0,1 0 0 0 0,-1 0 0 0 0,0 0 0 0 0,0 0 0 0 0,0 0 0 0 0,0 0 0 0 0,0 0 0 0 0,0 0-1 0 0,0 0 1 0 0,1 0 0 0 0,-1 0 0 0 0,0 0 0 0 0,0 0 0 0 0,0 0 0 0 0,0 0 0 0 0,0 0 0 0 0,0 2 6 0 0,-1 0 1 0 0,0 1 0 0 0,1-1-1 0 0,0 1 1 0 0,-1-1 0 0 0,1 5-1 0 0,-1 8 49 0 0,-3 19 32 0 0,2-9-22 0 0,2-25-84 0 0,0 1-1 0 0,-1 0 1 0 0,1-1-1 0 0,0 1 1 0 0,0 0-1 0 0,0-1 0 0 0,0 1 1 0 0,0 0-1 0 0,0-1 1 0 0,0 1-1 0 0,0 0 1 0 0,0 0-1 0 0,0-1 1 0 0,0 1-1 0 0,0 0 1 0 0,0-1-1 0 0,0 1 1 0 0,1 0-1 0 0,-1-1 0 0 0,0 1 1 0 0,1 0-1 0 0,-1-1 1 0 0,0 1-1 0 0,1-1 1 0 0,-1 1-1 0 0,1-1 1 0 0,0 2-1 0 0,0-2-67 0 0,0 0 1 0 0,0 0-1 0 0,0 0 0 0 0,0 0 0 0 0,0 0 0 0 0,0 0 1 0 0,0 0-1 0 0,-1-1 0 0 0,1 1 0 0 0,0 0 0 0 0,0-1 0 0 0,0 1 1 0 0,0 0-1 0 0,0-1 0 0 0,0 1 0 0 0,-1-1 0 0 0,2 0 1 0 0,5-4-300 0 0,-1 0 1 0 0,0 0 0 0 0,9-10 0 0 0,-11 10 390 0 0,0 0 0 0 0,0 1-1 0 0,1-1 1 0 0,0 1 0 0 0,0-1 0 0 0,0 2 0 0 0,0-1-1 0 0,1 0 1 0 0,7-3 0 0 0,-12 7 54 0 0,-1 0 0 0 0,1-1 0 0 0,0 1 0 0 0,0 0 0 0 0,-1 0 0 0 0,1 0 0 0 0,0 0 0 0 0,0 0 0 0 0,-1-1 0 0 0,1 1 0 0 0,0 1 0 0 0,0-1 0 0 0,0 0 0 0 0,-1 0 0 0 0,1 0 0 0 0,0 0 0 0 0,0 1 0 0 0,-1-1 0 0 0,1 0 0 0 0,0 0 0 0 0,-1 1 0 0 0,1-1 0 0 0,0 1 0 0 0,-1-1 0 0 0,2 1 0 0 0,-1 1-13 0 0,0-1 1 0 0,0 0 0 0 0,-1 1-1 0 0,1-1 1 0 0,0 1 0 0 0,0-1-1 0 0,-1 1 1 0 0,1-1 0 0 0,-1 1-1 0 0,0-1 1 0 0,1 4 0 0 0,0 1-56 0 0,-1 1 1 0 0,0 0-1 0 0,0-1 1 0 0,-3 13-1 0 0,1-9-14 0 0,-1 0-1 0 0,-1 0 0 0 0,1-1 1 0 0,-2 0-1 0 0,1 0 1 0 0,-1 0-1 0 0,0 0 1 0 0,-1-1-1 0 0,0 1 0 0 0,-1-2 1 0 0,0 1-1 0 0,0-1 1 0 0,0 0-1 0 0,-11 8 1 0 0,7-5 247 0 0,8-6-109 0 0,5-2 107 0 0,11 0 265 0 0,7 0-126 0 0,74-20 1143 0 0,12-1 265 0 0,-80 14-1440 0 0,14 1 109 0 0,-36 3-374 0 0,0 1 1 0 0,0-1-1 0 0,0 1 1 0 0,8-4 0 0 0,-12 2-1156 0 0,0-18-11529 0 0,-1 14 9692 0 0,0 1-247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9786 0 0,'-23'-1'2044'0'0,"14"0"-1892"0"0,11 1 418 0 0,13 1-298 0 0,1 1 0 0 0,17 3 0 0 0,4 2-148 0 0,-28-6-122 0 0,5 0-1 0 0,0 1 1 0 0,0 0 0 0 0,0 1-1 0 0,-1 1 1 0 0,1 0 0 0 0,15 8 0 0 0,-25-11-7 0 0,0 1 1 0 0,0 1 0 0 0,0-1 0 0 0,0 0 0 0 0,-1 1 0 0 0,0 0 0 0 0,1 0 0 0 0,-1 0-1 0 0,3 4 1 0 0,-4-5 17 0 0,-1 0 1 0 0,0 0-1 0 0,0 0 0 0 0,-1 0 0 0 0,1 0 0 0 0,0 0 0 0 0,-1 0 0 0 0,1 0 1 0 0,-1 0-1 0 0,0 0 0 0 0,1 1 0 0 0,-1-1 0 0 0,0 0 0 0 0,0 0 0 0 0,-1 0 1 0 0,1 1-1 0 0,0-1 0 0 0,-1 0 0 0 0,1 0 0 0 0,-2 3 0 0 0,-3 6 57 0 0,1 0 0 0 0,-2-1 0 0 0,1 0 0 0 0,-1 0 0 0 0,-1 0 0 0 0,-12 14 0 0 0,1-5 177 0 0,-37 32-1 0 0,50-48-178 0 0,0 1 0 0 0,0-1 0 0 0,-10 4-1 0 0,10-5 50 0 0,1 1-1 0 0,-1-1 0 0 0,1 0 1 0 0,0 1-1 0 0,-7 5 1 0 0,14-8-122 0 0,0 0 1 0 0,-1 0 0 0 0,1 0 0 0 0,0 1-1 0 0,-1-1 1 0 0,1 1 0 0 0,0-1 0 0 0,-1 1-1 0 0,1 0 1 0 0,3 2 0 0 0,3 0 21 0 0,39 9 103 0 0,62 20 29 0 0,-95-26-162 0 0,-1 0 0 0 0,0 0 1 0 0,0 2-1 0 0,0 0 0 0 0,16 13 0 0 0,-27-19 21 0 0,0 1 0 0 0,0-1 0 0 0,-1 1 0 0 0,1-1 0 0 0,-1 1-1 0 0,0 0 1 0 0,1 0 0 0 0,-1 0 0 0 0,-1 0 0 0 0,1 1 0 0 0,0-1 0 0 0,-1 0-1 0 0,0 1 1 0 0,0-1 0 0 0,2 8 0 0 0,-3-6 100 0 0,0-1 1 0 0,0 1-1 0 0,0 0 0 0 0,0 0 1 0 0,-1-1-1 0 0,0 1 0 0 0,0-1 0 0 0,0 1 1 0 0,-1 0-1 0 0,1-1 0 0 0,-3 5 1 0 0,-2 1 213 0 0,0 1 0 0 0,-1-1-1 0 0,0 0 1 0 0,-1-1 0 0 0,1 0 0 0 0,-2 0 0 0 0,1 0 0 0 0,-18 12 0 0 0,9-10-126 0 0,0 0 1 0 0,0-1-1 0 0,-1 0 1 0 0,0-1-1 0 0,-30 9 1 0 0,39-16-220 0 0,0 1 0 0 0,0-2 1 0 0,0 1-1 0 0,-1-1 0 0 0,1-1 1 0 0,-1 1-1 0 0,1-2 0 0 0,0 1 1 0 0,-14-4-1 0 0,13 2 8 0 0,4 1-4945 0 0,14 7 714 0 0,4 2 1251 0 0,1-1 0 0 0,16 6-1 0 0,-19-9 81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13019 0 0,'-5'3'388'0'0,"0"-1"0"0"0,1 1 0 0 0,0 0 0 0 0,0 0 0 0 0,-6 6 0 0 0,3-4 2473 0 0,3-4-3844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 9042 0 0,'-20'0'5292'0'0,"48"0"-5087"0"0,0-1 0 0 0,0-1 0 0 0,47-11 0 0 0,-38 6-238 0 0,-34 7 29 0 0,1 0 0 0 0,-1 0-1 0 0,0-1 1 0 0,0 2 0 0 0,0-1 0 0 0,0 0 0 0 0,0 1 0 0 0,0-1-1 0 0,6 3 1 0 0,-8-2 33 0 0,0 0 0 0 0,0 0 0 0 0,0 0-1 0 0,-1 0 1 0 0,1 0 0 0 0,0 0 0 0 0,0 0-1 0 0,-1 0 1 0 0,1 0 0 0 0,-1 0 0 0 0,1 0 0 0 0,-1 1-1 0 0,0-1 1 0 0,1 0 0 0 0,-1 0 0 0 0,0 1 0 0 0,0-1-1 0 0,0 0 1 0 0,0 0 0 0 0,0 1 0 0 0,0 1-1 0 0,-4 28 530 0 0,-24 99 113 0 0,-10 31-650 0 0,36-150-278 0 0,-2 10-605 0 0,3-8-3403 0 0,9-26-2945 0 0,-3-34 4322 0 0,-5 32 2772 0 0,2 0 0 0 0,0 0 1 0 0,1 0-1 0 0,5-19 1 0 0,-6 29 422 0 0,0 0 0 0 0,0 0 1 0 0,0 0-1 0 0,0 1 0 0 0,1-1 1 0 0,5-6-1 0 0,-7 10-122 0 0,0 0 0 0 0,0 0 0 0 0,0 0-1 0 0,0 0 1 0 0,0 0 0 0 0,0 1 0 0 0,0-1 0 0 0,0 1 0 0 0,0-1-1 0 0,1 0 1 0 0,-1 1 0 0 0,0 0 0 0 0,0-1 0 0 0,1 1 0 0 0,-1 0-1 0 0,0 0 1 0 0,0-1 0 0 0,1 1 0 0 0,-1 0 0 0 0,0 0 0 0 0,0 1-1 0 0,1-1 1 0 0,-1 0 0 0 0,0 0 0 0 0,1 1 0 0 0,-1-1 0 0 0,0 0-1 0 0,0 1 1 0 0,0-1 0 0 0,1 1 0 0 0,-1 0 0 0 0,2 1 0 0 0,6 4 256 0 0,-1 1 0 0 0,1-1 0 0 0,-1 2 0 0 0,-1-1 0 0 0,1 1 1 0 0,10 16-1 0 0,-8-12-431 0 0,0 0 0 0 0,14 13 0 0 0,-6-12-681 0 0,-17-13 481 0 0,-1 1-1 0 0,1-1 1 0 0,-1 0 0 0 0,1 1 0 0 0,-1-1 0 0 0,1 0 0 0 0,-1 1 0 0 0,1-1-1 0 0,-1 0 1 0 0,1 0 0 0 0,-1 1 0 0 0,1-1 0 0 0,0 0 0 0 0,-1 0 0 0 0,1 0-1 0 0,-1 0 1 0 0,1 0 0 0 0,-1 0 0 0 0,1 0 0 0 0,0 0 0 0 0,-1 0 0 0 0,1 0 0 0 0,-1 0-1 0 0,1 0 1 0 0,0 0 0 0 0,-1-1 0 0 0,1 1 0 0 0,-1 0 0 0 0,1 0 0 0 0,-1-1-1 0 0,1 1 1 0 0,0-1 0 0 0,-1-6-3668 0 0,0 1 2399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7346 0 0,'0'0'30'0'0,"0"0"1"0"0,-1 0-1 0 0,1 0 1 0 0,0 0-1 0 0,0 0 1 0 0,0 0 0 0 0,0 1-1 0 0,0-1 1 0 0,0 0-1 0 0,0 0 1 0 0,0 0-1 0 0,0 0 1 0 0,0 0-1 0 0,0 1 1 0 0,0-1 0 0 0,0 0-1 0 0,0 0 1 0 0,0 0-1 0 0,0 0 1 0 0,0 1-1 0 0,0-1 1 0 0,0 0 0 0 0,0 0-1 0 0,0 0 1 0 0,0 0-1 0 0,0 0 1 0 0,0 1-1 0 0,0-1 1 0 0,0 0 0 0 0,0 0-1 0 0,0 0 1 0 0,0 0-1 0 0,0 0 1 0 0,0 1-1 0 0,0-1 1 0 0,1 0-1 0 0,-1 0 1 0 0,0 0 0 0 0,0 0-1 0 0,0 0 1 0 0,0 0-1 0 0,0 0 1 0 0,0 0-1 0 0,1 0 1 0 0,-1 1 0 0 0,0-1-1 0 0,0 0 1 0 0,0 0-1 0 0,0 0 1 0 0,0 0-1 0 0,1 0 1 0 0,-1 0-1 0 0,0 0 1 0 0,0 0 0 0 0,0 0-1 0 0,0 0 1 0 0,0 0-1 0 0,1 0 1 0 0,-1 0-1 0 0,0 0 1 0 0,0 0 0 0 0,0 0-1 0 0,0 0 1 0 0,17 1 109 0 0,-11-1 516 0 0,13 2 709 0 0,20-1-1 0 0,-23-1-1014 0 0,0 0-1 0 0,0 1 1 0 0,16 4 0 0 0,-28-4-332 0 0,1 0 0 0 0,-1 0 0 0 0,0 0-1 0 0,0 1 1 0 0,0 0 0 0 0,0 0 0 0 0,0 0 0 0 0,0 0 0 0 0,-1 1 0 0 0,1 0 0 0 0,-1-1 0 0 0,1 1 0 0 0,-1 0 0 0 0,0 1 0 0 0,4 4-1 0 0,-5-5 21 0 0,-1 0 1 0 0,1 1-1 0 0,-1-1 0 0 0,0 0 0 0 0,0 1 0 0 0,0-1 0 0 0,0 0 0 0 0,0 1 0 0 0,-1-1 0 0 0,0 1 0 0 0,0 0 0 0 0,0-1 0 0 0,0 1 0 0 0,0-1 0 0 0,-1 1 0 0 0,-1 6 0 0 0,-2 4 325 0 0,0 1 0 0 0,-11 21 0 0 0,13-30-218 0 0,-12 24 660 0 0,8-21-372 0 0,1 1 0 0 0,1 1 0 0 0,0-1 0 0 0,0 0 0 0 0,-2 18 0 0 0,5-26-400 0 0,1 0 0 0 0,0 0-1 0 0,0 1 1 0 0,0-1 0 0 0,0 0-1 0 0,0 0 1 0 0,1 0-1 0 0,-1 1 1 0 0,1-1 0 0 0,-1 0-1 0 0,1 0 1 0 0,0 0 0 0 0,0 0-1 0 0,0 0 1 0 0,0 0 0 0 0,0 0-1 0 0,0-1 1 0 0,1 1 0 0 0,-1 0-1 0 0,0-1 1 0 0,1 1 0 0 0,0 0-1 0 0,-1-1 1 0 0,1 0 0 0 0,0 1-1 0 0,0-1 1 0 0,0 0 0 0 0,-1 0-1 0 0,1 0 1 0 0,0 0 0 0 0,0 0-1 0 0,1-1 1 0 0,2 2-1 0 0,6 0 1 0 0,1 0 0 0 0,-1 0-1 0 0,1-1 1 0 0,21-1 0 0 0,-24 0-37 0 0,0-1-51 0 0,0 0 1 0 0,0 0-1 0 0,0-1 1 0 0,0 0-1 0 0,11-5 0 0 0,-19 6 23 0 0,0 1-258 0 0,0-1 1 0 0,0 1-1 0 0,0-1 1 0 0,-1 0-1 0 0,1 1 1 0 0,0-1-1 0 0,0 0 1 0 0,-1 0-1 0 0,1 0 1 0 0,-1 1-1 0 0,1-1 1 0 0,-1 0-1 0 0,1 0 1 0 0,-1 0-1 0 0,1 0 1 0 0,-1 0-1 0 0,1-2 1 0 0,4-19-10063 0 0,-4 18 8052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10370 0 0,'-5'-1'2520'0'0,"8"-1"-1676"0"0,9 0 102 0 0,-4 4-717 0 0,-1 0 0 0 0,0 1-1 0 0,0 0 1 0 0,0 1-1 0 0,0-1 1 0 0,0 1-1 0 0,7 6 1 0 0,-3-2-242 0 0,-3-3-388 0 0,0 1 0 0 0,-1 0-1 0 0,8 8 1 0 0,5 10-3824 0 0,-19-23 3881 0 0,-1 0-1 0 0,1 0 1 0 0,-1 0-1 0 0,1 0 1 0 0,-1 0 0 0 0,1 0-1 0 0,-1 0 1 0 0,0 0-1 0 0,1 0 1 0 0,-1 0-1 0 0,0 0 1 0 0,0 0-1 0 0,0 0 1 0 0,0 0-1 0 0,0 0 1 0 0,0 0-1 0 0,0 0 1 0 0,0 0-1 0 0,0 0 1 0 0,0 1 0 0 0,-1-1-1 0 0,1 0 1 0 0,-1 1-1 0 0,-2 3-2046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7009 0 0,'-6'6'2043'0'0,"3"-2"-837"0"0,11-4-390 0 0,-5 0-546 0 0,87-7 2940 0 0,-53 3-2394 0 0,-35 4-764 0 0,1-1 1 0 0,0 1-1 0 0,-1 0 0 0 0,1 0 0 0 0,0 1 1 0 0,-1-1-1 0 0,1 0 0 0 0,-1 1 1 0 0,1-1-1 0 0,-1 1 0 0 0,1 0 1 0 0,-1 0-1 0 0,5 2 0 0 0,-6-2 19 0 0,1 1 1 0 0,-1-1-1 0 0,1 0 0 0 0,-1 1 0 0 0,0-1 1 0 0,0 1-1 0 0,0-1 0 0 0,0 1 0 0 0,0 0 1 0 0,0 0-1 0 0,0-1 0 0 0,0 1 0 0 0,0 0 1 0 0,-1 0-1 0 0,1 0 0 0 0,-1 0 0 0 0,0 0 0 0 0,1 3 1 0 0,0 13 204 0 0,-1 0 1 0 0,0 0-1 0 0,-5 30 1 0 0,-16 53 87 0 0,15-77-371 0 0,4-15-290 0 0,-7 38 53 0 0,6-17-5846 0 0,4-56 954 0 0,3-4 4008 0 0,-3 26 1351 0 0,0 0 0 0 0,0-1 1 0 0,0 1-1 0 0,1 0 0 0 0,-1 0 1 0 0,1 0-1 0 0,0 0 0 0 0,1 0 1 0 0,-1 0-1 0 0,5-5 0 0 0,-6 8-93 0 0,1 0 0 0 0,-1 1-1 0 0,0-1 1 0 0,0 1 0 0 0,0 0-1 0 0,0-1 1 0 0,0 1-1 0 0,1 0 1 0 0,-1 0 0 0 0,0 0-1 0 0,0 0 1 0 0,0 0 0 0 0,1 0-1 0 0,-1 0 1 0 0,0 0-1 0 0,0 0 1 0 0,0 0 0 0 0,0 1-1 0 0,1-1 1 0 0,-1 0 0 0 0,0 1-1 0 0,0-1 1 0 0,0 1-1 0 0,0 0 1 0 0,0-1 0 0 0,0 1-1 0 0,1 1 1 0 0,4 1 157 0 0,-1 1 0 0 0,1 0 1 0 0,7 8-1 0 0,0 0-655 0 0,0 0 0 0 0,1-1 0 0 0,21 13 0 0 0,-29-20-783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10674 0 0,'-9'7'4126'0'0,"-6"6"3386"0"0,15-11-6266 0 0,0-4-736 0 0,7-3-1762 0 0,6-4-4584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5033 0 0,'0'0'107'0'0,"1"1"-1"0"0,-1-1 1 0 0,0 0-1 0 0,0 0 1 0 0,0 0 0 0 0,1 1-1 0 0,-1-1 1 0 0,0 0-1 0 0,0 0 1 0 0,1 0 0 0 0,-1 1-1 0 0,0-1 1 0 0,0 0-1 0 0,1 0 1 0 0,-1 0 0 0 0,0 0-1 0 0,0 0 1 0 0,1 0-1 0 0,-1 0 1 0 0,0 0 0 0 0,1 0-1 0 0,-1 0 1 0 0,0 0-1 0 0,1 0 1 0 0,-1 0-1 0 0,0 0 1 0 0,0 0 0 0 0,1 0-1 0 0,-1 0 1 0 0,1 0-1 0 0,14-2 1025 0 0,-7 1-395 0 0,21 0 165 0 0,0-1 0 0 0,34-7 0 0 0,-54 8-805 0 0,1-1 24 0 0,0 0 0 0 0,15-1 0 0 0,-24 3-34 0 0,0 0 0 0 0,-1 0 0 0 0,1 0 1 0 0,0 1-1 0 0,0-1 0 0 0,0 0 0 0 0,0 0 0 0 0,0 1 0 0 0,0-1 1 0 0,0 0-1 0 0,-1 1 0 0 0,1-1 0 0 0,0 1 0 0 0,0-1 0 0 0,0 1 1 0 0,-1-1-1 0 0,1 1 0 0 0,0 0 0 0 0,-1-1 0 0 0,1 1 1 0 0,0 0-1 0 0,-1-1 0 0 0,1 1 0 0 0,-1 0 0 0 0,1 0 0 0 0,-1 0 1 0 0,0-1-1 0 0,1 1 0 0 0,-1 0 0 0 0,0 0 0 0 0,0 0 0 0 0,1 0 1 0 0,-1 0-1 0 0,0 0 0 0 0,0 1 0 0 0,0 5 88 0 0,0-1 0 0 0,0 1-1 0 0,0-1 1 0 0,-3 9 0 0 0,1 2-230 0 0,4 23-550 0 0,-1-3-4860 0 0,0-33 3184 0 0,2-16-6634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3145 0 0,'1'0'158'0'0,"-1"-1"0"0"0,0 1 0 0 0,0 0 1 0 0,1 0-1 0 0,-1-1 0 0 0,0 1 0 0 0,1 0 1 0 0,-1 0-1 0 0,0 0 0 0 0,1-1 0 0 0,-1 1 1 0 0,0 0-1 0 0,1 0 0 0 0,-1 0 0 0 0,0 0 1 0 0,1 0-1 0 0,-1 0 0 0 0,0 0 0 0 0,1 0 1 0 0,-1 0-1 0 0,0 0 0 0 0,1 0 1 0 0,-1 0-1 0 0,0 0 0 0 0,1 0 0 0 0,-1 0 1 0 0,0 0-1 0 0,1 0 0 0 0,-1 0 0 0 0,1 1 1 0 0,8 8 2339 0 0,0 16-1024 0 0,-2 1-1243 0 0,5 18-475 0 0,-10-39-523 0 0,0-1 0 0 0,0 0-1 0 0,0 0 1 0 0,4 5 0 0 0,3 3-4608 0 0,-7-9 3552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8010 0 0,'-5'8'3564'0'0,"5"-7"-3536"0"0,-1 1-1 0 0,0-1 0 0 0,1 0 0 0 0,-1 1 0 0 0,0-1 0 0 0,1 0 0 0 0,0 1 0 0 0,-1-1 0 0 0,1 1 0 0 0,0-1 0 0 0,0 0 0 0 0,0 1 0 0 0,0 1 0 0 0,1 25 27 0 0,1 0 0 0 0,8 36 0 0 0,-7-49-33 0 0,1 0 0 0 0,0-1-1 0 0,8 18 1 0 0,-9-26-14 0 0,0 0 0 0 0,0 0 0 0 0,1 0 0 0 0,0 0 0 0 0,0-1 0 0 0,0 1 0 0 0,1-1 0 0 0,0 0 0 0 0,7 6 0 0 0,-10-10 4 0 0,0 1 0 0 0,0-1 1 0 0,0 0-1 0 0,0 0 0 0 0,0 0 0 0 0,0-1 0 0 0,0 1 0 0 0,0 0 1 0 0,0-1-1 0 0,1 1 0 0 0,-1-1 0 0 0,0 0 0 0 0,0 0 1 0 0,0 0-1 0 0,1 0 0 0 0,-1 0 0 0 0,0 0 0 0 0,0-1 1 0 0,0 1-1 0 0,1-1 0 0 0,-1 1 0 0 0,0-1 0 0 0,0 0 0 0 0,0 0 1 0 0,0 0-1 0 0,0 0 0 0 0,0 0 0 0 0,-1 0 0 0 0,1-1 1 0 0,0 1-1 0 0,-1-1 0 0 0,1 1 0 0 0,0-1 0 0 0,-1 1 1 0 0,0-1-1 0 0,1 0 0 0 0,-1 0 0 0 0,0 0 0 0 0,0 0 1 0 0,1-3-1 0 0,0-2 54 0 0,0-1 1 0 0,-1 0 0 0 0,0 0-1 0 0,-1 0 1 0 0,0 0 0 0 0,0 1-1 0 0,0-1 1 0 0,-1 0 0 0 0,0 0-1 0 0,-1 0 1 0 0,0 1 0 0 0,0-1-1 0 0,0 1 1 0 0,-1-1 0 0 0,0 1-1 0 0,-1 0 1 0 0,0 0 0 0 0,0 0-1 0 0,0 1 1 0 0,-1-1 0 0 0,0 1-1 0 0,0 0 1 0 0,0 0 0 0 0,-8-5-1 0 0,12 10-23 0 0,0 1-1 0 0,0-1 1 0 0,-1 0-1 0 0,1 0 1 0 0,-1 1 0 0 0,1-1-1 0 0,-1 0 1 0 0,1 1-1 0 0,-1 0 1 0 0,1-1-1 0 0,-1 1 1 0 0,1 0-1 0 0,-1 0 1 0 0,1 0-1 0 0,-1 0 1 0 0,1 0-1 0 0,-1 0 1 0 0,-2 1-1 0 0,1 0 12 0 0,0 0-1 0 0,1 0 0 0 0,-1 0 0 0 0,1 0 1 0 0,0 1-1 0 0,-1-1 0 0 0,1 1 0 0 0,0 0 1 0 0,0-1-1 0 0,-2 3 0 0 0,-1 2 28 0 0,0 0 0 0 0,0 1-1 0 0,1-1 1 0 0,0 1 0 0 0,0-1-1 0 0,-5 13 1 0 0,5-7-51 0 0,0 0 1 0 0,1 0-1 0 0,0 0 1 0 0,1 0-1 0 0,1 1 0 0 0,0-1 1 0 0,0 0-1 0 0,1 1 0 0 0,1-1 1 0 0,0 1-1 0 0,1-1 0 0 0,5 19 1 0 0,-5-22 5 0 0,1-1 0 0 0,0 1 1 0 0,1 0-1 0 0,0-1 0 0 0,0 0 1 0 0,11 15-1 0 0,-11-18 102 0 0,0 0 1 0 0,-1-1-1 0 0,2 0 1 0 0,-1 1-1 0 0,1-1 1 0 0,-1-1-1 0 0,1 1 0 0 0,0-1 1 0 0,0 0-1 0 0,1 0 1 0 0,9 4-1 0 0,-12-6-9 0 0,1 0 0 0 0,-1-1 0 0 0,1 1 0 0 0,-1-1 0 0 0,1 0 0 0 0,-1 0-1 0 0,1 0 1 0 0,0 0 0 0 0,-1 0 0 0 0,1-1 0 0 0,-1 0 0 0 0,0 0 0 0 0,1 0 0 0 0,5-2 0 0 0,3-3 201 0 0,-1 0 0 0 0,19-13 0 0 0,-10 6-68 0 0,22-15-381 0 0,-42 28 61 0 0,0 0-1 0 0,0 0 0 0 0,0-1 1 0 0,0 1-1 0 0,0 0 0 0 0,0 0 1 0 0,0 0-1 0 0,0 0 0 0 0,0 0 0 0 0,0 0 1 0 0,1 0-1 0 0,-1 0 0 0 0,0 0 1 0 0,0-1-1 0 0,0 1 0 0 0,0 0 1 0 0,0 0-1 0 0,0 0 0 0 0,0 0 1 0 0,0 0-1 0 0,0 0 0 0 0,0 0 1 0 0,1 0-1 0 0,-1 0 0 0 0,0 0 1 0 0,0 0-1 0 0,0 0 0 0 0,0 0 1 0 0,0 0-1 0 0,0 0 0 0 0,0 0 1 0 0,1 0-1 0 0,-1 0 0 0 0,0 0 0 0 0,0 0 1 0 0,0 0-1 0 0,0 0 0 0 0,0 0 1 0 0,0 0-1 0 0,0 0 0 0 0,0 0 1 0 0,1 0-1 0 0,-1 0 0 0 0,0 0 1 0 0,0 0-1 0 0,0 0 0 0 0,0 1 1 0 0,0-1-1 0 0,0 0 0 0 0,0 0 1 0 0,0 0-1 0 0,0 0 0 0 0,0 0 1 0 0,0 0-1 0 0,1 0 0 0 0,-1 0 1 0 0,0 1-1 0 0,-3 7-3083 0 0,-8 11-1670 0 0,-28 32-3618 0 0,30-40 6672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8066 0 0,'33'-16'7985'0'0,"-1"2"-6616"0"0,-5 2-540 0 0,55-16 0 0 0,-70 25-828 0 0,-10 2 10 0 0,0 0 1 0 0,0 1-1 0 0,-1-1 1 0 0,1 1-1 0 0,0 0 0 0 0,0 0 1 0 0,0 0-1 0 0,0 0 1 0 0,0 0-1 0 0,-1 0 1 0 0,1 0-1 0 0,0 0 1 0 0,0 1-1 0 0,0-1 0 0 0,0 1 1 0 0,-1 0-1 0 0,1-1 1 0 0,0 1-1 0 0,-1 0 1 0 0,1 0-1 0 0,0 0 1 0 0,2 2-1 0 0,-2-1 38 0 0,-1 0 0 0 0,1 0 0 0 0,0 0 0 0 0,-1 1 0 0 0,1-1 0 0 0,-1 1 0 0 0,0-1 0 0 0,0 1 0 0 0,0-1 0 0 0,0 1 0 0 0,0 0 1 0 0,0-1-1 0 0,-1 1 0 0 0,1 3 0 0 0,0 3 56 0 0,-1 0 1 0 0,-1 0-1 0 0,-1 14 1 0 0,-1 11-115 0 0,0-17-2419 0 0,14-41-14041 0 0,-11 16 14883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7434 0 0,'-6'2'5688'0'0,"4"-1"-5210"0"0,4-3-44 0 0,2 0 69 0 0,1 1 1 0 0,-1-1-1 0 0,0 1 1 0 0,1 0-1 0 0,-1 0 1 0 0,1 0 0 0 0,-1 1-1 0 0,6-1 1 0 0,14-2-154 0 0,-20 2-345 0 0,-1 1 0 0 0,1-1 0 0 0,0 0 0 0 0,-1 1 0 0 0,1 0 0 0 0,0 0 1 0 0,0 0-1 0 0,0 0 0 0 0,-1 1 0 0 0,1-1 0 0 0,0 1 0 0 0,-1 0 0 0 0,1 0 0 0 0,5 3 0 0 0,-8-3-21 0 0,0 0 0 0 0,0 0 0 0 0,0 0 0 0 0,0 0 0 0 0,-1 0 0 0 0,1 0 0 0 0,0 0 0 0 0,0 1 0 0 0,-1-1 0 0 0,1 0 0 0 0,-1 1 0 0 0,1-1 0 0 0,-1 0 1 0 0,0 1-1 0 0,1-1 0 0 0,-1 1 0 0 0,0-1 0 0 0,0 0 0 0 0,0 1 0 0 0,0 2 0 0 0,-5 32-103 0 0,3-28 133 0 0,-5 19 78 0 0,5-20-52 0 0,0-1 0 0 0,1 1 1 0 0,-1 0-1 0 0,0 10 0 0 0,2-16-38 0 0,0-1 0 0 0,0 1 0 0 0,0 0 0 0 0,1-1 0 0 0,-1 1 0 0 0,0 0 0 0 0,0-1 0 0 0,0 1 0 0 0,1-1 0 0 0,-1 1 0 0 0,0 0-1 0 0,0-1 1 0 0,1 1 0 0 0,-1-1 0 0 0,1 1 0 0 0,-1-1 0 0 0,0 1 0 0 0,1-1 0 0 0,-1 1 0 0 0,1-1 0 0 0,-1 0 0 0 0,1 1 0 0 0,-1-1 0 0 0,1 0 0 0 0,0 1-1 0 0,-1-1 1 0 0,1 0 0 0 0,-1 0 0 0 0,1 1 0 0 0,0-1 0 0 0,-1 0 0 0 0,1 0 0 0 0,-1 0 0 0 0,1 0 0 0 0,0 0 0 0 0,-1 0 0 0 0,1 0 0 0 0,0 0-1 0 0,6 0 76 0 0,-1-1 0 0 0,1 0-1 0 0,8-2 1 0 0,-11 2-25 0 0,-1 1 0 0 0,1-1 0 0 0,0 1 0 0 0,-1-1 0 0 0,5 1 0 0 0,-7 0-51 0 0,1 0 1 0 0,-1 1-1 0 0,0-1 0 0 0,1 0 1 0 0,-1 1-1 0 0,0-1 0 0 0,0 0 1 0 0,1 1-1 0 0,-1 0 0 0 0,0-1 1 0 0,0 1-1 0 0,0 0 0 0 0,0-1 1 0 0,0 1-1 0 0,0 0 0 0 0,0 0 1 0 0,0 0-1 0 0,0 0 0 0 0,0 0 1 0 0,-1 0-1 0 0,1 0 0 0 0,0 0 1 0 0,-1 1-1 0 0,1-1 0 0 0,0 0 1 0 0,0 2-1 0 0,-1-1-75 0 0,0-1 0 0 0,0 1 0 0 0,1 0-1 0 0,-1 0 1 0 0,0 0 0 0 0,-1-1 0 0 0,1 1 0 0 0,0 0 0 0 0,0 0 0 0 0,-1-1 0 0 0,1 1 0 0 0,-1 0-1 0 0,1 0 1 0 0,-1-1 0 0 0,0 1 0 0 0,0-1 0 0 0,-1 3 0 0 0,-22 29-757 0 0,7-11 675 0 0,-25 46 236 0 0,42-67-60 0 0,-1 1-1 0 0,0-1 0 0 0,1 0 1 0 0,-1 0-1 0 0,1 0 0 0 0,0 1 1 0 0,-1-1-1 0 0,1 0 1 0 0,0 0-1 0 0,0 1 0 0 0,0 0 1 0 0,0-1 1 0 0,0-1 1 0 0,0 0-1 0 0,0 1 1 0 0,0-1-1 0 0,0 0 1 0 0,0 0 0 0 0,0 1-1 0 0,0-1 1 0 0,0 0-1 0 0,1 0 1 0 0,-1 1-1 0 0,0-1 1 0 0,0 0 0 0 0,0 0-1 0 0,1 1 1 0 0,-1-1-1 0 0,0 0 1 0 0,0 0-1 0 0,0 0 1 0 0,1 1 0 0 0,-1-1-1 0 0,0 0 1 0 0,0 0-1 0 0,1 0 1 0 0,-1 0-1 0 0,0 0 1 0 0,1 1 0 0 0,-1-1-1 0 0,0 0 1 0 0,0 0-1 0 0,1 0 1 0 0,-1 0-1 0 0,0 0 1 0 0,1 0 0 0 0,-1 0-1 0 0,0 0 1 0 0,1 0-1 0 0,-1 0 1 0 0,0 0-1 0 0,0 0 1 0 0,1 0 0 0 0,-1-1-1 0 0,0 1 1 0 0,1 0-1 0 0,25-7 1222 0 0,36-8 7 0 0,-53 14-1230 0 0,0 0 0 0 0,0-1-1 0 0,-1-1 1 0 0,1 1 0 0 0,-1-2 0 0 0,0 1 0 0 0,0-1 0 0 0,11-6 0 0 0,-10 3-25 0 0,-5 4-31 0 0,0 0-1 0 0,1 0 1 0 0,-1 0 0 0 0,1 1 0 0 0,6-3 0 0 0,-5 2-515 0 0,-35 19-16891 0 0,20-12 15662 0 0,6-1 574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65 7594 0 0,'-9'2'4695'0'0,"25"-16"-1684"0"0,-4 4-2261 0 0,-6 5-445 0 0,0 0 0 0 0,0 1 0 0 0,1-1 1 0 0,-1 1-1 0 0,1 1 0 0 0,0-1 0 0 0,0 1 0 0 0,0 0 0 0 0,13-3 0 0 0,-18 6-195 0 0,-1 0 0 0 0,1-1-1 0 0,-1 1 1 0 0,1 0 0 0 0,-1 0-1 0 0,1 0 1 0 0,-1 0 0 0 0,1 0-1 0 0,-1 1 1 0 0,1-1 0 0 0,-1 0 0 0 0,0 1-1 0 0,1-1 1 0 0,-1 1 0 0 0,1-1-1 0 0,-1 1 1 0 0,2 1 0 0 0,0 0 4 0 0,-1-1 1 0 0,0 1 0 0 0,0 0 0 0 0,0 0 0 0 0,0 1 0 0 0,0-1 0 0 0,0 0 0 0 0,1 5 0 0 0,3 3 62 0 0,-2 0-1 0 0,1 1 1 0 0,3 17 0 0 0,-8-27-165 0 0,11 38-331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 10986 0 0,'-6'-5'1549'0'0,"-6"-8"-435"0"0,13 7-530 0 0,9 1 884 0 0,-6 6-1257 0 0,0 0 0 0 0,0 0 0 0 0,0 0 0 0 0,0 0 0 0 0,0 1 1 0 0,0 0-1 0 0,0-1 0 0 0,6 5 0 0 0,64 43-963 0 0,-61-39-2595 0 0,18 18 1 0 0,-30-27 2913 0 0,0-1 0 0 0,0 1 1 0 0,0 0-1 0 0,0 0 1 0 0,0 0-1 0 0,-1 0 0 0 0,1 1 1 0 0,0-1-1 0 0,-1 0 1 0 0,1 0-1 0 0,-1 0 1 0 0,1 1-1 0 0,-1-1 0 0 0,1 0 1 0 0,-1 0-1 0 0,0 1 1 0 0,0-1-1 0 0,0 2 0 0 0,-1 3-1495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9410 0 0,'-23'20'2160'0'0,"43"-22"-1217"0"0,35-19-32 0 0,-54 21-900 0 0,-1 0 0 0 0,1 0-1 0 0,-1 0 1 0 0,1-1 0 0 0,0 1-1 0 0,0 0 1 0 0,-1 0 0 0 0,1 0-1 0 0,0 0 1 0 0,-1 0 0 0 0,1 0 0 0 0,0 1-1 0 0,-1-1 1 0 0,1 0 0 0 0,0 0-1 0 0,-1 0 1 0 0,1 1 0 0 0,0-1-1 0 0,-1 0 1 0 0,1 1 0 0 0,-1-1 0 0 0,2 1-1 0 0,-1 0 26 0 0,0 0-1 0 0,0 1 0 0 0,0-1 1 0 0,0 0-1 0 0,0 1 1 0 0,0-1-1 0 0,0 1 1 0 0,0-1-1 0 0,0 3 0 0 0,2 5 168 0 0,0 0 1 0 0,2 18-1 0 0,-3-17-145 0 0,6 41 182 0 0,-3-22 45 0 0,11 42 0 0 0,-13-62-246 0 0,0 0 0 0 0,1-1 0 0 0,0 0 0 0 0,0 1 0 0 0,0-2 0 0 0,1 1-1 0 0,1 0 1 0 0,-1-1 0 0 0,8 7 0 0 0,-12-12-39 0 0,1 0-1 0 0,0-1 0 0 0,0 1 0 0 0,0-1 0 0 0,0 1 0 0 0,0-1 1 0 0,0 0-1 0 0,0 0 0 0 0,0 0 0 0 0,0 0 0 0 0,1 0 0 0 0,-1-1 0 0 0,0 1 1 0 0,0-1-1 0 0,1 1 0 0 0,-1-1 0 0 0,1 0 0 0 0,2 0 0 0 0,-1 0-3 0 0,-1-1-1 0 0,0 0 0 0 0,0 0 1 0 0,1 0-1 0 0,-1 0 0 0 0,0 0 1 0 0,0-1-1 0 0,0 1 0 0 0,0-1 1 0 0,0 0-1 0 0,4-4 0 0 0,-2 3-28 0 0,-1-1 0 0 0,0 0-1 0 0,0-1 1 0 0,0 1-1 0 0,-1-1 1 0 0,1 0-1 0 0,-1 1 1 0 0,0-1 0 0 0,-1-1-1 0 0,1 1 1 0 0,-1 0-1 0 0,0-1 1 0 0,0 1-1 0 0,1-11 1 0 0,-2 9 45 0 0,-1 0 0 0 0,-1 0 0 0 0,1 0 0 0 0,-1 0 1 0 0,-1 1-1 0 0,1-1 0 0 0,-1 0 0 0 0,0 1 0 0 0,-1 0 0 0 0,-2-7 0 0 0,3 10 15 0 0,0-1 0 0 0,1 1-1 0 0,-1 0 1 0 0,0 0 0 0 0,-1 0-1 0 0,1 0 1 0 0,0 0 0 0 0,-1 0-1 0 0,0 1 1 0 0,1 0 0 0 0,-1-1-1 0 0,0 1 1 0 0,0 0 0 0 0,-1 0-1 0 0,1 0 1 0 0,0 1 0 0 0,-1-1-1 0 0,1 1 1 0 0,-1 0 0 0 0,-3-1-1 0 0,5 2 2 0 0,1-1 0 0 0,-1 1 0 0 0,0 0-1 0 0,1 0 1 0 0,-1 1 0 0 0,0-1-1 0 0,1 0 1 0 0,-1 0 0 0 0,0 1 0 0 0,1-1-1 0 0,-1 1 1 0 0,0-1 0 0 0,1 1 0 0 0,-1 0-1 0 0,1 0 1 0 0,0 0 0 0 0,-2 1-1 0 0,0 0 4 0 0,1 0 1 0 0,0 0-1 0 0,0 1 0 0 0,0-1 0 0 0,0 1 0 0 0,0-1 0 0 0,0 1 0 0 0,-1 4 0 0 0,-1 3 41 0 0,0 0 0 0 0,1 0-1 0 0,0 0 1 0 0,-1 14 0 0 0,0-2 5 0 0,2 1 1 0 0,0-1-1 0 0,3 36 1 0 0,0-45-30 0 0,1 0 0 0 0,0 0 1 0 0,1 0-1 0 0,0 0 0 0 0,1-1 1 0 0,1 1-1 0 0,8 17 0 0 0,-11-27-18 0 0,-1 0 1 0 0,1 0-1 0 0,0-1 0 0 0,0 1 0 0 0,0-1 1 0 0,1 1-1 0 0,-1-1 0 0 0,0 0 0 0 0,1 0 1 0 0,-1 0-1 0 0,1 0 0 0 0,0 0 0 0 0,0-1 1 0 0,0 1-1 0 0,0-1 0 0 0,0 1 0 0 0,0-1 1 0 0,0 0-1 0 0,0-1 0 0 0,0 1 0 0 0,1 0 0 0 0,-1-1 1 0 0,0 0-1 0 0,0 0 0 0 0,1 0 0 0 0,-1 0 1 0 0,6-1-1 0 0,-1-1 3 0 0,0 0 0 0 0,0 0 0 0 0,0-1 0 0 0,-1 0 0 0 0,1 0 1 0 0,-1 0-1 0 0,0-1 0 0 0,0-1 0 0 0,0 1 0 0 0,6-6 0 0 0,-1 0-197 0 0,-1 0-1 0 0,0 0 1 0 0,0-1 0 0 0,9-14 0 0 0,-4 4-535 0 0,-6 8-57 0 0,15-25 1 0 0,-23 35 664 0 0,2-5-98 0 0,0 0-1 0 0,1 1 1 0 0,10-13 0 0 0,-15 19 197 0 0,0 1 0 0 0,0 0 0 0 0,0 0 0 0 0,1 0 0 0 0,-1 0 0 0 0,0 0 0 0 0,0 0 1 0 0,0-1-1 0 0,0 1 0 0 0,0 0 0 0 0,0 0 0 0 0,0 0 0 0 0,0 0 0 0 0,1 0 1 0 0,-1 0-1 0 0,0 0 0 0 0,0 0 0 0 0,0 0 0 0 0,0 0 0 0 0,0 0 0 0 0,1 0 0 0 0,-1 0 1 0 0,0 0-1 0 0,0 0 0 0 0,0 0 0 0 0,0 0 0 0 0,0 0 0 0 0,1 0 0 0 0,-1 0 0 0 0,0 0 1 0 0,0 0-1 0 0,0 0 0 0 0,0 0 0 0 0,0 0 0 0 0,0 0 0 0 0,1 0 0 0 0,-1 0 0 0 0,0 0 1 0 0,0 0-1 0 0,0 0 0 0 0,0 0 0 0 0,0 0 0 0 0,0 1 0 0 0,0-1 0 0 0,1 0 0 0 0,-1 0 1 0 0,0 0-1 0 0,0 0 0 0 0,0 0 0 0 0,0 0 0 0 0,0 0 0 0 0,0 1 0 0 0,0-1 1 0 0,0 0-1 0 0,3 11 480 0 0,-1-4-357 0 0,6 14 156 0 0,-4-10-279 0 0,0-1 0 0 0,0 0-1 0 0,1-1 1 0 0,0 1 0 0 0,1-1 0 0 0,12 16 0 0 0,-16-23-41 0 0,0-1 0 0 0,-1 1 0 0 0,1-1 1 0 0,0 1-1 0 0,0-1 0 0 0,0 0 0 0 0,0 0 0 0 0,0 0 1 0 0,3 2-1 0 0,-4-3 24 0 0,0 0 0 0 0,0 0 1 0 0,0 0-1 0 0,0 0 0 0 0,0 0 0 0 0,1 0 0 0 0,-1 0 1 0 0,0 0-1 0 0,0 0 0 0 0,0 0 0 0 0,0-1 1 0 0,0 1-1 0 0,0 0 0 0 0,0-1 0 0 0,0 1 1 0 0,0-1-1 0 0,0 1 0 0 0,0-1 0 0 0,0 1 1 0 0,1-2-1 0 0,2-1 62 0 0,-1-1 1 0 0,1 0 0 0 0,-1 0-1 0 0,0 0 1 0 0,0-1 0 0 0,3-5-1 0 0,7-10 112 0 0,3-4-75 0 0,-11 17-180 0 0,0-1 0 0 0,0 0-1 0 0,9-7 1 0 0,-4 4-1655 0 0,-1 1-3258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2441 0 0,'0'0'214'0'0,"1"0"1"0"0,-1-1-1 0 0,1 1 1 0 0,-1-1-1 0 0,1 1 1 0 0,-1 0-1 0 0,0-1 1 0 0,1 1-1 0 0,-1 0 1 0 0,1-1-1 0 0,0 1 1 0 0,-1 0 0 0 0,1 0-1 0 0,-1-1 1 0 0,1 1-1 0 0,-1 0 1 0 0,1 0-1 0 0,0 0 1 0 0,-1 0-1 0 0,1 0 1 0 0,-1 0-1 0 0,1 0 1 0 0,-1 0 0 0 0,1 0-1 0 0,0 0 1 0 0,-1 0-1 0 0,1 0 1 0 0,-1 1-1 0 0,1-1 1 0 0,-1 0-1 0 0,2 1 1 0 0,0 0 39 0 0,-1 0 0 0 0,0 1-1 0 0,1-1 1 0 0,-1 0 0 0 0,0 1 0 0 0,0-1 0 0 0,0 1-1 0 0,0 0 1 0 0,0-1 0 0 0,1 3 0 0 0,1 2-121 0 0,-1 0-1 0 0,0 0 1 0 0,0 0 0 0 0,-1 0-1 0 0,0 0 1 0 0,1 7 0 0 0,-2-1 72 0 0,1-10-135 0 0,-1 1 0 0 0,1 0 0 0 0,-1 0 0 0 0,0 0 0 0 0,0 0 0 0 0,0 0 0 0 0,-1 0 0 0 0,1 0 0 0 0,-1 0 0 0 0,1-1 0 0 0,-1 1 0 0 0,0 0 0 0 0,-2 3 0 0 0,3-6-45 0 0,0 0 0 0 0,-1-1 0 0 0,1 1 0 0 0,0 0 0 0 0,0 0-1 0 0,-1 0 1 0 0,1 0 0 0 0,0 0 0 0 0,0-1 0 0 0,0 1 0 0 0,-1 0-1 0 0,1 0 1 0 0,0 0 0 0 0,0 0 0 0 0,0-1 0 0 0,-1 1 0 0 0,1 0-1 0 0,0 0 1 0 0,0-1 0 0 0,0 1 0 0 0,0 0 0 0 0,0 0 0 0 0,0-1-1 0 0,-1 1 1 0 0,1 0 0 0 0,0-1 0 0 0,0 1 0 0 0,0 0 0 0 0,0 0-1 0 0,0-1 1 0 0,0 1 0 0 0,0 0 0 0 0,0 0 0 0 0,0-1 0 0 0,0 1-1 0 0,-2-13-4 0 0,2 12 12 0 0,-1-8-55 0 0,1-1 0 0 0,-1 0 0 0 0,2 0 0 0 0,-1 0 0 0 0,2 0 0 0 0,-1 1 0 0 0,1-1 1 0 0,4-10-1 0 0,-4 13-37 0 0,1 0-1 0 0,0 0 1 0 0,0 0 0 0 0,0 0 0 0 0,1 1 0 0 0,0-1 0 0 0,0 1 0 0 0,1 0 0 0 0,0 1 0 0 0,0-1 0 0 0,8-7 0 0 0,-10 11 42 0 0,1-1 0 0 0,-1 1 1 0 0,1 0-1 0 0,0 0 0 0 0,-1 0 0 0 0,1 0 0 0 0,0 1 1 0 0,0 0-1 0 0,0 0 0 0 0,6-1 0 0 0,-8 1 32 0 0,1 1 1 0 0,-1 0-1 0 0,1 0 0 0 0,0 0 0 0 0,-1 1 1 0 0,1-1-1 0 0,-1 1 0 0 0,1-1 0 0 0,-1 1 0 0 0,1 0 1 0 0,-1 0-1 0 0,1 0 0 0 0,-1 0 0 0 0,0 0 0 0 0,1 1 1 0 0,-1-1-1 0 0,3 3 0 0 0,0 1 42 0 0,-1-1-1 0 0,1 0 1 0 0,-1 1 0 0 0,0 0-1 0 0,0 0 1 0 0,-1 0 0 0 0,4 8-1 0 0,-5-10 16 0 0,-1 0-1 0 0,0 0 1 0 0,0 0-1 0 0,0 0 1 0 0,0 0-1 0 0,0 0 1 0 0,-1 1-1 0 0,1-1 1 0 0,-1 0-1 0 0,0 0 0 0 0,0 1 1 0 0,0-1-1 0 0,-1 0 1 0 0,1 0-1 0 0,-1 0 1 0 0,-1 4-1 0 0,2-7-46 0 0,0 0 0 0 0,0 1 1 0 0,0-1-1 0 0,0 0 0 0 0,0 1 0 0 0,0-1 0 0 0,0 0 1 0 0,0 0-1 0 0,0 1 0 0 0,-1-1 0 0 0,1 0 0 0 0,0 0 1 0 0,0 1-1 0 0,0-1 0 0 0,-1 0 0 0 0,1 0 0 0 0,0 1 1 0 0,0-1-1 0 0,0 0 0 0 0,-1 0 0 0 0,1 0 0 0 0,0 0 1 0 0,-1 1-1 0 0,1-1 0 0 0,0 0 0 0 0,0 0 1 0 0,-1 0-1 0 0,1 0 0 0 0,0 0 0 0 0,-1 0 0 0 0,1 0 1 0 0,0 0-1 0 0,-1 0 0 0 0,1 0 0 0 0,0 0 0 0 0,0 0 1 0 0,-1 0-1 0 0,1 0 0 0 0,-1 0 0 0 0,0-1-28 0 0,0 1 1 0 0,0-1-1 0 0,0 0 1 0 0,0 1-1 0 0,0-1 0 0 0,-1 0 1 0 0,2 0-1 0 0,-1 0 0 0 0,0 0 1 0 0,-1-1-1 0 0,0-1-38 0 0,-1 0 0 0 0,1 0-1 0 0,1 0 1 0 0,-1-1 0 0 0,0 1 0 0 0,1 0 0 0 0,-1-1-1 0 0,0-4 1 0 0,2 4 66 0 0,-1 0 0 0 0,1 0 0 0 0,1 0 0 0 0,-1 0 0 0 0,0 1 0 0 0,1-1 0 0 0,0 0 0 0 0,0 0 0 0 0,0 0 0 0 0,0 0 0 0 0,1 1 0 0 0,0-1 0 0 0,-1 1 0 0 0,1-1 0 0 0,0 1 0 0 0,1 0 0 0 0,-1-1 0 0 0,1 1 0 0 0,-1 1 0 0 0,1-1-1 0 0,0 0 1 0 0,0 0 0 0 0,0 1 0 0 0,0 0 0 0 0,1 0 0 0 0,-1 0 0 0 0,1 0 0 0 0,-1 0 0 0 0,1 1 0 0 0,-1-1 0 0 0,1 1 0 0 0,0 0 0 0 0,0 0 0 0 0,7 0 0 0 0,13-2 269 0 0,-16 1-224 0 0,1 1-1 0 0,0 1 0 0 0,0 0 1 0 0,15 1-1 0 0,-19 0-123 0 0,1 0 1 0 0,0 0-1 0 0,-1 0 0 0 0,1 1 1 0 0,-1 0-1 0 0,0 0 0 0 0,1 1 1 0 0,6 3-1 0 0,-10-4 1 0 0,0 0-1 0 0,0-1 1 0 0,0 1 0 0 0,-1 0-1 0 0,1 0 1 0 0,0 0 0 0 0,-1 0-1 0 0,1 0 1 0 0,-1 0 0 0 0,0 0-1 0 0,0 1 1 0 0,0-1 0 0 0,0 0-1 0 0,0 1 1 0 0,0-1 0 0 0,-1 1-1 0 0,1-1 1 0 0,-1 1 0 0 0,1-1-1 0 0,-1 1 1 0 0,0 3 0 0 0,0-1 63 0 0,-1 0 0 0 0,1 0 0 0 0,-1 0 1 0 0,0 0-1 0 0,0 0 0 0 0,-1 0 0 0 0,1 0 0 0 0,-1-1 1 0 0,-3 8-1 0 0,-1-2 177 0 0,-1 0 0 0 0,-14 16 1 0 0,15-16-62 0 0,2-5 83 0 0,5-7 15 0 0,2 0-235 0 0,-1 0 0 0 0,1 0 1 0 0,0 0-1 0 0,0 0 0 0 0,0 1 1 0 0,0-1-1 0 0,0 1 1 0 0,6-2-1 0 0,-3 0 81 0 0,2 0-70 0 0,1-2 18 0 0,1 1 0 0 0,0 0 0 0 0,-1 1 0 0 0,1 0 0 0 0,1 0 0 0 0,-1 1 0 0 0,0 1 0 0 0,11-1 0 0 0,-19 2 28 0 0,0 0 0 0 0,-1 1 0 0 0,1-1 0 0 0,0 1 0 0 0,-1-1 0 0 0,1 1 0 0 0,-1 0 0 0 0,1 0 0 0 0,-1 0 0 0 0,1 0 0 0 0,-1 0 0 0 0,1 0 0 0 0,-1 0 0 0 0,0 0 0 0 0,1 0 0 0 0,-1 1 0 0 0,0-1 0 0 0,0 1 0 0 0,0-1 0 0 0,1 3 0 0 0,3 4 203 0 0,-1 0 1 0 0,5 14-1 0 0,-9-21-241 0 0,6 16 229 0 0,-2 1-1 0 0,0 0 0 0 0,-1 0 0 0 0,1 21 0 0 0,-2-18 9 0 0,1 1 1 0 0,8 28-1 0 0,-11-48-239 0 0,1 0 0 0 0,-1 0-1 0 0,1 0 1 0 0,0 0 0 0 0,0-1 0 0 0,0 1 0 0 0,0 0 0 0 0,0 0 0 0 0,0-1-1 0 0,0 1 1 0 0,1-1 0 0 0,-1 1 0 0 0,0-1 0 0 0,1 0 0 0 0,0 1 0 0 0,-1-1-1 0 0,1 0 1 0 0,-1 0 0 0 0,4 1 0 0 0,-2-1-12 0 0,0 0 0 0 0,-1-1 0 0 0,1 1 0 0 0,0-1 0 0 0,-1 0 0 0 0,1 0 0 0 0,0 0 1 0 0,0 0-1 0 0,-1 0 0 0 0,1-1 0 0 0,0 1 0 0 0,-1-1 0 0 0,6-1 0 0 0,19-8-1 0 0,0 0 1 0 0,42-24-1 0 0,-63 30-2 0 0,-4 3-3 0 0,1-1 1 0 0,-1 1-1 0 0,1-1 0 0 0,-1 1 1 0 0,1 0-1 0 0,-1 0 0 0 0,1 0 1 0 0,4-1-1 0 0,-7 2-14 0 0,0 0-1 0 0,0 0 0 0 0,1 0 1 0 0,-1 0-1 0 0,0 0 0 0 0,0 0 1 0 0,0 0-1 0 0,0 0 0 0 0,0 0 1 0 0,0 0-1 0 0,0 0 0 0 0,0 0 1 0 0,1 0-1 0 0,-1 0 0 0 0,0 0 1 0 0,0 0-1 0 0,0 0 1 0 0,0 0-1 0 0,0 0 0 0 0,0 0 1 0 0,0 0-1 0 0,0 1 0 0 0,0-1 1 0 0,1 0-1 0 0,-1 0 0 0 0,0 0 1 0 0,0 0-1 0 0,0 0 0 0 0,0 0 1 0 0,0 0-1 0 0,0 0 1 0 0,0 0-1 0 0,0 0 0 0 0,0 1 1 0 0,0-1-1 0 0,0 0 0 0 0,0 0 1 0 0,0 0-1 0 0,0 0 0 0 0,0 0 1 0 0,0 0-1 0 0,0 0 0 0 0,0 0 1 0 0,0 1-1 0 0,0-1 0 0 0,0 0 1 0 0,0 0-1 0 0,0 0 1 0 0,0 0-1 0 0,0 0 0 0 0,0 0 1 0 0,0 0-1 0 0,0 0 0 0 0,0 1 1 0 0,0-1-1 0 0,0 0 0 0 0,0 0 1 0 0,0 0-1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31 200 11138 0 0,'-12'0'3526'0'0,"0"4"-3349"0"0,11-4-217 0 0,0 1 0 0 0,1 0 0 0 0,-1-1 0 0 0,1 1 0 0 0,-1 0 0 0 0,1 0 1 0 0,0-1-1 0 0,-1 1 0 0 0,1 0 0 0 0,0 0 0 0 0,-1 0 0 0 0,1-1 0 0 0,0 1 1 0 0,0 0-1 0 0,0 0 0 0 0,0 0 0 0 0,0 0 0 0 0,0 0 0 0 0,0-1 0 0 0,0 1 1 0 0,0 0-1 0 0,0 0 0 0 0,0 0 0 0 0,1 0 0 0 0,-1 1 0 0 0,7 46 460 0 0,-4-27-331 0 0,5 22 1 0 0,37 99 480 0 0,-42-134-390 0 0,0 0 1 0 0,0 0-1 0 0,1-1 1 0 0,0 1-1 0 0,0-1 1 0 0,1 0-1 0 0,8 11 1 0 0,-12-18-100 0 0,-1 0 0 0 0,0 1 0 0 0,1-1 0 0 0,-1 1 0 0 0,1-1 0 0 0,-1 0 0 0 0,1 1 0 0 0,-1-1 0 0 0,0 0 0 0 0,1 0 0 0 0,-1 1 0 0 0,1-1 0 0 0,-1 0 0 0 0,1 0 0 0 0,-1 0 1 0 0,1 1-1 0 0,-1-1 0 0 0,1 0 0 0 0,0 0 0 0 0,-1 0 0 0 0,1 0 0 0 0,-1 0 0 0 0,1 0 0 0 0,-1 0 0 0 0,1 0 0 0 0,-1 0 0 0 0,1-1 0 0 0,-1 1 0 0 0,1 0 0 0 0,-1 0 0 0 0,1 0 0 0 0,-1-1 0 0 0,1 1 0 0 0,-1 0 0 0 0,1 0 0 0 0,-1-1 0 0 0,1 1 0 0 0,-1 0 0 0 0,0-1 1 0 0,1 1-1 0 0,-1-1 0 0 0,0 1 0 0 0,1 0 0 0 0,-1-1 0 0 0,1 0 0 0 0,1-4 458 0 0,1 1 0 0 0,0-1 0 0 0,-1 0 0 0 0,2-5-1 0 0,3-6-256 0 0,4-6-45 0 0,0 0 1 0 0,16-46-1 0 0,-18 44-221 0 0,60-138-803 0 0,-17 56-3987 0 0,-24 56-1366 0 0,-6 11-2526 0 0,-16 28 5192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 1704 0 0,'-1'0'142'0'0,"1"-1"0"0"0,-1 1 0 0 0,0-1 0 0 0,0 0 0 0 0,0 1 0 0 0,1-1 0 0 0,-1 0 1 0 0,0 1-1 0 0,1-1 0 0 0,-1 0 0 0 0,0 0 0 0 0,1 1 0 0 0,-1-1 0 0 0,1 0 0 0 0,0 0 0 0 0,-1 0 0 0 0,1-1 0 0 0,-7-8 1916 0 0,7 9-1994 0 0,0 1 0 0 0,0 0 0 0 0,-1-1 1 0 0,1 1-1 0 0,0 0 0 0 0,0 0 1 0 0,-1 0-1 0 0,1-1 0 0 0,0 1 0 0 0,0 0 1 0 0,-1 0-1 0 0,1 0 0 0 0,0 0 0 0 0,0-1 1 0 0,-1 1-1 0 0,1 0 0 0 0,0 0 0 0 0,-1 0 1 0 0,1 0-1 0 0,0 0 0 0 0,-1 0 0 0 0,1 0 1 0 0,0 0-1 0 0,-1 0 0 0 0,1 0 1 0 0,0 0-1 0 0,-1 0 0 0 0,1 0 0 0 0,0 0 1 0 0,-1 0-1 0 0,1 0 0 0 0,0 0 0 0 0,0 1 1 0 0,-1-1-1 0 0,1 0 0 0 0,0 0 0 0 0,-1 0 1 0 0,1 0-1 0 0,0 1 0 0 0,-1-1 0 0 0,0 2-7 0 0,0-1 0 0 0,0 1-1 0 0,0-1 1 0 0,1 1 0 0 0,-1 0-1 0 0,0-1 1 0 0,1 1-1 0 0,-1 3 1 0 0,-6 36-322 0 0,7-40 345 0 0,-1 8-31 0 0,1 0-1 0 0,0-1 1 0 0,1 1 0 0 0,1 11 0 0 0,-1-17-43 0 0,-1 0 1 0 0,1 0-1 0 0,0 0 1 0 0,0-1-1 0 0,0 1 1 0 0,0 0-1 0 0,0-1 1 0 0,0 1 0 0 0,1-1-1 0 0,-1 0 1 0 0,1 1-1 0 0,0-1 1 0 0,0 0-1 0 0,0 0 1 0 0,0 0-1 0 0,4 3 1 0 0,-4-3-11 0 0,1-1 1 0 0,-1 0-1 0 0,0 0 1 0 0,0 0-1 0 0,1-1 1 0 0,-1 1-1 0 0,0-1 1 0 0,1 1-1 0 0,-1-1 1 0 0,1 0-1 0 0,-1 0 1 0 0,1 0-1 0 0,-1 0 1 0 0,1 0-1 0 0,-1 0 1 0 0,0-1-1 0 0,1 1 1 0 0,-1-1-1 0 0,1 0 0 0 0,-1 0 1 0 0,0 0-1 0 0,0 0 1 0 0,0 0-1 0 0,1 0 1 0 0,-1 0-1 0 0,2-3 1 0 0,-1 2 12 0 0,0-1 1 0 0,0 0-1 0 0,0 0 1 0 0,0 0 0 0 0,0 0-1 0 0,-1 0 1 0 0,0-1-1 0 0,1 1 1 0 0,-1-1-1 0 0,-1 1 1 0 0,1-1-1 0 0,0 0 1 0 0,-1 0-1 0 0,2-7 1 0 0,-3 9 21 0 0,0-1-1 0 0,0 1 1 0 0,-1-1 0 0 0,1 1 0 0 0,-1-1 0 0 0,1 1 0 0 0,-1 0-1 0 0,0-1 1 0 0,0 1 0 0 0,0 0 0 0 0,-3-5 0 0 0,2 4 27 0 0,0-1 1 0 0,-1 1 0 0 0,1-1-1 0 0,-1 1 1 0 0,0 0-1 0 0,-4-4 1 0 0,6 6-26 0 0,-1 0 0 0 0,1 0 0 0 0,-1 0 0 0 0,0 0 0 0 0,1 0 0 0 0,-1 0 1 0 0,0 0-1 0 0,0 1 0 0 0,0-1 0 0 0,0 0 0 0 0,0 1 0 0 0,-3-1 0 0 0,4 1-32 0 0,0 1-1 0 0,0-1 1 0 0,0 0-1 0 0,0 0 0 0 0,1 1 1 0 0,-1-1-1 0 0,0 0 1 0 0,0 1-1 0 0,0-1 1 0 0,0 1-1 0 0,0-1 1 0 0,1 1-1 0 0,-1 0 0 0 0,0-1 1 0 0,0 1-1 0 0,1 0 1 0 0,-1 0-1 0 0,0-1 1 0 0,1 1-1 0 0,-1 0 1 0 0,1 0-1 0 0,-1 0 0 0 0,1 0 1 0 0,-1 0-1 0 0,1-1 1 0 0,0 1-1 0 0,-1 1 1 0 0,-8 24 99 0 0,1 0 1 0 0,1 0 0 0 0,2 0 0 0 0,-5 41 0 0 0,10-61 57 0 0,-1 0 1 0 0,1 0-1 0 0,1 1 1 0 0,-1-1-1 0 0,1 0 1 0 0,2 9-1 0 0,-3-13-102 0 0,1-1 0 0 0,-1 1-1 0 0,1 0 1 0 0,0-1-1 0 0,0 1 1 0 0,0 0 0 0 0,0-1-1 0 0,0 1 1 0 0,0-1-1 0 0,0 0 1 0 0,1 1 0 0 0,-1-1-1 0 0,0 0 1 0 0,1 0-1 0 0,-1 0 1 0 0,1 0 0 0 0,-1 0-1 0 0,1 0 1 0 0,0 0-1 0 0,-1 0 1 0 0,1-1 0 0 0,0 1-1 0 0,-1-1 1 0 0,1 1-1 0 0,2-1 1 0 0,4 1 168 0 0,-1 0-1 0 0,0 0 1 0 0,1-1-1 0 0,0 0 1 0 0,13-3 0 0 0,36-2 1307 0 0,-58 5-935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13091 0 0,'-24'2'4459'0'0,"-1"0"-3197"0"0,25-2-1206 0 0,9 2 1 0 0,14 1-413 0 0,-10-4-62 0 0,26-4-1 0 0,-26 2-45 0 0,-13 3 454 0 0,0 0 0 0 0,0 0 1 0 0,1 0-1 0 0,-1 0 0 0 0,0 0 0 0 0,0 0 1 0 0,1 0-1 0 0,-1-1 0 0 0,0 1 1 0 0,0 0-1 0 0,1 0 0 0 0,-1 0 0 0 0,0 0 1 0 0,0 0-1 0 0,1 0 0 0 0,-1 0 1 0 0,0 0-1 0 0,0 1 0 0 0,1-1 0 0 0,-1 0 1 0 0,0 0-1 0 0,0 0 0 0 0,1 0 1 0 0,-1 0-1 0 0,0 0 0 0 0,0 0 1 0 0,0 0-1 0 0,1 1 0 0 0,-1-1 0 0 0,0 0 1 0 0,0 0-1 0 0,0 0 0 0 0,1 1 1 0 0,-1-1-1 0 0,0 0 0 0 0,-5 9 208 0 0,-18 13 452 0 0,19-19-683 0 0,-6 6 356 0 0,1 0 0 0 0,-1 0 0 0 0,-13 19 0 0 0,20-23-193 0 0,0-1-1 0 0,0 1 0 0 0,0 0 0 0 0,0 0 0 0 0,1 0 1 0 0,-3 9-1 0 0,5-13-115 0 0,-1 0 0 0 0,1 0 1 0 0,0 1-1 0 0,0-1 0 0 0,0 0 1 0 0,0 0-1 0 0,0 0 0 0 0,0 1 1 0 0,1-1-1 0 0,-1 0 0 0 0,0 0 1 0 0,1 0-1 0 0,-1 0 0 0 0,0 0 0 0 0,1 0 1 0 0,-1 1-1 0 0,1-1 0 0 0,0 0 1 0 0,-1 0-1 0 0,1-1 0 0 0,0 1 1 0 0,0 0-1 0 0,-1 0 0 0 0,1 0 1 0 0,0 0-1 0 0,0-1 0 0 0,0 1 1 0 0,0 0-1 0 0,0-1 0 0 0,0 1 1 0 0,0-1-1 0 0,0 1 0 0 0,1-1 0 0 0,-1 1 1 0 0,0-1-1 0 0,0 0 0 0 0,2 1 1 0 0,3 0 20 0 0,-1 0 1 0 0,1 0-1 0 0,-1-1 1 0 0,1 1-1 0 0,-1-1 1 0 0,0 0-1 0 0,1-1 1 0 0,-1 1 0 0 0,1-1-1 0 0,6-2 1 0 0,5-2-314 0 0,30-14 1 0 0,-17 6-1718 0 0,-18 7-2361 0 0,-26 14-7928 0 0,8-4 10617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5497 0 0,'-3'3'2883'0'0,"-6"5"-348"0"0,7-5-2333 0 0,3-2-287 0 0,1-1 232 0 0,0-1 0 0 0,-1 1 0 0 0,1 1 0 0 0,0-1 0 0 0,-1 0 0 0 0,1 0 1 0 0,0 0-1 0 0,-1 1 0 0 0,1-1 0 0 0,2 2 0 0 0,13 2 895 0 0,7-5-882 0 0,0 0 0 0 0,30-6 0 0 0,-46 6-730 0 0,31-5-3532 0 0,-37 6 3557 0 0,1 0 0 0 0,-1 0 1 0 0,1 0-1 0 0,-1 0 1 0 0,0 0-1 0 0,1 0 0 0 0,-1 1 1 0 0,0 0-1 0 0,1-1 1 0 0,-1 1-1 0 0,0 0 0 0 0,0 0 1 0 0,3 1-1 0 0,-3 1-315 0 0,-1 0-147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52 4169 0 0,'-17'20'3939'0'0,"14"-17"-3470"0"0,-1 1 0 0 0,1 0 0 0 0,-1 0 0 0 0,1 0 0 0 0,0 0 0 0 0,1 0 0 0 0,-1 1 1 0 0,1-1-1 0 0,0 1 0 0 0,0 0 0 0 0,0-1 0 0 0,-1 7 0 0 0,3-9-404 0 0,0 0 1 0 0,0 0-1 0 0,1-1 0 0 0,-1 1 1 0 0,0 0-1 0 0,1 0 1 0 0,-1-1-1 0 0,1 1 1 0 0,0 0-1 0 0,-1-1 0 0 0,1 1 1 0 0,0-1-1 0 0,0 1 1 0 0,0-1-1 0 0,0 1 0 0 0,0-1 1 0 0,1 1-1 0 0,-1-1 1 0 0,0 0-1 0 0,3 2 1 0 0,0 1 90 0 0,1-1 0 0 0,0 1 0 0 0,0-1 1 0 0,10 5-1 0 0,-9-6-122 0 0,-1 0-1 0 0,1 0 1 0 0,0 0 0 0 0,-1-1 0 0 0,1 0-1 0 0,12 1 1 0 0,-16-2-17 0 0,1 0 0 0 0,-1 0-1 0 0,0-1 1 0 0,0 1-1 0 0,1 0 1 0 0,-1-1 0 0 0,0 1-1 0 0,0-1 1 0 0,0 0 0 0 0,1 0-1 0 0,-1 0 1 0 0,0 0 0 0 0,0 0-1 0 0,0 0 1 0 0,-1-1 0 0 0,1 1-1 0 0,0-1 1 0 0,0 1 0 0 0,-1-1-1 0 0,1 1 1 0 0,1-4 0 0 0,-2 4 47 0 0,-1 0 0 0 0,0 0-1 0 0,1 0 1 0 0,-1-1 0 0 0,0 1 0 0 0,0 0 0 0 0,0 0 0 0 0,0-1 0 0 0,0 1 0 0 0,0 0 0 0 0,0 0 0 0 0,0 0 0 0 0,-1-1 0 0 0,1 1 0 0 0,0 0 0 0 0,-1 0 0 0 0,1 0 0 0 0,-1 0 0 0 0,1-1 0 0 0,-1 1-1 0 0,1 0 1 0 0,-1 0 0 0 0,0 0 0 0 0,0 0 0 0 0,0 0 0 0 0,-2-3-2 0 0,1 1 1 0 0,-1 0-1 0 0,0 0 0 0 0,0 1 0 0 0,0-1 0 0 0,-6-3 0 0 0,-49-20 68 0 0,11 6-1324 0 0,39 16 55 0 0,0-1-1 0 0,0 0 1 0 0,-10-8 0 0 0,16 12 550 0 0,1-1-1 0 0,-1 0 0 0 0,1 1 1 0 0,-1-1-1 0 0,1 0 0 0 0,0 0 1 0 0,-1 0-1 0 0,1 0 0 0 0,0 0 1 0 0,0 0-1 0 0,1 0 0 0 0,-1 0 1 0 0,0-1-1 0 0,1 1 0 0 0,-1 0 1 0 0,1 0-1 0 0,0-1 0 0 0,-1 1 1 0 0,2-5-1 0 0,0 0-1049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7074 0 0,'-1'-1'4333'0'0,"1"-5"-3564"0"0,0 6-675 0 0,0 0 0 0 0,0 0-1 0 0,1-1 1 0 0,-1 1 0 0 0,0 0 0 0 0,1 0 0 0 0,-1 0 0 0 0,0 0-1 0 0,0 0 1 0 0,1 0 0 0 0,-1 0 0 0 0,0 1 0 0 0,1-1 0 0 0,-1 0 0 0 0,0 0-1 0 0,0 0 1 0 0,1 0 0 0 0,-1 0 0 0 0,0 0 0 0 0,0 0 0 0 0,1 1-1 0 0,-1-1 1 0 0,0 0 0 0 0,0 0 0 0 0,0 0 0 0 0,1 1 0 0 0,-1-1-1 0 0,0 0 1 0 0,8 12 456 0 0,1 14-647 0 0,-9-23 96 0 0,1 0 0 0 0,0-1 0 0 0,0 1 0 0 0,0 0 0 0 0,0-1 0 0 0,2 4 0 0 0,-3-6-5 0 0,1 1 1 0 0,-1 0 0 0 0,1-1 0 0 0,-1 1 0 0 0,1 0 0 0 0,-1-1 0 0 0,1 1 0 0 0,0 0 0 0 0,-1-1-1 0 0,1 1 1 0 0,0-1 0 0 0,0 1 0 0 0,-1-1 0 0 0,1 0 0 0 0,0 1 0 0 0,0-1 0 0 0,0 0-1 0 0,-1 1 1 0 0,1-1 0 0 0,0 0 0 0 0,1 0 0 0 0,2 1 3 0 0,0-1-1 0 0,0 1 1 0 0,0 0-1 0 0,-1 0 1 0 0,1 1 0 0 0,0-1-1 0 0,-1 1 1 0 0,5 1 0 0 0,18 8-14 0 0,-17-8-29 0 0,-1 0 1 0 0,0 1 0 0 0,0-1 0 0 0,0 2-1 0 0,-1-1 1 0 0,9 7 0 0 0,-9-6 26 0 0,-6-5 12 0 0,-1 0 1 0 0,0 1 0 0 0,1-1 0 0 0,-1 0-1 0 0,0 1 1 0 0,0-1 0 0 0,1 0 0 0 0,-1 1-1 0 0,0-1 1 0 0,0 1 0 0 0,0-1 0 0 0,1 0-1 0 0,-1 1 1 0 0,0-1 0 0 0,0 1 0 0 0,0-1-1 0 0,0 1 1 0 0,0-1 0 0 0,0 0 0 0 0,0 1-1 0 0,0-1 1 0 0,0 1 0 0 0,0-1 0 0 0,0 1-1 0 0,0-1 1 0 0,0 0 0 0 0,0 1 0 0 0,0-1-1 0 0,-1 1 1 0 0,1-1 0 0 0,0 1 0 0 0,0-1-1 0 0,0 0 1 0 0,-1 1 0 0 0,1-1 0 0 0,0 0-1 0 0,0 1 1 0 0,-1-1 0 0 0,1 0 0 0 0,0 1-1 0 0,-1-1 1 0 0,1 0 0 0 0,0 0 0 0 0,-1 1-1 0 0,0-1 1 0 0,-23 18-324 0 0,14-11 282 0 0,-26 15 183 0 0,29-19-65 0 0,-1 2 0 0 0,1-1 0 0 0,0 1 0 0 0,-10 9 0 0 0,16-14-64 0 0,1 0 1 0 0,0 1 0 0 0,0-1-1 0 0,0 0 1 0 0,0 0 0 0 0,0 0-1 0 0,0 0 1 0 0,-1 0-1 0 0,1 1 1 0 0,0-1 0 0 0,0 0-1 0 0,0 0 1 0 0,0 0-1 0 0,0 0 1 0 0,0 1 0 0 0,0-1-1 0 0,0 0 1 0 0,0 0-1 0 0,0 0 1 0 0,0 0 0 0 0,0 1-1 0 0,0-1 1 0 0,0 0 0 0 0,0 0-1 0 0,0 0 1 0 0,0 0-1 0 0,0 1 1 0 0,0-1 0 0 0,0 0-1 0 0,0 0 1 0 0,0 0-1 0 0,0 0 1 0 0,0 1 0 0 0,1-1-1 0 0,-1 0 1 0 0,0 0 0 0 0,0 0-1 0 0,0 0 1 0 0,0 0-1 0 0,0 1 1 0 0,10 4 343 0 0,11-1 293 0 0,-12-4-537 0 0,0 0 0 0 0,-1-1-1 0 0,1 0 1 0 0,0-1 0 0 0,13-4 0 0 0,-3 0-116 0 0,-12 5-351 0 0,-1-1-1 0 0,1-1 0 0 0,-1 1 0 0 0,1-1 1 0 0,-1 0-1 0 0,10-7 0 0 0,-6 6-3769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54 6537 0 0,'-12'2'5773'0'0,"11"-3"-5695"0"0,7-3-369 0 0,2 0 769 0 0,0 1 0 0 0,0 0-1 0 0,1 0 1 0 0,-1 1-1 0 0,1 0 1 0 0,13 0 0 0 0,8-3 595 0 0,9-4 270 0 0,-14 2-886 0 0,37-3 1 0 0,-59 9-448 0 0,0 1-1 0 0,-1 0 1 0 0,1 0-1 0 0,0 0 1 0 0,-1 1 0 0 0,1-1-1 0 0,0 1 1 0 0,-1-1-1 0 0,1 1 1 0 0,2 1 0 0 0,-4-1 18 0 0,0-1 0 0 0,0 1 0 0 0,0-1 0 0 0,0 1 0 0 0,0 0 0 0 0,0 0 0 0 0,0-1 0 0 0,0 1 0 0 0,-1 0 1 0 0,1 0-1 0 0,0 0 0 0 0,0 0 0 0 0,-1 0 0 0 0,1 0 0 0 0,-1 0 0 0 0,1 0 0 0 0,-1 0 0 0 0,1 0 0 0 0,-1 0 1 0 0,0 0-1 0 0,0 1 0 0 0,1-1 0 0 0,-1 0 0 0 0,0 0 0 0 0,0 2 0 0 0,-1 6 162 0 0,0 0 0 0 0,0 0 0 0 0,-3 10 0 0 0,2-13-310 0 0,0 0-1 0 0,1 1 1 0 0,0-1-1 0 0,1 0 1 0 0,-1 0-1 0 0,1 1 1 0 0,0-1 0 0 0,2 12-1 0 0,-2-18-71 0 0,0 1-1 0 0,0-1 0 0 0,0 1 1 0 0,1-1-1 0 0,-1 1 1 0 0,0-1-1 0 0,0 0 1 0 0,0 1-1 0 0,1-1 1 0 0,-1 1-1 0 0,0-1 1 0 0,0 0-1 0 0,1 1 1 0 0,-1-1-1 0 0,0 0 0 0 0,1 1 1 0 0,-1-1-1 0 0,1 0 1 0 0,-1 0-1 0 0,0 1 1 0 0,1-1-1 0 0,-1 0 1 0 0,1 0-1 0 0,-1 0 1 0 0,0 1-1 0 0,1-1 0 0 0,-1 0 1 0 0,1 0-1 0 0,-1 0 1 0 0,1 0-1 0 0,-1 0 1 0 0,1 0-1 0 0,-1 0 1 0 0,1 0-1 0 0,-1 0 1 0 0,1 0-1 0 0,-1 0 0 0 0,0 0 1 0 0,1-1-1 0 0,-1 1 1 0 0,1 0-1 0 0,-1 0 1 0 0,1-1-1 0 0,1 1-579 0 0,-1-1-1 0 0,1 0 0 0 0,-1 0 1 0 0,1 0-1 0 0,-1 0 1 0 0,1 0-1 0 0,-1 0 1 0 0,0 0-1 0 0,0 0 0 0 0,2-3 1 0 0,0 0-1534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27 10138 0 0,'-12'1'6127'0'0,"-4"2"-5199"0"0,46-16 591 0 0,-26 12-1545 0 0,10-3-93 0 0,-1 0 0 0 0,1 1 0 0 0,27-2 1 0 0,-41 5 110 0 0,0 0 0 0 0,1 0 0 0 0,-1 0 1 0 0,0 0-1 0 0,0 0 0 0 0,0 0 0 0 0,1 1 0 0 0,-1-1 1 0 0,0 0-1 0 0,0 0 0 0 0,0 0 0 0 0,1 0 1 0 0,-1 1-1 0 0,0-1 0 0 0,0 0 0 0 0,0 0 1 0 0,0 0-1 0 0,0 1 0 0 0,0-1 0 0 0,0 0 0 0 0,1 0 1 0 0,-1 0-1 0 0,0 1 0 0 0,0-1 0 0 0,0 0 1 0 0,0 0-1 0 0,0 1 0 0 0,0-1 0 0 0,0 0 1 0 0,0 0-1 0 0,0 1 0 0 0,0-1 0 0 0,0 0 1 0 0,0 0-1 0 0,0 0 0 0 0,-1 1 0 0 0,1-1 0 0 0,0 0 1 0 0,0 0-1 0 0,0 1 0 0 0,0-1 0 0 0,0 0 1 0 0,0 0-1 0 0,0 0 0 0 0,-1 0 0 0 0,1 1 1 0 0,0-1-1 0 0,0 0 0 0 0,-9 15 95 0 0,7-12-108 0 0,-3 8 58 0 0,-1-1 0 0 0,2 1 1 0 0,-5 13-1 0 0,7-19-1 0 0,1 1 1 0 0,0 0-1 0 0,0 0 0 0 0,0-1 1 0 0,0 1-1 0 0,1 0 0 0 0,0 0 1 0 0,2 8-1 0 0,-2-13-25 0 0,0 1 0 0 0,1-1 0 0 0,-1 1 0 0 0,1-1-1 0 0,-1 0 1 0 0,1 1 0 0 0,0-1 0 0 0,0 0 0 0 0,0 1 0 0 0,0-1 0 0 0,0 0 0 0 0,0 0 0 0 0,0 0 0 0 0,0 0-1 0 0,0 0 1 0 0,0 0 0 0 0,2 1 0 0 0,26 12 106 0 0,-7-4-193 0 0,2 0-140 0 0,-9-5-70 0 0,-12-4 113 0 0,0-1 0 0 0,0 1 0 0 0,-1-1 0 0 0,1 1 0 0 0,0-1 0 0 0,0 0 0 0 0,0 0 0 0 0,0 0 0 0 0,0 0 0 0 0,0-1 0 0 0,0 1 1 0 0,0-1-1 0 0,5-2 0 0 0,-3 1 89 0 0,0 0 0 0 0,0-1 1 0 0,0 0-1 0 0,0 0 1 0 0,-1 0-1 0 0,1 0 0 0 0,3-5 1 0 0,4-4 81 0 0,-1-1 0 0 0,-1 0 1 0 0,0 0-1 0 0,11-21 1 0 0,-12 18-59 0 0,-6 9 63 0 0,1 0 0 0 0,0 1 0 0 0,1-1-1 0 0,6-8 1 0 0,-8 62 3070 0 0,-2 10-2110 0 0,-2-41-897 0 0,1 1 1 0 0,5 29 0 0 0,-3-36-124 0 0,-1-1 0 0 0,0 1 0 0 0,-1-1 0 0 0,0 0 0 0 0,-1 1 1 0 0,0-1-1 0 0,0 1 0 0 0,-1-1 0 0 0,0 0 0 0 0,-1 0 0 0 0,0 0 0 0 0,0 0 0 0 0,-6 11 1 0 0,-9 26 52 0 0,15-36-10 0 0,0 1 0 0 0,1-1 0 0 0,0 1 0 0 0,0 20 0 0 0,1-28 42 0 0,1 0-1 0 0,1 0 1 0 0,-1 0-1 0 0,0 0 1 0 0,0-1-1 0 0,1 1 1 0 0,0 0 0 0 0,0 0-1 0 0,1 2 1 0 0,-2-4 2 0 0,1 1 0 0 0,0-1 0 0 0,0 0 0 0 0,0 0 0 0 0,0 0 0 0 0,0 0 1 0 0,0 0-1 0 0,1 0 0 0 0,-1-1 0 0 0,0 1 0 0 0,0 0 0 0 0,1-1 0 0 0,-1 1 1 0 0,0 0-1 0 0,1-1 0 0 0,-1 0 0 0 0,0 1 0 0 0,1-1 0 0 0,-1 0 0 0 0,3 0 0 0 0,5 1 97 0 0,0-1-1 0 0,0-1 0 0 0,0 1 1 0 0,0-2-1 0 0,0 1 0 0 0,10-4 1 0 0,52-9 205 0 0,-62 9-142 0 0,-8 4-188 0 0,0 1 0 0 0,0-1 0 0 0,0 1 0 0 0,-1-1 0 0 0,1 1 0 0 0,0-1 0 0 0,0 1 0 0 0,0-1 0 0 0,0 1 0 0 0,0 0 0 0 0,2-1 0 0 0,-3 1-240 0 0,1 0-1 0 0,-1-1 0 0 0,1 1 0 0 0,0-1 0 0 0,-1 1 1 0 0,1-1-1 0 0,-1 1 0 0 0,1-1 0 0 0,-1 0 0 0 0,1 1 0 0 0,-1-1 1 0 0,0 0-1 0 0,1 1 0 0 0,-1-1 0 0 0,0 0 0 0 0,1 0 1 0 0,2-14-12158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13635 0 0,'-1'0'224'0'0,"1"0"0"0"0,-1 0 1 0 0,1 0-1 0 0,0 0 0 0 0,-1 0 0 0 0,1 0 1 0 0,-1 0-1 0 0,1 0 0 0 0,-1-1 1 0 0,1 1-1 0 0,-1 0 0 0 0,1 0 0 0 0,0 0 1 0 0,-1-1-1 0 0,1 1 0 0 0,-1 0 0 0 0,1-1 1 0 0,0 1-1 0 0,-1 0 0 0 0,1-1 0 0 0,0 1-232 0 0,0-1-1 0 0,0 1 0 0 0,-1 0 0 0 0,1 0 0 0 0,0 0 0 0 0,1 0 0 0 0,-1-1 1 0 0,0 1-1 0 0,0 0 0 0 0,0 0 0 0 0,0 0 0 0 0,0 0 0 0 0,0-1 0 0 0,0 1 0 0 0,0 0 1 0 0,0 0-1 0 0,0 0 0 0 0,0 0 0 0 0,0-1 0 0 0,0 1 0 0 0,1 0 0 0 0,-1 0 1 0 0,0 0-1 0 0,0 0 0 0 0,0 0 0 0 0,0 0 0 0 0,0 0 0 0 0,0-1 0 0 0,1 1 0 0 0,-1 0 1 0 0,0 0-1 0 0,0 0 0 0 0,0 0 0 0 0,0 0 0 0 0,1 0 0 0 0,-1 0 0 0 0,0 0 1 0 0,0 0-1 0 0,0 0 0 0 0,1 0 0 0 0,-1 0 0 0 0,0 0 0 0 0,0 0 0 0 0,0 0 0 0 0,0 0 1 0 0,1 0-1 0 0,-1 0 0 0 0,0 0 0 0 0,0 0 0 0 0,0 0 0 0 0,0 0 0 0 0,1 1 0 0 0,2-1 55 0 0,-1 1 0 0 0,1-1-1 0 0,0 1 1 0 0,-1 0-1 0 0,1 0 1 0 0,0 1-1 0 0,-1-1 1 0 0,1 0-1 0 0,-1 1 1 0 0,0-1 0 0 0,1 1-1 0 0,-1 0 1 0 0,3 3-1 0 0,4 4-1122 0 0,13 18-1 0 0,-20-25 695 0 0,-1-1-1 0 0,0 1 1 0 0,0 0 0 0 0,1 0 0 0 0,-1 0 0 0 0,-1 0 0 0 0,1 0-1 0 0,0 1 1 0 0,0-1 0 0 0,-1 0 0 0 0,0 0 0 0 0,1 0 0 0 0,-1 1-1 0 0,0-1 1 0 0,0 0 0 0 0,0 0 0 0 0,0 1 0 0 0,0-1-1 0 0,-1 0 1 0 0,1 0 0 0 0,-1 0 0 0 0,1 1 0 0 0,-1-1 0 0 0,0 0-1 0 0,0 0 1 0 0,-1 2 0 0 0,-1 0-77 0 0,1 0-1 0 0,-1 0 1 0 0,0-1-1 0 0,-1 1 1 0 0,1-1-1 0 0,0 0 1 0 0,-1 1-1 0 0,0-2 1 0 0,0 1-1 0 0,0 0 1 0 0,-6 2-1 0 0,2-1-16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1016 0 0,'-20'3'1989'0'0,"-11"3"2384"0"0,31-6-4298 0 0,0 0 1 0 0,0 0-1 0 0,-1 0 1 0 0,1 0-1 0 0,0 0 1 0 0,0 0-1 0 0,-1 0 1 0 0,1 0-1 0 0,0 1 1 0 0,0-1-1 0 0,0 0 1 0 0,-1 0-1 0 0,1 0 1 0 0,0 0-1 0 0,0 1 1 0 0,0-1-1 0 0,0 0 1 0 0,-1 0-1 0 0,1 0 1 0 0,0 1-1 0 0,0-1 1 0 0,0 0-1 0 0,0 0 1 0 0,0 1-1 0 0,0-1 1 0 0,0 0-1 0 0,0 0 1 0 0,0 1-1 0 0,0-1 1 0 0,0 0-1 0 0,0 0 1 0 0,0 0-1 0 0,0 1 1 0 0,0-1-1 0 0,0 0 1 0 0,0 0-1 0 0,0 1 1 0 0,0-1-1 0 0,0 0 1 0 0,0 0-1 0 0,0 1 1 0 0,0-1-1 0 0,0 0 1 0 0,0 0-1 0 0,1 0 1 0 0,-1 1-1 0 0,0-1 1 0 0,0 0-1 0 0,0 0 1 0 0,0 0-1 0 0,1 1 1 0 0,-1-1-1 0 0,0 0 1 0 0,0 0-1 0 0,0 0 1 0 0,1 0 0 0 0,-1 0-1 0 0,0 0 1 0 0,0 1-1 0 0,1-1 1 0 0,-1 0-1 0 0,20 13 234 0 0,-13-9 192 0 0,-4-2-474 0 0,0 1-1 0 0,0-1 0 0 0,0 0 1 0 0,0 1-1 0 0,-1-1 0 0 0,1 1 0 0 0,-1 0 1 0 0,0 0-1 0 0,0 0 0 0 0,0 0 1 0 0,0 0-1 0 0,0 1 0 0 0,1 5 0 0 0,2 9 152 0 0,-2 0 0 0 0,3 37 0 0 0,2 13 377 0 0,-8-66-540 0 0,0 0 1 0 0,1 0 0 0 0,-1 0-1 0 0,1-1 1 0 0,-1 1 0 0 0,1 0-1 0 0,0 0 1 0 0,0-1 0 0 0,0 1-1 0 0,0 0 1 0 0,0-1-1 0 0,0 1 1 0 0,0-1 0 0 0,1 1-1 0 0,-1-1 1 0 0,0 0 0 0 0,1 1-1 0 0,-1-1 1 0 0,1 0 0 0 0,0 0-1 0 0,2 1 1 0 0,-2-1-1 0 0,-1-1 1 0 0,1 1-1 0 0,0-1 1 0 0,0 0-1 0 0,0 0 1 0 0,0 0-1 0 0,0 0 1 0 0,0 0-1 0 0,-1 0 0 0 0,1-1 1 0 0,0 1-1 0 0,0-1 1 0 0,0 1-1 0 0,0-1 1 0 0,-1 1-1 0 0,1-1 1 0 0,0 0-1 0 0,-1 0 1 0 0,1 0-1 0 0,0 0 0 0 0,1-2 1 0 0,3-1 9 0 0,-1-1 0 0 0,0 1 0 0 0,0-1 0 0 0,0-1 0 0 0,-1 1 0 0 0,0 0 0 0 0,0-1 0 0 0,5-10 1 0 0,-7 13-3 0 0,-1 0 0 0 0,0 0 0 0 0,1 0 1 0 0,-1 0-1 0 0,-1 0 0 0 0,1 0 1 0 0,0 0-1 0 0,-1 0 0 0 0,0-1 0 0 0,0 1 1 0 0,0 0-1 0 0,0 0 0 0 0,0 0 1 0 0,0 0-1 0 0,-1-1 0 0 0,0 1 1 0 0,1 0-1 0 0,-1 0 0 0 0,0 0 0 0 0,-3-5 1 0 0,3 7-7 0 0,1 0 1 0 0,-1 0-1 0 0,0 0 1 0 0,0 0-1 0 0,0 0 1 0 0,0 0-1 0 0,0 0 1 0 0,0 0-1 0 0,0 0 1 0 0,0 0-1 0 0,0 0 1 0 0,0 1-1 0 0,0-1 1 0 0,0 1-1 0 0,0-1 1 0 0,-1 1-1 0 0,1-1 1 0 0,0 1-1 0 0,-1-1 1 0 0,1 1-1 0 0,-2 0 1 0 0,0 0 22 0 0,0 0-1 0 0,0 0 1 0 0,0 0 0 0 0,0 1 0 0 0,0 0 0 0 0,0-1-1 0 0,1 1 1 0 0,-1 0 0 0 0,-4 2 0 0 0,-1 1 24 0 0,0 1 1 0 0,0-1-1 0 0,1 2 0 0 0,0-1 1 0 0,-11 11-1 0 0,11-10-10 0 0,1 1 0 0 0,0 0 0 0 0,0 0 0 0 0,1 1 0 0 0,0 0 0 0 0,-5 10 0 0 0,7-13-50 0 0,1 0-1 0 0,1 0 0 0 0,-1 1 0 0 0,1-1 0 0 0,0 1 0 0 0,0-1 1 0 0,0 1-1 0 0,1-1 0 0 0,0 1 0 0 0,0 0 0 0 0,2 9 0 0 0,-1-4-17 0 0,2 0-1 0 0,-1-1 0 0 0,1 1 0 0 0,1 0 0 0 0,-1-1 1 0 0,2 0-1 0 0,0 0 0 0 0,0 0 0 0 0,1 0 1 0 0,0-1-1 0 0,12 14 0 0 0,-14-18-10 0 0,1-1 0 0 0,-1 0 0 0 0,1-1 0 0 0,0 1 1 0 0,0-1-1 0 0,0 0 0 0 0,1 0 0 0 0,9 3 0 0 0,-12-5-13 0 0,-1 0 0 0 0,1-1 0 0 0,0 1-1 0 0,0-1 1 0 0,0 1 0 0 0,-1-1 0 0 0,1 0 0 0 0,0 0 0 0 0,0 0 0 0 0,0-1-1 0 0,0 1 1 0 0,0-1 0 0 0,-1 1 0 0 0,1-1 0 0 0,0 0 0 0 0,-1 0 0 0 0,1 0-1 0 0,0-1 1 0 0,4-2 0 0 0,-3 1-30 0 0,0-1 0 0 0,0 0 0 0 0,0 0 0 0 0,0 0 0 0 0,-1 0-1 0 0,0 0 1 0 0,0-1 0 0 0,3-5 0 0 0,18-42-641 0 0,-18 36 497 0 0,12-21 0 0 0,-12 31 241 0 0,-3 8 174 0 0,0 16 279 0 0,-2-5-490 0 0,2-2 1 0 0,-2 0 0 0 0,1 16 0 0 0,-1-16-691 0 0,0 1 1 0 0,3 14-1 0 0,-4-26 650 0 0,0 1 0 0 0,0-1 0 0 0,0 0 0 0 0,0 1 0 0 0,0-1 0 0 0,0 0-1 0 0,0 1 1 0 0,0-1 0 0 0,0 1 0 0 0,0-1 0 0 0,0 0 0 0 0,1 0 0 0 0,-1 1 0 0 0,0-1 0 0 0,0 0 0 0 0,0 1-1 0 0,0-1 1 0 0,1 0 0 0 0,-1 0 0 0 0,0 1 0 0 0,0-1 0 0 0,1 0 0 0 0,-1 0 0 0 0,0 1 0 0 0,1-1 0 0 0,-1 0-1 0 0,0 0 1 0 0,0 0 0 0 0,1 1 0 0 0,7-8-651 0 0,-1-1 1095 0 0,9-6 421 0 0,-12 9-379 0 0,0 1 0 0 0,1 1 0 0 0,8-7 0 0 0,4 1 759 0 0,31-12 1 0 0,-30 14-2784 0 0,31-17 1 0 0,-45 22 1013 0 0,0 0-292 0 0,-1 0 0 0 0,0 0-1 0 0,0 1 1 0 0,0-2 0 0 0,0 1 0 0 0,-1 0 0 0 0,1-1-1 0 0,-1 1 1 0 0,1-1 0 0 0,-1 0 0 0 0,3-4-1 0 0,-2 1-1223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7922 0 0,'-8'0'4498'0'0,"14"-1"-3716"0"0,13 1 174 0 0,8 3 302 0 0,-17-2-1006 0 0,0 0 0 0 0,0 0 0 0 0,9 4-1 0 0,-17-5-223 0 0,0 1 1 0 0,0 0-1 0 0,0-1 0 0 0,0 1 0 0 0,0 0 0 0 0,0 0 0 0 0,0 0 1 0 0,-1 1-1 0 0,1-1 0 0 0,0 0 0 0 0,-1 1 0 0 0,1-1 0 0 0,-1 1 0 0 0,1-1 1 0 0,-1 1-1 0 0,0 0 0 0 0,0 0 0 0 0,0-1 0 0 0,2 4 0 0 0,-2 0-22 0 0,0 1-1 0 0,0-1 0 0 0,0 1 0 0 0,-1 0 0 0 0,1-1 1 0 0,-1 1-1 0 0,-1-1 0 0 0,1 1 0 0 0,-1 0 0 0 0,0-1 1 0 0,0 1-1 0 0,0-1 0 0 0,-1 0 0 0 0,-5 11 1 0 0,2-3-287 0 0,-2-1 0 0 0,0 0 0 0 0,0 0 0 0 0,-17 20 1 0 0,22-30 103 0 0,1 0 1 0 0,-1 0-1 0 0,1-1 1 0 0,-1 1 0 0 0,1-1-1 0 0,-1 0 1 0 0,0 1-1 0 0,1-1 1 0 0,-1 0-1 0 0,0 0 1 0 0,0 0 0 0 0,0 0-1 0 0,-2 0 1 0 0,4-3-169 0 0,0 0 0 0 0,1 0 0 0 0,-1-1 0 0 0,1 1 0 0 0,0 0 0 0 0,0 0 0 0 0,-1 0 0 0 0,2 0 0 0 0,0-3 0 0 0,10-11-121 0 0,12-16 297 0 0,-22 31 185 0 0,-1-1 0 0 0,0 1 0 0 0,1 0 0 0 0,0-1 0 0 0,-1 1 0 0 0,1 0 0 0 0,0 0 0 0 0,-1 0 0 0 0,1 0 0 0 0,0 1 0 0 0,0-1 0 0 0,0 0 0 0 0,0 1 0 0 0,0-1 0 0 0,0 1 0 0 0,2-1 0 0 0,0 2 168 0 0,-1 0 1 0 0,1 0-1 0 0,-1 0 0 0 0,1 0 0 0 0,0 0 1 0 0,-1 1-1 0 0,0 0 0 0 0,1-1 0 0 0,-1 1 1 0 0,0 1-1 0 0,5 3 0 0 0,20 11-208 0 0,-22-14 63 0 0,-5-2-128 0 0,1-1-1 0 0,-1 1 1 0 0,1 0 0 0 0,-1-1-1 0 0,1 1 1 0 0,0-1-1 0 0,-1 0 1 0 0,1 1-1 0 0,2-1 1 0 0,-3 0 50 0 0,-1-1 1 0 0,1 1-1 0 0,-1 0 1 0 0,1-1-1 0 0,0 1 0 0 0,-1 0 1 0 0,1-1-1 0 0,-1 1 0 0 0,1-1 1 0 0,-1 1-1 0 0,1-1 1 0 0,-1 1-1 0 0,1-1 0 0 0,-1 1 1 0 0,0-1-1 0 0,1 0 1 0 0,-1 1-1 0 0,0-1 0 0 0,1 1 1 0 0,-1-1-1 0 0,0 0 0 0 0,0 1 1 0 0,0-1-1 0 0,0 0 1 0 0,1 1-1 0 0,-1-2 0 0 0,5-20 23 0 0,-1 4 87 0 0,1-1 0 0 0,8-18-1 0 0,-12 34 45 0 0,1 1 0 0 0,-1 0 0 0 0,0 0 0 0 0,1 0 0 0 0,-1 0 0 0 0,1 0 0 0 0,0 1 0 0 0,0-1 0 0 0,0 0 0 0 0,0 1 0 0 0,0 0 0 0 0,2-2 0 0 0,-3 3-92 0 0,-1 0 0 0 0,0 0 0 0 0,1 1 0 0 0,-1-1 0 0 0,1 0 0 0 0,-1 1 0 0 0,0-1 0 0 0,1 0 0 0 0,-1 1 0 0 0,0-1 0 0 0,1 1 0 0 0,-1-1 0 0 0,0 0-1 0 0,0 1 1 0 0,1-1 0 0 0,-1 1 0 0 0,0-1 0 0 0,0 1 0 0 0,0-1 0 0 0,0 1 0 0 0,0-1 0 0 0,0 1 0 0 0,0-1 0 0 0,0 1 0 0 0,3 15 260 0 0,-3-15-221 0 0,2 23-394 0 0,-1 0 0 0 0,-5 45 0 0 0,2-31-1816 0 0,4-45 2855 0 0,5-15 1477 0 0,-7 19-1991 0 0,0 1 0 0 0,1-1 1 0 0,-1 1-1 0 0,1-1 0 0 0,-1 0 1 0 0,1 1-1 0 0,0 0 0 0 0,0-1 1 0 0,0 1-1 0 0,1-1 0 0 0,-1 1 0 0 0,0 0 1 0 0,1 0-1 0 0,2-3 0 0 0,0 0-145 0 0,1 1 0 0 0,0 0 0 0 0,-1 0 0 0 0,11-6 0 0 0,43-23-2135 0 0,-18 17-5631 0 0,-31 15 4498 0 0,-6 1 1090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91 6417 0 0,'-6'6'2551'0'0,"-6"10"-1021"0"0,11-15-1475 0 0,1-1 0 0 0,-1 1 0 0 0,1 0 1 0 0,-1-1-1 0 0,1 1 0 0 0,0 0 0 0 0,-1 0 0 0 0,1-1 0 0 0,0 1 0 0 0,0 0 0 0 0,-1 0 1 0 0,1 0-1 0 0,0-1 0 0 0,0 1 0 0 0,0 0 0 0 0,0 0 0 0 0,0 1 0 0 0,1-1 118 0 0,-1 0 0 0 0,1 0 0 0 0,0 0 0 0 0,0 0 0 0 0,-1 0 0 0 0,1-1 0 0 0,0 1 0 0 0,0 0 0 0 0,0 0 0 0 0,0-1 0 0 0,0 1 0 0 0,0 0 0 0 0,0-1 0 0 0,0 1 0 0 0,0-1 0 0 0,0 1 0 0 0,0-1 0 0 0,2 1 0 0 0,22 3 739 0 0,-18-4-866 0 0,0-1 1 0 0,0 1-1 0 0,0-1 0 0 0,0 0 1 0 0,0-1-1 0 0,0 1 1 0 0,-1-1-1 0 0,1-1 1 0 0,0 1-1 0 0,-1-1 1 0 0,0 0-1 0 0,1-1 0 0 0,-1 0 1 0 0,-1 0-1 0 0,1 0 1 0 0,9-9-1 0 0,-13 11-18 0 0,-1 0-1 0 0,0 0 1 0 0,1-1-1 0 0,-1 1 1 0 0,0 0-1 0 0,0 0 1 0 0,-1-1-1 0 0,1 1 0 0 0,0 0 1 0 0,-1-1-1 0 0,1 1 1 0 0,-1-1-1 0 0,0 1 1 0 0,0 0-1 0 0,0-1 1 0 0,0 1-1 0 0,0-1 1 0 0,0 1-1 0 0,-1-1 1 0 0,1 1-1 0 0,-1 0 1 0 0,0-1-1 0 0,-1-2 1 0 0,1 2 28 0 0,0 1 0 0 0,-1-1 0 0 0,1 1 0 0 0,0 0 0 0 0,-1 0 0 0 0,1 0 0 0 0,-1 0 0 0 0,0 0 0 0 0,1 0 0 0 0,-1 0 0 0 0,0 0 0 0 0,0 1 0 0 0,0-1 0 0 0,-1 1 0 0 0,1-1 0 0 0,0 1 0 0 0,-1 0 0 0 0,1 0 0 0 0,0 0 1 0 0,-1 0-1 0 0,-3 0 0 0 0,1 1-12 0 0,1 0 1 0 0,-1 0 0 0 0,0 0 0 0 0,1 1 0 0 0,-1 0-1 0 0,1 0 1 0 0,-1 0 0 0 0,1 0 0 0 0,-6 3 0 0 0,-37 20-1463 0 0,41-20 2067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 3097 0 0,'0'0'165'0'0,"-1"0"1"0"0,1 0 0 0 0,0 0-1 0 0,0-1 1 0 0,-1 1 0 0 0,1 0-1 0 0,0 0 1 0 0,0 0 0 0 0,-1 0-1 0 0,1 0 1 0 0,0-1 0 0 0,-1 1-1 0 0,1 0 1 0 0,0 0-1 0 0,-1 0 1 0 0,1 0 0 0 0,0 0-1 0 0,-1 0 1 0 0,1 0 0 0 0,0 0-1 0 0,0 0 1 0 0,-1 0 0 0 0,1 0-1 0 0,0 0 1 0 0,-1 1 0 0 0,1-1-1 0 0,0 0 1 0 0,-1 0 0 0 0,1 0-1 0 0,0 0 1 0 0,0 0 0 0 0,-1 1-1 0 0,1-1 1 0 0,0 0 0 0 0,-1 0-1 0 0,-1 16 1175 0 0,1 11-1227 0 0,0-20-80 0 0,1-1 1 0 0,-1 1-1 0 0,1 0 1 0 0,0 0-1 0 0,1 0 1 0 0,0-1-1 0 0,0 1 1 0 0,0 0-1 0 0,4 9 1 0 0,-5-16-34 0 0,0 1-2 0 0,0-1 1 0 0,0 1 0 0 0,1-1-1 0 0,-1 1 1 0 0,0-1-1 0 0,0 1 1 0 0,0-1 0 0 0,1 1-1 0 0,-1-1 1 0 0,0 1-1 0 0,1-1 1 0 0,-1 1-1 0 0,0-1 1 0 0,1 1 0 0 0,-1-1-1 0 0,0 0 1 0 0,1 1-1 0 0,-1-1 1 0 0,1 0 0 0 0,-1 1-1 0 0,1-1 1 0 0,-1 0-1 0 0,1 0 1 0 0,-1 1 0 0 0,1-1-1 0 0,-1 0 1 0 0,1 0-1 0 0,-1 0 1 0 0,1 0 0 0 0,0 0-1 0 0,-1 0 1 0 0,1 1-1 0 0,-1-1 1 0 0,1-1 0 0 0,-1 1-1 0 0,1 0 1 0 0,0 0-1 0 0,7-3 424 0 0,0 0 0 0 0,-1-1-1 0 0,10-6 1 0 0,-15 9-383 0 0,16-5 277 0 0,-16 5-352 0 0,0 1-1 0 0,0-1 1 0 0,0 0-1 0 0,0 1 1 0 0,0-1-1 0 0,-1 0 1 0 0,1 0-1 0 0,3-2 1 0 0,-9 17-11004 0 0,2-12 9580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6537 0 0,'-4'-14'6537'0'0,"4"13"-6360"0"0,0 1-1 0 0,0-1 1 0 0,0 1-1 0 0,0 0 0 0 0,0-1 1 0 0,1 1-1 0 0,-1 0 0 0 0,0-1 1 0 0,0 1-1 0 0,0 0 1 0 0,0-1-1 0 0,0 1 0 0 0,1 0 1 0 0,-1-1-1 0 0,0 1 1 0 0,0 0-1 0 0,1 0 0 0 0,-1-1 1 0 0,0 1-1 0 0,0 0 0 0 0,1 0 1 0 0,-1-1-1 0 0,2 0 153 0 0,1 1-1 0 0,-1-1 1 0 0,0 1-1 0 0,0-1 0 0 0,0 1 1 0 0,1 0-1 0 0,-1 0 1 0 0,4 0-1 0 0,14-1-369 0 0,88-11-383 0 0,-107 12 381 0 0,3-1-304 0 0,1 0 1 0 0,-1 0-1 0 0,1 1 0 0 0,-1 0 0 0 0,1-1 0 0 0,-1 1 1 0 0,6 1-1 0 0,-33 15-4673 0 0,18-13 4603 0 0,3-2 277 0 0,-10 7 530 0 0,-19 16 1 0 0,27-20-59 0 0,1 0 0 0 0,0 0 0 0 0,-1 0 0 0 0,1 0 0 0 0,1 0 0 0 0,-1 0 0 0 0,1 1 0 0 0,-4 7 0 0 0,4-7-207 0 0,-45 109 88 0 0,45-104-1171 0 0,2-6-734 0 0,29-37-4656 0 0,-24 23 5810 0 0,5-8-692 0 0,19-26-1 0 0,-26 39 1333 0 0,1 1-1 0 0,0-1 1 0 0,0 1-1 0 0,0 0 1 0 0,1 0-1 0 0,0 0 1 0 0,-1 1-1 0 0,1 0 0 0 0,0 0 1 0 0,7-3-1 0 0,-11 6 40 0 0,-1-1-1 0 0,1 1 0 0 0,-1 0 0 0 0,0 0 0 0 0,1 0 1 0 0,-1-1-1 0 0,1 1 0 0 0,-1 0 0 0 0,1 0 1 0 0,-1 0-1 0 0,1 0 0 0 0,-1 0 0 0 0,1 0 1 0 0,-1 0-1 0 0,1 0 0 0 0,-1 0 0 0 0,1 0 1 0 0,-1 0-1 0 0,1 0 0 0 0,-1 1 0 0 0,1-1 1 0 0,-1 0-1 0 0,1 0 0 0 0,-1 0 0 0 0,1 1 1 0 0,-1-1-1 0 0,1 0 0 0 0,-1 0 0 0 0,0 1 1 0 0,1-1-1 0 0,-1 0 0 0 0,0 1 0 0 0,1-1 0 0 0,-1 1 1 0 0,0-1-1 0 0,1 0 0 0 0,-1 1 0 0 0,0-1 1 0 0,0 1-1 0 0,1-1 0 0 0,-1 1 0 0 0,1 3 631 0 0,0-1 0 0 0,-1 1 0 0 0,1-1 0 0 0,-1 1 0 0 0,0 4 0 0 0,0 4-230 0 0,1-4-448 0 0,-1 0 0 0 0,-1 14 0 0 0,0 0-669 0 0,1-20 159 0 0,0 0 0 0 0,0 1 0 0 0,0-1 0 0 0,-1 0 0 0 0,1 1 0 0 0,-1-1 0 0 0,1 0-1 0 0,-1 0 1 0 0,0 1 0 0 0,0-1 0 0 0,0 0 0 0 0,0 0 0 0 0,-1 0 0 0 0,-1 3 0 0 0,-2-1-997 0 0,1 0 0 0 0,0 0 0 0 0,-1 0-1 0 0,-6 4 1 0 0,0-1 307 0 0,7-3 335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 1504 0 0,'-6'8'3380'0'0,"6"-5"-1511"0"0,3-6 252 0 0,0 1-1647 0 0,0 0-1 0 0,0 0 1 0 0,1 0 0 0 0,-1 0-1 0 0,0 0 1 0 0,1 1 0 0 0,0 0-1 0 0,3-2 1 0 0,37-7 294 0 0,-34 8-542 0 0,-2 0-438 0 0,-1 0 0 0 0,1 1-1 0 0,-1 0 1 0 0,1 0 0 0 0,-1 1 0 0 0,1 0 0 0 0,11 1-1 0 0,-19-1 59 0 0,0 0 0 0 0,0 0 0 0 0,1 0 0 0 0,-1 0 0 0 0,0 0 0 0 0,0 0 0 0 0,0 0-1 0 0,1 0 1 0 0,-1 1 0 0 0,0-1 0 0 0,0 0 0 0 0,0 0 0 0 0,1 0 0 0 0,0 3-2312 0 0,0-3 2312 0 0,-1 0 0 0 0,0 1 0 0 0,-5 6-2973 0 0,-12 8 274 0 0,14-12 2249 0 0,-3 1-152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2056 0 0,'0'1'273'0'0,"-1"0"0"0"0,0 0 0 0 0,1 0 0 0 0,-1 0 0 0 0,1 0 0 0 0,-1 0 0 0 0,1 0-1 0 0,-1 0 1 0 0,1 0 0 0 0,0 0 0 0 0,0 0 0 0 0,-1 0 0 0 0,1 2 0 0 0,0-3-140 0 0,1 0 0 0 0,-1 1 1 0 0,1-1-1 0 0,-1 0 1 0 0,1 0-1 0 0,0 1 1 0 0,-1-1-1 0 0,1 0 1 0 0,-1 0-1 0 0,1 0 0 0 0,-1 0 1 0 0,1 0-1 0 0,0 0 1 0 0,-1 0-1 0 0,1 0 1 0 0,-1 0-1 0 0,1 0 0 0 0,-1 0 1 0 0,1 0-1 0 0,0 0 1 0 0,-1 0-1 0 0,1 0 1 0 0,-1-1-1 0 0,1 1 0 0 0,-1 0 1 0 0,2-1-1 0 0,7-1 275 0 0,1 0 0 0 0,0 1 0 0 0,0 1 0 0 0,0-1 0 0 0,20 3 0 0 0,-28-2-370 0 0,1 0 0 0 0,-1 1 0 0 0,0-1 0 0 0,1 1 1 0 0,-1 0-1 0 0,0 0 0 0 0,1 0 0 0 0,-1 0 0 0 0,0 0 1 0 0,0 0-1 0 0,0 1 0 0 0,0-1 0 0 0,0 1 1 0 0,0-1-1 0 0,0 1 0 0 0,2 3 0 0 0,-2-2-10 0 0,0 0 0 0 0,-1 0 0 0 0,1 0 1 0 0,-1 0-1 0 0,0 0 0 0 0,0 0 0 0 0,0 0 0 0 0,0 0 0 0 0,0 0 0 0 0,-1 0 0 0 0,0 0 0 0 0,1 6 0 0 0,-2-3 78 0 0,1 0-1 0 0,-1-1 0 0 0,0 1 1 0 0,-1-1-1 0 0,1 1 0 0 0,-1-1 0 0 0,0 0 1 0 0,-1 0-1 0 0,1 0 0 0 0,-1 0 0 0 0,0 0 1 0 0,0 0-1 0 0,0-1 0 0 0,-1 1 1 0 0,0-1-1 0 0,-7 7 0 0 0,11-11-74 0 0,-1 0 0 0 0,1 1-1 0 0,0-1 1 0 0,-1 1 0 0 0,1-1-1 0 0,-1 0 1 0 0,1 0 0 0 0,0 1-1 0 0,-1-1 1 0 0,1 0 0 0 0,-1 0-1 0 0,1 1 1 0 0,-1-1 0 0 0,1 0 0 0 0,-1 0-1 0 0,1 0 1 0 0,0 0 0 0 0,-1 0-1 0 0,1 0 1 0 0,-1 0 0 0 0,1 0-1 0 0,-1 0 1 0 0,1 0 0 0 0,-1 0-1 0 0,1 0 1 0 0,-1 0 0 0 0,1 0 0 0 0,-1 0-1 0 0,0-1 1 0 0,0 1-15 0 0,1-1 1 0 0,0 0-1 0 0,0 1 1 0 0,-1-1-1 0 0,1 0 1 0 0,0 1-1 0 0,0-1 1 0 0,0 0-1 0 0,0 0 1 0 0,-1 1-1 0 0,1-1 1 0 0,0 0-1 0 0,0 0 1 0 0,1 1-1 0 0,-1-1 1 0 0,0-1-1 0 0,1-2-58 0 0,-1 1-1 0 0,1 0 1 0 0,0-1-1 0 0,0 1 1 0 0,1 0-1 0 0,-1 0 1 0 0,1 0-1 0 0,-1 0 1 0 0,3-3-1 0 0,-2 4 14 0 0,0 0 0 0 0,0-1 0 0 0,1 1 0 0 0,-1 0 0 0 0,1 0 0 0 0,-1 1 0 0 0,1-1 0 0 0,-1 0 0 0 0,1 1 0 0 0,0 0 0 0 0,0-1 0 0 0,0 1 0 0 0,0 0 0 0 0,0 0 0 0 0,4 0 0 0 0,-4 1 31 0 0,25-2 144 0 0,-26 3-123 0 0,-1-1 1 0 0,1 0-1 0 0,-1 1 1 0 0,1-1-1 0 0,-1 1 0 0 0,1-1 1 0 0,-1 1-1 0 0,1 0 1 0 0,-1-1-1 0 0,0 1 0 0 0,1 0 1 0 0,-1 0-1 0 0,0 0 0 0 0,0 0 1 0 0,0 0-1 0 0,2 2 1 0 0,-1-1 38 0 0,0 1 1 0 0,0 0 0 0 0,-1-1-1 0 0,1 1 1 0 0,-1 0 0 0 0,1 0-1 0 0,-1 0 1 0 0,0 0 0 0 0,0 0-1 0 0,0 0 1 0 0,1 5 0 0 0,-2-7-31 0 0,0 1 1 0 0,0-1-1 0 0,-1 0 1 0 0,1 0 0 0 0,0 1-1 0 0,-1-1 1 0 0,1 0 0 0 0,0 0-1 0 0,-1 1 1 0 0,1-1-1 0 0,-1 0 1 0 0,0 0 0 0 0,1 0-1 0 0,-1 0 1 0 0,0 0-1 0 0,0 0 1 0 0,0 0 0 0 0,1 0-1 0 0,-1 0 1 0 0,0 0 0 0 0,0 0-1 0 0,-1-1 1 0 0,1 1-1 0 0,0 0 1 0 0,0-1 0 0 0,0 1-1 0 0,0-1 1 0 0,0 1 0 0 0,-1-1-1 0 0,1 0 1 0 0,0 1-1 0 0,-2-1 1 0 0,-8 3-152 0 0,-1 0-1 0 0,1-1 1 0 0,-1 0 0 0 0,0-1 0 0 0,1 0-1 0 0,-1-1 1 0 0,0 0 0 0 0,1-1-1 0 0,-1 0 1 0 0,-21-6 0 0 0,32 7-25 0 0,0 0 0 0 0,0 0 0 0 0,0-1 0 0 0,0 1 1 0 0,0 0-1 0 0,0-1 0 0 0,0 1 0 0 0,0 0 0 0 0,0-1 0 0 0,0 1 1 0 0,0-1-1 0 0,0 0 0 0 0,1 1 0 0 0,-1-1 0 0 0,0 0 0 0 0,0 1 1 0 0,0-1-1 0 0,1 0 0 0 0,-1 0 0 0 0,0 0 0 0 0,1 1 0 0 0,-1-1 1 0 0,1 0-1 0 0,-1 0 0 0 0,1 0 0 0 0,0 0 0 0 0,-1 0 0 0 0,1-2 0 0 0,0 1-491 0 0,0 0-1 0 0,1 0 0 0 0,-1 0 0 0 0,1-1 0 0 0,0 1 0 0 0,0 0 0 0 0,0 0 0 0 0,0 0 0 0 0,0 0 0 0 0,0 0 0 0 0,3-3 0 0 0,11-13-2967 0 0,-8 12 2912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11450 0 0,'1'1'5453'0'0,"0"-1"-5284"0"0,0-1 0 0 0,0 1 0 0 0,0 0 0 0 0,0 0 1 0 0,0 0-1 0 0,0 0 0 0 0,0 0 0 0 0,0 0 0 0 0,0 0 0 0 0,0 0 0 0 0,1 0 0 0 0,18 6 298 0 0,-12-4-554 0 0,0 0-1 0 0,0 1 0 0 0,-1 0 0 0 0,1 0 1 0 0,12 8-1 0 0,-18-10 39 0 0,-1 0 0 0 0,1 1-1 0 0,-1-1 1 0 0,0 0 0 0 0,1 0 0 0 0,-1 1 0 0 0,0-1 0 0 0,0 1 0 0 0,0-1 0 0 0,0 1 0 0 0,0 0-1 0 0,-1-1 1 0 0,1 1 0 0 0,0 0 0 0 0,-1-1 0 0 0,1 1 0 0 0,-1 0 0 0 0,0 0 0 0 0,1 0-1 0 0,-1-1 1 0 0,0 1 0 0 0,0 0 0 0 0,0 0 0 0 0,0 0 0 0 0,-1 0 0 0 0,1-1 0 0 0,0 1-1 0 0,-1 0 1 0 0,1 0 0 0 0,-1-1 0 0 0,-1 4 0 0 0,-20 37 344 0 0,15-31 403 0 0,-9 22-1 0 0,15-31-580 0 0,1-1 1 0 0,-1 1-1 0 0,0-1 1 0 0,1 1-1 0 0,0-1 0 0 0,-1 1 1 0 0,1 0-1 0 0,0-1 1 0 0,-1 1-1 0 0,1 0 1 0 0,0-1-1 0 0,0 1 1 0 0,1 2-1 0 0,0-3-98 0 0,-1 0-1 0 0,1-1 1 0 0,0 1 0 0 0,0 0-1 0 0,-1-1 1 0 0,1 1-1 0 0,0-1 1 0 0,0 1 0 0 0,0-1-1 0 0,0 1 1 0 0,0-1-1 0 0,0 0 1 0 0,0 1 0 0 0,0-1-1 0 0,0 0 1 0 0,0 0 0 0 0,0 0-1 0 0,0 0 1 0 0,0 0-1 0 0,0 0 1 0 0,0 0 0 0 0,0 0-1 0 0,1 0 1 0 0,3-1-302 0 0,1 1-1 0 0,-1-1 1 0 0,1 0 0 0 0,-1 0 0 0 0,1-1 0 0 0,-1 1 0 0 0,0-1-1 0 0,0 0 1 0 0,0-1 0 0 0,0 1 0 0 0,0-1 0 0 0,7-6 0 0 0,4-4-1692 0 0,-1 0 1 0 0,16-19 0 0 0,-16 16 1159 0 0,19-15 1 0 0,-34 30 846 0 0,0 1 1 0 0,0 0-1 0 0,0 0 1 0 0,1-1-1 0 0,-1 1 1 0 0,0 0-1 0 0,0 0 1 0 0,0-1-1 0 0,1 1 1 0 0,-1 0 0 0 0,0 0-1 0 0,0 0 1 0 0,1-1-1 0 0,-1 1 1 0 0,0 0-1 0 0,1 0 1 0 0,-1 0-1 0 0,0 0 1 0 0,0 0-1 0 0,1 0 1 0 0,-1 0-1 0 0,0-1 1 0 0,1 1-1 0 0,-1 0 1 0 0,0 0-1 0 0,1 0 1 0 0,-1 0-1 0 0,0 0 1 0 0,1 1-1 0 0,-1-1 1 0 0,0 0-1 0 0,1 0 1 0 0,-1 0 0 0 0,0 0-1 0 0,0 0 1 0 0,1 0-1 0 0,-1 0 1 0 0,0 1-1 0 0,0-1 1 0 0,1 0-1 0 0,-1 0 1 0 0,0 0-1 0 0,0 0 1 0 0,1 1-1 0 0,-1-1 1 0 0,0 0-1 0 0,0 0 1 0 0,0 1-1 0 0,1-1 1 0 0,-1 0-1 0 0,0 1 1 0 0,0-1-1 0 0,0 0 1 0 0,0 0 0 0 0,0 1-1 0 0,0-1 1 0 0,1 0-1 0 0,-1 1 1 0 0,0-1-1 0 0,0 0 1 0 0,0 1-1 0 0,-1 25 3899 0 0,1-15-3043 0 0,-2 56 1324 0 0,2-51-2156 0 0,0-14-58 0 0,0 0-1 0 0,0 0 0 0 0,0 0 0 0 0,0 0 0 0 0,0 0 0 0 0,0 0 1 0 0,1 0-1 0 0,-1 1 0 0 0,1-1 0 0 0,0 2 0 0 0,3 8-194 0 0,1 2-940 0 0,4-9-2887 0 0,-7-5 3625 0 0,-1 0 0 0 0,1 1 0 0 0,-1-1 0 0 0,0-1 0 0 0,1 1 0 0 0,-1 0 0 0 0,1 0-1 0 0,-1 0 1 0 0,0-1 0 0 0,1 1 0 0 0,-1 0 0 0 0,1-1 0 0 0,-1 0 0 0 0,0 1 0 0 0,3-2 0 0 0,17-15-4932 0 0,-18 14 4660 0 0,3-1-497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6577 0 0,'-5'11'5703'0'0,"-6"5"-3408"0"0,-2 3-417 0 0,-30 71 378 0 0,30-64-2202 0 0,3-6-864 0 0,-8 25-1 0 0,17-42 1008 0 0,-3 10-5307 0 0,11-20-723 0 0,24-61 2484 0 0,-23 53 4098 0 0,13-21-1 0 0,-18 32-107 0 0,0 0 1 0 0,1 0 0 0 0,-1 0-1 0 0,1 0 1 0 0,-1 1-1 0 0,1-1 1 0 0,1 1 0 0 0,-1 0-1 0 0,5-3 1 0 0,-7 6-371 0 0,0-1 0 0 0,-1 1 0 0 0,1 0 0 0 0,0 0 1 0 0,-1-1-1 0 0,1 1 0 0 0,0 0 0 0 0,0 0 0 0 0,-1 1 0 0 0,1-1 0 0 0,0 0 1 0 0,-1 1-1 0 0,1-1 0 0 0,0 1 0 0 0,-1-1 0 0 0,1 1 0 0 0,-1 0 1 0 0,1-1-1 0 0,-1 1 0 0 0,1 0 0 0 0,-1 0 0 0 0,1 0 0 0 0,1 2 1 0 0,3 2-266 0 0,-1 0-1 0 0,0 0 1 0 0,0 1 0 0 0,5 7 0 0 0,-8-10-445 0 0,0-1 0 0 0,0 1 0 0 0,-1 0 0 0 0,1 0-1 0 0,-1 0 1 0 0,0 0 0 0 0,0 0 0 0 0,0 0 0 0 0,0 0 0 0 0,-1 0 0 0 0,1 1 0 0 0,-1-1-1 0 0,0 0 1 0 0,0 0 0 0 0,0 1 0 0 0,-1 4 0 0 0,0-4-246 0 0,0 0 1 0 0,0 0-1 0 0,0 0 1 0 0,-1 0-1 0 0,0 0 0 0 0,0-1 1 0 0,0 1-1 0 0,0 0 1 0 0,-1-1-1 0 0,1 0 0 0 0,-1 1 1 0 0,-3 2-1 0 0,-3 3-439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6033 0 0,'0'0'199'0'0,"0"1"0"0"0,0-1 0 0 0,0 0 0 0 0,0 0-1 0 0,0 1 1 0 0,0-1 0 0 0,0 0 0 0 0,1 1 0 0 0,0 1 1590 0 0,0-2-1590 0 0,-1 0 0 0 0,0 0-1 0 0,0 0 1 0 0,1 0 0 0 0,-1 1 0 0 0,0-1 0 0 0,0 0-1 0 0,1 0 1 0 0,-1 0 0 0 0,0 0 0 0 0,1 0 0 0 0,-1 0 0 0 0,0 0-1 0 0,0 0 1 0 0,1 0 0 0 0,-1 0 0 0 0,0 0 0 0 0,1 0-1 0 0,17-2 1214 0 0,-4 0 743 0 0,-5 1-1670 0 0,-1 0 1 0 0,0-1 0 0 0,0 0-1 0 0,0 0 1 0 0,15-7 0 0 0,4-2-386 0 0,-7 5-840 0 0,-1-2 0 0 0,-1 0 1 0 0,21-12-1 0 0,-20 8-5594 0 0,20-15-1 0 0,-33 21 4379 0 0,-1-1-422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11771 0 0,'5'-3'7509'0'0,"27"-10"-8242"0"0,-20 11-349 0 0,5-2-5741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2497 0 0,'0'1'272'0'0,"0"-1"1"0"0,0 1-1 0 0,0 0 1 0 0,0-1 0 0 0,0 1-1 0 0,0-1 1 0 0,0 1-1 0 0,0 0 1 0 0,1-1 0 0 0,-1 1-1 0 0,0-1 1 0 0,0 1-1 0 0,0-1 1 0 0,1 1 0 0 0,-1-1-1 0 0,0 1 1 0 0,0-1-1 0 0,1 1 1 0 0,8 0 2690 0 0,3-3-795 0 0,-2 2-948 0 0,1 1-1286 0 0,0-1-1 0 0,0-1 0 0 0,-1 0 0 0 0,19-4 1 0 0,-27 4-571 0 0,-1 0 0 0 0,1-1 0 0 0,0 1 1 0 0,0-1-1 0 0,-1 1 0 0 0,1-1 1 0 0,-1 0-1 0 0,0 0 0 0 0,1 1 0 0 0,-1-1 1 0 0,0 0-1 0 0,0 0 0 0 0,0 0 0 0 0,1-3 1 0 0,-2 4 487 0 0,1-1 0 0 0,0 1 0 0 0,-1-1 0 0 0,1 1 0 0 0,-1 0 0 0 0,1-1 1 0 0,-1 1-1 0 0,0-1 0 0 0,0 1 0 0 0,0-1 0 0 0,1 0 0 0 0,-2 1 0 0 0,1-1 1 0 0,0 1-1 0 0,0-1 0 0 0,0 1 0 0 0,-1-1 0 0 0,1 1 0 0 0,-1-1 0 0 0,1 1 1 0 0,-1 0-1 0 0,-1-3 0 0 0,2 4 238 0 0,-1-1 0 0 0,1 1 0 0 0,-1 0 0 0 0,0-1 0 0 0,1 1 0 0 0,-1 0 0 0 0,1 0 0 0 0,-1 0 0 0 0,0 0 0 0 0,1 0 0 0 0,-1 0 0 0 0,0 0 1 0 0,1 0-1 0 0,-1 0 0 0 0,0 0 0 0 0,1 0 0 0 0,-1 0 0 0 0,1 0 0 0 0,-1 0 0 0 0,0 1 0 0 0,1-1 0 0 0,-1 0 0 0 0,1 0 0 0 0,-1 1 0 0 0,0-1 0 0 0,1 0 0 0 0,-1 1 0 0 0,-20 14 2189 0 0,10-7-816 0 0,7-5-895 0 0,0 0 0 0 0,0 0 0 0 0,0 0 0 0 0,1 0-1 0 0,-1 1 1 0 0,1-1 0 0 0,0 1 0 0 0,0 0 0 0 0,0 0 0 0 0,-4 8 0 0 0,3-5-24 0 0,1 0 0 0 0,0 0 0 0 0,1 0 1 0 0,0 0-1 0 0,0 0 0 0 0,-1 12 0 0 0,2-16-463 0 0,1-1 0 0 0,0 1 0 0 0,0-1-1 0 0,0 1 1 0 0,1 0 0 0 0,-1-1 0 0 0,1 1-1 0 0,0 0 1 0 0,-1-1 0 0 0,1 1 0 0 0,0-1 0 0 0,0 0-1 0 0,1 1 1 0 0,-1-1 0 0 0,0 0 0 0 0,1 1-1 0 0,-1-1 1 0 0,3 2 0 0 0,0-1 27 0 0,-1 0 0 0 0,0 0 0 0 0,1 0 0 0 0,-1-1 0 0 0,1 0 0 0 0,0 0 0 0 0,-1 0 0 0 0,1 0 0 0 0,0 0 0 0 0,5 1 0 0 0,-1-2-108 0 0,-1 0 0 0 0,0 0 0 0 0,1-1 0 0 0,-1 0-1 0 0,1 0 1 0 0,-1 0 0 0 0,1-1 0 0 0,10-3 0 0 0,-6 2-3536 0 0,24-2 0 0 0,-36 4 3293 0 0,1 0 1 0 0,-1 0 0 0 0,0 0 0 0 0,1 0 0 0 0,-1 0-1 0 0,0 0 1 0 0,1 0 0 0 0,-1 0 0 0 0,0 0 0 0 0,1 1-1 0 0,-1-1 1 0 0,0 0 0 0 0,1 0 0 0 0,-1 0 0 0 0,0 0-1 0 0,1 0 1 0 0,-1 0 0 0 0,3 7-5837 0 0,-3-6 5837 0 0,0-1 0 0 0,0 0-1 0 0,0 1 1 0 0,0 2-917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5657 0 0,'-1'0'162'0'0,"1"1"-1"0"0,0-1 1 0 0,-1 0-1 0 0,1 1 1 0 0,0-1-1 0 0,-1 0 1 0 0,1 0-1 0 0,0 1 1 0 0,0-1-1 0 0,-1 0 1 0 0,1 1-1 0 0,0-1 0 0 0,0 1 1 0 0,0-1-1 0 0,-1 0 1 0 0,1 1-1 0 0,0-1 1 0 0,0 1-1 0 0,0-1 1 0 0,0 0-1 0 0,0 1 1 0 0,0-1-1 0 0,0 1 1 0 0,0-1-1 0 0,0 0 1 0 0,0 1-1 0 0,0-1 1 0 0,0 1-1 0 0,0-1 1 0 0,1 1-1 0 0,-1-1-8 0 0,1 1 0 0 0,-1 0 0 0 0,1-1 0 0 0,0 1 0 0 0,-1-1 0 0 0,1 1 0 0 0,0-1 0 0 0,-1 0 1 0 0,1 1-1 0 0,0-1 0 0 0,-1 0 0 0 0,1 1 0 0 0,0-1 0 0 0,1 0 0 0 0,2 1 303 0 0,0 0 0 0 0,0-1 0 0 0,0 0 0 0 0,0 1 0 0 0,6-2 0 0 0,100-23-1163 0 0,-54 11 211 0 0,-45 11 99 0 0,20-6-427 0 0,-18 2-2574 0 0,-4-5-4106 0 0,-8 8 5143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15 243 11538 0 0,'-6'11'2917'0'0,"5"-10"-2895"0"0,0 1 0 0 0,0-1 0 0 0,0 0 0 0 0,0 1 0 0 0,1-1-1 0 0,-1 1 1 0 0,0-1 0 0 0,1 1 0 0 0,0-1 0 0 0,-1 1 0 0 0,1-1 0 0 0,0 1 0 0 0,0 0-1 0 0,0-1 1 0 0,0 1 0 0 0,0 0 0 0 0,0-1 0 0 0,0 1 0 0 0,1 2 0 0 0,29 91 706 0 0,-7-24-163 0 0,61 159-118 0 0,-83-228-379 0 0,-1 0-1 0 0,1 0 1 0 0,0 0 0 0 0,0 0-1 0 0,0 0 1 0 0,0-1 0 0 0,0 1 0 0 0,0 0-1 0 0,3 2 1 0 0,-3-4-19 0 0,-1 0 1 0 0,1 0-1 0 0,0 0 1 0 0,-1 0-1 0 0,1 0 1 0 0,0 0-1 0 0,-1 0 1 0 0,1 0-1 0 0,-1 0 1 0 0,1 0-1 0 0,0 0 1 0 0,-1 0-1 0 0,1-1 1 0 0,0 1-1 0 0,-1 0 1 0 0,1 0-1 0 0,-1-1 1 0 0,1 1-1 0 0,-1 0 1 0 0,1-1-1 0 0,-1 1 1 0 0,1 0-1 0 0,-1-1 1 0 0,1 1-1 0 0,-1-1 0 0 0,0 1 1 0 0,1-1-1 0 0,-1 1 1 0 0,0-1-1 0 0,1 1 1 0 0,-1-2-1 0 0,6-7 316 0 0,0 0-1 0 0,-1 0 0 0 0,0-1 0 0 0,-1 0 0 0 0,0 0 1 0 0,4-15-1 0 0,2-3 30 0 0,141-336 590 0 0,-129 314-1132 0 0,-7 20-898 0 0,37-54 1 0 0,-17 28-8185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2369 0 0,'-2'2'558'0'0,"0"0"0"0"0,1 1 0 0 0,-1-1 1 0 0,1 0-1 0 0,0 1 0 0 0,0-1 1 0 0,-2 4-1 0 0,4-6-445 0 0,-1 1 0 0 0,1-1 0 0 0,-1 0 0 0 0,0 0-1 0 0,1 1 1 0 0,-1-1 0 0 0,1 0 0 0 0,-1 0 0 0 0,1 0 0 0 0,-1 1 0 0 0,1-1 0 0 0,-1 0 0 0 0,1 0 0 0 0,-1 0 0 0 0,1 0 0 0 0,-1 0 0 0 0,1 0 0 0 0,-1 0 0 0 0,1 0 0 0 0,-1 0-1 0 0,1 0 1 0 0,0 0 0 0 0,13-1 747 0 0,44-18 1103 0 0,-55 19-2188 0 0,5-2-2340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 14347 0 0,'-20'-1'3577'0'0,"16"1"-3540"0"0,0 0 0 0 0,0-1 0 0 0,0 1 0 0 0,0-1 0 0 0,0 1 0 0 0,-5-3 0 0 0,7 0-355 0 0,6 0 326 0 0,9-1 84 0 0,-12 4-143 0 0,6-2 10 0 0,1 1-1 0 0,0 0 0 0 0,0 0 0 0 0,0 1 0 0 0,0 0 0 0 0,0 1 0 0 0,0 0 0 0 0,0 0 0 0 0,0 0 0 0 0,14 6 0 0 0,-18-6 46 0 0,0 0-1 0 0,0 1 1 0 0,0 0-1 0 0,0 0 1 0 0,0 0 0 0 0,-1 0-1 0 0,1 1 1 0 0,-1-1-1 0 0,1 1 1 0 0,-1 0-1 0 0,0 0 1 0 0,0 0 0 0 0,0 1-1 0 0,-1-1 1 0 0,1 1-1 0 0,-1-1 1 0 0,0 1-1 0 0,0 0 1 0 0,0 0 0 0 0,0 0-1 0 0,2 6 1 0 0,-3-4 44 0 0,-1 0 0 0 0,1 0 0 0 0,-1 0-1 0 0,0 0 1 0 0,0-1 0 0 0,-1 1 0 0 0,0 0 0 0 0,0 0 0 0 0,-2 6 0 0 0,-2 2-613 0 0,0 0 0 0 0,-10 19-1 0 0,12-25 443 0 0,2-1-4811 0 0,20-34-5768 0 0,-14 19 10154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3017 0 0,'5'-1'5790'0'0,"-5"1"-5685"0"0,1 1 0 0 0,-1 11 2147 0 0,-3 17-1573 0 0,-10 68-599 0 0,10-57-1165 0 0,3-18-1568 0 0,0-25 2779 0 0,1 1 1 0 0,0-1 0 0 0,0 1-1 0 0,0-1 1 0 0,0 1-1 0 0,0-1 1 0 0,1 1-1 0 0,-1 0 1 0 0,1 0 0 0 0,2-4-1 0 0,23-20 2395 0 0,18-9 70 0 0,-40 32-2697 0 0,1-1 0 0 0,0 1-1 0 0,0 0 1 0 0,0 0 0 0 0,0 1 0 0 0,11-3 0 0 0,-17 5-47 0 0,1 0 1 0 0,-1-1-1 0 0,0 1 0 0 0,1 0 1 0 0,-1 0-1 0 0,1 0 0 0 0,-1 0 1 0 0,1 0-1 0 0,-1-1 0 0 0,1 1 1 0 0,-1 0-1 0 0,1 0 0 0 0,-1 0 1 0 0,1 0-1 0 0,-1 0 0 0 0,1 1 1 0 0,-1-1-1 0 0,1 0 0 0 0,-1 0 1 0 0,0 0-1 0 0,1 0 0 0 0,-1 0 1 0 0,1 1-1 0 0,-1-1 0 0 0,1 0 0 0 0,-1 0 1 0 0,0 1-1 0 0,1-1 0 0 0,-1 0 1 0 0,1 1-1 0 0,-1-1 0 0 0,0 0 1 0 0,1 1-1 0 0,-1-1 0 0 0,0 1 1 0 0,0-1-1 0 0,1 0 0 0 0,-1 1 1 0 0,0-1-1 0 0,0 1 0 0 0,0-1 1 0 0,0 1-1 0 0,1-1 0 0 0,-1 1 1 0 0,0-1-1 0 0,0 1 0 0 0,0-1 1 0 0,0 1-1 0 0,0-1 0 0 0,0 0 1 0 0,0 1-1 0 0,0-1 0 0 0,-1 2 1 0 0,0 2-821 0 0,0 1 0 0 0,0-1 0 0 0,-1 0 1 0 0,-3 7-1 0 0,3-7 960 0 0,-3 6-909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 5209 0 0,'0'1'322'0'0,"-1"0"0"0"0,1 0 0 0 0,-1 0 0 0 0,1 0 0 0 0,-1-1-1 0 0,0 1 1 0 0,1 0 0 0 0,-1 0 0 0 0,0-1 0 0 0,0 1 0 0 0,1-1 0 0 0,-1 1 0 0 0,0-1-1 0 0,-1 1 1 0 0,2-1-286 0 0,1-1-1 0 0,-1 1 1 0 0,1-1-1 0 0,-1 1 1 0 0,1-1 0 0 0,-1 1-1 0 0,1-1 1 0 0,-1 1-1 0 0,1-1 1 0 0,0 1-1 0 0,-1-1 1 0 0,1 1-1 0 0,-1 0 1 0 0,1 0-1 0 0,0-1 1 0 0,-1 1-1 0 0,2 0 1 0 0,70-24 1271 0 0,-38 14-602 0 0,33-4 445 0 0,-64 13-1113 0 0,-1 1 1 0 0,1-1-1 0 0,-1 1 1 0 0,1-1-1 0 0,-1 1 1 0 0,1 0-1 0 0,-1 0 0 0 0,1 0 1 0 0,-1 0-1 0 0,1 1 1 0 0,-1-1-1 0 0,1 1 1 0 0,-1-1-1 0 0,1 1 0 0 0,-1 0 1 0 0,0 0-1 0 0,0 0 1 0 0,1 0-1 0 0,-1 0 0 0 0,0 1 1 0 0,0-1-1 0 0,0 1 1 0 0,0-1-1 0 0,0 1 1 0 0,0 0-1 0 0,-1 0 0 0 0,1 0 1 0 0,0 0-1 0 0,-1 0 1 0 0,0 0-1 0 0,1 0 1 0 0,-1 0-1 0 0,0 1 0 0 0,0-1 1 0 0,0 0-1 0 0,-1 1 1 0 0,1-1-1 0 0,0 1 1 0 0,-1-1-1 0 0,0 1 0 0 0,0-1 1 0 0,1 1-1 0 0,-1-1 1 0 0,-1 1-1 0 0,1-1 1 0 0,-1 3-1 0 0,-1 13 247 0 0,-6 21 0 0 0,4-26-699 0 0,1 1-1 0 0,1-1 1 0 0,-1 18-1 0 0,25-39-12802 0 0,-18 2 11940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8146 0 0,'12'-4'5672'0'0,"-11"4"-5625"0"0,0-1 0 0 0,-1 1 0 0 0,1 0-1 0 0,0-1 1 0 0,-1 1 0 0 0,1 0 0 0 0,0 0-1 0 0,0-1 1 0 0,0 1 0 0 0,-1 0 0 0 0,1 0-1 0 0,0 0 1 0 0,0 0 0 0 0,-1 0 0 0 0,1 0-1 0 0,0 0 1 0 0,0 0 0 0 0,0 1 0 0 0,-1-1-1 0 0,1 0 1 0 0,0 0 0 0 0,0 1 0 0 0,-1-1-1 0 0,2 1 1 0 0,2 1-90 0 0,-1 1 1 0 0,1-1-1 0 0,-1 1 0 0 0,0 0 0 0 0,0 0 0 0 0,0 0 0 0 0,0 0 1 0 0,0 1-1 0 0,-1-1 0 0 0,1 1 0 0 0,1 5 0 0 0,3 3-2208 0 0,-2 0 0 0 0,6 17 0 0 0,-10-27 1798 0 0,-1 0 0 0 0,1 0 0 0 0,0 0 0 0 0,-1 1-1 0 0,0-1 1 0 0,1 0 0 0 0,-1 1 0 0 0,0-1 0 0 0,0 0 0 0 0,-1 1 0 0 0,1-1-1 0 0,0 0 1 0 0,-1 0 0 0 0,0 3 0 0 0,0-1-462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5121 0 0,'-9'4'4577'0'0,"7"-3"-3938"0"0,6-2-491 0 0,9 3 499 0 0,-2 1-266 0 0,10-4-15 0 0,-13 0-329 0 0,0 1 0 0 0,0 0 0 0 0,0 0 1 0 0,-1 1-1 0 0,1 0 0 0 0,0 0 0 0 0,10 4 0 0 0,-16-4-28 0 0,-1 0 0 0 0,1 0 0 0 0,-1 0 1 0 0,0 0-1 0 0,0 0 0 0 0,1 0 0 0 0,-1 1 0 0 0,0-1 0 0 0,0 0 0 0 0,0 1 1 0 0,0-1-1 0 0,-1 1 0 0 0,1-1 0 0 0,0 1 0 0 0,-1-1 0 0 0,1 1 0 0 0,-1-1 1 0 0,1 1-1 0 0,-1 0 0 0 0,0-1 0 0 0,1 1 0 0 0,-1 0 0 0 0,0 0 0 0 0,0-1 1 0 0,-1 4-1 0 0,0 7 217 0 0,0-1 1 0 0,-6 21 0 0 0,4-19 14 0 0,-9 39 608 0 0,7-37-536 0 0,1 0-1 0 0,0 0 1 0 0,2 0-1 0 0,0 1 1 0 0,0 29-1 0 0,2-44-311 0 0,0 1-1 0 0,0-1 0 0 0,0 1 0 0 0,0-1 0 0 0,1 1 1 0 0,-1-1-1 0 0,0 1 0 0 0,1-1 0 0 0,-1 0 0 0 0,1 1 1 0 0,0-1-1 0 0,-1 0 0 0 0,1 0 0 0 0,0 1 0 0 0,0-1 1 0 0,0 0-1 0 0,0 0 0 0 0,0 0 0 0 0,0 0 0 0 0,0 0 1 0 0,0 0-1 0 0,2 1 0 0 0,-1-1-1 0 0,0-1 0 0 0,-1 1-1 0 0,1-1 1 0 0,0 0 0 0 0,0 0 0 0 0,-1 0-1 0 0,1 0 1 0 0,0 0 0 0 0,-1 0 0 0 0,1 0 0 0 0,0 0-1 0 0,0-1 1 0 0,-1 1 0 0 0,1-1 0 0 0,0 1-1 0 0,-1-1 1 0 0,1 0 0 0 0,1-1 0 0 0,4-1-32 0 0,-1-1 1 0 0,0-1 0 0 0,1 1 0 0 0,-2-1-1 0 0,1 0 1 0 0,0-1 0 0 0,-1 1-1 0 0,0-1 1 0 0,-1 0 0 0 0,1 0-1 0 0,-1-1 1 0 0,6-10 0 0 0,-7 11 4 0 0,-1 0 1 0 0,0 0 0 0 0,0 1 0 0 0,0-2-1 0 0,0 1 1 0 0,-1 0 0 0 0,0 0 0 0 0,0 0-1 0 0,-1-1 1 0 0,0 1 0 0 0,0 0 0 0 0,0-1-1 0 0,-1 1 1 0 0,0 0 0 0 0,-2-10 0 0 0,2 14 29 0 0,1 1 1 0 0,-1 0 0 0 0,1 0 0 0 0,-1 0 0 0 0,1-1-1 0 0,-1 1 1 0 0,1 0 0 0 0,-1 0 0 0 0,0 0 0 0 0,0 0-1 0 0,0 0 1 0 0,1 0 0 0 0,-1 0 0 0 0,0 0 0 0 0,0 1-1 0 0,0-1 1 0 0,-1 0 0 0 0,1 0 0 0 0,0 1 0 0 0,0-1-1 0 0,0 1 1 0 0,-2-1 0 0 0,1 0 7 0 0,0 1 0 0 0,0 0 1 0 0,0 0-1 0 0,-1 0 0 0 0,1 0 0 0 0,0 1 0 0 0,0-1 0 0 0,0 0 1 0 0,0 1-1 0 0,0 0 0 0 0,0-1 0 0 0,1 1 0 0 0,-3 1 1 0 0,-2 1 26 0 0,0 0 0 0 0,1 1 0 0 0,-1 0 0 0 0,1 0 0 0 0,0 0 1 0 0,0 1-1 0 0,1 0 0 0 0,-6 6 0 0 0,0 4 82 0 0,0 0 1 0 0,1 1-1 0 0,1 0 1 0 0,-10 24-1 0 0,15-28-87 0 0,-1 0 0 0 0,1 0 0 0 0,1 0 0 0 0,0 0 0 0 0,1 0-1 0 0,0 1 1 0 0,1 16 0 0 0,1-22-10 0 0,-1 0 1 0 0,2 0-1 0 0,-1 0 0 0 0,1 0 0 0 0,0 0 0 0 0,0-1 1 0 0,4 8-1 0 0,-5-11 45 0 0,1 0-1 0 0,0 0 1 0 0,0 0 0 0 0,0 0 0 0 0,0-1 0 0 0,0 1 0 0 0,0-1-1 0 0,1 0 1 0 0,-1 1 0 0 0,1-1 0 0 0,-1 0 0 0 0,1 0 0 0 0,0-1-1 0 0,0 1 1 0 0,0-1 0 0 0,7 3 0 0 0,-7-3-6 0 0,1 0 0 0 0,0 0 0 0 0,0 0-1 0 0,0 0 1 0 0,0-1 0 0 0,0 0 0 0 0,0 1 0 0 0,0-2 0 0 0,0 1 0 0 0,0 0 0 0 0,0-1 0 0 0,0 0 0 0 0,0 0-1 0 0,4-1 1 0 0,3-2-90 0 0,0-1 1 0 0,0 0-1 0 0,-1 0 0 0 0,1-1 0 0 0,-1-1 0 0 0,-1 1 0 0 0,1-2 0 0 0,14-14 0 0 0,-10 7-314 0 0,-1 0-1 0 0,0-2 1 0 0,-2 1-1 0 0,13-24 1 0 0,-20 34 273 0 0,0-1 32 0 0,0 0 0 0 0,0 0 0 0 0,1 1 0 0 0,-1-1 0 0 0,7-5 0 0 0,-11 14 130 0 0,-1 0 0 0 0,0-1-1 0 0,1 1 1 0 0,0 0-1 0 0,-1 0 1 0 0,1-1 0 0 0,0 1-1 0 0,0 0 1 0 0,0 0 0 0 0,0 2-1 0 0,0 5 160 0 0,-4 93 345 0 0,4-69-770 0 0,5 44 0 0 0,-5-75 5 0 0,0 1 0 0 0,1-1 0 0 0,-1 0 0 0 0,1 0 0 0 0,-1 1 0 0 0,1-1 0 0 0,0 0 0 0 0,0 0 0 0 0,0 0-1 0 0,2 2 1 0 0,-3-4 112 0 0,0 1 0 0 0,0-1-1 0 0,0 0 1 0 0,0 0-1 0 0,0 0 1 0 0,1 1-1 0 0,-1-1 1 0 0,0 0 0 0 0,0 0-1 0 0,0 0 1 0 0,1 0-1 0 0,-1 0 1 0 0,0 0-1 0 0,0 1 1 0 0,0-1 0 0 0,1 0-1 0 0,-1 0 1 0 0,0 0-1 0 0,0 0 1 0 0,1 0-1 0 0,-1 0 1 0 0,0 0 0 0 0,0 0-1 0 0,1 0 1 0 0,-1 0-1 0 0,0 0 1 0 0,0 0-1 0 0,1 0 1 0 0,-1 0 0 0 0,0 0-1 0 0,0 0 1 0 0,0-1-1 0 0,1 1 1 0 0,0-1-23 0 0,0 1 1 0 0,-1-1 0 0 0,1 0-1 0 0,0 0 1 0 0,-1 0 0 0 0,1 0-1 0 0,-1 0 1 0 0,1 0 0 0 0,-1 0-1 0 0,1 0 1 0 0,-1 0 0 0 0,1-2-1 0 0,5-16 325 0 0,1 0-1 0 0,1 1 0 0 0,0-1 0 0 0,2 1 1 0 0,0 1-1 0 0,1 0 0 0 0,14-17 0 0 0,-20 29-220 0 0,0 0 0 0 0,1 0 0 0 0,8-5 0 0 0,11-10-2484 0 0,1-6-8368 0 0,-23 21 8881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7754 0 0,'-3'5'5886'0'0,"4"-7"-4877"0"0,-1 2-991 0 0,1 0 1 0 0,-1-1-1 0 0,0 1 0 0 0,1 0 1 0 0,-1-1-1 0 0,1 1 1 0 0,-1 0-1 0 0,1 0 1 0 0,-1-1-1 0 0,1 1 1 0 0,-1 0-1 0 0,1 0 1 0 0,-1 0-1 0 0,1 0 1 0 0,-1 0-1 0 0,1 0 0 0 0,0 0 1 0 0,-1 0-1 0 0,1 0 1 0 0,-1 0-1 0 0,1 0 1 0 0,-1 0-1 0 0,1 0 1 0 0,-1 0-1 0 0,2 0 1 0 0,5 2 328 0 0,0 0 0 0 0,0-1 0 0 0,9 1 0 0 0,-11-2-349 0 0,0 0-1 0 0,0 1 1 0 0,0 0-1 0 0,0 0 1 0 0,-1 0 0 0 0,1 1-1 0 0,0-1 1 0 0,-1 1-1 0 0,8 4 1 0 0,-10-5-2 0 0,0 1-1 0 0,0-1 1 0 0,0 1 0 0 0,-1 0 0 0 0,1 0-1 0 0,0 0 1 0 0,-1 0 0 0 0,1 0 0 0 0,-1 0-1 0 0,0 0 1 0 0,0 0 0 0 0,0 1 0 0 0,0-1-1 0 0,0 0 1 0 0,1 4 0 0 0,-1 0-32 0 0,0-1 1 0 0,-1 0-1 0 0,0 0 1 0 0,0 1-1 0 0,0-1 1 0 0,-2 11 0 0 0,-1-1-163 0 0,-1 0 1 0 0,0 0 0 0 0,-2 0-1 0 0,-7 15 1 0 0,1-2-533 0 0,4-10-1786 0 0,-20 33 1 0 0,28-51 2414 0 0,0 1 0 0 0,0-1 1 0 0,0 1-1 0 0,0-1 0 0 0,0 0 1 0 0,0 1-1 0 0,-1-1 0 0 0,1 0 1 0 0,0 1-1 0 0,0-1 0 0 0,0 0 1 0 0,-1 1-1 0 0,1-1 0 0 0,0 0 1 0 0,-1 1-1 0 0,1-1 1 0 0,0 0-1 0 0,-1 0 0 0 0,1 1 1 0 0,0-1-1 0 0,-1 0 0 0 0,1 0 1 0 0,0 0-1 0 0,-1 0 0 0 0,1 0 1 0 0,-1 1-1 0 0,3-13-995 0 0,9-19 618 0 0,6-4 517 0 0,-16 33 61 0 0,0 0 0 0 0,0 0-1 0 0,1 1 1 0 0,-1-1 0 0 0,0 0-1 0 0,1 1 1 0 0,-1-1-1 0 0,1 1 1 0 0,-1-1 0 0 0,1 1-1 0 0,0 0 1 0 0,0-1 0 0 0,0 1-1 0 0,0 0 1 0 0,3-1 0 0 0,-2 2 326 0 0,0 0 0 0 0,0 0 1 0 0,1 1-1 0 0,-1-1 1 0 0,0 1-1 0 0,0 0 0 0 0,0 0 1 0 0,4 2-1 0 0,3 0 312 0 0,-3-1-642 0 0,1 0-1 0 0,-1-1 0 0 0,1 0 0 0 0,-1 0 0 0 0,10-1 0 0 0,-14 0-279 0 0,1 0 1 0 0,0 0-1 0 0,-1-1 0 0 0,1 0 0 0 0,-1 1 1 0 0,0-1-1 0 0,1-1 0 0 0,-1 1 0 0 0,0 0 1 0 0,0-1-1 0 0,1 0 0 0 0,-1 1 0 0 0,3-4 1 0 0,0 0 16 0 0,-1 1 1 0 0,0-2-1 0 0,0 1 0 0 0,0 0 1 0 0,-1-1-1 0 0,1 0 1 0 0,-1 0-1 0 0,4-10 1 0 0,-1 1 653 0 0,-7 14-280 0 0,0 0 1 0 0,0 0 0 0 0,0 0 0 0 0,1 0-1 0 0,-1 0 1 0 0,0 0 0 0 0,1 0-1 0 0,-1 1 1 0 0,1-1 0 0 0,-1 0 0 0 0,1 0-1 0 0,-1 0 1 0 0,1 1 0 0 0,0-1-1 0 0,-1 0 1 0 0,2-1 0 0 0,0 7 0 0 0,-1-1 1 0 0,1 1-1 0 0,-1 0 0 0 0,0-1 1 0 0,0 1-1 0 0,0 6 0 0 0,0-2-111 0 0,0-2-263 0 0,-1 0 0 0 0,0 0 0 0 0,0-1 0 0 0,0 1 0 0 0,-1 0 0 0 0,0 0 0 0 0,-2 7 0 0 0,3-14 12 0 0,-1 1 1 0 0,1 0 0 0 0,0 0 0 0 0,0 0-1 0 0,0 0 1 0 0,0-1 0 0 0,0 1 0 0 0,0 0 0 0 0,0 0-1 0 0,0 0 1 0 0,0 0 0 0 0,0 0 0 0 0,1-1 0 0 0,-1 1-1 0 0,0 0 1 0 0,0 0 0 0 0,2 1 0 0 0,5-5 1055 0 0,0 1 1 0 0,0-2-1 0 0,0 1 1 0 0,9-6 0 0 0,20-12-2193 0 0,0-1-6726 0 0,-27 18 5176 0 0,-6 2 1148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 4553 0 0,'-4'6'1175'0'0,"0"1"-1"0"0,1 0 1 0 0,0 0 0 0 0,-4 10-1 0 0,6-14-962 0 0,1-1-1 0 0,0 1 0 0 0,-1-1 1 0 0,1 1-1 0 0,0-1 0 0 0,0 1 1 0 0,0-1-1 0 0,0 1 1 0 0,1-1-1 0 0,-1 1 0 0 0,1-1 1 0 0,0 1-1 0 0,-1-1 1 0 0,1 0-1 0 0,0 1 0 0 0,0-1 1 0 0,2 3-1 0 0,-2-4-141 0 0,0 1 0 0 0,1-1 0 0 0,-1 0 0 0 0,0 0-1 0 0,1 1 1 0 0,-1-1 0 0 0,0 0 0 0 0,1 0 0 0 0,0 0 0 0 0,-1-1 0 0 0,1 1 0 0 0,-1 0-1 0 0,1 0 1 0 0,0-1 0 0 0,0 1 0 0 0,-1-1 0 0 0,1 0 0 0 0,0 0 0 0 0,0 1 0 0 0,-1-1 0 0 0,1 0-1 0 0,0 0 1 0 0,3-1 0 0 0,0 1-60 0 0,-1-1-1 0 0,1 0 1 0 0,0 0-1 0 0,0-1 1 0 0,-1 1 0 0 0,1-1-1 0 0,6-3 1 0 0,-9 4 2 0 0,3-2-95 0 0,0 0 0 0 0,0 0 0 0 0,0 0-1 0 0,-1-1 1 0 0,7-5 0 0 0,-10 8 86 0 0,0 0-1 0 0,-1 0 1 0 0,1 0-1 0 0,0 0 1 0 0,-1-1-1 0 0,1 1 1 0 0,0 0-1 0 0,-1 0 1 0 0,1 0-1 0 0,-1 0 1 0 0,0-1-1 0 0,0 1 1 0 0,1 0-1 0 0,-1 0 0 0 0,0-1 1 0 0,0 1-1 0 0,0 0 1 0 0,0-1-1 0 0,0 1 1 0 0,0 0-1 0 0,-1 0 1 0 0,1-1-1 0 0,0 1 1 0 0,-1 0-1 0 0,1 0 1 0 0,-1 0-1 0 0,1-1 1 0 0,-1 1-1 0 0,-1-2 1 0 0,0-1 68 0 0,1 2-24 0 0,0 1 0 0 0,0-1-1 0 0,0 0 1 0 0,0 0 0 0 0,0 1 0 0 0,-1-1 0 0 0,1 1 0 0 0,-1-1-1 0 0,1 1 1 0 0,-1 0 0 0 0,1 0 0 0 0,-1-1 0 0 0,0 1-1 0 0,-3-1 1 0 0,1 0-135 0 0,0 1-1 0 0,0-1 0 0 0,-1 1 1 0 0,1 0-1 0 0,0 1 1 0 0,-1-1-1 0 0,1 1 1 0 0,-1 0-1 0 0,1 0 1 0 0,0 0-1 0 0,-1 1 0 0 0,1-1 1 0 0,-1 1-1 0 0,-5 2 1 0 0,3-2-527 0 0,-5 0-1855 0 0,5-1-656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10202 0 0,'-10'-1'5248'0'0,"17"-2"-3645"0"0,17 0-745 0 0,-14 2-847 0 0,0 0 1 0 0,19-4-1 0 0,4-1 35 0 0,-29 6-64 0 0,0 0 1 0 0,0 0 0 0 0,0 1 0 0 0,8 1-1 0 0,9 1-172 0 0,-21-3 190 0 0,0 0 0 0 0,0 0-1 0 0,0 0 1 0 0,0 0 0 0 0,0 0-1 0 0,0 0 1 0 0,0 0 0 0 0,0 0-1 0 0,1 0 1 0 0,-1 0 0 0 0,0 0-1 0 0,0 0 1 0 0,0 0 0 0 0,0 0-1 0 0,0 0 1 0 0,0 0-1 0 0,0 0 1 0 0,0 0 0 0 0,0 0-1 0 0,0 0 1 0 0,1 0 0 0 0,-1 0-1 0 0,0 0 1 0 0,0 0 0 0 0,0 0-1 0 0,0 0 1 0 0,0 0 0 0 0,0 0-1 0 0,0 0 1 0 0,0 0 0 0 0,0 0-1 0 0,0 1 1 0 0,0-1-1 0 0,0 0 1 0 0,0 0 0 0 0,0 0-1 0 0,0 0 1 0 0,0 0 0 0 0,0 0-1 0 0,0 0 1 0 0,0 0 0 0 0,0 0-1 0 0,0 0 1 0 0,0 0 0 0 0,0 1-1 0 0,0-1 1 0 0,0 0 0 0 0,0 0-1 0 0,0 0 1 0 0,-4 6 220 0 0,-10 7 327 0 0,11-10-506 0 0,-5 7 175 0 0,0 0 0 0 0,1 0 1 0 0,-10 19-1 0 0,5-10 170 0 0,2 0-212 0 0,1-1-1 0 0,-9 25 0 0 0,14-25-452 0 0,4-17 106 0 0,0-1-1 0 0,0 1 0 0 0,0 0 0 0 0,0-1 0 0 0,0 1 1 0 0,0 0-1 0 0,0 0 0 0 0,0-1 0 0 0,0 1 0 0 0,0 0 1 0 0,0-1-1 0 0,0 1 0 0 0,1 0 0 0 0,-1-1 0 0 0,0 1 1 0 0,0 0-1 0 0,1-1 0 0 0,-1 1 0 0 0,1-1 0 0 0,0 2 0 0 0,0-3-340 0 0,1 1-1 0 0,0-1 0 0 0,0 0 1 0 0,-1 0-1 0 0,1 1 0 0 0,0-1 1 0 0,-1 0-1 0 0,1-1 0 0 0,-1 1 1 0 0,1 0-1 0 0,-1 0 0 0 0,1 0 1 0 0,1-3-1 0 0,0 1-397 0 0,3-3-173 0 0,0-1 1 0 0,8-12 0 0 0,-3 5 419 0 0,17-28 91 0 0,-6 8 773 0 0,-18 27 41 0 0,10-11 744 0 0,-13 17-798 0 0,-1 1-1 0 0,1-1 0 0 0,-1 1 0 0 0,1 0 0 0 0,0-1 0 0 0,-1 1 0 0 0,1 0 0 0 0,0-1 1 0 0,-1 1-1 0 0,1 0 0 0 0,-1 0 0 0 0,1-1 0 0 0,0 1 0 0 0,0 0 0 0 0,-1 0 0 0 0,1 0 1 0 0,0 0-1 0 0,-1 0 0 0 0,1 0 0 0 0,0 0 0 0 0,-1 0 0 0 0,1 0 0 0 0,0 0 0 0 0,-1 1 1 0 0,1-1-1 0 0,0 0 0 0 0,0 1 0 0 0,1 0 64 0 0,0 1 0 0 0,0 0 0 0 0,0 0 0 0 0,0 0 0 0 0,0 0 0 0 0,-1 0 0 0 0,1 0 0 0 0,-1 0 0 0 0,1 1 0 0 0,-1-1 0 0 0,0 1 0 0 0,0-1 0 0 0,0 1 0 0 0,0-1 0 0 0,-1 1 0 0 0,1-1 0 0 0,0 6 0 0 0,0-3-953 0 0,-1-1 0 0 0,1 1 0 0 0,-1-1 0 0 0,0 1-1 0 0,0 0 1 0 0,-1 0 0 0 0,1-1 0 0 0,-1 1 0 0 0,-2 7 0 0 0,0-5-503 0 0,-1-1 1 0 0,1 0-1 0 0,-1 0 1 0 0,-1 0-1 0 0,-6 8 1 0 0,6-9 667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2136 0 0,'0'0'167'0'0,"-1"0"0"0"0,1 0-1 0 0,0 1 1 0 0,0-1 0 0 0,-1 0-1 0 0,1 1 1 0 0,0-1-1 0 0,-1 0 1 0 0,1 0 0 0 0,0 1-1 0 0,0-1 1 0 0,0 1-1 0 0,-1-1 1 0 0,1 0 0 0 0,0 1-1 0 0,0-1 1 0 0,0 0-1 0 0,0 1 1 0 0,0-1 0 0 0,0 1-1 0 0,0-1 1 0 0,0 1 0 0 0,0 0-1 0 0,7 1 2647 0 0,21-5-179 0 0,-21 2-2489 0 0,21-5 181 0 0,-24 4-307 0 0,0 1 1 0 0,-1 0-1 0 0,1 0 1 0 0,0 0 0 0 0,0 0-1 0 0,0 1 1 0 0,0 0-1 0 0,0 0 1 0 0,0 0 0 0 0,0 0-1 0 0,0 1 1 0 0,0-1-1 0 0,0 1 1 0 0,0 0 0 0 0,0 0-1 0 0,0 0 1 0 0,4 3-1 0 0,-6-3-9 0 0,0 0 1 0 0,0 1-1 0 0,0 0 0 0 0,0 0 0 0 0,0-1 0 0 0,0 1 0 0 0,0 0 1 0 0,0 0-1 0 0,-1 1 0 0 0,1-1 0 0 0,-1 0 0 0 0,1 1 1 0 0,-1-1-1 0 0,0 1 0 0 0,1 3 0 0 0,1 1-3 0 0,-1 0-1 0 0,0 0 1 0 0,0 0-1 0 0,-1 1 1 0 0,0-1-1 0 0,-1 0 1 0 0,1 1-1 0 0,-1-1 1 0 0,0 0 0 0 0,-1 1-1 0 0,-1 7 1 0 0,1-13 13 0 0,1 0 1 0 0,-1-1-1 0 0,0 1 1 0 0,1 0-1 0 0,-1 0 1 0 0,0-1-1 0 0,0 1 1 0 0,0 0-1 0 0,0-1 1 0 0,0 1-1 0 0,-1-1 1 0 0,1 1-1 0 0,0-1 1 0 0,-1 0 0 0 0,1 0-1 0 0,-1 1 1 0 0,-2 0-1 0 0,4-2-12 0 0,0 0-1 0 0,0 1 1 0 0,-1-1-1 0 0,1 0 1 0 0,0 0-1 0 0,0 0 1 0 0,-1 0-1 0 0,1 0 1 0 0,0 0 0 0 0,-1 0-1 0 0,1 0 1 0 0,0 0-1 0 0,0 0 1 0 0,-1 0-1 0 0,1 0 1 0 0,0 0-1 0 0,0 0 1 0 0,-1 0-1 0 0,1 0 1 0 0,0 0 0 0 0,0 0-1 0 0,-1 0 1 0 0,1 0-1 0 0,0 0 1 0 0,0 0-1 0 0,-1 0 1 0 0,1-1-1 0 0,0 1 1 0 0,0 0-1 0 0,-1 0 1 0 0,1 0 0 0 0,0 0-1 0 0,0-1 1 0 0,0 1-1 0 0,0 0 1 0 0,-1 0-1 0 0,1-1 1 0 0,0 1-1 0 0,0 0 1 0 0,0 0-1 0 0,0-1 1 0 0,0 1 0 0 0,0 0-1 0 0,0 0 1 0 0,-1-1-1 0 0,1 1 1 0 0,0-1-15 0 0,0 1 0 0 0,0-1 0 0 0,0 1 0 0 0,0-1 0 0 0,0 1 0 0 0,0-1 0 0 0,1 1 0 0 0,-1-1 0 0 0,0 1 0 0 0,0-1 0 0 0,0 1 0 0 0,0 0 0 0 0,1-1 0 0 0,-1 1 0 0 0,0-1 0 0 0,0 1 0 0 0,1 0 0 0 0,-1-1 0 0 0,0 1 0 0 0,1-1 0 0 0,-1 1 0 0 0,0 0 1 0 0,1 0-1 0 0,-1-1 0 0 0,1 1 0 0 0,-1 0 0 0 0,0 0 0 0 0,1-1 0 0 0,-1 1 0 0 0,2 0 0 0 0,2-2-70 0 0,1 1 0 0 0,-1 0 0 0 0,1 1 0 0 0,0-1 1 0 0,-1 1-1 0 0,1 0 0 0 0,0 0 0 0 0,-1 0 0 0 0,1 1 0 0 0,0-1 0 0 0,-1 1 1 0 0,1 0-1 0 0,0 1 0 0 0,-1-1 0 0 0,8 4 0 0 0,-10-4 84 0 0,0 0 0 0 0,0 0 0 0 0,0 1 0 0 0,-1-1-1 0 0,1 1 1 0 0,0-1 0 0 0,0 1 0 0 0,-1-1 0 0 0,1 1 0 0 0,-1 0 0 0 0,0 0-1 0 0,1 0 1 0 0,-1 0 0 0 0,0 0 0 0 0,0 0 0 0 0,0 0 0 0 0,0 0 0 0 0,-1 0-1 0 0,1 0 1 0 0,-1 1 0 0 0,1-1 0 0 0,-1 0 0 0 0,0 1 0 0 0,0-1 0 0 0,1 0-1 0 0,-2 0 1 0 0,1 1 0 0 0,0-1 0 0 0,0 0 0 0 0,-1 1 0 0 0,1-1 0 0 0,-1 0-1 0 0,0 0 1 0 0,0 0 0 0 0,-1 4 0 0 0,0-4 23 0 0,1 1 0 0 0,0 0 0 0 0,-1-1 0 0 0,1 1 1 0 0,-1-1-1 0 0,0 1 0 0 0,0-1 0 0 0,0 0 0 0 0,0 0 0 0 0,0 0 0 0 0,0 0 1 0 0,-1 0-1 0 0,1-1 0 0 0,-1 1 0 0 0,1 0 0 0 0,-1-1 0 0 0,-3 2 0 0 0,4-3 16 0 0,-1 1-1 0 0,1-1 0 0 0,-1 1 0 0 0,1-1 0 0 0,-1 0 0 0 0,1 0 0 0 0,-1 0 0 0 0,1 0 0 0 0,-1 0 1 0 0,1-1-1 0 0,0 1 0 0 0,-1-1 0 0 0,1 0 0 0 0,0 1 0 0 0,-1-1 0 0 0,1 0 0 0 0,0 0 0 0 0,0-1 1 0 0,0 1-1 0 0,-1 0 0 0 0,-1-3 0 0 0,0 1-178 0 0,1 1-1 0 0,1-1 1 0 0,-1 0-1 0 0,0 0 1 0 0,1 0 0 0 0,-1 0-1 0 0,1-1 1 0 0,0 1 0 0 0,0-1-1 0 0,0 1 1 0 0,1-1 0 0 0,-1 0-1 0 0,1 0 1 0 0,0 1-1 0 0,0-1 1 0 0,0 0 0 0 0,1 0-1 0 0,-1 0 1 0 0,1 0 0 0 0,0 0-1 0 0,0 0 1 0 0,0 0 0 0 0,1 0-1 0 0,1-7 1 0 0,-1 2-1115 0 0,1-1 0 0 0,1 1 0 0 0,-1 0 0 0 0,2 0 0 0 0,-1 0-1 0 0,7-12 1 0 0,-5 12-380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9354 0 0,'-4'6'4599'0'0,"4"-6"-4550"0"0,0 0 1 0 0,0 0-1 0 0,0 0 0 0 0,0 0 0 0 0,0 0 0 0 0,0 0 1 0 0,0 0-1 0 0,0 0 0 0 0,0 0 0 0 0,0 0 1 0 0,0 0-1 0 0,0 0 0 0 0,0 1 0 0 0,0-1 0 0 0,0 0 1 0 0,0 0-1 0 0,0 0 0 0 0,0 0 0 0 0,0 0 0 0 0,0 0 1 0 0,0 0-1 0 0,0 0 0 0 0,0 0 0 0 0,0 0 1 0 0,0 0-1 0 0,0 0 0 0 0,0 1 0 0 0,0-1 345 0 0,0 0-345 0 0,0 0 0 0 0,1 0 0 0 0,-1 0 1 0 0,0 0-1 0 0,0 0 0 0 0,0 0 0 0 0,0 0 1 0 0,0 0-1 0 0,0 0 0 0 0,0 0 0 0 0,3 3 470 0 0,-3 15-2244 0 0,0-12-282 0 0,-1 1 409 0 0,0-1 0 0 0,-1 0 0 0 0,0 1 0 0 0,0-1 0 0 0,-1 0 0 0 0,-5 10 0 0 0,5-11 901 0 0,0 3 142 0 0,-1 0-52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4177 0 0,'0'0'52'0'0,"0"0"-1"0"0,0 0 1 0 0,0 0 0 0 0,0 0 0 0 0,0 1-1 0 0,0-1 1 0 0,0 0 0 0 0,0 0 0 0 0,1 0 0 0 0,-1 0-1 0 0,0 0 1 0 0,0 0 0 0 0,0 0 0 0 0,0 1-1 0 0,0-1 1 0 0,0 0 0 0 0,0 0 0 0 0,0 0-1 0 0,0 0 1 0 0,0 0 0 0 0,0 0 0 0 0,1 0-1 0 0,-1 0 1 0 0,0 0 0 0 0,0 0 0 0 0,0 0 0 0 0,0 1-1 0 0,0-1 1 0 0,0 0 0 0 0,0 0 0 0 0,1 0-1 0 0,-1 0 1 0 0,0 0 0 0 0,0 0 0 0 0,0 0-1 0 0,0 0 1 0 0,0 0 0 0 0,0 0 0 0 0,1 0-1 0 0,-1 0 1 0 0,0 0 0 0 0,0 0 0 0 0,0 0 0 0 0,0-1-1 0 0,14 3 1295 0 0,14-1-642 0 0,-27-1-695 0 0,0 0-1 0 0,0 0 0 0 0,0 0 1 0 0,0 0-1 0 0,0 0 0 0 0,0 0 1 0 0,0 0-1 0 0,0 0 0 0 0,0 1 1 0 0,0-1-1 0 0,0 0 0 0 0,0 1 1 0 0,-1-1-1 0 0,1 0 0 0 0,0 1 1 0 0,0-1-1 0 0,0 1 0 0 0,0 0 1 0 0,-1-1-1 0 0,1 1 0 0 0,0-1 1 0 0,0 1-1 0 0,-1 0 0 0 0,1 0 1 0 0,0-1-1 0 0,-1 1 0 0 0,1 0 1 0 0,-1 0-1 0 0,1 0 0 0 0,-1 0 1 0 0,0 0-1 0 0,1 0 0 0 0,-1 1 1 0 0,1 3 166 0 0,-1-1 0 0 0,0 1 0 0 0,0 0 0 0 0,-1 0 0 0 0,0-1 0 0 0,-1 6 0 0 0,1-6 44 0 0,1 0-1 0 0,-1 0 1 0 0,0-1-1 0 0,1 1 1 0 0,0 0-1 0 0,0 0 1 0 0,0-1-1 0 0,1 5 1 0 0,0-7-185 0 0,-1 0 0 0 0,0-1 0 0 0,1 1 0 0 0,-1-1 1 0 0,1 1-1 0 0,-1-1 0 0 0,1 1 0 0 0,-1-1 0 0 0,1 1 0 0 0,0-1 0 0 0,-1 1 1 0 0,1-1-1 0 0,0 0 0 0 0,-1 1 0 0 0,1-1 0 0 0,0 0 0 0 0,-1 0 0 0 0,1 0 0 0 0,0 1 1 0 0,-1-1-1 0 0,1 0 0 0 0,0 0 0 0 0,0 0 0 0 0,-1 0 0 0 0,1 0 0 0 0,0 0 1 0 0,-1 0-1 0 0,1-1 0 0 0,1 1 0 0 0,23-7 437 0 0,-23 7-438 0 0,45-19 69 0 0,-38 15 131 0 0,1-3-6940 0 0,1-1 1290 0 0,-7 7 3654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2208 0 0,'0'1'257'0'0,"-1"-1"0"0"0,1 1 0 0 0,0 0 0 0 0,0-1 0 0 0,-1 1 0 0 0,1 0 0 0 0,0-1 0 0 0,0 1 0 0 0,0 0 0 0 0,0-1 0 0 0,0 1 0 0 0,0 0 0 0 0,0-1 0 0 0,0 1 0 0 0,0 0 0 0 0,0-1 0 0 0,1 1 0 0 0,-1 0 0 0 0,0-1 0 0 0,0 1 0 0 0,0 0 0 0 0,1-1 0 0 0,-1 1 0 0 0,0-1 0 0 0,1 1 0 0 0,-1 0 0 0 0,1-1 0 0 0,-1 1 0 0 0,2 0 0 0 0,-1 0 484 0 0,1 0-1 0 0,0 0 1 0 0,0-1 0 0 0,0 1 0 0 0,0 0 0 0 0,0-1 0 0 0,4 1 0 0 0,3 1 1502 0 0,11 2 1659 0 0,-19-5-4370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 7978 0 0,'3'-2'7575'0'0,"-6"-3"-7278"0"0,5 6-433 0 0,-2-1 159 0 0,0 0-1 0 0,1 0 1 0 0,-1 1 0 0 0,0-1 0 0 0,1 0 0 0 0,-1 0 0 0 0,0 0 0 0 0,1 1 0 0 0,-1-1-1 0 0,0 0 1 0 0,0 0 0 0 0,0 1 0 0 0,1-1 0 0 0,-1 0 0 0 0,0 1 0 0 0,0-1-1 0 0,0 0 1 0 0,1 1 0 0 0,-1-1 0 0 0,0 0 0 0 0,0 1 0 0 0,0-1 0 0 0,0 0 0 0 0,0 1-1 0 0,0-1 1 0 0,0 1 0 0 0,0-1 0 0 0,0 1 0 0 0,-12 69 1235 0 0,10-48-1509 0 0,-11 40 0 0 0,5-34-682 0 0,-2 0-1 0 0,0-1 1 0 0,-2 0 0 0 0,-27 45 0 0 0,35-65 379 0 0,4-6 325 0 0,-1 1 0 0 0,1-1 0 0 0,-1 1 0 0 0,0-1 0 0 0,0 1 0 0 0,0-1 0 0 0,0 0 0 0 0,0 1 0 0 0,0-1 0 0 0,0 0 0 0 0,0 0 0 0 0,-1 0 0 0 0,1 0 0 0 0,0 0 0 0 0,-1 0 0 0 0,-1 1 0 0 0,2-2 118 0 0,1-1 0 0 0,0 1 0 0 0,0-1 0 0 0,-1 1 0 0 0,1 0 0 0 0,0-1-1 0 0,0 1 1 0 0,0-1 0 0 0,-1 1 0 0 0,1-1 0 0 0,0 1 0 0 0,0 0 0 0 0,0-1-1 0 0,0 1 1 0 0,0-1 0 0 0,0 1 0 0 0,0-1 0 0 0,0 1 0 0 0,0-1 0 0 0,0 1 0 0 0,0-1-1 0 0,0 1 1 0 0,0 0 0 0 0,1-1 0 0 0,-1 1 0 0 0,0-1 0 0 0,0 1 0 0 0,1-1-1 0 0,4-15-924 0 0,0 5 839 0 0,0 0 1 0 0,1 0-1 0 0,0 1 0 0 0,11-14 1 0 0,-13 20 570 0 0,-1 1-1 0 0,0-1 1 0 0,1 1 0 0 0,0 0-1 0 0,0-1 1 0 0,0 2 0 0 0,0-1-1 0 0,0 0 1 0 0,1 1 0 0 0,-1 0 0 0 0,1 0-1 0 0,-1 0 1 0 0,9-2 0 0 0,-12 4-243 0 0,0 0 0 0 0,0 0 0 0 0,0 0 0 0 0,0 0 0 0 0,0 0 0 0 0,0 0 0 0 0,0 0 0 0 0,0 1 0 0 0,0-1 0 0 0,0 0 0 0 0,-1 0 0 0 0,1 1 0 0 0,0-1 0 0 0,0 1 0 0 0,0-1 0 0 0,0 1 0 0 0,0-1 0 0 0,-1 1 0 0 0,1-1 0 0 0,0 1 0 0 0,0 0 0 0 0,-1-1 0 0 0,1 1 0 0 0,0 1 0 0 0,13 23 219 0 0,-7-12-437 0 0,-6-12-96 0 0,-1 1 1 0 0,1-1-1 0 0,0 0 0 0 0,0 1 1 0 0,0-1-1 0 0,1 0 1 0 0,-1 0-1 0 0,0 1 0 0 0,0-1 1 0 0,1 0-1 0 0,-1 0 1 0 0,0 0-1 0 0,1 0 0 0 0,-1-1 1 0 0,1 1-1 0 0,2 1 0 0 0,-3-2-21 0 0,0 0 0 0 0,0 0 0 0 0,0-1 0 0 0,0 1 0 0 0,0 0 0 0 0,0 0-1 0 0,0 0 1 0 0,0-1 0 0 0,0 1 0 0 0,0 0 0 0 0,0-1 0 0 0,0 1 0 0 0,-1-1-1 0 0,1 1 1 0 0,0-1 0 0 0,0 0 0 0 0,0 1 0 0 0,-1-1 0 0 0,1 0 0 0 0,0 1-1 0 0,-1-1 1 0 0,1 0 0 0 0,0 0 0 0 0,-1 0 0 0 0,1 1 0 0 0,-1-1 0 0 0,0 0-1 0 0,1 0 1 0 0,0-1 0 0 0,40-98-1747 0 0,-36 88 2038 0 0,-2 1 225 0 0,0 1 0 0 0,1 0 1 0 0,0 1-1 0 0,1-1 0 0 0,10-14 0 0 0,-15 23-53 0 0,1 1-1 0 0,-1-1 0 0 0,0 1 0 0 0,0 0 0 0 0,1-1 0 0 0,-1 1 0 0 0,1-1 0 0 0,-1 1 1 0 0,0 0-1 0 0,1-1 0 0 0,-1 1 0 0 0,1 0 0 0 0,-1 0 0 0 0,1-1 0 0 0,-1 1 0 0 0,1 0 0 0 0,-1 0 1 0 0,1 0-1 0 0,0 0 0 0 0,-1 0-130 0 0,0 0-1 0 0,1 0 1 0 0,-1 0 0 0 0,0 0-1 0 0,0 0 1 0 0,1 1 0 0 0,-1-1-1 0 0,0 0 1 0 0,0 0 0 0 0,0 1-1 0 0,1-1 1 0 0,-1 0 0 0 0,0 0-1 0 0,0 1 1 0 0,0-1 0 0 0,0 0-1 0 0,0 0 1 0 0,0 1 0 0 0,1-1-1 0 0,-1 0 1 0 0,0 1 0 0 0,0-1-1 0 0,0 0 1 0 0,0 1 0 0 0,0 28 2292 0 0,-1-17-2199 0 0,7 57-578 0 0,-5-24-2657 0 0,-1-43 2764 0 0,0 17-2742 0 0,-1-12 554 0 0,-3-13-1359 0 0,2 2 3329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1416 0 0,'7'-7'1780'0'0,"-6"6"-1348"0"0,0-1 1 0 0,0 1-1 0 0,0 0 1 0 0,0 0-1 0 0,0 1 0 0 0,0-1 1 0 0,0 0-1 0 0,0 0 1 0 0,1 0-1 0 0,-1 1 1 0 0,0-1-1 0 0,0 1 1 0 0,3-1-1 0 0,22-3 2714 0 0,-8-2-3062 0 0,-5 2-592 0 0,0-1 1 0 0,23-11-1 0 0,-30 13 81 0 0,-1-1 1 0 0,1 0-1 0 0,-1 0 0 0 0,1-1 1 0 0,-1 0-1 0 0,0 0 0 0 0,-1 0 1 0 0,8-11-1 0 0,-7 7 494 0 0,0 1-1 0 0,0-1 1 0 0,-1 0 0 0 0,-1 0 0 0 0,5-17 0 0 0,-11 43 5576 0 0,2-13-5596 0 0,0 0 0 0 0,1 1 0 0 0,-1-1 0 0 0,1 1 0 0 0,1 6 0 0 0,0-2-73 0 0,2 0 0 0 0,-1 0 0 0 0,1-1 1 0 0,0 1-1 0 0,1-1 0 0 0,-1 0 0 0 0,10 14 0 0 0,-11-20 12 0 0,-1 0 1 0 0,1 0-1 0 0,-1-1 0 0 0,1 1 0 0 0,0 0 0 0 0,0-1 0 0 0,-1 1 0 0 0,1-1 0 0 0,0 1 0 0 0,1-1 1 0 0,-1 0-1 0 0,0 0 0 0 0,0 0 0 0 0,0 0 0 0 0,1 0 0 0 0,-1-1 0 0 0,0 1 0 0 0,1-1 0 0 0,-1 1 1 0 0,1-1-1 0 0,-1 0 0 0 0,0 0 0 0 0,1 0 0 0 0,-1 0 0 0 0,1 0 0 0 0,-1-1 0 0 0,0 1 0 0 0,1-1 1 0 0,-1 0-1 0 0,0 1 0 0 0,1-1 0 0 0,-1 0 0 0 0,3-2 0 0 0,0 0-31 0 0,-1 1 0 0 0,0-1-1 0 0,0 0 1 0 0,0 0 0 0 0,-1 0 0 0 0,1-1-1 0 0,-1 0 1 0 0,1 1 0 0 0,-1-1-1 0 0,0 0 1 0 0,-1 0 0 0 0,1-1 0 0 0,-1 1-1 0 0,1 0 1 0 0,-1-1 0 0 0,-1 0 0 0 0,1 1-1 0 0,-1-1 1 0 0,1 0 0 0 0,-2 0 0 0 0,1 0-1 0 0,0-7 1 0 0,0-2-34 0 0,-2 1 0 0 0,1-1-1 0 0,-2 1 1 0 0,0-1 0 0 0,0 1 0 0 0,-1 0-1 0 0,-5-14 1 0 0,7 24 90 0 0,-1-1-1 0 0,1 0 1 0 0,0 1 0 0 0,-1 0-1 0 0,0-1 1 0 0,0 1 0 0 0,-4-5-1 0 0,5 7 14 0 0,0 0 1 0 0,0 0-1 0 0,1 1 0 0 0,-1-1 1 0 0,0 0-1 0 0,-1 1 0 0 0,1-1 1 0 0,0 1-1 0 0,0-1 0 0 0,0 1 0 0 0,0-1 1 0 0,0 1-1 0 0,0 0 0 0 0,-1 0 1 0 0,1-1-1 0 0,0 1 0 0 0,0 0 1 0 0,0 0-1 0 0,-1 0 0 0 0,1 0 0 0 0,0 0 1 0 0,0 1-1 0 0,0-1 0 0 0,-1 0 1 0 0,1 1-1 0 0,0-1 0 0 0,-2 2 1 0 0,-5 1 123 0 0,0 1 1 0 0,0 0 0 0 0,0 0 0 0 0,1 1 0 0 0,0 0 0 0 0,0 1-1 0 0,0-1 1 0 0,0 2 0 0 0,1-1 0 0 0,0 0 0 0 0,0 1 0 0 0,1 0 0 0 0,-7 12-1 0 0,7-9-80 0 0,0 0-1 0 0,0 1 1 0 0,1 0-1 0 0,1 0 0 0 0,0 0 1 0 0,0 0-1 0 0,1 1 1 0 0,0-1-1 0 0,1 24 0 0 0,1-17-91 0 0,1 0-1 0 0,1 0 0 0 0,1 0 0 0 0,6 22 0 0 0,2-8-1444 0 0,-11-32 1278 0 0,0 1 1 0 0,1-1 0 0 0,-1 0-1 0 0,0 1 1 0 0,1-1-1 0 0,-1 0 1 0 0,0 1 0 0 0,1-1-1 0 0,-1 0 1 0 0,1 0-1 0 0,-1 0 1 0 0,1 1-1 0 0,-1-1 1 0 0,0 0 0 0 0,1 0-1 0 0,-1 0 1 0 0,1 0-1 0 0,-1 0 1 0 0,1 0 0 0 0,-1 0-1 0 0,1 0 1 0 0,-1 0-1 0 0,1 0 1 0 0,-1 0 0 0 0,0 0-1 0 0,1 0 1 0 0,-1 0-1 0 0,1 0 1 0 0,-1 0 0 0 0,1 0-1 0 0,-1-1 1 0 0,0 1-1 0 0,1 0 1 0 0,-1 0 0 0 0,1-1-1 0 0,-1 1 1 0 0,0 0-1 0 0,1-1 1 0 0,18-14-4285 0 0,-16 13 4176 0 0,2-2-56 0 0,-1-1-101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2937 0 0,'2'6'5700'0'0,"-2"-6"-5617"0"0,0 0 1 0 0,0 1-1 0 0,0-1 1 0 0,1 0-1 0 0,-1 0 1 0 0,0 1 0 0 0,0-1-1 0 0,0 0 1 0 0,0 1-1 0 0,0-1 1 0 0,0 0-1 0 0,0 0 1 0 0,0 1-1 0 0,0-1 1 0 0,0 0-1 0 0,0 1 1 0 0,0-1-1 0 0,0 0 1 0 0,0 0-1 0 0,-1 1 1 0 0,1-1-1 0 0,0 0 1 0 0,0 1-1 0 0,0-1 1 0 0,0 0-1 0 0,0 0 1 0 0,-1 1-1 0 0,1-1 1 0 0,0 0-1 0 0,-2 3 125 0 0,1 1-1 0 0,0-1 0 0 0,0 0 0 0 0,0 0 0 0 0,1 1 1 0 0,-1-1-1 0 0,1 0 0 0 0,-1 4 0 0 0,0 9-107 0 0,-1-7-128 0 0,1 0 0 0 0,1 0 1 0 0,0 0-1 0 0,0 0 0 0 0,1 0 0 0 0,2 13 1 0 0,-2-14-102 0 0,0-5-288 0 0,-1 1 1 0 0,1-1-1 0 0,-1 1 1 0 0,0-1-1 0 0,0 1 1 0 0,-1 3-1 0 0,1-5 14 0 0,-1-1 1 0 0,1 0-1 0 0,-1 0 1 0 0,1 0-1 0 0,-1 0 1 0 0,1 0-1 0 0,-1 0 0 0 0,0 0 1 0 0,1 0-1 0 0,-1 0 1 0 0,0 0-1 0 0,0 0 0 0 0,0 0 1 0 0,0-1-1 0 0,0 1 1 0 0,0 0-1 0 0,0-1 0 0 0,0 1 1 0 0,0 0-1 0 0,-2 0 1 0 0,-3 2-1004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4377 0 0,'-5'2'4763'0'0,"10"-5"-4664"0"0,-1 2 4 0 0,0 0-1 0 0,0 1 1 0 0,0 0-1 0 0,7 0 1 0 0,-6 0-48 0 0,26-2 164 0 0,15 1 179 0 0,-42 1-353 0 0,0 0 0 0 0,0 1 0 0 0,0-1 0 0 0,0 1 1 0 0,0 0-1 0 0,-1 1 0 0 0,1-1 0 0 0,6 3 0 0 0,-8-2 9 0 0,-1-1-1 0 0,1 0 0 0 0,-1 1 1 0 0,1-1-1 0 0,-1 1 0 0 0,0 0 1 0 0,1-1-1 0 0,-1 1 0 0 0,0 0 1 0 0,0 0-1 0 0,0 0 0 0 0,-1 0 1 0 0,1 0-1 0 0,0 0 0 0 0,-1 0 1 0 0,1 0-1 0 0,-1 0 0 0 0,0 0 1 0 0,1 0-1 0 0,-1 0 0 0 0,0 0 1 0 0,0 0-1 0 0,0 0 0 0 0,-1 0 1 0 0,1 0-1 0 0,-1 3 0 0 0,-2 7 328 0 0,0 0-1 0 0,0-1 1 0 0,-7 14-1 0 0,10-24-352 0 0,-26 73 1290 0 0,23-65-1207 0 0,1-4-70 0 0,0 1 0 0 0,0 0 0 0 0,-1 11 0 0 0,2-16-53 0 0,1-1 0 0 0,0 1 0 0 0,0 0 0 0 0,0 0 0 0 0,0 0 0 0 0,0 0 0 0 0,0 0 0 0 0,0 0 0 0 0,1 0-1 0 0,-1 0 1 0 0,0 0 0 0 0,0 0 0 0 0,1-1 0 0 0,-1 1 0 0 0,0 0 0 0 0,1 0 0 0 0,-1 0 0 0 0,1 0 0 0 0,-1-1 0 0 0,1 1 0 0 0,0 0 0 0 0,-1-1 0 0 0,1 1 0 0 0,0 0 0 0 0,-1-1 0 0 0,1 1 0 0 0,0-1-1 0 0,0 1 1 0 0,-1-1 0 0 0,1 1 0 0 0,1 0 0 0 0,1-1-31 0 0,-1 1-1 0 0,1-1 1 0 0,0 0 0 0 0,-1 0-1 0 0,1 0 1 0 0,0 0 0 0 0,-1 0-1 0 0,1-1 1 0 0,0 1 0 0 0,-1-1-1 0 0,1 0 1 0 0,-1 1-1 0 0,5-3 1 0 0,2-2 19 0 0,0 1 0 0 0,10-8 0 0 0,-14 8 33 0 0,-1 1 0 0 0,1-2 0 0 0,-1 1 0 0 0,0 0-1 0 0,0-1 1 0 0,3-5 0 0 0,-5 8 71 0 0,0-1 0 0 0,-1 1 0 0 0,1-1 0 0 0,-1 1 0 0 0,0-1 0 0 0,0 1 0 0 0,0-1 0 0 0,0 0 0 0 0,0 1 0 0 0,0-1 0 0 0,-1 0 0 0 0,0 0 0 0 0,1 0 0 0 0,-1-5 0 0 0,-2 5 34 0 0,0 0 0 0 0,0 0 0 0 0,0 0-1 0 0,0 0 1 0 0,0 1 0 0 0,0-1 0 0 0,-1 0 0 0 0,0 1 0 0 0,1 0-1 0 0,-1 0 1 0 0,0 0 0 0 0,0 0 0 0 0,-4-2 0 0 0,-17-5-242 0 0,-2 0-1741 0 0,13 0-2176 0 0,12 8 3419 0 0,1 0 0 0 0,-1 0 0 0 0,1 0 0 0 0,-1 0 0 0 0,1-1 0 0 0,0 1 0 0 0,-1 0 0 0 0,1 0 0 0 0,0 0 0 0 0,0 0 0 0 0,0 0 0 0 0,-1-1 0 0 0,1 1 0 0 0,1-2 0 0 0,0-2-1138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10474 0 0,'0'1'131'0'0,"-1"-1"-1"0"0,1 0 0 0 0,0 1 0 0 0,0-1 1 0 0,0 0-1 0 0,-1 1 0 0 0,1-1 1 0 0,0 1-1 0 0,0-1 0 0 0,0 0 1 0 0,0 1-1 0 0,0-1 0 0 0,0 1 1 0 0,0-1-1 0 0,0 0 0 0 0,0 1 1 0 0,0-1-1 0 0,0 1 0 0 0,0-1 1 0 0,0 0-1 0 0,0 1 0 0 0,0-1 0 0 0,0 1 1 0 0,1-1-1 0 0,-1 0 0 0 0,0 1 1 0 0,0-1-1 0 0,0 0 0 0 0,1 1 1 0 0,-1-1-1 0 0,0 0 0 0 0,0 1 1 0 0,1-1-1 0 0,-1 0 0 0 0,0 1 1 0 0,1-1-1 0 0,-1 0 0 0 0,0 0 0 0 0,1 1 1 0 0,0-1-1 0 0,8 13 1691 0 0,-6-4-2198 0 0,1-1-1782 0 0,-2 1-1 0 0,1-1 1 0 0,2 13-1 0 0,-5-18 1727 0 0,1 0-1 0 0,-1-1 1 0 0,0 1-1 0 0,0 0 1 0 0,-1-1 0 0 0,1 1-1 0 0,0-1 1 0 0,-1 1-1 0 0,0-1 1 0 0,1 1-1 0 0,-1-1 1 0 0,0 1 0 0 0,0-1-1 0 0,-1 0 1 0 0,1 1-1 0 0,-2 2 1 0 0,-2 1-814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4209 0 0,'-4'6'3171'0'0,"5"-4"-1494"0"0,11-3-601 0 0,-2 1-211 0 0,-1 0-642 0 0,0 1 0 0 0,1 0 0 0 0,-1 0 0 0 0,0 1 0 0 0,11 4 0 0 0,-19-6-208 0 0,0 1-1 0 0,1 0 1 0 0,-1 0 0 0 0,0 0-1 0 0,0 0 1 0 0,0 0 0 0 0,0 0-1 0 0,-1 0 1 0 0,1 0 0 0 0,0 0-1 0 0,0 1 1 0 0,-1-1 0 0 0,1 0-1 0 0,0 0 1 0 0,-1 1 0 0 0,1-1-1 0 0,-1 0 1 0 0,0 1 0 0 0,1-1-1 0 0,-1 3 1 0 0,2 32 232 0 0,-2-31-183 0 0,-1 7 46 0 0,0-1-1 0 0,-1 0 1 0 0,-4 15 0 0 0,4-17-61 0 0,0-1 1 0 0,1 1-1 0 0,-1-1 1 0 0,1 1-1 0 0,1 0 1 0 0,1 14-1 0 0,-1-22-48 0 0,0 0 0 0 0,0 0 0 0 0,0 0 0 0 0,0 0-1 0 0,1 0 1 0 0,-1-1 0 0 0,0 1 0 0 0,1 0 0 0 0,-1 0 0 0 0,0 0-1 0 0,1 0 1 0 0,-1 0 0 0 0,1-1 0 0 0,0 1 0 0 0,-1 0 0 0 0,1 0-1 0 0,0-1 1 0 0,-1 1 0 0 0,1 0 0 0 0,0-1 0 0 0,0 1 0 0 0,0-1 0 0 0,-1 1-1 0 0,3 0 1 0 0,-1-1 4 0 0,0 1 0 0 0,0-1 0 0 0,0 0-1 0 0,-1 0 1 0 0,1 0 0 0 0,0 0 0 0 0,0 0-1 0 0,0 0 1 0 0,0-1 0 0 0,0 1 0 0 0,0 0 0 0 0,2-2-1 0 0,0 1-58 0 0,1-1 0 0 0,-1 0 0 0 0,1-1 0 0 0,-1 1-1 0 0,0-1 1 0 0,0 0 0 0 0,0 0 0 0 0,0 0 0 0 0,5-5 0 0 0,-6 5-50 0 0,0-1 0 0 0,0 0 0 0 0,0 0 0 0 0,-1 0 0 0 0,0 0 0 0 0,1-1 0 0 0,-1 1 0 0 0,-1 0 0 0 0,1-1 1 0 0,-1 0-1 0 0,0 1 0 0 0,0-1 0 0 0,0 0 0 0 0,0 0 0 0 0,-1 1 0 0 0,0-1 0 0 0,0 0 0 0 0,0 0 0 0 0,-1 0 1 0 0,0-5-1 0 0,0 8 95 0 0,1 0 0 0 0,-1 0 1 0 0,1 0-1 0 0,-1 0 1 0 0,0 0-1 0 0,0 0 0 0 0,0 1 1 0 0,0-1-1 0 0,0 0 0 0 0,0 1 1 0 0,0-1-1 0 0,-1 0 1 0 0,1 1-1 0 0,0-1 0 0 0,-1 1 1 0 0,1 0-1 0 0,-1 0 1 0 0,0-1-1 0 0,1 1 0 0 0,-1 0 1 0 0,0 0-1 0 0,0 0 0 0 0,0 1 1 0 0,-3-2-1 0 0,2 2 63 0 0,-1-1 1 0 0,1 1-1 0 0,-1 0 0 0 0,0 1 0 0 0,1-1 1 0 0,-1 1-1 0 0,1-1 0 0 0,-1 1 1 0 0,1 0-1 0 0,-1 0 0 0 0,1 1 0 0 0,0-1 1 0 0,-4 3-1 0 0,0 0 112 0 0,0 0 0 0 0,0 1 1 0 0,1-1-1 0 0,-1 2 0 0 0,1-1 1 0 0,1 1-1 0 0,-1 0 0 0 0,1 0 1 0 0,0 0-1 0 0,0 1 0 0 0,1 0 1 0 0,0 0-1 0 0,0 0 0 0 0,1 1 1 0 0,-1-1-1 0 0,2 1 0 0 0,-4 14 1 0 0,4-14-10 0 0,1 0 0 0 0,0 1 0 0 0,1-1 1 0 0,0 0-1 0 0,0 1 0 0 0,1-1 0 0 0,0 0 0 0 0,0 0 1 0 0,1 1-1 0 0,0-1 0 0 0,0 0 0 0 0,1-1 0 0 0,0 1 1 0 0,1 0-1 0 0,5 8 0 0 0,-7-13-160 0 0,0-1-1 0 0,0 1 1 0 0,0-1 0 0 0,0 0-1 0 0,0 1 1 0 0,0-1 0 0 0,1 0-1 0 0,-1-1 1 0 0,1 1-1 0 0,-1 0 1 0 0,1-1 0 0 0,0 1-1 0 0,0-1 1 0 0,-1 0 0 0 0,1 0-1 0 0,0 0 1 0 0,0 0 0 0 0,0-1-1 0 0,4 1 1 0 0,-2-1-160 0 0,-1 0 0 0 0,1-1 0 0 0,-1 1 0 0 0,1-1 0 0 0,-1 0 0 0 0,1 0 0 0 0,-1-1 0 0 0,0 0 0 0 0,1 1 0 0 0,-1-1 0 0 0,0 0 0 0 0,5-4 0 0 0,4-4-805 0 0,1 0 1 0 0,-1 0-1 0 0,20-22 0 0 0,30-43-1017 0 0,10-11 1716 0 0,-62 79 831 0 0,-11 7-517 0 0,0 0-1 0 0,0 0 1 0 0,0 0 0 0 0,1 0-1 0 0,-1 0 1 0 0,0 0 0 0 0,0 0-1 0 0,1 0 1 0 0,-1 0-1 0 0,0 0 1 0 0,0 0 0 0 0,1 0-1 0 0,-1 0 1 0 0,0 0 0 0 0,0 0-1 0 0,0 0 1 0 0,1 0-1 0 0,-1 0 1 0 0,0 0 0 0 0,0 1-1 0 0,0-1 1 0 0,1 0 0 0 0,-1 0-1 0 0,0 0 1 0 0,0 0-1 0 0,0 0 1 0 0,1 1 0 0 0,-1-1-1 0 0,0 0 1 0 0,0 0-1 0 0,0 0 1 0 0,0 1 0 0 0,0-1-1 0 0,0 0 1 0 0,0 0 0 0 0,1 0-1 0 0,-1 1 1 0 0,0-1-1 0 0,0 0 1 0 0,0 0 0 0 0,0 1-1 0 0,0-1 1 0 0,0 0 0 0 0,0 0-1 0 0,0 1 1 0 0,0-1-1 0 0,0 0 1 0 0,0 0 0 0 0,0 0-1 0 0,0 1 1 0 0,-1-1 0 0 0,1 0-1 0 0,-7 42 2994 0 0,2-17-2530 0 0,3-15-442 0 0,0 1 1 0 0,0-1-1 0 0,1 0 1 0 0,1 0-1 0 0,0 14 1 0 0,1-8-326 0 0,1 11-1988 0 0,-2-26 1617 0 0,1 0 0 0 0,-1 1 0 0 0,1-1 1 0 0,-1 0-1 0 0,1 0 0 0 0,-1 0 0 0 0,1 1 0 0 0,0-1 1 0 0,0 0-1 0 0,1 1 0 0 0,3 0-3930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6553 0 0,'-11'9'5695'0'0,"-1"-1"-3412"0"0,9-7-2084 0 0,0 1 0 0 0,0-1 0 0 0,1 1 0 0 0,-1 0 1 0 0,1 0-1 0 0,-1 0 0 0 0,1 0 0 0 0,0 1 0 0 0,0-1 1 0 0,0 0-1 0 0,-3 5 0 0 0,-76 118 3947 0 0,25-44-3587 0 0,43-59-816 0 0,-3 4-3847 0 0,28-45-6282 0 0,1-3 6066 0 0,3-1 3932 0 0,-13 20 662 0 0,0-1 1 0 0,0 1-1 0 0,0 0 1 0 0,0 0-1 0 0,1 0 1 0 0,-1 0-1 0 0,1 0 1 0 0,-1 1-1 0 0,8-4 1 0 0,-9 6 261 0 0,0 0 1 0 0,1 0-1 0 0,-1 0 1 0 0,0 0-1 0 0,1 0 1 0 0,-1 1-1 0 0,0-1 1 0 0,0 1-1 0 0,1-1 1 0 0,-1 1-1 0 0,0 0 1 0 0,0 0-1 0 0,0 0 1 0 0,0 0-1 0 0,2 2 1 0 0,14 5-595 0 0,5 0-169 0 0,-20-6-382 0 0,0-1-1 0 0,0 0 0 0 0,1 1 1 0 0,-1-1-1 0 0,0 0 1 0 0,1 0-1 0 0,-1-1 1 0 0,0 1-1 0 0,1-1 1 0 0,-1 0-1 0 0,1 1 0 0 0,-1-1 1 0 0,1-1-1 0 0,-1 1 1 0 0,1-1-1 0 0,-1 1 1 0 0,6-3-1 0 0,-2 0-482 0 0,0 0-51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7146 0 0,'-27'20'5162'0'0,"24"-18"-5194"0"0,-1 0-1 0 0,1 0 1 0 0,-1 1 0 0 0,1 0-1 0 0,0-1 1 0 0,0 1-1 0 0,0 0 1 0 0,0 1-1 0 0,-3 5 1 0 0,-42 70-912 0 0,43-71 458 0 0,4-6 138 0 0,0-1 0 0 0,0 1 1 0 0,0-1-1 0 0,0 1 0 0 0,0-1 1 0 0,0 1-1 0 0,1-1 0 0 0,-1 1 0 0 0,1 0 1 0 0,-1 0-1 0 0,1 3 0 0 0,8-13-5496 0 0,-5 3 5315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1608 0 0,'1'0'319'0'0,"0"0"0"0"0,-1 0-1 0 0,1 0 1 0 0,0 0-1 0 0,0 0 1 0 0,-1 0-1 0 0,1 1 1 0 0,0-1 0 0 0,0 0-1 0 0,-1 0 1 0 0,1 1-1 0 0,0-1 1 0 0,0 1-1 0 0,-1-1 1 0 0,1 0 0 0 0,-1 1-1 0 0,1-1 1 0 0,1 2-1 0 0,5 12 2223 0 0,-6-12-2495 0 0,0 0 0 0 0,0 0 0 0 0,0 1 1 0 0,0-1-1 0 0,0 0 0 0 0,0-1 0 0 0,1 1 0 0 0,-1 0 0 0 0,3 2 1 0 0,-2-2-142 0 0,0 0 1 0 0,0 0 0 0 0,-1 0 0 0 0,1 0-1 0 0,-1 0 1 0 0,1 0 0 0 0,-1 0 0 0 0,2 4-1 0 0,-2-2-504 0 0,1 0-1 0 0,-1 0 1 0 0,0 0 0 0 0,0 0-1 0 0,0 0 1 0 0,-1 0-1 0 0,1 0 1 0 0,-1 0 0 0 0,0 1-1 0 0,0-1 1 0 0,-1 0-1 0 0,1 0 1 0 0,-1 0 0 0 0,-1 5-1 0 0,-2 0-216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6553 0 0,'-8'0'5592'0'0,"6"5"-1766"0"0,-1 6-4032 0 0,-6 32 188 0 0,8-33-7 0 0,-1-1 0 0 0,-1 1-1 0 0,-3 10 1 0 0,-6 28-560 0 0,10-42 204 0 0,2-4 64 0 0,-1-1 0 0 0,1 0 0 0 0,-1 1 1 0 0,1-1-1 0 0,-1 0 0 0 0,1 1 0 0 0,0-1 1 0 0,0 0-1 0 0,0 1 0 0 0,0-1 0 0 0,0 1 0 0 0,0-1 1 0 0,0 0-1 0 0,0 1 0 0 0,1 2 0 0 0,0-4-216 0 0,-1 0 356 0 0,0 0-1 0 0,0 1 0 0 0,1-1 1 0 0,-1 0-1 0 0,0 0 0 0 0,0 0 1 0 0,0 0-1 0 0,1 0 0 0 0,-1 0 1 0 0,0 0-1 0 0,0 0 0 0 0,1 0 1 0 0,-1 0-1 0 0,0 0 0 0 0,0 0 1 0 0,1 0-1 0 0,-1 0 0 0 0,0 0 1 0 0,0 0-1 0 0,1 0 0 0 0,-1 0 1 0 0,0-1-1 0 0,0 1 0 0 0,1 0 1 0 0,-1 0-1 0 0,0 0 0 0 0,1-1-355 0 0,8-9-1420 0 0,6-14 1862 0 0,-5 9 288 0 0,-10 15-128 0 0,0-1 0 0 0,0 1 0 0 0,1 0-1 0 0,-1 0 1 0 0,0-1 0 0 0,0 1-1 0 0,0 0 1 0 0,1 0 0 0 0,-1 0-1 0 0,0 0 1 0 0,0-1 0 0 0,1 1-1 0 0,-1 0 1 0 0,0 0 0 0 0,0 0-1 0 0,1 0 1 0 0,-1 0 0 0 0,0 0 0 0 0,0 0-1 0 0,1-1 1 0 0,-1 1 0 0 0,0 0-1 0 0,1 0 1 0 0,-1 0 0 0 0,0 0-1 0 0,0 0 1 0 0,1 0 0 0 0,-1 1-1 0 0,0-1 1 0 0,1 0 0 0 0,-1 0-1 0 0,0 0 1 0 0,0 0 0 0 0,1 0-1 0 0,-1 0 1 0 0,0 0 0 0 0,0 0 0 0 0,1 1-1 0 0,-1-1 1 0 0,0 0 0 0 0,0 0-1 0 0,0 0 1 0 0,1 1 0 0 0,-1-1-1 0 0,0 0 1 0 0,0 0 0 0 0,0 0-1 0 0,0 1 1 0 0,1-1 0 0 0,-1 0-1 0 0,0 1 1 0 0,0-1 0 0 0,0 0 0 0 0,2 3 158 0 0,-1-1 0 0 0,1 0 0 0 0,-1 1 0 0 0,1-1 0 0 0,0 0 0 0 0,0 0 0 0 0,0 0 1 0 0,0-1-1 0 0,0 1 0 0 0,1 0 0 0 0,4 2 0 0 0,-1-1-1639 0 0,1 0-1 0 0,-1-1 0 0 0,12 3 1 0 0,-17-5 1362 0 0,-1 0 1 0 0,1 0-1 0 0,0 0 1 0 0,-1 0-1 0 0,1 0 0 0 0,0 0 1 0 0,-1-1-1 0 0,1 1 1 0 0,-1 0-1 0 0,1-1 0 0 0,0 1 1 0 0,-1 0-1 0 0,1-1 1 0 0,-1 1-1 0 0,1-1 1 0 0,-1 1-1 0 0,0 0 0 0 0,1-1 1 0 0,-1 1-1 0 0,1-1 1 0 0,-1 0-1 0 0,0 1 0 0 0,1-1 1 0 0,-1 0-1 0 0,2-2-185 0 0,0 0-968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4785 0 0,'-1'1'609'0'0,"1"1"0"0"0,-1-1-1 0 0,0 0 1 0 0,1 0 0 0 0,-1 0 0 0 0,0 0 0 0 0,0 0 0 0 0,0-1-1 0 0,0 1 1 0 0,-3 2 1609 0 0,8-3-1028 0 0,3 0-524 0 0,15-1 291 0 0,36-6 0 0 0,-41 4-969 0 0,1 1 0 0 0,0 0-1 0 0,29 2 1 0 0,-45 0 75 0 0,-1 0 1 0 0,1 0-1 0 0,0 0 1 0 0,-1 0 0 0 0,1 0-1 0 0,0 1 1 0 0,-1-1-1 0 0,1 1 1 0 0,0-1-1 0 0,-1 1 1 0 0,1 0 0 0 0,-1 0-1 0 0,1 0 1 0 0,-1-1-1 0 0,0 1 1 0 0,1 0 0 0 0,-1 1-1 0 0,0-1 1 0 0,0 0-1 0 0,1 0 1 0 0,-1 1-1 0 0,0-1 1 0 0,0 0 0 0 0,0 1-1 0 0,-1-1 1 0 0,1 1-1 0 0,0-1 1 0 0,-1 1 0 0 0,1-1-1 0 0,0 1 1 0 0,-1 0-1 0 0,0-1 1 0 0,1 1-1 0 0,-1 0 1 0 0,0 2 0 0 0,-1 6 216 0 0,1-1 0 0 0,-2 0 0 0 0,0 1 0 0 0,0-1 0 0 0,-5 13 0 0 0,-1 10-129 0 0,0-8-93 0 0,7-22-182 0 0,0 0 1 0 0,0 1-1 0 0,0-1 0 0 0,0 1 0 0 0,0-1 0 0 0,0 1 0 0 0,1 0 0 0 0,-1-1 0 0 0,1 1 0 0 0,0 0 1 0 0,0 0-1 0 0,0-1 0 0 0,0 1 0 0 0,0 0 0 0 0,2 4 0 0 0,1-4-2955 0 0,-2-3 2694 0 0,-1 0 0 0 0,1 0 0 0 0,-1 0 0 0 0,1 0 1 0 0,-1 0-1 0 0,1 0 0 0 0,-1 0 0 0 0,1 0 0 0 0,-1 0 0 0 0,1 0 0 0 0,-1 0 0 0 0,1 0 0 0 0,-1 0 1 0 0,2 0-1 0 0,15-4-5457 0 0,-13 2 4059 0 0,3 1 491 0 0,-1-2 61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5929 0 0,'1'4'1406'0'0,"0"-1"0"0"0,0 0 0 0 0,-1 1-1 0 0,1-1 1 0 0,-1 1 0 0 0,0-1 0 0 0,0 0-1 0 0,-1 7 1 0 0,-8 26 2667 0 0,4-21-3879 0 0,5-12-276 0 0,-1-1 0 0 0,1 1 0 0 0,0 0 0 0 0,0-1 0 0 0,0 1 0 0 0,0 4 0 0 0,1 2-5877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11138 0 0,'-7'4'6852'0'0,"3"-4"-4941"0"0,4-2-2385 0 0,7 0 170 0 0,45 11 1473 0 0,-26-6-1152 0 0,-1 0-137 0 0,1-2 0 0 0,0 0-1 0 0,29-4 1 0 0,-15-1-1603 0 0,-25 3 17 0 0,-19 4-1666 0 0,-20 4 2940 0 0,5-2 1061 0 0,0 0 0 0 0,0 2 0 0 0,1 0 0 0 0,-19 10-1 0 0,32-14-411 0 0,1 0 0 0 0,-1 1 0 0 0,1 0 0 0 0,0-1 0 0 0,0 1 0 0 0,0 1 0 0 0,0-1 0 0 0,1 1 0 0 0,0-1 0 0 0,0 1 0 0 0,0 0 0 0 0,0 0 0 0 0,1 0 0 0 0,0 1 0 0 0,0-1-1 0 0,0 0 1 0 0,1 1 0 0 0,-2 9 0 0 0,2-6-309 0 0,0-1-1 0 0,1 1 1 0 0,0 0 0 0 0,0-1-1 0 0,1 1 1 0 0,0-1-1 0 0,1 1 1 0 0,0-1-1 0 0,0 1 1 0 0,1-1-1 0 0,6 14 1 0 0,-7-17-282 0 0,-1-4-432 0 0,0 1-1 0 0,-1-1 1 0 0,1 1 0 0 0,0-1-1 0 0,0 1 1 0 0,0-1-1 0 0,0 0 1 0 0,0 1 0 0 0,0-1-1 0 0,0 0 1 0 0,0 0-1 0 0,3 2 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4321 0 0,'-2'25'7907'0'0,"1"10"-5825"0"0,2-17-1439 0 0,-2 23 1 0 0,-1-23-641 0 0,3 21 0 0 0,-1-31-258 0 0,1 1 0 0 0,-1-1 0 0 0,-1 0 0 0 0,-3 16-1 0 0,3-19-507 0 0,0 1-1 0 0,-1-1 1 0 0,0 1-1 0 0,0-1 1 0 0,-1 0-1 0 0,0 1 1 0 0,-5 7-1 0 0,6-11 310 0 0,0-1 0 0 0,0 1 0 0 0,-1 0 0 0 0,1-1 0 0 0,0 0-1 0 0,-1 1 1 0 0,1-1 0 0 0,-1 0 0 0 0,1 0 0 0 0,-1-1 0 0 0,0 1 0 0 0,1 0 0 0 0,-1-1 0 0 0,0 0-1 0 0,-3 1 1 0 0,-9 1-275 0 0,9 1 513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12 189 608 0 0,'-4'7'1419'0'0,"3"-5"-945"0"0,0-1 1 0 0,0 0-1 0 0,1 1 0 0 0,-1-1 1 0 0,0 0-1 0 0,1 1 0 0 0,-1-1 0 0 0,1 1 1 0 0,-1 0-1 0 0,1-1 0 0 0,0 1 1 0 0,0-1-1 0 0,-1 3 0 0 0,3-4 4 0 0,0 1-1 0 0,1-1 0 0 0,-1 0 1 0 0,0 0-1 0 0,0 0 0 0 0,0 0 1 0 0,3-1-1 0 0,1 0-58 0 0,13 0 122 0 0,21-3-1 0 0,-21 1-374 0 0,22 1 0 0 0,-36 2-438 0 0,1-1 0 0 0,-1 1 1 0 0,1-1-1 0 0,-1 1 0 0 0,1-2 1 0 0,8-2-1 0 0,-10 3-182 0 0,-1-1-1 0 0,-1 1 0 0 0,1-1 1 0 0,0 0-1 0 0,0 0 1 0 0,0 0-1 0 0,-1 0 1 0 0,0 0-1 0 0,1-1 0 0 0,-1 1 1 0 0,0-1-1 0 0,2-3 1 0 0,0-1 242 0 0,0-1 0 0 0,-1 1 0 0 0,0-1 0 0 0,0 1 0 0 0,-1-1 0 0 0,3-15 0 0 0,-4 14 751 0 0,1 0 0 0 0,1 0 0 0 0,-1 0 0 0 0,1 1 1 0 0,6-11-1 0 0,-8 17-257 0 0,1 0 0 0 0,0 0 0 0 0,-1 0-1 0 0,1 0 1 0 0,0 0 0 0 0,0 1 0 0 0,3-2 0 0 0,11-11 2404 0 0,-15 13-2483 0 0,1 0-1 0 0,0 0 1 0 0,0 0 0 0 0,0 1 0 0 0,-1-1 0 0 0,1 0-1 0 0,0 1 1 0 0,0-1 0 0 0,0 1 0 0 0,0 0 0 0 0,0-1-1 0 0,3 1 1 0 0,-2 0-139 0 0,0 0-1 0 0,0 0 1 0 0,0 0-1 0 0,1 0 1 0 0,-1 0-1 0 0,0 1 1 0 0,6 1-1 0 0,-7-1-115 0 0,0 0 0 0 0,1 1 0 0 0,-1-1 0 0 0,0 1 0 0 0,0-1-1 0 0,0 1 1 0 0,0 0 0 0 0,0 0 0 0 0,0 0 0 0 0,-1 0-1 0 0,1 0 1 0 0,0 0 0 0 0,-1 0 0 0 0,0 0 0 0 0,2 5 0 0 0,-1-3-145 0 0,-1 0 1 0 0,0 0 0 0 0,-1 0-1 0 0,1 1 1 0 0,-1-1 0 0 0,0 0-1 0 0,0 0 1 0 0,0 0 0 0 0,-1 5 0 0 0,-1-1 153 0 0,1-1 0 0 0,-1 1 0 0 0,0 0 0 0 0,-1-1 0 0 0,0 0 1 0 0,-7 13-1 0 0,7-13 312 0 0,5-9-223 0 0,1 1-1 0 0,0-1 1 0 0,0 1-1 0 0,0-1 1 0 0,1 1 0 0 0,-1 0-1 0 0,0 0 1 0 0,6-1 0 0 0,1 0-78 0 0,1 0 1 0 0,15-1-1 0 0,-25 3 43 0 0,0 1 0 0 0,0-1 0 0 0,0 0 0 0 0,0 0 0 0 0,0 1 0 0 0,0-1 0 0 0,0 0 0 0 0,0 1 0 0 0,0-1 1 0 0,0 1-1 0 0,0-1 0 0 0,0 1 0 0 0,0 0 0 0 0,-1-1 0 0 0,1 1 0 0 0,0 0 0 0 0,0 0 0 0 0,-1-1 0 0 0,1 1 0 0 0,-1 0 0 0 0,1 0 0 0 0,0 0 0 0 0,-1 0 0 0 0,0 0 0 0 0,1 0 0 0 0,-1 0 1 0 0,0 0-1 0 0,1 0 0 0 0,-1 0 0 0 0,0 0 0 0 0,0 0 0 0 0,0 0 0 0 0,0 2 0 0 0,1 5 187 0 0,-1-1 1 0 0,0 1-1 0 0,-2 11 1 0 0,2-14-106 0 0,-9 65 646 0 0,9-66-714 0 0,0 0 1 0 0,-1 0 0 0 0,2-1-1 0 0,-1 1 1 0 0,0 0 0 0 0,1 0 0 0 0,0-1-1 0 0,0 1 1 0 0,0 0 0 0 0,0-1-1 0 0,0 1 1 0 0,1-1 0 0 0,0 1-1 0 0,2 3 1 0 0,-2-5-15 0 0,0-1 0 0 0,0 1 0 0 0,1-1 0 0 0,-1 0 0 0 0,0 0 0 0 0,0 0 0 0 0,1 0 0 0 0,-1 0 0 0 0,1-1 0 0 0,-1 1 0 0 0,1-1 0 0 0,-1 0 0 0 0,1 1 0 0 0,-1-1 0 0 0,1 0 0 0 0,-1 0 0 0 0,1-1 0 0 0,-1 1 0 0 0,1 0 0 0 0,-1-1 0 0 0,1 0 0 0 0,-1 0 0 0 0,0 1 0 0 0,1-1 0 0 0,2-2 0 0 0,-3 1-8 0 0,0 0 1 0 0,-1 0-1 0 0,1 1 1 0 0,-1-1-1 0 0,1 0 1 0 0,-1 0-1 0 0,0 0 1 0 0,2-5-1 0 0,-3 6-1 0 0,1 0 1 0 0,-1 0-1 0 0,1 0 0 0 0,-1-1 1 0 0,1 1-1 0 0,-1 0 0 0 0,0 0 0 0 0,0 0 1 0 0,0-1-1 0 0,0 1 0 0 0,0 0 0 0 0,0 0 1 0 0,0-1-1 0 0,0 1 0 0 0,0 0 0 0 0,0 0 1 0 0,-1-1-1 0 0,0-1 0 0 0,-3-3 25 0 0,3 5-65 0 0,1-1 1 0 0,-1 1 0 0 0,0-1-1 0 0,-1 1 1 0 0,1 0 0 0 0,0-1-1 0 0,0 1 1 0 0,0 0 0 0 0,-1 0-1 0 0,1 0 1 0 0,-3-2 0 0 0,1 2-525 0 0,0-1 0 0 0,1 0 0 0 0,-1 0 0 0 0,1 0 0 0 0,-1 0 0 0 0,-2-3 0 0 0,5 4 118 0 0,-1 0 1 0 0,0 0 0 0 0,1 0 0 0 0,-1 0 0 0 0,1 0-1 0 0,-1 1 1 0 0,1-1 0 0 0,0 0 0 0 0,-1 0 0 0 0,1 0-1 0 0,0 0 1 0 0,0 0 0 0 0,0 0 0 0 0,0-1 0 0 0,0 1-1 0 0,0 0 1 0 0,0 0 0 0 0,0 0 0 0 0,0 0-1 0 0,0 0 1 0 0,0 0 0 0 0,1 0 0 0 0,-1-1 0 0 0,2-1-1135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6713 0 0,'9'-1'4630'0'0,"4"-4"-2424"0"0,-11 4-1954 0 0,1 0 1 0 0,0 0-1 0 0,0 0 0 0 0,0 0 1 0 0,0 1-1 0 0,4-1 0 0 0,17 1 1045 0 0,-14-1-1069 0 0,1 1 0 0 0,-1 0-1 0 0,1 0 1 0 0,-1 1 0 0 0,1 1 0 0 0,-1 0-1 0 0,1 0 1 0 0,-1 1 0 0 0,14 6-1 0 0,-21-8-194 0 0,0 1 0 0 0,0 0-1 0 0,0-1 1 0 0,0 1-1 0 0,-1 0 1 0 0,1 1 0 0 0,-1-1-1 0 0,1 0 1 0 0,-1 1-1 0 0,0 0 1 0 0,0-1 0 0 0,0 1-1 0 0,0 0 1 0 0,-1 0 0 0 0,1 0-1 0 0,-1 0 1 0 0,2 5-1 0 0,-2-4-7 0 0,0 0 1 0 0,-1 0-1 0 0,1 0 0 0 0,-1 0 0 0 0,0 0 0 0 0,0 1 0 0 0,-1-1 0 0 0,1 0 1 0 0,-1 0-1 0 0,0 0 0 0 0,0 0 0 0 0,0 0 0 0 0,-3 7 0 0 0,1-5-128 0 0,0-1-193 0 0,1 1 0 0 0,-1 0 0 0 0,1-1 0 0 0,0 1 0 0 0,1 0 0 0 0,-2 12 0 0 0,17-31-11785 0 0,-1 3 7885 0 0,-8 4 2828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5465 0 0,'-8'14'4824'0'0,"-1"3"-4021"0"0,7-10-569 0 0,1 1 0 0 0,-1-1 1 0 0,1 1-1 0 0,1 0 0 0 0,-1-1 1 0 0,1 1-1 0 0,1 0 0 0 0,-1 0 1 0 0,3 9-1 0 0,-2-16-240 0 0,-1 0-1 0 0,0 0 1 0 0,0-1 0 0 0,1 1-1 0 0,-1 0 1 0 0,0 0 0 0 0,1-1-1 0 0,-1 1 1 0 0,1 0 0 0 0,-1 0-1 0 0,1-1 1 0 0,-1 1 0 0 0,1-1-1 0 0,-1 1 1 0 0,1 0 0 0 0,0-1-1 0 0,-1 1 1 0 0,1-1 0 0 0,0 1-1 0 0,-1-1 1 0 0,1 0 0 0 0,0 1-1 0 0,0-1 1 0 0,-1 0 0 0 0,1 1-1 0 0,0-1 1 0 0,0 0 0 0 0,0 0 0 0 0,0 0-1 0 0,-1 0 1 0 0,1 0 0 0 0,2 0-1 0 0,2 0 143 0 0,-1-1 0 0 0,1 0 1 0 0,0 0-1 0 0,8-4 0 0 0,-1 1 1 0 0,7-2-111 0 0,14-4-832 0 0,-28 10 130 0 0,14-3-3079 0 0,-18 3 3424 0 0,-1 0-1 0 0,1 0 0 0 0,0 0 1 0 0,-1 0-1 0 0,1 0 1 0 0,-1 0-1 0 0,1 0 0 0 0,0 0 1 0 0,-1 0-1 0 0,1 0 0 0 0,0 1 1 0 0,-1-1-1 0 0,1 0 0 0 0,-1 0 1 0 0,1 1-1 0 0,-1-1 0 0 0,1 0 1 0 0,0 1-1 0 0,-1-1 1 0 0,1 1-1 0 0,-1-1 0 0 0,1 1 1 0 0,-1 0-867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41 3385 0 0,'-31'-40'5364'0'0,"30"40"-5075"0"0,1 1 0 0 0,-1-1 0 0 0,0 1-1 0 0,1-1 1 0 0,-1 1 0 0 0,1-1 0 0 0,0 1 0 0 0,-1 0 0 0 0,1-1 0 0 0,0 1 0 0 0,-1 0 0 0 0,1-1 0 0 0,0 1 0 0 0,-1 0 0 0 0,1-1 0 0 0,0 1 0 0 0,0 0 0 0 0,0 0 0 0 0,0 0 0 0 0,-5 21 192 0 0,4-12-479 0 0,1-1 1 0 0,1 0-1 0 0,-1 0 1 0 0,1 0-1 0 0,1 0 1 0 0,0 0 0 0 0,0 0-1 0 0,0 0 1 0 0,1-1-1 0 0,1 1 1 0 0,0-1 0 0 0,0 0-1 0 0,0 0 1 0 0,1 0-1 0 0,0-1 1 0 0,9 11 0 0 0,-11-15-39 0 0,-1-1 0 0 0,0 0 0 0 0,1 0 0 0 0,0 0 0 0 0,-1 0 0 0 0,1 0 0 0 0,0 0 0 0 0,0-1 0 0 0,0 0 0 0 0,0 1 0 0 0,0-1 0 0 0,0 0 0 0 0,1 0 1 0 0,-1-1-1 0 0,0 1 0 0 0,0-1 0 0 0,1 0 0 0 0,-1 1 0 0 0,0-2 0 0 0,1 1 0 0 0,-1 0 0 0 0,0 0 0 0 0,7-3 0 0 0,-6 2 20 0 0,0 0 1 0 0,0-1-1 0 0,0 1 0 0 0,0-1 0 0 0,0 0 0 0 0,-1 0 1 0 0,1-1-1 0 0,-1 1 0 0 0,1-1 0 0 0,-1 0 0 0 0,0 0 0 0 0,0 0 1 0 0,0 0-1 0 0,0 0 0 0 0,0-1 0 0 0,-1 1 0 0 0,0-1 0 0 0,2-3 1 0 0,-2 1 52 0 0,0 0 1 0 0,-1 0-1 0 0,1 0 0 0 0,-1 0 1 0 0,-1 0-1 0 0,1 0 1 0 0,-1 0-1 0 0,0 0 1 0 0,-1 0-1 0 0,0 0 1 0 0,1 0-1 0 0,-2 0 1 0 0,1 0-1 0 0,-1 0 1 0 0,0 0-1 0 0,0 1 0 0 0,0-1 1 0 0,-1 1-1 0 0,0-1 1 0 0,0 1-1 0 0,-6-6 1 0 0,8 9-6 0 0,0 1 0 0 0,0 0 0 0 0,-1 0 0 0 0,1 0 0 0 0,0 0 0 0 0,-1 0-1 0 0,1 0 1 0 0,-1 0 0 0 0,0 0 0 0 0,1 0 0 0 0,-1 1 0 0 0,0-1 0 0 0,1 1 0 0 0,-1-1 0 0 0,0 1 0 0 0,0-1 0 0 0,-2 1 0 0 0,0 0 20 0 0,1 1 0 0 0,0-1 0 0 0,0 1 0 0 0,0-1-1 0 0,0 1 1 0 0,-1 0 0 0 0,1 0 0 0 0,0 0 0 0 0,-3 3 0 0 0,-2 0 40 0 0,1 1 1 0 0,-1 1-1 0 0,1-1 0 0 0,0 1 1 0 0,0 0-1 0 0,-6 8 0 0 0,5-2 27 0 0,-1-1 0 0 0,2 1 0 0 0,0 0 0 0 0,0 1 0 0 0,1 0 0 0 0,0 0 0 0 0,2 0 0 0 0,-1 0 0 0 0,1 1 0 0 0,1 0 0 0 0,1 0 0 0 0,0 0 1 0 0,1 0-1 0 0,0 0 0 0 0,2 19 0 0 0,-1-16-32 0 0,2-1 1 0 0,5 26-1 0 0,-6-37-163 0 0,0 0 0 0 0,1 0 0 0 0,0 0 1 0 0,0 0-1 0 0,0-1 0 0 0,0 1 0 0 0,1-1 0 0 0,0 1 0 0 0,0-1 0 0 0,0 0 0 0 0,1 0 0 0 0,5 6 0 0 0,-8-10-60 0 0,0 1 0 0 0,-1 0-1 0 0,1-1 1 0 0,0 1 0 0 0,0 0-1 0 0,0-1 1 0 0,0 1-1 0 0,0-1 1 0 0,0 1 0 0 0,0-1-1 0 0,0 0 1 0 0,0 1-1 0 0,0-1 1 0 0,0 0 0 0 0,0 0-1 0 0,0 0 1 0 0,0 0 0 0 0,0 0-1 0 0,0 0 1 0 0,0 0-1 0 0,1 0 1 0 0,-1 0 0 0 0,0 0-1 0 0,1-1 1 0 0,0 0-105 0 0,0 0 0 0 0,-1 0-1 0 0,1-1 1 0 0,0 1 0 0 0,-1 0 0 0 0,1-1 0 0 0,-1 1 0 0 0,0-1 0 0 0,1 1 0 0 0,-1-1-1 0 0,0 1 1 0 0,1-3 0 0 0,3-7-945 0 0,0 1 0 0 0,-1-1 0 0 0,4-17-1 0 0,2-10-1078 0 0,-5 14 1369 0 0,1 1 0 0 0,1 0-1 0 0,12-23 1 0 0,-19 44 932 0 0,1 1-1 0 0,0-1 1 0 0,-1 1 0 0 0,1 0-1 0 0,0 0 1 0 0,0-1 0 0 0,0 1 0 0 0,0 0-1 0 0,0 0 1 0 0,0 0 0 0 0,0 0 0 0 0,1 0-1 0 0,-1 0 1 0 0,0 1 0 0 0,1-1 0 0 0,1-1-1 0 0,-3 2 59 0 0,1 0 0 0 0,-1 0 0 0 0,0 0 0 0 0,1 0 0 0 0,-1 0 0 0 0,0 0 0 0 0,1 0 0 0 0,-1 0 0 0 0,0 0 0 0 0,1 0 0 0 0,-1 0 0 0 0,0 0 0 0 0,1 0 0 0 0,-1 1 0 0 0,0-1 0 0 0,1 0 0 0 0,-1 0-1 0 0,0 0 1 0 0,1 0 0 0 0,-1 1 0 0 0,0-1 0 0 0,0 0 0 0 0,1 0 0 0 0,-1 1 0 0 0,0-1 0 0 0,1 1 0 0 0,-1 0 294 0 0,1 0 0 0 0,-1 0 0 0 0,1 0 0 0 0,-1 0 0 0 0,0 1-1 0 0,1-1 1 0 0,-1 0 0 0 0,0 0 0 0 0,0 1 0 0 0,0-1 0 0 0,0 2 0 0 0,2 62 4342 0 0,-1-25-4443 0 0,-4 54 0 0 0,2-91-650 0 0,1 0 0 0 0,-1 0 0 0 0,0 0 0 0 0,0 1 0 0 0,0-1 0 0 0,-1 0 1 0 0,1 0-1 0 0,-1-1 0 0 0,1 1 0 0 0,-1 0 0 0 0,0 0 0 0 0,0-1 0 0 0,0 1 1 0 0,-1-1-1 0 0,1 0 0 0 0,-1 0 0 0 0,1 0 0 0 0,-1 0 0 0 0,1 0 1 0 0,-1 0-1 0 0,-3 1 0 0 0,-7 3-1110 0 0,-1 0-1 0 0,0-1 1 0 0,-22 4 1 0 0,3 1 1990 0 0,26-8-230 0 0,1 1 0 0 0,-1 0 0 0 0,1 0-1 0 0,0 0 1 0 0,-9 7 0 0 0,-12 13 6890 0 0,27-22-7116 0 0,0-1-1 0 0,0 0 1 0 0,0 0 0 0 0,0 0-1 0 0,0 0 1 0 0,0 0 0 0 0,0 0-1 0 0,0 0 1 0 0,0 0-1 0 0,0 0 1 0 0,0 1 0 0 0,0-1-1 0 0,-1 0 1 0 0,1 0 0 0 0,0 0-1 0 0,0 0 1 0 0,0 0 0 0 0,0 0-1 0 0,0 0 1 0 0,0 0 0 0 0,0 1-1 0 0,0-1 1 0 0,0 0 0 0 0,1 0-1 0 0,-1 0 1 0 0,0 0 0 0 0,0 0-1 0 0,0 0 1 0 0,0 0 0 0 0,0 1-1 0 0,0-1 1 0 0,0 0 0 0 0,0 0-1 0 0,0 0 1 0 0,0 0 0 0 0,0 0-1 0 0,0 0 1 0 0,0 0-1 0 0,0 0 1 0 0,0 0 0 0 0,1 0-1 0 0,-1 0 1 0 0,0 0 0 0 0,0 1-1 0 0,0-1 1 0 0,0 0 0 0 0,0 0-1 0 0,0 0 1 0 0,0 0 0 0 0,0 0-1 0 0,1 0 1 0 0,-1 0 0 0 0,0 0-1 0 0,0 0 1 0 0,0 0 0 0 0,0 0-1 0 0,13 2 1373 0 0,15-1-883 0 0,-26-1-436 0 0,109-8 588 0 0,-67 4-785 0 0,-5 5-903 0 0,-7 0-2647 0 0,-28-1 2099 0 0,1-1 0 0 0,-1 1 1 0 0,1-1-1 0 0,6-2 1 0 0,-3-1-618 0 0,-5 2 1207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5745 0 0,'-2'0'532'0'0,"0"1"-1"0"0,0-1 1 0 0,0 0-1 0 0,0 1 1 0 0,0-1-1 0 0,0 1 1 0 0,0-1-1 0 0,0 1 1 0 0,0 0-1 0 0,0 0 1 0 0,-2 1-1 0 0,2 0-181 0 0,-1 0-1 0 0,0 0 0 0 0,1 1 0 0 0,-1-1 1 0 0,1 1-1 0 0,-2 2 0 0 0,-3 5-198 0 0,1 0-1 0 0,-9 21 0 0 0,10-19 429 0 0,0 0-539 0 0,1 0 1 0 0,0 0-1 0 0,1 0 0 0 0,0 1 1 0 0,1-1-1 0 0,1 1 0 0 0,0-1 0 0 0,1 24 1 0 0,0-32-65 0 0,0 0 0 0 0,1 0 0 0 0,0 0 1 0 0,0-1-1 0 0,0 1 0 0 0,0 0 0 0 0,1-1 1 0 0,-1 1-1 0 0,1 0 0 0 0,0-1 0 0 0,0 0 1 0 0,0 0-1 0 0,0 1 0 0 0,1-1 0 0 0,-1-1 1 0 0,1 1-1 0 0,0 0 0 0 0,0 0 0 0 0,4 2 1 0 0,-4-3-19 0 0,-1-1 1 0 0,1 0 0 0 0,0 0-1 0 0,0 0 1 0 0,-1 0 0 0 0,1 0-1 0 0,0 0 1 0 0,0-1 0 0 0,0 1-1 0 0,0-1 1 0 0,0 0 0 0 0,0 0-1 0 0,0 0 1 0 0,0 0 0 0 0,0-1-1 0 0,-1 1 1 0 0,1-1 0 0 0,0 1-1 0 0,0-1 1 0 0,0 0 0 0 0,0 0-1 0 0,-1-1 1 0 0,1 1 0 0 0,-1 0-1 0 0,6-4 1 0 0,-4 2 93 0 0,0-1 0 0 0,0 1 1 0 0,0-1-1 0 0,-1 1 0 0 0,1-1 0 0 0,-1 0 0 0 0,0 0 0 0 0,0-1 1 0 0,0 1-1 0 0,0-1 0 0 0,-1 1 0 0 0,0-1 0 0 0,0 0 0 0 0,0 0 1 0 0,0 0-1 0 0,-1 0 0 0 0,0 0 0 0 0,0 0 0 0 0,-1-1 0 0 0,1 1 1 0 0,-1 0-1 0 0,0 0 0 0 0,0 0 0 0 0,-1-1 0 0 0,-2-9 0 0 0,1 2 82 0 0,0 6-80 0 0,1 0 0 0 0,-1 0 1 0 0,-4-9-1 0 0,5 14-53 0 0,0-1 0 0 0,0 1 1 0 0,-1 0-1 0 0,1 0 0 0 0,-1 0 0 0 0,1 0 1 0 0,-1 0-1 0 0,0 1 0 0 0,1-1 0 0 0,-1 0 1 0 0,0 1-1 0 0,0-1 0 0 0,-5-1 0 0 0,2 0-122 0 0,0 1 0 0 0,0 1 0 0 0,0-1 0 0 0,-9-1 0 0 0,12 2-259 0 0,1 1 0 0 0,-1 0 0 0 0,0 0 0 0 0,1 0-1 0 0,-1 0 1 0 0,0 0 0 0 0,0 0 0 0 0,1 0 0 0 0,-1 0 0 0 0,0 0-1 0 0,1 1 1 0 0,-1-1 0 0 0,0 1 0 0 0,1 0 0 0 0,-1-1 0 0 0,1 1-1 0 0,-1 0 1 0 0,-2 1 0 0 0,4-1 252 0 0,0-1 1 0 0,0 0-1 0 0,0 0 0 0 0,0 0 0 0 0,0 1 1 0 0,0-1-1 0 0,0 0 0 0 0,0 0 0 0 0,0 0 1 0 0,0 1-1 0 0,0-1 0 0 0,0 0 0 0 0,0 0 0 0 0,0 1 1 0 0,0-1-1 0 0,0 0 0 0 0,0 0 0 0 0,0 0 1 0 0,0 1-1 0 0,0-1 0 0 0,0 0 0 0 0,0 0 1 0 0,1 0-1 0 0,-1 0 0 0 0,0 1 0 0 0,0-1 1 0 0,0 0-1 0 0,0 0 0 0 0,0 0 0 0 0,1 0 1 0 0,-1 0-1 0 0,0 1 0 0 0,0-1 0 0 0,0 0 1 0 0,0 0-1 0 0,1 0 0 0 0,-1 0 0 0 0,0 0 0 0 0,0 0 1 0 0,0 0-1 0 0,1 0 0 0 0,-1 0 0 0 0,0 0 1 0 0,3 2-1479 0 0,-1 1 534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3657 0 0,'-4'16'4769'0'0,"3"13"-3104"0"0,0 2-1516 0 0,-1-16-322 0 0,1 0 0 0 0,1 29 0 0 0,0-17-1774 0 0,10-54 6 0 0,-2 6 3148 0 0,-8 17-922 0 0,1 0 0 0 0,0 0 0 0 0,1 1 0 0 0,-1-1 0 0 0,1 1 1 0 0,-1-1-1 0 0,1 1 0 0 0,0 0 0 0 0,0-1 0 0 0,1 1 0 0 0,-1 0 0 0 0,1 0 0 0 0,-1 1 0 0 0,6-5 0 0 0,7-3 239 0 0,0 1 0 0 0,1 1 0 0 0,0 0-1 0 0,0 1 1 0 0,1 1 0 0 0,19-5 0 0 0,-28 9-1002 0 0,0 1 0 0 0,0-1 0 0 0,16 1 0 0 0,-20 1-147 0 0,0 0 0 0 0,-1 0 0 0 0,1 1 0 0 0,0-1 0 0 0,-1 1 1 0 0,6 2-1 0 0,-8-3 462 0 0,-1 1 0 0 0,1-1 1 0 0,-1 0-1 0 0,1 1 1 0 0,-1-1-1 0 0,1 1 1 0 0,-1-1-1 0 0,0 1 1 0 0,1-1-1 0 0,-1 1 0 0 0,1 0 1 0 0,-1-1-1 0 0,0 1 1 0 0,0-1-1 0 0,1 1 1 0 0,-1 0-1 0 0,0-1 1 0 0,0 1-1 0 0,0 0 0 0 0,0-1 1 0 0,0 1-1 0 0,0 0 1 0 0,0-1-1 0 0,0 1 1 0 0,0 0-1 0 0,0-1 0 0 0,0 1 1 0 0,0 0-1 0 0,0-1 1 0 0,0 1-1 0 0,-1 0 1 0 0,1-1-1 0 0,0 1 1 0 0,0 0-1 0 0,-1-1 0 0 0,0 1 1 0 0,0 3-299 0 0,-1 0 1 0 0,0-1-1 0 0,0 1 0 0 0,-5 5 1 0 0,1-3 281 0 0,-1 0-13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1512 0 0,'-2'-12'6422'0'0,"2"14"-6234"0"0,4 87-1738 0 0,0-61-2215 0 0,-4-25 2795 0 0,2-3 287 0 0,-1-2-463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13 744 0 0,'-3'2'1070'0'0,"0"-1"0"0"0,0 1-1 0 0,0 0 1 0 0,0 0 0 0 0,0 0 0 0 0,-4 4-1 0 0,23-12-700 0 0,-1 1-1 0 0,1 0 1 0 0,17-2-1 0 0,-26 5-415 0 0,-3 1-113 0 0,-2 0-188 0 0,0 1 1 0 0,-1-1-1 0 0,1 1 1 0 0,0 0 0 0 0,-1-1-1 0 0,1 1 1 0 0,0 0 0 0 0,-1 0-1 0 0,1 0 1 0 0,0 0 0 0 0,0 0-1 0 0,-1 0 1 0 0,1 1-1 0 0,0-1 1 0 0,-1 0 0 0 0,1 1-1 0 0,2 1 1 0 0,-3-1 162 0 0,-1-1 1 0 0,0 1-1 0 0,0 0 1 0 0,1 0-1 0 0,-1 0 1 0 0,0 0-1 0 0,0 0 0 0 0,0-1 1 0 0,0 1-1 0 0,0 0 1 0 0,0 0-1 0 0,-1 0 1 0 0,1 0-1 0 0,0 1 0 0 0,-2 2-284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1 776 0 0,'-3'4'887'0'0,"0"1"0"0"0,0-1 0 0 0,0 0 0 0 0,-1 0 1 0 0,-7 6-1 0 0,43-11 2591 0 0,-9 4-2365 0 0,-15-3-720 0 0,0 1 0 0 0,0 1 0 0 0,10 2 0 0 0,-16-4-275 0 0,0 1-1 0 0,1 0 0 0 0,-1 0 1 0 0,0 0-1 0 0,0 1 1 0 0,0-1-1 0 0,0 0 0 0 0,0 1 1 0 0,0-1-1 0 0,0 1 0 0 0,-1 0 1 0 0,1 0-1 0 0,0-1 1 0 0,2 5-1 0 0,-3-3-47 0 0,0 0-1 0 0,0 0 1 0 0,0 0 0 0 0,0 0 0 0 0,0 0-1 0 0,-1 1 1 0 0,1-1 0 0 0,-1 0 0 0 0,0 0-1 0 0,0 0 1 0 0,0 0 0 0 0,-1 0 0 0 0,1 1-1 0 0,-1-1 1 0 0,-1 5 0 0 0,-7 21-1011 0 0,-3-5-3503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10186 0 0,'-12'10'6651'0'0,"11"-9"-6424"0"0,-1 0-1 0 0,0 0 1 0 0,1 0 0 0 0,0 1 0 0 0,-1-1-1 0 0,1 0 1 0 0,0 1 0 0 0,-1-1-1 0 0,1 1 1 0 0,0-1 0 0 0,-1 3 0 0 0,-7 13 679 0 0,-11 23-120 0 0,19-37-1322 0 0,0-1 1 0 0,0 1-1 0 0,0 0 0 0 0,0 0 1 0 0,1 0-1 0 0,-1 0 0 0 0,1 0 1 0 0,0 0-1 0 0,0 0 0 0 0,0 0 1 0 0,1 5-1 0 0,-1-7-410 0 0,7 10-8512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12107 0 0,'-3'1'515'0'0,"-1"-1"1"0"0,1 0-1 0 0,0 1 1 0 0,0-1 0 0 0,0 0-1 0 0,-5-1 1 0 0,-6 0 222 0 0,16 2-1426 0 0,0 0-1 0 0,0 0 1 0 0,0 1-1 0 0,0-1 1 0 0,0 1-1 0 0,0-1 1 0 0,0 1-1 0 0,-1 0 1 0 0,3 2-1 0 0,13 12-4134 0 0,-17-16 4745 0 0,0 0-1 0 0,0 0 1 0 0,1 0-1 0 0,-1 0 0 0 0,0 1 1 0 0,0-1-1 0 0,0 0 1 0 0,0 0-1 0 0,0 0 1 0 0,0 0-1 0 0,1 0 0 0 0,-1 0 1 0 0,0 0-1 0 0,0 0 1 0 0,0 1-1 0 0,0-1 1 0 0,0 0-1 0 0,0 0 0 0 0,0 0 1 0 0,0 0-1 0 0,0 0 1 0 0,0 1-1 0 0,0-1 0 0 0,0 0 1 0 0,0 0-1 0 0,0 0 1 0 0,0 0-1 0 0,0 0 1 0 0,0 1-1 0 0,0-1 0 0 0,0 0 1 0 0,0 0-1 0 0,0 0 1 0 0,0 0-1 0 0,0 0 1 0 0,0 1-1 0 0,0-1 0 0 0,0 0 1 0 0,0 0-1 0 0,0 0 1 0 0,0 0-1 0 0,0 0 1 0 0,0 1-1 0 0,0-1 0 0 0,-1 0 1 0 0,1 0-1 0 0,0 0 1 0 0,0 0-1 0 0,0 0 0 0 0,0 0 1 0 0,-1 2-169 0 0,-1 0-237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2897 0 0,'-29'16'6646'0'0,"34"-15"-6286"0"0,0 1 1 0 0,0-1-1 0 0,0 0 0 0 0,1 0 0 0 0,-1 0 0 0 0,9-1 0 0 0,-11 0-333 0 0,8-2 55 0 0,-1 1-1 0 0,0 0 1 0 0,1 0-1 0 0,-1 1 0 0 0,1 1 1 0 0,16 3-1 0 0,-26-4-62 0 0,-1 0-1 0 0,1 1 1 0 0,-1-1 0 0 0,1 0-1 0 0,-1 1 1 0 0,0-1-1 0 0,1 0 1 0 0,-1 1-1 0 0,0-1 1 0 0,1 1-1 0 0,-1-1 1 0 0,0 1 0 0 0,1-1-1 0 0,-1 1 1 0 0,0-1-1 0 0,0 1 1 0 0,0-1-1 0 0,0 1 1 0 0,1-1-1 0 0,-1 1 1 0 0,0-1-1 0 0,0 1 1 0 0,0-1 0 0 0,0 1-1 0 0,0-1 1 0 0,0 1-1 0 0,0 0 1 0 0,-1-1-1 0 0,1 1 1 0 0,0-1-1 0 0,0 1 1 0 0,0-1 0 0 0,0 1-1 0 0,-1-1 1 0 0,1 1-1 0 0,0-1 1 0 0,0 1-1 0 0,-1 0 1 0 0,-13 22 605 0 0,11-19-595 0 0,-34 43 65 0 0,17-25-267 0 0,14-16-53 0 0,1 0-1 0 0,-1 0 1 0 0,-8 14-1 0 0,12-16-199 0 0,-1 0 0 0 0,1-1 0 0 0,-1 0 0 0 0,0 1 0 0 0,-6 4 0 0 0,-1 1-2535 0 0,23-30-3107 0 0,24-24 6243 0 0,0 13 968 0 0,-35 29-912 0 0,1 1-1 0 0,0 0 0 0 0,0 0 1 0 0,0 1-1 0 0,0-1 0 0 0,1 1 1 0 0,-1-1-1 0 0,0 1 0 0 0,1 0 1 0 0,-1 0-1 0 0,7 0 1 0 0,-9 1-66 0 0,1 0 0 0 0,-1 1 0 0 0,1-1 0 0 0,-1 1 0 0 0,1-1 0 0 0,-1 1 0 0 0,1 0 0 0 0,-1-1 0 0 0,1 1 0 0 0,-1 0 1 0 0,0 0-1 0 0,0 0 0 0 0,1 0 0 0 0,-1 0 0 0 0,0 0 0 0 0,0 1 0 0 0,0-1 0 0 0,0 0 0 0 0,0 1 0 0 0,1 1 1 0 0,0 1-141 0 0,0 0 1 0 0,1 1 0 0 0,-1-1 0 0 0,-1 1 0 0 0,3 6 0 0 0,15 42-4178 0 0,-17-47 2910 0 0,-1-1-791 0 0,-3-4 500 0 0,-1-1 1328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1168 0 0,'-4'7'2058'0'0,"3"-5"-1726"0"0,0 0 0 0 0,-1 1-1 0 0,1-1 1 0 0,0 1 0 0 0,1-1 0 0 0,-1 0 0 0 0,0 1 0 0 0,1 0 0 0 0,-1-1-1 0 0,1 1 1 0 0,0 3 0 0 0,1 6 422 0 0,0 0 0 0 0,0-1 0 0 0,6 20 0 0 0,3 19 35 0 0,-9-43-820 0 0,-1 1 0 0 0,0 0 0 0 0,0-1 0 0 0,-1 1 1 0 0,-2 8-1 0 0,3-15 19 0 0,-1 0 0 0 0,1 0 1 0 0,0-1-1 0 0,-1 1 1 0 0,1 0-1 0 0,-1-1 0 0 0,1 1 1 0 0,-1 0-1 0 0,0-1 1 0 0,1 1-1 0 0,-1-1 0 0 0,1 1 1 0 0,-1-1-1 0 0,0 1 1 0 0,0-1-1 0 0,1 0 0 0 0,-1 1 1 0 0,0-1-1 0 0,0 0 1 0 0,1 0-1 0 0,-1 1 0 0 0,0-1 1 0 0,0 0-1 0 0,0 0 0 0 0,1 0 1 0 0,-2 0-1 0 0,38 11 2397 0 0,-30-8-2252 0 0,0-2 1 0 0,0 1-1 0 0,1-1 1 0 0,-1 0-1 0 0,1 0 0 0 0,-1-1 1 0 0,1 0-1 0 0,11-1 1 0 0,-1 1-180 0 0,-11 0-130 0 0,-1 0 1 0 0,1-1-1 0 0,0 0 1 0 0,-1 0 0 0 0,1 0-1 0 0,5-2 1 0 0,17-10-4491 0 0,-26 11 4168 0 0,1 1 0 0 0,-1 0-1 0 0,0-1 1 0 0,0 0 0 0 0,0 1-1 0 0,0-1 1 0 0,0 0 0 0 0,0 0-1 0 0,0 0 1 0 0,0-1 0 0 0,-1 1-1 0 0,1 0 1 0 0,-1-1 0 0 0,2-2-1 0 0,0-2-178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6553 0 0,'-15'12'6261'0'0,"14"-11"-6155"0"0,-1 0 0 0 0,1 0 0 0 0,-1 0 0 0 0,0 1 0 0 0,1-1 0 0 0,0 0 0 0 0,-1 1 1 0 0,1-1-1 0 0,0 0 0 0 0,0 1 0 0 0,0 0 0 0 0,-1-1 0 0 0,2 1 0 0 0,-1 0 0 0 0,0-1 0 0 0,0 1 0 0 0,1 0 1 0 0,-1 0-1 0 0,1 0 0 0 0,-1 3 0 0 0,-2 19 868 0 0,1-3-873 0 0,0 0 0 0 0,1 1 1 0 0,1-1-1 0 0,5 31 0 0 0,-4-39-490 0 0,-1-11 115 0 0,0 0-1 0 0,1 0 0 0 0,-1 1 1 0 0,0-1-1 0 0,1 0 1 0 0,-1 0-1 0 0,1 1 1 0 0,0-1-1 0 0,-1 0 1 0 0,1 0-1 0 0,0 0 0 0 0,0 0 1 0 0,1 0-1 0 0,-1 0 1 0 0,0 0-1 0 0,1-1 1 0 0,-1 1-1 0 0,1 0 1 0 0,-1-1-1 0 0,3 2 1 0 0,-3-2-11 0 0,0 0 1 0 0,0-1 0 0 0,0 0 0 0 0,0 1 0 0 0,0-1 0 0 0,-1 1 0 0 0,1-1-1 0 0,0 0 1 0 0,0 0 0 0 0,0 0 0 0 0,0 1 0 0 0,0-1 0 0 0,0 0 0 0 0,0 0-1 0 0,0 0 1 0 0,0 0 0 0 0,0-1 0 0 0,0 1 0 0 0,0 0 0 0 0,0 0 0 0 0,0 0 0 0 0,0-1-1 0 0,0 1 1 0 0,0-1 0 0 0,-1 1 0 0 0,1-1 0 0 0,0 1 0 0 0,0-1 0 0 0,0 1-1 0 0,-1-1 1 0 0,1 0 0 0 0,0 1 0 0 0,0-1 0 0 0,0-1 0 0 0,2-2-131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 4257 0 0,'0'0'168'0'0,"0"-1"0"0"0,0 1 0 0 0,0 0 0 0 0,0 0 0 0 0,0-1 0 0 0,0 1 0 0 0,0 0 0 0 0,0-1 0 0 0,0 1 0 0 0,0 0 0 0 0,0 0 0 0 0,0-1 0 0 0,0 1 0 0 0,0 0 0 0 0,0-1 0 0 0,0 1 0 0 0,1 0 0 0 0,-1 0 0 0 0,0-1 0 0 0,0 1 0 0 0,0 0 0 0 0,0 0 0 0 0,0 0 0 0 0,1-1 0 0 0,-1 1 0 0 0,0 0 0 0 0,0 0 0 0 0,0 0 0 0 0,1-1 0 0 0,-1 1 0 0 0,0 0 0 0 0,0 0 1 0 0,1 0-1 0 0,-1 0 0 0 0,0 0 0 0 0,1-1 0 0 0,-1 1 0 0 0,0 0 0 0 0,0 0 0 0 0,1 0 0 0 0,-1 0 0 0 0,0 0 0 0 0,0 0 0 0 0,1 0 0 0 0,-1 0 0 0 0,1 0 0 0 0,0 1 31 0 0,0-1 1 0 0,1 1-1 0 0,-1-1 0 0 0,0 1 1 0 0,0 0-1 0 0,1 0 1 0 0,-1-1-1 0 0,0 1 0 0 0,0 0 1 0 0,1 1-1 0 0,4 5-149 0 0,0 1 0 0 0,0-1 0 0 0,-1 1-1 0 0,6 10 1 0 0,4 8-794 0 0,-12-21 239 0 0,0 0 0 0 0,0 0-1 0 0,-1 0 1 0 0,0 1 0 0 0,0-1-1 0 0,0 1 1 0 0,0 0 0 0 0,-1-1 0 0 0,1 9-1 0 0,-3-13 409 0 0,1 1 0 0 0,0-1 0 0 0,-1 0-1 0 0,1 1 1 0 0,-1-1 0 0 0,0 0 0 0 0,1 0 0 0 0,-1 0 0 0 0,0 0-1 0 0,0 1 1 0 0,0-1 0 0 0,0 0 0 0 0,0 0 0 0 0,0-1-1 0 0,0 1 1 0 0,0 0 0 0 0,0 0 0 0 0,0 0 0 0 0,0-1-1 0 0,0 1 1 0 0,-1 0 0 0 0,1-1 0 0 0,0 1 0 0 0,-1-1 0 0 0,-1 1-1 0 0,-4 1 8 0 0,0 0 0 0 0,1-1 0 0 0,-13 2 0 0 0,-21-2 578 0 0,25-1 434 0 0,0 1 0 0 0,0 0 0 0 0,0 1 0 0 0,-22 6 0 0 0,36-8-887 0 0,1 0 0 0 0,-1 0 0 0 0,1 0 0 0 0,-1 0-1 0 0,1 0 1 0 0,0 0 0 0 0,-1 0 0 0 0,1 0 0 0 0,0 1-1 0 0,-1-1 1 0 0,1 0 0 0 0,-1 0 0 0 0,1 0 0 0 0,0 1 0 0 0,-1-1-1 0 0,1 0 1 0 0,0 0 0 0 0,-1 1 0 0 0,1-1 0 0 0,0 0-1 0 0,0 0 1 0 0,-1 1 0 0 0,1-1 0 0 0,0 0 0 0 0,0 1-1 0 0,-1-1 1 0 0,1 1 0 0 0,0-1 0 0 0,0 0 0 0 0,0 1 0 0 0,0 0 14 0 0,1-1 1 0 0,-1 1 0 0 0,1-1 0 0 0,0 1-1 0 0,-1-1 1 0 0,1 1 0 0 0,-1-1-1 0 0,1 0 1 0 0,0 1 0 0 0,0-1 0 0 0,-1 0-1 0 0,1 0 1 0 0,0 0 0 0 0,0 1 0 0 0,32 3 677 0 0,10 0-580 0 0,-31-3-112 0 0,1 0 1 0 0,20-1-1 0 0,-28 0-36 0 0,1-1-1 0 0,0 1 0 0 0,0 0 0 0 0,-1 1 1 0 0,1-1-1 0 0,10 3 0 0 0,-15-3 26 0 0,-1 1 0 0 0,0-1 0 0 0,1 0 0 0 0,-1 1-1 0 0,0-1 1 0 0,0 0 0 0 0,1 1 0 0 0,-1-1 0 0 0,0 0-1 0 0,0 1 1 0 0,1-1 0 0 0,-1 1 0 0 0,0-1 0 0 0,0 0-1 0 0,0 1 1 0 0,0-1 0 0 0,1 1 0 0 0,-1-1 0 0 0,0 0 0 0 0,0 1-1 0 0,0-1 1 0 0,0 1 0 0 0,0-1 0 0 0,0 1 0 0 0,0-1-1 0 0,0 1 1 0 0,-1-1 0 0 0,1 0 0 0 0,0 1 0 0 0,0-1-1 0 0,0 1 1 0 0,0-1 0 0 0,0 0 0 0 0,-1 1 0 0 0,1-1 0 0 0,0 1-1 0 0,-1-1 1 0 0,-9 19 1028 0 0,8-16-892 0 0,-57 98 2190 0 0,55-91-2174 0 0,0-1 0 0 0,0 1 0 0 0,1 0 1 0 0,-4 15-1 0 0,7-21-138 0 0,-1 0-1 0 0,1 0 1 0 0,-1 0-1 0 0,1-1 0 0 0,1 1 1 0 0,-1 0-1 0 0,0 0 1 0 0,1 0-1 0 0,0 0 1 0 0,0 0-1 0 0,1 4 1 0 0,-1-7-35 0 0,0 1 0 0 0,0 0 0 0 0,0 0 0 0 0,0-1 0 0 0,0 1 0 0 0,0-1 0 0 0,1 1 0 0 0,-1-1 0 0 0,0 1 0 0 0,1-1 0 0 0,-1 0 0 0 0,1 0 0 0 0,0 0 0 0 0,-1 1 0 0 0,1-2 0 0 0,0 1 0 0 0,0 0 0 0 0,-1 0 0 0 0,1 0 0 0 0,0-1 0 0 0,0 1 0 0 0,0-1 0 0 0,2 0 0 0 0,5 1-72 0 0,0 0 1 0 0,-1-1 0 0 0,16-2 0 0 0,-15 1-849 0 0,0-1 0 0 0,0 0-1 0 0,14-5 1 0 0,-17 4-63 0 0,0 1 0 0 0,-1 0 1 0 0,0-1-1 0 0,1 0 0 0 0,-1-1 0 0 0,0 1 0 0 0,-1-1 0 0 0,1 0 0 0 0,0 0 0 0 0,-1 0 0 0 0,0 0 0 0 0,0-1 0 0 0,0 0 0 0 0,5-9 1 0 0,-5 6 338 0 0,2 0 256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122 115 2513 0 0,'-2'4'7528'0'0,"-7"10"-5270"0"0,-28 85-346 0 0,26-67-3309 0 0,-30 59 0 0 0,37-83 584 0 0,-1 1-4616 0 0,4-9 5302 0 0,1 0 0 0 0,0 0 0 0 0,0 1 0 0 0,-1-1-1 0 0,1 0 1 0 0,0-1 0 0 0,-1 1 0 0 0,1 0-1 0 0,0 0 1 0 0,-1 0 0 0 0,1 0 0 0 0,0 0 0 0 0,-1 0-1 0 0,1 0 1 0 0,0 0 0 0 0,-1-1 0 0 0,1 1-1 0 0,0 0 1 0 0,0 0 0 0 0,-1 0 0 0 0,1-1 0 0 0,0 1-1 0 0,0 0 1 0 0,-1 0 0 0 0,1 0 0 0 0,0-1 0 0 0,0 1-1 0 0,0 0 1 0 0,0-1 0 0 0,-1 1 0 0 0,1 0-1 0 0,0 0 1 0 0,0-1 0 0 0,0 0 0 0 0,-1 0 96 0 0,1 0 0 0 0,-1 0 0 0 0,1 0 0 0 0,0 0 0 0 0,-1 0 0 0 0,1 0 0 0 0,0 0 0 0 0,0 0 0 0 0,-1-1 1 0 0,1 1-1 0 0,0 0 0 0 0,0 0 0 0 0,1 0 0 0 0,-1 0 0 0 0,0-1 0 0 0,0 1 0 0 0,0 0 0 0 0,1 0 0 0 0,0-2 0 0 0,12-22 401 0 0,-5 10 276 0 0,-8 14-463 0 0,1 0 0 0 0,-1 0 0 0 0,0 0-1 0 0,1 0 1 0 0,0 0 0 0 0,-1 0 0 0 0,1 0-1 0 0,-1 1 1 0 0,1-1 0 0 0,0 0 0 0 0,0 0-1 0 0,-1 1 1 0 0,1-1 0 0 0,0 0 0 0 0,0 1-1 0 0,0-1 1 0 0,0 1 0 0 0,0-1 0 0 0,0 1-1 0 0,0-1 1 0 0,0 1 0 0 0,0 0 0 0 0,0 0 0 0 0,0-1-1 0 0,0 1 1 0 0,0 0 0 0 0,0 0 0 0 0,0 0-1 0 0,2 0 1 0 0,2 1 546 0 0,0 0 0 0 0,0 0 0 0 0,-1 1 0 0 0,1 0 1 0 0,6 3-1 0 0,5 1-1063 0 0,-9-3 275 0 0,-5-2-31 0 0,0-1-1 0 0,1 1 1 0 0,-1 0 0 0 0,1-1 0 0 0,-1 1 0 0 0,1-1 0 0 0,3 0-1 0 0,-3 0-285 0 0,-1 0 0 0 0,1 0-1 0 0,0 0 1 0 0,-1-1-1 0 0,1 1 1 0 0,-1-1-1 0 0,1 1 1 0 0,-1-1-1 0 0,1 0 1 0 0,-1 0 0 0 0,0 0-1 0 0,1-1 1 0 0,1-1-1 0 0,1 0-95 0 0,-1-1 1 0 0,0 0-1 0 0,-1 0 0 0 0,1-1 1 0 0,4-6-1 0 0,41-64-920 0 0,-41 59 1967 0 0,0-1 1 0 0,-1 0 0 0 0,9-29 0 0 0,-8 23 1006 0 0,-5 11 964 0 0,-5 17 1368 0 0,-10 22-698 0 0,3-9-3185 0 0,1 1-1 0 0,0 0 0 0 0,2 1 0 0 0,0-1 1 0 0,-3 23-1 0 0,1-7-438 0 0,4-11-406 0 0,4-19 432 0 0,-1-1 0 0 0,1 0 1 0 0,-1 1-1 0 0,0-1 0 0 0,0 0 0 0 0,-3 8 1 0 0,3-6-1650 0 0,1-6 1970 0 0,1 0-1 0 0,-1 0 1 0 0,0 0-1 0 0,0 0 0 0 0,0 0 1 0 0,0 0-1 0 0,0 0 1 0 0,1-1-1 0 0,-1 1 1 0 0,0 0-1 0 0,0 0 0 0 0,0 0 1 0 0,0 0-1 0 0,0 0 1 0 0,1 0-1 0 0,-1 0 1 0 0,0 0-1 0 0,0 0 0 0 0,0 0 1 0 0,0-1-1 0 0,0 1 1 0 0,0 0-1 0 0,0 0 1 0 0,0 0-1 0 0,1 0 1 0 0,-1 0-1 0 0,0-1 0 0 0,0 1 1 0 0,0 0-1 0 0,0 0 1 0 0,0 0-1 0 0,0 0 1 0 0,0 0-1 0 0,0-1 0 0 0,0 1 1 0 0,0 0-1 0 0,0 0 1 0 0,0 0-1 0 0,0-1 1 0 0,8-12-1549 0 0,1-6 1842 0 0,-6 9 278 0 0,1 0 1 0 0,0 0 0 0 0,0 0-1 0 0,1 0 1 0 0,11-16-1 0 0,-13 22-297 0 0,1 1 0 0 0,-1-1 0 0 0,1 1 0 0 0,-1 0 0 0 0,1 0-1 0 0,0 0 1 0 0,0 1 0 0 0,0-1 0 0 0,1 1 0 0 0,-1 0 0 0 0,5-2-1 0 0,10-2-237 0 0,27-6 0 0 0,-19 5-228 0 0,-19 5 93 0 0,0 0 1 0 0,0-1-1 0 0,-1 0 0 0 0,1 0 0 0 0,-1 0 0 0 0,1-1 0 0 0,-1-1 0 0 0,0 1 0 0 0,-1-1 0 0 0,1 0 0 0 0,-1-1 0 0 0,10-10 0 0 0,-9 6 289 0 0,5-6-376 0 0,-10 14 1381 0 0,-3 9 1682 0 0,1-6-2680 0 0,-4 9 570 0 0,2-1 1 0 0,-4 19-1 0 0,5-25-701 0 0,1 0 0 0 0,0 0-1 0 0,0 0 1 0 0,0 0 0 0 0,1 0 0 0 0,-1 0-1 0 0,1 0 1 0 0,-1 0 0 0 0,1 0-1 0 0,0 0 1 0 0,0 0 0 0 0,0-1-1 0 0,0 1 1 0 0,3 3 0 0 0,-3-4-23 0 0,0 0 0 0 0,0-1 1 0 0,1 1-1 0 0,-1 0 1 0 0,0-1-1 0 0,1 1 1 0 0,-1-1-1 0 0,1 1 0 0 0,-1-1 1 0 0,1 0-1 0 0,0 1 1 0 0,0-1-1 0 0,0 0 1 0 0,-1 0-1 0 0,1-1 0 0 0,0 1 1 0 0,0 0-1 0 0,0-1 1 0 0,0 1-1 0 0,1-1 1 0 0,-1 1-1 0 0,0-1 0 0 0,0 0 1 0 0,0 0-1 0 0,0 0 1 0 0,0 0-1 0 0,0 0 1 0 0,0-1-1 0 0,0 1 0 0 0,0-1 1 0 0,0 1-1 0 0,0-1 1 0 0,4-1-1 0 0,6-4-115 0 0,-10 5 114 0 0,-1 0 0 0 0,1 1 0 0 0,0-1 0 0 0,0 0 0 0 0,-1 0 0 0 0,1 0 0 0 0,0-1 0 0 0,-1 1 0 0 0,1 0 0 0 0,-1-1 0 0 0,1 1 0 0 0,-1-1 1 0 0,0 1-1 0 0,0-1 0 0 0,0 1 0 0 0,0-1 0 0 0,0 0 0 0 0,0 0 0 0 0,1-3 0 0 0,7-14-40 0 0,-8 16 33 0 0,1-1 0 0 0,0 1 0 0 0,-1-1 0 0 0,0 0 0 0 0,0 1 0 0 0,0-1 0 0 0,0 0 0 0 0,0-7 0 0 0,-1 2 77 0 0,0-2-80 0 0,0-1-1 0 0,-2-14 1 0 0,2 24 99 0 0,-1 0 1 0 0,1-1-1 0 0,-1 1 0 0 0,1 0 1 0 0,-1 0-1 0 0,0 0 0 0 0,1 0 0 0 0,-1 0 1 0 0,0 0-1 0 0,0 1 0 0 0,0-1 1 0 0,-1 0-1 0 0,1 0 0 0 0,0 1 1 0 0,-1-1-1 0 0,1 1 0 0 0,-1-1 1 0 0,0 1-1 0 0,-1-2 0 0 0,1 3 46 0 0,0-1-1 0 0,1 1 0 0 0,-1-1 0 0 0,0 1 1 0 0,1 0-1 0 0,-1-1 0 0 0,0 1 1 0 0,0 0-1 0 0,1 0 0 0 0,-1 1 0 0 0,0-1 1 0 0,1 0-1 0 0,-1 0 0 0 0,-2 2 0 0 0,-22 9 757 0 0,17-5-777 0 0,1 0 0 0 0,0 1 0 0 0,0-1 0 0 0,0 1 0 0 0,1 1 0 0 0,0 0 0 0 0,1 0 0 0 0,0 0 0 0 0,0 1 0 0 0,1 0 0 0 0,0 0 0 0 0,0 0 0 0 0,1 0 0 0 0,0 1 0 0 0,1 0 0 0 0,0 0 0 0 0,-2 10 0 0 0,4-10-31 0 0,0-1 1 0 0,0 1-1 0 0,1-1 1 0 0,2 20-1 0 0,-2-22-215 0 0,0-5-33 0 0,0-1 1 0 0,0 1 0 0 0,0 0-1 0 0,0 0 1 0 0,1-1-1 0 0,-1 1 1 0 0,0 0 0 0 0,1-1-1 0 0,-1 1 1 0 0,1 0-1 0 0,0-1 1 0 0,-1 1 0 0 0,1-1-1 0 0,0 1 1 0 0,0-1-1 0 0,0 0 1 0 0,0 1 0 0 0,0-1-1 0 0,1 0 1 0 0,-1 1-1 0 0,0-1 1 0 0,0 0 0 0 0,3 1-1 0 0,-3-2-190 0 0,0 1-1 0 0,0-1 0 0 0,0 0 0 0 0,0 0 0 0 0,1 0 1 0 0,-1 0-1 0 0,0 0 0 0 0,0 0 0 0 0,0 0 1 0 0,0 0-1 0 0,1-1 0 0 0,-1 1 0 0 0,0 0 1 0 0,0-1-1 0 0,0 1 0 0 0,0-1 0 0 0,0 1 1 0 0,0-1-1 0 0,0 1 0 0 0,0-1 0 0 0,0 0 1 0 0,0 1-1 0 0,0-1 0 0 0,0 0 0 0 0,-1 0 1 0 0,1 0-1 0 0,1-1 0 0 0,20-28-2372 0 0,-21 28 2644 0 0,32-49-309 0 0,5-13 720 0 0,-25 49 447 0 0,-13 15-480 0 0,1-1 0 0 0,-1 0 1 0 0,1 1-1 0 0,-1-1 0 0 0,1 1 0 0 0,-1-1 1 0 0,1 1-1 0 0,0 0 0 0 0,-1-1 1 0 0,1 1-1 0 0,0-1 0 0 0,0 1 0 0 0,-1 0 1 0 0,1 0-1 0 0,0-1 0 0 0,0 1 1 0 0,-1 0-1 0 0,1 0 0 0 0,1 0 0 0 0,-2 11 3695 0 0,-1-1-2664 0 0,2-4-1175 0 0,-1 0 0 0 0,1 1 0 0 0,-2-1 0 0 0,1 0 0 0 0,0 0-1 0 0,-1 0 1 0 0,-1 0 0 0 0,1-1 0 0 0,-3 7 0 0 0,-1 10-169 0 0,4-15-441 0 0,0-1-1 0 0,0 0 1 0 0,-1 0-1 0 0,0 0 1 0 0,0 0-1 0 0,0 0 1 0 0,-1 0-1 0 0,0-1 1 0 0,0 1-1 0 0,0-1 1 0 0,-1 1-1 0 0,-6 6 1 0 0,8-11 171 0 0,0 1 0 0 0,0-1 0 0 0,0 1 0 0 0,0-1 1 0 0,0 0-1 0 0,0 0 0 0 0,0 0 0 0 0,-1 0 0 0 0,1-1 1 0 0,0 1-1 0 0,-1-1 0 0 0,1 1 0 0 0,0-1 0 0 0,-1 0 0 0 0,1 1 1 0 0,0-1-1 0 0,-1-1 0 0 0,-2 1 0 0 0,-1-1 364 0 0,0 0-1 0 0,0 0 1 0 0,0-1-1 0 0,0 0 1 0 0,0 0-1 0 0,-6-3 1 0 0,39 9 4025 0 0,-10-1-3497 0 0,-1 2 0 0 0,24 9 0 0 0,-38-13-540 0 0,-1 0 0 0 0,1 0 0 0 0,0 0-1 0 0,0 1 1 0 0,-1-1 0 0 0,1 0 0 0 0,-1 1 0 0 0,1 0-1 0 0,-1-1 1 0 0,0 1 0 0 0,1 0 0 0 0,-1 0-1 0 0,0 0 1 0 0,0-1 0 0 0,0 1 0 0 0,-1 0 0 0 0,2 3-1 0 0,-1-1 168 0 0,0 0 0 0 0,0 1 0 0 0,0-1-1 0 0,-1 0 1 0 0,0 0 0 0 0,1 1-1 0 0,-2 6 1 0 0,-5 37 2112 0 0,4-40-2052 0 0,1-7-211 0 0,1 0 0 0 0,0 0 0 0 0,-1 0 0 0 0,1 0 1 0 0,0 0-1 0 0,-1 0 0 0 0,1 0 0 0 0,0 0 0 0 0,0 0 0 0 0,0 0 1 0 0,0 2-1 0 0,1-3-56 0 0,-1 0 0 0 0,1 1 1 0 0,-1-1-1 0 0,0 1 0 0 0,1-1 1 0 0,-1 0-1 0 0,1 0 0 0 0,-1 1 1 0 0,1-1-1 0 0,-1 0 0 0 0,1 0 1 0 0,-1 0-1 0 0,1 0 0 0 0,-1 1 1 0 0,1-1-1 0 0,-1 0 0 0 0,1 0 1 0 0,0 0-1 0 0,-1 0 0 0 0,1 0 1 0 0,-1 0-1 0 0,1 0 0 0 0,-1 0 1 0 0,1-1-1 0 0,-1 1 0 0 0,1 0 1 0 0,-1 0-1 0 0,1 0 0 0 0,-1-1 1 0 0,2 1-1 0 0,1-1-35 0 0,1 0 0 0 0,0 0-1 0 0,0 0 1 0 0,0 0 0 0 0,-1 0-1 0 0,1-1 1 0 0,0 0 0 0 0,-1 0-1 0 0,0 0 1 0 0,1 0 0 0 0,-1 0 0 0 0,0-1-1 0 0,0 1 1 0 0,0-1 0 0 0,0 0-1 0 0,3-4 1 0 0,-5 5 69 0 0,0 0 0 0 0,0-1-1 0 0,0 1 1 0 0,0-1 0 0 0,0 1 0 0 0,0-1 0 0 0,0 1 0 0 0,-1-1-1 0 0,1 1 1 0 0,-1-1 0 0 0,0 1 0 0 0,0-1 0 0 0,0 0-1 0 0,0 1 1 0 0,0-1 0 0 0,-1 1 0 0 0,1-1 0 0 0,-1 0 0 0 0,0 1-1 0 0,1-1 1 0 0,-1 1 0 0 0,0 0 0 0 0,-1-1 0 0 0,1 1-1 0 0,0 0 1 0 0,-1 0 0 0 0,-1-3 0 0 0,1 4-47 0 0,1-1 1 0 0,-1 1-1 0 0,0 0 1 0 0,0 0-1 0 0,0-1 1 0 0,-1 1-1 0 0,1 1 1 0 0,0-1-1 0 0,0 0 1 0 0,0 0-1 0 0,-1 1 1 0 0,1-1-1 0 0,0 1 1 0 0,-1 0-1 0 0,1 0 1 0 0,-4 0-1 0 0,-16 3-2153 0 0,4 4-4245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 3593 0 0,'0'0'226'0'0,"-1"0"-1"0"0,1-1 1 0 0,0 1 0 0 0,0-1 0 0 0,0 1-1 0 0,-1 0 1 0 0,1-1 0 0 0,0 1 0 0 0,-1-1 0 0 0,1 1-1 0 0,0 0 1 0 0,-1 0 0 0 0,1-1 0 0 0,0 1-1 0 0,-1 0 1 0 0,1-1 0 0 0,0 1 0 0 0,-1 0 0 0 0,1 0-1 0 0,-1 0 1 0 0,1 0 0 0 0,-1-1 0 0 0,1 1-1 0 0,0 0 1 0 0,-1 0 0 0 0,1 0 0 0 0,-1 0 0 0 0,0 0-1 0 0,0 0 14 0 0,0 1 0 0 0,-1-1 0 0 0,1 1 0 0 0,0-1 0 0 0,0 1-1 0 0,0-1 1 0 0,0 1 0 0 0,0 0 0 0 0,0-1 0 0 0,0 1 0 0 0,-1 1-1 0 0,-4 5-128 0 0,0 0-1 0 0,-8 13 1 0 0,7-11-17 0 0,5-6-89 0 0,0 0 0 0 0,0 1 0 0 0,0-1 0 0 0,0 1 0 0 0,1 0 0 0 0,-1-1 0 0 0,-1 7 0 0 0,3-8-31 0 0,-1 0 0 0 0,1 0 1 0 0,0 0-1 0 0,-1 0 0 0 0,1 0 0 0 0,0 0 0 0 0,0 0 0 0 0,1 1 1 0 0,-1-1-1 0 0,0 0 0 0 0,1 0 0 0 0,-1-1 0 0 0,1 1 1 0 0,0 0-1 0 0,-1 0 0 0 0,2 2 0 0 0,-1-3 16 0 0,0 0-1 0 0,0 0 1 0 0,0-1-1 0 0,0 1 1 0 0,-1 0-1 0 0,1-1 1 0 0,0 1 0 0 0,0 0-1 0 0,0-1 1 0 0,0 0-1 0 0,1 1 1 0 0,-1-1-1 0 0,0 0 1 0 0,0 1-1 0 0,0-1 1 0 0,0 0 0 0 0,0 0-1 0 0,0 0 1 0 0,0 0-1 0 0,1 0 1 0 0,-1 0-1 0 0,0 0 1 0 0,0 0-1 0 0,0 0 1 0 0,0-1 0 0 0,0 1-1 0 0,0 0 1 0 0,0-1-1 0 0,0 1 1 0 0,0-1-1 0 0,2 0 1 0 0,2-2 99 0 0,-1 1 0 0 0,0-1 0 0 0,1 0 1 0 0,-1 0-1 0 0,6-5 0 0 0,-10 7-66 0 0,1 1 0 0 0,-1-1 0 0 0,1 0 0 0 0,-1 0 0 0 0,0 0 0 0 0,1 1 0 0 0,-1-1 0 0 0,0 0 0 0 0,1 0 1 0 0,-1 0-1 0 0,0 0 0 0 0,0 0 0 0 0,0 1 0 0 0,0-1 0 0 0,0 0 0 0 0,0 0 0 0 0,0 0 0 0 0,0 0 0 0 0,0 0 0 0 0,0 0 0 0 0,-1 1 0 0 0,1-1 1 0 0,0 0-1 0 0,0 0 0 0 0,-1 0 0 0 0,1 0 0 0 0,-1 1 0 0 0,1-1 0 0 0,-1 0 0 0 0,1 0 0 0 0,-1 1 0 0 0,1-1 0 0 0,-2 0 0 0 0,-2-4-442 0 0,0 1 0 0 0,0 0 0 0 0,-9-7 0 0 0,10 9-582 0 0,-1 0 0 0 0,0 0 0 0 0,0 1 0 0 0,0-1 0 0 0,0 1 0 0 0,0 0 0 0 0,0 0 0 0 0,-1 0 0 0 0,1 0 0 0 0,0 1 0 0 0,-6 0 0 0 0,8 0 797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1488 0 0,'2'-1'256'0'0,"0"0"-1"0"0,-1 0 0 0 0,1 0 0 0 0,0 0 0 0 0,-1 0 1 0 0,1 0-1 0 0,0 1 0 0 0,0-1 0 0 0,0 1 1 0 0,0-1-1 0 0,-1 1 0 0 0,1 0 0 0 0,0 0 1 0 0,0 0-1 0 0,2 0 0 0 0,-1 0-466 0 0,0 0 1 0 0,1 0-1 0 0,-1-1 0 0 0,0 1 0 0 0,0-1 1 0 0,0 0-1 0 0,0 0 0 0 0,0 0 0 0 0,4-2 1 0 0,-2 0-344 0 0,0 0 0 0 0,-1-1 0 0 0,8-6 1 0 0,-9 7-689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5881 0 0,'-4'10'4304'0'0,"4"10"-3245"0"0,1-17-1013 0 0,-1 0 1 0 0,0 0-1 0 0,0 0 0 0 0,0 0 0 0 0,0 0 1 0 0,-1 4-1 0 0,-2 1-25 0 0,2 1 0 0 0,-1-1 0 0 0,0 11 0 0 0,-4 22-611 0 0,0-20 257 0 0,0 0-1 0 0,-14 28 0 0 0,17-44 342 0 0,0-1 0 0 0,0 0 0 0 0,0 0 0 0 0,-8 7 1 0 0,10-9 75 0 0,-1-1 1 0 0,0 1 0 0 0,1-1 0 0 0,-1 1 0 0 0,0-1 0 0 0,0 0 0 0 0,0 1 0 0 0,0-1 0 0 0,0 0-1 0 0,0-1 1 0 0,-1 1 0 0 0,-3 1 0 0 0,10-5 715 0 0,-3 3-774 0 0,-1 0 1 0 0,1 0-1 0 0,0 0 0 0 0,0 0 0 0 0,-1 0 0 0 0,1 0 1 0 0,0 0-1 0 0,0 0 0 0 0,-1 0 0 0 0,1 0 0 0 0,0 0 1 0 0,0 0-1 0 0,-1 0 0 0 0,1 1 0 0 0,0-1 0 0 0,0 1 1 0 0,3 0 55 0 0,-1 1-1 0 0,0-1 1 0 0,1 0 0 0 0,-1 1 0 0 0,1-1 0 0 0,7 0 0 0 0,16 7-95 0 0,-22-6 27 0 0,0 1 0 0 0,-1 0-1 0 0,0 0 1 0 0,1 0 0 0 0,-1 0 0 0 0,5 6 0 0 0,-7-7-12 0 0,-1 0 0 0 0,1 0 1 0 0,-1 0-1 0 0,1 0 0 0 0,-1 0 0 0 0,0 0 1 0 0,0 1-1 0 0,0-1 0 0 0,0 0 1 0 0,0 1-1 0 0,0-1 0 0 0,-1 1 0 0 0,1-1 1 0 0,-1 1-1 0 0,0 2 0 0 0,-5 29 593 0 0,4-29-256 0 0,-1 0 0 0 0,1 0 0 0 0,1 0 0 0 0,-1 0-1 0 0,1 0 1 0 0,0 0 0 0 0,0 8 0 0 0,1-12-246 0 0,-1 0 0 0 0,0 0-1 0 0,1 0 1 0 0,-1 0 0 0 0,1 0-1 0 0,-1 0 1 0 0,1-1 0 0 0,-1 1 0 0 0,1 0-1 0 0,0 0 1 0 0,-1 0 0 0 0,1-1-1 0 0,0 1 1 0 0,0 0 0 0 0,-1-1 0 0 0,1 1-1 0 0,0-1 1 0 0,0 1 0 0 0,2 0 0 0 0,19 6 572 0 0,-15-5-534 0 0,-1-2-139 0 0,0 0-1 0 0,1 0 0 0 0,-1 0 0 0 0,12-3 0 0 0,6-3-1612 0 0,-21 5-492 0 0,0 0 0 0 0,0 0 0 0 0,-1-1 1 0 0,1 1-1 0 0,-1-1 0 0 0,1 1 0 0 0,3-4 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43 217 9802 0 0,'-16'-5'4822'0'0,"14"5"-4840"0"0,1-1 0 0 0,-1 1 0 0 0,0-1 0 0 0,1 1 0 0 0,-1 0 0 0 0,0 0 0 0 0,1 0 0 0 0,-1 0 0 0 0,0 0 0 0 0,1 0 0 0 0,-1 1 0 0 0,1-1 0 0 0,-3 1 0 0 0,3 1 17 0 0,1 0-1 0 0,0-1 0 0 0,-1 1 1 0 0,1 0-1 0 0,0-1 0 0 0,0 1 1 0 0,1 0-1 0 0,-1-1 0 0 0,0 1 1 0 0,0 0-1 0 0,1-1 0 0 0,0 3 1 0 0,0 2 104 0 0,8 39 197 0 0,1 1 0 0 0,26 70 0 0 0,-9-44 10 0 0,65 124 0 0 0,-89-190-199 0 0,-2-3-2 0 0,1 0 0 0 0,-1 0 0 0 0,1 0 0 0 0,0 0 0 0 0,0 0 0 0 0,0-1 0 0 0,0 1 1 0 0,1 0-1 0 0,2 2 0 0 0,-4-5-55 0 0,-1 0 1 0 0,0-1 0 0 0,1 1 0 0 0,-1 0 0 0 0,1 0-1 0 0,-1 0 1 0 0,0 0 0 0 0,1-1 0 0 0,-1 1 0 0 0,0 0-1 0 0,0 0 1 0 0,1-1 0 0 0,-1 1 0 0 0,0 0 0 0 0,0 0-1 0 0,1-1 1 0 0,-1 1 0 0 0,0 0 0 0 0,0-1 0 0 0,0 1-1 0 0,1 0 1 0 0,-1-1 0 0 0,0 1 0 0 0,0 0 0 0 0,0-1-1 0 0,0 1 1 0 0,0-1 0 0 0,0 1 0 0 0,0-1 0 0 0,4-16 957 0 0,-3 12-873 0 0,5-22 303 0 0,2-40 0 0 0,-1 10-454 0 0,-2 23-19 0 0,36-224-185 0 0,-34 217-117 0 0,16-70-1071 0 0,-19 96 571 0 0,0 1 1 0 0,2 0 0 0 0,-1 0 0 0 0,2 0 0 0 0,10-17 0 0 0,-1 12-2721 0 0,-15 19 3200 0 0,0-1-1 0 0,0 0 1 0 0,-1 1-1 0 0,1-1 1 0 0,0 1-1 0 0,0-1 1 0 0,0 1-1 0 0,0-1 0 0 0,0 1 1 0 0,0-1-1 0 0,0 1 1 0 0,0 0-1 0 0,0 0 1 0 0,0-1-1 0 0,0 1 0 0 0,0 0 1 0 0,0 0-1 0 0,0 0 1 0 0,0 0-1 0 0,2 0 1 0 0,1 3-2528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11947 0 0,'-4'0'3974'0'0,"6"0"-3728"0"0,8 0-964 0 0,146-23 1020 0 0,-125 15-1717 0 0,38-13-1 0 0,-44 11-618 0 0,-32 13 2243 0 0,1 0 0 0 0,0 1-1 0 0,0 0 1 0 0,0 0 0 0 0,0 0-1 0 0,1 1 1 0 0,0 0-1 0 0,-5 5 1 0 0,-41 52 1583 0 0,40-44-1461 0 0,0-1-1 0 0,2 1 1 0 0,-8 20-1 0 0,11-23-258 0 0,2-5-259 0 0,1 1 0 0 0,0 1-1 0 0,1-1 1 0 0,0 0 0 0 0,1 1-1 0 0,0-1 1 0 0,1 22 0 0 0,0-31-13 0 0,0-1 61 0 0,0-1-1 0 0,0 1 0 0 0,0-1 1 0 0,0 0-1 0 0,0 1 0 0 0,0-1 1 0 0,0 0-1 0 0,0 1 1 0 0,0-1-1 0 0,0 0 0 0 0,0 1 1 0 0,0-1-1 0 0,0 0 0 0 0,0 1 1 0 0,1-1-1 0 0,-1 0 0 0 0,0 1 1 0 0,0-1-1 0 0,0 0 0 0 0,0 1 1 0 0,1-1-1 0 0,-1 0 0 0 0,0 0 1 0 0,0 1-1 0 0,1-1 0 0 0,-1 0 1 0 0,0 0-1 0 0,1 1 0 0 0,-1-1 1 0 0,0 0-1 0 0,1 0 1 0 0,-1 0-1 0 0,0 0 0 0 0,1 1 1 0 0,-1-1-1 0 0,0 0 0 0 0,1 0 1 0 0,-1 0-1 0 0,0 0 0 0 0,1 0 1 0 0,-1 0-1 0 0,0 0 0 0 0,1 0 1 0 0,-1 0-1 0 0,0 0 0 0 0,1 0 1 0 0,-1 0-1 0 0,1 0 0 0 0,-1-1 1 0 0,0 1-1 0 0,1 0 0 0 0,-1 0 1 0 0,1 0-1 0 0,0-1-409 0 0,1 0 0 0 0,-1 0 0 0 0,1 1-1 0 0,-1-1 1 0 0,1 0 0 0 0,-1 0 0 0 0,1-1-1 0 0,-1 1 1 0 0,2-2 0 0 0,1-3-662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4441 0 0,'-4'13'1248'0'0,"2"1"-1"0"0,-4 23 1 0 0,0 9-989 0 0,3-32-209 0 0,0-1-42 0 0,0 1 0 0 0,-1-1 0 0 0,0 0 0 0 0,-7 14-1 0 0,0-3-147 0 0,8-17-125 0 0,1-1 0 0 0,-1 0 0 0 0,0 0 0 0 0,-1 0 0 0 0,1 0 0 0 0,-1 0 0 0 0,0-1 0 0 0,-1 1 0 0 0,1-1 0 0 0,-1 0 0 0 0,-8 6 0 0 0,-30 20-1578 0 0,41-30 2057 0 0,-1 1 0 0 0,1 0 0 0 0,0-1 0 0 0,0 1 0 0 0,0 0 0 0 0,-3 4 0 0 0,4-5-143 0 0,1-1 0 0 0,0 1 0 0 0,0-1 0 0 0,-1 1 0 0 0,1-1 0 0 0,0 1 0 0 0,0-1 0 0 0,0 1 0 0 0,0 0 0 0 0,-1-1 0 0 0,1 1 0 0 0,0-1 0 0 0,0 1 0 0 0,0 0 0 0 0,0-1 0 0 0,0 1 0 0 0,0-1 0 0 0,1 1 0 0 0,-1-1 0 0 0,0 1 0 0 0,0 0 0 0 0,0-1 0 0 0,1 1 0 0 0,-1-1 0 0 0,0 1 0 0 0,0-1 0 0 0,1 1 0 0 0,-1-1 0 0 0,0 1 0 0 0,1-1 0 0 0,-1 1 0 0 0,1-1 0 0 0,-1 0 1 0 0,1 1-1 0 0,-1-1 0 0 0,1 1 0 0 0,0-1 0 0 0,2 3 101 0 0,0-1 0 0 0,1 0 0 0 0,-1-1 0 0 0,0 1 0 0 0,1 0 1 0 0,0-1-1 0 0,-1 0 0 0 0,1 0 0 0 0,7 1 0 0 0,-2-1-27 0 0,0 0 0 0 0,0-1-1 0 0,10-1 1 0 0,-10-1-171 0 0,1 1 0 0 0,-1-1 1 0 0,0 0-1 0 0,-1-1 0 0 0,1 0 0 0 0,0 0 0 0 0,-1-1 1 0 0,0 0-1 0 0,11-8 0 0 0,-7 4-338 0 0,-1 0 0 0 0,0-1 1 0 0,0-1-1 0 0,-1 0 0 0 0,13-17 1 0 0,-15 17 244 0 0,-1-2 1 0 0,-1 1 0 0 0,1-1 0 0 0,-2 0 0 0 0,0 0 0 0 0,0 0 0 0 0,-1-1 0 0 0,3-17 0 0 0,6-14 656 0 0,-14 54 3241 0 0,1 16-2800 0 0,1-9-754 0 0,0 30-124 0 0,0 24-173 0 0,-3-32-189 0 0,-4 48-3587 0 0,1-75 2562 0 0,5-12 1225 0 0,0 0-1 0 0,0 0 1 0 0,-1 0 0 0 0,1 1-1 0 0,0-1 1 0 0,0 0 0 0 0,-1 0 0 0 0,1 0-1 0 0,0 0 1 0 0,-1 0 0 0 0,1 0-1 0 0,0 1 1 0 0,0-1 0 0 0,-1 0 0 0 0,1 0-1 0 0,0 0 1 0 0,-1 0 0 0 0,1 0-1 0 0,0 0 1 0 0,-1 0 0 0 0,1 0 0 0 0,0 0-1 0 0,-1-1 1 0 0,-1 0-124 0 0,0 0 0 0 0,0 0 0 0 0,0 0 1 0 0,0 0-1 0 0,0-1 0 0 0,0 1 0 0 0,-2-3 0 0 0,3 3 535 0 0,0 0 0 0 0,0 0-1 0 0,0 0 1 0 0,-1 0 0 0 0,1 1 0 0 0,0-1-1 0 0,-1 0 1 0 0,1 0 0 0 0,-3 0 0 0 0,9 2 3287 0 0,7 2-3158 0 0,7-4 398 0 0,29 2 138 0 0,-44-1-1008 0 0,0 1 1 0 0,0-1-1 0 0,0 1 1 0 0,0 0-1 0 0,0 0 0 0 0,0 1 1 0 0,0-1-1 0 0,0 1 1 0 0,3 2-1 0 0,-5-3 10 0 0,0 0 0 0 0,-1 1 1 0 0,1 0-1 0 0,0-1 0 0 0,0 1 0 0 0,-1 0 0 0 0,0 0 0 0 0,1 0 1 0 0,-1 0-1 0 0,0 0 0 0 0,0 0 0 0 0,0 0 0 0 0,0 0 0 0 0,0 0 1 0 0,0 1-1 0 0,0-1 0 0 0,-1 0 0 0 0,1 1 0 0 0,-1 2 0 0 0,0 3 239 0 0,0 1-1 0 0,0-1 1 0 0,-1 0-1 0 0,-2 9 0 0 0,0 3 416 0 0,-3 2 204 0 0,5-19-692 0 0,0 0-1 0 0,0 0 1 0 0,0 0 0 0 0,0 1 0 0 0,0 4-1 0 0,1-7-166 0 0,0-1-1 0 0,0 0 1 0 0,0 1 0 0 0,0-1-1 0 0,1 1 1 0 0,-1-1-1 0 0,0 0 1 0 0,0 1-1 0 0,0-1 1 0 0,0 0-1 0 0,1 0 1 0 0,-1 1-1 0 0,0-1 1 0 0,0 0-1 0 0,1 1 1 0 0,-1-1-1 0 0,0 0 1 0 0,0 0 0 0 0,1 1-1 0 0,-1-1 1 0 0,0 0-1 0 0,1 0 1 0 0,-1 0-1 0 0,0 0 1 0 0,1 1-1 0 0,-1-1 1 0 0,1 0-1 0 0,15 2 101 0 0,14-4-38 0 0,-11-3-80 0 0,0 1-737 0 0,33-13 0 0 0,-45 14-270 0 0,-1 0 0 0 0,1 0 0 0 0,-1-1-1 0 0,11-8 1 0 0,-13 9 189 0 0,-1-1 0 0 0,0 1 0 0 0,1-1 0 0 0,-1 1 0 0 0,0-1 0 0 0,-1 0 0 0 0,1-1 0 0 0,-1 1 1 0 0,0 0-1 0 0,0-1 0 0 0,2-5 0 0 0,0 1-846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9954 0 0,'-2'1'520'0'0,"-1"1"-19"0"0,0-1 1 0 0,-1 1 0 0 0,1 0 0 0 0,0 0-1 0 0,0 0 1 0 0,1 0 0 0 0,-6 5 0 0 0,8-7-465 0 0,-1 1 1 0 0,1-1-1 0 0,0 1 1 0 0,-1 0 0 0 0,1-1-1 0 0,0 1 1 0 0,0-1 0 0 0,-1 1-1 0 0,1 0 1 0 0,0-1-1 0 0,0 1 1 0 0,0 0 0 0 0,0-1-1 0 0,0 1 1 0 0,0 0 0 0 0,0 0-1 0 0,0-1 1 0 0,0 2 0 0 0,1-1 71 0 0,-1 1 1 0 0,1-1-1 0 0,0 1 1 0 0,0-1-1 0 0,0 1 1 0 0,-1-1-1 0 0,1 1 1 0 0,0-1-1 0 0,1 0 1 0 0,1 2 0 0 0,0 0-50 0 0,1 0 1 0 0,0-1-1 0 0,-1 1 1 0 0,2-1-1 0 0,-1 0 1 0 0,0 0-1 0 0,0-1 1 0 0,0 1-1 0 0,1-1 1 0 0,-1 0-1 0 0,1 0 1 0 0,-1 0-1 0 0,1-1 1 0 0,-1 1-1 0 0,1-1 1 0 0,8-1-1 0 0,5-1-404 0 0,0 0-1 0 0,33-10 0 0 0,-8-4-2122 0 0,-15 3-3380 0 0,-24 11 4162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5681 0 0,'-11'9'3614'0'0,"9"-7"-3433"0"0,0-1 0 0 0,-1 1-1 0 0,1 0 1 0 0,0 0-1 0 0,0 0 1 0 0,1 0 0 0 0,-1 1-1 0 0,-2 3 1 0 0,4-5-92 0 0,0-1 1 0 0,0 1-1 0 0,0 0 1 0 0,1-1-1 0 0,-1 1 0 0 0,0-1 1 0 0,1 1-1 0 0,-1-1 1 0 0,0 0-1 0 0,1 1 0 0 0,-1-1 1 0 0,0 1-1 0 0,1-1 1 0 0,-1 1-1 0 0,1-1 0 0 0,-1 0 1 0 0,1 0-1 0 0,-1 1 1 0 0,1-1-1 0 0,-1 0 0 0 0,1 0 1 0 0,0 1-1 0 0,-1-1 1 0 0,2 0-1 0 0,15 5 234 0 0,-1-5-275 0 0,-1-1 1 0 0,0 0 0 0 0,1-1-1 0 0,22-6 1 0 0,-30 5-12 0 0,2-5-4382 0 0,-10 8 4126 0 0,0 0-1 0 0,0-1 0 0 0,1 1 0 0 0,-1 0 0 0 0,0-1 1 0 0,0 1-1 0 0,0-1 0 0 0,1 1 0 0 0,-1-1 0 0 0,0 1 0 0 0,0-1 1 0 0,0 1-1 0 0,0-1 0 0 0,0 1 0 0 0,0 0 0 0 0,0-1 1 0 0,0 1-1 0 0,0-1 0 0 0,0 1 0 0 0,0-1 0 0 0,0 1 0 0 0,0-1 1 0 0,0 1-1 0 0,-1-1 0 0 0,1 1 0 0 0,0 0 0 0 0,0-1 1 0 0,0 1-1 0 0,-1-1 0 0 0,1 1 0 0 0,0 0 0 0 0,-1-1 0 0 0,1 1 1 0 0,0 0-1 0 0,-1-1 0 0 0,1 1 0 0 0,0 0 0 0 0,-1-1 1 0 0,-3-2-615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6961 0 0,'-16'19'5324'0'0,"13"-17"-5258"0"0,1 0 0 0 0,0 1 0 0 0,-1-1 0 0 0,1 1 0 0 0,0 0 0 0 0,0-1 1 0 0,0 1-1 0 0,1 0 0 0 0,-1 0 0 0 0,1 0 0 0 0,0 1 0 0 0,-1 2 0 0 0,-2 10 313 0 0,1-1 0 0 0,1 0 1 0 0,1 0-1 0 0,0 1 0 0 0,1-1 0 0 0,3 27 0 0 0,1-10 10 0 0,5 36 184 0 0,-7-60-500 0 0,0 0 1 0 0,1 0 0 0 0,0 0 0 0 0,0 0-1 0 0,0-1 1 0 0,5 8 0 0 0,-5-11-91 0 0,-1-1 1 0 0,1 1-1 0 0,0-1 1 0 0,0 0-1 0 0,0 1 1 0 0,0-2-1 0 0,0 1 1 0 0,1 0-1 0 0,-1-1 1 0 0,1 1-1 0 0,0-1 0 0 0,0 0 1 0 0,0 0-1 0 0,0 0 1 0 0,0-1-1 0 0,0 0 1 0 0,0 0-1 0 0,1 0 1 0 0,-1 0-1 0 0,9 0 1 0 0,-8-1-237 0 0,0 0 1 0 0,0-1-1 0 0,0 1 1 0 0,0-1-1 0 0,0 0 1 0 0,-1-1-1 0 0,1 1 1 0 0,0-1-1 0 0,0 0 1 0 0,-1 0-1 0 0,7-4 1 0 0,11-7-2062 0 0,-17 10 1460 0 0,1 1 0 0 0,-1-1-1 0 0,0 0 1 0 0,-1-1 0 0 0,1 1 0 0 0,-1-1 0 0 0,1 0 0 0 0,-1 0-1 0 0,0 0 1 0 0,-1 0 0 0 0,6-8 0 0 0,-5 3-473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7858 0 0,'-9'7'3238'0'0,"9"-7"-3228"0"0,0 0-1 0 0,0 0 1 0 0,0 0-1 0 0,0 0 0 0 0,1 0 1 0 0,-1 0-1 0 0,0 0 1 0 0,0 0-1 0 0,0 0 1 0 0,0 0-1 0 0,0 0 1 0 0,0 0-1 0 0,0 0 0 0 0,1 0 1 0 0,-1 1-1 0 0,0-1 1 0 0,0 0-1 0 0,0 0 1 0 0,0 0-1 0 0,0 0 1 0 0,0 0-1 0 0,0 0 0 0 0,0 0 1 0 0,0 0-1 0 0,1 0 1 0 0,-1 0-1 0 0,0 1 1 0 0,0-1-1 0 0,0 0 1 0 0,0 0-1 0 0,0 0 0 0 0,0 0 1 0 0,0 0-1 0 0,0 0 1 0 0,0 0-1 0 0,0 1 1 0 0,0-1-1 0 0,0 0 1 0 0,0 0-1 0 0,0 0 0 0 0,0 0 1 0 0,0 0-1 0 0,0 0 1 0 0,0 1-1 0 0,0-1 1 0 0,0 0-1 0 0,0 0 1 0 0,0 0-1 0 0,0 0 0 0 0,0 0 1 0 0,0 0-1 0 0,-1 0 1 0 0,1 1-1 0 0,0-1 1 0 0,0 0-1 0 0,0 0 1 0 0,0 0-1 0 0,0 0 0 0 0,0 0 1 0 0,0 0-1 0 0,0 0 1 0 0,0 0-1 0 0,-1 0 1 0 0,1 0-1 0 0,0 0 1 0 0,0 0-1 0 0,0 0 0 0 0,0 1 1 0 0,32 5 950 0 0,46-4 78 0 0,-52-2-728 0 0,-20 0-188 0 0,0 0-1 0 0,1 0 0 0 0,-1 1 0 0 0,1 0 1 0 0,-1 0-1 0 0,12 4 0 0 0,-15-4 0 0 0,-1 0 0 0 0,0 0-1 0 0,0 0 1 0 0,-1 1 0 0 0,1-1-1 0 0,0 0 1 0 0,0 1 0 0 0,-1-1-1 0 0,1 1 1 0 0,0 0 0 0 0,-1-1-1 0 0,0 1 1 0 0,1 0 0 0 0,-1 0-1 0 0,0 0 1 0 0,0 0 0 0 0,0 0-1 0 0,0 0 1 0 0,0 0-1 0 0,-1 1 1 0 0,1-1 0 0 0,-1 0-1 0 0,1 3 1 0 0,0 23 327 0 0,-1-22-723 0 0,0 0 1 0 0,1 1-1 0 0,-1-1 0 0 0,1 0 1 0 0,2 6-1 0 0,-3-12-75 0 0,0 1 1 0 0,0-1-1 0 0,0 1 1 0 0,1-1-1 0 0,-1 1 1 0 0,0-1-1 0 0,0 1 1 0 0,1-1-1 0 0,-1 1 0 0 0,0-1 1 0 0,1 1-1 0 0,-1-1 1 0 0,0 1-1 0 0,1-1 1 0 0,-1 0-1 0 0,1 1 1 0 0,-1-1-1 0 0,1 0 1 0 0,-1 1-1 0 0,1-1 1 0 0,-1 0-1 0 0,1 0 0 0 0,-1 0 1 0 0,1 1-1 0 0,-1-1 1 0 0,1 0-1 0 0,0 0 1 0 0,-1 0-1 0 0,1 0 1 0 0,-1 0-1 0 0,1 0 1 0 0,0 0-1 0 0,7 1-2412 0 0,-4-1 466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 9602 0 0,'-15'14'3387'0'0,"13"-13"-3399"0"0,0 0 1 0 0,0 1 0 0 0,0 0-1 0 0,0-1 1 0 0,0 1-1 0 0,0 0 1 0 0,1 0 0 0 0,-1 0-1 0 0,-1 3 1 0 0,2-4 3 0 0,1 0 1 0 0,-1 0-1 0 0,1 0 1 0 0,0 0-1 0 0,0-1 1 0 0,-1 1-1 0 0,1 0 1 0 0,0 0-1 0 0,0 0 1 0 0,0 0-1 0 0,0 0 1 0 0,0 0-1 0 0,0 0 1 0 0,0-1-1 0 0,1 1 1 0 0,-1 0-1 0 0,0 0 1 0 0,0 0-1 0 0,1 0 1 0 0,-1 0-1 0 0,0-1 1 0 0,1 1-1 0 0,-1 0 1 0 0,1 1-1 0 0,0-1-26 0 0,1 0-1 0 0,-1 0 0 0 0,0 0 1 0 0,0 0-1 0 0,1-1 0 0 0,-1 1 1 0 0,1 0-1 0 0,-1 0 0 0 0,1-1 1 0 0,-1 1-1 0 0,1-1 0 0 0,2 1 1 0 0,0 0-40 0 0,1-1 0 0 0,0 1 0 0 0,-1-1 0 0 0,1 0 0 0 0,-1 0 0 0 0,1-1 0 0 0,-1 1-1 0 0,8-3 1 0 0,-11 3 72 0 0,11-5-153 0 0,24-11 1 0 0,-33 14 173 0 0,0 1 1 0 0,0-1 0 0 0,0 0-1 0 0,-1 0 1 0 0,1-1-1 0 0,0 1 1 0 0,-1 0 0 0 0,0-1-1 0 0,1 0 1 0 0,-1 0-1 0 0,0 1 1 0 0,0-1 0 0 0,1-4-1 0 0,-2 6 44 0 0,-1 0 0 0 0,0 0 0 0 0,1 0 0 0 0,-1-1 0 0 0,0 1 0 0 0,0 0-1 0 0,1 0 1 0 0,-1 0 0 0 0,0 0 0 0 0,0-1 0 0 0,-1 1 0 0 0,1 0 0 0 0,0 0 0 0 0,0 0 0 0 0,0 0 0 0 0,-1 0-1 0 0,1-1 1 0 0,0 1 0 0 0,-1 0 0 0 0,1 0 0 0 0,-1 0 0 0 0,0 0 0 0 0,1 0 0 0 0,-1 0 0 0 0,0 0 0 0 0,0 1-1 0 0,1-1 1 0 0,-1 0 0 0 0,0 0 0 0 0,0 0 0 0 0,0 1 0 0 0,0-1 0 0 0,0 0 0 0 0,0 1 0 0 0,0-1 0 0 0,0 1 0 0 0,0 0-1 0 0,-2-1 1 0 0,-2-1-105 0 0,0 0 0 0 0,0 1 0 0 0,-1 0 0 0 0,1 0 0 0 0,-1 0 0 0 0,-9 0 0 0 0,11 1-526 0 0,-17 1-1479 0 0,10 3-4725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4545 0 0,'1'24'7986'0'0,"-1"1"-6479"0"0,1-20-1541 0 0,-1 0 0 0 0,1-1 1 0 0,0 1-1 0 0,0-1 0 0 0,0 1 0 0 0,1-1 1 0 0,0 0-1 0 0,3 8 0 0 0,-3-9-335 0 0,-1-1 0 0 0,1 1 1 0 0,0-1-1 0 0,-1 1 0 0 0,1-1 0 0 0,1 0 0 0 0,-1 0 0 0 0,4 3 0 0 0,-6-4 327 0 0,0-1-1 0 0,1 0 1 0 0,-1 0 0 0 0,0 1-1 0 0,1-1 1 0 0,-1 0-1 0 0,0 0 1 0 0,1 0-1 0 0,-1 1 1 0 0,1-1 0 0 0,-1 0-1 0 0,0 0 1 0 0,1 0-1 0 0,-1 0 1 0 0,0 0 0 0 0,1 0-1 0 0,-1 0 1 0 0,1 0-1 0 0,-1 0 1 0 0,0 0-1 0 0,1 0 1 0 0,-1 0 0 0 0,1 0-1 0 0,-1 0 1 0 0,0 0-1 0 0,1 0 1 0 0,-1-1 0 0 0,0 1-1 0 0,1 0 1 0 0,-1-1 115 0 0,1 1 1 0 0,-1-1 0 0 0,1 1-1 0 0,-1-1 1 0 0,0 1 0 0 0,0-1-1 0 0,1 0 1 0 0,-1 1 0 0 0,0-1-1 0 0,0 1 1 0 0,0-1 0 0 0,1 0 0 0 0,-1 1-1 0 0,0-1 1 0 0,0 0 0 0 0,0 0-1 0 0,0-1 19 0 0,1 0 1 0 0,-1 0-1 0 0,1 0 0 0 0,0 0 0 0 0,0 0 0 0 0,0 0 1 0 0,0 1-1 0 0,0-1 0 0 0,0 0 0 0 0,1 1 0 0 0,-1-1 1 0 0,1 1-1 0 0,-1-1 0 0 0,1 1 0 0 0,-1 0 0 0 0,1-1 1 0 0,0 1-1 0 0,0 0 0 0 0,2-1 0 0 0,20-11-3005 0 0,-2 5-4690 0 0,-17 6 5889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7378 0 0,'-2'2'388'0'0,"-1"0"0"0"0,1 0 0 0 0,0 0 1 0 0,0 0-1 0 0,-1 0 0 0 0,1 1 1 0 0,1-1-1 0 0,-1 1 0 0 0,0-1 0 0 0,1 1 1 0 0,-1-1-1 0 0,1 1 0 0 0,-2 3 1 0 0,1 3-146 0 0,0 0 0 0 0,0 0 0 0 0,-1 10 0 0 0,3-14-113 0 0,-19 149 753 0 0,15-130-1058 0 0,-1 23-304 0 0,7-16-5664 0 0,0-26 3750 0 0,-2-4 2336 0 0,0-1 0 0 0,0 0 0 0 0,0 0 0 0 0,0 0 0 0 0,0 0 0 0 0,0 0 0 0 0,0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 1576 0 0,'0'0'829'0'0,"-7"6"4546"0"0,11 20-3202 0 0,-3-23-2176 0 0,0 0 1 0 0,0 0-1 0 0,0 0 1 0 0,1-1-1 0 0,-1 1 1 0 0,1 0 0 0 0,0-1-1 0 0,0 1 1 0 0,0-1-1 0 0,0 0 1 0 0,0 1-1 0 0,5 3 1 0 0,4 4-20 0 0,-11-10 23 0 0,0 1 0 0 0,0-1 0 0 0,1 1 0 0 0,-1-1 0 0 0,1 1 0 0 0,-1 0 0 0 0,1-1 0 0 0,-1 0 0 0 0,1 1 0 0 0,-1-1 0 0 0,1 1 0 0 0,-1-1 0 0 0,1 1 0 0 0,-1-1 0 0 0,1 0 0 0 0,0 0 0 0 0,-1 1 0 0 0,1-1 0 0 0,-1 0 0 0 0,1 0 0 0 0,0 0 0 0 0,-1 1 0 0 0,1-1 0 0 0,0 0 0 0 0,-1 0 0 0 0,1 0 0 0 0,0 0 0 0 0,-1 0 0 0 0,1 0 0 0 0,0-1 0 0 0,-1 1 0 0 0,1 0 0 0 0,0 0 0 0 0,-1 0 0 0 0,1-1 0 0 0,0 1 0 0 0,-1 0 0 0 0,1-1 0 0 0,-1 1 0 0 0,1 0 0 0 0,0-1 0 0 0,0 0 12 0 0,1 0 1 0 0,-1-1 0 0 0,0 1-1 0 0,0 0 1 0 0,0 0-1 0 0,0 0 1 0 0,0-1-1 0 0,0 1 1 0 0,-1-1 0 0 0,1 1-1 0 0,0-1 1 0 0,-1 1-1 0 0,1-1 1 0 0,-1 1 0 0 0,1-1-1 0 0,-1 1 1 0 0,0-1-1 0 0,1 0 1 0 0,-1 1 0 0 0,0-1-1 0 0,0 1 1 0 0,0-1-1 0 0,-1 0 1 0 0,1 1-1 0 0,0-1 1 0 0,-1-2 0 0 0,-1-1 27 0 0,1 0 0 0 0,-1 1 0 0 0,0-1 0 0 0,0 1 0 0 0,0-1 1 0 0,-1 1-1 0 0,-4-7 0 0 0,6 10-44 0 0,0-1-1 0 0,0 1 1 0 0,0 0-1 0 0,0 0 1 0 0,0 0 0 0 0,0 0-1 0 0,0 0 1 0 0,0 0-1 0 0,0 0 1 0 0,-1 0 0 0 0,1 0-1 0 0,0 1 1 0 0,-1-1 0 0 0,1 0-1 0 0,0 1 1 0 0,-1-1-1 0 0,1 1 1 0 0,-1 0 0 0 0,1-1-1 0 0,-1 1 1 0 0,1 0-1 0 0,-1 0 1 0 0,1 0 0 0 0,-1 0-1 0 0,1 0 1 0 0,-1 0 0 0 0,1 0-1 0 0,-1 1 1 0 0,1-1-1 0 0,-1 0 1 0 0,1 1 0 0 0,0-1-1 0 0,-1 1 1 0 0,1 0-1 0 0,0-1 1 0 0,-1 1 0 0 0,1 0-1 0 0,-2 1 1 0 0,1 1 77 0 0,0 0 1 0 0,0 0-1 0 0,0 0 1 0 0,1 0-1 0 0,-1 0 1 0 0,1 0-1 0 0,0 0 1 0 0,0 0-1 0 0,0 0 1 0 0,0 1-1 0 0,0-1 1 0 0,1 0-1 0 0,-1 1 0 0 0,1 4 1 0 0,0 6 562 0 0,1-1 0 0 0,2 17 1 0 0,-1-16-289 0 0,-1-5-306 0 0,0-1 1 0 0,1 1-1 0 0,4 15 0 0 0,-4-18-56 0 0,-2-5-185 0 0,0-1 0 0 0,0 1 0 0 0,0-1 0 0 0,1 1 0 0 0,-1-1 0 0 0,0 1 0 0 0,0-1 0 0 0,0 0 0 0 0,0 1 0 0 0,0-1 0 0 0,0 1 0 0 0,1-1 0 0 0,-1 1 0 0 0,0-1 0 0 0,0 1 0 0 0,1-1 0 0 0,-1 0 0 0 0,0 1 0 0 0,1-1 0 0 0,-1 0 0 0 0,0 1 0 0 0,1-1 0 0 0,-1 0 0 0 0,1 1 0 0 0,-1-1 0 0 0,1 0 0 0 0,-1 0 0 0 0,0 0 0 0 0,1 1 0 0 0,-1-1 0 0 0,1 0 0 0 0,-1 0 0 0 0,1 0-1 0 0,-1 0 1 0 0,1 0 0 0 0,-1 0 0 0 0,1 0 0 0 0,-1 0 0 0 0,1 0 0 0 0,-1 0 0 0 0,1 0 0 0 0,-1 0 0 0 0,1 0 0 0 0,-1 0 0 0 0,1 0 0 0 0,-1-1 0 0 0,1 1 0 0 0,-1 0 0 0 0,1-1 0 0 0,0 1-23 0 0,0-1 0 0 0,0 1 0 0 0,1-1 1 0 0,-1 1-1 0 0,0-1 0 0 0,0 0 0 0 0,0 0 0 0 0,0 1 0 0 0,0-1 0 0 0,0 0 0 0 0,-1 0 0 0 0,2-2 0 0 0,-1 2 206 0 0,3-3-1232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9410 0 0,'0'0'179'0'0,"-1"0"-1"0"0,1 0 1 0 0,0 0 0 0 0,-1 1-1 0 0,1-1 1 0 0,0 0 0 0 0,-1 0-1 0 0,1 0 1 0 0,-1 0 0 0 0,1 0-1 0 0,0 0 1 0 0,-1 0-1 0 0,1 0 1 0 0,0 0 0 0 0,-1 0-1 0 0,1 0 1 0 0,0 0 0 0 0,-1 0-1 0 0,1 0 1 0 0,-1 0 0 0 0,1 0-1 0 0,0-1 1 0 0,-1 1 0 0 0,1 0-1 0 0,0 0 1 0 0,-1 0 0 0 0,1-1-1 0 0,1-1 555 0 0,7 0 995 0 0,14 1-883 0 0,-13 0-1118 0 0,1 1 0 0 0,13 0 0 0 0,-20 1-353 0 0,-1-1-1 0 0,1 1 1 0 0,0-1-1 0 0,-1 1 1 0 0,1 0 0 0 0,-1 0-1 0 0,5 2 1 0 0,-7-2 380 0 0,1-1 0 0 0,-1 0-1 0 0,1 0 1 0 0,-1 1 0 0 0,1-1 0 0 0,-1 0 0 0 0,1 1 0 0 0,-1-1-1 0 0,1 1 1 0 0,-1-1 0 0 0,0 1 0 0 0,1-1 0 0 0,-1 1 0 0 0,0-1-1 0 0,1 1 1 0 0,-1-1 0 0 0,0 1 0 0 0,0-1 0 0 0,1 1 0 0 0,-1-1-1 0 0,0 1 1 0 0,0 0 0 0 0,0-1 0 0 0,0 1 0 0 0,0-1 0 0 0,0 1 0 0 0,0 0-1 0 0,0-1 1 0 0,0 1 0 0 0,0-1 0 0 0,0 2 0 0 0,-1 0-193 0 0,0 0 0 0 0,0-1 0 0 0,0 1 0 0 0,0 0 1 0 0,0 0-1 0 0,0 0 0 0 0,-3 1 0 0 0,1 2-53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1448 0 0,'-1'3'845'0'0,"-1"0"0"0"0,0-1 0 0 0,0 1 0 0 0,0 0 0 0 0,0-1-1 0 0,-1 0 1 0 0,1 1 0 0 0,-1-1 0 0 0,-5 4 0 0 0,8-6-809 0 0,0 0 0 0 0,0 0-1 0 0,0 0 1 0 0,0 0 0 0 0,0 0 0 0 0,0 0 0 0 0,0 0 0 0 0,0 0 0 0 0,0 0 0 0 0,0 0 0 0 0,0 0 0 0 0,0 0 0 0 0,0 1-1 0 0,0-1 1 0 0,0 0 0 0 0,0 0 0 0 0,0 0 0 0 0,0 0 0 0 0,0 0 0 0 0,0 0 0 0 0,0 0 0 0 0,0 0 0 0 0,0 0-1 0 0,0 0 1 0 0,0 0 0 0 0,0 0 0 0 0,0 1 0 0 0,0-1 0 0 0,0 0 0 0 0,0 0 0 0 0,0 0 0 0 0,0 0 0 0 0,0 0-1 0 0,0 0 1 0 0,0 0 0 0 0,0 0 0 0 0,0 0 0 0 0,0 0 0 0 0,0 0 0 0 0,0 0 0 0 0,0 0 0 0 0,1 0 0 0 0,-1 0-1 0 0,0 0 1 0 0,0 0 0 0 0,0 0 0 0 0,0 0 0 0 0,0 0 0 0 0,0 0 0 0 0,0 0 0 0 0,0 0 0 0 0,0 0 0 0 0,0 0 0 0 0,0 0-1 0 0,0 0 1 0 0,1 0 0 0 0,-1 0 0 0 0,0 0 0 0 0,0 0 0 0 0,0 0 0 0 0,0 0 0 0 0,0 0 0 0 0,0 0 0 0 0,0 0-1 0 0,11 2 1340 0 0,11-1-534 0 0,-9-2-997 0 0,1-1 1 0 0,0 0 0 0 0,0-1 0 0 0,-1-1-1 0 0,1 0 1 0 0,16-8 0 0 0,-29 11-387 0 0,0 0 1 0 0,0 0 0 0 0,1 0-1 0 0,-1 1 1 0 0,0-1-1 0 0,0 0 1 0 0,0 0 0 0 0,-1-1-1 0 0,1 1 1 0 0,0 0-1 0 0,0 0 1 0 0,-1 0 0 0 0,1 0-1 0 0,0-1 1 0 0,-1 1-1 0 0,1 0 1 0 0,-1-1-1 0 0,0 1 1 0 0,1 0 0 0 0,-1-3-1 0 0,0 4 115 0 0,2-3-1127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8650 0 0,'-9'8'2453'0'0,"7"-7"-2359"0"0,0 1 0 0 0,0 0 0 0 0,0-1 0 0 0,1 1 0 0 0,-1 0-1 0 0,0 0 1 0 0,1 0 0 0 0,-1 0 0 0 0,1 0 0 0 0,0 0 0 0 0,-1 0 0 0 0,1 1-1 0 0,0-1 1 0 0,0 0 0 0 0,1 1 0 0 0,-1-1 0 0 0,0 1 0 0 0,1-1 0 0 0,0 1-1 0 0,-1-1 1 0 0,1 5 0 0 0,2 10 499 0 0,-2-8-294 0 0,1-1 0 0 0,0 1 0 0 0,0 0 0 0 0,1-1 0 0 0,5 16 0 0 0,-3-15-224 0 0,1 1 0 0 0,0-1 0 0 0,0-1 0 0 0,9 12-1 0 0,-11-16-180 0 0,0-1 0 0 0,0 1 0 0 0,0-1 0 0 0,0 0 0 0 0,1 0 0 0 0,-1-1 0 0 0,1 1 0 0 0,0-1 0 0 0,-1 1 0 0 0,1-1 0 0 0,0-1 0 0 0,8 4 0 0 0,-9-5-51 0 0,1 1 1 0 0,-1-1-1 0 0,1 0 0 0 0,-1 0 0 0 0,1 0 0 0 0,0-1 0 0 0,-1 1 1 0 0,1-1-1 0 0,-1 0 0 0 0,0 0 0 0 0,1 0 0 0 0,-1 0 1 0 0,0-1-1 0 0,1 1 0 0 0,-1-1 0 0 0,0 0 0 0 0,0 0 1 0 0,0 0-1 0 0,-1 0 0 0 0,6-5 0 0 0,3-5-108 0 0,0 0 1 0 0,0 0-1 0 0,9-17 0 0 0,-19 28 268 0 0,8-12 52 0 0,-7 9 3 0 0,0 0 0 0 0,1-1 0 0 0,0 2-1 0 0,0-1 1 0 0,0 0 0 0 0,0 1 0 0 0,1-1 0 0 0,0 1 0 0 0,7-5 0 0 0,-11 8 7 0 0,1 0 0 0 0,-1 0 0 0 0,1 0 0 0 0,-1 0 0 0 0,1 0 0 0 0,-1 0 0 0 0,1 0 0 0 0,-1 1 0 0 0,1-1 0 0 0,-1 0 0 0 0,1 0 0 0 0,-1 0 0 0 0,1 1 0 0 0,-1-1 0 0 0,1 0 1 0 0,-1 1-1 0 0,0-1 0 0 0,1 0 0 0 0,-1 1 0 0 0,1-1 0 0 0,-1 1 0 0 0,0-1 0 0 0,1 0 0 0 0,-1 1 0 0 0,0-1 0 0 0,0 1 0 0 0,1-1 0 0 0,-1 1 0 0 0,0-1 0 0 0,0 1 0 0 0,0-1 0 0 0,0 1 1 0 0,1 0-1 0 0,6 23 448 0 0,-6-21-454 0 0,12 51 397 0 0,-13-54-457 0 0,1 1-1 0 0,-1-1 1 0 0,1 0-1 0 0,-1 0 0 0 0,0 0 1 0 0,1 1-1 0 0,-1-1 1 0 0,1 0-1 0 0,-1 0 0 0 0,0 0 1 0 0,1 0-1 0 0,-1 0 1 0 0,1 0-1 0 0,-1 0 0 0 0,1 0 1 0 0,-1 0-1 0 0,1 0 1 0 0,-1 0-1 0 0,0 0 0 0 0,1 0 1 0 0,-1 0-1 0 0,1 0 1 0 0,-1-1-1 0 0,1 1 0 0 0,-1 0 1 0 0,0 0-1 0 0,1 0 1 0 0,-1-1-1 0 0,0 1 1 0 0,1 0-1 0 0,-1-1 0 0 0,16-9-63 0 0,-9 3 63 0 0,27-25-46 0 0,-30 29 44 0 0,-1 0 0 0 0,1 1 0 0 0,0-1 0 0 0,0 1 0 0 0,0 0 0 0 0,0 0 0 0 0,8-3 0 0 0,-12 5 18 0 0,1 0 1 0 0,-1 0-1 0 0,1 0 1 0 0,0 0 0 0 0,-1 0-1 0 0,1 0 1 0 0,0 0 0 0 0,-1 0-1 0 0,1 1 1 0 0,-1-1-1 0 0,1 0 1 0 0,0 0 0 0 0,-1 0-1 0 0,1 1 1 0 0,-1-1 0 0 0,1 0-1 0 0,-1 1 1 0 0,1-1-1 0 0,-1 1 1 0 0,1-1 0 0 0,-1 0-1 0 0,1 1 1 0 0,-1-1-1 0 0,1 1 1 0 0,-1-1 0 0 0,0 1-1 0 0,1-1 1 0 0,-1 1 0 0 0,0 0-1 0 0,0-1 1 0 0,1 1-1 0 0,-1-1 1 0 0,0 1 0 0 0,0-1-1 0 0,0 1 1 0 0,0 1 0 0 0,5 26 459 0 0,-5-22-450 0 0,0 12 143 0 0,0 0 1 0 0,-1 0 0 0 0,-1 0 0 0 0,-6 25-1 0 0,5-28-75 0 0,0-4 405 0 0,1 1 0 0 0,-1 20 0 0 0,4-29-342 0 0,0 0 0 0 0,1 1-1 0 0,0-1 1 0 0,-1 0 0 0 0,1 0 0 0 0,3 4-1 0 0,2 1 39 0 0,4 6 224 0 0,19 19 1 0 0,-27-29-399 0 0,1-1 0 0 0,-1 0 0 0 0,1-1 0 0 0,0 1 0 0 0,0-1 0 0 0,0 1 0 0 0,0-1 0 0 0,0 0 0 0 0,0-1 0 0 0,1 1 0 0 0,5 1 1 0 0,-8-3-22 0 0,1 0 0 0 0,-1 0 1 0 0,1 0-1 0 0,-1-1 0 0 0,0 1 1 0 0,1 0-1 0 0,-1-1 0 0 0,1 0 0 0 0,-1 1 1 0 0,0-1-1 0 0,1 0 0 0 0,-1 0 1 0 0,0 0-1 0 0,0-1 0 0 0,0 1 1 0 0,0 0-1 0 0,0-1 0 0 0,0 0 1 0 0,0 1-1 0 0,2-4 0 0 0,-1 2 44 0 0,0 0 0 0 0,-1-1 0 0 0,0 1 0 0 0,1-1 0 0 0,-1 1-1 0 0,-1-1 1 0 0,1 0 0 0 0,0 1 0 0 0,-1-1 0 0 0,0 0-1 0 0,2-7 1 0 0,0-12 180 0 0,2-16-54 0 0,-5 21-312 0 0,-1-31-165 0 0,1 46-102 0 0,0 0 0 0 0,-1 0 0 0 0,1 1 0 0 0,-1-1 0 0 0,0 0 0 0 0,0 0 0 0 0,0 0 1 0 0,0 1-1 0 0,0-1 0 0 0,-1 1 0 0 0,1-1 0 0 0,-1 1 0 0 0,-2-3 0 0 0,3 4-47 0 0,0 0-1 0 0,-1 1 1 0 0,1-1-1 0 0,0 0 1 0 0,-1 1-1 0 0,1-1 0 0 0,0 1 1 0 0,-1-1-1 0 0,1 1 1 0 0,-1 0-1 0 0,1-1 1 0 0,-1 1-1 0 0,1 0 0 0 0,-1 0 1 0 0,1 0-1 0 0,-1 0 1 0 0,1 0-1 0 0,-1 1 1 0 0,1-1-1 0 0,0 0 0 0 0,-1 1 1 0 0,1-1-1 0 0,-1 1 1 0 0,1 0-1 0 0,0-1 1 0 0,-2 2-1 0 0,0-1 52 0 0,-6 2-1125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5801 0 0,'1'1'376'0'0,"0"-1"0"0"0,0 0 1 0 0,0 0-1 0 0,0 1 0 0 0,0-1 0 0 0,-1 0 0 0 0,1 0 0 0 0,0 0 0 0 0,0 0 0 0 0,0 0 1 0 0,0 0-1 0 0,0 0 0 0 0,0-1 0 0 0,0 1 0 0 0,1 0 0 0 0,18-5 1343 0 0,25-15-3275 0 0,-35 15-1628 0 0,-1 0 1 0 0,14-11-1 0 0,-16 11 761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10562 0 0,'-4'2'5264'0'0,"1"-1"-3455"0"0,2-2-1906 0 0,4 1-359 0 0,-1 0 413 0 0,-2 0 34 0 0,0 0 0 0 0,0 0 1 0 0,0 0-1 0 0,1 0 1 0 0,-1 0-1 0 0,0 0 1 0 0,0 0-1 0 0,0 0 0 0 0,0 0 1 0 0,0 0-1 0 0,0 0 1 0 0,0 0-1 0 0,0 0 1 0 0,0 0-1 0 0,0 0 0 0 0,1 0 1 0 0,-1 0-1 0 0,0 0 1 0 0,0 0-1 0 0,0 0 1 0 0,0 0-1 0 0,0 0 1 0 0,0 0-1 0 0,0 0 0 0 0,0 0 1 0 0,0 1-1 0 0,0-1 1 0 0,0 0-1 0 0,0 0 1 0 0,1 0-1 0 0,-1 0 0 0 0,0 0 1 0 0,0 0-1 0 0,0 0 1 0 0,0 0-1 0 0,0 0 1 0 0,0 0-1 0 0,0 0 0 0 0,0 0 1 0 0,0 1-1 0 0,0-1 1 0 0,0 0-1 0 0,0 0 1 0 0,0 0-1 0 0,0 0 0 0 0,0 0 1 0 0,0 0-1 0 0,0 0 1 0 0,0 0-1 0 0,1 6-1050 0 0,1-3 39 0 0,-1 2-552 0 0,1-1 0 0 0,-1 1 0 0 0,0 0 0 0 0,0-1 0 0 0,0 1 0 0 0,0 0 0 0 0,-1 7 0 0 0,-1-5-375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8610 0 0,'-4'7'5525'0'0,"4"-7"-5408"0"0,-1 0 0 0 0,1 1 0 0 0,0-1 0 0 0,0 0 0 0 0,-1 1-1 0 0,1-1 1 0 0,0 0 0 0 0,0 1 0 0 0,0-1 0 0 0,-1 1 0 0 0,1-1 0 0 0,0 0 0 0 0,0 1 0 0 0,0-1 0 0 0,0 1 0 0 0,0-1 0 0 0,0 0 0 0 0,0 1 0 0 0,0-1 0 0 0,0 1-1 0 0,0-1 1 0 0,0 1 0 0 0,0-1 0 0 0,0 0 0 0 0,0 1 0 0 0,0-1 0 0 0,3 5 4249 0 0,-1-4-2979 0 0,2-4-2516 0 0,-2 1 660 0 0,10-8-6233 0 0,1 1-4017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 6297 0 0,'-2'4'4076'0'0,"2"-4"-4033"0"0,0 0 0 0 0,0 0-1 0 0,0 0 1 0 0,0 0 0 0 0,0 0-1 0 0,0 1 1 0 0,0-1 0 0 0,0 0-1 0 0,0 0 1 0 0,0 0 0 0 0,0 0-1 0 0,0 0 1 0 0,0 1 0 0 0,0-1-1 0 0,0 0 1 0 0,0 0 0 0 0,0 0-1 0 0,0 0 1 0 0,0 0 0 0 0,0 1-1 0 0,0-1 1 0 0,-1 0 0 0 0,1 0-1 0 0,0 0 1 0 0,0 0 0 0 0,0 0-1 0 0,0 0 1 0 0,0 0 0 0 0,0 0-1 0 0,0 0 1 0 0,-1 0 0 0 0,1 1-1 0 0,0-1 1 0 0,0 0 0 0 0,0 0-1 0 0,0 0 1 0 0,0 0 0 0 0,-1 0-1 0 0,1 0 1 0 0,0 0 0 0 0,0 0-1 0 0,0 0 1 0 0,0 0 0 0 0,0 0-1 0 0,-1 0 1 0 0,1 0 0 0 0,0 0-1 0 0,0 0 1 0 0,0 0 0 0 0,0 0-1 0 0,0 0 1 0 0,0-1 0 0 0,-1 1-1 0 0,1 0 1 0 0,0 0 0 0 0,0 0-1 0 0,0 0 1 0 0,0 0 0 0 0,0 0-1 0 0,0 0 1 0 0,-1 0 0 0 0,1 0-1 0 0,0-1 1 0 0,0 1 0 0 0,0 0-1 0 0,0 0-33 0 0,0-1 0 0 0,0 1 0 0 0,0 0 0 0 0,0 0-1 0 0,1 0 1 0 0,-1-1 0 0 0,0 1 0 0 0,0 0-1 0 0,0 0 1 0 0,0 0 0 0 0,0-1 0 0 0,1 1-1 0 0,-1 0 1 0 0,0 0 0 0 0,0 0 0 0 0,0 0-1 0 0,1-1 1 0 0,-1 1 0 0 0,0 0 0 0 0,0 0-1 0 0,0 0 1 0 0,1 0 0 0 0,-1 0 0 0 0,0 0-1 0 0,0 0 1 0 0,1 0 0 0 0,-1 0 0 0 0,0 0-1 0 0,0-1 1 0 0,1 1 0 0 0,-1 1 0 0 0,0-1-1 0 0,0 0 1 0 0,1 0 0 0 0,12-2 573 0 0,-12 2-450 0 0,71-12 721 0 0,-40 6-854 0 0,-1 2-1 0 0,36-1 1 0 0,-66 5 15 0 0,1-1-1 0 0,-1 1 0 0 0,0 0 0 0 0,0 0 1 0 0,0 0-1 0 0,1 0 0 0 0,-1 0 1 0 0,0 1-1 0 0,0-1 0 0 0,0 0 1 0 0,0 1-1 0 0,1-1 0 0 0,-1 0 0 0 0,0 1 1 0 0,0-1-1 0 0,0 1 0 0 0,0 0 1 0 0,0-1-1 0 0,0 1 0 0 0,0 0 1 0 0,0 0-1 0 0,-1-1 0 0 0,1 1 0 0 0,0 0 1 0 0,0 0-1 0 0,0 0 0 0 0,-1 0 1 0 0,1 0-1 0 0,-1 0 0 0 0,1 0 1 0 0,-1 0-1 0 0,1 1 0 0 0,-1-1 0 0 0,0 0 1 0 0,1 0-1 0 0,-1 0 0 0 0,0 0 1 0 0,0 1-1 0 0,0-1 0 0 0,0 0 1 0 0,0 0-1 0 0,0 0 0 0 0,0 1 0 0 0,0-1 1 0 0,0 0-1 0 0,-1 2 0 0 0,-2 7 193 0 0,0-1 0 0 0,0 0 0 0 0,-1 0 0 0 0,-7 14 0 0 0,7-15-187 0 0,-59 99 474 0 0,19-35-643 0 0,37-56-421 0 0,6-12-732 0 0,3-9-1363 0 0,6-10-558 0 0,11-8 2623 0 0,-14 18 410 0 0,14-21 20 0 0,-16 19 152 0 0,2 1 1 0 0,-1 0-1 0 0,6-6 1 0 0,-8 11-3 0 0,0-2 75 0 0,0 1 0 0 0,1 0-1 0 0,-1 0 1 0 0,1 0 0 0 0,-1 0-1 0 0,4-2 1 0 0,-5 4-7 0 0,-1 0 0 0 0,1 0 0 0 0,-1 0 0 0 0,1-1 0 0 0,-1 1 0 0 0,1 0-1 0 0,0 0 1 0 0,-1 0 0 0 0,1 0 0 0 0,-1 0 0 0 0,1 0 0 0 0,0 0 0 0 0,-1 0 0 0 0,1 0 0 0 0,-1 1 0 0 0,1-1-1 0 0,0 0 1 0 0,-1 0 0 0 0,1 0 0 0 0,-1 1 0 0 0,1-1 0 0 0,-1 0 0 0 0,1 1 0 0 0,-1-1 0 0 0,1 0-1 0 0,-1 1 1 0 0,1-1 0 0 0,-1 1 0 0 0,0-1 0 0 0,1 1 0 0 0,-1-1 0 0 0,0 1 0 0 0,1-1 0 0 0,-1 1 0 0 0,0-1-1 0 0,0 1 1 0 0,1-1 0 0 0,-1 1 0 0 0,0-1 0 0 0,0 2 0 0 0,17 39 1102 0 0,-13-26-1229 0 0,2-1 0 0 0,0 0 0 0 0,0 0 0 0 0,1-1 0 0 0,17 23 0 0 0,-24-35 15 0 0,1-1-1 0 0,-1 1 1 0 0,1 0 0 0 0,0 0-1 0 0,-1-1 1 0 0,1 1-1 0 0,0 0 1 0 0,0-1-1 0 0,-1 1 1 0 0,1-1-1 0 0,0 1 1 0 0,0-1 0 0 0,0 1-1 0 0,0-1 1 0 0,0 0-1 0 0,-1 1 1 0 0,1-1-1 0 0,0 0 1 0 0,0 0-1 0 0,0 0 1 0 0,0 0-1 0 0,0 0 1 0 0,0 0 0 0 0,0 0-1 0 0,1 0 1 0 0,0-1-51 0 0,0 1 1 0 0,-1-1-1 0 0,1 0 1 0 0,-1 0-1 0 0,1 0 1 0 0,-1 0-1 0 0,0 0 1 0 0,1 0-1 0 0,-1 0 1 0 0,0 0-1 0 0,0-1 1 0 0,0 1-1 0 0,1-2 1 0 0,3-5-338 0 0,0-1 1 0 0,0 1-1 0 0,5-19 0 0 0,-4 8 329 0 0,-1 0-1 0 0,0 0 0 0 0,2-35 1 0 0,-4-59 2188 0 0,-2 110-506 0 0,1 8-67 0 0,1 9-139 0 0,-3-11-1310 0 0,1 1 1 0 0,0-1-1 0 0,-1 1 1 0 0,1-1-1 0 0,0 1 1 0 0,3 3-1 0 0,3 16-92 0 0,-4-1-71 0 0,2 5-595 0 0,1 48 0 0 0,-5-58 629 0 0,-1-33 652 0 0,0 9-126 0 0,0 2-81 0 0,0 0 0 0 0,0 0 0 0 0,1 1 0 0 0,-1-1 0 0 0,3-7 0 0 0,-3 10-289 0 0,1 1 0 0 0,0-1 0 0 0,0 0 0 0 0,0 1-1 0 0,-1 0 1 0 0,2-1 0 0 0,-1 1 0 0 0,0-1 0 0 0,0 1 0 0 0,0 0-1 0 0,1 0 1 0 0,-1 0 0 0 0,0 0 0 0 0,1 0 0 0 0,-1 0 0 0 0,1 0 0 0 0,-1 0-1 0 0,4-1 1 0 0,0 1-60 0 0,0-1-1 0 0,1 1 0 0 0,-1 0 0 0 0,0 0 1 0 0,1 0-1 0 0,5 1 0 0 0,-9-1-238 0 0,-1 1 0 0 0,1 0 0 0 0,0 0-1 0 0,-1 0 1 0 0,1 1 0 0 0,-1-1 0 0 0,1 0-1 0 0,-1 0 1 0 0,1 1 0 0 0,-1-1 0 0 0,1 1-1 0 0,-1 0 1 0 0,1-1 0 0 0,-1 1 0 0 0,1 0 0 0 0,-1 0-1 0 0,0 0 1 0 0,0 0 0 0 0,1 0 0 0 0,-1 0-1 0 0,0 0 1 0 0,0 0 0 0 0,0 0 0 0 0,0 1 0 0 0,1 1-1 0 0,-2-1-214 0 0,0 0 0 0 0,1 1-1 0 0,-1-1 1 0 0,0 1 0 0 0,0-1 0 0 0,-1 0-1 0 0,1 1 1 0 0,0-1 0 0 0,-1 1-1 0 0,1-1 1 0 0,-1 0 0 0 0,0 0-1 0 0,0 1 1 0 0,0-1 0 0 0,0 0 0 0 0,0 0-1 0 0,-3 3 1 0 0,-1 4-76 0 0,1 2-134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80 2785 0 0,'-4'3'1006'0'0,"0"0"1"0"0,0 0 0 0 0,0 0 0 0 0,-7 3 0 0 0,6-4-308 0 0,1 1-1 0 0,0-1 1 0 0,0 1-1 0 0,-5 5 1 0 0,11-9-522 0 0,0-1 1 0 0,0 2 0 0 0,0-1-1 0 0,0 0 1 0 0,1 0-1 0 0,-1 1 1 0 0,0-1 0 0 0,0 1-1 0 0,1-1 1 0 0,-1 1 0 0 0,4 0-1 0 0,36 0-279 0 0,-25 0 373 0 0,-16 0-263 0 0,0 0 0 0 0,0 0 0 0 0,0 0 0 0 0,0 0 0 0 0,0 0 0 0 0,0 1 0 0 0,0-1 0 0 0,0 0 0 0 0,0 0-1 0 0,0 1 1 0 0,0-1 0 0 0,-1 0 0 0 0,1 1 0 0 0,0-1 0 0 0,0 1 0 0 0,0-1 0 0 0,0 1 0 0 0,0-1 0 0 0,-1 1 0 0 0,1 0 0 0 0,0-1-1 0 0,0 1 1 0 0,-1 0 0 0 0,1 0 0 0 0,-1 0 0 0 0,1 0 0 0 0,-1-1 0 0 0,1 1 0 0 0,-1 0 0 0 0,1 0 0 0 0,-1 0 0 0 0,0 0 0 0 0,1 0-1 0 0,-1 0 1 0 0,0 0 0 0 0,0 0 0 0 0,0 0 0 0 0,0 2 0 0 0,0 4 299 0 0,-1 0 1 0 0,0-1-1 0 0,0 1 0 0 0,-5 12 1 0 0,2 0 759 0 0,1-7-497 0 0,-1 4 186 0 0,4-15-737 0 0,0 0 1 0 0,0-1 0 0 0,0 1 0 0 0,0 0-1 0 0,0-1 1 0 0,0 1 0 0 0,0-1 0 0 0,1 1 0 0 0,-1 0-1 0 0,0-1 1 0 0,0 1 0 0 0,1-1 0 0 0,-1 1-1 0 0,0 0 1 0 0,1-1 0 0 0,-1 1 0 0 0,0-1-1 0 0,1 1 1 0 0,-1-1 0 0 0,1 0 0 0 0,-1 1 0 0 0,2 0-1 0 0,5 5-94 0 0,-6-5 60 0 0,0 0-1 0 0,0-1 1 0 0,0 1 0 0 0,-1 0-1 0 0,1-1 1 0 0,0 1-1 0 0,0-1 1 0 0,0 1-1 0 0,0-1 1 0 0,0 1 0 0 0,0-1-1 0 0,1 1 1 0 0,-1-1-1 0 0,0 0 1 0 0,0 0-1 0 0,0 0 1 0 0,0 0 0 0 0,2 0-1 0 0,3 0-373 0 0,0 0 0 0 0,0-1 1 0 0,1 0-1 0 0,-1 0 0 0 0,0-1 0 0 0,0 0 0 0 0,-1 0 0 0 0,1 0 0 0 0,0-1 0 0 0,-1 0 0 0 0,1 0 1 0 0,-1 0-1 0 0,0-1 0 0 0,0 1 0 0 0,0-1 0 0 0,-1 0 0 0 0,1-1 0 0 0,-1 1 0 0 0,5-8 1 0 0,13-16-1950 0 0,-3-1 0 0 0,0-1 0 0 0,17-39 0 0 0,-26 49 2003 0 0,-1 1-130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3961 0 0,'-3'6'5751'0'0,"-1"8"-3137"0"0,1-1-1458 0 0,2-11-1087 0 0,-66 158 774 0 0,65-154-1106 0 0,1-4 99 0 0,0 1-1 0 0,0-1 1 0 0,0 0-1 0 0,-1 0 1 0 0,1 1-1 0 0,0-1 1 0 0,-1 0-1 0 0,0 0 0 0 0,1-1 1 0 0,-4 4-1 0 0,5-5 118 0 0,0 0-1 0 0,0 0 0 0 0,0 0 1 0 0,0 0-1 0 0,0 0 1 0 0,-1 0-1 0 0,1 0 0 0 0,0 0 1 0 0,0 0-1 0 0,0 0 0 0 0,0 0 1 0 0,0 0-1 0 0,0 0 0 0 0,0 0 1 0 0,0 0-1 0 0,0 0 1 0 0,0 0-1 0 0,0 0 0 0 0,-1 0 1 0 0,1 0-1 0 0,0 0 0 0 0,0 0 1 0 0,0 0-1 0 0,0 0 0 0 0,0 0 1 0 0,0 0-1 0 0,0 0 1 0 0,0-1-144 0 0,0 1 143 0 0,0 0 1 0 0,0 0-1 0 0,0 0 1 0 0,0 0-1 0 0,0 0 0 0 0,0 0 1 0 0,-1 0-1 0 0,1 0 0 0 0,0 0 1 0 0,0 0-1 0 0,0 0 0 0 0,0 0 1 0 0,0 0-1 0 0,0-1 1 0 0,0 1-1 0 0,0 0 0 0 0,0 0 1 0 0,0 0-1 0 0,0 0 0 0 0,0 0 1 0 0,0 0-1 0 0,1 0 1 0 0,-1 0-1 0 0,1-9-1745 0 0,5-7 437 0 0,-6 14 1358 0 0,1 0 0 0 0,1 1 0 0 0,-1-1 0 0 0,0 1 0 0 0,0 0 0 0 0,1-1 0 0 0,-1 1 0 0 0,2-2 0 0 0,-1 3 245 0 0,-1-1-1 0 0,1 0 1 0 0,-1 1-1 0 0,1-1 0 0 0,-1 1 1 0 0,1-1-1 0 0,-1 1 1 0 0,1 0-1 0 0,-1 0 0 0 0,1 0 1 0 0,0 0-1 0 0,-1 0 1 0 0,1 0-1 0 0,-1 0 1 0 0,1 0-1 0 0,-1 1 0 0 0,1-1 1 0 0,-1 1-1 0 0,1-1 1 0 0,-1 1-1 0 0,1-1 0 0 0,-1 1 1 0 0,2 1-1 0 0,-1-1-284 0 0,1 0 0 0 0,-1 0 0 0 0,0 0 0 0 0,1-1 0 0 0,-1 1 0 0 0,1-1 0 0 0,-1 1 0 0 0,1-1 0 0 0,0 0 0 0 0,-1 0 0 0 0,1 0 0 0 0,-1 0 0 0 0,1-1 0 0 0,-1 1 0 0 0,1 0 0 0 0,-1-1 0 0 0,1 0 0 0 0,-1 0 0 0 0,1 0 0 0 0,-1 0 0 0 0,3-1 0 0 0,0-1-200 0 0,-1 0 0 0 0,0-1 0 0 0,1 1 0 0 0,-1-1 0 0 0,-1 0 0 0 0,1 1 0 0 0,0-2 0 0 0,-1 1 0 0 0,4-6 0 0 0,-7 9 239 0 0,3-4 97 0 0,0 0 0 0 0,1 0-1 0 0,-1 0 1 0 0,1 0-1 0 0,0 1 1 0 0,0 0 0 0 0,0 0-1 0 0,7-5 1 0 0,-6 8 1295 0 0,-5 7-640 0 0,-1 4-641 0 0,-1-4-123 0 0,1-1 0 0 0,-1 1 0 0 0,0-1 1 0 0,-1 1-1 0 0,1-1 0 0 0,-1 0 0 0 0,-5 7 1 0 0,4-5-64 0 0,-9 14-108 0 0,6-12-102 0 0,1 1-1 0 0,0 0 0 0 0,-7 19 0 0 0,15-32-435 0 0,0 0 0 0 0,0 0-1 0 0,0 0 1 0 0,1 1 0 0 0,4-5-1 0 0,11-14 952 0 0,-8 6 430 0 0,1 0 1 0 0,16-17-1 0 0,-26 31-474 0 0,0 0-1 0 0,0 1 0 0 0,0-1 0 0 0,0 0 1 0 0,0 0-1 0 0,0 1 0 0 0,0-1 1 0 0,1 0-1 0 0,-1 1 0 0 0,0-1 1 0 0,0 1-1 0 0,0 0 0 0 0,1-1 1 0 0,-1 1-1 0 0,0 0 0 0 0,1 0 1 0 0,-1 0-1 0 0,0 0 0 0 0,0 0 1 0 0,1 0-1 0 0,-1 0 0 0 0,0 0 1 0 0,1 0-1 0 0,-1 1 0 0 0,2 0 1 0 0,2 1 111 0 0,0 0 0 0 0,-1 1 1 0 0,1-1-1 0 0,-1 1 1 0 0,5 4-1 0 0,-6-5-491 0 0,0 1 0 0 0,1 0 0 0 0,-1 0 0 0 0,-1 0 0 0 0,1 0 0 0 0,3 4 0 0 0,-6-6-31 0 0,1-1-1 0 0,-1 1 1 0 0,1 0 0 0 0,-1 0-1 0 0,1 0 1 0 0,-1 0-1 0 0,0 0 1 0 0,1 0-1 0 0,-1 0 1 0 0,0 0 0 0 0,0 0-1 0 0,0 0 1 0 0,0 0-1 0 0,0 0 1 0 0,0 0-1 0 0,0 0 1 0 0,0 0 0 0 0,0-1-1 0 0,0 1 1 0 0,0 0-1 0 0,-1 0 1 0 0,1 0-1 0 0,0 0 1 0 0,-1 0-1 0 0,1 0 1 0 0,-1 0 0 0 0,1 0-1 0 0,-1 0 1 0 0,1-1-1 0 0,-1 1 1 0 0,-1 1-1 0 0,-3 3-1254 0 0,-1 0 0 0 0,1-1-1 0 0,-9 5 1 0 0,13-8 1366 0 0,-8 4-722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3217 0 0,'-7'7'3241'0'0,"-3"1"170"0"0,10-8-3380 0 0,0 0 0 0 0,0 0 0 0 0,0 0 0 0 0,0 0 0 0 0,0 0 0 0 0,0 0 0 0 0,1 0 0 0 0,-1 0 0 0 0,0 0 0 0 0,0 0 0 0 0,0 0 0 0 0,0 1 0 0 0,0-1 0 0 0,0 0 0 0 0,0 0 0 0 0,0 0 0 0 0,0 0 0 0 0,0 0 0 0 0,0 0 0 0 0,0 0 0 0 0,0 0 0 0 0,0 0 0 0 0,0 0 0 0 0,0 0 0 0 0,0 0 0 0 0,0 0 0 0 0,0 0 0 0 0,0 0 0 0 0,0 0 0 0 0,0 1 0 0 0,0-1 0 0 0,0 0 0 0 0,0 0 0 0 0,0 0 0 0 0,0 0 0 0 0,0 0 0 0 0,0 0 0 0 0,0 0 0 0 0,0 0 0 0 0,0 0 0 0 0,28-2 994 0 0,-10 2-487 0 0,9-3 169 0 0,0-1-1 0 0,-1-1 1 0 0,35-11 0 0 0,-53 14-876 0 0,0 0 1 0 0,1 0-1 0 0,-1 1 1 0 0,16 0-1 0 0,-24 1 155 0 0,1 0 1 0 0,-1-1-1 0 0,0 1 0 0 0,0 0 1 0 0,0 0-1 0 0,0 0 0 0 0,0 0 1 0 0,1 0-1 0 0,-1 1 0 0 0,0-1 1 0 0,0 0-1 0 0,0 0 0 0 0,0 0 1 0 0,0 0-1 0 0,1 0 0 0 0,-1 0 1 0 0,0 0-1 0 0,0 0 0 0 0,0 0 1 0 0,0 0-1 0 0,0 0 0 0 0,0 0 1 0 0,0 0-1 0 0,1 1 0 0 0,-1-1 1 0 0,0 0-1 0 0,0 0 0 0 0,0 0 1 0 0,0 0-1 0 0,0 0 0 0 0,0 0 1 0 0,0 0-1 0 0,0 1 0 0 0,0-1 1 0 0,0 0-1 0 0,0 0 0 0 0,0 0 1 0 0,-2 7-18 0 0,-8 7 481 0 0,8-13-406 0 0,-1 3 54 0 0,-4 4 783 0 0,1 1 0 0 0,-8 13 0 0 0,14-22-838 0 0,-1 1 0 0 0,1-1 0 0 0,0 0 0 0 0,0 1 0 0 0,0-1 0 0 0,-1 0-1 0 0,1 1 1 0 0,0-1 0 0 0,0 0 0 0 0,0 1 0 0 0,0-1 0 0 0,0 1 0 0 0,0-1 0 0 0,0 0 0 0 0,0 1 0 0 0,0-1 0 0 0,0 1 0 0 0,0-1 0 0 0,0 0 0 0 0,0 1 0 0 0,0-1 0 0 0,0 0 0 0 0,0 1 0 0 0,1-1 0 0 0,-1 0 0 0 0,0 1 0 0 0,0 0 0 0 0,1-1-15 0 0,-1 0 1 0 0,1 1 0 0 0,0-1-1 0 0,-1 0 1 0 0,1 0 0 0 0,-1 1-1 0 0,1-1 1 0 0,0 0 0 0 0,-1 0-1 0 0,1 0 1 0 0,0 0-1 0 0,-1 0 1 0 0,1 0 0 0 0,0 0-1 0 0,0 0 1 0 0,32-7-38 0 0,-21 5 212 0 0,-6 0-186 0 0,0 1 1 0 0,-1-1-1 0 0,1 0 1 0 0,7-3-1 0 0,18-6-144 0 0,13-2-1362 0 0,-25 6-3380 0 0,-18 7 4329 0 0,0-1-1 0 0,-1 1 1 0 0,1-1-1 0 0,4-5-4863 0 0,-5 5 4863 0 0,1 1 1 0 0,-1-1-1 0 0,0 0 1 0 0,0 0-1 0 0,1 0 1 0 0,-1 1-1 0 0,0-2 1 0 0,0 0-391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1864 0 0,'0'0'562'0'0,"3"12"6750"0"0,-2-3-5902 0 0,0 17-447 0 0,0-17-1250 0 0,0-1 0 0 0,-1 1 0 0 0,-2 11 1 0 0,2-18 117 0 0,0 0-269 0 0,0 1-1 0 0,-1-1 1 0 0,1 0 0 0 0,-1 0 0 0 0,1 0 0 0 0,-1 1-1 0 0,0-1 1 0 0,1 0 0 0 0,-1 0 0 0 0,0 0 0 0 0,0 0-1 0 0,-1 0 1 0 0,1-1 0 0 0,0 1 0 0 0,-1 0 0 0 0,1 0-1 0 0,-3 1 1 0 0,-1 0 239 0 0,0 0-1 0 0,0 0 0 0 0,-1 0 1 0 0,1-1-1 0 0,-1 0 0 0 0,-9 3 1 0 0,1-4 4564 0 0,23-5-3920 0 0,0 2 85 0 0,1 0 0 0 0,0 0 0 0 0,0 1 0 0 0,10 0 0 0 0,-19 2-497 0 0,0-1 0 0 0,0 0 1 0 0,-1 0-1 0 0,1 1 0 0 0,0-1 0 0 0,0 1 1 0 0,0-1-1 0 0,-1 0 0 0 0,1 1 0 0 0,0 0 0 0 0,-1-1 1 0 0,1 1-1 0 0,0-1 0 0 0,-1 1 0 0 0,1 0 1 0 0,-1-1-1 0 0,1 1 0 0 0,-1 0 0 0 0,1 0 1 0 0,-1-1-1 0 0,0 1 0 0 0,1 0 0 0 0,-1 0 0 0 0,0 0 1 0 0,0-1-1 0 0,1 1 0 0 0,-1 0 0 0 0,0 0 1 0 0,0 0-1 0 0,0 1 0 0 0,1 33 979 0 0,-1-28-895 0 0,0 4 74 0 0,0-1 14 0 0,0 1 0 0 0,2 13-1 0 0,-1-21-188 0 0,-1 0-1 0 0,1 0 0 0 0,0 0 0 0 0,0 0 0 0 0,0-1 1 0 0,0 1-1 0 0,1 0 0 0 0,-1 0 0 0 0,1-1 0 0 0,0 1 1 0 0,-1 0-1 0 0,4 2 0 0 0,-4-4-19 0 0,1 0 1 0 0,-1 0-1 0 0,0-1 0 0 0,1 1 0 0 0,-1 0 1 0 0,1-1-1 0 0,-1 1 0 0 0,1-1 1 0 0,-1 1-1 0 0,1-1 0 0 0,-1 0 0 0 0,1 0 1 0 0,-1 0-1 0 0,1 0 0 0 0,-1 0 1 0 0,1 0-1 0 0,0 0 0 0 0,-1 0 0 0 0,1 0 1 0 0,-1-1-1 0 0,1 1 0 0 0,-1-1 1 0 0,1 1-1 0 0,-1-1 0 0 0,1 0 0 0 0,1-1 1 0 0,-1 1 34 0 0,0 0 0 0 0,-1 0 1 0 0,1 0-1 0 0,0 0 0 0 0,-1 0 0 0 0,1 0 1 0 0,-1 0-1 0 0,1-1 0 0 0,-1 1 1 0 0,0-1-1 0 0,0 1 0 0 0,0-1 0 0 0,1 1 1 0 0,-1-1-1 0 0,-1 0 0 0 0,1 1 1 0 0,0-1-1 0 0,0 0 0 0 0,-1 0 0 0 0,1 0 1 0 0,0-2-1 0 0,-1 2-25 0 0,-1-1 0 0 0,1 0 0 0 0,0 1-1 0 0,-1-1 1 0 0,0 1 0 0 0,1-1 0 0 0,-1 1 0 0 0,0 0 0 0 0,0-1 0 0 0,0 1-1 0 0,-1 0 1 0 0,1 0 0 0 0,-1 0 0 0 0,1 0 0 0 0,-1 0 0 0 0,0 0 0 0 0,1 0-1 0 0,-1 0 1 0 0,0 1 0 0 0,0-1 0 0 0,0 1 0 0 0,0-1 0 0 0,-1 1-1 0 0,1 0 1 0 0,0 0 0 0 0,-1 0 0 0 0,1 0 0 0 0,-1 0 0 0 0,1 0 0 0 0,-6 0-1 0 0,1 6-2705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12067 0 0,'-18'7'4943'0'0,"-10"-4"-4123"0"0,50 0-579 0 0,-18-2-451 0 0,1-1 1 0 0,-1 1-1 0 0,0-1 0 0 0,1 0 0 0 0,-1 0 0 0 0,1 0 1 0 0,5-1-1 0 0,0-1-1328 0 0,0 1 0 0 0,15 0 1 0 0,-6 1-4202 0 0,-16 0 4492 0 0,-3 0 903 0 0,0 0 275 0 0,0 0 0 0 0,0 1 0 0 0,0-1 1 0 0,0 0-1 0 0,0 0 0 0 0,0 0 0 0 0,0 0 0 0 0,0 0 0 0 0,0 0 0 0 0,0 0 1 0 0,0 0-1 0 0,0 0 0 0 0,0 1 0 0 0,0-1 0 0 0,0 0 0 0 0,0 0 0 0 0,0 0 0 0 0,0 0 1 0 0,0 0-1 0 0,0 0 0 0 0,0 0 0 0 0,0 0 0 0 0,0 1 0 0 0,0-1 0 0 0,0 0 1 0 0,0 0-1 0 0,-1 1-895 0 0,1-1 895 0 0,0 0 0 0 0,-1 0 0 0 0,1 0 0 0 0,0 0 0 0 0,0 0 0 0 0,0 0 1 0 0,0 0-1 0 0,-6 4-639 0 0,2-2 348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0 784 0 0,'-15'17'3193'0'0,"13"-15"-2740"0"0,0-1 0 0 0,0 1 1 0 0,0 0-1 0 0,0 0 0 0 0,0 0 1 0 0,1 0-1 0 0,-1 0 0 0 0,1 0 1 0 0,0 0-1 0 0,-1 1 1 0 0,1-1-1 0 0,0 0 0 0 0,0 1 1 0 0,1-1-1 0 0,-2 5 0 0 0,2-6-371 0 0,1 0-1 0 0,-1-1 0 0 0,1 1 0 0 0,0 0 0 0 0,-1-1 1 0 0,1 1-1 0 0,0-1 0 0 0,-1 1 0 0 0,1 0 0 0 0,0-1 1 0 0,-1 0-1 0 0,1 1 0 0 0,0-1 0 0 0,0 1 0 0 0,0-1 1 0 0,-1 0-1 0 0,1 0 0 0 0,0 1 0 0 0,0-1 0 0 0,0 0 0 0 0,1 0 1 0 0,21 3-264 0 0,-16-3-170 0 0,-1-1 0 0 0,0 0 0 0 0,12-3-1 0 0,-16 4-83 0 0,0-1 0 0 0,0 0 0 0 0,0 1 0 0 0,0-1 0 0 0,0 0 0 0 0,0 0 0 0 0,-1 0 0 0 0,3-2 0 0 0,-3 2 156 0 0,-1 1 1 0 0,0-1-1 0 0,0 1 1 0 0,1-1-1 0 0,-1 1 1 0 0,0-1 0 0 0,0 1-1 0 0,0-1 1 0 0,0 1-1 0 0,0-1 1 0 0,0 1 0 0 0,0-1-1 0 0,0 1 1 0 0,0-1-1 0 0,0 1 1 0 0,0-1-1 0 0,0 1 1 0 0,0-1 0 0 0,-1 1-1 0 0,1-1 1 0 0,0 1-1 0 0,-1-1 1 0 0,-1-2-788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8618 0 0,'-16'12'3578'0'0,"8"-6"-2720"0"0,1 0 0 0 0,-1 0 0 0 0,-7 9 0 0 0,13-11-646 0 0,-1-1 0 0 0,1 0 0 0 0,0 1 1 0 0,0 0-1 0 0,0-1 0 0 0,0 1 0 0 0,1 0 1 0 0,0 0-1 0 0,-1 0 0 0 0,0 8 1 0 0,1-3-5 0 0,-1 0 1 0 0,2 0 0 0 0,-1 0 0 0 0,1 0-1 0 0,1 0 1 0 0,-1 0 0 0 0,2 0 0 0 0,2 14 0 0 0,-2-20-211 0 0,-1 1 1 0 0,1-1 0 0 0,0 1 0 0 0,0-1 0 0 0,1 0-1 0 0,-1 0 1 0 0,0 0 0 0 0,1 0 0 0 0,0 0 0 0 0,0 0-1 0 0,0-1 1 0 0,0 1 0 0 0,6 3 0 0 0,-4-4-181 0 0,-1 1 1 0 0,1-1-1 0 0,-1 0 1 0 0,1 0-1 0 0,0-1 1 0 0,0 1-1 0 0,0-1 0 0 0,0 0 1 0 0,0 0-1 0 0,6-1 1 0 0,-6 1-115 0 0,0-1 1 0 0,0 0-1 0 0,0-1 1 0 0,0 1-1 0 0,0-1 1 0 0,0 0-1 0 0,0 0 1 0 0,0-1-1 0 0,0 1 1 0 0,0-1-1 0 0,0 0 1 0 0,-1-1-1 0 0,1 1 1 0 0,-1-1-1 0 0,0 0 1 0 0,0 0-1 0 0,0 0 1 0 0,4-4-1 0 0,27-35-2586 0 0,23-25 512 0 0,-48 61 2171 0 0,-10 6 270 0 0,0 0-1 0 0,0-1 0 0 0,0 1 1 0 0,1 0-1 0 0,-1 0 0 0 0,0 0 1 0 0,0 0-1 0 0,0 0 0 0 0,1 0 1 0 0,-1 0-1 0 0,0 0 1 0 0,0 0-1 0 0,0 0 0 0 0,0 0 1 0 0,1 0-1 0 0,-1 0 0 0 0,0 0 1 0 0,0 0-1 0 0,0 0 0 0 0,1 0 1 0 0,-1 0-1 0 0,0 0 0 0 0,0 0 1 0 0,0 0-1 0 0,0 0 1 0 0,1 0-1 0 0,-1 0 0 0 0,0 0 1 0 0,0 1-1 0 0,0-1 0 0 0,0 0 1 0 0,1 0-1 0 0,-1 0 0 0 0,0 0 1 0 0,0 0-1 0 0,0 0 1 0 0,0 1-1 0 0,0-1 0 0 0,0 0 1 0 0,0 0-1 0 0,1 0 0 0 0,-1 0 1 0 0,0 1-1 0 0,0-1 0 0 0,0 0 1 0 0,0 0-1 0 0,0 0 0 0 0,0 0 1 0 0,0 1-1 0 0,0-1 1 0 0,0 0-1 0 0,1 9 5394 0 0,-1-8-5365 0 0,0 0 0 0 0,0 0 0 0 0,0 0 0 0 0,1 0 0 0 0,-1 0 0 0 0,1 0 0 0 0,-1 0 0 0 0,1 0 0 0 0,-1 0 0 0 0,1 0 0 0 0,-1 0 0 0 0,2 1 0 0 0,-2-1-89 0 0,5-6-152 0 0,-7 5-1900 0 0,1 3 3697 0 0,1-2-1473 0 0,0-3-96 0 0,0 0 56 0 0,0 5 1519 0 0,0-3-1632 0 0,0 0 0 0 0,0 0 0 0 0,0 0-1 0 0,0 0-23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0,3-1 87 0 0,13-46-785 0 0,-11 32 748 0 0,-4 13-40 0 0,-1-1 0 0 0,1 1 0 0 0,0-1 0 0 0,-1 1 0 0 0,1 0 0 0 0,-1-1-1 0 0,1-4 1 0 0,-1 7-8 0 0,-1 0-6 0 0,1 0-1 0 0,0 0 1 0 0,0 0-1 0 0,0 0 1 0 0,0 0 0 0 0,0 0-1 0 0,0 0 1 0 0,0 0-1 0 0,0 0 1 0 0,0 0 0 0 0,0 0-1 0 0,0 0 1 0 0,0 0-1 0 0,0 0 1 0 0,0 0-1 0 0,0-1 1 0 0,0 1 0 0 0,0 0-1 0 0,0 0 1 0 0,0 0-1 0 0,0 0 1 0 0,0 0 0 0 0,0 0-1 0 0,0 0 1 0 0,0 0-1 0 0,0 0 1 0 0,0 0 0 0 0,0 0-1 0 0,0 0 1 0 0,0 0-1 0 0,0 0 1 0 0,0 0 0 0 0,0 0-1 0 0,0 0 1 0 0,0 0-1 0 0,0-1 1 0 0,0 1 0 0 0,0 0-1 0 0,0 0 1 0 0,0 0-1 0 0,0 0 1 0 0,0 0 0 0 0,0 0-1 0 0,0 0 1 0 0,0 0-1 0 0,0 0 1 0 0,0 0-1 0 0,0 0 1 0 0,0 0 0 0 0,0 0-1 0 0,0 0 1 0 0,0 0-1 0 0,0 0 1 0 0,0 0 0 0 0,0 0-1 0 0,0 0 1 0 0,0 0-1 0 0,0 0 1 0 0,0 0 0 0 0,0 0-1 0 0,1 0 1 0 0,-3-1 62 0 0,2 5-1849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 6393 0 0,'-7'1'5197'0'0,"-1"1"-3930"0"0,8-2-1253 0 0,0-1 0 0 0,0 1 0 0 0,0 0 0 0 0,0 0 0 0 0,0 0 0 0 0,0 0 0 0 0,0 0 0 0 0,0 0 0 0 0,0 0 0 0 0,0 0 0 0 0,0 0 0 0 0,0 0 0 0 0,0 0 0 0 0,0 0 0 0 0,0 0 0 0 0,0 0 0 0 0,0 0 0 0 0,0 0 0 0 0,0 0 0 0 0,0 0 0 0 0,0 0 0 0 0,0 0 0 0 0,-1 0 0 0 0,1 0 0 0 0,0 0 0 0 0,0 0 0 0 0,0 0 0 0 0,0 0 1 0 0,0 0-1 0 0,7-3 277 0 0,0 1 1 0 0,0-1 0 0 0,0 2-1 0 0,13-3 1 0 0,16-4-449 0 0,-34 7 78 0 0,0 1-1 0 0,1-1 1 0 0,-1 0-1 0 0,0 1 0 0 0,1 0 1 0 0,-1-1-1 0 0,0 1 1 0 0,1 0-1 0 0,2 1 1 0 0,3 4-3014 0 0,-4 6-4429 0 0,-4-6 5082 0 0,1-4 1719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4833 0 0,'-8'7'5338'0'0,"7"-7"-5119"0"0,0 1 0 0 0,0 0 0 0 0,1-1 0 0 0,-1 1 0 0 0,0 0 0 0 0,0 0 0 0 0,1 0 0 0 0,-1 0 0 0 0,1-1 0 0 0,-1 1 0 0 0,1 0 0 0 0,-1 0 0 0 0,1 0 0 0 0,-1 0 0 0 0,1 0 0 0 0,0 0 0 0 0,-1 0 0 0 0,1 1 0 0 0,0-1 0 0 0,0 0 0 0 0,0 0 0 0 0,0 0 0 0 0,0 0 0 0 0,0 2 0 0 0,1 8-266 0 0,0-1-1 0 0,5 22 1 0 0,-3-21-488 0 0,-1 0 0 0 0,1 22 0 0 0,-3-25-884 0 0,-1 0 1 0 0,0 0-1 0 0,0 0 0 0 0,-1 0 1 0 0,0 0-1 0 0,0-1 0 0 0,-1 1 1 0 0,-7 13-1 0 0,8-14 296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 2929 0 0,'-7'7'4793'0'0,"5"-6"-4281"0"0,-1 1 1 0 0,1 0 0 0 0,0 0-1 0 0,0 0 1 0 0,1 1 0 0 0,-3 2-1 0 0,-15 21 2141 0 0,19-25-2650 0 0,-1 1 100 0 0,0 1 0 0 0,0-1 0 0 0,-1 0 0 0 0,1 1 0 0 0,-1-1 0 0 0,1 0-1 0 0,-1 0 1 0 0,0 0 0 0 0,-4 3 0 0 0,14-24-504 0 0,-3 13 346 0 0,0 0 0 0 0,1 0 0 0 0,-1 0 0 0 0,1 1 0 0 0,0 0 0 0 0,1 0 0 0 0,-1 0 0 0 0,1 1 0 0 0,0 0 0 0 0,0 0 0 0 0,0 1 0 0 0,1 0 0 0 0,11-4 0 0 0,-17 7 86 0 0,1-1-1 0 0,0 1 1 0 0,-1 0-1 0 0,1 0 1 0 0,0 0-1 0 0,0 0 0 0 0,-1 1 1 0 0,1-1-1 0 0,0 1 1 0 0,-1-1-1 0 0,1 1 1 0 0,-1 0-1 0 0,1 0 1 0 0,-1 0-1 0 0,1 0 0 0 0,-1 1 1 0 0,1-1-1 0 0,-1 1 1 0 0,0-1-1 0 0,0 1 1 0 0,0 0-1 0 0,0 0 1 0 0,0 0-1 0 0,0 0 0 0 0,0 0 1 0 0,-1 0-1 0 0,1 0 1 0 0,-1 1-1 0 0,0-1 1 0 0,1 1-1 0 0,-1-1 1 0 0,0 1-1 0 0,-1-1 0 0 0,1 1 1 0 0,0 0-1 0 0,-1-1 1 0 0,1 1-1 0 0,-1 0 1 0 0,0-1-1 0 0,0 1 1 0 0,0 0-1 0 0,0 0 0 0 0,0-1 1 0 0,-1 1-1 0 0,1 0 1 0 0,-2 2-1 0 0,1-2 98 0 0,1 0 1 0 0,-1 0-1 0 0,0 0 0 0 0,0 0 0 0 0,-1 0 1 0 0,1-1-1 0 0,0 1 0 0 0,-1 0 0 0 0,0-1 1 0 0,1 1-1 0 0,-5 3 0 0 0,4-5-54 0 0,1 0 0 0 0,-1 0 0 0 0,0 0 1 0 0,1 0-1 0 0,-1 0 0 0 0,0 0 0 0 0,0-1 0 0 0,0 1 0 0 0,1-1 1 0 0,-1 1-1 0 0,0-1 0 0 0,0 0 0 0 0,0 1 0 0 0,0-1 0 0 0,0 0 1 0 0,0 0-1 0 0,0-1 0 0 0,0 1 0 0 0,-2-1 0 0 0,0 1-61 0 0,1-1 0 0 0,-1 0-1 0 0,1 0 1 0 0,-1 0 0 0 0,1 0 0 0 0,-1-1-1 0 0,1 0 1 0 0,-1 1 0 0 0,1-1 0 0 0,-4-3-1 0 0,6 4-190 0 0,0 1 0 0 0,0-1 0 0 0,0 0 0 0 0,1 0 0 0 0,-1 1 1 0 0,0-1-1 0 0,0 0 0 0 0,0 0 0 0 0,1 0 0 0 0,-1 0 0 0 0,0 0 0 0 0,1 0 0 0 0,-1 0 0 0 0,1 0 0 0 0,-1 0 0 0 0,1-1 0 0 0,0 1 0 0 0,-1 0 0 0 0,1-2 0 0 0,0 0-701 0 0,0 1-1 0 0,1 0 1 0 0,-1 0-1 0 0,1-1 1 0 0,0 1 0 0 0,0 0-1 0 0,0 0 1 0 0,0 0-1 0 0,2-4 1 0 0,10-9-3698 0 0,-7 12 3098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8098 0 0,'-12'19'8525'0'0,"3"5"-5560"0"0,-2 29-3795 0 0,8-33 1576 0 0,-62 235 893 0 0,47-192-1235 0 0,-9 53 80 0 0,27-114-502 0 0,-1 1-1 0 0,0 1 0 0 0,0-1-1 0 0,1 1 1 0 0,-1-1 0 0 0,1 1-1 0 0,0-1 1 0 0,1 1 0 0 0,-1 0-1 0 0,0-1 1 0 0,2 5 0 0 0,-2-7-194 0 0,1-1 0 0 0,-1 0 1 0 0,0 0-1 0 0,0 0 0 0 0,1 1 1 0 0,-1-1-1 0 0,0 0 0 0 0,1 0 1 0 0,-1 0-1 0 0,0 0 0 0 0,1 0 1 0 0,-1 0-1 0 0,0 0 0 0 0,1 0 1 0 0,-1 1-1 0 0,0-1 0 0 0,1 0 1 0 0,-1 0-1 0 0,0-1 0 0 0,1 1 1 0 0,-1 0-1 0 0,0 0 0 0 0,1 0 1 0 0,-1 0-1 0 0,0 0 0 0 0,1 0 1 0 0,-1 0-1 0 0,0 0 0 0 0,1-1 1 0 0,-1 1-1 0 0,0 0 0 0 0,1 0 1 0 0,-1 0-1 0 0,0-1 0 0 0,1 1 1 0 0,12-10-8664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 11178 0 0,'-20'11'3968'0'0,"18"-10"-3953"0"0,0 0 1 0 0,0-1 0 0 0,0 1 0 0 0,1 0-1 0 0,-1 0 1 0 0,0 0 0 0 0,1 0-1 0 0,-1 0 1 0 0,1 1 0 0 0,-1-1-1 0 0,1 0 1 0 0,0 1 0 0 0,-1-1-1 0 0,1 1 1 0 0,0-1 0 0 0,0 1 0 0 0,0-1-1 0 0,0 1 1 0 0,0 0 0 0 0,0 2-1 0 0,-3 8-131 0 0,1-1-1 0 0,0 1 0 0 0,1 0 1 0 0,0 0-1 0 0,1 0 0 0 0,1 0 0 0 0,0 17 1 0 0,1-26-4 0 0,-1-1 1 0 0,1 1-1 0 0,0 0 0 0 0,-1 0 1 0 0,1-1-1 0 0,0 1 1 0 0,1 0-1 0 0,2 4 1 0 0,-4-7 91 0 0,1 1 1 0 0,-1 0 0 0 0,1-1-1 0 0,-1 1 1 0 0,1 0 0 0 0,-1-1 0 0 0,1 1-1 0 0,0-1 1 0 0,-1 1 0 0 0,1-1 0 0 0,0 1-1 0 0,-1-1 1 0 0,1 1 0 0 0,0-1 0 0 0,0 0-1 0 0,-1 1 1 0 0,1-1 0 0 0,0 0 0 0 0,0 0-1 0 0,0 0 1 0 0,-1 0 0 0 0,1 0 0 0 0,0 1-1 0 0,0-1 1 0 0,0-1 0 0 0,0 1-1 0 0,-1 0 1 0 0,1 0 0 0 0,0 0 0 0 0,0 0-1 0 0,0 0 1 0 0,-1-1 0 0 0,3 0 0 0 0,4-1 17 0 0,0-1 1 0 0,0 1 0 0 0,1 1-1 0 0,-1-1 1 0 0,13 1 0 0 0,-13 1 128 0 0,1-1 1 0 0,-1 1-1 0 0,1-1 1 0 0,-1 0 0 0 0,10-3-1 0 0,-16 3-64 0 0,0 1 1 0 0,-1 0-1 0 0,1-1 0 0 0,0 1 0 0 0,-1 0 0 0 0,1-1 1 0 0,-1 1-1 0 0,1-1 0 0 0,-1 1 0 0 0,1-1 0 0 0,-1 1 1 0 0,1-1-1 0 0,-1 0 0 0 0,1 1 0 0 0,-1-1 0 0 0,1 0 1 0 0,-1 1-1 0 0,0-1 0 0 0,0 0 0 0 0,1 0 0 0 0,1-21 657 0 0,-3 9-480 0 0,-7-23 1 0 0,6 25-255 0 0,-1-6 3 0 0,-8-21-1 0 0,10 35 13 0 0,0 1 0 0 0,1 0 0 0 0,-1 0-1 0 0,0 0 1 0 0,0 0 0 0 0,-1 0 0 0 0,1 0 0 0 0,0 1-1 0 0,0-1 1 0 0,-1 0 0 0 0,1 1 0 0 0,-1-1 0 0 0,0 1-1 0 0,1-1 1 0 0,-1 1 0 0 0,0 0 0 0 0,0-1 0 0 0,0 1-1 0 0,0 0 1 0 0,0 0 0 0 0,0 1 0 0 0,0-1 0 0 0,0 0-1 0 0,0 1 1 0 0,-1-1 0 0 0,1 1 0 0 0,0 0 0 0 0,0-1-1 0 0,0 1 1 0 0,-1 0 0 0 0,1 1 0 0 0,0-1 0 0 0,0 0-1 0 0,-4 2 1 0 0,-16 2-434 0 0,-12 4-1369 0 0,32-7 1313 0 0,0-1 0 0 0,0 1 0 0 0,0 0 0 0 0,0 0 0 0 0,0 1 1 0 0,1-1-1 0 0,-4 3 0 0 0,-16 17-7445 0 0,18-15 6895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9466 0 0,'-6'7'5957'0'0,"6"-3"-3898"0"0,15 3-1299 0 0,-13-6-481 0 0,10 2-86 0 0,0 0-1 0 0,0-1 1 0 0,0 0-1 0 0,0 0 0 0 0,19-1 1 0 0,61-8-1491 0 0,-75 5 602 0 0,4-2-1307 0 0,-19 4 1780 0 0,-1 0-1 0 0,0 0 1 0 0,0-1 0 0 0,1 1-1 0 0,-1 0 1 0 0,0-1 0 0 0,0 1-1 0 0,1-1 1 0 0,-1 0-1 0 0,0 1 1 0 0,0-1 0 0 0,0 0-1 0 0,1-1 1 0 0,-17 23 1492 0 0,11-17-854 0 0,1 0-1 0 0,0 0 1 0 0,-1 0 0 0 0,2 1-1 0 0,-1-1 1 0 0,0 1 0 0 0,-2 8-1 0 0,3-8-292 0 0,1 0 0 0 0,-1 0 0 0 0,1 0-1 0 0,0 1 1 0 0,1-1 0 0 0,-1 0-1 0 0,1 1 1 0 0,0-1 0 0 0,0 0 0 0 0,2 8-1 0 0,2-3-213 0 0,-4-9-146 0 0,0-1 0 0 0,0 1 0 0 0,0-1 1 0 0,1 0-1 0 0,-1 1 0 0 0,0-1 0 0 0,1 0 1 0 0,-1 1-1 0 0,0-1 0 0 0,1 0 0 0 0,-1 1 1 0 0,0-1-1 0 0,1 0 0 0 0,-1 0 0 0 0,1 0 1 0 0,-1 1-1 0 0,0-1 0 0 0,1 0 0 0 0,-1 0 1 0 0,1 0-1 0 0,-1 0 0 0 0,1 0 0 0 0,1 0-534 0 0,-1 0 0 0 0,1-1 0 0 0,0 1 0 0 0,0-1-1 0 0,-1 1 1 0 0,1-1 0 0 0,-1 0 0 0 0,1 1 0 0 0,0-1-1 0 0,-1 0 1 0 0,2-2 0 0 0,7-8-1728 0 0,-8 7 2066 0 0,2-3-274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2417 0 0,'-5'-3'10290'0'0,"4"4"-10071"0"0,-4 8 3553 0 0,-4 23-4385 0 0,7-24 1337 0 0,-5 18-471 0 0,-2 28 1 0 0,7-43-217 0 0,1 0-1 0 0,1 1 1 0 0,0-1-1 0 0,0 0 1 0 0,3 14 0 0 0,-2-22-22 0 0,-1 0 0 0 0,1-1 1 0 0,0 1-1 0 0,0 0 1 0 0,1 0-1 0 0,-1 0 0 0 0,0-1 1 0 0,1 1-1 0 0,3 3 0 0 0,-4-5-31 0 0,-1 0-1 0 0,1 0 1 0 0,0 0-1 0 0,0 0 1 0 0,0 0-1 0 0,1 0 1 0 0,-1-1-1 0 0,0 1 1 0 0,0 0-1 0 0,0-1 0 0 0,0 1 1 0 0,1-1-1 0 0,-1 1 1 0 0,0-1-1 0 0,1 0 1 0 0,-1 0-1 0 0,0 1 1 0 0,1-1-1 0 0,-1 0 1 0 0,0 0-1 0 0,1 0 1 0 0,1-1-1 0 0,0 0-9 0 0,1 0-1 0 0,0 0 1 0 0,-1 0-1 0 0,1-1 1 0 0,-1 0-1 0 0,1 1 1 0 0,-1-1 0 0 0,0-1-1 0 0,0 1 1 0 0,1 0-1 0 0,2-4 1 0 0,5-6-51 0 0,15-18 0 0 0,-8 8 7 0 0,-6 5 120 0 0,-10 14-35 0 0,-1 1-1 0 0,1-1 1 0 0,-1 1 0 0 0,1 0-1 0 0,0-1 1 0 0,0 1 0 0 0,0 0-1 0 0,0 0 1 0 0,0 0 0 0 0,0 1 0 0 0,1-1-1 0 0,4-2 1 0 0,-7 4-6 0 0,0 0-1 0 0,1 0 1 0 0,-1 0 0 0 0,0 1 0 0 0,1-1 0 0 0,-1 0-1 0 0,0 0 1 0 0,0 1 0 0 0,1-1 0 0 0,-1 0-1 0 0,0 0 1 0 0,0 1 0 0 0,0-1 0 0 0,1 0-1 0 0,-1 1 1 0 0,0-1 0 0 0,0 0 0 0 0,0 1-1 0 0,0-1 1 0 0,0 0 0 0 0,0 1 0 0 0,0-1-1 0 0,0 0 1 0 0,0 1 0 0 0,0 0 0 0 0,2 9 140 0 0,-1 19-97 0 0,10 49 0 0 0,-8-64-152 0 0,-3-9-47 0 0,1 0-1 0 0,0 0 1 0 0,1 0-1 0 0,2 6 1 0 0,-4-11 42 0 0,12-18-1745 0 0,1-1 2174 0 0,-10 15-226 0 0,0 0 0 0 0,0 0 0 0 0,0 0 0 0 0,0 0 0 0 0,0 0 0 0 0,1 1 0 0 0,-1 0 0 0 0,1-1 0 0 0,0 1-1 0 0,6-3 1 0 0,6-4-32 0 0,-13 8-144 0 0,-1 0 1 0 0,1 1-1 0 0,0-1 0 0 0,-1 1 0 0 0,1-1 0 0 0,0 1 0 0 0,0 0 0 0 0,0 0 0 0 0,0 0 0 0 0,0 1 0 0 0,0-1 0 0 0,3 0 1 0 0,-5 1 198 0 0,12 2-6438 0 0,-13-2 6154 0 0,1 0 1 0 0,-1 0-1 0 0,0 1 0 0 0,0-1 0 0 0,0 0 1 0 0,1 0-1 0 0,-1 1 0 0 0,0-1 0 0 0,0 0 1 0 0,0 0-1 0 0,0 1 0 0 0,0-1 1 0 0,0 0-1 0 0,0 0 0 0 0,1 1 0 0 0,-1-1 1 0 0,0 0-1 0 0,0 1 0 0 0,0-1 0 0 0,0 0 1 0 0,0 0-1 0 0,0 1 0 0 0,0-1 0 0 0,0 0 1 0 0,0 1-1 0 0,-1-1 0 0 0,1 0 0 0 0,0 0 1 0 0,0 1-1 0 0,0-1 0 0 0,0 0 0 0 0,0 0 1 0 0,0 1-1 0 0,-1-1 0 0 0,1 0 0 0 0,0 0 1 0 0,0 1-1 0 0,0-1 0 0 0,-1 0 0 0 0,1 0 1 0 0,0 0-1 0 0,0 1 0 0 0,0-1 0 0 0,-1 0 1 0 0,1 0-1 0 0,-4 3-1300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7426 0 0,'-8'1'4721'0'0,"12"-1"-3711"0"0,18 18-133 0 0,-19-16-936 0 0,-2-1-493 0 0,-1-1 1 0 0,1 1 0 0 0,0 0 0 0 0,0 0 0 0 0,0 0 0 0 0,-1-1 0 0 0,1 1-1 0 0,0 0 1 0 0,-1 0 0 0 0,1 0 0 0 0,0 0 0 0 0,-1 0 0 0 0,0 0 0 0 0,1 0-1 0 0,-1 0 1 0 0,0 0 0 0 0,1 1 0 0 0,-1-1 0 0 0,0 0 0 0 0,0 2 0 0 0,0 1-1842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6233 0 0,'-15'13'6205'0'0,"13"-12"-6061"0"0,1 0-1 0 0,0 0 1 0 0,-1 0-1 0 0,1 0 1 0 0,0 0 0 0 0,-1 1-1 0 0,1-1 1 0 0,0 0-1 0 0,0 1 1 0 0,-1 1 0 0 0,2-1 169 0 0,1 0 0 0 0,0 0 1 0 0,0 0-1 0 0,-1 0 1 0 0,1-1-1 0 0,0 1 0 0 0,1 0 1 0 0,-1-1-1 0 0,2 3 1 0 0,-1-2-216 0 0,0 0 1 0 0,0 1-1 0 0,1-1 1 0 0,-1 0-1 0 0,1 0 1 0 0,-1 0 0 0 0,1-1-1 0 0,0 1 1 0 0,0 0-1 0 0,0-1 1 0 0,0 0-1 0 0,0 0 1 0 0,0 0-1 0 0,0 0 1 0 0,0 0 0 0 0,0-1-1 0 0,1 1 1 0 0,-1-1-1 0 0,6 0 1 0 0,6 0 105 0 0,-9 1-66 0 0,1-1 0 0 0,-1-1 0 0 0,9 0 0 0 0,4-2 59 0 0,-11 2-166 0 0,0 0 1 0 0,-1-1 0 0 0,1 0 0 0 0,0 0 0 0 0,9-5 0 0 0,-4 5-47 0 0,-12 2 3 0 0,0 0 0 0 0,0 0-1 0 0,0 0 1 0 0,0-1 0 0 0,0 1 0 0 0,0 0-1 0 0,0 0 1 0 0,0-1 0 0 0,0 1 0 0 0,0 0-1 0 0,0-1 1 0 0,0 1 0 0 0,0-1 0 0 0,1 0-1 0 0,-1 0-233 0 0,-2 3-366 0 0,1-2 579 0 0,0 0-1 0 0,0 0 0 0 0,0 0 0 0 0,0 0 1 0 0,0 0-1 0 0,0 0 0 0 0,0 0 0 0 0,0 0 0 0 0,0 0 1 0 0,0 0-1 0 0,0 0 0 0 0,0 0 0 0 0,0 0 1 0 0,0 0-1 0 0,0 0 0 0 0,0 0 0 0 0,0 0 1 0 0,0 0-1 0 0,0 0 0 0 0,0-1 0 0 0,-1 1 1 0 0,1 0-1 0 0,0 0 0 0 0,0 0 0 0 0,0 0 1 0 0,0 0-1 0 0,0 0 0 0 0,0 0 0 0 0,0 0 0 0 0,0 0 1 0 0,0 0-1 0 0,0 0 0 0 0,0 0 0 0 0,0 0 1 0 0,0 0-1 0 0,0 0 0 0 0,-1 0 0 0 0,1 0 1 0 0,0 0-1 0 0,0 1 0 0 0,0-1 0 0 0,0 0 1 0 0,0 0-1 0 0,0 0 0 0 0,0 0 0 0 0,0 0 1 0 0,0 0-1 0 0,0 0 0 0 0,0 0 0 0 0,0 0 1 0 0,0 0-1 0 0,0 0 0 0 0,0 0 0 0 0,0 0 0 0 0,0 0 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69 11338 0 0,'-14'1'5619'0'0,"13"0"-5556"0"0,-1-1 0 0 0,1 0 0 0 0,-1 1 0 0 0,0-1 0 0 0,1 0 1 0 0,-1 0-1 0 0,0 0 0 0 0,1 0 0 0 0,-1-1 0 0 0,0 1 0 0 0,1 0 0 0 0,-1-1 0 0 0,-2 0 0 0 0,45-15 1513 0 0,22-8-1577 0 0,-4 2-123 0 0,-56 21 27 0 0,10-3-48 0 0,-9 3-345 0 0,-7 2-655 0 0,-4 5 670 0 0,-1-1-1 0 0,1 1 0 0 0,-1 1 0 0 0,2-1 0 0 0,-1 1 0 0 0,-9 14 1 0 0,-1-1 539 0 0,12-15 10 0 0,3-2-23 0 0,-1-1 0 0 0,0 1 0 0 0,1 0 0 0 0,0 0 0 0 0,0 0 0 0 0,0 0 0 0 0,0 0 0 0 0,0 0 0 0 0,0 1 0 0 0,1-1 0 0 0,-1 0 0 0 0,1 1 0 0 0,0 0 0 0 0,0 4 0 0 0,0-7-7 0 0,1 0-1 0 0,0 0 1 0 0,0 1-1 0 0,1-1 1 0 0,-1 0-1 0 0,0 0 1 0 0,0 1-1 0 0,0-1 1 0 0,1 0-1 0 0,-1 0 1 0 0,1 0-1 0 0,0 3 1 0 0,0-4-48 0 0,0 1 0 0 0,-1-1 0 0 0,1 1 1 0 0,0-1-1 0 0,0 1 0 0 0,0-1 0 0 0,0 1 0 0 0,0-1 1 0 0,0 0-1 0 0,0 1 0 0 0,-1-1 0 0 0,1 0 0 0 0,0 0 1 0 0,0 0-1 0 0,0 0 0 0 0,0 0 0 0 0,0 0 0 0 0,2 0 1 0 0,2 0-50 0 0,0 0 0 0 0,1-1 0 0 0,-1 0 0 0 0,1 0 0 0 0,-1 0 0 0 0,0-1 0 0 0,6-2 0 0 0,5-3-310 0 0,9-3-1401 0 0,-9 7-3960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2449 0 0,'-3'0'533'0'0,"1"0"1"0"0,0 0 0 0 0,-1 1 0 0 0,1-1-1 0 0,0 1 1 0 0,0 0 0 0 0,-1-1 0 0 0,1 1-1 0 0,0 0 1 0 0,0 0 0 0 0,0 1 0 0 0,0-1-1 0 0,0 0 1 0 0,0 1 0 0 0,0-1 0 0 0,1 1-1 0 0,-1-1 1 0 0,0 1 0 0 0,1 0 0 0 0,-1 0 0 0 0,0 2-1 0 0,-1 0-220 0 0,1-1 0 0 0,0 1 0 0 0,1 0 0 0 0,-1 0 0 0 0,1 0 0 0 0,0 0 0 0 0,0 0 0 0 0,0 0 0 0 0,0 0 0 0 0,0 8 0 0 0,1-5-69 0 0,0-1-1 0 0,1 1 0 0 0,0-1 0 0 0,0 1 0 0 0,0-1 0 0 0,1 0 0 0 0,2 9 0 0 0,-3-13-214 0 0,1 1-1 0 0,-1-1 1 0 0,0 1-1 0 0,1-1 1 0 0,0 0-1 0 0,-1 0 1 0 0,1 0-1 0 0,0 0 0 0 0,0 0 1 0 0,0 0-1 0 0,0 0 1 0 0,0 0-1 0 0,1-1 1 0 0,-1 1-1 0 0,0-1 1 0 0,1 0-1 0 0,-1 0 0 0 0,1 0 1 0 0,5 2-1 0 0,-4-2-107 0 0,39 7-495 0 0,-40-8 56 0 0,0 0 0 0 0,1 0 0 0 0,-1 0 0 0 0,1-1 0 0 0,-1 1 0 0 0,1-1 0 0 0,-1 0 1 0 0,0 0-1 0 0,0 0 0 0 0,5-2 0 0 0,-6 2-48 0 0,0 0 1 0 0,-1 0-1 0 0,1 0 1 0 0,-1 0 0 0 0,1-1-1 0 0,-1 1 1 0 0,1 0 0 0 0,-1-1-1 0 0,0 1 1 0 0,0-1-1 0 0,0 0 1 0 0,0 1 0 0 0,0-1-1 0 0,0 0 1 0 0,0 1-1 0 0,0-1 1 0 0,-1 0 0 0 0,1 0-1 0 0,0 0 1 0 0,-1 0 0 0 0,0 0-1 0 0,0 0 1 0 0,1-3-1 0 0,0-4 558 0 0,1 6-204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23 216 0 0,'7'-2'12119'0'0,"15"-1"-9641"0"0,-14 2-1936 0 0,28-6-183 0 0,-26 4-329 0 0,1 1 1 0 0,0 0-1 0 0,16 0 0 0 0,-26 2-14 0 0,0 0 0 0 0,0 0-1 0 0,-1 0 1 0 0,1 0-1 0 0,0 0 1 0 0,-1 0-1 0 0,1 0 1 0 0,0 0 0 0 0,-1 0-1 0 0,1 0 1 0 0,0 0-1 0 0,-1 0 1 0 0,1 1-1 0 0,0-1 1 0 0,-1 0 0 0 0,1 0-1 0 0,0 1 1 0 0,-1-1-1 0 0,1 1 1 0 0,-1-1-1 0 0,1 0 1 0 0,-1 1 0 0 0,1-1-1 0 0,-1 1 1 0 0,1-1-1 0 0,-1 1 1 0 0,1 0 0 0 0,-1-1-1 0 0,0 1 1 0 0,1-1-1 0 0,-1 1 1 0 0,0 0-1 0 0,1-1 1 0 0,-1 1 0 0 0,0 0-1 0 0,0-1 1 0 0,0 1-1 0 0,0 0 1 0 0,1-1-1 0 0,-1 1 1 0 0,0 0 0 0 0,0 0-1 0 0,-1-1 1 0 0,1 1-1 0 0,0 0 1 0 0,0-1-1 0 0,0 1 1 0 0,0 0 0 0 0,0-1-1 0 0,-1 1 1 0 0,1 0-1 0 0,-1 0 1 0 0,-16 34-2047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2433 0 0,'0'8'6865'0'0,"-1"10"-5307"0"0,-2-6-1580 0 0,0 1 1 0 0,-1 23 0 0 0,0-3-25 0 0,2-20-28 0 0,1 1-1 0 0,1 25 0 0 0,1-11 15 0 0,-1-25 155 0 0,0 1-1 0 0,0-1 0 0 0,0 1 1 0 0,-1-1-1 0 0,1 0 1 0 0,-1 1-1 0 0,0-1 0 0 0,-1 5 1 0 0,1-8-58 0 0,1 0 0 0 0,0 0 0 0 0,0 0 0 0 0,0 0 0 0 0,0 1 0 0 0,0-1 0 0 0,-1 0 0 0 0,1 0 1 0 0,0 0-1 0 0,0 1 0 0 0,0-1 0 0 0,0 0 0 0 0,0 0 0 0 0,0 1 0 0 0,0-1 0 0 0,0 0 0 0 0,0 0 0 0 0,0 1 0 0 0,0-1 0 0 0,0 0 1 0 0,0 0-1 0 0,0 0 0 0 0,0 1 0 0 0,0-1 0 0 0,0 0 0 0 0,0 0 0 0 0,0 1 0 0 0,0-1 0 0 0,0 0 0 0 0,0 0 0 0 0,0 0 0 0 0,1 1 1 0 0,-1-1-1 0 0,0 0 0 0 0,0 0 0 0 0,0 0 0 0 0,0 1 0 0 0,1-1 0 0 0,-1 0 0 0 0,0 0 0 0 0,0 0 0 0 0,0 0 0 0 0,1 0 0 0 0,-1 1 1 0 0,0-1-1 0 0,0 0 0 0 0,0 0 0 0 0,1 0 0 0 0,-1 0 0 0 0,0 0 0 0 0,0 0 0 0 0,1 0 0 0 0,-1 0 0 0 0,0 0 0 0 0,1 0 0 0 0,20-2 75 0 0,-18 1-158 0 0,0 1 0 0 0,0-1 1 0 0,0 1-1 0 0,0 0 0 0 0,0 0 0 0 0,0 0 0 0 0,-1 0 0 0 0,1 0 0 0 0,5 1 0 0 0,-4 2 79 0 0,0 0 0 0 0,0 0 0 0 0,0 0-1 0 0,-1 0 1 0 0,1 1 0 0 0,-1-1 0 0 0,1 1-1 0 0,-1 0 1 0 0,-1 0 0 0 0,1 0 0 0 0,2 5-1 0 0,-2-4 23 0 0,0 0-1 0 0,-1 1 1 0 0,0-1-1 0 0,0 1 1 0 0,0 0-1 0 0,-1 0 0 0 0,1-1 1 0 0,0 13-1 0 0,-2-17 0 0 0,0 0-1 0 0,-1 0 0 0 0,1 0 1 0 0,0 0-1 0 0,0 0 0 0 0,-1 0 1 0 0,1 0-1 0 0,0 0 0 0 0,-1 0 1 0 0,1-1-1 0 0,-1 1 0 0 0,1 0 1 0 0,-1 0-1 0 0,0 0 0 0 0,1-1 1 0 0,-1 1-1 0 0,0 0 0 0 0,1-1 1 0 0,-1 1-1 0 0,0 0 0 0 0,0-1 0 0 0,0 1 1 0 0,0-1-1 0 0,1 0 0 0 0,-1 1 1 0 0,0-1-1 0 0,0 1 0 0 0,0-1 1 0 0,0 0-1 0 0,0 0 0 0 0,0 0 1 0 0,0 0-1 0 0,0 0 0 0 0,0 1 1 0 0,0-2-1 0 0,-1 1 0 0 0,-6 0 189 0 0,1 0-1 0 0,-1-1 0 0 0,-11-2 0 0 0,15 2-210 0 0,-7-1 106 0 0,1 0 1 0 0,0-1-1 0 0,-12-5 1 0 0,19 6-190 0 0,-1 1 0 0 0,1-1 0 0 0,0 1 0 0 0,0-1 0 0 0,0 0-1 0 0,0 0 1 0 0,1 0 0 0 0,-1-1 0 0 0,1 1 0 0 0,-1-1 0 0 0,1 1 0 0 0,0-1 0 0 0,-3-4 0 0 0,5 6-168 0 0,-1-1 1 0 0,1 1-1 0 0,0 0 0 0 0,0 0 0 0 0,0 0 1 0 0,1-1-1 0 0,-1 1 0 0 0,0 0 0 0 0,0 0 0 0 0,1 0 1 0 0,-1-1-1 0 0,0 1 0 0 0,1 0 0 0 0,-1 0 1 0 0,1 0-1 0 0,0 0 0 0 0,-1 0 0 0 0,1 0 0 0 0,1-1 1 0 0,15-19-4721 0 0,-12 17 3646 0 0,0 0 0 0 0,0 0 0 0 0,0 1 0 0 0,11-6 0 0 0,-13 7 1061 0 0,4-2-435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8698 0 0,'-9'2'7559'0'0,"8"-2"-7347"0"0,1 0 0 0 0,0 1-1 0 0,-1-1 1 0 0,1 0 0 0 0,0 1 0 0 0,-1-1 0 0 0,1 1-1 0 0,0-1 1 0 0,0 1 0 0 0,0-1 0 0 0,-1 1 0 0 0,1-1-1 0 0,0 1 1 0 0,0-1 0 0 0,0 1 0 0 0,0-1 0 0 0,0 1-1 0 0,0-1 1 0 0,0 1 0 0 0,-3 13 1313 0 0,-31 91 665 0 0,-7 17-1135 0 0,-20 49-446 0 0,57-158-929 0 0,1 1 1 0 0,0 0-1 0 0,1 0 0 0 0,0-1 0 0 0,1 22 0 0 0,1-35 131 0 0,0 0 0 0 0,0 0 0 0 0,0 1 1 0 0,0-1-1 0 0,0 0 0 0 0,0 0 0 0 0,0 1 0 0 0,0-1 0 0 0,0 0 0 0 0,0 0 0 0 0,0 1 1 0 0,0-1-1 0 0,0 0 0 0 0,1 0 0 0 0,7 2-6799 0 0,5-11-4014 0 0,-11 5 7880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7730 0 0,'-23'18'6434'0'0,"20"-16"-6415"0"0,0 0 0 0 0,0 0 0 0 0,0 0 0 0 0,0 0 0 0 0,1 1 1 0 0,-1-1-1 0 0,1 1 0 0 0,0 0 0 0 0,0-1 0 0 0,0 1 1 0 0,-3 6-1 0 0,-3 8 165 0 0,2 1 1 0 0,0 1 0 0 0,1-1-1 0 0,-5 29 1 0 0,8-33-145 0 0,1 1-1 0 0,0 0 1 0 0,1 0 0 0 0,1-1 0 0 0,0 1 0 0 0,4 19-1 0 0,-5-32-21 0 0,1 0-1 0 0,-1 0 0 0 0,1 0 0 0 0,-1 0 1 0 0,1 0-1 0 0,0 0 0 0 0,0 0 0 0 0,0 0 1 0 0,0 0-1 0 0,0 0 0 0 0,0 0 0 0 0,1-1 1 0 0,-1 1-1 0 0,0-1 0 0 0,1 1 0 0 0,0-1 1 0 0,-1 1-1 0 0,1-1 0 0 0,0 0 0 0 0,0 0 1 0 0,-1 0-1 0 0,1 0 0 0 0,0 0 0 0 0,0 0 1 0 0,0 0-1 0 0,0-1 0 0 0,0 1 0 0 0,1-1 1 0 0,-1 1-1 0 0,0-1 0 0 0,0 0 0 0 0,0 0 1 0 0,0 0-1 0 0,0 0 0 0 0,0 0 0 0 0,1 0 1 0 0,-1-1-1 0 0,0 1 0 0 0,0-1 0 0 0,0 0 1 0 0,0 1-1 0 0,0-1 0 0 0,0 0 0 0 0,0 0 1 0 0,0 0-1 0 0,1-2 0 0 0,3-1 21 0 0,0 0-1 0 0,-1 0 0 0 0,0-1 1 0 0,0 0-1 0 0,0 0 1 0 0,0-1-1 0 0,-1 1 1 0 0,0-1-1 0 0,0 0 1 0 0,0 0-1 0 0,-1 0 0 0 0,3-7 1 0 0,-2 4-461 0 0,-1 0 0 0 0,0 1 1 0 0,-1-1-1 0 0,0 0 0 0 0,0-1 0 0 0,-1 1 1 0 0,0 0-1 0 0,-1-17 0 0 0,-1 11-851 0 0,-1-13-3145 0 0,2 27 4148 0 0,0 0 0 0 0,-1-1 1 0 0,1 1-1 0 0,-1 0 0 0 0,0 0 0 0 0,1-1 0 0 0,-1 1 1 0 0,0 0-1 0 0,0 0 0 0 0,1 0 0 0 0,-1 0 0 0 0,0 0 1 0 0,0 0-1 0 0,0 0 0 0 0,0 1 0 0 0,0-1 0 0 0,0 0 1 0 0,-2 0-1 0 0,-7-5-1280 0 0,5 4 860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5321 0 0,'0'0'130'0'0,"-1"0"0"0"0,1 0-1 0 0,0 1 1 0 0,-1-1 0 0 0,1 0 0 0 0,0 0-1 0 0,-1 0 1 0 0,1 0 0 0 0,0 0 0 0 0,0 1-1 0 0,-1-1 1 0 0,1 0 0 0 0,0 0 0 0 0,-1 0-1 0 0,1 1 1 0 0,0-1 0 0 0,0 0 0 0 0,-1 0-1 0 0,1 1 1 0 0,0-1 0 0 0,0 0 0 0 0,0 1-1 0 0,0-1 1 0 0,-1 0 0 0 0,1 1 0 0 0,0-1-1 0 0,0 0 1 0 0,0 1 0 0 0,0-1-1 0 0,0 0 1 0 0,0 1 0 0 0,0 0 0 0 0,0-1-43 0 0,1 1 1 0 0,-1-1 0 0 0,1 1-1 0 0,-1-1 1 0 0,1 1-1 0 0,0-1 1 0 0,-1 0-1 0 0,1 1 1 0 0,0-1 0 0 0,-1 0-1 0 0,1 0 1 0 0,0 1-1 0 0,-1-1 1 0 0,2 0 0 0 0,27 4-279 0 0,-19-5-558 0 0,-1 1-1 0 0,18-5 1 0 0,-15 2-1201 0 0,1 0 0 0 0,-2-1 0 0 0,20-9-1 0 0,-26 10 1622 0 0,0-1-11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2969 0 0,'-2'21'8327'0'0,"-3"11"-4757"0"0,-3 11-3073 0 0,7-18-1047 0 0,1-1 0 0 0,3 29 1 0 0,1-32-1729 0 0,-3-21 1989 0 0,-1 1 0 0 0,0 0 0 0 0,0-1 0 0 0,0 1 0 0 0,1 0 0 0 0,-1-1 0 0 0,0 1 0 0 0,1-1 0 0 0,-1 1 0 0 0,1 0 0 0 0,-1-1 0 0 0,0 1 0 0 0,1-1 0 0 0,-1 1 0 0 0,1-1 0 0 0,-1 1 0 0 0,1-1 0 0 0,0 0 0 0 0,-1 1 0 0 0,1-1 0 0 0,-1 0 0 0 0,1 1 0 0 0,0-1 0 0 0,-1 0 0 0 0,2 1 0 0 0,3 0-2295 0 0,-1-2 1254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7017 0 0,'0'0'345'0'0,"0"1"0"0"0,0-1 0 0 0,0 1 0 0 0,0-1 0 0 0,-1 0 0 0 0,1 1 0 0 0,0-1-1 0 0,0 1 1 0 0,0-1 0 0 0,0 1 0 0 0,-1-1 0 0 0,0 2 1379 0 0,0-1-1379 0 0,-1 3 1100 0 0,8 4-97 0 0,3 0-1717 0 0,0-1 0 0 0,0 0 0 0 0,1 0 0 0 0,0-1 1 0 0,20 9-1 0 0,-21-11-1247 0 0,-8-3 1229 0 0,0-1 0 0 0,0 1 0 0 0,0-1 0 0 0,-1 1 0 0 0,1-1 0 0 0,0 1 0 0 0,-1-1 0 0 0,1 1 0 0 0,0 0-1 0 0,-1-1 1 0 0,1 1 0 0 0,0 1 0 0 0,-1-2 235 0 0,0 1 0 0 0,0-1 1 0 0,0 0-1 0 0,0 1 0 0 0,0-1 0 0 0,0 0 0 0 0,0 1 0 0 0,0-1 0 0 0,0 0 1 0 0,0 1-1 0 0,0-1 0 0 0,0 0 0 0 0,0 0 0 0 0,0 1 0 0 0,0-1 0 0 0,-1 0 1 0 0,1 1-1 0 0,0-1 0 0 0,0 0 0 0 0,0 0 0 0 0,0 1 0 0 0,-1-1 0 0 0,1 0 1 0 0,0 0-1 0 0,0 0 0 0 0,-1 1 0 0 0,1-1 0 0 0,0 0 0 0 0,0 0 0 0 0,-1 0 0 0 0,1 0 1 0 0,0 1-1 0 0,-1-1 0 0 0,1 0 0 0 0,0 0 0 0 0,0 0 0 0 0,-1 0 0 0 0,1 0 1 0 0,0 0-1 0 0,-1 0 0 0 0,-4 2-771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5721 0 0,'-6'-1'2496'0'0,"10"2"-1584"0"0,17-4 2181 0 0,-18 2-3060 0 0,-1 0 0 0 0,1 0-1 0 0,0 1 1 0 0,-1 0 0 0 0,1-1 0 0 0,0 1 0 0 0,-1 0 0 0 0,1 0 0 0 0,0 0-1 0 0,-1 1 1 0 0,1-1 0 0 0,0 1 0 0 0,-1-1 0 0 0,5 2 0 0 0,-7-1-21 0 0,1 0 0 0 0,0 0 0 0 0,0-1 1 0 0,0 1-1 0 0,-1 0 0 0 0,1 0 0 0 0,0 0 1 0 0,-1 0-1 0 0,1 0 0 0 0,-1 0 0 0 0,1 0 0 0 0,-1 0 1 0 0,1 0-1 0 0,-1 0 0 0 0,0 1 0 0 0,1-1 1 0 0,-1 2-1 0 0,1 20 214 0 0,-1 27 9 0 0,0-25-183 0 0,0-24-50 0 0,0 0-1 0 0,0 0 1 0 0,0 0-1 0 0,0 0 1 0 0,1-1-1 0 0,-1 1 1 0 0,0 0-1 0 0,0 0 1 0 0,1 0-1 0 0,-1-1 1 0 0,0 1 0 0 0,1 0-1 0 0,-1 0 1 0 0,1-1-1 0 0,-1 1 1 0 0,1 0-1 0 0,-1-1 1 0 0,1 1-1 0 0,0 0 1 0 0,-1-1-1 0 0,1 1 1 0 0,0-1-1 0 0,-1 1 1 0 0,1-1-1 0 0,0 0 1 0 0,0 1-1 0 0,-1-1 1 0 0,1 0 0 0 0,0 1-1 0 0,0-1 1 0 0,0 0-1 0 0,-1 0 1 0 0,1 0-1 0 0,2 1 1 0 0,-2-1 7 0 0,0 0 1 0 0,0 0 0 0 0,0 0-1 0 0,1 0 1 0 0,-1 0 0 0 0,0-1-1 0 0,0 1 1 0 0,0 0 0 0 0,0 0-1 0 0,1-1 1 0 0,-1 1 0 0 0,0-1-1 0 0,0 1 1 0 0,0-1 0 0 0,0 1-1 0 0,0-1 1 0 0,0 0 0 0 0,0 0-1 0 0,-1 1 1 0 0,1-1 0 0 0,0 0-1 0 0,0 0 1 0 0,1-1 0 0 0,-2-1 88 0 0,0 1 1 0 0,0 0 0 0 0,0 0 0 0 0,0 0 0 0 0,0-1 0 0 0,0 1 0 0 0,-1 0 0 0 0,1 0 0 0 0,-1 0 0 0 0,1-1-1 0 0,-1 1 1 0 0,0 0 0 0 0,0 0 0 0 0,-2-3 0 0 0,-2-9-418 0 0,3 6-605 0 0,0-5-3145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5081 0 0,'-8'6'4194'0'0,"5"-5"-3240"0"0,4-3-822 0 0,24 1-201 0 0,-1-2 68 0 0,15-2-49 0 0,-35 4 95 0 0,1 0 0 0 0,-1 0 0 0 0,0 1 1 0 0,1 0-1 0 0,-1 0 0 0 0,0 0 0 0 0,1 1 1 0 0,-1-1-1 0 0,8 3 0 0 0,-12-3-5 0 0,1 1 1 0 0,-1-1-1 0 0,0 0 1 0 0,1 1-1 0 0,-1-1 1 0 0,1 1-1 0 0,-1-1 1 0 0,0 0-1 0 0,1 1 1 0 0,-1-1-1 0 0,0 1 1 0 0,0-1-1 0 0,1 1 1 0 0,-1 0-1 0 0,0-1 1 0 0,0 1-1 0 0,0-1 1 0 0,1 1-1 0 0,-1-1 1 0 0,0 1-1 0 0,0 0 1 0 0,0-1-1 0 0,0 1 1 0 0,0-1-1 0 0,0 1 0 0 0,0-1 1 0 0,-1 1-1 0 0,1 0 1 0 0,0-1-1 0 0,0 1 1 0 0,0-1-1 0 0,-1 1 1 0 0,1-1-1 0 0,-1 2 1 0 0,-12 21 1055 0 0,8-15-854 0 0,0 1-162 0 0,0-2 1 0 0,0 1-1 0 0,-1-1 0 0 0,-13 14 0 0 0,-4 4-370 0 0,14-15-1712 0 0,15-20-2591 0 0,15-26 361 0 0,-11 19 3686 0 0,12-18 1 0 0,-19 30 556 0 0,1 1 0 0 0,-1 0 0 0 0,1 0 1 0 0,0 0-1 0 0,0 1 0 0 0,1-1 0 0 0,-1 1 0 0 0,8-5 1 0 0,0 5 1315 0 0,-11 3-1064 0 0,0 0 0 0 0,-1 0 0 0 0,1 0 0 0 0,0 1 0 0 0,-1-1 0 0 0,1 0-1 0 0,0 0 1 0 0,-1 1 0 0 0,1-1 0 0 0,0 0 0 0 0,-1 1 0 0 0,1-1 0 0 0,0 0-1 0 0,-1 1 1 0 0,1-1 0 0 0,-1 1 0 0 0,1-1 0 0 0,-1 1 0 0 0,1-1 0 0 0,-1 1-1 0 0,0-1 1 0 0,1 1 0 0 0,-1 0 0 0 0,1-1 0 0 0,-1 1 0 0 0,0 0 0 0 0,0-1 0 0 0,1 1-1 0 0,-1 0 1 0 0,0-1 0 0 0,0 1 0 0 0,0 1 0 0 0,7 9 1475 0 0,-6-10-1653 0 0,-1-1 1 0 0,1 1-1 0 0,0 0 1 0 0,0 0-1 0 0,-1 0 1 0 0,1 0-1 0 0,-1 0 0 0 0,1 0 1 0 0,-1 0-1 0 0,1 0 1 0 0,0 2-1 0 0,0 1-56 0 0,0 0-1 0 0,1-1 0 0 0,-1 0 1 0 0,1 1-1 0 0,0-1 1 0 0,0 0-1 0 0,0 0 0 0 0,1 0 1 0 0,-1 0-1 0 0,4 3 1 0 0,12 16-1219 0 0,-18-21 1041 0 0,0-1 1 0 0,1 0 0 0 0,-1 1-1 0 0,0-1 1 0 0,1 1 0 0 0,-1-1 0 0 0,0 0-1 0 0,1 1 1 0 0,-1-1 0 0 0,0 1 0 0 0,0-1-1 0 0,1 1 1 0 0,-1-1 0 0 0,0 1-1 0 0,0-1 1 0 0,0 1 0 0 0,0 0 0 0 0,0-1-1 0 0,0 1 1 0 0,0-1 0 0 0,0 1 0 0 0,0-1-1 0 0,0 1 1 0 0,0-1 0 0 0,0 1-1 0 0,0-1 1 0 0,0 1 0 0 0,-1-1 0 0 0,1 1-1 0 0,0-1 1 0 0,0 1 0 0 0,0-1 0 0 0,-1 1-1 0 0,1-1 1 0 0,0 1 0 0 0,-1-1-1 0 0,1 0 1 0 0,0 1 0 0 0,-1-1 0 0 0,1 0-1 0 0,-1 1 1 0 0,1-1 0 0 0,-1 0 0 0 0,1 1-1 0 0,-1-1 1 0 0,-3 4-1257 0 0,-13 11-2743 0 0,9-10 2900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4785 0 0,'-1'9'6680'0'0,"9"-7"-6128"0"0,1-1 175 0 0,5 1-7 0 0,-1-2 0 0 0,0 0 0 0 0,27-3 0 0 0,-29 2-491 0 0,-1 0 1 0 0,1 0 0 0 0,0 1-1 0 0,-1 0 1 0 0,1 1 0 0 0,-1 0-1 0 0,18 4 1 0 0,-26-4-154 0 0,0 0 1 0 0,0-1-1 0 0,0 1 0 0 0,0 0 0 0 0,0 0 1 0 0,-1 1-1 0 0,1-1 0 0 0,0 0 0 0 0,-1 0 1 0 0,1 1-1 0 0,0-1 0 0 0,-1 1 0 0 0,0 0 1 0 0,1-1-1 0 0,-1 1 0 0 0,0 0 0 0 0,0 0 1 0 0,0 0-1 0 0,0 0 0 0 0,0-1 0 0 0,-1 2 1 0 0,1-1-1 0 0,0 0 0 0 0,-1 0 0 0 0,0 0 1 0 0,1 0-1 0 0,-1 0 0 0 0,0 3 0 0 0,0 5 327 0 0,-1 1 0 0 0,-1 0 0 0 0,1-1 0 0 0,-6 17 0 0 0,0 3 12 0 0,-2 22-52 0 0,9-52-470 0 0,0 1-1 0 0,-1 0 1 0 0,1 0 0 0 0,0-1-1 0 0,0 1 1 0 0,0 0 0 0 0,0 0 0 0 0,0-1-1 0 0,0 1 1 0 0,0 0 0 0 0,0 0-1 0 0,0-1 1 0 0,0 1 0 0 0,0 0 0 0 0,0 0-1 0 0,0-1 1 0 0,1 1 0 0 0,-1 0-1 0 0,0-1 1 0 0,0 1 0 0 0,1 0 0 0 0,-1-1-1 0 0,1 1 1 0 0,0 1 0 0 0,0-2-477 0 0,1 0 1 0 0,-1 0-1 0 0,1 0 1 0 0,-1 0-1 0 0,1 0 1 0 0,-1 0 0 0 0,0 0-1 0 0,1 0 1 0 0,-1 0-1 0 0,1-1 1 0 0,-1 1-1 0 0,0-1 1 0 0,3 0-1 0 0,-1 0-96 0 0,-1-1-1 0 0,1 1 1 0 0,-1 0-1 0 0,0-1 0 0 0,1 1 1 0 0,-1-1-1 0 0,0 0 0 0 0,0 0 1 0 0,0 0-1 0 0,2-2 0 0 0,15-24-2963 0 0,-13 18 3169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5465 0 0,'-2'0'8401'0'0,"-1"0"-6174"0"0,11 2 2354 0 0,20-1-3909 0 0,0 0-1267 0 0,-24 0 432 0 0,13 2-2515 0 0,-3 3-4351 0 0,-17 1 1382 0 0,-7 3 2393 0 0,-1-3 2575 0 0,-42 24-697 0 0,20-7 4310 0 0,32-22-2161 0 0,-12 9 2298 0 0,12-11-2885 0 0,1 0 1 0 0,-1 1-1 0 0,1-1 0 0 0,0 0 1 0 0,-1 1-1 0 0,1-1 0 0 0,0 0 1 0 0,-1 1-1 0 0,1-1 0 0 0,0 0 1 0 0,0 1-1 0 0,-1-1 0 0 0,1 0 1 0 0,0 1-1 0 0,0-1 0 0 0,0 1 1 0 0,0-1-1 0 0,-1 1 0 0 0,1-1 1 0 0,0 1-1 0 0,0-1 0 0 0,0 0 1 0 0,0 1-1 0 0,0-1 0 0 0,0 1 1 0 0,19 0 1785 0 0,-9-2-1765 0 0,1 0-1 0 0,-1-1 1 0 0,20-5-1 0 0,-16 3-417 0 0,-9 4-144 0 0,-5 0 237 0 0,1 0-1 0 0,-1 0 0 0 0,0 0 0 0 0,1 0 1 0 0,-1 0-1 0 0,1 0 0 0 0,-1 0 0 0 0,0 0 0 0 0,1 0 1 0 0,-1 0-1 0 0,1-1 0 0 0,-1 1 0 0 0,0 0 1 0 0,1 0-1 0 0,-1 0 0 0 0,0 0 0 0 0,1-1 1 0 0,-1 1-1 0 0,0 0 0 0 0,1 0 0 0 0,-1-1 1 0 0,0 1-1 0 0,0 0 0 0 0,1 0 0 0 0,-1-1 0 0 0,0 1 1 0 0,0 0-1 0 0,1-1 0 0 0,-1 1 0 0 0,0 0 1 0 0,0-1-1 0 0,0 1 0 0 0,0 0 0 0 0,1-1 1 0 0,-1 1-1 0 0,0-1 0 0 0,3-4-3632 0 0,-3 4 3652 0 0,0 1-1 0 0,1 0 1 0 0,-1 0 0 0 0,0 0-1 0 0,0 0 1 0 0,0 0 0 0 0,0 0-1 0 0,1-1 1 0 0,-1 1 0 0 0,0 0-1 0 0,0 0 1 0 0,0 0 0 0 0,0 0-1 0 0,0-1 1 0 0,0 1 0 0 0,1 0-1 0 0,-1 0 1 0 0,0 0 0 0 0,0-1-1 0 0,0 1 1 0 0,0 0 0 0 0,0 0-1 0 0,0-1 1 0 0,0 1 0 0 0,0 0-1 0 0,0 0 1 0 0,0 0-1 0 0,0-1 1 0 0,0 1 0 0 0,0 0-1 0 0,0 0 1 0 0,0-1 0 0 0,0 1-1 0 0,0 0 1 0 0,-1 0 0 0 0,1 0-1 0 0,0-1 1 0 0,0 1 0 0 0,0 0-1 0 0,0 0 1 0 0,0 0 0 0 0,0 0-1 0 0,-1-1 1 0 0,1 1 0 0 0,0 0-1 0 0,0 0 1 0 0,0 0 0 0 0,0 0-1 0 0,-1 0 1 0 0,1-1 0 0 0,0 1-1 0 0,0 0 1 0 0,-1 0 0 0 0,-2-2-179 0 0,2 1 388 0 0,1 0 2 0 0,-1 1-1 0 0,0-1 0 0 0,0 0 0 0 0,1 1 1 0 0,-1-1-1 0 0,0 1 0 0 0,0-1 1 0 0,0 1-1 0 0,0-1 0 0 0,0 1 0 0 0,1 0 1 0 0,-1-1-1 0 0,0 1 0 0 0,0 0 1 0 0,0 0-1 0 0,0 0 0 0 0,0 0 1 0 0,0 0-1 0 0,0 0 0 0 0,0 0 0 0 0,0 0 1 0 0,0 0-1 0 0,0 0 0 0 0,0 0 1 0 0,0 1-1 0 0,0-1 0 0 0,0 0 0 0 0,0 1 1 0 0,0-1-1 0 0,0 1 0 0 0,1-1 1 0 0,-1 1-1 0 0,0-1 0 0 0,0 1 0 0 0,0 0 1 0 0,1-1-1 0 0,-1 1 0 0 0,0 1 1 0 0,-17 13 4393 0 0,14-12-3842 0 0,1 0-1 0 0,-1 1 0 0 0,0-1 0 0 0,1 1 0 0 0,0 0 1 0 0,0 0-1 0 0,-5 8 0 0 0,3-2 152 0 0,3-7-691 0 0,0 0 0 0 0,1-1-1 0 0,-1 1 1 0 0,1 0 0 0 0,0 0-1 0 0,-1 0 1 0 0,1 0 0 0 0,1 0-1 0 0,-1 0 1 0 0,0 0 0 0 0,1 0-1 0 0,0 0 1 0 0,-1 0-1 0 0,1 0 1 0 0,1 0 0 0 0,-1 0-1 0 0,0 0 1 0 0,1 4 0 0 0,1-1-98 0 0,1 3-119 0 0,0 0 0 0 0,7 12 0 0 0,-9-19-80 0 0,0-1 1 0 0,0 1-1 0 0,0 0 0 0 0,0 0 1 0 0,0-1-1 0 0,1 1 0 0 0,-1 0 0 0 0,0-1 1 0 0,1 1-1 0 0,0-1 0 0 0,-1 0 1 0 0,1 0-1 0 0,0 1 0 0 0,0-1 0 0 0,-1 0 1 0 0,1-1-1 0 0,4 2 0 0 0,-2-1-450 0 0,-3 0 281 0 0,1-1 0 0 0,-1 1 1 0 0,0-1-1 0 0,1 0 1 0 0,-1 0-1 0 0,1 0 0 0 0,-1 1 1 0 0,1-1-1 0 0,-1-1 1 0 0,1 1-1 0 0,-1 0 0 0 0,1 0 1 0 0,-1-1-1 0 0,1 1 1 0 0,-1 0-1 0 0,0-1 1 0 0,1 1-1 0 0,-1-1 0 0 0,0 0 1 0 0,1 0-1 0 0,1-1 1 0 0,15-15-3605 0 0,3-13 2418 0 0,-7 10 1611 0 0,-8 11 8392 0 0,14 9-3647 0 0,-5 1-3923 0 0,-9-1-767 0 0,0 0 0 0 0,-1 1 0 0 0,1-1 0 0 0,0 2 0 0 0,0-1 1 0 0,-1 0-1 0 0,1 1 0 0 0,-1 0 0 0 0,0 0 0 0 0,8 5 0 0 0,-10-5-126 0 0,0-1-1 0 0,-1 1 0 0 0,0 0 1 0 0,1 0-1 0 0,3 4 0 0 0,-6-6-9 0 0,1 1-1 0 0,-1 0 0 0 0,1-1 0 0 0,-1 1 0 0 0,0-1 0 0 0,1 1 0 0 0,-1-1 0 0 0,0 1 0 0 0,0 0 0 0 0,0-1 0 0 0,1 1 0 0 0,-1 0 0 0 0,0-1 0 0 0,0 1 0 0 0,0-1 0 0 0,0 1 0 0 0,0 0 0 0 0,0-1 0 0 0,0 1 0 0 0,0 0 1 0 0,0-1-1 0 0,0 1 0 0 0,-1 0 0 0 0,1-1 0 0 0,0 1 0 0 0,0-1 0 0 0,-1 1 0 0 0,1 0 0 0 0,0-1 0 0 0,-1 1 0 0 0,1-1 0 0 0,-1 1 0 0 0,-6 12 15 0 0,6-11-35 0 0,0 0 0 0 0,0 0 0 0 0,0-1-1 0 0,0 1 1 0 0,0 0 0 0 0,0-1 0 0 0,0 1 0 0 0,-1-1 0 0 0,-1 3-1 0 0,2-4-58 0 0,1 0 0 0 0,-1 1-1 0 0,1-1 1 0 0,0 0-1 0 0,-1 1 1 0 0,1-1 0 0 0,-1 1-1 0 0,1-1 1 0 0,0 1-1 0 0,-1-1 1 0 0,1 1 0 0 0,0-1-1 0 0,-1 1 1 0 0,1-1-1 0 0,0 1 1 0 0,0-1-1 0 0,0 1 1 0 0,0-1 0 0 0,-1 2-1 0 0,15-16-9178 0 0,-9 9 7809 0 0,1-1 0 0 0,8-6 1 0 0,-6 4 1057 0 0,7-4 341 0 0,-2 0-1 0 0,0-2 1 0 0,-1 1-1 0 0,0-2 1 0 0,19-30-1 0 0,-26 38 471 0 0,0 0-1 0 0,9-11 1 0 0,3 4 8754 0 0,-21 37-5533 0 0,-9 16-2589 0 0,8-26-798 0 0,1-1-1 0 0,0 1 0 0 0,-3 20 1 0 0,-4 14 244 0 0,8-35-275 0 0,0 0 1 0 0,-2 18-1 0 0,-3 23-84 0 0,8-52-141 0 0,-1 1-1 0 0,1-1 1 0 0,0 1 0 0 0,0-1 0 0 0,0 0-1 0 0,0 1 1 0 0,1-1 0 0 0,-1 1 0 0 0,0-1-1 0 0,0 0 1 0 0,1 1 0 0 0,-1-1 0 0 0,1 1-1 0 0,-1-1 1 0 0,1 0 0 0 0,0 0 0 0 0,0 1 0 0 0,-1-1-1 0 0,1 0 1 0 0,0 0 0 0 0,0 0 0 0 0,0 0-1 0 0,0 0 1 0 0,0 0 0 0 0,0 0 0 0 0,1 0-1 0 0,-1-1 1 0 0,0 1 0 0 0,0 0 0 0 0,1-1-1 0 0,-1 1 1 0 0,0 0 0 0 0,1-1 0 0 0,-1 0 0 0 0,0 1-1 0 0,1-1 1 0 0,-1 0 0 0 0,1 0 0 0 0,1 0-1 0 0,-1 0 8 0 0,1 0 0 0 0,-1 0 0 0 0,1 0 0 0 0,-1 0 0 0 0,1-1 0 0 0,-1 0 0 0 0,0 1 0 0 0,1-1 0 0 0,-1 0 0 0 0,0 0-1 0 0,1 0 1 0 0,-1 0 0 0 0,0-1 0 0 0,0 1 0 0 0,0 0 0 0 0,0-1 0 0 0,0 0 0 0 0,-1 1 0 0 0,1-1 0 0 0,0 0 0 0 0,1-2-1 0 0,6-5-69 0 0,-8 9 58 0 0,0-1-1 0 0,0 1 0 0 0,0-1 1 0 0,0 0-1 0 0,0 1 0 0 0,0-1 1 0 0,-1 0-1 0 0,1 0 0 0 0,0 1 1 0 0,-1-1-1 0 0,1 0 0 0 0,0 0 1 0 0,-1 0-1 0 0,1 0 0 0 0,-1 0 1 0 0,1 0-1 0 0,-1 0 0 0 0,0 0 1 0 0,1 0-1 0 0,-1 0 0 0 0,0-1 1 0 0,0 0-1 0 0,0 1 37 0 0,0 0 0 0 0,0 0 1 0 0,0 1-1 0 0,0-1 0 0 0,-1 0 0 0 0,1 0 1 0 0,0 1-1 0 0,-1-1 0 0 0,1 0 0 0 0,0 0 0 0 0,-1 1 1 0 0,1-1-1 0 0,-1 0 0 0 0,1 1 0 0 0,-1-1 0 0 0,1 1 1 0 0,-2-1-1 0 0,1 0-48 0 0,0 1 0 0 0,0-1 0 0 0,0 1 0 0 0,-1 0 0 0 0,1-1 1 0 0,0 1-1 0 0,0 0 0 0 0,-1 0 0 0 0,1 0 0 0 0,0 0 0 0 0,0 0 0 0 0,-1 0 1 0 0,1 1-1 0 0,-1-1 0 0 0,-6 2-869 0 0,0 0-1 0 0,1 1 1 0 0,0 0 0 0 0,-1 0 0 0 0,-9 6 0 0 0,4-2-4762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3657 0 0,'-2'4'8684'0'0,"-2"5"-4622"0"0,-1 1-3846 0 0,0 0-1 0 0,-5 21 0 0 0,-3 11 74 0 0,10-35-239 0 0,0 1 0 0 0,0-1 0 0 0,1 1 1 0 0,1 0-1 0 0,-1-1 0 0 0,0 11 0 0 0,2-16-64 0 0,0-1 0 0 0,0 1 0 0 0,0 0-1 0 0,1-1 1 0 0,-1 1 0 0 0,0-1 0 0 0,1 1 0 0 0,-1 0-1 0 0,1-1 1 0 0,-1 1 0 0 0,1-1 0 0 0,0 1 0 0 0,-1-1-1 0 0,1 1 1 0 0,0-1 0 0 0,2 3 0 0 0,-2-4 2 0 0,0 1 0 0 0,0 0 1 0 0,0 0-1 0 0,1-1 1 0 0,-1 1-1 0 0,0 0 0 0 0,0-1 1 0 0,1 1-1 0 0,-1-1 0 0 0,0 0 1 0 0,1 1-1 0 0,-1-1 0 0 0,0 0 1 0 0,1 0-1 0 0,-1 0 1 0 0,2 0-1 0 0,1 0 68 0 0,1-1-1 0 0,-1 0 1 0 0,0 0 0 0 0,1 0-1 0 0,-1-1 1 0 0,0 1 0 0 0,0-1-1 0 0,0 0 1 0 0,0 0 0 0 0,6-5-1 0 0,-2 1 6 0 0,0-1 0 0 0,-1 0 0 0 0,0-1 0 0 0,0 0 0 0 0,0 0 0 0 0,7-13 0 0 0,-9 13-175 0 0,-1 1-1 0 0,-1-1 1 0 0,1 0 0 0 0,3-14 0 0 0,4-15-1981 0 0,-10 37 1983 0 0,-1 0 0 0 0,0 0 0 0 0,0-1-1 0 0,0 1 1 0 0,0 0 0 0 0,0-1 0 0 0,0 1-1 0 0,1 0 1 0 0,-1 0 0 0 0,0-1 0 0 0,0 1-1 0 0,0 0 1 0 0,0-1 0 0 0,0 1 0 0 0,0 0-1 0 0,0 0 1 0 0,0-1 0 0 0,0 1 0 0 0,-1 0 0 0 0,1-1-1 0 0,0 1 1 0 0,0 0 0 0 0,0 0 0 0 0,0-1-1 0 0,0 1 1 0 0,0 0 0 0 0,0 0 0 0 0,-1-1-1 0 0,1 1 1 0 0,0 0 0 0 0,0 0 0 0 0,0 0-1 0 0,-1-1 1 0 0,1 1 0 0 0,0 0 0 0 0,0 0-1 0 0,-1 0 1 0 0,1 0 0 0 0,0-1 0 0 0,0 1-1 0 0,-1 0 1 0 0,1 0 0 0 0,0 0 0 0 0,0 0-1 0 0,-1 0 1 0 0,1 0 0 0 0,0 0 0 0 0,-1 0-1 0 0,1 0 1 0 0,0 0 0 0 0,0 0 0 0 0,-1 0 0 0 0,1 0-1 0 0,0 0 1 0 0,-1 0 0 0 0,1 0 0 0 0,0 0-1 0 0,0 0 1 0 0,-1 0 0 0 0,1 0 0 0 0,0 1-1 0 0,0-1 1 0 0,-1 0 0 0 0,1 0 0 0 0,-24 10-6201 0 0,20-8 6125 0 0,-21 7-1400 0 0,15-5 1357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1456 0 0,'0'2'750'0'0,"-1"1"1"0"0,1 0-1 0 0,-1-1 0 0 0,1 1 0 0 0,-1 0 0 0 0,0-1 0 0 0,0 1 0 0 0,0-1 0 0 0,0 1 0 0 0,-3 4 0 0 0,3-7-592 0 0,1 1 0 0 0,0-1-1 0 0,0 1 1 0 0,0 0 0 0 0,0-1-1 0 0,0 1 1 0 0,0 0-1 0 0,0-1 1 0 0,0 1 0 0 0,0 0-1 0 0,0-1 1 0 0,0 1-1 0 0,0 0 1 0 0,0-1 0 0 0,1 1-1 0 0,-1 0 1 0 0,0-1 0 0 0,0 1-1 0 0,1-1 1 0 0,0 2-1 0 0,8 12 1596 0 0,-8-12-1581 0 0,0-1-162 0 0,0 0-1 0 0,0 0 1 0 0,0 0 0 0 0,0 0-1 0 0,0 0 1 0 0,0-1 0 0 0,0 1 0 0 0,0 0-1 0 0,1-1 1 0 0,1 2 0 0 0,11 7-74 0 0,-12-6 35 0 0,-1-2-43 0 0,1 0 0 0 0,-1 0 0 0 0,0 1 0 0 0,0-1 1 0 0,0 0-1 0 0,0 1 0 0 0,0-1 0 0 0,0 1 0 0 0,0-1 0 0 0,0 1 0 0 0,-1 0 0 0 0,1-1 0 0 0,-1 1 1 0 0,1 0-1 0 0,-1-1 0 0 0,0 1 0 0 0,1 0 0 0 0,-1 0 0 0 0,0-1 0 0 0,0 1 0 0 0,0 0 0 0 0,-1 0 0 0 0,1-1 1 0 0,0 1-1 0 0,-1 3 0 0 0,-7 17-341 0 0,0 0 1 0 0,-20 39-1 0 0,23-53 480 0 0,0 0-79 0 0,-5 7 291 0 0,9-15-234 0 0,1 1 0 0 0,0-1 0 0 0,0 1 1 0 0,-1-1-1 0 0,1 0 0 0 0,0 1 0 0 0,0-1 1 0 0,0 1-1 0 0,0-1 0 0 0,-1 1 0 0 0,1-1 0 0 0,0 0 1 0 0,0 1-1 0 0,0-1 0 0 0,0 1 0 0 0,0-1 1 0 0,0 1-1 0 0,0-1 0 0 0,0 1 0 0 0,0-1 1 0 0,0 1-1 0 0,1-1 0 0 0,-1 1 0 0 0,0-1 1 0 0,0 1-1 0 0,3 0 18 0 0,-1 0 0 0 0,1 0 0 0 0,-1 0 0 0 0,1-1 0 0 0,-1 1 0 0 0,1-1 0 0 0,0 0 0 0 0,-1 0 0 0 0,1 0 0 0 0,0 0 0 0 0,2-1 0 0 0,3 1 152 0 0,-2 0-442 0 0,0 0 0 0 0,0-1 0 0 0,0 0 0 0 0,0 0 0 0 0,0 0 0 0 0,0-1 0 0 0,6-3 0 0 0,-8 4-773 0 0,0-1 0 0 0,-1 0 1 0 0,1 0-1 0 0,-1 0 0 0 0,1-1 1 0 0,-1 1-1 0 0,0-1 0 0 0,0 0 1 0 0,0 0-1 0 0,0 0 0 0 0,3-5 0 0 0,-3 4 491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2529 0 0,'3'1'3918'0'0,"8"4"-1498"0"0,-9-3-1892 0 0,0-1-314 0 0,0 1 0 0 0,0 0 0 0 0,0-1 0 0 0,0 1-1 0 0,-1 0 1 0 0,1 0 0 0 0,-1 1 0 0 0,1-1 0 0 0,-1 0 0 0 0,0 0 0 0 0,0 1 0 0 0,0-1 0 0 0,0 1 0 0 0,0-1 0 0 0,0 1-1 0 0,-1-1 1 0 0,1 1 0 0 0,-1 0 0 0 0,0-1 0 0 0,1 4 0 0 0,-3 2-33 0 0,1 1 1 0 0,-1-1-1 0 0,0 1 0 0 0,-1-1 1 0 0,1 0-1 0 0,-2 0 1 0 0,1 0-1 0 0,-1 0 0 0 0,-8 10 1 0 0,-28 41-1429 0 0,67-82-13098 0 0,-23 17 14244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1040 0 0,'2'17'9463'0'0,"-2"3"-5818"0"0,-13 25-1782 0 0,3-12-1861 0 0,5-17-200 0 0,-2 8-1001 0 0,6-10-4883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64 217 14243 0 0,'-13'4'2805'0'0,"6"-2"-2612"0"0,1 0-1 0 0,0 0 0 0 0,0 0 0 0 0,0 1 0 0 0,-9 5 0 0 0,14-7-175 0 0,1 0-1 0 0,-1 0 1 0 0,1 0-1 0 0,-1 0 1 0 0,1 0 0 0 0,0 0-1 0 0,0 0 1 0 0,-1-1-1 0 0,1 1 1 0 0,0 0-1 0 0,0 0 1 0 0,0 0-1 0 0,0 0 1 0 0,0 0 0 0 0,0 0-1 0 0,0 0 1 0 0,0 2-1 0 0,5 22 356 0 0,-3-18-351 0 0,2 17-9 0 0,2 0 1 0 0,1-1-1 0 0,13 30 1 0 0,-14-40-21 0 0,0 1-1 0 0,2-1 1 0 0,-1 1 0 0 0,2-2 0 0 0,0 0-1 0 0,15 17 1 0 0,-21-26 1 0 0,12 12-62 0 0,-15-15 73 0 0,0 0 1 0 0,1 1 0 0 0,-1-1-1 0 0,0 0 1 0 0,1 1 0 0 0,-1-1-1 0 0,0 0 1 0 0,1 1-1 0 0,-1-1 1 0 0,1 0 0 0 0,-1 0-1 0 0,1 1 1 0 0,-1-1 0 0 0,1 0-1 0 0,-1 0 1 0 0,0 0-1 0 0,1 0 1 0 0,-1 0 0 0 0,1 0-1 0 0,-1 0 1 0 0,1 0 0 0 0,-1 0-1 0 0,1 0 1 0 0,-1 0-1 0 0,1 0 1 0 0,-1 0 0 0 0,2 0-1 0 0,-2-31 2764 0 0,1-8-2751 0 0,3-1 0 0 0,1 1 0 0 0,1-1 0 0 0,3 2 0 0 0,1-1 1 0 0,22-55-1 0 0,-19 60-692 0 0,22-50-2703 0 0,-29 71 2283 0 0,-3 5 157 0 0,1 1-1 0 0,7-12 1 0 0,-10 17 571 0 0,0 1 1 0 0,0 0-1 0 0,0-1 1 0 0,0 1-1 0 0,0 0 0 0 0,0 0 1 0 0,0 0-1 0 0,0 0 1 0 0,0 0-1 0 0,1 0 1 0 0,-1 0-1 0 0,0 1 0 0 0,1-1 1 0 0,-1 0-1 0 0,1 1 1 0 0,-1-1-1 0 0,1 1 1 0 0,-1-1-1 0 0,1 1 1 0 0,1 0-1 0 0,5 3-3102 0 0,-4-1 782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14851 0 0,'-12'2'4720'0'0,"-6"3"-3222"0"0,0 1-1819 0 0,17-6 287 0 0,1 1 0 0 0,0-1 0 0 0,0 1 0 0 0,-1 0 0 0 0,1-1 0 0 0,0 1 0 0 0,0 0 0 0 0,0-1 1 0 0,0 1-1 0 0,0 0 0 0 0,0-1 0 0 0,0 1 0 0 0,0 0 0 0 0,0-1 0 0 0,0 1 0 0 0,0 0 0 0 0,0-1 0 0 0,0 1 0 0 0,1 0 0 0 0,-1-1 0 0 0,0 1 0 0 0,0-1 0 0 0,1 1 0 0 0,-1 0 0 0 0,1 0 0 0 0,11 24-127 0 0,-11-23 32 0 0,6 12-971 0 0,0-1 1 0 0,1-1 0 0 0,12 16-1 0 0,-14-22-924 0 0,-1 0-1 0 0,1-1 1 0 0,0 0-1 0 0,9 8 0 0 0,-15-13 1925 0 0,1 0-1 0 0,-1 0 0 0 0,0 0 1 0 0,0 0-1 0 0,0 1 0 0 0,0-1 1 0 0,0 0-1 0 0,0 0 0 0 0,0 0 1 0 0,0 1-1 0 0,0-1 0 0 0,0 0 1 0 0,0 0-1 0 0,0 0 0 0 0,0 1 1 0 0,0-1-1 0 0,0 0 0 0 0,0 0 1 0 0,0 0-1 0 0,0 1 0 0 0,0-1 1 0 0,0 0-1 0 0,0 0 0 0 0,0 0 1 0 0,0 1-1 0 0,-1-1 0 0 0,1 0 1 0 0,0 0-1 0 0,0 0 0 0 0,0 0 1 0 0,0 1-1 0 0,0-1 0 0 0,0 0 1 0 0,-1 0-1 0 0,1 0 0 0 0,0 0 1 0 0,0 0-1 0 0,0 0 0 0 0,0 0 1 0 0,-1 1-1 0 0,1-1 0 0 0,0 0 0 0 0,-3 1-616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2312 0 0,'-28'8'4767'0'0,"19"-6"-3671"0"0,0 0 1 0 0,-16 8 0 0 0,24-10-1027 0 0,1 0-1 0 0,-1 0 1 0 0,0 0-1 0 0,1 1 1 0 0,-1-1 0 0 0,1 0-1 0 0,-1 1 1 0 0,1-1 0 0 0,-1 0-1 0 0,1 1 1 0 0,-1-1 0 0 0,1 0-1 0 0,0 1 1 0 0,-1-1 0 0 0,1 1-1 0 0,-1-1 1 0 0,1 1 0 0 0,0-1-1 0 0,-1 1 1 0 0,1-1 0 0 0,0 1-1 0 0,0-1 1 0 0,0 1 0 0 0,-1-1-1 0 0,1 1 1 0 0,0 0 0 0 0,0-1-1 0 0,0 1 1 0 0,0-1-1 0 0,0 1 1 0 0,0 0 0 0 0,0-1-1 0 0,0 2 1 0 0,0-1 8 0 0,1 0-14 0 0,1 0 0 0 0,-1 0 1 0 0,1 0-1 0 0,-1 0 0 0 0,1 0 1 0 0,-1 0-1 0 0,1 0 1 0 0,-1-1-1 0 0,1 1 0 0 0,0-1 1 0 0,3 1-1 0 0,33 5 629 0 0,-37-5-675 0 0,0-1-1 0 0,1 0 1 0 0,-1 1-1 0 0,0 0 1 0 0,0-1-1 0 0,-1 1 1 0 0,1-1-1 0 0,0 1 1 0 0,0 0-1 0 0,0 0 1 0 0,0 0-1 0 0,-1-1 0 0 0,1 1 1 0 0,0 0-1 0 0,0 0 1 0 0,-1 0-1 0 0,1 0 1 0 0,-1 0-1 0 0,1 0 1 0 0,-1 0-1 0 0,0 0 1 0 0,1 1-1 0 0,-1-1 1 0 0,0 0-1 0 0,1 1 1 0 0,2 34 483 0 0,-3-28-395 0 0,0 22 633 0 0,-6 58 0 0 0,3-64-393 0 0,0 0 1 0 0,2 1-1 0 0,1-1 1 0 0,3 26-1 0 0,-2-48-340 0 0,-1 0 0 0 0,0 1 1 0 0,1-1-1 0 0,0 0 0 0 0,-1 0 0 0 0,1 0 1 0 0,0 0-1 0 0,0 0 0 0 0,0 0 0 0 0,0 0 0 0 0,1 0 1 0 0,-1 0-1 0 0,0 0 0 0 0,1-1 0 0 0,-1 1 1 0 0,1 0-1 0 0,0-1 0 0 0,3 3 0 0 0,-4-4-8 0 0,1 1-1 0 0,0 0 1 0 0,-1-1 0 0 0,1 1-1 0 0,0-1 1 0 0,0 1-1 0 0,-1-1 1 0 0,1 0-1 0 0,0 0 1 0 0,0 0 0 0 0,-1 0-1 0 0,1 0 1 0 0,0 0-1 0 0,0 0 1 0 0,0-1-1 0 0,-1 1 1 0 0,1-1 0 0 0,0 1-1 0 0,-1-1 1 0 0,1 0-1 0 0,0 0 1 0 0,-1 1-1 0 0,3-3 1 0 0,1-1-41 0 0,1 0-1 0 0,-1 0 1 0 0,-1-1 0 0 0,1 0-1 0 0,0 0 1 0 0,-1 0 0 0 0,0 0-1 0 0,0-1 1 0 0,-1 1 0 0 0,1-1-1 0 0,-1 0 1 0 0,2-8 0 0 0,-2 6-64 0 0,0 0-1 0 0,-1 0 1 0 0,0 0 0 0 0,0 0-1 0 0,-1 0 1 0 0,0-1 0 0 0,0 1-1 0 0,-1 0 1 0 0,-1-12 0 0 0,0 17 111 0 0,1-1-1 0 0,-1 1 1 0 0,0 0 0 0 0,0 1 0 0 0,0-1 0 0 0,0 0 0 0 0,0 0 0 0 0,0 0 0 0 0,-1 1 0 0 0,0-1 0 0 0,1 0 0 0 0,-1 1 0 0 0,0-1 0 0 0,0 1 0 0 0,-4-3-1 0 0,5 4 11 0 0,-1 0-1 0 0,1 0 0 0 0,-1 0 0 0 0,0 0 0 0 0,1 0 1 0 0,-1 1-1 0 0,0-1 0 0 0,0 1 0 0 0,0-1 0 0 0,1 1 0 0 0,-1 0 1 0 0,0-1-1 0 0,0 1 0 0 0,0 0 0 0 0,0 0 0 0 0,1 0 1 0 0,-1 1-1 0 0,0-1 0 0 0,0 0 0 0 0,0 1 0 0 0,1-1 0 0 0,-1 1 1 0 0,0 0-1 0 0,0-1 0 0 0,1 1 0 0 0,-4 2 0 0 0,-3 3 90 0 0,0 0 0 0 0,0 0-1 0 0,0 1 1 0 0,1 0 0 0 0,0 1 0 0 0,0 0-1 0 0,1 0 1 0 0,0 0 0 0 0,0 1-1 0 0,1-1 1 0 0,0 1 0 0 0,1 1-1 0 0,0-1 1 0 0,0 1 0 0 0,1-1 0 0 0,-2 13-1 0 0,1-8 9 0 0,1 1 0 0 0,1 0 0 0 0,1-1 0 0 0,0 1 0 0 0,1 0 1 0 0,0 0-1 0 0,2 0 0 0 0,-1 0 0 0 0,2-1 0 0 0,6 24 0 0 0,-7-34-84 0 0,-1 1 0 0 0,1-1 0 0 0,1 1-1 0 0,-1-1 1 0 0,0 0 0 0 0,1 0 0 0 0,0 0 0 0 0,0 0 0 0 0,1 0 0 0 0,-1-1 0 0 0,1 1 0 0 0,6 4 0 0 0,-8-6-19 0 0,1-1 0 0 0,-1 1 0 0 0,1-1 0 0 0,0 0 0 0 0,-1 0 0 0 0,1 0 0 0 0,0 0 0 0 0,0 0 0 0 0,0 0 0 0 0,0-1 0 0 0,0 0 0 0 0,-1 1 0 0 0,1-1-1 0 0,0 0 1 0 0,0-1 0 0 0,0 1 0 0 0,0 0 0 0 0,0-1 0 0 0,0 0 0 0 0,0 1 0 0 0,-1-1 0 0 0,5-2 0 0 0,2-2-47 0 0,1 0 0 0 0,-1 0-1 0 0,0-1 1 0 0,-1-1 0 0 0,1 1-1 0 0,-1-1 1 0 0,-1-1 0 0 0,1 1 0 0 0,-1-1-1 0 0,10-15 1 0 0,0-5-345 0 0,-1-1 0 0 0,14-34 0 0 0,-27 55 312 0 0,-2 6 46 0 0,0-1 7 0 0,0 1 0 0 0,1-1 0 0 0,-1 1 0 0 0,0 0 0 0 0,1-1 0 0 0,-1 1 0 0 0,3-3 0 0 0,-3 5 24 0 0,-1 0 0 0 0,0 0 0 0 0,0 0 0 0 0,0 0-1 0 0,0 0 1 0 0,1 0 0 0 0,-1 0 0 0 0,0 0 0 0 0,0 1 0 0 0,0-1-1 0 0,0 0 1 0 0,0 0 0 0 0,1 0 0 0 0,-1 0 0 0 0,0 0-1 0 0,0 0 1 0 0,0 1 0 0 0,0-1 0 0 0,0 0 0 0 0,0 0 0 0 0,0 0-1 0 0,0 0 1 0 0,0 1 0 0 0,0-1 0 0 0,0 0 0 0 0,0 0-1 0 0,0 0 1 0 0,0 0 0 0 0,0 1 0 0 0,0-1 0 0 0,0 0-1 0 0,0 0 1 0 0,0 0 0 0 0,0 0 0 0 0,0 1 0 0 0,0-1 0 0 0,0 0-1 0 0,0 0 1 0 0,0 0 0 0 0,0 0 0 0 0,0 1 0 0 0,0-1-1 0 0,0 0 1 0 0,-2 13 347 0 0,1-10-237 0 0,-9 125-48 0 0,10-126-95 0 0,1 23-951 0 0,1-20-359 0 0,1-14-833 0 0,1-2 2022 0 0,0 1-1 0 0,7-15 0 0 0,-2 8 183 0 0,-8 13 8 0 0,1 1 1 0 0,0-1-1 0 0,0 1 0 0 0,0 0 0 0 0,0 0 0 0 0,0 0 0 0 0,1 0 1 0 0,0 0-1 0 0,-1 0 0 0 0,1 1 0 0 0,0-1 0 0 0,0 1 0 0 0,1 0 1 0 0,-1 0-1 0 0,4-2 0 0 0,20-10-338 0 0,-12 2-2737 0 0,-13 11 2533 0 0,-1 0 1 0 0,0 0 0 0 0,0 0 0 0 0,0 0-1 0 0,0 0 1 0 0,0-1 0 0 0,0 1 0 0 0,0 0 0 0 0,-1 0-1 0 0,1-1 1 0 0,0 1 0 0 0,-1-1 0 0 0,1 1-1 0 0,-1-1 1 0 0,1 1 0 0 0,-1-1 0 0 0,0 1 0 0 0,1-1-1 0 0,-1 1 1 0 0,0-1 0 0 0,0 1 0 0 0,-1-3-1 0 0,0 0-188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2729 0 0,'7'17'7036'0'0,"-5"28"-4593"0"0,1 0-3857 0 0,-3-37 567 0 0,0-4-83 0 0,0 0 0 0 0,0 1 0 0 0,0-1 0 0 0,0 0-1 0 0,-2 4 1 0 0,1-3-700 0 0,1-5 1608 0 0,0 0-1 0 0,0 0 1 0 0,0 0 0 0 0,0 0-1 0 0,0 0 1 0 0,0 0 0 0 0,0 0-1 0 0,0 0 1 0 0,0 0 0 0 0,0 0-1 0 0,0-1 1 0 0,0 1 0 0 0,0 0-1 0 0,0 0 1 0 0,0 0 0 0 0,0 0-1 0 0,0 0 1 0 0,0 0 0 0 0,0 0-1 0 0,0 0 1 0 0,0 0 0 0 0,-1 0-1 0 0,1 0 1 0 0,0 0 0 0 0,0 0-1 0 0,0 0 1 0 0,0 0 0 0 0,0 0-1 0 0,0 0 1 0 0,0 0 0 0 0,0 0-1 0 0,0 0 1 0 0,0 0 0 0 0,0 0-1 0 0,0 0 1 0 0,0 0 0 0 0,0 0-1 0 0,0 0 1 0 0,-1 0 0 0 0,1 0-1 0 0,0 0 1 0 0,0 0 0 0 0,0 1-1 0 0,0-1 1 0 0,0-2 45 0 0,0 1 1 0 0,0 0-1 0 0,0-1 0 0 0,0 1 1 0 0,0 0-1 0 0,0-1 0 0 0,0 1 1 0 0,0 0-1 0 0,1-1 0 0 0,-1 0 1 0 0,2-6 598 0 0,-2 6-23 0 0,0-1 0 0 0,0 1 1 0 0,0-1-1 0 0,0 1 0 0 0,0-1 0 0 0,1 1 0 0 0,0-1 1 0 0,-1 1-1 0 0,1 0 0 0 0,0-1 0 0 0,0 1 0 0 0,0 0 1 0 0,0 0-1 0 0,1 0 0 0 0,2-4 0 0 0,-2 4-511 0 0,-1 1-1 0 0,1-1 1 0 0,0 1-1 0 0,0 0 1 0 0,0-1-1 0 0,0 1 0 0 0,0 0 1 0 0,1 0-1 0 0,-1 0 1 0 0,0 1-1 0 0,3-1 1 0 0,2 0-360 0 0,0 5-5147 0 0,-4 5-225 0 0,-4-1 4971 0 0,0-5-558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 2593 0 0,'-1'-11'2503'0'0,"1"4"-1878"0"0,0 1 0 0 0,0-1 0 0 0,0 1 0 0 0,2-8 0 0 0,-2 13-552 0 0,0 0 0 0 0,0 1 0 0 0,0-1 0 0 0,0 0 0 0 0,1 0-1 0 0,-1 0 1 0 0,0 1 0 0 0,0-1 0 0 0,1 0 0 0 0,-1 0 0 0 0,1 1 0 0 0,-1-1 0 0 0,1 0 0 0 0,-1 1-1 0 0,1-1 1 0 0,-1 0 0 0 0,1 1 0 0 0,0-1 0 0 0,-1 1 0 0 0,1-1 0 0 0,0 1 0 0 0,-1-1 0 0 0,1 1-1 0 0,0 0 1 0 0,0-1 0 0 0,-1 1 0 0 0,1 0 0 0 0,0-1 0 0 0,0 1 0 0 0,0 0 0 0 0,-1 0 0 0 0,1 0-1 0 0,0 0 1 0 0,0 0 0 0 0,0 0 0 0 0,0 0 0 0 0,-1 0 0 0 0,3 1 0 0 0,-1-1 218 0 0,1 1 1 0 0,0-1 0 0 0,-1 1-1 0 0,1 0 1 0 0,-1 0 0 0 0,1 0-1 0 0,-1 1 1 0 0,0-1 0 0 0,1 1-1 0 0,-1-1 1 0 0,0 1-1 0 0,0 0 1 0 0,2 2 0 0 0,0-1-77 0 0,1 2-120 0 0,-1 0 0 0 0,1 0 0 0 0,-1 1 0 0 0,0-1 0 0 0,0 1 0 0 0,0 0 0 0 0,-1 1 0 0 0,0-1 0 0 0,0 1 0 0 0,-1-1 0 0 0,3 10 0 0 0,-4-7-181 0 0,0-1 0 0 0,-1 1-1 0 0,0 0 1 0 0,-1 0 0 0 0,0-1-1 0 0,0 1 1 0 0,0 0 0 0 0,-1-1-1 0 0,-1 1 1 0 0,-3 9 0 0 0,3-13-291 0 0,1 0 0 0 0,-1-1-1 0 0,0 1 1 0 0,0-1 0 0 0,-5 6 0 0 0,-5 7-2768 0 0,13-17 3075 0 0,0 0 1 0 0,0 0 0 0 0,0 0-1 0 0,-1 1 1 0 0,1-1-1 0 0,0 0 1 0 0,0 0 0 0 0,0 0-1 0 0,0 1 1 0 0,-1-1-1 0 0,1 0 1 0 0,0 0 0 0 0,0 0-1 0 0,0 0 1 0 0,-1 0-1 0 0,1 0 1 0 0,0 0 0 0 0,0 1-1 0 0,-1-1 1 0 0,1 0-1 0 0,0 0 1 0 0,0 0 0 0 0,0 0-1 0 0,-1 0 1 0 0,1 0 0 0 0,0 0-1 0 0,0 0 1 0 0,-1 0-1 0 0,1 0 1 0 0,0 0 0 0 0,0 0-1 0 0,-1-1 1 0 0,1 1-1 0 0,0 0 1 0 0,0 0 0 0 0,0 0-1 0 0,-1 0 1 0 0,1 0-1 0 0,0 0 1 0 0,0 0 0 0 0,0-1-1 0 0,-1 1 1 0 0,1 0-1 0 0,0 0 1 0 0,0 0 0 0 0,0 0-1 0 0,0-1 1 0 0,-1 1-1 0 0,1 0 1 0 0,0 0 0 0 0,0 0-1 0 0,0-1 1 0 0,0 1-1 0 0,-1-1-67 0 0,1 0-1 0 0,-1 0 0 0 0,1 0 1 0 0,0 0-1 0 0,-1 1 0 0 0,1-1 1 0 0,0 0-1 0 0,-1 0 0 0 0,1 0 1 0 0,0 0-1 0 0,0 0 0 0 0,0-2 1 0 0,3-11-353 0 0,-3 8 519 0 0,1 0 1 0 0,0 0-1 0 0,1 0 1 0 0,-1 1-1 0 0,1-1 1 0 0,0 0-1 0 0,1 1 0 0 0,-1-1 1 0 0,1 1-1 0 0,0-1 1 0 0,1 1-1 0 0,-1 0 1 0 0,5-5-1 0 0,-7 10 87 0 0,0-1 0 0 0,-1 0 0 0 0,1 0 0 0 0,0 0 0 0 0,0 1 0 0 0,-1-1 0 0 0,1 0 0 0 0,0 1 0 0 0,0-1 0 0 0,0 1 1 0 0,0-1-1 0 0,0 1 0 0 0,0-1 0 0 0,0 1 0 0 0,0 0 0 0 0,0-1 0 0 0,0 1 0 0 0,0 0 0 0 0,0 0 0 0 0,0 0 0 0 0,0-1 0 0 0,0 1 0 0 0,0 1 0 0 0,0-1 0 0 0,0 0 0 0 0,1 0 0 0 0,0 1 74 0 0,-1 0 1 0 0,1 0-1 0 0,-1 1 1 0 0,0-1 0 0 0,1 0-1 0 0,-1 1 1 0 0,0-1-1 0 0,0 1 1 0 0,0-1-1 0 0,0 1 1 0 0,0-1-1 0 0,-1 1 1 0 0,1-1 0 0 0,0 1-1 0 0,0 2 1 0 0,31 87 920 0 0,-31-87-1167 0 0,0-1 1 0 0,1 1-1 0 0,0-1 1 0 0,0 0-1 0 0,0 1 1 0 0,0-1-1 0 0,0 0 1 0 0,1 0-1 0 0,-1-1 1 0 0,1 1 0 0 0,5 4-1 0 0,-8-7 8 0 0,1 0 0 0 0,-1 1 0 0 0,1-1 0 0 0,-1 0 0 0 0,1 0 0 0 0,-1 0 0 0 0,1 0-1 0 0,-1 0 1 0 0,0 0 0 0 0,1 0 0 0 0,-1 0 0 0 0,1 0 0 0 0,-1 0 0 0 0,1 0 0 0 0,-1-1 0 0 0,1 1 0 0 0,-1 0 0 0 0,1 0 0 0 0,-1 0 0 0 0,0-1-1 0 0,1 1 1 0 0,-1 0 0 0 0,1 0 0 0 0,-1-1 0 0 0,0 1 0 0 0,1 0 0 0 0,-1-1 0 0 0,0 1 0 0 0,1 0 0 0 0,-1-1 0 0 0,0 1 0 0 0,1-1 0 0 0,11-17-1372 0 0,-9 12 937 0 0,2-4 204 0 0,-1 1-1 0 0,0-1 0 0 0,-1 0 1 0 0,0 0-1 0 0,3-21 0 0 0,-5 27 247 0 0,2-17 128 0 0,1-25 0 0 0,-2 25 1070 0 0,3-24-1 0 0,-3 60 3482 0 0,2 33-4749 0 0,-1 43-413 0 0,-3-67 341 0 0,2-31 575 0 0,0-1 0 0 0,0 1 0 0 0,5-10 1 0 0,-5 13-255 0 0,-1 1-83 0 0,1 0 0 0 0,0 0 1 0 0,0 0-1 0 0,0 0 0 0 0,0 1 0 0 0,1-1 0 0 0,4-4 0 0 0,9-9-48 0 0,-13 12-161 0 0,0 1 0 0 0,1 0 0 0 0,-1 0 0 0 0,1 0-1 0 0,0 0 1 0 0,0 0 0 0 0,6-2 0 0 0,-8 4-475 0 0,0-1 0 0 0,1 1 0 0 0,0 0 0 0 0,-1 0 0 0 0,1 1 0 0 0,0-1 0 0 0,5 0 0 0 0,-8 1 474 0 0,0 0-1 0 0,1 0 1 0 0,-1 0 0 0 0,0 1 0 0 0,1-1 0 0 0,-1 0 0 0 0,0 0-1 0 0,0 1 1 0 0,1-1 0 0 0,-1 0 0 0 0,0 1 0 0 0,0-1-1 0 0,1 0 1 0 0,-1 1 0 0 0,0-1 0 0 0,0 0 0 0 0,0 1-1 0 0,0-1 1 0 0,0 0 0 0 0,1 1 0 0 0,-1-1 0 0 0,0 0 0 0 0,0 1-1 0 0,0-1 1 0 0,0 1 0 0 0,0-1 0 0 0,0 0 0 0 0,0 1-1 0 0,0-1 1 0 0,0 0 0 0 0,0 1 0 0 0,0-1 0 0 0,-1 1-1 0 0,1-1 1 0 0,0 0 0 0 0,0 1 0 0 0,0-1 0 0 0,0 0 0 0 0,-1 1-1 0 0,1-1 1 0 0,-6 17-1634 0 0,6-17 1775 0 0,-6 14-286 0 0,2-6-44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1432 0 0,'-19'43'3997'0'0,"14"-32"-3026"0"0,-1 0 0 0 0,2 0-1 0 0,0 1 1 0 0,0 0 0 0 0,1 0-1 0 0,0 0 1 0 0,-1 19 0 0 0,4-21-382 0 0,-1-5-270 0 0,1 1 1 0 0,0-1-1 0 0,1 1 1 0 0,-1 0-1 0 0,4 9 1 0 0,-4-13-272 0 0,0-1 0 0 0,1 0 0 0 0,-1 0 0 0 0,1 0 0 0 0,0 0 0 0 0,-1 0 1 0 0,1 0-1 0 0,0 0 0 0 0,0 0 0 0 0,-1 0 0 0 0,1 0 0 0 0,0-1 0 0 0,0 1 0 0 0,0 0 0 0 0,0-1 0 0 0,0 1 0 0 0,0 0 0 0 0,0-1 0 0 0,0 1 1 0 0,0-1-1 0 0,1 0 0 0 0,-1 1 0 0 0,0-1 0 0 0,0 0 0 0 0,0 0 0 0 0,0 1 0 0 0,1-1 0 0 0,-1 0 0 0 0,0 0 0 0 0,0 0 0 0 0,0-1 1 0 0,1 1-1 0 0,1 0 0 0 0,1-1 10 0 0,0-1 0 0 0,1 1 1 0 0,-1-1-1 0 0,0 1 1 0 0,0-1-1 0 0,0 0 0 0 0,0-1 1 0 0,0 1-1 0 0,0-1 1 0 0,0 1-1 0 0,-1-1 0 0 0,0-1 1 0 0,5-3-1 0 0,-4 2-57 0 0,-1 1 0 0 0,1-1 0 0 0,-1 1 0 0 0,0-1-1 0 0,0 0 1 0 0,0-1 0 0 0,-1 1 0 0 0,0 0 0 0 0,0-1 0 0 0,2-5 0 0 0,-4 10 7 0 0,0 1 1 0 0,0-1-1 0 0,0 0 1 0 0,0 1 0 0 0,0-1-1 0 0,0 0 1 0 0,0 0-1 0 0,0 1 1 0 0,0-1 0 0 0,0 0-1 0 0,0 1 1 0 0,0-1-1 0 0,-1 1 1 0 0,1-1-1 0 0,0 0 1 0 0,0 1 0 0 0,-1-1-1 0 0,1 0 1 0 0,0 1-1 0 0,-1-1 1 0 0,1 1 0 0 0,-1-1-1 0 0,1 1 1 0 0,0-1-1 0 0,-1 1 1 0 0,1-1 0 0 0,-1 1-1 0 0,0 0 1 0 0,1-1-1 0 0,-1 1 1 0 0,1 0 0 0 0,-1-1-1 0 0,1 1 1 0 0,-1 0-1 0 0,0 0 1 0 0,1-1 0 0 0,-1 1-1 0 0,0 0 1 0 0,1 0-1 0 0,-1 0 1 0 0,0 0 0 0 0,1 0-1 0 0,-1 0 1 0 0,0 0-1 0 0,1 0 1 0 0,-1 0 0 0 0,0 0-1 0 0,0 1 1 0 0,-3-1-84 0 0,0 1 1 0 0,1-1-1 0 0,-1 1 1 0 0,0 0-1 0 0,1 0 1 0 0,-1 1-1 0 0,-3 1 1 0 0,-18 6-1562 0 0,15-8-3035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11162 0 0,'-8'4'3318'0'0,"8"-4"-3316"0"0,0 0 0 0 0,0 0 1 0 0,0 0-1 0 0,0 0 0 0 0,0 0 0 0 0,0 0 1 0 0,0 0-1 0 0,0 0 0 0 0,0 1 0 0 0,0-1 1 0 0,0 0-1 0 0,0 0 0 0 0,-1 0 0 0 0,1 0 0 0 0,0 0 1 0 0,0 0-1 0 0,0 0 0 0 0,0 0 0 0 0,0 0 1 0 0,0 0-1 0 0,0 0 0 0 0,0 0 0 0 0,-1 0 1 0 0,1 0-1 0 0,0 0 0 0 0,0 0 0 0 0,0 0 1 0 0,0 0-1 0 0,0 0 0 0 0,0 0 0 0 0,0 0 1 0 0,-1 0-1 0 0,1 0 0 0 0,0 0 0 0 0,0 0 1 0 0,0 0-1 0 0,0 0 0 0 0,0 0 0 0 0,0 0 0 0 0,0 0 1 0 0,0 0-1 0 0,0 0 0 0 0,-1 0 0 0 0,1-1 1 0 0,0 1-1 0 0,0 0 0 0 0,0 0 0 0 0,0 0 1 0 0,0 0-1 0 0,0 0 0 0 0,0 0 0 0 0,0 0 1 0 0,0 0-1 0 0,0 0 0 0 0,0-1 0 0 0,0 1 1 0 0,0 0-1 0 0,30 4 1415 0 0,-25-4-1391 0 0,-1 0-1 0 0,1 0 0 0 0,0-1 0 0 0,0 1 0 0 0,-1-1 0 0 0,1 0 0 0 0,6-3 0 0 0,15-2-92 0 0,-7 1 100 0 0,3 0-365 0 0,-44 35 261 0 0,9-13 129 0 0,-17 30 0 0 0,30-47-58 0 0,-1 2-104 0 0,0 0 0 0 0,0-1 0 0 0,0 1-1 0 0,0 0 1 0 0,1 0 0 0 0,-1 0 0 0 0,1 0-1 0 0,-1 0 1 0 0,1 0 0 0 0,0 0 0 0 0,0 4-1 0 0,0-6-34 0 0,0 1-1 0 0,0-1 0 0 0,0 0 0 0 0,0 0 1 0 0,0 1-1 0 0,0-1 0 0 0,0 0 0 0 0,0 0 0 0 0,0 0 1 0 0,0 1-1 0 0,0-1 0 0 0,0 0 0 0 0,0 0 1 0 0,0 1-1 0 0,0-1 0 0 0,1 0 0 0 0,-1 0 1 0 0,0 0-1 0 0,0 0 0 0 0,0 1 0 0 0,0-1 0 0 0,1 0 1 0 0,-1 0-1 0 0,0 0 0 0 0,0 0 0 0 0,0 1 1 0 0,0-1-1 0 0,1 0 0 0 0,-1 0 0 0 0,0 0 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4201 0 0,'-2'8'5061'0'0,"-5"3"-2859"0"0,-2 5-1213 0 0,2 9 195 0 0,4-17-1156 0 0,1 0-1 0 0,0 0 1 0 0,0 1 0 0 0,1-1-1 0 0,0 10 1 0 0,0-4-1514 0 0,-1 0 1 0 0,-4 20 0 0 0,6-33 1217 0 0,0 0-7 0 0,0 0-1 0 0,0 0 1 0 0,-1-1-1 0 0,1 1 1 0 0,0 0-1 0 0,0 0 1 0 0,-1 0-1 0 0,1-1 1 0 0,0 1-1 0 0,-1 0 0 0 0,1-1 1 0 0,-1 1-1 0 0,1 0 1 0 0,-1-1-1 0 0,0 1 1 0 0,1 0-1 0 0,-1-1 1 0 0,1 1-1 0 0,-1-1 1 0 0,0 1-1 0 0,0-1 1 0 0,1 1-1 0 0,-1-1 1 0 0,0 0-1 0 0,0 1 1 0 0,1-1-1 0 0,-1 0 1 0 0,0 0-1 0 0,-2 1 1 0 0,-1 0-531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3001 0 0,'-9'12'6170'0'0,"11"-12"-5623"0"0,7 0-37 0 0,21-2-96 0 0,-22 1-301 0 0,0 1 0 0 0,0 0 0 0 0,0 0 0 0 0,0 0 0 0 0,0 1 0 0 0,11 2 0 0 0,-4 1-59 0 0,-12-4-160 0 0,0 0-1 0 0,0 1 1 0 0,0-1 0 0 0,0 1-1 0 0,-1 0 1 0 0,1 0-1 0 0,0 0 1 0 0,0 1 0 0 0,-1-1-1 0 0,5 3 1 0 0,-6-3-29 0 0,-1 0 0 0 0,1 0 0 0 0,-1 0 0 0 0,1 0 0 0 0,-1 0 0 0 0,0 1-1 0 0,1-1 1 0 0,-1 0 0 0 0,0 0 0 0 0,0 0 0 0 0,0 0 0 0 0,0 0 0 0 0,0 0 0 0 0,0 1 0 0 0,0-1 0 0 0,0 0 0 0 0,-1 0 0 0 0,1 0 0 0 0,0 0 0 0 0,-1 0 0 0 0,1 0 0 0 0,-1 0 0 0 0,1 0 0 0 0,-1 0 0 0 0,1 0-1 0 0,-1 0 1 0 0,0 0 0 0 0,1 0 0 0 0,-2 1 0 0 0,-23 27 350 0 0,24-29-187 0 0,-48 50 3713 0 0,48-50-3710 0 0,1 0 0 0 0,0 0 0 0 0,-1 0-1 0 0,1 1 1 0 0,0-1 0 0 0,0 0 0 0 0,-1 0 0 0 0,1 1 0 0 0,0-1 0 0 0,0 0 0 0 0,-1 0-1 0 0,1 1 1 0 0,0-1 0 0 0,0 0 0 0 0,0 1 0 0 0,-1-1 0 0 0,1 0 0 0 0,0 1 0 0 0,0-1 0 0 0,0 1-1 0 0,0-1 1 0 0,0 0 0 0 0,0 1 0 0 0,0-1 0 0 0,0 0 0 0 0,0 1 0 0 0,0-1 0 0 0,0 1 0 0 0,0-1-1 0 0,0 0 1 0 0,0 1 0 0 0,0-1 0 0 0,0 0 0 0 0,0 1 0 0 0,0-1 0 0 0,1 0 0 0 0,-1 1 0 0 0,0-1-1 0 0,0 0 1 0 0,0 1 0 0 0,1-1 0 0 0,-1 0 0 0 0,0 1 0 0 0,0-1 0 0 0,1 1 0 0 0,21 7-134 0 0,-2-1 105 0 0,-14-4 19 0 0,-1 1 1 0 0,1 0-1 0 0,-1 0 0 0 0,0 0 1 0 0,-1 1-1 0 0,1-1 1 0 0,-1 1-1 0 0,0 0 0 0 0,0 0 1 0 0,0 1-1 0 0,-1-1 0 0 0,0 1 1 0 0,0 0-1 0 0,0 0 0 0 0,3 10 1 0 0,-5-12 52 0 0,-1-1 0 0 0,1 1 0 0 0,0 0 0 0 0,-1 0 0 0 0,0 0 0 0 0,0-1 0 0 0,0 1 0 0 0,0 0 0 0 0,-1 4 0 0 0,0-7-28 0 0,1 0 0 0 0,-1 1 0 0 0,1-1 0 0 0,-1 0 0 0 0,1 0-1 0 0,-1 0 1 0 0,0 0 0 0 0,1 0 0 0 0,-1 0 0 0 0,0 0 0 0 0,0 0 0 0 0,0 0-1 0 0,0 0 1 0 0,0 0 0 0 0,0-1 0 0 0,0 1 0 0 0,0 0 0 0 0,0-1 0 0 0,0 1 0 0 0,0 0-1 0 0,-1-1 1 0 0,1 0 0 0 0,0 1 0 0 0,0-1 0 0 0,-1 0 0 0 0,1 1 0 0 0,0-1 0 0 0,0 0-1 0 0,-1 0 1 0 0,1 0 0 0 0,-2 0 0 0 0,1 0 28 0 0,-1-1 1 0 0,1 1-1 0 0,-1 0 0 0 0,1-1 0 0 0,-1 1 1 0 0,1-1-1 0 0,0 1 0 0 0,-1-1 1 0 0,1 0-1 0 0,0 0 0 0 0,0 0 0 0 0,-1-1 1 0 0,1 1-1 0 0,0-1 0 0 0,-3-2 0 0 0,4 3-88 0 0,0 0 0 0 0,0 0 0 0 0,0-1 0 0 0,0 1 0 0 0,0 0 0 0 0,1 0 0 0 0,-1-1 0 0 0,0 1 0 0 0,1-1 0 0 0,-1 1 0 0 0,1 0 0 0 0,-1-1 0 0 0,1 1 0 0 0,0-1 0 0 0,0 1 0 0 0,0-1 0 0 0,0 1 0 0 0,0-1 0 0 0,0 1 0 0 0,0-1 0 0 0,0 1 0 0 0,0-1 0 0 0,1 1 0 0 0,-1-1 0 0 0,2-2 0 0 0,-1-1-107 0 0,0 4 97 0 0,-1 1 0 0 0,0-1 0 0 0,0 0 0 0 0,1 1 0 0 0,-1-1 0 0 0,0 0-1 0 0,1 1 1 0 0,-1-1 0 0 0,0 0 0 0 0,1 1 0 0 0,-1-1 0 0 0,1 1-1 0 0,-1-1 1 0 0,1 1 0 0 0,0-1 0 0 0,-1 1 0 0 0,1-1 0 0 0,-1 1 0 0 0,1 0-1 0 0,0-1 1 0 0,1 1 0 0 0,-2-1-72 0 0,0 1-1 0 0,0 0 1 0 0,1 0 0 0 0,-1 0 0 0 0,0-1-1 0 0,1 1 1 0 0,-1 0 0 0 0,0 0 0 0 0,1 0-1 0 0,-1 0 1 0 0,0 0 0 0 0,1 0-1 0 0,-1-1 1 0 0,0 1 0 0 0,1 0 0 0 0,-1 0-1 0 0,0 0 1 0 0,1 0 0 0 0,-1 0 0 0 0,0 0-1 0 0,1 1 1 0 0,-1-1 0 0 0,0 0-1 0 0,1 0 1 0 0,-1 0 0 0 0,0 0 0 0 0,1 0-1 0 0,-1 0 1 0 0,0 1 0 0 0,0-1 0 0 0,1 0-1 0 0,-1 0 1 0 0,0 0 0 0 0,1 1-1 0 0,-1-1 1 0 0,0 0 0 0 0,0 0 0 0 0,0 1-1 0 0,1-1 1 0 0,-1 0 0 0 0,0 0-1 0 0,0 1 1 0 0,0-1 0 0 0,0 0 0 0 0,1 1-1 0 0,-1-1 1 0 0,0 0 0 0 0,0 1 0 0 0,7 9-7288 0 0,-4-9 5202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8626 0 0,'-16'7'5130'0'0,"13"-6"-5024"0"0,1 0-1 0 0,-1 0 1 0 0,0 0 0 0 0,1 1 0 0 0,-1-1 0 0 0,1 1-1 0 0,-1-1 1 0 0,1 1 0 0 0,0 0 0 0 0,-1 0-1 0 0,1 0 1 0 0,0 0 0 0 0,0 0 0 0 0,0 0 0 0 0,1 1-1 0 0,-1-1 1 0 0,1 1 0 0 0,-1-1 0 0 0,-1 5-1 0 0,-25 93-1440 0 0,27-96 777 0 0,2-5-419 0 0,3-4-711 0 0,0-8 1301 0 0,1 1 0 0 0,9-20 0 0 0,-2 7 629 0 0,-12 24-206 0 0,0 1-1 0 0,0-1 1 0 0,0 1-1 0 0,0-1 1 0 0,1 1-1 0 0,-1-1 1 0 0,0 1 0 0 0,1-1-1 0 0,-1 1 1 0 0,0-1-1 0 0,1 1 1 0 0,-1-1-1 0 0,0 1 1 0 0,1 0-1 0 0,-1-1 1 0 0,1 1-1 0 0,-1 0 1 0 0,1-1-1 0 0,-1 1 1 0 0,1 0 0 0 0,-1 0-1 0 0,1-1 1 0 0,-1 1-1 0 0,1 0 1 0 0,-1 0-1 0 0,1 0 1 0 0,-1 0-1 0 0,1 0 1 0 0,0-1-1 0 0,0 2 108 0 0,0-1 0 0 0,0 1-1 0 0,1-1 1 0 0,-1 0-1 0 0,0 1 1 0 0,0 0-1 0 0,0-1 1 0 0,0 1 0 0 0,0 0-1 0 0,-1-1 1 0 0,1 1-1 0 0,0 0 1 0 0,1 1-1 0 0,3 3 312 0 0,-1 1-1 0 0,0 0 0 0 0,4 7 0 0 0,-8-12-480 0 0,17 24 210 0 0,-13-20-767 0 0,0 1 1 0 0,0 0-1 0 0,0 1 1 0 0,-1-1 0 0 0,3 8-1 0 0,-5-11 181 0 0,0-1-1 0 0,-1 0 0 0 0,0 1 0 0 0,1-1 1 0 0,-1 1-1 0 0,0-1 0 0 0,0 1 1 0 0,0-1-1 0 0,-1 1 0 0 0,1-1 0 0 0,-1 0 1 0 0,1 1-1 0 0,-1-1 0 0 0,0 0 1 0 0,0 1-1 0 0,0-1 0 0 0,0 0 1 0 0,0 0-1 0 0,-2 4 0 0 0,-13 16-2548 0 0,10-14 2062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3633 0 0,'-3'2'528'0'0,"1"-1"1"0"0,0 0-1 0 0,-1 0 0 0 0,1 0 1 0 0,-1 0-1 0 0,0 0 1 0 0,1 0-1 0 0,-1-1 0 0 0,1 1 1 0 0,-1-1-1 0 0,0 0 1 0 0,0 1-1 0 0,-4-2 0 0 0,10 0 1217 0 0,-3 1-1733 0 0,1-1 1 0 0,-1 1-1 0 0,0 0 1 0 0,0 0-1 0 0,0 0 1 0 0,1 0-1 0 0,-1-1 1 0 0,0 1 0 0 0,0 0-1 0 0,1 0 1 0 0,-1 0-1 0 0,0 0 1 0 0,0 0-1 0 0,1 0 1 0 0,-1 0-1 0 0,0 0 1 0 0,0 0-1 0 0,1 0 1 0 0,-1 0-1 0 0,0 0 1 0 0,0 0-1 0 0,1 0 1 0 0,-1 0-1 0 0,0 0 1 0 0,0 0-1 0 0,1 0 1 0 0,-1 0-1 0 0,5 1 144 0 0,-1-1 0 0 0,1 0 0 0 0,-1 0-1 0 0,0 0 1 0 0,1 0 0 0 0,5-2-1 0 0,-2 1 1 0 0,-2 0 52 0 0,-1 1-1 0 0,0 0 1 0 0,1 0-1 0 0,-1 0 1 0 0,0 1-1 0 0,0 0 1 0 0,6 1-1 0 0,-9-2-91 0 0,0 1 0 0 0,-1 0 0 0 0,1-1 0 0 0,0 1-1 0 0,-1 0 1 0 0,1 0 0 0 0,-1 0 0 0 0,1 0-1 0 0,-1 0 1 0 0,1 0 0 0 0,-1 0 0 0 0,0 0-1 0 0,0 0 1 0 0,1 1 0 0 0,-1-1 0 0 0,0 1-1 0 0,0-1 1 0 0,0 1 0 0 0,-1-1 0 0 0,1 1-1 0 0,0-1 1 0 0,0 1 0 0 0,-1 0 0 0 0,1 3-1 0 0,1 3 133 0 0,-1-1-62 0 0,0-1-1 0 0,0 1 0 0 0,0 0 0 0 0,-1 0 0 0 0,0 0 0 0 0,0 0 0 0 0,-3 12 0 0 0,-1 8 69 0 0,-6 16-383 0 0,23-53-9701 0 0,8-14 4289 0 0,-3-5 1451 0 0,-12 17 2780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6489 0 0,'-3'3'3739'0'0,"3"-3"-3543"0"0,0 1 1 0 0,0-1 0 0 0,0 0 0 0 0,0 0-1 0 0,0 1 1 0 0,0-1 0 0 0,0 0 0 0 0,0 0-1 0 0,0 1 1 0 0,0-1 0 0 0,0 0 0 0 0,0 0-1 0 0,0 0 1 0 0,1 1 0 0 0,6 2 1381 0 0,6 3-622 0 0,-7-2-830 0 0,1 0 0 0 0,-1-1 0 0 0,9 4 0 0 0,-10-6-166 0 0,-1 1 0 0 0,1 0 0 0 0,-1 1 0 0 0,0-1 0 0 0,1 1 1 0 0,-1 0-1 0 0,0 0 0 0 0,0 0 0 0 0,5 6 0 0 0,-8-8-2 0 0,0 1 0 0 0,0-1 0 0 0,0 1 0 0 0,-1-1 0 0 0,1 1 0 0 0,0-1 0 0 0,-1 1 0 0 0,1-1 0 0 0,-1 1 0 0 0,1 0 0 0 0,-1-1 0 0 0,0 1 0 0 0,0 0 0 0 0,1 0 0 0 0,-1-1 0 0 0,-1 1 0 0 0,1 0 0 0 0,0-1 0 0 0,0 1 0 0 0,-1 0 0 0 0,1-1 0 0 0,0 1 0 0 0,-2 2 0 0 0,-1 1-9 0 0,0 1 0 0 0,0-1 0 0 0,0 0 0 0 0,-9 9 0 0 0,2-2 76 0 0,2-3-99 0 0,5-8-49 0 0,4-5-229 0 0,14-17-855 0 0,-15 21 1282 0 0,1-1 1 0 0,0 0-1 0 0,-1 0 0 0 0,1 1 0 0 0,0-1 1 0 0,-1 1-1 0 0,1-1 0 0 0,0 1 0 0 0,0-1 1 0 0,-1 1-1 0 0,1-1 0 0 0,0 1 1 0 0,0 0-1 0 0,0-1 0 0 0,0 1 0 0 0,-1 0 1 0 0,1 0-1 0 0,0 0 0 0 0,0-1 1 0 0,0 1-1 0 0,0 0 0 0 0,0 0 0 0 0,0 0 1 0 0,0 1-1 0 0,0-1 0 0 0,1 0 1 0 0,8 15 1286 0 0,6-1-1276 0 0,-11-10-169 0 0,0 0-1 0 0,-1 0 1 0 0,0 0 0 0 0,7 9 0 0 0,-2-3-478 0 0,-9-10 547 0 0,0 0 0 0 0,1 0 0 0 0,-1 0 0 0 0,0 0 0 0 0,0 1 0 0 0,0-1-1 0 0,0 0 1 0 0,0 0 0 0 0,0 0 0 0 0,1 0 0 0 0,-1 0 0 0 0,0 0 0 0 0,0 1 0 0 0,0-1-1 0 0,0 0 1 0 0,0 0 0 0 0,1 0 0 0 0,-1 0 0 0 0,0 0 0 0 0,0 0 0 0 0,0 0 0 0 0,0 0 0 0 0,1 0-1 0 0,-1 0 1 0 0,0 0 0 0 0,0 0 0 0 0,0 0 0 0 0,1 0 0 0 0,-1 0 0 0 0,0 0 0 0 0,0 0-1 0 0,0 0 1 0 0,0 0 0 0 0,1 0 0 0 0,-1 0 0 0 0,0 0 0 0 0,0-1 0 0 0,0 1 0 0 0,0 0 0 0 0,0 0-1 0 0,1 0 1 0 0,-1 0 0 0 0,0 0 0 0 0,0 0 0 0 0,0 0 0 0 0,0-1 0 0 0,0 1 0 0 0,0 0-1 0 0,0 0 1 0 0,1 0 0 0 0,-1 0 0 0 0,0-1 0 0 0,0 1 0 0 0,0 0 0 0 0,0 0 0 0 0,0 0-1 0 0,0 0 1 0 0,0-1 0 0 0,0 1 0 0 0,0 0 0 0 0,0 0 0 0 0,0 0 0 0 0,0 0 0 0 0,0-1 0 0 0,0 1-1 0 0,0-3-15 0 0,1 0 0 0 0,0 0 0 0 0,0 0 0 0 0,0 1 0 0 0,0-1 0 0 0,0 0 0 0 0,1 1 0 0 0,-1-1 0 0 0,1 1 0 0 0,0-1 0 0 0,-1 1 0 0 0,4-3 0 0 0,6-11 76 0 0,-8 12-47 0 0,0-1 0 0 0,0 2 0 0 0,0-1 0 0 0,1 0 0 0 0,-1 1 0 0 0,1-1 0 0 0,0 1 0 0 0,0 0 0 0 0,0 0 0 0 0,0 0 0 0 0,1 1 0 0 0,-1 0 0 0 0,7-3 0 0 0,-6 3 62 0 0,1 0 1 0 0,-1 0-1 0 0,1 1 0 0 0,0 0 1 0 0,0 0-1 0 0,0 0 0 0 0,0 1 1 0 0,0 0-1 0 0,-1 0 0 0 0,12 1 0 0 0,-15 0-31 0 0,0 0 0 0 0,0 0 0 0 0,0 0 0 0 0,0 0 0 0 0,0 0 0 0 0,0 1 0 0 0,0-1-1 0 0,-1 0 1 0 0,1 1 0 0 0,-1-1 0 0 0,1 1 0 0 0,-1 0 0 0 0,0-1 0 0 0,1 1 0 0 0,-1 0-1 0 0,0 0 1 0 0,0 0 0 0 0,0 0 0 0 0,0 0 0 0 0,-1 0 0 0 0,1 0 0 0 0,0 0 0 0 0,-1 0 0 0 0,1 3-1 0 0,0 1 28 0 0,0 0-1 0 0,0-1 0 0 0,-1 1 1 0 0,0 0-1 0 0,0 0 0 0 0,0 0 1 0 0,-2 11-1 0 0,-6 17 68 0 0,-16 52 554 0 0,20-76-407 0 0,1 0 0 0 0,-3 18 0 0 0,5-24-279 0 0,1 1 0 0 0,0-1 0 0 0,0 0 0 0 0,0 0 0 0 0,0 0 0 0 0,1 0 0 0 0,-1 0 0 0 0,1 0 0 0 0,2 8 0 0 0,-2-11-23 0 0,0 0-1 0 0,0 0 1 0 0,0 1-1 0 0,0-1 1 0 0,0 0-1 0 0,0 0 0 0 0,0 0 1 0 0,1-1-1 0 0,-1 1 1 0 0,0 0-1 0 0,1 0 1 0 0,-1-1-1 0 0,0 1 1 0 0,1-1-1 0 0,1 1 1 0 0,22 5-486 0 0,-18-7 462 0 0,0 0 0 0 0,-1 0 1 0 0,1 0-1 0 0,-1-1 1 0 0,0 0-1 0 0,1 0 0 0 0,-1-1 1 0 0,0 0-1 0 0,0 0 1 0 0,-1 0-1 0 0,1-1 1 0 0,0 0-1 0 0,5-5 0 0 0,-10 8 86 0 0,0 0 0 0 0,1 0 1 0 0,-1 0-1 0 0,0 0 0 0 0,0-1 0 0 0,0 1 0 0 0,0 0 0 0 0,0-1 0 0 0,0 1 0 0 0,1-3 0 0 0,-2 3-10 0 0,1 1 0 0 0,-1-1 0 0 0,0 1 0 0 0,0-1 0 0 0,0 1 0 0 0,0-1 0 0 0,0 0 0 0 0,0 1 0 0 0,0-1 0 0 0,0 1 0 0 0,0-1 0 0 0,0 1 0 0 0,0-1 0 0 0,0 1-1 0 0,-1-1 1 0 0,1 1 0 0 0,0-1 0 0 0,0 1 0 0 0,0-1 0 0 0,-1 1 0 0 0,1-1 0 0 0,0 1 0 0 0,-1-1 0 0 0,1 1 0 0 0,0-1 0 0 0,-1 1 0 0 0,1 0 0 0 0,-1-1 0 0 0,1 1 0 0 0,0 0 0 0 0,-1-1 0 0 0,1 1 0 0 0,-1 0 0 0 0,1 0 0 0 0,-2-1 0 0 0,-4-2 99 0 0,-1 0 0 0 0,0 1 0 0 0,-1 0 1 0 0,1 0-1 0 0,0 1 0 0 0,-9-1 0 0 0,-15 0-2188 0 0,1 2-7453 0 0,29 0 9282 0 0,-1 0-2211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9042 0 0,'-15'9'4133'0'0,"10"-7"-3835"0"0,0 1 1 0 0,1-1 0 0 0,0 1-1 0 0,-9 7 1 0 0,12-9-328 0 0,0 1 1 0 0,-1 0 0 0 0,1-1-1 0 0,0 1 1 0 0,0 0-1 0 0,0 0 1 0 0,0-1-1 0 0,0 1 1 0 0,1 0-1 0 0,-1 0 1 0 0,1 0 0 0 0,-1 0-1 0 0,1 0 1 0 0,-1 0-1 0 0,1 0 1 0 0,0 4-1 0 0,0 4 12 0 0,1-1 0 0 0,-1 1 0 0 0,2 0 0 0 0,-1 0 0 0 0,5 13 0 0 0,-5-21-5 0 0,-1 0-1 0 0,1 0 0 0 0,-1-1 0 0 0,1 1 0 0 0,0 0 0 0 0,0 0 0 0 0,0 0 0 0 0,0 0 0 0 0,1-1 0 0 0,-1 1 1 0 0,0 0-1 0 0,1-1 0 0 0,-1 1 0 0 0,1-1 0 0 0,-1 0 0 0 0,1 1 0 0 0,0-1 0 0 0,-1 0 0 0 0,1 0 1 0 0,0 0-1 0 0,0 0 0 0 0,0 0 0 0 0,0-1 0 0 0,0 1 0 0 0,0-1 0 0 0,0 1 0 0 0,0-1 0 0 0,0 1 0 0 0,0-1 1 0 0,0 0-1 0 0,0 0 0 0 0,4-1 0 0 0,-5 1 36 0 0,1 0 0 0 0,0-1 1 0 0,-1 1-1 0 0,1-1 0 0 0,0 1 1 0 0,-1-1-1 0 0,1 0 0 0 0,0 1 1 0 0,-1-1-1 0 0,1 0 0 0 0,-1 0 1 0 0,1 0-1 0 0,-1 0 0 0 0,0-1 1 0 0,0 1-1 0 0,1 0 0 0 0,-1-1 1 0 0,1-1-1 0 0,0 1 41 0 0,-1-1 0 0 0,0 0 0 0 0,0 0 0 0 0,0 1 1 0 0,0-1-1 0 0,0 0 0 0 0,0 0 0 0 0,-1 0 0 0 0,0 0 0 0 0,1-3 0 0 0,-1-1 26 0 0,-1 1 0 0 0,1 0 0 0 0,-1 0 0 0 0,0-1 0 0 0,0 1 0 0 0,-1 0-1 0 0,0 0 1 0 0,0 0 0 0 0,0 1 0 0 0,-4-7 0 0 0,6 11-235 0 0,-1 0 0 0 0,0 0 0 0 0,1 0 0 0 0,-1 1 0 0 0,0-1 0 0 0,0 0-1 0 0,0 0 1 0 0,0 0 0 0 0,1 1 0 0 0,-1-1 0 0 0,0 1 0 0 0,0-1 0 0 0,0 0 0 0 0,0 1 0 0 0,0 0 0 0 0,-2-1 0 0 0,-4-2-694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4793 0 0,'0'14'3704'0'0,"7"15"-993"0"0,-6-25-2261 0 0,8 44 662 0 0,-2-5-1258 0 0,-5-38 33 0 0,-1-10-160 0 0,0-4 266 0 0,1 2 245 0 0,0-1 0 0 0,0 1 0 0 0,1 0 0 0 0,0 0 0 0 0,0 0 0 0 0,6-8 1 0 0,-6 11-205 0 0,-1 1 1 0 0,1 0-1 0 0,0-1 0 0 0,1 1 1 0 0,-1 0-1 0 0,1 0 1 0 0,-1 1-1 0 0,1-1 1 0 0,0 1-1 0 0,0 0 1 0 0,7-3-1 0 0,-8 4-182 0 0,19-7-2101 0 0,-7 8-6810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2104 0 0,'-29'36'6811'0'0,"29"-36"-6746"0"0,0 0-1 0 0,0 0 1 0 0,0 1 0 0 0,0-1-1 0 0,0 0 1 0 0,-1 0-1 0 0,1 0 1 0 0,0 0 0 0 0,0 0-1 0 0,0 0 1 0 0,0 0-1 0 0,0 1 1 0 0,0-1 0 0 0,0 0-1 0 0,0 0 1 0 0,0 0-1 0 0,0 0 1 0 0,0 0-1 0 0,0 1 1 0 0,0-1 0 0 0,0 0-1 0 0,0 0 1 0 0,0 0-1 0 0,0 0 1 0 0,0 1 0 0 0,0-1-1 0 0,0 0 1 0 0,0 0-1 0 0,0 0 1 0 0,0 0 0 0 0,0 0-1 0 0,0 1 1 0 0,0-1-1 0 0,0 0 1 0 0,0 0 0 0 0,0 0-1 0 0,0 0 1 0 0,0 0-1 0 0,0 1 1 0 0,0-1-1 0 0,1 0 1 0 0,-1 0 0 0 0,0 0-1 0 0,0 0 1 0 0,0 0-1 0 0,0 0 1 0 0,0 0 0 0 0,0 0-1 0 0,1 0 1 0 0,-1 0-1 0 0,0 1 1 0 0,0-1 0 0 0,0 0-1 0 0,0 0 1 0 0,0 0-1 0 0,1 0 1 0 0,-1 0 0 0 0,16 3 578 0 0,1 1-465 0 0,-16-4-176 0 0,0 1 1 0 0,0-1-1 0 0,0 1 1 0 0,0 0-1 0 0,0-1 1 0 0,0 1-1 0 0,0 0 1 0 0,0 0-1 0 0,-1-1 1 0 0,1 1-1 0 0,0 0 1 0 0,0 0-1 0 0,-1 0 1 0 0,1 0-1 0 0,1 2 0 0 0,0 17 253 0 0,-2-16-209 0 0,2 20 1790 0 0,-2-23-1789 0 0,0-1 0 0 0,0 0-1 0 0,0 0 1 0 0,0 1 0 0 0,0-1-1 0 0,0 0 1 0 0,0 1 0 0 0,0-1-1 0 0,0 0 1 0 0,0 0 0 0 0,0 1-1 0 0,1-1 1 0 0,-1 0 0 0 0,0 1-1 0 0,0-1 1 0 0,0 0 0 0 0,0 0-1 0 0,0 1 1 0 0,1-1 0 0 0,-1 0 0 0 0,0 0-1 0 0,0 0 1 0 0,0 1 0 0 0,1-1-1 0 0,-1 0 1 0 0,0 0 0 0 0,0 0-1 0 0,0 1 1 0 0,1-1 0 0 0,-1 0-1 0 0,0 0 1 0 0,1 0 0 0 0,-1 0-1 0 0,0 0 1 0 0,0 0 0 0 0,1 0-1 0 0,-1 0 1 0 0,14-4-106 0 0,12-15-5717 0 0,-2-9-4418 0 0,-21 23 8798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8050 0 0,'-11'6'5604'0'0,"0"-1"-3919"0"0,-10 4-1906 0 0,18-7 198 0 0,1 0 0 0 0,0 1 1 0 0,0-1-1 0 0,0 0 0 0 0,0 1 0 0 0,0-1 1 0 0,0 1-1 0 0,1-1 0 0 0,-1 1 1 0 0,1 0-1 0 0,-2 5 0 0 0,-9 37-215 0 0,7-27 66 0 0,-1 6-119 0 0,-30 93-3388 0 0,34-113 867 0 0,4-10 998 0 0,6-13 412 0 0,5-1 1232 0 0,14-22 213 0 0,-23 38-10 0 0,-1 0 0 0 0,0 1 0 0 0,1-1 0 0 0,0 0 0 0 0,0 1 0 0 0,0 0 0 0 0,4-3 0 0 0,-6 5 69 0 0,-1 0 0 0 0,0 1 0 0 0,0-1 0 0 0,1 0 0 0 0,-1 1-1 0 0,0-1 1 0 0,1 1 0 0 0,-1-1 0 0 0,0 1 0 0 0,1 0 0 0 0,-1 0 0 0 0,0-1-1 0 0,1 1 1 0 0,-1 0 0 0 0,1 0 0 0 0,-1 0 0 0 0,1 1 0 0 0,-1-1 0 0 0,0 0-1 0 0,1 0 1 0 0,-1 1 0 0 0,0-1 0 0 0,1 1 0 0 0,1 1 0 0 0,0 0 227 0 0,0 1 1 0 0,-1-1-1 0 0,1 1 1 0 0,-1 0-1 0 0,1 0 1 0 0,-1 0-1 0 0,2 5 0 0 0,-2-5-595 0 0,0 1 0 0 0,0-1-1 0 0,1 0 1 0 0,-1 0 0 0 0,1 0-1 0 0,-1 0 1 0 0,5 3 0 0 0,-5-5-119 0 0,-1 0 217 0 0,-1 0 1 0 0,1-1-1 0 0,0 1 1 0 0,-1-1-1 0 0,1 1 1 0 0,-1-1-1 0 0,1 1 1 0 0,0-1-1 0 0,-1 0 1 0 0,1 1-1 0 0,0-1 1 0 0,-1 0-1 0 0,1 0 0 0 0,0 1 1 0 0,0-1-1 0 0,-1 0 1 0 0,1 0-1 0 0,0 0 1 0 0,0 0-1 0 0,0 0 1 0 0,-1 0-1 0 0,1 0 1 0 0,0 0-1 0 0,0 0 0 0 0,-1 0 1 0 0,1-1-1 0 0,0 1 1 0 0,0 0-1 0 0,-1 0 1 0 0,1-1-1 0 0,0 1 1 0 0,-1 0-1 0 0,1-1 1 0 0,0 1-1 0 0,-1-1 0 0 0,1 1 1 0 0,-1-1-1 0 0,2 0 1 0 0,2-4 128 0 0,0 1 0 0 0,-1-1 1 0 0,1 0-1 0 0,-1 0 0 0 0,0 0 0 0 0,0 0 0 0 0,2-8 1 0 0,11-41 1057 0 0,1 0 2083 0 0,-17 54-3056 0 0,0 0 0 0 0,0 0 0 0 0,0 0 0 0 0,0-1 0 0 0,0 1 0 0 0,0 0 0 0 0,0 0 0 0 0,0 0 0 0 0,0 0 0 0 0,0-1 0 0 0,0 1 0 0 0,0 0 0 0 0,0 0 0 0 0,0 0 0 0 0,0 0 0 0 0,0-1 0 0 0,0 1 0 0 0,0 0 0 0 0,0 0 0 0 0,0 0 0 0 0,1 0-1 0 0,-1 0 1 0 0,0 0 0 0 0,0-1 0 0 0,0 1 0 0 0,0 0 0 0 0,0 0 0 0 0,0 0 0 0 0,1 0 0 0 0,-1 0 0 0 0,0 0 0 0 0,0 0 0 0 0,0 0 0 0 0,0 0 0 0 0,1 0 0 0 0,-1 0 0 0 0,0 0 0 0 0,0 0 0 0 0,0 0 0 0 0,0 0 0 0 0,1 0 0 0 0,-1 0 0 0 0,0 0 0 0 0,0 0 0 0 0,0 0 0 0 0,0 0 0 0 0,0 0 0 0 0,1 0 0 0 0,-1 0-1 0 0,0 0 1 0 0,0 0 0 0 0,0 0 0 0 0,0 0 0 0 0,1 0 0 0 0,-1 1 73 0 0,0-1 0 0 0,0 1 0 0 0,0-1-1 0 0,1 0 1 0 0,-1 1 0 0 0,0-1 0 0 0,0 1 0 0 0,0-1-1 0 0,0 1 1 0 0,0-1 0 0 0,0 1 0 0 0,0-1-1 0 0,0 0 1 0 0,0 1 0 0 0,0-1 0 0 0,0 1 0 0 0,0-1-1 0 0,0 1 1 0 0,0-1 0 0 0,-1 1 0 0 0,0 5 44 0 0,-1 0 1 0 0,1 1 0 0 0,0-1-1 0 0,1 0 1 0 0,0 0 0 0 0,0 13-1 0 0,0 12-332 0 0,-1 58-4063 0 0,2-82 3355 0 0,1-15 638 0 0,-2 3 680 0 0,0 0 0 0 0,1 1 0 0 0,0-1 0 0 0,0 1 0 0 0,0-1 0 0 0,3-6 0 0 0,-4 9-195 0 0,1 1-1 0 0,0-1 1 0 0,0 0-1 0 0,0 0 1 0 0,0 1-1 0 0,0-1 1 0 0,0 0-1 0 0,0 1 1 0 0,0-1-1 0 0,1 1 1 0 0,-1 0-1 0 0,1-1 0 0 0,-1 1 1 0 0,1 0-1 0 0,-1 0 1 0 0,4-2-1 0 0,12-4 1133 0 0,10-3-1370 0 0,-11 5-343 0 0,13-2-2046 0 0,-27 7 2042 0 0,-1-1-1 0 0,0 1 1 0 0,1 0-1 0 0,-1 0 1 0 0,1 1-1 0 0,-1-1 1 0 0,0 0-1 0 0,1 0 1 0 0,-1 1-1 0 0,0-1 1 0 0,0 1-1 0 0,1-1 1 0 0,-1 1-1 0 0,0-1 1 0 0,0 1-1 0 0,0 0 1 0 0,1 0-1 0 0,1 1 1 0 0,-3-2 196 0 0,0 1-1 0 0,0-1 1 0 0,1 0 0 0 0,-1 0-1 0 0,0 1 1 0 0,0-1-1 0 0,0 0 1 0 0,0 1 0 0 0,1-1-1 0 0,-1 0 1 0 0,0 1 0 0 0,0-1-1 0 0,0 0 1 0 0,0 1 0 0 0,0-1-1 0 0,0 1 1 0 0,0-1-1 0 0,0 0 1 0 0,0 1 0 0 0,0-1-1 0 0,0 0 1 0 0,0 1 0 0 0,0 0-1 0 0,-1 3-1056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4009 0 0,'-8'6'1641'0'0,"0"0"-1"0"0,-1-1 1 0 0,-15 6 0 0 0,8-3 635 0 0,20-9-1910 0 0,1 0-1 0 0,-1 0 0 0 0,1 0 1 0 0,0 1-1 0 0,8-1 1 0 0,12-1-22 0 0,-22 2-309 0 0,1-1 0 0 0,-1 1 0 0 0,0 0 0 0 0,1 0 0 0 0,-1 0 0 0 0,1 1 0 0 0,-1-1 0 0 0,1 1 0 0 0,-1 0 0 0 0,0 0-1 0 0,1 0 1 0 0,-1 0 0 0 0,0 0 0 0 0,0 1 0 0 0,0-1 0 0 0,3 3 0 0 0,-5-2 12 0 0,0 0-1 0 0,1 0 0 0 0,-1 0 0 0 0,-1 0 0 0 0,1 0 1 0 0,0 0-1 0 0,0 0 0 0 0,-1 0 0 0 0,1 0 0 0 0,-1 0 0 0 0,0 0 1 0 0,1 1-1 0 0,-1-1 0 0 0,0 0 0 0 0,-1 0 0 0 0,1 0 0 0 0,-1 3 1 0 0,1-2-113 0 0,0 0 0 0 0,0 0 1 0 0,0 0-1 0 0,0 0 0 0 0,0-1 1 0 0,0 1-1 0 0,1 0 0 0 0,0 0 1 0 0,1 3-1 0 0,13-11-8880 0 0,0-11 4785 0 0,-5 0 2166 0 0,-4 7 951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3401 0 0,'2'-15'4170'0'0,"-2"14"-4015"0"0,0 0 1 0 0,0 0-1 0 0,0 0 1 0 0,0 1 0 0 0,0-1-1 0 0,0 0 1 0 0,0 0-1 0 0,0 0 1 0 0,0 0 0 0 0,0 0-1 0 0,0 0 1 0 0,1 0-1 0 0,-1 1 1 0 0,0-1-1 0 0,1 0 1 0 0,-1 0 0 0 0,0 0-1 0 0,1 0 1 0 0,-1 1-1 0 0,1-1 1 0 0,0 0 0 0 0,-1 1-1 0 0,1-1 1 0 0,0 0-1 0 0,-1 1 1 0 0,1-1-1 0 0,0 1 1 0 0,-1-1 0 0 0,1 1-1 0 0,0-1 1 0 0,1 0-1 0 0,4 1 124 0 0,-1-1-1 0 0,1 1 0 0 0,0-1 0 0 0,-1 2 1 0 0,1-1-1 0 0,0 1 0 0 0,-1-1 0 0 0,1 1 1 0 0,-1 1-1 0 0,1-1 0 0 0,-1 1 0 0 0,1 0 0 0 0,-1 1 1 0 0,0-1-1 0 0,0 1 0 0 0,0 0 0 0 0,0 0 1 0 0,-1 0-1 0 0,1 1 0 0 0,-1 0 0 0 0,5 4 1 0 0,-8-5-237 0 0,1 0 0 0 0,0-1 1 0 0,-1 1-1 0 0,1 0 0 0 0,-1 0 0 0 0,0 0 1 0 0,0 1-1 0 0,0-1 0 0 0,-1 0 1 0 0,1 0-1 0 0,-1 0 0 0 0,1 1 1 0 0,-1-1-1 0 0,0 0 0 0 0,0 1 0 0 0,-1-1 1 0 0,1 0-1 0 0,-2 4 0 0 0,0 5 33 0 0,-1-1-1 0 0,-1 0 1 0 0,-8 18-1 0 0,-19 20-311 0 0,29-45 177 0 0,0-1 0 0 0,-1 1 1 0 0,1-1-1 0 0,-1 0 0 0 0,-5 6 0 0 0,-8 8-595 0 0,0-2-285 0 0,8-8-1735 0 0,16-20-865 0 0,-4 9 3392 0 0,0 0 0 0 0,-1 0 0 0 0,0 0 0 0 0,3-5 0 0 0,10-11-220 0 0,-3 6 456 0 0,9-9 259 0 0,-21 21-323 0 0,1 1-1 0 0,-1 0 0 0 0,0 0 1 0 0,1 0-1 0 0,0 0 0 0 0,-1 0 1 0 0,1 1-1 0 0,0-1 1 0 0,-1 0-1 0 0,1 1 0 0 0,0-1 1 0 0,-1 1-1 0 0,1-1 0 0 0,2 1 1 0 0,-3 0 76 0 0,-1 0 0 0 0,1 1 0 0 0,-1-1-1 0 0,1 0 1 0 0,-1 0 0 0 0,1 1 0 0 0,-1-1 0 0 0,0 0 0 0 0,1 1 0 0 0,-1-1 0 0 0,1 0 0 0 0,-1 1 0 0 0,0-1 0 0 0,1 1 0 0 0,-1-1 0 0 0,0 0 0 0 0,1 1 0 0 0,-1-1 0 0 0,0 1 0 0 0,0-1-1 0 0,1 1 1 0 0,-1-1 0 0 0,0 1 0 0 0,0 0 0 0 0,0-1 0 0 0,0 1 0 0 0,0-1 0 0 0,0 1 0 0 0,2 21 1470 0 0,-1-15-1480 0 0,-1-1-272 0 0,1 0 0 0 0,0 0 0 0 0,1 0 0 0 0,-1 0 1 0 0,1 0-1 0 0,0-1 0 0 0,1 1 0 0 0,-1 0 0 0 0,1-1 0 0 0,0 1 0 0 0,1-1 0 0 0,3 5 0 0 0,-7-10 6 0 0,1 0-1 0 0,-1 1 0 0 0,0-1 0 0 0,1 0 0 0 0,-1 0 0 0 0,0 1 0 0 0,0-1 0 0 0,1 0 0 0 0,-1 0 1 0 0,0 0-1 0 0,1 1 0 0 0,-1-1 0 0 0,1 0 0 0 0,-1 0 0 0 0,0 0 0 0 0,1 0 0 0 0,-1 0 0 0 0,0 0 0 0 0,1 0 1 0 0,-1 0-1 0 0,1 0 0 0 0,-1 0 0 0 0,0 0 0 0 0,1 0 0 0 0,-1 0 0 0 0,0 0 0 0 0,1 0 0 0 0,-1 0 1 0 0,1-1-1 0 0,8-9-3627 0 0,2-17 290 0 0,-4 2 3232 0 0,1-4 546 0 0,-2 13 9809 0 0,2 16-7834 0 0,11-3-2432 0 0,-17 3 802 0 0,8-2-392 0 0,0 0 22 0 0,0 1 1 0 0,18-1-1 0 0,-25 2-198 0 0,0 0 0 0 0,-1 0 0 0 0,1 1 0 0 0,0-1 0 0 0,-1 1 0 0 0,1 0 0 0 0,-1-1-1 0 0,1 1 1 0 0,-1 0 0 0 0,1 0 0 0 0,-1 1 0 0 0,0-1 0 0 0,1 0 0 0 0,-1 1 0 0 0,3 3 0 0 0,-4-4-3 0 0,0 0 0 0 0,0 0 0 0 0,-1 0 1 0 0,1 0-1 0 0,-1 0 0 0 0,1 1 1 0 0,-1-1-1 0 0,1 0 0 0 0,-1 1 1 0 0,1-1-1 0 0,-1 0 0 0 0,0 1 1 0 0,0-1-1 0 0,0 0 0 0 0,0 1 0 0 0,0-1 1 0 0,0 0-1 0 0,0 1 0 0 0,-1 1 1 0 0,-8 27 692 0 0,7-24-597 0 0,-11 26-425 0 0,35-55-14943 0 0,-18 19 14223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6329 0 0,'-1'3'6432'0'0,"0"4"-3747"0"0,-2 6-63 0 0,1-6-1927 0 0,0-3-607 0 0,1 0-1 0 0,-1 0 1 0 0,1 0 0 0 0,0 0 0 0 0,0 1 0 0 0,1-1 0 0 0,-1 0 0 0 0,1 0 0 0 0,0 0 0 0 0,0 1 0 0 0,1 5 0 0 0,1 6-390 0 0,-2-14 131 0 0,0 0 0 0 0,0 0 0 0 0,0-1-1 0 0,0 1 1 0 0,0 0 0 0 0,1 0 0 0 0,-1-1 0 0 0,1 1 0 0 0,-1 0-1 0 0,1-1 1 0 0,0 1 0 0 0,0-1 0 0 0,1 3 0 0 0,0-1-488 0 0,-1-1-323 0 0,1 0-1 0 0,-1 0 0 0 0,1-1 0 0 0,-1 1 1 0 0,1 0-1 0 0,0-1 0 0 0,3 3 0 0 0,-4-3 674 0 0,0-1 0 0 0,-1 0-1 0 0,1 0 1 0 0,0 1 0 0 0,0-1-1 0 0,0 0 1 0 0,0 0 0 0 0,0 0-1 0 0,0 0 1 0 0,0 0-1 0 0,0 0 1 0 0,0 0 0 0 0,0 0-1 0 0,0-1 1 0 0,0 1 0 0 0,0 0-1 0 0,-1 0 1 0 0,1-1 0 0 0,0 1-1 0 0,0-1 1 0 0,0 1 0 0 0,0-1-1 0 0,-1 1 1 0 0,2-1 0 0 0,3-3-549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8282 0 0,'-1'2'6929'0'0,"1"-2"-6820"0"0,7 2 567 0 0,10 1-75 0 0,-1 3-415 0 0,0-2 0 0 0,16 4 0 0 0,-15-5-108 0 0,-1 1 0 0 0,17 6 0 0 0,-31-9 0 0 0,1 0 0 0 0,-1 0-1 0 0,1 0 1 0 0,-1 0 0 0 0,0 1 0 0 0,0-1 0 0 0,1 0 0 0 0,-1 1-1 0 0,0 0 1 0 0,0 0 0 0 0,-1-1 0 0 0,1 1 0 0 0,0 0-1 0 0,-1 0 1 0 0,1 1 0 0 0,-1-1 0 0 0,1 0 0 0 0,-1 0-1 0 0,0 1 1 0 0,0-1 0 0 0,0 1 0 0 0,0-1 0 0 0,-1 1-1 0 0,1-1 1 0 0,-1 1 0 0 0,1 0 0 0 0,-1-1 0 0 0,0 1-1 0 0,0-1 1 0 0,0 1 0 0 0,-1 5 0 0 0,-1 4 117 0 0,0 0 0 0 0,-2 1 0 0 0,1-1 0 0 0,-11 22 0 0 0,10-22-190 0 0,2-6-145 0 0,-11 28-1207 0 0,10-11-3215 0 0,3-23 4357 0 0,0 1 0 0 0,0-1 0 0 0,0 0 0 0 0,0 1-1 0 0,0-1 1 0 0,0 0 0 0 0,0 0 0 0 0,0 1 0 0 0,0-1 0 0 0,0 0 0 0 0,0 0 0 0 0,0 1 0 0 0,7 1-5127 0 0,-7-2 5127 0 0,0 0 0 0 0,0 0 0 0 0,1 0 0 0 0,-1 0 0 0 0,0 0 0 0 0,1 0 0 0 0,12-5-4551 0 0,-10 3 4143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1528 0 0,'3'-3'1051'0'0,"0"-1"0"0"0,0 1 0 0 0,0 0 0 0 0,0 0 0 0 0,0 0 0 0 0,7-4 0 0 0,-10 7-979 0 0,0 0 1 0 0,0 0 0 0 0,0 0-1 0 0,0 0 1 0 0,0 0 0 0 0,1 0-1 0 0,-1 0 1 0 0,0 0 0 0 0,0 0-1 0 0,0 0 1 0 0,0 0 0 0 0,0 0-1 0 0,0 0 1 0 0,0 0 0 0 0,0 0-1 0 0,1 0 1 0 0,0 1 945 0 0,-1-1-946 0 0,0 0 1 0 0,0 0 0 0 0,0 0-1 0 0,0 1 1 0 0,0-1 0 0 0,0 0-1 0 0,0 0 1 0 0,0 0 0 0 0,0 0-1 0 0,0 0 1 0 0,0 0 0 0 0,0 0 0 0 0,0 0-1 0 0,0 1 1 0 0,0-1 0 0 0,0 0-1 0 0,0 0 1 0 0,0 0 0 0 0,0 0-1 0 0,0 0 1 0 0,0 0 0 0 0,0 0-1 0 0,0 0 1 0 0,0 1 0 0 0,0-1-1 0 0,0 0 1 0 0,0 0 0 0 0,0 0-1 0 0,-2 10 2468 0 0,1-5-2219 0 0,0 3-430 0 0,0 0 1 0 0,0 1-1 0 0,-1-1 1 0 0,-2 8-1 0 0,-5 26-710 0 0,4-16 96 0 0,4-19 297 0 0,0-1 1 0 0,0 0-1 0 0,-1 10 1 0 0,2-7-277 0 0,0-8 502 0 0,-1 0 1 0 0,1 0-1 0 0,0 0 0 0 0,0 0 1 0 0,0-1-1 0 0,0 1 0 0 0,0 0 1 0 0,0 0-1 0 0,1 0 1 0 0,-1 0-1 0 0,0 0 0 0 0,0 0 1 0 0,1 0-1 0 0,-1 0 0 0 0,0-1 1 0 0,1 1-1 0 0,-1 0 0 0 0,1 0 1 0 0,-1 0-1 0 0,1-1 0 0 0,-1 1 1 0 0,1 0-1 0 0,0 0 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11282 0 0,'-10'7'4519'0'0,"10"-7"-4533"0"0,-1 0 1 0 0,1 0-1 0 0,0 0 1 0 0,-1 0-1 0 0,1 0 1 0 0,0 1-1 0 0,-1-1 1 0 0,1 0-1 0 0,0 0 0 0 0,-1 0 1 0 0,1 1-1 0 0,0-1 1 0 0,0 0-1 0 0,-1 0 1 0 0,1 1-1 0 0,0-1 1 0 0,-1 0-1 0 0,1 0 1 0 0,0 1-1 0 0,0-1 0 0 0,0 0 1 0 0,0 1-1 0 0,-1-1 1 0 0,1 0-1 0 0,0 1 1 0 0,0-1-1 0 0,0 1 1 0 0,0-1-1 0 0,0 0 1 0 0,0 1-1 0 0,0-1 0 0 0,0 1 1 0 0,0 2 10 0 0,0-1 0 0 0,0 1-1 0 0,-1 0 1 0 0,1 0 0 0 0,-1-1 0 0 0,1 1-1 0 0,-1 0 1 0 0,0-1 0 0 0,-1 5 0 0 0,-2 4-252 0 0,-3 12-846 0 0,-2 0 1 0 0,0 0-1 0 0,-14 23 0 0 0,19-37 923 0 0,21-15 796 0 0,28-15 1 0 0,-36 17-489 0 0,-4 1 184 0 0,1 0 0 0 0,-1 0 0 0 0,1 1 0 0 0,0-1 1 0 0,0 1-1 0 0,0 1 0 0 0,0-1 0 0 0,11 0 0 0 0,20 3 1690 0 0,-9 4-2283 0 0,-13-4-4108 0 0,-14-1 3857 0 0,0 0-1 0 0,-1 0 1 0 0,1 0-1 0 0,-1 0 1 0 0,1 0 0 0 0,0 1-1 0 0,-1-1 1 0 0,1 0 0 0 0,6 5-5304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36 624 0 0,'-10'-2'6698'0'0,"14"2"-4373"0"0,36-15 316 0 0,-29 10-1787 0 0,-1 0 1 0 0,13-2-1 0 0,-23 7-1156 0 0,1-1-1 0 0,0 1 1 0 0,0 0-1 0 0,-1 0 1 0 0,1 0 0 0 0,0-1-1 0 0,0 1 1 0 0,0 0-1 0 0,0 0 1 0 0,-1 0-1 0 0,1 0 1 0 0,0 0 0 0 0,0 1-1 0 0,0-1 1 0 0,0 0-1 0 0,-1 0 1 0 0,1 0-1 0 0,0 1 1 0 0,0-1 0 0 0,-1 0-1 0 0,1 1 1 0 0,0-1-1 0 0,0 1 1 0 0,-1-1-1 0 0,1 1 1 0 0,0-1 0 0 0,-1 1-1 0 0,1-1 1 0 0,-1 1-1 0 0,1 0 1 0 0,-1-1-1 0 0,1 1 1 0 0,-1 0 0 0 0,1-1-1 0 0,-1 1 1 0 0,0 0-1 0 0,1 0 1 0 0,-1-1-1 0 0,0 1 1 0 0,0 0 0 0 0,0 0-1 0 0,1 0 1 0 0,-1 0-1 0 0,0 2-1233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 3465 0 0,'-5'2'5573'0'0,"5"-2"-5399"0"0,0 0-100 0 0,0 0 0 0 0,0-1-1 0 0,0 1 1 0 0,-1 0 0 0 0,1 0 0 0 0,0 0-1 0 0,0 0 1 0 0,0 0 0 0 0,0 0 0 0 0,0-1-1 0 0,0 1 1 0 0,0 0 0 0 0,0 0-1 0 0,0 0 1 0 0,0 0 0 0 0,0 0 0 0 0,0-1-1 0 0,0 1 1 0 0,0 0 0 0 0,0 0-1 0 0,0 0 1 0 0,0 0 0 0 0,1 0 0 0 0,-1 0-1 0 0,0-1 1 0 0,0 1 0 0 0,0 0-1 0 0,0 0 1 0 0,0 0 0 0 0,0 0 0 0 0,0 0-1 0 0,0 0 1 0 0,0 0 0 0 0,0 0-1 0 0,1 0 1 0 0,-1-1 0 0 0,0 1 0 0 0,0 0-1 0 0,0 0 1 0 0,0 0 0 0 0,0 0-1 0 0,0 0 1 0 0,1 0 0 0 0,-1 0 0 0 0,0 0-1 0 0,0 0 1 0 0,0 0 0 0 0,0 0-1 0 0,0 0 1 0 0,0 0 0 0 0,1 0 0 0 0,-1 0-1 0 0,0 0 1 0 0,0 0 0 0 0,0 0-1 0 0,0 0 1 0 0,0 0 0 0 0,1 0 0 0 0,17-8 2302 0 0,-5 2-2047 0 0,65-14 621 0 0,-64 19-987 0 0,-13 1-135 0 0,1 0 1 0 0,0 0 0 0 0,0 0-1 0 0,0-1 1 0 0,-1 1 0 0 0,1 0 0 0 0,0-1-1 0 0,2 0 1 0 0,-5 26-14870 0 0,-5-19 14677 0 0,5-4 139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1 456 0 0,'-1'1'377'0'0,"1"1"0"0"0,0-1 0 0 0,-1 1 0 0 0,1-1 0 0 0,-1 0 0 0 0,0 1 0 0 0,1-1 0 0 0,-1 0 0 0 0,0 0 0 0 0,0 1 0 0 0,0-1 0 0 0,0 0 0 0 0,0 0 0 0 0,0 0 0 0 0,0 0 0 0 0,0 0-1 0 0,0 0 1 0 0,-2 0 0 0 0,1 1 244 0 0,0-1 0 0 0,0 1 0 0 0,1-1 0 0 0,-1 1 0 0 0,0 0 0 0 0,1 0-1 0 0,-2 2 1 0 0,-19 35 4290 0 0,19-31-4205 0 0,0-1-288 0 0,1-1-1 0 0,0 1 1 0 0,-2 11-1 0 0,3-17-412 0 0,1 1-1 0 0,0-1 0 0 0,0 1 1 0 0,0-1-1 0 0,0 1 0 0 0,0-1 1 0 0,0 1-1 0 0,1-1 0 0 0,-1 1 1 0 0,0-1-1 0 0,1 1 0 0 0,-1-1 1 0 0,1 1-1 0 0,-1-1 0 0 0,1 0 1 0 0,0 1-1 0 0,0-1 1 0 0,-1 0-1 0 0,1 0 0 0 0,0 1 1 0 0,0-1-1 0 0,2 1 0 0 0,3 5-132 0 0,-5-7 111 0 0,0 1 1 0 0,-1 0-1 0 0,1 0 1 0 0,0-1 0 0 0,0 1-1 0 0,-1-1 1 0 0,1 1-1 0 0,0-1 1 0 0,0 1-1 0 0,0-1 1 0 0,0 1-1 0 0,0-1 1 0 0,-1 0-1 0 0,1 1 1 0 0,2-1-1 0 0,-1 1-11 0 0,1 0-1 0 0,0-1 1 0 0,0 0-1 0 0,0 1 1 0 0,0-1 0 0 0,0 0-1 0 0,-1 0 1 0 0,1-1-1 0 0,0 1 1 0 0,0 0-1 0 0,0-1 1 0 0,0 0 0 0 0,-1 0-1 0 0,1 0 1 0 0,0 0-1 0 0,4-2 1 0 0,-6 1 50 0 0,1 1-1 0 0,0-1 1 0 0,0 1 0 0 0,-1-1-1 0 0,1 0 1 0 0,-1 1 0 0 0,1-1 0 0 0,-1 0-1 0 0,0 0 1 0 0,1 0 0 0 0,-1 0 0 0 0,0 0-1 0 0,-1-1 1 0 0,1 1 0 0 0,0 0-1 0 0,-1 0 1 0 0,1-1 0 0 0,-1 1 0 0 0,1 0-1 0 0,-1-1 1 0 0,0-3 0 0 0,-4-29 340 0 0,3 33-363 0 0,1 0 0 0 0,-1 0 0 0 0,1 0 0 0 0,-1 0 0 0 0,0 0 0 0 0,0 0 0 0 0,0 0 0 0 0,0 0 0 0 0,0 1 0 0 0,0-1 1 0 0,-1 0-1 0 0,1 1 0 0 0,0-1 0 0 0,-3-1 0 0 0,-7-1-1012 0 0,1 1-4345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5593 0 0,'0'-1'195'0'0,"1"1"1"0"0,-1-1-1 0 0,0 0 0 0 0,0 0 0 0 0,1 1 0 0 0,-1-1 1 0 0,1 0-1 0 0,-1 0 0 0 0,1 1 0 0 0,-1-1 0 0 0,1 0 1 0 0,-1 1-1 0 0,1-1 0 0 0,-1 0 0 0 0,1 1 0 0 0,0-1 1 0 0,-1 1-1 0 0,1-1 0 0 0,0 1 0 0 0,-1 0 0 0 0,1-1 1 0 0,1 0-1 0 0,22-8 2853 0 0,-15 7-2233 0 0,-6 0-603 0 0,1 1 1 0 0,-1 0 0 0 0,0 0 0 0 0,1 1 0 0 0,5-2 0 0 0,-8 2-150 0 0,-1 0 1 0 0,1 0-1 0 0,0 0 1 0 0,-1 0 0 0 0,1 1-1 0 0,0-1 1 0 0,-1 0-1 0 0,1 0 1 0 0,0 0 0 0 0,-1 1-1 0 0,1-1 1 0 0,0 0-1 0 0,-1 1 1 0 0,1-1-1 0 0,-1 0 1 0 0,1 1 0 0 0,0-1-1 0 0,-1 1 1 0 0,1-1-1 0 0,-1 1 1 0 0,0-1 0 0 0,1 1-1 0 0,-1-1 1 0 0,1 1-1 0 0,-1-1 1 0 0,0 1 0 0 0,1 0-1 0 0,-1-1 1 0 0,0 1-1 0 0,0 0 1 0 0,1-1-1 0 0,-1 2 1 0 0,1 10 39 0 0,0-1-1 0 0,0 1 1 0 0,-1 0-1 0 0,-1 0 1 0 0,0-1 0 0 0,0 1-1 0 0,-7 21 1 0 0,1 9-928 0 0,6-36 388 0 0,-2 15-1336 0 0,3-19 1375 0 0,0-1 0 0 0,0 0 0 0 0,0 0 1 0 0,0 0-1 0 0,0 0 0 0 0,0 0 1 0 0,0 0-1 0 0,0 0 0 0 0,1 0 0 0 0,-1 0 1 0 0,0 0-1 0 0,1 0 0 0 0,-1 0 1 0 0,1 0-1 0 0,0 1 0 0 0,-1-1 287 0 0,1-1 0 0 0,-1 0-1 0 0,0 0 1 0 0,1 0 0 0 0,-1 0 0 0 0,1 0-1 0 0,-1 1 1 0 0,0-1 0 0 0,1 0 0 0 0,-1 0-1 0 0,0 0 1 0 0,1 0 0 0 0,-1 0 0 0 0,1 0-1 0 0,-1 0 1 0 0,0 0 0 0 0,1 0 0 0 0,-1 0-1 0 0,1-1 1 0 0,-1 1 0 0 0,0 0 0 0 0,1 0-1 0 0,-1 0 1 0 0,0 0 0 0 0,1-1 0 0 0,-1 1-1 0 0,0 0 1 0 0,1 0 0 0 0,-1 0 0 0 0,0-1-1 0 0,0 1 1 0 0,1 0 0 0 0,-1-1 0 0 0,0 1-1 0 0,1-1 1 0 0,11-14-201 0 0,-9 11 267 0 0,2-4 304 0 0,-3 6 184 0 0,-1-1 0 0 0,1 1 0 0 0,0 0 0 0 0,-1 0 0 0 0,1 0 0 0 0,0 0 0 0 0,7 1 4017 0 0,-2 16-4127 0 0,-3-9-120 0 0,2 4-702 0 0,0 0 1 0 0,1 0-1 0 0,12 11 1 0 0,-19-20 329 0 0,0-1 0 0 0,0 0 0 0 0,1 0 0 0 0,-1 0 0 0 0,0 0 0 0 0,1 0 0 0 0,-1 1 0 0 0,0-1 0 0 0,0 0 0 0 0,1 0 0 0 0,-1 0 0 0 0,0 0 0 0 0,1 0 0 0 0,-1 0 0 0 0,0 0 0 0 0,1 0 0 0 0,-1 0 0 0 0,0 0 0 0 0,1 0 0 0 0,-1 0 0 0 0,0 0 0 0 0,1-1 0 0 0,-1 1 0 0 0,0 0 0 0 0,0 0 0 0 0,1 0-1 0 0,-1 0 1 0 0,0 0 0 0 0,1-1 0 0 0,-1 1 0 0 0,0 0 0 0 0,0 0 0 0 0,0-1 0 0 0,1 1 0 0 0,-1 0 0 0 0,0 0 0 0 0,0-1 0 0 0,0 1 0 0 0,1 0 0 0 0,-1 0 0 0 0,0-1 0 0 0,0 1 0 0 0,0 0 0 0 0,0-1 0 0 0,7-14-2350 0 0,-6 11 1389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15:1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14227,'0'12188'0,"6982"-12188"0,-6982-12188 0,-6982 12188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1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50 1232 0 0,'-2'-4'726'0'0,"0"0"-1"0"0,0 1 0 0 0,0-1 1 0 0,-1 0-1 0 0,0 1 0 0 0,0-1 1 0 0,0 1-1 0 0,0 0 0 0 0,-7-5 1 0 0,4 5 129 0 0,6 2-719 0 0,-1 0 1 0 0,0 1-1 0 0,1-1 0 0 0,-1 1 0 0 0,0-1 0 0 0,0 1 1 0 0,1 0-1 0 0,-1-1 0 0 0,0 1 0 0 0,0 0 0 0 0,0-1 1 0 0,0 1-1 0 0,1 0 0 0 0,-1 0 0 0 0,0 0 1 0 0,0 0-1 0 0,0 0 0 0 0,0 0 0 0 0,0 0 0 0 0,0 0 1 0 0,1 0-1 0 0,-1 0 0 0 0,0 1 0 0 0,0-1 0 0 0,0 0 1 0 0,0 0-1 0 0,0 1 0 0 0,1-1 0 0 0,-1 1 0 0 0,0-1 1 0 0,0 1-1 0 0,1-1 0 0 0,-2 2 0 0 0,0 0-10 0 0,0 1 0 0 0,0-1-1 0 0,0 1 1 0 0,1 0 0 0 0,-1-1 0 0 0,1 1-1 0 0,0 0 1 0 0,-1 0 0 0 0,0 5-1 0 0,-5 29-43 0 0,6-29 30 0 0,0 3-54 0 0,0 1 0 0 0,1 0 0 0 0,0-1 0 0 0,1 1 0 0 0,0-1 0 0 0,1 1 0 0 0,0-1 0 0 0,1 1 0 0 0,0-1 0 0 0,1 0 0 0 0,10 20 0 0 0,-11-26-63 0 0,0-1 0 0 0,0 1 0 0 0,0-1 0 0 0,1 0-1 0 0,0 1 1 0 0,0-2 0 0 0,0 1 0 0 0,0 0 0 0 0,1-1-1 0 0,-1 0 1 0 0,1 0 0 0 0,5 2 0 0 0,-7-3 6 0 0,0-1 1 0 0,-1 0 0 0 0,1 0 0 0 0,0 0-1 0 0,0 0 1 0 0,0-1 0 0 0,0 1-1 0 0,0-1 1 0 0,0 1 0 0 0,0-1 0 0 0,0 0-1 0 0,0-1 1 0 0,0 1 0 0 0,0 0-1 0 0,0-1 1 0 0,0 1 0 0 0,0-1 0 0 0,0 0-1 0 0,0 0 1 0 0,-1 0 0 0 0,1-1-1 0 0,0 1 1 0 0,3-3 0 0 0,-3 2 13 0 0,-1 0 0 0 0,0 0-1 0 0,0 0 1 0 0,0-1 0 0 0,0 1 0 0 0,-1 0 0 0 0,1-1 0 0 0,0 1 0 0 0,-1-1-1 0 0,0 1 1 0 0,0-1 0 0 0,1-3 0 0 0,7-35 230 0 0,-8 30-224 0 0,0 5 10 0 0,0 0 1 0 0,-1-1-1 0 0,1 1 1 0 0,-1 0 0 0 0,-1 0-1 0 0,1-1 1 0 0,-1 1 0 0 0,-1 0-1 0 0,1 0 1 0 0,-1 0 0 0 0,0-1-1 0 0,0 2 1 0 0,0-1 0 0 0,-6-9-1 0 0,6 12 14 0 0,0 0-1 0 0,0 0 0 0 0,0 0 0 0 0,0 0 0 0 0,-1 0 1 0 0,1 1-1 0 0,-1-1 0 0 0,0 1 0 0 0,0-1 0 0 0,0 1 1 0 0,0 0-1 0 0,0 0 0 0 0,-1 0 0 0 0,1 1 0 0 0,0-1 1 0 0,-1 1-1 0 0,1 0 0 0 0,-1 0 0 0 0,0 0 0 0 0,-4-1 1 0 0,-26 1-1152 0 0,34 1 890 0 0,0 0 1 0 0,0 0 0 0 0,-1 0 0 0 0,1 1 0 0 0,0-1 0 0 0,-1 0 0 0 0,1 0 0 0 0,0 0 0 0 0,-3 7-5403 0 0,3-7 5403 0 0,0 0-1 0 0,0 0 1 0 0,0 1 0 0 0,0-1 0 0 0,0 0 0 0 0,0 1 0 0 0,1-1 0 0 0,4 16-4702 0 0,-4-13 3935 0 0,0 1-663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1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5809 0 0,'-8'3'2380'0'0,"7"-2"-2317"0"0,0 0 0 0 0,0-1 0 0 0,0 1 0 0 0,0-1 1 0 0,0 0-1 0 0,0 1 0 0 0,0-1 0 0 0,0 0 0 0 0,-1 1 0 0 0,1-1 1 0 0,0 0-1 0 0,0 0 0 0 0,0 0 0 0 0,0 0 0 0 0,0 0 1 0 0,-1 0-1 0 0,-1-1 0 0 0,5 1 376 0 0,0 0 0 0 0,-1 1-1 0 0,1-1 1 0 0,-1 0 0 0 0,1 1 0 0 0,-1-1-1 0 0,1 1 1 0 0,-1 0 0 0 0,0-1 0 0 0,3 2-1 0 0,19 14 1221 0 0,29 24 0 0 0,-20-13-730 0 0,-19-17-361 0 0,-1 1 1 0 0,19 20-1 0 0,-20-21-130 0 0,-9-9-348 0 0,-1 0 0 0 0,1 0 1 0 0,-1 1-1 0 0,1-1 1 0 0,-1 1-1 0 0,1-1 0 0 0,-1 1 1 0 0,2 3-1 0 0,-3-5-81 0 0,0 0 0 0 0,0 0-1 0 0,0 0 1 0 0,0 1 0 0 0,0-1-1 0 0,0 0 1 0 0,1 0 0 0 0,-1 1 0 0 0,0-1-1 0 0,0 0 1 0 0,0 0 0 0 0,0 0-1 0 0,0 0 1 0 0,1 1 0 0 0,-1-1-1 0 0,0 0 1 0 0,0 0 0 0 0,0 0-1 0 0,0 0 1 0 0,1 0 0 0 0,-1 1 0 0 0,0-1-1 0 0,0 0 1 0 0,1 0 0 0 0,-1 0-1 0 0,0 0 1 0 0,0 0 0 0 0,0 0-1 0 0,1 0 1 0 0,-1 0 0 0 0,0 0 0 0 0,0 0-1 0 0,1 0 1 0 0,-1 0 0 0 0,0 0-1 0 0,1 0 1 0 0,-2 0-10 0 0,1 0 0 0 0,0 0 1 0 0,0 0-1 0 0,0 0 0 0 0,0 0 0 0 0,0 0 0 0 0,0 0 0 0 0,0 0 1 0 0,0 0-1 0 0,0 0 0 0 0,0 0 0 0 0,0 0 0 0 0,0 0 0 0 0,-1 0 1 0 0,1 0-1 0 0,0 0 0 0 0,0 0 0 0 0,0 0 0 0 0,0 0 0 0 0,0 0 1 0 0,0 0-1 0 0,0 0 0 0 0,0 0 0 0 0,0 0 0 0 0,0 0 0 0 0,0 0 1 0 0,-1 0-1 0 0,1 0 0 0 0,0 0 0 0 0,0 0 0 0 0,0 0 0 0 0,0 0 1 0 0,0 0-1 0 0,0 0 0 0 0,0-1 0 0 0,0 1 0 0 0,0 0 0 0 0,0 0 1 0 0,0 0-1 0 0,0 0 0 0 0,0 0 0 0 0,0 0 0 0 0,0 0 1 0 0,0 0-1 0 0,0 0 0 0 0,0 0 0 0 0,0 0 0 0 0,0 0 0 0 0,0-1 1 0 0,0 1-1 0 0,0 0 0 0 0,0 0 0 0 0,0 0 0 0 0,0 0 0 0 0,0 0 1 0 0,0 0-1 0 0,0 0 0 0 0,0 0 0 0 0,0 0 0 0 0,0 0 0 0 0,0 0 1 0 0,0-1-1 0 0,0 1 0 0 0,0 0 0 0 0,0 0 0 0 0,0 0 0 0 0,0 0 1 0 0,-2-6-3532 0 0,2 3 1419 0 0,-1 0 1 0 0,1-1-1 0 0,-1 1 0 0 0,0 0 1 0 0,0 0-1 0 0,-3-5 1 0 0,1 2-1181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19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15679,'0'752'0,"5992"-752"0,-5992-752 0,-5992 752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8.5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 1 6121 0 0,'-25'0'2850'0'0,"32"20"-1079"0"0,6 16-1701 0 0,-6-19 4 0 0,-1 0 0 0 0,6 29 0 0 0,-9-26 58 0 0,-2-8 29 0 0,1 0 0 0 0,4 13 0 0 0,-3-14-88 0 0,2 4 24 0 0,-4-13-94 0 0,0 0 1 0 0,0 0 0 0 0,1-1 0 0 0,-1 1-1 0 0,1 0 1 0 0,0-1 0 0 0,-1 0 0 0 0,1 1 0 0 0,0-1-1 0 0,0 0 1 0 0,0 0 0 0 0,4 2 0 0 0,-1-1-28 0 0,-2 0 24 0 0,0-1 1 0 0,1 0-1 0 0,-1-1 0 0 0,0 1 1 0 0,0-1-1 0 0,0 1 1 0 0,1-1-1 0 0,-1 0 1 0 0,0 0-1 0 0,0 0 0 0 0,1-1 1 0 0,-1 1-1 0 0,0-1 1 0 0,4-1-1 0 0,1 0 22 0 0,0-1 0 0 0,0 0 0 0 0,0 0 0 0 0,9-7 0 0 0,-15 9-16 0 0,-1 1-1 0 0,1-1 1 0 0,-1 0-1 0 0,1-1 1 0 0,-1 1 0 0 0,1 0-1 0 0,-1 0 1 0 0,0 0 0 0 0,0-1-1 0 0,1 1 1 0 0,-1-1-1 0 0,0 1 1 0 0,0-1 0 0 0,0 1-1 0 0,-1-1 1 0 0,1 0 0 0 0,0-1-1 0 0,0 2 27 0 0,-1 0 0 0 0,1-1 0 0 0,-1 1 0 0 0,1 0 1 0 0,-1 0-1 0 0,0 0 0 0 0,0 0 0 0 0,1 0 0 0 0,-1-1 0 0 0,0 1 0 0 0,0 0 0 0 0,0 0 0 0 0,0 0 0 0 0,-1-1 0 0 0,1 1 0 0 0,0 0 0 0 0,0 0 0 0 0,-1 0 0 0 0,1 0 0 0 0,-1 0 0 0 0,1 0 1 0 0,-1 0-1 0 0,1 0 0 0 0,-1 0 0 0 0,-1-2 0 0 0,-21-49 302 0 0,18 41-371 0 0,0 0-1 0 0,-6-19 1 0 0,1-2-1288 0 0,-5 4-3602 0 0,13 24 3350 0 0,-6-4-2320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8.7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38 6137 0 0,'-8'6'1284'0'0,"11"-8"881"0"0,16-5-664 0 0,-7 3-1246 0 0,8-5-185 0 0,-14 5-282 0 0,0 1-1 0 0,0 1 0 0 0,0-1 1 0 0,1 1-1 0 0,-1 0 0 0 0,0 0 0 0 0,1 1 1 0 0,8-1-1 0 0,-15 2 63 0 0,1 0 0 0 0,-1 0 1 0 0,1 0-1 0 0,-1 0 0 0 0,1 0 0 0 0,-1 1 1 0 0,0-1-1 0 0,1 0 0 0 0,-1 0 0 0 0,1 0 0 0 0,-1 1 1 0 0,0-1-1 0 0,1 0 0 0 0,-1 1 0 0 0,0-1 0 0 0,1 0 1 0 0,-1 1-1 0 0,0-1 0 0 0,1 0 0 0 0,-1 1 0 0 0,0-1 1 0 0,0 1-1 0 0,1-1 0 0 0,-1 0 0 0 0,0 1 1 0 0,0-1-1 0 0,0 1 0 0 0,0-1 0 0 0,1 1 0 0 0,0 14-3179 0 0,-1-10 1662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8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77 6457 0 0,'-9'8'2382'0'0,"8"-6"-1877"0"0,7-7 397 0 0,-2 1-481 0 0,1 0-1 0 0,1 1 0 0 0,-1 0 0 0 0,0 0 1 0 0,7-3-1 0 0,9-5 162 0 0,-18 9-520 0 0,2-1-5 0 0,1-1-1 0 0,-1 1 0 0 0,1 0 1 0 0,0 0-1 0 0,0 1 1 0 0,0 0-1 0 0,0 0 0 0 0,0 0 1 0 0,9-1-1 0 0,5 2-428 0 0,-19 1 212 0 0,3-8-7144 0 0,-3 7 6639 0 0,-1 0 1 0 0,0 0 0 0 0,0 0 0 0 0,0 0 0 0 0,0-1 0 0 0,-1 0-1483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9.8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1 7466 0 0,'0'0'20'0'0,"-10"6"1773"0"0,10-6-1761 0 0,0 0 0 0 0,0 0 0 0 0,0 0 0 0 0,-1 0 0 0 0,1 0 0 0 0,0 0 0 0 0,0 0 0 0 0,0 0 0 0 0,0 0 0 0 0,0 0 1 0 0,0 0-1 0 0,-1 0 0 0 0,1 0 0 0 0,0 0 0 0 0,0 0 0 0 0,0 0 0 0 0,0 0 0 0 0,0 0 0 0 0,0 0 0 0 0,0 1 0 0 0,0-1 0 0 0,0 0 0 0 0,-1 0 0 0 0,1 0 0 0 0,0 0 0 0 0,0 0 0 0 0,0 0 0 0 0,0 0 0 0 0,0 1 0 0 0,0-1 0 0 0,0 0 0 0 0,0 0 0 0 0,0 0 0 0 0,0 0 0 0 0,0 0 1 0 0,0 0-1 0 0,0 1 0 0 0,0-1 0 0 0,0 0 0 0 0,0 0 0 0 0,0 0 0 0 0,0 0 0 0 0,0 0 0 0 0,0 0 0 0 0,0 1 0 0 0,0-1 0 0 0,26 6 753 0 0,-24-6-789 0 0,0 0 0 0 0,1 0 1 0 0,-1 1-1 0 0,1-1 0 0 0,-1 1 0 0 0,0-1 0 0 0,1 1 0 0 0,-1 0 1 0 0,0 0-1 0 0,1 0 0 0 0,-1 0 0 0 0,0 0 0 0 0,0 1 1 0 0,0-1-1 0 0,0 1 0 0 0,3 2 0 0 0,-3 1 60 0 0,0 0 0 0 0,0-1 0 0 0,-1 1 0 0 0,0 0 0 0 0,0 0 0 0 0,0 0 0 0 0,0 0 0 0 0,-1 0 1 0 0,1 0-1 0 0,-2 9 0 0 0,3 19 590 0 0,-2-30-578 0 0,0 1 1 0 0,1-1-1 0 0,0 1 1 0 0,0-1-1 0 0,0 0 0 0 0,0 1 1 0 0,3 4-1 0 0,-3-6-65 0 0,0-1-1 0 0,0 0 1 0 0,0 1-1 0 0,1-1 0 0 0,-1 0 1 0 0,0 0-1 0 0,1 0 1 0 0,-1 0-1 0 0,1 0 0 0 0,-1 0 1 0 0,1-1-1 0 0,-1 1 1 0 0,1 0-1 0 0,0-1 1 0 0,-1 1-1 0 0,1-1 0 0 0,2 1 1 0 0,0 0-128 0 0,-1-1-1 0 0,1 1 1 0 0,-1-1 0 0 0,1 0 0 0 0,-1 0-1 0 0,7 0 1 0 0,-9 0-2 0 0,-1-1 0 0 0,1 1 1 0 0,0 0-1 0 0,0 0 0 0 0,0-1 0 0 0,-1 1 1 0 0,1 0-1 0 0,0-1 0 0 0,-1 1 0 0 0,1-1 0 0 0,0 1 1 0 0,-1-1-1 0 0,1 1 0 0 0,0-1 0 0 0,-1 1 0 0 0,1-1 1 0 0,-1 0-1 0 0,1 1 0 0 0,-1-1 0 0 0,0 0 0 0 0,1 1 1 0 0,-1-1-1 0 0,0 0 0 0 0,1 0 0 0 0,-1 0 0 0 0,0 1 1 0 0,0-1-1 0 0,1 0 0 0 0,-1 0 0 0 0,0 0 0 0 0,0 1 1 0 0,0-1-1 0 0,0-1 0 0 0,0-24-1463 0 0,5-42-1 0 0,-4 66 1620 0 0,-1 0 1 0 0,1 0-1 0 0,0 0 0 0 0,0-1 0 0 0,0 1 0 0 0,0 0 0 0 0,1 0 0 0 0,2-3 0 0 0,-4 5 16 0 0,0-1 1 0 0,0 1-1 0 0,0 0 1 0 0,0 0-1 0 0,1-1 0 0 0,-1 1 1 0 0,0 0-1 0 0,0 0 1 0 0,1-1-1 0 0,-1 1 1 0 0,0 0-1 0 0,0 0 0 0 0,1 0 1 0 0,-1-1-1 0 0,0 1 1 0 0,1 0-1 0 0,-1 0 1 0 0,0 0-1 0 0,1 0 0 0 0,-1 0 1 0 0,0 0-1 0 0,1 0 1 0 0,-1-1-1 0 0,0 1 0 0 0,1 0 1 0 0,-1 0-1 0 0,0 0 1 0 0,1 0-1 0 0,-1 1 1 0 0,0-1-1 0 0,1 0 0 0 0,-1 0 1 0 0,0 0-1 0 0,0 0 1 0 0,1 0-1 0 0,-1 0 1 0 0,0 0-1 0 0,1 1 0 0 0,-1-1 1 0 0,0 0-1 0 0,0 0 1 0 0,1 0-1 0 0,-1 1 1 0 0,0-1-1 0 0,0 0 0 0 0,1 0 1 0 0,-1 1-1 0 0,0-1 1 0 0,0 0-1 0 0,0 0 1 0 0,1 1-1 0 0,-1-1 0 0 0,0 0 1 0 0,0 1-1 0 0,0-1 1 0 0,0 0-1 0 0,0 1 0 0 0,0-1 1 0 0,0 0-1 0 0,0 1 1 0 0,0-1-1 0 0,0 0 1 0 0,0 1-1 0 0,0 0 0 0 0,15 33 1509 0 0,2 17-774 0 0,-13-39-748 0 0,-4-10-27 0 0,0 0 0 0 0,1-1 0 0 0,-1 1 0 0 0,1 0 0 0 0,-1-1 0 0 0,1 1 0 0 0,0 0 0 0 0,-1-1 0 0 0,1 1 0 0 0,0-1 0 0 0,2 2 0 0 0,-3-3-6 0 0,0 0-1 0 0,1 0 1 0 0,-1 0-1 0 0,0 0 0 0 0,0 0 1 0 0,1 0-1 0 0,-1 0 1 0 0,0 0-1 0 0,0 0 0 0 0,1 0 1 0 0,-1 0-1 0 0,0 0 1 0 0,1 0-1 0 0,-1 0 0 0 0,0 0 1 0 0,0 0-1 0 0,1 0 1 0 0,-1 0-1 0 0,0 0 1 0 0,0-1-1 0 0,1 1 0 0 0,-1 0 1 0 0,0 0-1 0 0,0 0 1 0 0,1 0-1 0 0,-1-1 0 0 0,0 1 1 0 0,0 0-1 0 0,0-1 1 0 0,13-12 59 0 0,-11 10-44 0 0,1 0 0 0 0,0 0 0 0 0,-1 1 0 0 0,1-1 0 0 0,0 0 0 0 0,1 1 0 0 0,4-3 0 0 0,-5 5 43 0 0,0 0 1 0 0,0 1-1 0 0,0 0 1 0 0,0-1-1 0 0,-1 1 1 0 0,1 0-1 0 0,0 0 0 0 0,0 1 1 0 0,0-1-1 0 0,-1 0 1 0 0,1 1-1 0 0,-1 0 1 0 0,4 2-1 0 0,-4-1-17 0 0,-1 0 0 0 0,1 1 0 0 0,-1-1 1 0 0,1 1-1 0 0,-1-1 0 0 0,0 1 0 0 0,0 0 0 0 0,-1-1 0 0 0,1 1 0 0 0,-1 0 0 0 0,0 4 0 0 0,2 9-26 0 0,-1-15-88 0 0,-1 0 0 0 0,0 1 0 0 0,1-1 0 0 0,-1 1 0 0 0,0-1 0 0 0,0 1 0 0 0,0-1 0 0 0,0 1 0 0 0,-1-1 0 0 0,1 0 0 0 0,-1 1 0 0 0,0 2 0 0 0,0-4 20 0 0,1-1 0 0 0,0 0 0 0 0,0 0 0 0 0,0 0 0 0 0,0 0 0 0 0,0 0 0 0 0,-1 1 0 0 0,1-1-1 0 0,0 0 1 0 0,0 0 0 0 0,0 0 0 0 0,0 0 0 0 0,-1 0 0 0 0,1 0 0 0 0,0 0 0 0 0,0 0 0 0 0,0 0-1 0 0,-1 0 1 0 0,1 0 0 0 0,0 0 0 0 0,0 0 0 0 0,0 0 0 0 0,-1 0 0 0 0,1 0 0 0 0,0 0 0 0 0,0 0 0 0 0,0 0-1 0 0,0 0 1 0 0,-1 0 0 0 0,1 0 0 0 0,0 0 0 0 0,0-1 0 0 0,-1 1 13 0 0,1 0-1 0 0,0 0 1 0 0,0 0 0 0 0,0 0-1 0 0,0 0 1 0 0,-1 0 0 0 0,1 0 0 0 0,0 0-1 0 0,0 0 1 0 0,0 0 0 0 0,0 0-1 0 0,-1 0 1 0 0,1 0 0 0 0,0 0-1 0 0,0 0 1 0 0,0 0 0 0 0,0 0 0 0 0,-1 0-1 0 0,1 0 1 0 0,0 0 0 0 0,0 0-1 0 0,0 1 1 0 0,0-1 0 0 0,-1 0-1 0 0,1 0 1 0 0,0 0 0 0 0,0 0 0 0 0,0 0-1 0 0,0 0 1 0 0,0 0 0 0 0,0 1-1 0 0,-1-1 1 0 0,1 0 0 0 0,0 0 0 0 0,0 0-1 0 0,0 0 1 0 0,0 0 0 0 0,0 1-1 0 0,0-1 1 0 0,0 0 0 0 0,0 0-1 0 0,0 0 1 0 0,0 0 0 0 0,0 1 0 0 0,0-1-1 0 0,0 0 1 0 0,0 0 0 0 0,0 0-1 0 0,0 1 1 0 0,0-1 0 0 0,0 0-1 0 0,0 0 1 0 0,-9 20-694 0 0,7-17 827 0 0,0 1 0 0 0,1-1 0 0 0,-1 1 0 0 0,1 0 0 0 0,0-1 0 0 0,0 1 0 0 0,0 0 0 0 0,0 5 1 0 0,6 1 843 0 0,2 0 1 0 0,-1 0-1 0 0,12 12 1 0 0,-15-18-819 0 0,-1-2-55 0 0,-1 0 0 0 0,1 1 0 0 0,0-1 0 0 0,0 0-1 0 0,0 0 1 0 0,1 0 0 0 0,-1 0 0 0 0,0-1-1 0 0,1 1 1 0 0,-1 0 0 0 0,1-1 0 0 0,5 2 0 0 0,-8-2-58 0 0,1-1 1 0 0,0 0 0 0 0,0 0 0 0 0,-1 0 0 0 0,1 0 0 0 0,0 0 0 0 0,-1 0 0 0 0,1 0 0 0 0,0-1 0 0 0,0 1-1 0 0,-1 0 1 0 0,1 0 0 0 0,0 0 0 0 0,-1-1 0 0 0,1 1 0 0 0,0 0 0 0 0,-1-1 0 0 0,1 1 0 0 0,-1 0 0 0 0,1-1 0 0 0,-1 1-1 0 0,1-1 1 0 0,-1 1 0 0 0,1-1 0 0 0,-1 1 0 0 0,1-1 0 0 0,-1 0 0 0 0,1 1 0 0 0,-1-1 0 0 0,0 0 0 0 0,1 0-1 0 0,8-29-8 0 0,-4 12-226 0 0,-4 16 56 0 0,0 1 0 0 0,0-1 0 0 0,-1 0 0 0 0,1 1 0 0 0,0-1 0 0 0,0 1 1 0 0,1-1-1 0 0,-1 1 0 0 0,0 0 0 0 0,3-3 0 0 0,-4 4-228 0 0,1-1 1 0 0,0 1-1 0 0,0-1 0 0 0,0 1 1 0 0,0-1-1 0 0,0 1 0 0 0,0 0 0 0 0,0-1 1 0 0,0 1-1 0 0,0 0 0 0 0,0 0 0 0 0,2 0 1 0 0,-1-1-1119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0.4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59 10402 0 0,'-5'5'1220'0'0,"-9"11"-158"0"0,47-21 765 0 0,-19 2-1814 0 0,-1-2 0 0 0,0 0 0 0 0,13-6-1 0 0,-20 8-72 0 0,0 0 0 0 0,0-1 0 0 0,0 0-1 0 0,-1 0 1 0 0,1 0 0 0 0,-1-1 0 0 0,9-10-1 0 0,-9 7-204 0 0,-5 8 267 0 0,0 0 0 0 0,0 0 0 0 0,0 0 0 0 0,0 0 0 0 0,0 0 0 0 0,-1 0 0 0 0,1 0 0 0 0,0 0 0 0 0,0 0 0 0 0,0 0 0 0 0,0 0 0 0 0,0 0 0 0 0,0 0 0 0 0,0 0 0 0 0,0 0 0 0 0,0 0 0 0 0,0 0 0 0 0,0 0 0 0 0,0 0 0 0 0,0 0 0 0 0,0 0 0 0 0,0 0 0 0 0,0 0 1 0 0,0 0-1 0 0,0 0 0 0 0,0 0 0 0 0,0 0 0 0 0,-1-1 0 0 0,-5 8 77 0 0,-1 0 1 0 0,1 1-1 0 0,1-1 1 0 0,-1 1-1 0 0,1 0 1 0 0,1 0-1 0 0,-8 17 1 0 0,9-17 118 0 0,0 0 0 0 0,1 0-1 0 0,-3 16 1 0 0,5-20-121 0 0,0-1-1 0 0,-1 0 1 0 0,1 1-1 0 0,0-1 1 0 0,1 1-1 0 0,-1-1 1 0 0,1 0-1 0 0,-1 0 1 0 0,1 1-1 0 0,0-1 1 0 0,0 0-1 0 0,3 6 0 0 0,-3-8-57 0 0,0 1 0 0 0,0-1 0 0 0,0 0 0 0 0,1 1-1 0 0,-1-1 1 0 0,0 0 0 0 0,1 0 0 0 0,-1 0 0 0 0,0 0-1 0 0,1 0 1 0 0,-1 0 0 0 0,1 0 0 0 0,0-1 0 0 0,-1 1-1 0 0,1 0 1 0 0,0-1 0 0 0,-1 1 0 0 0,1-1 0 0 0,0 0-1 0 0,-1 0 1 0 0,1 1 0 0 0,0-1 0 0 0,0 0 0 0 0,-1 0-1 0 0,1-1 1 0 0,3 0 0 0 0,-1 1-8 0 0,0-1 0 0 0,-1 0 0 0 0,1-1 0 0 0,0 1 0 0 0,-1-1 0 0 0,0 1 0 0 0,1-1 0 0 0,-1 0 0 0 0,0 0 1 0 0,0-1-1 0 0,4-3 0 0 0,9-4-84 0 0,-11 8-1458 0 0,-20 19-10564 0 0,11-9 11851 0 0,0 0 1 0 0,0 1 0 0 0,-3 9-1 0 0,-4 28 3781 0 0,11-45-3429 0 0,0 0 1 0 0,0-1-1 0 0,-1 1 0 0 0,1 0 1 0 0,0-1-1 0 0,0 1 0 0 0,0 0 1 0 0,0 0-1 0 0,0-1 0 0 0,0 1 1 0 0,0 0-1 0 0,1-1 0 0 0,-1 1 1 0 0,0 0-1 0 0,0 0 1 0 0,1-1-1 0 0,-1 1 0 0 0,0 0 1 0 0,0-1-1 0 0,1 1 0 0 0,-1-1 1 0 0,1 1-1 0 0,-1 0 0 0 0,1-1 1 0 0,-1 1-1 0 0,1-1 0 0 0,0 1 1 0 0,0 0 17 0 0,1-1 1 0 0,-1 1 0 0 0,0-1 0 0 0,1 0 0 0 0,-1 1-1 0 0,0-1 1 0 0,1 0 0 0 0,-1 0 0 0 0,0 0-1 0 0,1 0 1 0 0,-1 0 0 0 0,0-1 0 0 0,3 1-1 0 0,1-2 174 0 0,1 1 0 0 0,-1-1 0 0 0,1 0 0 0 0,-1 0 0 0 0,0-1 0 0 0,5-3 0 0 0,4-4 401 0 0,24-25 0 0 0,-28 29-658 0 0,-9 5-60 0 0,0 1 0 0 0,-1 0 0 0 0,1-1 1 0 0,0 1-1 0 0,0-1 0 0 0,-1 1 0 0 0,1-1 0 0 0,0 1 1 0 0,-1-1-1 0 0,1 1 0 0 0,-1-1 0 0 0,1 0 0 0 0,-1 1 1 0 0,1-1-1 0 0,-1 0 0 0 0,1 1 0 0 0,-1-1 0 0 0,1-1 1 0 0,-3 5-1671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1.3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 6737 0 0,'-1'0'153'0'0,"0"0"-1"0"0,0 1 1 0 0,0-1-1 0 0,0 1 0 0 0,0-1 1 0 0,0 1-1 0 0,0-1 0 0 0,1 1 1 0 0,-1 0-1 0 0,0-1 0 0 0,0 1 1 0 0,1 0-1 0 0,-1 0 0 0 0,1-1 1 0 0,-1 1-1 0 0,0 0 0 0 0,1 0 1 0 0,-1 0-1 0 0,1 0 1 0 0,0 0-1 0 0,-1 0 0 0 0,1 0 1 0 0,0 0-1 0 0,0 0 0 0 0,-1 1 1 0 0,2 1 58 0 0,-1-1 0 0 0,1 1 0 0 0,-1-1 0 0 0,1 0 0 0 0,0 1 0 0 0,0-1 0 0 0,0 0 0 0 0,2 3 1 0 0,6 14-423 0 0,-8-16 264 0 0,0-1 1 0 0,0 1-1 0 0,-1-1 0 0 0,1 1 1 0 0,-1 0-1 0 0,1-1 0 0 0,-1 1 1 0 0,0 0-1 0 0,0 2 0 0 0,-1-4-717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3169 0 0,'10'-3'5433'0'0,"19"0"-3806"0"0,-28 3-1530 0 0,-1 0 0 0 0,1 0 0 0 0,0 1 0 0 0,0-1 0 0 0,-1 0 0 0 0,1 0 0 0 0,0 0 0 0 0,-1 1 1 0 0,1-1-1 0 0,0 0 0 0 0,-1 1 0 0 0,1-1 0 0 0,0 0 0 0 0,-1 1 0 0 0,1-1 0 0 0,-1 1 0 0 0,1-1 0 0 0,-1 1 0 0 0,1-1 0 0 0,-1 1 1 0 0,1 1-1 0 0,7 16 2024 0 0,1-1-645 0 0,-7-8-1135 0 0,-2-9-334 0 0,0 1 0 0 0,0-1-1 0 0,0 1 1 0 0,0-1 0 0 0,0 1-1 0 0,0-1 1 0 0,0 1-1 0 0,0-1 1 0 0,0 1 0 0 0,0-1-1 0 0,0 0 1 0 0,0 1 0 0 0,1-1-1 0 0,-1 1 1 0 0,0-1-1 0 0,0 1 1 0 0,0-1 0 0 0,1 0-1 0 0,-1 1 1 0 0,0-1-1 0 0,1 1 1 0 0,-1-1 0 0 0,0 0-1 0 0,1 1 1 0 0,0-1 0 0 0,4 6 221 0 0,-2 9-4927 0 0,0-4-2694 0 0,-2-11 7259 0 0,-1 0-1 0 0,1-1 1 0 0,-1 1-1 0 0,1-1 1 0 0,0 1-1 0 0,-1-1 1 0 0,1 1-1 0 0,-1-1 1 0 0,1 1 0 0 0,-1-1-1 0 0,1 0 1 0 0,-1 1-1 0 0,1-1 1 0 0,-1 0-1 0 0,0 1 1 0 0,1-1-1 0 0,-1 0 1 0 0,0 1 0 0 0,1-3-1 0 0,43-71-442 0 0,-41 68 826 0 0,1 0 1 0 0,0 1 0 0 0,8-6 6769 0 0,-12 24-3890 0 0,1-7-1917 0 0,-1 6-820 0 0,0-1 0 0 0,4 15 0 0 0,2-2-276 0 0,-5-23-505 0 0,-1 1-1 0 0,1-1 1 0 0,-1 0-1 0 0,1 1 1 0 0,0-1 0 0 0,-1 0-1 0 0,1 1 1 0 0,0-1-1 0 0,0 0 1 0 0,0 0 0 0 0,0 0-1 0 0,0 1 1 0 0,2 0-1 0 0,-2-2 109 0 0,-1 0-1 0 0,1 0 0 0 0,-1 1 0 0 0,0-1 1 0 0,1 0-1 0 0,-1 0 0 0 0,1 0 1 0 0,-1 0-1 0 0,1 0 0 0 0,-1 0 0 0 0,1 0 1 0 0,-1 0-1 0 0,1 0 0 0 0,-1-1 0 0 0,1 1 1 0 0,-1 0-1 0 0,1 0 0 0 0,-1 0 1 0 0,1-1-1 0 0,12-9-2271 0 0,-9 6 1453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2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 35 5249 0 0,'-11'2'3240'0'0,"10"-1"-3167"0"0,0-1 0 0 0,0 0 0 0 0,0 1 1 0 0,0-1-1 0 0,0 0 0 0 0,0 1 0 0 0,0-1 0 0 0,0 0 0 0 0,0 0 1 0 0,-1 0-1 0 0,1 0 0 0 0,0 0 0 0 0,0 0 0 0 0,0-1 1 0 0,0 1-1 0 0,0 0 0 0 0,-2-1 283 0 0,4 0-314 0 0,-1 0 1 0 0,1 0-1 0 0,0 0 0 0 0,0 0 1 0 0,-1 0-1 0 0,1 0 1 0 0,0 0-1 0 0,0 1 0 0 0,0-1 1 0 0,0 0-1 0 0,0 1 1 0 0,0-1-1 0 0,2 0 0 0 0,15-9-39 0 0,-10 7 12 0 0,0 0 1 0 0,15-4-1 0 0,-21 6 5 0 0,0 1-1 0 0,0 0 1 0 0,-1-1 0 0 0,1 1 0 0 0,0 0 0 0 0,0 0-1 0 0,0 0 1 0 0,0 0 0 0 0,-1 0 0 0 0,1 0-1 0 0,0 1 1 0 0,0-1 0 0 0,0 1 0 0 0,-1-1 0 0 0,1 1-1 0 0,0 0 1 0 0,0-1 0 0 0,-1 1 0 0 0,1 0 0 0 0,1 1-1 0 0,-2 0 58 0 0,0-1 0 0 0,0 0 0 0 0,0 1-1 0 0,-1-1 1 0 0,1 1 0 0 0,0-1 0 0 0,-1 1-1 0 0,1-1 1 0 0,-1 1 0 0 0,0 0-1 0 0,1-1 1 0 0,-1 1 0 0 0,0-1 0 0 0,0 3-1 0 0,-1 27 410 0 0,0-14-317 0 0,0-5-70 0 0,0 0-1 0 0,-1-1 1 0 0,-6 21-1 0 0,-2 11-57 0 0,2-28 1 0 0,4-10-399 0 0,13-27-3597 0 0,-4 6 3413 0 0,-4 12 501 0 0,-1 0-1 0 0,1 1 1 0 0,0-1-1 0 0,1 1 0 0 0,-1 0 1 0 0,1-1-1 0 0,-1 1 1 0 0,1 0-1 0 0,0 0 1 0 0,4-5-1 0 0,-5 8 71 0 0,-1-1-1 0 0,1 1 1 0 0,-1 0-1 0 0,1 0 1 0 0,-1-1-1 0 0,1 1 1 0 0,-1 0-1 0 0,1 0 0 0 0,-1 0 1 0 0,1 0-1 0 0,-1 0 1 0 0,1 0-1 0 0,-1 0 1 0 0,1 0-1 0 0,-1 0 1 0 0,1 0-1 0 0,-1 0 1 0 0,1 0-1 0 0,-1 0 1 0 0,1 0-1 0 0,-1 0 1 0 0,1 1-1 0 0,-1-1 1 0 0,1 0-1 0 0,-1 0 1 0 0,1 1-1 0 0,-1-1 1 0 0,1 0-1 0 0,-1 0 1 0 0,0 1-1 0 0,1-1 1 0 0,-1 1-1 0 0,12 11 580 0 0,-8-7-874 0 0,0 0 1 0 0,1-1-1 0 0,-1 1 1 0 0,1-1-1 0 0,0 0 1 0 0,0-1-1 0 0,0 1 1 0 0,9 4-1 0 0,-14-8 120 0 0,0 0-1 0 0,1 0 1 0 0,-1 0-1 0 0,0 0 1 0 0,1 0-1 0 0,-1 0 1 0 0,0 0-1 0 0,1-1 1 0 0,-1 1-1 0 0,0 0 1 0 0,1 0-1 0 0,-1 0 1 0 0,0 0-1 0 0,1 0 1 0 0,-1-1-1 0 0,0 1 1 0 0,1 0-1 0 0,-1 0 1 0 0,0-1-1 0 0,0 1 1 0 0,1 0-1 0 0,-1 0 1 0 0,0-1 0 0 0,0 1-1 0 0,0 0 1 0 0,1 0-1 0 0,-1-1 1 0 0,0 1-1 0 0,0 0 1 0 0,0-1-1 0 0,0 1 1 0 0,0 0-1 0 0,0-1 1 0 0,0 1-1 0 0,0 0 1 0 0,0-1-1 0 0,0 1 1 0 0,0-1-1 0 0,0 1 1 0 0,0 0-1 0 0,0-1 1 0 0,0 0-1 0 0,-1-2-922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5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19 1976 0 0,'-1'-1'112'0'0,"1"1"0"0"0,0 0 0 0 0,0 0 0 0 0,0-1 0 0 0,0 1 0 0 0,0 0 0 0 0,0-1 0 0 0,0 1 0 0 0,0 0 0 0 0,0-1 0 0 0,0 1 0 0 0,0 0 0 0 0,0 0-1 0 0,0-1 1 0 0,0 1 0 0 0,0 0 0 0 0,0-1 0 0 0,0 1 0 0 0,0 0 0 0 0,0 0 0 0 0,0-1 0 0 0,0 1 0 0 0,0 0 0 0 0,1-1 0 0 0,-1 1 0 0 0,0 0 0 0 0,0 0-1 0 0,0-1 1 0 0,1 1 0 0 0,-1 0 0 0 0,0 0 0 0 0,0 0 0 0 0,0-1 0 0 0,1 1 0 0 0,-1 0 0 0 0,0 0 0 0 0,0 0 0 0 0,1 0 0 0 0,-1 0 0 0 0,0-1 0 0 0,1 1-1 0 0,-1 0 1 0 0,0 0 0 0 0,1 0 0 0 0,-1 0 0 0 0,0 0 0 0 0,1 0 0 0 0,16-5 1071 0 0,-14 4-1063 0 0,1 0-1 0 0,-1 1 0 0 0,1 0 0 0 0,-1 0 0 0 0,7 1 0 0 0,3-1 109 0 0,-12 0-152 0 0,-1 0-1 0 0,1 1 1 0 0,0-1-1 0 0,-1 0 1 0 0,1 0-1 0 0,0 1 1 0 0,-1-1 0 0 0,1 0-1 0 0,-1 0 1 0 0,1 1-1 0 0,0-1 1 0 0,-1 1-1 0 0,1-1 1 0 0,-1 1-1 0 0,1-1 1 0 0,-1 1-1 0 0,1-1 1 0 0,-1 1-1 0 0,0-1 1 0 0,1 1-1 0 0,-1-1 1 0 0,0 1-1 0 0,1 0 1 0 0,-1-1-1 0 0,0 1 1 0 0,0 0-1 0 0,1-1 1 0 0,-1 1-1 0 0,0 0 1 0 0,0-1 0 0 0,0 2-1 0 0,2 30 396 0 0,-1-8-441 0 0,0-18-521 0 0,1 8 849 0 0,-1-10-3391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7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3601 0 0,'2'7'7811'0'0,"9"19"-6896"0"0,18 68-390 0 0,-17-54-401 0 0,-11-37-422 0 0,0 1 0 0 0,1-1-1 0 0,-1 0 1 0 0,1 1 0 0 0,0-1 0 0 0,0 0-1 0 0,5 5 1 0 0,-6-10-471 0 0,0-1 0 0 0,-1 1 1 0 0,1 0-1 0 0,-1-1 0 0 0,1 1 0 0 0,-1-1 0 0 0,0 1 0 0 0,0-1 0 0 0,0 1 0 0 0,-1-5 0 0 0,0 1-15 0 0,0-1-556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9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2 6377 0 0,'-3'10'3366'0'0,"10"-7"-1044"0"0,2 0-1930 0 0,1-1-205 0 0,-1 0 0 0 0,0-1 0 0 0,0 0 0 0 0,1-1 0 0 0,-1 1 0 0 0,0-2-1 0 0,1 1 1 0 0,13-4 0 0 0,-4 2-142 0 0,-15 1-279 0 0,0 0 0 0 0,0 0 0 0 0,-1 0 0 0 0,1-1 0 0 0,0 1 1 0 0,-1-1-1 0 0,1 0 0 0 0,5-4 0 0 0,-29 10-10066 0 0,3 3 9321 0 0,10-3 187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3.0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1 2192 0 0,'-1'0'319'0'0,"0"1"0"0"0,0 0 0 0 0,0-1 0 0 0,0 1 0 0 0,1 0 0 0 0,-1 0 0 0 0,0 0-1 0 0,1 0 1 0 0,-1 0 0 0 0,1 0 0 0 0,-1 0 0 0 0,1 0 0 0 0,-1 0 0 0 0,1 0 0 0 0,-1 0 0 0 0,1 0-1 0 0,0 0 1 0 0,0 0 0 0 0,0 0 0 0 0,-1 0 0 0 0,1 0 0 0 0,0 0 0 0 0,0 1 0 0 0,1-1-1 0 0,-1 0 1 0 0,0 0 0 0 0,1 2 0 0 0,0-1-151 0 0,0 2-110 0 0,1-1 1 0 0,0 1 0 0 0,0-1 0 0 0,0 0-1 0 0,0 0 1 0 0,0 0 0 0 0,1 0-1 0 0,-1 0 1 0 0,6 3 0 0 0,-5-2-445 0 0,1-1 0 0 0,-1 0 0 0 0,0 1 0 0 0,6 8 0 0 0,-9-12 315 0 0,0 0-1 0 0,0 0 1 0 0,0 0-1 0 0,0 0 1 0 0,0 0-1 0 0,0 1 1 0 0,1-1-1 0 0,-1 0 1 0 0,0 0-1 0 0,0 0 1 0 0,0 0 0 0 0,0 0-1 0 0,0 0 1 0 0,0 0-1 0 0,0 0 1 0 0,0 0-1 0 0,1 1 1 0 0,-1-1-1 0 0,0 0 1 0 0,0 0-1 0 0,0 0 1 0 0,0 0-1 0 0,0 0 1 0 0,1 0-1 0 0,-1 0 1 0 0,0 0 0 0 0,0 0-1 0 0,0 0 1 0 0,0 0-1 0 0,0 0 1 0 0,1 0-1 0 0,-1 0 1 0 0,0 0-1 0 0,0 0 1 0 0,0 0-1 0 0,0 0 1 0 0,0 0-1 0 0,1 0 1 0 0,-1-1-1 0 0,0 1 1 0 0,0 0-1 0 0,0 0 1 0 0,0 0 0 0 0,0 0-1 0 0,0 0 1 0 0,0 0-1 0 0,1 0 1 0 0,-1 0-1 0 0,0 0 1 0 0,0-1-1 0 0,0 1 1 0 0,0 0-1 0 0,0 0 1 0 0,0 0-1 0 0,0 0 1 0 0,0 0-1 0 0,0-1 1 0 0,4-8-4302 0 0,-4 6 2953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3.2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 3737 0 0,'-2'4'409'0'0,"0"1"1"0"0,-1 0 0 0 0,1-1-1 0 0,1 1 1 0 0,-1 0 0 0 0,1 0-1 0 0,0 0 1 0 0,0 0-1 0 0,0 0 1 0 0,1 0 0 0 0,0 1-1 0 0,0 6 1 0 0,1-3-628 0 0,0 0 0 0 0,0 0 0 0 0,1 0-1 0 0,1-1 1 0 0,-1 1 0 0 0,1-1 0 0 0,1 1 0 0 0,4 9 0 0 0,-8-18-5 0 0,0 0 1 0 0,0 1-1 0 0,0-1 1 0 0,1 1-1 0 0,-1-1 0 0 0,0 1 1 0 0,0-1-1 0 0,0 0 1 0 0,0 1-1 0 0,-1-1 1 0 0,1 1-1 0 0,0-1 1 0 0,0 0-1 0 0,0 1 0 0 0,0-1 1 0 0,0 1-1 0 0,0-1 1 0 0,-1 0-1 0 0,1 1 1 0 0,0-1-1 0 0,0 0 1 0 0,-1 1-1 0 0,1-1 0 0 0,0 0 1 0 0,-1 1-1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3.3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23 4329 0 0,'-8'8'3100'0'0,"8"-4"-2863"0"0,5-4 319 0 0,9-3 145 0 0,5-3-362 0 0,-9 1-291 0 0,0 0 0 0 0,0 1 0 0 0,21-5 0 0 0,-29 8-7 0 0,8-1-873 0 0,-9 2 758 0 0,-1 0 1 0 0,0 0-1 0 0,0 0 0 0 0,0 1 0 0 0,0-1 0 0 0,0 0 1 0 0,1 0-1 0 0,-1 0 0 0 0,0 0 0 0 0,0 0 1 0 0,0 0-1 0 0,0 0 0 0 0,0 0 0 0 0,1 0 1 0 0,-1 0-1 0 0,0 0 0 0 0,0 0 0 0 0,0 1 0 0 0,0-1 1 0 0,0 0-1 0 0,0 0 0 0 0,0 0 0 0 0,1 0 1 0 0,-1 0-1 0 0,0 1 0 0 0,0-1 0 0 0,0 0 1 0 0,0 0-1 0 0,0 0 0 0 0,0 0 0 0 0,0 0 0 0 0,0 1 1 0 0,0-1-1 0 0,0 0 0 0 0,0 0 0 0 0,0 0 1 0 0,0 0-1 0 0,0 1 0 0 0,0-1 0 0 0,0 0 1 0 0,0 0-1 0 0,0 0 0 0 0,0 0 0 0 0,0 0 1 0 0,0 1-1 0 0,0-1 0 0 0,0 0 0 0 0,-1 0 0 0 0,1 0 1 0 0,0 0-1 0 0,0 0 0 0 0,0 0 0 0 0,0 1 1 0 0,0-1-1 0 0,0 0 0 0 0,-1 0 0 0 0,-10 9-3425 0 0,8-6 2548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4.1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 13 3321 0 0,'0'0'104'0'0,"-1"0"0"0"0,1 1-1 0 0,0-1 1 0 0,-1 0 0 0 0,1 0 0 0 0,0 0 0 0 0,-1 0 0 0 0,1 0 0 0 0,0 1 0 0 0,-1-1 0 0 0,1 0-1 0 0,0 0 1 0 0,0 0 0 0 0,-1 1 0 0 0,1-1 0 0 0,0 0 0 0 0,0 0 0 0 0,0 1 0 0 0,-1-1 0 0 0,1 0 0 0 0,0 1-1 0 0,0-1 1 0 0,0 0 0 0 0,0 1 0 0 0,-1-1 0 0 0,1 0 0 0 0,0 1 0 0 0,0 0 0 0 0,0-1 4 0 0,1 0 0 0 0,-1 0 0 0 0,0 1 0 0 0,1-1 0 0 0,-1 0 0 0 0,0 0 1 0 0,1 1-1 0 0,-1-1 0 0 0,1 0 0 0 0,-1 0 0 0 0,0 0 0 0 0,1 0 0 0 0,-1 0 1 0 0,1 0-1 0 0,-1 1 0 0 0,0-1 0 0 0,1 0 0 0 0,-1 0 0 0 0,1 0 0 0 0,-1 0 0 0 0,1-1 1 0 0,5 1 75 0 0,1-2 0 0 0,-1 1 1 0 0,0-1-1 0 0,0 0 0 0 0,11-5 1 0 0,2 0 97 0 0,-18 6-237 0 0,-1 1 1 0 0,1 0-1 0 0,-1 0 1 0 0,1 0-1 0 0,0 0 1 0 0,-1 0-1 0 0,1 0 1 0 0,-1 0 0 0 0,1 0-1 0 0,0 0 1 0 0,-1 0-1 0 0,1 0 1 0 0,-1 0-1 0 0,1 0 1 0 0,0 0-1 0 0,-1 0 1 0 0,1 1-1 0 0,-1-1 1 0 0,1 0-1 0 0,-1 1 1 0 0,1-1-1 0 0,-1 0 1 0 0,1 1-1 0 0,-1-1 1 0 0,1 0-1 0 0,0 1 1 0 0,0 1 113 0 0,0-1-1 0 0,0 1 1 0 0,0 0-1 0 0,0-1 1 0 0,0 1 0 0 0,-1 0-1 0 0,1 0 1 0 0,1 3 0 0 0,-1 3 306 0 0,0 0 1 0 0,0 0 0 0 0,0 11-1 0 0,0-11-363 0 0,0-1 0 0 0,0 1 0 0 0,1 0 0 0 0,0 0 0 0 0,3 8-1 0 0,2 8-118 0 0,-1-9-5 0 0,-2-10 15 0 0,-2-5-97 0 0,-1-2 82 0 0,1-1 0 0 0,0 1 0 0 0,0 0 0 0 0,0 0 0 0 0,4-4 0 0 0,-4 6 11 0 0,0-1 0 0 0,0 0 0 0 0,0 0 1 0 0,0 0-1 0 0,0-1 0 0 0,-1 1 0 0 0,1 0 1 0 0,0-1-1 0 0,1-1 0 0 0,14-10-74 0 0,37-20 92 0 0,-53 33 5 0 0,-1 0 1 0 0,0-1-1 0 0,1 1 0 0 0,-1 0 1 0 0,0-1-1 0 0,1 1 0 0 0,-1-1 0 0 0,0 1 1 0 0,0 0-1 0 0,1-1 0 0 0,-1 1 1 0 0,0-1-1 0 0,0 1 0 0 0,0-1 1 0 0,0 1-1 0 0,0-1 0 0 0,1 1 0 0 0,-1-1 1 0 0,0 1-1 0 0,0 0 0 0 0,0-1 1 0 0,0 1-1 0 0,0-1 0 0 0,-1 1 0 0 0,1-1 1 0 0,0 1-1 0 0,0-1 0 0 0,0 1 1 0 0,0-1-1 0 0,0 1 0 0 0,-1 0 0 0 0,1-1 1 0 0,-1 0-1 0 0,-8-16 187 0 0,7 13-120 0 0,1 4-55 0 0,0-1-13 0 0,0 0 0 0 0,0 0 0 0 0,-1 0 1 0 0,1 0-1 0 0,0 0 0 0 0,0 0 0 0 0,0 0 0 0 0,0 0 0 0 0,1 0 0 0 0,-1-1 0 0 0,0 1 0 0 0,0 0 0 0 0,0-3 0 0 0,1 4-8 0 0,0 0 0 0 0,0-1-1 0 0,0 1 1 0 0,0 0 0 0 0,0-1 0 0 0,0 1-1 0 0,0-1 1 0 0,0 1 0 0 0,0 0 0 0 0,0-1-1 0 0,0 1 1 0 0,0-1 0 0 0,0 1 0 0 0,0 0-1 0 0,-1-1 1 0 0,1 1 0 0 0,0 0 0 0 0,0-1-1 0 0,0 1 1 0 0,-1 0 0 0 0,1-1 0 0 0,0 1-1 0 0,0 0 1 0 0,-1-1 0 0 0,1 1 0 0 0,0 0 0 0 0,0 0-1 0 0,-1-1 1 0 0,1 1 0 0 0,0 0 0 0 0,-1 0-1 0 0,1 0 1 0 0,-1-1 0 0 0,1 1 0 0 0,0 0-1 0 0,-1 0 1 0 0,1 0 0 0 0,-1 0 0 0 0,-16 5 560 0 0,7 1-350 0 0,0 0 0 0 0,0 1 0 0 0,-10 9 0 0 0,12-10-126 0 0,-17 11-1 0 0,25-17-114 0 0,-1 4-2996 0 0,2-4 2909 0 0,-1 0-1 0 0,0 0 1 0 0,0 0-1 0 0,1 0 1 0 0,-1 0-1 0 0,0 0 0 0 0,0 0 1 0 0,1 0-1 0 0,-1 0 1 0 0,0 0-1 0 0,0 0 1 0 0,0 0-1 0 0,1 0 1 0 0,-1 0-1 0 0,0 0 0 0 0,0 0 1 0 0,1 0-1 0 0,-1 0 1 0 0,0 0-1 0 0,0 0 1 0 0,0 0-1 0 0,1 0 1 0 0,-1-1-1 0 0,0 1 1 0 0,0 0-1 0 0,0 0 0 0 0,0 0 1 0 0,1 0-1 0 0,-1-1 1 0 0,0 1-1 0 0,0 0 1 0 0,0 0-1 0 0,0 0 1 0 0,0-1-1 0 0,0 1 1 0 0,1 0-1 0 0,-1-1 0 0 0,15-17-7839 0 0,-13 15 6027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5.2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 22 4289 0 0,'-1'0'284'0'0,"0"0"0"0"0,0 0 0 0 0,-1 1 0 0 0,1-1 0 0 0,0 0 1 0 0,0 1-1 0 0,0-1 0 0 0,0 0 0 0 0,-1 1 0 0 0,1 0 0 0 0,-1 0 0 0 0,1-1-212 0 0,1 0 0 0 0,0 1 1 0 0,0-1-1 0 0,0 0 0 0 0,-1 0 0 0 0,1 0 0 0 0,0 0 1 0 0,0 1-1 0 0,-1-1 0 0 0,1 0 0 0 0,0 0 0 0 0,0 0 1 0 0,0 1-1 0 0,0-1 0 0 0,-1 0 0 0 0,1 0 0 0 0,0 1 0 0 0,0-1 1 0 0,0 0-1 0 0,0 1 0 0 0,0-1 0 0 0,0 0 0 0 0,0 0 1 0 0,0 1-1 0 0,0-1 0 0 0,0 0 0 0 0,0 1 0 0 0,0-1 1 0 0,0 0-1 0 0,0 0 0 0 0,0 1 0 0 0,0-1 0 0 0,0 0 0 0 0,0 1 1 0 0,0-1-1 0 0,0 0 0 0 0,1 0 0 0 0,-1 1 0 0 0,0-1 1 0 0,0 0-1 0 0,0 0 0 0 0,0 0 0 0 0,1 1 0 0 0,2 3-15 0 0,-1-1-1 0 0,1 1 0 0 0,-1 0 0 0 0,0 1 1 0 0,0-1-1 0 0,-1 0 0 0 0,1 0 0 0 0,-1 1 1 0 0,1 6-1 0 0,7 16 338 0 0,-7-22-324 0 0,-1 1 0 0 0,1 0 0 0 0,-1-1 0 0 0,0 1 0 0 0,1 12 0 0 0,-2-13-59 0 0,0 1 0 0 0,1-1 0 0 0,0 0 0 0 0,0 1 1 0 0,0-1-1 0 0,1 0 0 0 0,2 6 0 0 0,-4-10-24 0 0,1 0-1 0 0,0-1 1 0 0,0 1-1 0 0,-1 0 1 0 0,1-1 0 0 0,0 1-1 0 0,0 0 1 0 0,0-1-1 0 0,-1 1 1 0 0,1-1-1 0 0,0 0 1 0 0,0 1 0 0 0,0-1-1 0 0,0 0 1 0 0,0 1-1 0 0,0-1 1 0 0,0 0 0 0 0,0 0-1 0 0,0 0 1 0 0,0 0-1 0 0,0 0 1 0 0,0 0 0 0 0,0 0-1 0 0,0 0 1 0 0,0 0-1 0 0,2-1 1 0 0,29-8-16 0 0,-27 7-4 0 0,-3 1 44 0 0,20-7 5 0 0,-21 8-4 0 0,0-1 0 0 0,-1 1 1 0 0,1 0-1 0 0,0-1 0 0 0,0 1 1 0 0,0-1-1 0 0,-1 1 0 0 0,1-1 1 0 0,0 1-1 0 0,-1-1 0 0 0,1 0 1 0 0,0 1-1 0 0,-1-1 0 0 0,1 0 0 0 0,-1 1 1 0 0,1-1-1 0 0,-1 0 0 0 0,0 0 1 0 0,1 0-1 0 0,0-1 0 0 0,-1 0 51 0 0,0 0 0 0 0,0 0 0 0 0,0 0 0 0 0,-1 0 0 0 0,1 0-1 0 0,0 1 1 0 0,-1-1 0 0 0,1 0 0 0 0,-1 0 0 0 0,0 0 0 0 0,1 0 0 0 0,-1 1-1 0 0,0-1 1 0 0,-2-2 0 0 0,-27-40 235 0 0,25 37-296 0 0,1 0 1 0 0,-1 0 0 0 0,-1 0 0 0 0,1 0 0 0 0,-1 1 0 0 0,0 0 0 0 0,0 0 0 0 0,-1 1 0 0 0,-10-7 0 0 0,-22 1 102 0 0,43 10-4 0 0,0-1 1 0 0,0 1-1 0 0,-1-1 0 0 0,1 1 0 0 0,0 0 0 0 0,0 0 1 0 0,5 0-1 0 0,4 1-82 0 0,0-2 1 0 0,0 0-1 0 0,21-6 0 0 0,-26 6-88 0 0,-7 2-118 0 0,0-1 1 0 0,0 1-1 0 0,0 0 1 0 0,0 0-1 0 0,-1 0 1 0 0,1-1-1 0 0,0 1 1 0 0,0 0-1 0 0,0 0 1 0 0,0 0-1 0 0,0 0 1 0 0,0 1-1 0 0,0-1 1 0 0,0 0-1 0 0,0 0 1 0 0,-1 0 0 0 0,1 1-1 0 0,1 0 1 0 0,-1-1-60 0 0,-1 1 1 0 0,1 0 0 0 0,-1 0-1 0 0,0 0 1 0 0,1-1 0 0 0,-1 1-1 0 0,0 0 1 0 0,1 0 0 0 0,-1 0-1 0 0,0 0 1 0 0,0 0 0 0 0,0 0-1 0 0,0 0 1 0 0,0 0 0 0 0,0 0-1 0 0,0-1 1 0 0,0 1 0 0 0,0 0-1 0 0,-1 0 1 0 0,1 1 0 0 0,-5 38-2717 0 0,4-13 5842 0 0,9-35 1463 0 0,11-13-2054 0 0,4-1-1875 0 0,-8 9-404 0 0,-11 8-233 0 0,7-4 1000 0 0,-8 11 233 0 0,-3 7 272 0 0,5 49-363 0 0,-5-52-1126 0 0,1-1 0 0 0,0 1 0 0 0,3 10 1 0 0,-3-10-651 0 0,6 9-3589 0 0,-6-14 3538 0 0,-1 1 0 0 0,1-1-1 0 0,0 1 1 0 0,0 0 0 0 0,-1-1 0 0 0,1 1-1 0 0,-1 0 1 0 0,0-1 0 0 0,1 5 0 0 0,-1-5-310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5.5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11 2064 0 0,'0'1'234'0'0,"-1"-1"-1"0"0,1 1 1 0 0,-1 0-1 0 0,1-1 0 0 0,-1 1 1 0 0,1 0-1 0 0,0 0 1 0 0,-1-1-1 0 0,1 1 0 0 0,0 0 1 0 0,0 0-1 0 0,0 0 1 0 0,0-1-1 0 0,-1 1 1 0 0,1 0-1 0 0,0 0 0 0 0,0 0 1 0 0,1-1-1 0 0,-1 1 1 0 0,0 0-1 0 0,0 0 0 0 0,0 0 1 0 0,0 0-1 0 0,1-1 1 0 0,-1 2-1 0 0,13 21 2478 0 0,-7-14-2162 0 0,30 53 1332 0 0,-33-54-1804 0 0,-2-7-64 0 0,-1 0 0 0 0,1 1 0 0 0,-1-1 0 0 0,1 0 0 0 0,0 0-1 0 0,-1 0 1 0 0,1 1 0 0 0,0-1 0 0 0,0 0 0 0 0,0 0-1 0 0,0 0 1 0 0,0 0 0 0 0,2 1 0 0 0,-1-5-28 0 0,1-1 1 0 0,-1 0-1 0 0,0 0 1 0 0,0 1-1 0 0,-1-1 1 0 0,1-1-1 0 0,-1 1 1 0 0,1-7-1 0 0,-1 3 123 0 0,-2-1 1 0 0,1 1-1 0 0,-1-1 0 0 0,0 1 0 0 0,-3-11 1 0 0,3 17-79 0 0,0-1 1 0 0,0 1 0 0 0,0 0-1 0 0,0-1 1 0 0,-1 1-1 0 0,1 0 1 0 0,-1 0 0 0 0,1 0-1 0 0,-1 0 1 0 0,0 0-1 0 0,1 0 1 0 0,-1 0 0 0 0,0 1-1 0 0,0-1 1 0 0,-1 1-1 0 0,1-1 1 0 0,0 1 0 0 0,0 0-1 0 0,-1 0 1 0 0,1 0 0 0 0,-4-1-1 0 0,0 0-9 0 0,-21-3 116 0 0,26 5-145 0 0,-1 0 1 0 0,1 0-1 0 0,0 0 1 0 0,-1 0 0 0 0,1 1-1 0 0,0-1 1 0 0,-1 1-1 0 0,1-1 1 0 0,0 1-1 0 0,-1-1 1 0 0,1 1 0 0 0,0-1-1 0 0,0 1 1 0 0,-1 0-1 0 0,1 0 1 0 0,0 0 0 0 0,-1 1-1 0 0,1-2-71 0 0,1 1-1 0 0,-1-1 0 0 0,1 1 1 0 0,-1-1-1 0 0,1 1 0 0 0,-1 0 1 0 0,1-1-1 0 0,0 1 1 0 0,-1-1-1 0 0,1 1 0 0 0,0 0 1 0 0,-1-1-1 0 0,1 1 1 0 0,0 0-1 0 0,0-1 0 0 0,0 1 1 0 0,0 0-1 0 0,-1 0 1 0 0,1-1-1 0 0,0 1 0 0 0,0 0 1 0 0,0-1-1 0 0,1 1 0 0 0,-1 1 1 0 0,0-1-416 0 0,1-1-1 0 0,-1 1 1 0 0,1 0 0 0 0,-1-1 0 0 0,1 1-1 0 0,-1 0 1 0 0,1-1 0 0 0,-1 1 0 0 0,1-1-1 0 0,0 1 1 0 0,-1-1 0 0 0,1 1 0 0 0,0-1-1 0 0,0 1 1 0 0,-1-1 0 0 0,1 0 0 0 0,0 1-1 0 0,0-1 1 0 0,-1 0 0 0 0,3 1 0 0 0,-1 0-1854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4241 0 0,'0'0'97'0'0,"0"0"1"0"0,0-1-1 0 0,0 1 1 0 0,0 0-1 0 0,0 0 0 0 0,0-1 1 0 0,0 1-1 0 0,0 0 1 0 0,0 0-1 0 0,0-1 0 0 0,0 1 1 0 0,1 0-1 0 0,-1 0 1 0 0,0 0-1 0 0,0-1 0 0 0,0 1 1 0 0,0 0-1 0 0,0 0 1 0 0,1 0-1 0 0,-1-1 0 0 0,0 1 1 0 0,0 0-1 0 0,0 0 1 0 0,1 0-1 0 0,-1 0 0 0 0,0 0 1 0 0,0 0-1 0 0,1-1 1 0 0,-1 1-1 0 0,0 0 0 0 0,0 0 1 0 0,1 0-1 0 0,-1 0 1 0 0,14-6 2642 0 0,-10 4-1509 0 0,7-3-400 0 0,0 1-1 0 0,20-5 1 0 0,-26 7-485 0 0,9-1-3006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14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 1 4385 0 0,'-3'1'1600'0'0,"1"0"-1103"0"0,-1 1 0 0 0,1-1 0 0 0,-1 0 0 0 0,1 1 0 0 0,0-1 0 0 0,0 1 0 0 0,0-1 1 0 0,0 1-1 0 0,-2 2 0 0 0,3-2-433 0 0,0-1 1 0 0,1 0 0 0 0,-1 0-1 0 0,1 0 1 0 0,-1 1 0 0 0,1-1-1 0 0,-1 0 1 0 0,1 1-1 0 0,0-1 1 0 0,0 1 0 0 0,0-1-1 0 0,-1 0 1 0 0,1 1 0 0 0,1-1-1 0 0,-1 0 1 0 0,0 2 0 0 0,9 22-286 0 0,-3-10 288 0 0,-2 2-2791 0 0,-6-28-5122 0 0,3 8 6523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4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20 5241 0 0,'-12'12'4474'0'0,"20"-17"-4118"0"0,27-12-239 0 0,-34 16-82 0 0,1 0 0 0 0,-1 0 1 0 0,1 0-1 0 0,0 0 1 0 0,0 0-1 0 0,-1 0 0 0 0,1 1 1 0 0,0-1-1 0 0,0 1 1 0 0,0-1-1 0 0,0 1 0 0 0,0 0 1 0 0,2-1-1 0 0,-3 2 43 0 0,0-1-1 0 0,0 1 1 0 0,0-1-1 0 0,0 1 1 0 0,0 0-1 0 0,0-1 1 0 0,0 1-1 0 0,0 0 0 0 0,0 0 1 0 0,0 0-1 0 0,0-1 1 0 0,-1 1-1 0 0,1 0 1 0 0,0 0-1 0 0,-1 0 1 0 0,1 0-1 0 0,-1 0 1 0 0,1 0-1 0 0,-1 0 1 0 0,1 1-1 0 0,-1-1 1 0 0,0 0-1 0 0,1 1 1 0 0,2 12 136 0 0,1-1 0 0 0,-2 1 0 0 0,0 0 0 0 0,0 0 0 0 0,-1 16 0 0 0,-1-25-461 0 0,0 0-1 0 0,0 0 1 0 0,1 0 0 0 0,0 0-1 0 0,0 0 1 0 0,2 4 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6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3153 0 0,'3'1'6110'0'0,"-3"-1"-6017"0"0,1 1-1 0 0,-1-1 0 0 0,1 1 0 0 0,-1-1 1 0 0,1 1-1 0 0,-1-1 0 0 0,1 1 0 0 0,-1-1 1 0 0,0 1-1 0 0,1-1 0 0 0,-1 1 0 0 0,0 0 1 0 0,1-1-1 0 0,-1 1 0 0 0,0-1 0 0 0,0 2 1 0 0,15 29 56 0 0,-13-20-317 0 0,-1-7-131 0 0,0 0 0 0 0,-1 0 0 0 0,2-1 0 0 0,-1 1 1 0 0,0 0-1 0 0,1 0 0 0 0,2 4 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8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 1744 0 0,'1'-9'2105'0'0,"-1"9"-2059"0"0,0 0 1 0 0,0 0-1 0 0,0 0 0 0 0,0 0 0 0 0,0-1 0 0 0,0 1 1 0 0,0 0-1 0 0,0 0 0 0 0,0 0 0 0 0,0 0 0 0 0,0 0 1 0 0,0 0-1 0 0,0 0 0 0 0,0-1 0 0 0,0 1 0 0 0,0 0 1 0 0,0 0-1 0 0,0 0 0 0 0,0 0 0 0 0,0 0 0 0 0,0 0 1 0 0,0 0-1 0 0,0-1 0 0 0,0 1 0 0 0,1 0 0 0 0,-1 0 1 0 0,0 0-1 0 0,0 0 0 0 0,0 0 0 0 0,0 0 1 0 0,0 0-1 0 0,0 0 0 0 0,0 0 0 0 0,0 0 0 0 0,1 0 1 0 0,-1 0-1 0 0,0 0 0 0 0,0-1 0 0 0,0 1 0 0 0,0 0 1 0 0,0 0-1 0 0,0 0 0 0 0,0 0 0 0 0,1 0 0 0 0,-1 0 1 0 0,0 0-1 0 0,0 0 0 0 0,0 0 0 0 0,0 1 0 0 0,0-1 1 0 0,0 0-1 0 0,1 0 0 0 0,-1 0 0 0 0,0 0 0 0 0,0 0 1 0 0,0 0-1 0 0,0 0 0 0 0,0 0 0 0 0,0 0 0 0 0,11 25 2178 0 0,-8-19-2105 0 0,0 1-1 0 0,0 0 1 0 0,0 0 0 0 0,-1 0 0 0 0,0 0 0 0 0,-1 0 0 0 0,2 11 0 0 0,4 18 918 0 0,-6-15-150 0 0,-2-12-284 0 0,20-20-179 0 0,-13 7-548 0 0,0 0 1 0 0,0 0-1 0 0,-1 0 1 0 0,8-8-1 0 0,0 0-5158 0 0,-13 12 5240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9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26 4801 0 0,'0'0'81'0'0,"0"0"0"0"0,0 1-1 0 0,-1-1 1 0 0,1 0 0 0 0,0 0 0 0 0,0 0-1 0 0,0 0 1 0 0,-1 0 0 0 0,1 0 0 0 0,0 1-1 0 0,0-1 1 0 0,0 0 0 0 0,0 0 0 0 0,0 0-1 0 0,-1 1 1 0 0,1-1 0 0 0,0 0 0 0 0,0 0-1 0 0,0 0 1 0 0,0 1 0 0 0,0-1 0 0 0,0 0 0 0 0,0 0-1 0 0,0 0 1 0 0,0 1 0 0 0,0-1 0 0 0,0 0-1 0 0,0 0 1 0 0,0 1 0 0 0,0-1 0 0 0,0 0-1 0 0,0 0 1 0 0,0 0 0 0 0,0 1 0 0 0,0-1-1 0 0,0 0 1 0 0,0 0 0 0 0,0 1 0 0 0,0-1-1 0 0,11 0 1083 0 0,-8 0-1133 0 0,1-1 0 0 0,-1 0 0 0 0,0 0 0 0 0,0 0-1 0 0,0 0 1 0 0,5-3 0 0 0,-8 3-70 0 0,22-15-861 0 0,-8 9-4672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9.2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 23 7410 0 0,'-10'16'1862'0'0,"9"-16"-1776"0"0,0 1-1 0 0,0 0 0 0 0,0 0 0 0 0,1 0 0 0 0,-1 0 0 0 0,0 0 0 0 0,0 0 1 0 0,1 0-1 0 0,-1 0 0 0 0,1 0 0 0 0,-1 1 0 0 0,1-1 0 0 0,0 0 0 0 0,-1 0 1 0 0,1 0-1 0 0,0 1 0 0 0,0-1 0 0 0,0 0 0 0 0,0 0 0 0 0,0 0 0 0 0,0 1 1 0 0,0-1-1 0 0,0 0 0 0 0,1 0 0 0 0,-1 0 0 0 0,0 1 0 0 0,1-1 0 0 0,-1 0 1 0 0,1 0-1 0 0,0 2 0 0 0,0 0-72 0 0,0-1-1 0 0,1 0 1 0 0,-1 1 0 0 0,0-1-1 0 0,1 0 1 0 0,-1 0 0 0 0,1 0-1 0 0,0 0 1 0 0,0 0 0 0 0,0 0-1 0 0,0 0 1 0 0,0-1 0 0 0,0 1-1 0 0,0-1 1 0 0,1 1 0 0 0,-1-1-1 0 0,1 0 1 0 0,-1 0 0 0 0,1 0-1 0 0,-1 0 1 0 0,1 0 0 0 0,-1-1-1 0 0,5 1 1 0 0,-2 0-13 0 0,-2-1-6 0 0,1 1-1 0 0,-1-1 1 0 0,0 0 0 0 0,0 0 0 0 0,0 0 0 0 0,6-1 0 0 0,-8 1 5 0 0,0-1-1 0 0,0 1 0 0 0,0-1 1 0 0,0 1-1 0 0,0-1 1 0 0,0 0-1 0 0,0 1 1 0 0,0-1-1 0 0,0 0 1 0 0,-1 1-1 0 0,1-1 1 0 0,0 0-1 0 0,0 0 0 0 0,-1 0 1 0 0,1 0-1 0 0,0 0 1 0 0,-1 0-1 0 0,1 0 1 0 0,-1 0-1 0 0,0 0 1 0 0,1 0-1 0 0,-1 0 0 0 0,1-2 1 0 0,0-2 55 0 0,0 0 1 0 0,-1 0-1 0 0,1 0 1 0 0,-1 0-1 0 0,0 0 0 0 0,0 0 1 0 0,-2-7-1 0 0,2 9-25 0 0,-1 0-1 0 0,1 1 1 0 0,-1-1-1 0 0,0 0 1 0 0,0 1-1 0 0,0-1 1 0 0,0 1-1 0 0,-1-1 1 0 0,1 1-1 0 0,-1 0 0 0 0,0-1 1 0 0,1 1-1 0 0,-1 0 1 0 0,0 0-1 0 0,-3-2 1 0 0,3 3-20 0 0,0 0 0 0 0,0 0-1 0 0,0 1 1 0 0,0-1 0 0 0,0 0 0 0 0,0 1 0 0 0,0 0 0 0 0,0-1 0 0 0,0 1 0 0 0,0 0-1 0 0,-1 0 1 0 0,1 0 0 0 0,0 0 0 0 0,0 1 0 0 0,0-1 0 0 0,0 1 0 0 0,0-1 0 0 0,0 1 0 0 0,0 0-1 0 0,0-1 1 0 0,-3 3 0 0 0,-9 1-91 0 0,1 2-820 0 0,10-3-951 0 0,9 0-1497 0 0,15 5-1859 0 0,-16-7 3391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9.6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1 6753 0 0,'-1'1'258'0'0,"0"-1"0"0"0,0 1 0 0 0,0 0-1 0 0,0 0 1 0 0,0 0 0 0 0,0 1 0 0 0,0-1-1 0 0,1 0 1 0 0,-1 0 0 0 0,0 0 0 0 0,1 1-1 0 0,-1 1 1 0 0,4 1-621 0 0,9-3 652 0 0,1-1-209 0 0,0-2-1 0 0,0 0 1 0 0,0 0 0 0 0,13-5-1 0 0,-7 2 113 0 0,-18 5-126 0 0,-1 0 1 0 0,0-1 0 0 0,1 1 0 0 0,-1 0 0 0 0,1 0 0 0 0,-1 0 0 0 0,1 0-1 0 0,-1 0 1 0 0,0 0 0 0 0,1 0 0 0 0,-1 1 0 0 0,1-1 0 0 0,-1 0 0 0 0,0 0 0 0 0,1 0-1 0 0,-1 0 1 0 0,1 0 0 0 0,-1 1 0 0 0,0-1 0 0 0,1 0 0 0 0,-1 0 0 0 0,0 1-1 0 0,1-1 1 0 0,-1 0 0 0 0,0 1 0 0 0,1-1 0 0 0,4 15 1052 0 0,-3 21-235 0 0,-2-30-813 0 0,-1 13 73 0 0,3 28-56 0 0,-2-16-1436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40.1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48 2040 0 0,'21'-8'7285'0'0,"-11"5"-6325"0"0,2-3-597 0 0,1-1-1 0 0,15-11 1 0 0,-27 18-338 0 0,0-1 1 0 0,0 0-1 0 0,0 1 1 0 0,0-1-1 0 0,0 1 0 0 0,0-1 1 0 0,0 1-1 0 0,0 0 1 0 0,0-1-1 0 0,0 1 0 0 0,0 0 1 0 0,0 0-1 0 0,0 0 1 0 0,0 0-1 0 0,0 0 0 0 0,1 0 1 0 0,-1 0 29 0 0,-1 0 0 0 0,1 1-1 0 0,0-1 1 0 0,-1 0 0 0 0,1 0 0 0 0,-1 1 0 0 0,1-1 0 0 0,0 1 0 0 0,-1-1 0 0 0,1 1 0 0 0,-1-1-1 0 0,1 1 1 0 0,-1-1 0 0 0,0 1 0 0 0,1-1 0 0 0,-1 1 0 0 0,1-1 0 0 0,-1 2 0 0 0,2 3 352 0 0,0 0 1 0 0,-1 1-1 0 0,0-1 1 0 0,0 1 0 0 0,1 6-1 0 0,1 10 306 0 0,-1-10-694 0 0,-1-10-88 0 0,0 0 0 0 0,0 0 1 0 0,0 1-1 0 0,-1-1 0 0 0,1 0 1 0 0,-1 1-1 0 0,1 2 0 0 0,0 4-824 0 0,5 34 264 0 0,-6-39 669 0 0,0 0 1 0 0,0 0-1 0 0,0 0 0 0 0,-1 0 0 0 0,1-1 0 0 0,-1 1 1 0 0,0 0-1 0 0,0 0 0 0 0,-2 3 0 0 0,-1-4 73 0 0,2-8 97 0 0,1 3-180 0 0,1 1 0 0 0,0 0-1 0 0,0-1 1 0 0,0 1-1 0 0,0-1 1 0 0,0 1-1 0 0,0 0 1 0 0,0-1-1 0 0,1-1 1 0 0,3-11-37 0 0,-4 13 6 0 0,0-1 0 0 0,0 1 1 0 0,1 0-1 0 0,-1-1 0 0 0,1 1 0 0 0,-1-1 0 0 0,1 1 1 0 0,-1 0-1 0 0,1-1 0 0 0,0 1 0 0 0,-1 0 0 0 0,3-2 1 0 0,1-1-1 0 0,14-12-31 0 0,-17 16 27 0 0,0-1 0 0 0,0 1-1 0 0,-1-1 1 0 0,1 1-1 0 0,0 0 1 0 0,0 0 0 0 0,0-1-1 0 0,0 1 1 0 0,0 0-1 0 0,0 0 1 0 0,0 0 0 0 0,-1 0-1 0 0,1 0 1 0 0,0 0 0 0 0,0 0-1 0 0,0 0 1 0 0,0 1-1 0 0,0-1 1 0 0,0 0 0 0 0,0 0-1 0 0,0 1 1 0 0,-1-1 0 0 0,3 1-1 0 0,-2 0 12 0 0,2 1 18 0 0,0 0 1 0 0,0 0 0 0 0,0 0-1 0 0,0 0 1 0 0,0 1 0 0 0,0-1-1 0 0,3 5 1 0 0,-1-1-14 0 0,-3-4 24 0 0,0 1-1 0 0,0-1 1 0 0,0 0-1 0 0,0 1 1 0 0,-1-1-1 0 0,1 1 1 0 0,-1-1-1 0 0,1 1 1 0 0,-1 0 0 0 0,0 0-1 0 0,0 0 1 0 0,0-1-1 0 0,-1 1 1 0 0,1 4-1 0 0,-1-6-5 0 0,1 0 0 0 0,-1 1 0 0 0,0-1 0 0 0,0 0 0 0 0,0 0-1 0 0,0 0 1 0 0,-1 0 0 0 0,1 0 0 0 0,0 0 0 0 0,0 0 0 0 0,-1 0-1 0 0,1 0 1 0 0,0 0 0 0 0,-1 0 0 0 0,1 0 0 0 0,-1 0 0 0 0,0 0 0 0 0,1 0-1 0 0,-1 0 1 0 0,0 0 0 0 0,1-1 0 0 0,-1 1 0 0 0,0 0 0 0 0,0 0-1 0 0,0-1 1 0 0,1 1 0 0 0,-1-1 0 0 0,0 1 0 0 0,0 0 0 0 0,0-1-1 0 0,0 0 1 0 0,0 1 0 0 0,0-1 0 0 0,-2 1 0 0 0,-2 0-15 0 0,0 1 0 0 0,0-1 0 0 0,1 0 0 0 0,-1 0 0 0 0,0-1 0 0 0,0 1 0 0 0,0-1 0 0 0,0 0 0 0 0,0-1 0 0 0,-7 0 0 0 0,10 0-156 0 0,0 1 0 0 0,0 0 0 0 0,0-1 0 0 0,0 1 0 0 0,0-1 1 0 0,0 0-1 0 0,0 0 0 0 0,0 0 0 0 0,0 0 0 0 0,0 0 0 0 0,0 0 0 0 0,1 0 1 0 0,-1-1-1 0 0,1 1 0 0 0,-1-1 0 0 0,1 1 0 0 0,-1-1 0 0 0,1 1 0 0 0,0-1 1 0 0,0 0-1 0 0,-1 0 0 0 0,1 0 0 0 0,1 1 0 0 0,-1-1 0 0 0,0 0 0 0 0,0 0 1 0 0,0-3-1 0 0,1 3-486 0 0,0 0 1 0 0,0-1 0 0 0,1 1-1 0 0,-1 0 1 0 0,0-1 0 0 0,1 1-1 0 0,0 0 1 0 0,-1 0 0 0 0,1-1-1 0 0,0 1 1 0 0,0 0 0 0 0,0 0-1 0 0,1 0 1 0 0,-1 0-1 0 0,0 0 1 0 0,3-2 0 0 0,0 0-1419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40.9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 0 6737 0 0,'-1'1'379'0'0,"0"0"-1"0"0,-1 1 0 0 0,1-1 0 0 0,0 0 0 0 0,0 0 1 0 0,0 1-1 0 0,0-1 0 0 0,0 1 0 0 0,0-1 0 0 0,0 1 1 0 0,1-1-1 0 0,-1 1 0 0 0,0-1 0 0 0,1 1 0 0 0,-1 0 1 0 0,1-1-1 0 0,0 1 0 0 0,-1 0 0 0 0,1-1 0 0 0,0 1 1 0 0,0 2-1 0 0,0 25 77 0 0,-1-9-348 0 0,3 23-1 0 0,-2-30-193 0 0,1-1-1 0 0,-3 14 0 0 0,1 6-4506 0 0,2-61-4376 0 0,4-14 9300 0 0,-4 27-835 0 0,0 14 562 0 0,-1 0 122 0 0,0 1 0 0 0,0-1 0 0 0,0 1 0 0 0,0 0 0 0 0,0-1 0 0 0,0 1 0 0 0,1-1-1 0 0,-1 1 1 0 0,1 0 0 0 0,-1-1 0 0 0,1 1 0 0 0,-1 0 0 0 0,1 0 0 0 0,0-1 0 0 0,0 1 0 0 0,-1 0 0 0 0,1 0 0 0 0,0 0 0 0 0,0 0 0 0 0,2-1 0 0 0,-3 2 57 0 0,1-1 0 0 0,0 1 0 0 0,-1 0 0 0 0,1 0 1 0 0,-1 1-1 0 0,1-1 0 0 0,0 0 0 0 0,-1 0 0 0 0,1 0 1 0 0,-1 0-1 0 0,1 0 0 0 0,0 1 0 0 0,-1-1 1 0 0,1 0-1 0 0,-1 1 0 0 0,2 0 0 0 0,13 11 1456 0 0,-11-7-1646 0 0,0 0-1 0 0,1 0 0 0 0,-1-1 1 0 0,1 0-1 0 0,0 0 0 0 0,0 0 1 0 0,0-1-1 0 0,8 5 0 0 0,-13-8-154 0 0,0 0-1 0 0,1 0 0 0 0,-1 1 1 0 0,0-1-1 0 0,1 0 0 0 0,-1 0 0 0 0,0 0 1 0 0,1 0-1 0 0,-1 0 0 0 0,0 0 0 0 0,1 0 1 0 0,-1 0-1 0 0,1 0 0 0 0,-1 0 1 0 0,0 0-1 0 0,1 0 0 0 0,-1 0 0 0 0,0 0 1 0 0,1 0-1 0 0,-1 0 0 0 0,0-1 0 0 0,1 1 1 0 0,-1 0-1 0 0,0 0 0 0 0,1 0 0 0 0,-1 0 1 0 0,0-1-1 0 0,7-10-1991 0 0,-1-22 288 0 0,-4 19 1863 0 0,1-3-14 0 0,-3 13 168 0 0,0 1 1 0 0,0-1-1 0 0,1 1 0 0 0,0-1 1 0 0,0 1-1 0 0,0-1 0 0 0,0 1 1 0 0,0 0-1 0 0,1-1 0 0 0,3-4 0 0 0,-5 8-28 0 0,0 0-1 0 0,1 0 0 0 0,-1 0 1 0 0,1 0-1 0 0,-1 0 0 0 0,0 0 0 0 0,1 1 1 0 0,-1-1-1 0 0,0 0 0 0 0,1 0 0 0 0,-1 0 1 0 0,0 1-1 0 0,1-1 0 0 0,-1 0 1 0 0,0 0-1 0 0,0 1 0 0 0,1-1 0 0 0,-1 0 1 0 0,0 1-1 0 0,0-1 0 0 0,0 0 0 0 0,1 1 1 0 0,-1-1-1 0 0,0 0 0 0 0,0 1 0 0 0,0-1 1 0 0,0 1-1 0 0,0-1 0 0 0,0 1 1 0 0,6 12 795 0 0,7 27 86 0 0,-7-19-966 0 0,-4-14-102 0 0,0 0-1 0 0,0 0 0 0 0,-1 0 0 0 0,0 0 0 0 0,1 8 0 0 0,-2-14-22 0 0,0 2-488 0 0,0-5-267 0 0,10-11 11 0 0,23-19 826 0 0,-27 27-14 0 0,-6 4-32 0 0,1 0 0 0 0,0 1 1 0 0,-1-1-1 0 0,1 0 0 0 0,0 1 0 0 0,0-1 1 0 0,0 1-1 0 0,0-1 0 0 0,0 1 1 0 0,-1-1-1 0 0,1 1 0 0 0,0 0 1 0 0,0-1-1 0 0,0 1 0 0 0,0 0 0 0 0,0 0 1 0 0,2 0-1 0 0,-2 0 1 0 0,-1 0-1 0 0,1 0 1 0 0,-1 0-1 0 0,1 0 1 0 0,0 0 0 0 0,-1 0-1 0 0,1 1 1 0 0,-1-1 0 0 0,1 0-1 0 0,-1 0 1 0 0,1 1-1 0 0,-1-1 1 0 0,1 0 0 0 0,-1 1-1 0 0,1-1 1 0 0,-1 0 0 0 0,0 1-1 0 0,1-1 1 0 0,-1 1-1 0 0,1-1 1 0 0,-1 1 0 0 0,0-1-1 0 0,1 1 1 0 0,-1-1 0 0 0,0 1-1 0 0,1 0 1 0 0,-1 1 18 0 0,1 1 1 0 0,0-1-1 0 0,-1 1 0 0 0,1-1 1 0 0,-1 1-1 0 0,0 3 1 0 0,-3 39 208 0 0,3-44-229 0 0,-14 50 866 0 0,17-53-862 0 0,0 0 1 0 0,1 0-1 0 0,-1 0 0 0 0,1 0 1 0 0,0 0-1 0 0,0 1 0 0 0,-1 0 1 0 0,1 0-1 0 0,0 0 0 0 0,6-1 1 0 0,13-3 27 0 0,-19 4-11 0 0,0-1 0 0 0,0 2 1 0 0,0-1-1 0 0,0 0 0 0 0,1 1 0 0 0,-1 0 0 0 0,0 0 0 0 0,0 0 1 0 0,0 1-1 0 0,1-1 0 0 0,-1 1 0 0 0,0 0 0 0 0,7 2 1 0 0,-9-1 81 0 0,0 0 0 0 0,0 0 1 0 0,0-1-1 0 0,0 1 1 0 0,0 1-1 0 0,0-1 0 0 0,0 0 1 0 0,-1 0-1 0 0,1 1 0 0 0,-1-1 1 0 0,0 1-1 0 0,1-1 1 0 0,-1 1-1 0 0,0 0 0 0 0,1 5 1 0 0,-1 2 60 0 0,0 0 1 0 0,0 0-1 0 0,-1 11 1 0 0,0-16-139 0 0,0 2-234 0 0,0 0 473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7634 0 0,'-14'5'1705'0'0,"12"-4"-1399"0"0,0 0 1 0 0,0 0 0 0 0,-1 0-1 0 0,1 0 1 0 0,0-1 0 0 0,-1 1-1 0 0,-2 0 1 0 0,27-23 757 0 0,-8 16-980 0 0,0 1-1 0 0,16-4 1 0 0,-25 8-72 0 0,0 0 0 0 0,1 0 1 0 0,0 0-1 0 0,-1 1 0 0 0,1 0 0 0 0,-1 0 1 0 0,1 1-1 0 0,-1-1 0 0 0,6 3 0 0 0,-9-3 36 0 0,-1 0 0 0 0,1 1-1 0 0,-1-1 1 0 0,0 1-1 0 0,1 0 1 0 0,-1-1-1 0 0,0 1 1 0 0,0 0-1 0 0,1 0 1 0 0,-1 0-1 0 0,0 0 1 0 0,0 0-1 0 0,0 0 1 0 0,0 0 0 0 0,0 0-1 0 0,0 0 1 0 0,0 1-1 0 0,-1-1 1 0 0,1 0-1 0 0,0 1 1 0 0,-1-1-1 0 0,1 0 1 0 0,-1 1-1 0 0,1-1 1 0 0,-1 1-1 0 0,0-1 1 0 0,0 1 0 0 0,1-1-1 0 0,-1 1 1 0 0,0-1-1 0 0,0 1 1 0 0,-1 2-1 0 0,0 5 105 0 0,-1 0 1 0 0,1 1-1 0 0,-2-1 0 0 0,-3 10 1 0 0,2-6-166 0 0,-26 65 85 0 0,25-67-17 0 0,2-7-153 0 0,1 0 1 0 0,0 0-1 0 0,1 0 1 0 0,-1 1-1 0 0,1-1 1 0 0,0 1-1 0 0,-1 6 1 0 0,0-6-2549 0 0,5-9 790 0 0,-1 1 1363 0 0,0 0 0 0 0,0 0 0 0 0,-1 0 0 0 0,0 0 0 0 0,1-1 0 0 0,-1 1 0 0 0,1-6 0 0 0,3-7-810 0 0,-1 6 586 0 0,-4 6 588 0 0,1 1-1 0 0,0 0 1 0 0,0 0-1 0 0,1 0 0 0 0,-1 0 1 0 0,1 0-1 0 0,-1 1 1 0 0,1-1-1 0 0,0 0 0 0 0,0 1 1 0 0,0-1-1 0 0,0 1 1 0 0,5-4-1 0 0,-6 6 573 0 0,1 1 1 0 0,-1-1 0 0 0,0 1-1 0 0,0-1 1 0 0,1 1 0 0 0,-1 0-1 0 0,0 0 1 0 0,0-1-1 0 0,0 1 1 0 0,0 0 0 0 0,0 0-1 0 0,1 1 1 0 0,15 11 874 0 0,18 3-2188 0 0,-25-8-1889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1168 0 0,'-2'3'742'0'0,"0"0"-1"0"0,0-1 1 0 0,1 1-1 0 0,-1 0 0 0 0,-1 4 1 0 0,-5 8 4531 0 0,8-13-5048 0 0,-1-1-1 0 0,1 1 1 0 0,-1 0-1 0 0,1-1 1 0 0,0 1-1 0 0,-1-1 1 0 0,1 1-1 0 0,0 0 1 0 0,0-1-1 0 0,0 1 1 0 0,0 0-1 0 0,1-1 1 0 0,-1 1-1 0 0,1 1 1 0 0,7 23-3367 0 0,-8-26 2850 0 0,1 1 1 0 0,-1-1 0 0 0,0 1 0 0 0,0-1-1 0 0,0 0 1 0 0,1 1 0 0 0,-1-1 0 0 0,2 2-1748 0 0,-1-2 1748 0 0,-1 0-1 0 0,1 1 1 0 0,-1-1 0 0 0,0 0 0 0 0,1 0-1 0 0,-1 0 1 0 0,1 0 0 0 0,-1 0 0 0 0,1 0-1 0 0,-1 0 1 0 0,0 1 0 0 0,2-2 0 0 0,7-4-1612 0 0,-6 3 853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2585 0 0,'8'-3'5947'0'0,"9"-2"-3719"0"0,-11 3-2071 0 0,-1 0 0 0 0,1 1 0 0 0,0-1 1 0 0,10 0-1 0 0,-14 2-156 0 0,1 0 0 0 0,0 0 0 0 0,0 0 0 0 0,-1 0 0 0 0,1 0 0 0 0,0 1 0 0 0,0-1 0 0 0,-1 1 0 0 0,1 0 0 0 0,0 0 0 0 0,4 2 0 0 0,-6-2 25 0 0,0 0 0 0 0,0 0 0 0 0,0 0 0 0 0,0 0 0 0 0,0 0 0 0 0,0 0 0 0 0,-1 0 0 0 0,1 1 0 0 0,0-1-1 0 0,-1 0 1 0 0,1 0 0 0 0,-1 1 0 0 0,0-1 0 0 0,1 0 0 0 0,-1 1 0 0 0,0-1 0 0 0,0 0 0 0 0,1 1-1 0 0,-1-1 1 0 0,-1 3 0 0 0,-4 32 442 0 0,3-20-229 0 0,-4 14 325 0 0,4-24-454 0 0,1-1 0 0 0,0 1 0 0 0,0 0-1 0 0,0 0 1 0 0,1 0 0 0 0,0-1 0 0 0,0 1 0 0 0,0 0-1 0 0,3 11 1 0 0,-3-16-99 0 0,0 0-1 0 0,0 0 0 0 0,1-1 1 0 0,-1 1-1 0 0,1 0 1 0 0,-1 0-1 0 0,1-1 0 0 0,-1 1 1 0 0,1 0-1 0 0,-1-1 1 0 0,1 1-1 0 0,0 0 0 0 0,-1-1 1 0 0,1 1-1 0 0,0-1 1 0 0,0 1-1 0 0,-1-1 1 0 0,1 1-1 0 0,0-1 0 0 0,0 0 1 0 0,0 1-1 0 0,0-1 1 0 0,-1 0-1 0 0,1 0 0 0 0,0 0 1 0 0,0 0-1 0 0,0 1 1 0 0,1-1-1 0 0,0-1 28 0 0,0 1-1 0 0,0 0 1 0 0,0 0 0 0 0,0-1-1 0 0,0 1 1 0 0,0-1-1 0 0,0 0 1 0 0,0 0 0 0 0,0 1-1 0 0,0-1 1 0 0,0 0-1 0 0,1-2 1 0 0,0 2-5 0 0,-1-1-1 0 0,0 1 1 0 0,1 0 0 0 0,-1 0 0 0 0,0 0-1 0 0,6 0 1 0 0,7-5-59 0 0,-1-4-794 0 0,-11 2-5002 0 0,-3-7-913 0 0,0 11 4655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5281 0 0,'-1'0'5202'0'0,"11"6"-3958"0"0,23 8-1370 0 0,-16-5-1189 0 0,-16-9 789 0 0,0 1 0 0 0,0-1 0 0 0,0 1 1 0 0,0-1-1 0 0,0 1 0 0 0,0 0 0 0 0,-1-1 0 0 0,1 1 0 0 0,0 0 0 0 0,0-1 0 0 0,-1 1 0 0 0,1 0 1 0 0,0 0-1 0 0,0 1 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3897 0 0,'21'-6'6436'0'0,"-11"2"-6247"0"0,0 1 0 0 0,1 0 0 0 0,11-2 0 0 0,-21 5-125 0 0,0 0 0 0 0,1 0 1 0 0,-1 1-1 0 0,0-1 0 0 0,1 0 0 0 0,-1 0 1 0 0,0 1-1 0 0,1-1 0 0 0,-1 0 0 0 0,0 1 1 0 0,0-1-1 0 0,1 1 0 0 0,-1 0 0 0 0,0-1 0 0 0,0 1 1 0 0,0 0-1 0 0,0 0 0 0 0,0 0 0 0 0,2 2 1 0 0,-2-2-6 0 0,0 1 0 0 0,0 0 0 0 0,0 0 0 0 0,0 0 1 0 0,0 0-1 0 0,-1 0 0 0 0,1 0 0 0 0,-1 0 1 0 0,1 1-1 0 0,-1-1 0 0 0,0 3 0 0 0,0 7 68 0 0,-1-1-1 0 0,0 1 1 0 0,-5 21-1 0 0,3-21-49 0 0,-17 60-304 0 0,17-59-1212 0 0,5-17-1175 0 0,7-29 235 0 0,-9 33 2378 0 0,8-12 270 0 0,-8 12-246 0 0,0 0-1 0 0,0-1 1 0 0,1 1 0 0 0,-1 0-1 0 0,0 0 1 0 0,0 0-1 0 0,1-1 1 0 0,-1 1 0 0 0,0 0-1 0 0,0 0 1 0 0,1 0 0 0 0,-1 0-1 0 0,0 0 1 0 0,1 0-1 0 0,-1-1 1 0 0,0 1 0 0 0,0 0-1 0 0,1 0 1 0 0,-1 0-1 0 0,0 0 1 0 0,1 0 0 0 0,-1 0-1 0 0,0 0 1 0 0,1 0-1 0 0,-1 0 1 0 0,0 0 0 0 0,1 1-1 0 0,-1-1 1 0 0,0 0-1 0 0,0 0 1 0 0,1 0 0 0 0,-1 0-1 0 0,0 0 1 0 0,1 1-1 0 0,-1-1 1 0 0,0 0 0 0 0,0 0-1 0 0,0 0 1 0 0,1 1-1 0 0,-1-1 1 0 0,21 9 249 0 0,-1 4-860 0 0,-12-10-3581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2961 0 0,'11'1'4577'0'0,"-10"0"-4476"0"0,0-1-1 0 0,1 0 1 0 0,-1 0-1 0 0,0 0 1 0 0,0 0-1 0 0,0 0 1 0 0,1 0-1 0 0,-1 0 1 0 0,0 0 0 0 0,0 0-1 0 0,1-1 1 0 0,-1 1-1 0 0,0 0 1 0 0,0-1-1 0 0,0 1 1 0 0,0-1-1 0 0,0 1 1 0 0,0-1-1 0 0,0 0 1 0 0,0 1 0 0 0,2-3-1 0 0,5-2 46 0 0,0 0-1 0 0,12-5 1 0 0,-12 6-113 0 0,-7 4-4 0 0,0-1 0 0 0,-1 1 0 0 0,1 0 0 0 0,-1-1 0 0 0,1 1 0 0 0,0 0 0 0 0,-1-1 1 0 0,1 1-1 0 0,0 0 0 0 0,-1 0 0 0 0,1 0 0 0 0,0-1 0 0 0,0 1 0 0 0,-1 0 0 0 0,1 0 1 0 0,0 0-1 0 0,0 0 0 0 0,-1 0 0 0 0,1 1 0 0 0,0-1 0 0 0,-1 0 0 0 0,1 0 1 0 0,0 0-1 0 0,-1 1 0 0 0,1-1 0 0 0,0 0 0 0 0,-1 1 0 0 0,1-1 0 0 0,0 0 0 0 0,-1 1 1 0 0,1-1-1 0 0,-1 1 0 0 0,1-1 0 0 0,-1 1 0 0 0,1-1 0 0 0,-1 1 0 0 0,1 0 0 0 0,-1-1 1 0 0,1 1-1 0 0,-1-1 0 0 0,0 1 0 0 0,0 0 0 0 0,1-1 0 0 0,-1 1 0 0 0,0 0 1 0 0,0-1-1 0 0,1 2 0 0 0,0 6 198 0 0,0-1 0 0 0,0 0 0 0 0,-1 0 0 0 0,0 10 1 0 0,0 4-237 0 0,4 18-988 0 0,-4-38 543 0 0,0 2-1739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2961 0 0,'7'3'9818'0'0,"-5"0"-9473"0"0,-1 0 1 0 0,0 0-1 0 0,1 0 1 0 0,-1 0-1 0 0,-1 0 1 0 0,2 4-1 0 0,2 9-176 0 0,0-4-60 0 0,-1 1 1 0 0,3 22 0 0 0,1 3 4 0 0,1-14-97 0 0,-6-20-39 0 0,0 0 0 0 0,0 0 0 0 0,-1 0 1 0 0,0 0-1 0 0,0 0 0 0 0,0 0 0 0 0,0 6 0 0 0,-1-10-55 0 0,0 0 1 0 0,0 0-1 0 0,0 1 0 0 0,0-1 0 0 0,0 0 0 0 0,0 0 0 0 0,0 0 0 0 0,0 0 1 0 0,0 1-1 0 0,0-1 0 0 0,0 0 0 0 0,0 0 0 0 0,0 0 0 0 0,0 0 0 0 0,0 0 0 0 0,0 1 1 0 0,0-1-1 0 0,0 0 0 0 0,0 0 0 0 0,0 0 0 0 0,0 0 0 0 0,0 1 0 0 0,0-1 1 0 0,0 0-1 0 0,0 0 0 0 0,1 0 0 0 0,-1 0 0 0 0,0 0 0 0 0,0 0 0 0 0,0 0 0 0 0,0 1 1 0 0,0-1-1 0 0,0 0 0 0 0,0 0 0 0 0,1 0 0 0 0,-1 0 0 0 0,0 0 0 0 0,0 0 1 0 0,0 0-1 0 0,0 0 0 0 0,0 0 0 0 0,1 0 0 0 0,-1 0 0 0 0,0 0 0 0 0,0 0 0 0 0,0 0 1 0 0,0 0-1 0 0,1 0 0 0 0,-1 0 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 6201 0 0,'-7'1'1642'0'0,"-6"0"-1238"0"0,13-1-399 0 0,0-1 0 0 0,1 1 0 0 0,-1 0 0 0 0,0 0 0 0 0,0 0 0 0 0,0 0 0 0 0,0 0 0 0 0,0 0 0 0 0,0 0 0 0 0,0 0-1 0 0,0 0 1 0 0,0 0 0 0 0,0 0 0 0 0,0-1 0 0 0,0 1 0 0 0,1 0 0 0 0,-1 0 0 0 0,0 0 0 0 0,0 0 0 0 0,0 0 0 0 0,0 0 0 0 0,0 0 0 0 0,0 0 0 0 0,0-1 0 0 0,0 1 0 0 0,0 0 0 0 0,0 0 0 0 0,0 0 0 0 0,0 0 0 0 0,0 0 0 0 0,0 0-1 0 0,0 0 1 0 0,0 0 0 0 0,0-1 0 0 0,0 1 0 0 0,-1 0 0 0 0,1 0 0 0 0,0 0 0 0 0,0 0 0 0 0,0 0 0 0 0,0 0 0 0 0,0 0 0 0 0,0 0 0 0 0,0 0 0 0 0,0-1 0 0 0,0 1 0 0 0,0 0 0 0 0,0 0 0 0 0,0 0 0 0 0,-1 0 0 0 0,1 0-1 0 0,0 0 1 0 0,0 0 0 0 0,0 0 0 0 0,0 0 0 0 0,0 0 0 0 0,0 0 0 0 0,0 0 0 0 0,0 0 0 0 0,-1 0 0 0 0,1 0 0 0 0,0 0 0 0 0,0 0 0 0 0,0 0 0 0 0,0 0 0 0 0,4-3 23 0 0,1 0 0 0 0,0 0 0 0 0,-1 1 0 0 0,1-1 0 0 0,0 1 0 0 0,1 0 0 0 0,8-2 0 0 0,8-3-87 0 0,-18 6 97 0 0,-1 0-1 0 0,1 0 0 0 0,0 1 1 0 0,-1-1-1 0 0,1 1 0 0 0,5 0 1 0 0,-9 0 3 0 0,0 0 0 0 0,1 0 0 0 0,-1 0 0 0 0,0 1 1 0 0,1-1-1 0 0,-1 0 0 0 0,0 0 0 0 0,0 1 0 0 0,0-1 0 0 0,1 0 1 0 0,-1 0-1 0 0,0 1 0 0 0,0-1 0 0 0,0 0 0 0 0,1 1 1 0 0,-1-1-1 0 0,0 0 0 0 0,0 1 0 0 0,0-1 0 0 0,0 0 1 0 0,0 1-1 0 0,0-1 0 0 0,0 0 0 0 0,0 1 0 0 0,0 0 0 0 0,1 13 426 0 0,-1-9-312 0 0,5 30 8 0 0,-1 57-1 0 0,-7-63-1535 0 0,3-41-5580 0 0,-1-15 5336 0 0,2 20 550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 0 0,'16'14'4125'0'0,"8"3"-3572"0"0,-4-4-2567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3361 0 0,'0'1'154'0'0,"-1"0"1"0"0,0 0-1 0 0,1 0 1 0 0,-1 0-1 0 0,1 1 1 0 0,-1-1-1 0 0,1 0 1 0 0,0 0-1 0 0,-1 1 1 0 0,1-1 0 0 0,0 0-1 0 0,0 1 1 0 0,0-1-1 0 0,0 0 1 0 0,0 1-1 0 0,0 1 1 0 0,6 26 176 0 0,-4-19-59 0 0,-1-3-177 0 0,0-2-66 0 0,0 0-1 0 0,0 0 1 0 0,0 0-1 0 0,1-1 1 0 0,-1 1-1 0 0,5 7 0 0 0,14 33-268 0 0,-16-42-720 0 0,-2-8-1057 0 0,-2-10-404 0 0,-1 11 1182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2433 0 0,'7'1'5317'0'0,"-3"-1"-5160"0"0,0 1-1 0 0,0-1 1 0 0,0 0 0 0 0,0 0-1 0 0,5-1 1 0 0,20-1-119 0 0,-28 2-303 0 0,1-1 1 0 0,-1 1-1 0 0,0 0 0 0 0,1 0 1 0 0,-1 1-1 0 0,0-1 0 0 0,0 0 1 0 0,1 0-1 0 0,-1 1 0 0 0,0-1 0 0 0,0 0 1 0 0,0 1-1 0 0,1-1 0 0 0,-1 1 1 0 0,0 0-1 0 0,0-1 0 0 0,0 1 0 0 0,0 0 1 0 0,1 1-1 0 0,-2 2-1481 0 0,-1-1 66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3441 0 0,'-10'10'2860'0'0,"14"-10"-2608"0"0,0-1 0 0 0,0 0 0 0 0,0 0 0 0 0,0 0 0 0 0,4-2-1 0 0,5-1-99 0 0,-11 3-146 0 0,-1 1-1 0 0,0 0 0 0 0,0 0 0 0 0,0-1 0 0 0,0 1 0 0 0,0 0 0 0 0,1 0 0 0 0,-1 0 1 0 0,0 0-1 0 0,0 1 0 0 0,0-1 0 0 0,0 0 0 0 0,1 0 0 0 0,-1 1 0 0 0,0-1 1 0 0,0 1-1 0 0,0-1 0 0 0,0 1 0 0 0,0-1 0 0 0,1 2 0 0 0,0-1 13 0 0,-1 0-1 0 0,0 1 1 0 0,0-1-1 0 0,0 1 1 0 0,0-1-1 0 0,0 1 1 0 0,0-1-1 0 0,0 1 1 0 0,-1 0-1 0 0,1-1 1 0 0,0 1-1 0 0,-1 2 1 0 0,2 6 218 0 0,-1 0 0 0 0,0-1 0 0 0,0 1 0 0 0,-2 11 0 0 0,1-10 297 0 0,0-7-309 0 0,0-3-207 0 0,-1-1 1 0 0,1 1-1 0 0,0 0 1 0 0,0-1 0 0 0,0 1-1 0 0,0-1 1 0 0,0 1 0 0 0,0-1-1 0 0,0 1 1 0 0,0-1-1 0 0,0 1 1 0 0,0-1 0 0 0,0 1-1 0 0,0-1 1 0 0,0 1-1 0 0,0-1 1 0 0,1 1 0 0 0,-1-1-1 0 0,0 1 1 0 0,0-1 0 0 0,1 1-1 0 0,-1-1 1 0 0,0 1-1 0 0,0-1 1 0 0,1 0 0 0 0,-1 1-1 0 0,1-1 1 0 0,-1 1 0 0 0,0-1-1 0 0,1 0 1 0 0,-1 1-1 0 0,1-1 1 0 0,-1 0 0 0 0,1 0-1 0 0,-1 1 1 0 0,1-1 0 0 0,-1 0-1 0 0,1 0 1 0 0,-1 0-1 0 0,1 0 1 0 0,-1 0 0 0 0,1 0-1 0 0,-1 1 1 0 0,1-1-1 0 0,-1 0 1 0 0,1 0 0 0 0,0-1-1 0 0,1 1 8 0 0,1 0 0 0 0,-1-1 0 0 0,0 1 0 0 0,1-1-1 0 0,-1 0 1 0 0,0 0 0 0 0,1 0 0 0 0,-1 0 0 0 0,0 0-1 0 0,0 0 1 0 0,0-1 0 0 0,0 1 0 0 0,0-1 0 0 0,3-2-1 0 0,4-3-118 0 0,-7 5-245 0 0,0 0 0 0 0,0-1 0 0 0,-1 1 0 0 0,1 0 0 0 0,0-1 0 0 0,-1 1 0 0 0,3-5 0 0 0,3-11-6007 0 0,-7 16 4052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4944-6BDB-465A-8597-54922438D89F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9BE3-EFF7-4245-B373-4B45B1FC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8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D321-4A2E-152D-71D2-6032F9BE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897A06-80EC-5484-B154-21CC51F73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58AA1-F7BD-0E7B-E143-198D19095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흐름 원본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25E27-5F4E-A7FD-009C-118DE6019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3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AF47A-7716-9D71-A13B-49541666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D44462-FE57-2BEA-FDA2-8AB8475E7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0DAF56-735A-2868-E6D6-FCFB24172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사용할 화장품의 목록을 편집하는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C593A-1154-18F1-FEEE-98FF9017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F22C3-0867-1C82-E9CE-A46E2D66C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B7E51E-A4A0-4A51-8CA3-688CEE759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03805C-D733-46F7-DB1E-8E455A58C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등록 페이지</a:t>
            </a:r>
            <a:r>
              <a:rPr lang="en-US" altLang="ko-KR" dirty="0"/>
              <a:t>. </a:t>
            </a:r>
            <a:r>
              <a:rPr lang="ko-KR" altLang="en-US" dirty="0"/>
              <a:t>목록 탭의 제품 등록 페이지와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40162-F7C8-1F59-314E-D29404241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4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1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사용한 제품이랑 내일 사용할 제품까지는 보여줘야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9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9551E-6B9F-7F88-212F-B7ABD47E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794990-F072-3EEC-56FF-8B548AAE8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A714CA-CE75-7E18-C877-E57CDCE17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기본적으로 사용자가 기존에 등록해 둔 화장품 목록에 있는 제품 중에서 선택한다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대신 원하는 제품이 없으면 새 제품을 등록할 수 있도록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718A0-CE6B-DA9F-27C4-F7EAF0CA1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6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사용체크는 같은 날에 여러 번 하면 기존 저장된 값을 삭제하고 새로 삭제하는 로직으로 구현해야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1816-4D8F-685B-C2FD-AF502299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314B19-324E-8089-9E30-4B547BC7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A4FC2B-81BA-76A8-7EB5-F6044D0BA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사용체크는 같은 날에 여러 번 하면 기존 저장된 값을 삭제하고 새로 삭제하는 로직으로 구현해야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CD130-D98F-DD1E-878E-BAC0C1CEB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0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3285C-5DFE-3F68-C047-01AD6E5FD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8140FB-194C-CEBE-EA0A-7AC4AF92A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C65319-031D-46EE-5F3E-436C23781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페이지에는 정렬 기능이 추가되어야 함</a:t>
            </a:r>
            <a:r>
              <a:rPr lang="en-US" altLang="ko-KR" dirty="0"/>
              <a:t>.(</a:t>
            </a:r>
            <a:r>
              <a:rPr lang="ko-KR" altLang="en-US" dirty="0"/>
              <a:t>업데이트 시</a:t>
            </a:r>
            <a:r>
              <a:rPr lang="en-US" altLang="ko-KR" dirty="0"/>
              <a:t>), </a:t>
            </a:r>
            <a:r>
              <a:rPr lang="ko-KR" altLang="en-US" dirty="0"/>
              <a:t>일단은 필터링 기능만 구현하되 최근사용일자순으로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A3167-EA7C-F49F-8966-0CC1210F0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8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A961-04E7-54AB-9474-D3D5242D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F3D220-D8E2-FEBF-6DAD-2524F9CA3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15ECE1-05E4-C674-C4E4-4EB5DDB4A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등록 페이지</a:t>
            </a:r>
            <a:r>
              <a:rPr lang="en-US" altLang="ko-KR" dirty="0"/>
              <a:t>. </a:t>
            </a:r>
            <a:r>
              <a:rPr lang="ko-KR" altLang="en-US" dirty="0"/>
              <a:t>목록 탭의 제품 등록 페이지와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9AB21-4A3E-62BC-30A4-78C580715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2A5C8-E836-3DA7-0A29-F554B8CE1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25F0C0-F9B3-587A-28DF-0369888B2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2894DF-9D68-E056-5517-74D806F05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등록 페이지</a:t>
            </a:r>
            <a:r>
              <a:rPr lang="en-US" altLang="ko-KR" dirty="0"/>
              <a:t>. </a:t>
            </a:r>
            <a:r>
              <a:rPr lang="ko-KR" altLang="en-US" dirty="0"/>
              <a:t>목록 탭의 제품 등록 페이지와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2A02F-FA76-7F6A-FA8B-5438D205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704D-FAF4-8C10-9CEF-EFA9DFD8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D2C5E-0BAF-37B7-C50A-021F2734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C0B1-46B0-BA1F-DA34-6D51E69E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5B33-49A5-1D19-A5D9-3837DB00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9A7F-FF49-D862-EB6F-6FB217B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E431-0831-9422-D341-0F5D80FE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D122D-9F9F-05E6-3705-BECD5791A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E103-AB26-F4D7-B2CB-708B9F02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331C5-86E3-FE6E-A761-A49631DA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E2B2-F441-F62A-B0DF-973B166D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7EDB97-DC04-C82C-3FFD-BE0D5636B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13546-6B64-495C-3C4B-B5F707B6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016C8-A985-8B96-1DBE-2819F34A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2240A-6054-2F71-0306-006858FD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E87D9-7381-0ED5-FB02-4CD299B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3440F-9003-63C6-3A51-70A2D3F6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2F858-7C5C-18DA-9D13-1601CD71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3D5E-F496-159A-E7D2-BE44ECA8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94846-0251-3F91-9C02-16BD8EA2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3DFE-8A8E-DE89-A4E9-38F533C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6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FD47-77BA-7F0D-2922-7740483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B32B-4D9D-B6B1-9478-F023B88F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B59D-DAB2-86F6-E7CA-40C0C247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7A8E-49E3-167B-B13F-80331A11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E6-ED58-64D5-DA33-90D00F7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18BF-BF93-991C-437A-CFD3F9B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F57C-D948-29D0-D3C3-E4A5B454F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A83EB-06A5-B57C-6E5C-16A24FC5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1AD45-32E0-F3A6-B581-631876C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4D597-7646-5081-7FD1-23CD4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13475-E292-5564-023F-8B1549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02C2F-7CFE-6C57-A8B9-9BAED95A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830F8-A346-ED34-0BDB-75370931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043DC-86A5-9321-18CE-82BABBFF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1231BE-46B6-9C5E-BB50-BF4C41BA4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51A2EE-D042-C8CC-52A1-026F46C2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43C37F-F5AC-3BA4-EC8C-B2704DE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B94CB-D288-EB87-DB71-74972565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A35B3-DA00-7FF9-12E1-B9FDA851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6686-33F6-88F9-2EA6-79A5740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7A8FE3-2A34-C48D-6D33-79F61A0B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352EE-F144-5B4D-CD7E-B7B8FC10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1C921-19E0-6DC3-D55D-8B897002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20FA6-D947-BAFF-6505-E25E4AF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C5EBB-158B-E593-CA9B-884B00EF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AD2F7-5B52-5041-C786-2DB89B0E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4B99-8EA7-EA95-13BB-00C9E787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41207-3A53-CEF0-9549-BD2487B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ADE96-5668-C8F3-35DD-EAFA12DC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22EDF-8B7D-A6BA-8774-A7F9F17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CF40B-2879-C80D-B15B-F4121DE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32D-AA4C-BCEA-753F-7C79E9F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45793-030A-690B-9834-985C612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98ACD2-F984-7668-B848-535CA9EF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A562C-C838-5BA0-4918-8AC50D26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185B4-76AA-32AF-E962-F0B189A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41F24-B90E-3F2E-5CAF-6C52B2D6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66E37-6758-83C5-DDE8-B3D853D3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0113AB-4FF3-C1A4-0CBD-4F60CBC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D8AC5-9961-775E-90E4-7616F191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A9595-D3E9-2AAF-F952-781E6DE9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C9C94-32B2-7DAE-4F67-8C0A1683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6E686-74D5-63D7-B8F2-B62A0089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8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5.svg"/><Relationship Id="rId9" Type="http://schemas.openxmlformats.org/officeDocument/2006/relationships/image" Target="../media/image24.png"/><Relationship Id="rId1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svg"/><Relationship Id="rId5" Type="http://schemas.openxmlformats.org/officeDocument/2006/relationships/image" Target="../media/image23.svg"/><Relationship Id="rId15" Type="http://schemas.openxmlformats.org/officeDocument/2006/relationships/image" Target="../media/image31.sv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671" Type="http://schemas.openxmlformats.org/officeDocument/2006/relationships/customXml" Target="../ink/ink338.xml"/><Relationship Id="rId21" Type="http://schemas.openxmlformats.org/officeDocument/2006/relationships/image" Target="../media/image87.png"/><Relationship Id="rId324" Type="http://schemas.openxmlformats.org/officeDocument/2006/relationships/image" Target="../media/image238.png"/><Relationship Id="rId531" Type="http://schemas.openxmlformats.org/officeDocument/2006/relationships/customXml" Target="../ink/ink268.xml"/><Relationship Id="rId629" Type="http://schemas.openxmlformats.org/officeDocument/2006/relationships/customXml" Target="../ink/ink317.xml"/><Relationship Id="rId170" Type="http://schemas.openxmlformats.org/officeDocument/2006/relationships/image" Target="../media/image161.png"/><Relationship Id="rId268" Type="http://schemas.openxmlformats.org/officeDocument/2006/relationships/image" Target="../media/image210.png"/><Relationship Id="rId475" Type="http://schemas.openxmlformats.org/officeDocument/2006/relationships/image" Target="../media/image313.png"/><Relationship Id="rId682" Type="http://schemas.openxmlformats.org/officeDocument/2006/relationships/image" Target="../media/image416.png"/><Relationship Id="rId32" Type="http://schemas.openxmlformats.org/officeDocument/2006/relationships/customXml" Target="../ink/ink17.xml"/><Relationship Id="rId128" Type="http://schemas.openxmlformats.org/officeDocument/2006/relationships/customXml" Target="../ink/ink65.xml"/><Relationship Id="rId335" Type="http://schemas.openxmlformats.org/officeDocument/2006/relationships/customXml" Target="../ink/ink169.xml"/><Relationship Id="rId542" Type="http://schemas.openxmlformats.org/officeDocument/2006/relationships/image" Target="../media/image346.png"/><Relationship Id="rId181" Type="http://schemas.openxmlformats.org/officeDocument/2006/relationships/customXml" Target="../ink/ink92.xml"/><Relationship Id="rId402" Type="http://schemas.openxmlformats.org/officeDocument/2006/relationships/image" Target="../media/image277.png"/><Relationship Id="rId279" Type="http://schemas.openxmlformats.org/officeDocument/2006/relationships/customXml" Target="../ink/ink141.xml"/><Relationship Id="rId486" Type="http://schemas.openxmlformats.org/officeDocument/2006/relationships/customXml" Target="../ink/ink245.xml"/><Relationship Id="rId693" Type="http://schemas.openxmlformats.org/officeDocument/2006/relationships/customXml" Target="../ink/ink349.xml"/><Relationship Id="rId43" Type="http://schemas.openxmlformats.org/officeDocument/2006/relationships/image" Target="../media/image98.png"/><Relationship Id="rId139" Type="http://schemas.openxmlformats.org/officeDocument/2006/relationships/image" Target="../media/image146.png"/><Relationship Id="rId346" Type="http://schemas.openxmlformats.org/officeDocument/2006/relationships/image" Target="../media/image249.png"/><Relationship Id="rId553" Type="http://schemas.openxmlformats.org/officeDocument/2006/relationships/customXml" Target="../ink/ink279.xml"/><Relationship Id="rId192" Type="http://schemas.openxmlformats.org/officeDocument/2006/relationships/image" Target="../media/image172.png"/><Relationship Id="rId206" Type="http://schemas.openxmlformats.org/officeDocument/2006/relationships/image" Target="../media/image179.png"/><Relationship Id="rId413" Type="http://schemas.openxmlformats.org/officeDocument/2006/relationships/customXml" Target="../ink/ink208.xml"/><Relationship Id="rId497" Type="http://schemas.openxmlformats.org/officeDocument/2006/relationships/customXml" Target="../ink/ink251.xml"/><Relationship Id="rId620" Type="http://schemas.openxmlformats.org/officeDocument/2006/relationships/image" Target="../media/image385.png"/><Relationship Id="rId357" Type="http://schemas.openxmlformats.org/officeDocument/2006/relationships/customXml" Target="../ink/ink180.xml"/><Relationship Id="rId54" Type="http://schemas.openxmlformats.org/officeDocument/2006/relationships/customXml" Target="../ink/ink28.xml"/><Relationship Id="rId217" Type="http://schemas.openxmlformats.org/officeDocument/2006/relationships/customXml" Target="../ink/ink110.xml"/><Relationship Id="rId564" Type="http://schemas.openxmlformats.org/officeDocument/2006/relationships/image" Target="../media/image357.png"/><Relationship Id="rId424" Type="http://schemas.openxmlformats.org/officeDocument/2006/relationships/image" Target="../media/image288.png"/><Relationship Id="rId631" Type="http://schemas.openxmlformats.org/officeDocument/2006/relationships/customXml" Target="../ink/ink318.xml"/><Relationship Id="rId270" Type="http://schemas.openxmlformats.org/officeDocument/2006/relationships/image" Target="../media/image211.png"/><Relationship Id="rId65" Type="http://schemas.openxmlformats.org/officeDocument/2006/relationships/image" Target="../media/image109.png"/><Relationship Id="rId130" Type="http://schemas.openxmlformats.org/officeDocument/2006/relationships/customXml" Target="../ink/ink66.xml"/><Relationship Id="rId368" Type="http://schemas.openxmlformats.org/officeDocument/2006/relationships/image" Target="../media/image260.png"/><Relationship Id="rId575" Type="http://schemas.openxmlformats.org/officeDocument/2006/relationships/customXml" Target="../ink/ink290.xml"/><Relationship Id="rId228" Type="http://schemas.openxmlformats.org/officeDocument/2006/relationships/image" Target="../media/image190.png"/><Relationship Id="rId435" Type="http://schemas.openxmlformats.org/officeDocument/2006/relationships/customXml" Target="../ink/ink219.xml"/><Relationship Id="rId642" Type="http://schemas.openxmlformats.org/officeDocument/2006/relationships/image" Target="../media/image396.png"/><Relationship Id="rId281" Type="http://schemas.openxmlformats.org/officeDocument/2006/relationships/customXml" Target="../ink/ink142.xml"/><Relationship Id="rId502" Type="http://schemas.openxmlformats.org/officeDocument/2006/relationships/image" Target="../media/image326.png"/><Relationship Id="rId76" Type="http://schemas.openxmlformats.org/officeDocument/2006/relationships/customXml" Target="../ink/ink39.xml"/><Relationship Id="rId141" Type="http://schemas.openxmlformats.org/officeDocument/2006/relationships/image" Target="../media/image147.png"/><Relationship Id="rId379" Type="http://schemas.openxmlformats.org/officeDocument/2006/relationships/customXml" Target="../ink/ink191.xml"/><Relationship Id="rId586" Type="http://schemas.openxmlformats.org/officeDocument/2006/relationships/image" Target="../media/image368.png"/><Relationship Id="rId7" Type="http://schemas.openxmlformats.org/officeDocument/2006/relationships/image" Target="../media/image80.png"/><Relationship Id="rId239" Type="http://schemas.openxmlformats.org/officeDocument/2006/relationships/customXml" Target="../ink/ink121.xml"/><Relationship Id="rId446" Type="http://schemas.openxmlformats.org/officeDocument/2006/relationships/image" Target="../media/image299.png"/><Relationship Id="rId653" Type="http://schemas.openxmlformats.org/officeDocument/2006/relationships/customXml" Target="../ink/ink329.xml"/><Relationship Id="rId292" Type="http://schemas.openxmlformats.org/officeDocument/2006/relationships/image" Target="../media/image222.png"/><Relationship Id="rId306" Type="http://schemas.openxmlformats.org/officeDocument/2006/relationships/image" Target="../media/image229.png"/><Relationship Id="rId87" Type="http://schemas.openxmlformats.org/officeDocument/2006/relationships/image" Target="../media/image120.png"/><Relationship Id="rId513" Type="http://schemas.openxmlformats.org/officeDocument/2006/relationships/customXml" Target="../ink/ink259.xml"/><Relationship Id="rId597" Type="http://schemas.openxmlformats.org/officeDocument/2006/relationships/customXml" Target="../ink/ink301.xml"/><Relationship Id="rId152" Type="http://schemas.openxmlformats.org/officeDocument/2006/relationships/customXml" Target="../ink/ink77.xml"/><Relationship Id="rId457" Type="http://schemas.openxmlformats.org/officeDocument/2006/relationships/customXml" Target="../ink/ink230.xml"/><Relationship Id="rId664" Type="http://schemas.openxmlformats.org/officeDocument/2006/relationships/image" Target="../media/image407.png"/><Relationship Id="rId14" Type="http://schemas.openxmlformats.org/officeDocument/2006/relationships/customXml" Target="../ink/ink8.xml"/><Relationship Id="rId317" Type="http://schemas.openxmlformats.org/officeDocument/2006/relationships/customXml" Target="../ink/ink160.xml"/><Relationship Id="rId524" Type="http://schemas.openxmlformats.org/officeDocument/2006/relationships/image" Target="../media/image337.png"/><Relationship Id="rId98" Type="http://schemas.openxmlformats.org/officeDocument/2006/relationships/customXml" Target="../ink/ink50.xml"/><Relationship Id="rId163" Type="http://schemas.openxmlformats.org/officeDocument/2006/relationships/customXml" Target="../ink/ink83.xml"/><Relationship Id="rId370" Type="http://schemas.openxmlformats.org/officeDocument/2006/relationships/image" Target="../media/image261.png"/><Relationship Id="rId230" Type="http://schemas.openxmlformats.org/officeDocument/2006/relationships/image" Target="../media/image191.png"/><Relationship Id="rId468" Type="http://schemas.openxmlformats.org/officeDocument/2006/relationships/image" Target="../media/image310.png"/><Relationship Id="rId675" Type="http://schemas.openxmlformats.org/officeDocument/2006/relationships/customXml" Target="../ink/ink340.xml"/><Relationship Id="rId25" Type="http://schemas.openxmlformats.org/officeDocument/2006/relationships/image" Target="../media/image89.png"/><Relationship Id="rId328" Type="http://schemas.openxmlformats.org/officeDocument/2006/relationships/image" Target="../media/image240.png"/><Relationship Id="rId535" Type="http://schemas.openxmlformats.org/officeDocument/2006/relationships/customXml" Target="../ink/ink270.xml"/><Relationship Id="rId174" Type="http://schemas.openxmlformats.org/officeDocument/2006/relationships/image" Target="../media/image163.png"/><Relationship Id="rId381" Type="http://schemas.openxmlformats.org/officeDocument/2006/relationships/customXml" Target="../ink/ink192.xml"/><Relationship Id="rId602" Type="http://schemas.openxmlformats.org/officeDocument/2006/relationships/image" Target="../media/image376.png"/><Relationship Id="rId241" Type="http://schemas.openxmlformats.org/officeDocument/2006/relationships/customXml" Target="../ink/ink122.xml"/><Relationship Id="rId479" Type="http://schemas.openxmlformats.org/officeDocument/2006/relationships/image" Target="../media/image315.png"/><Relationship Id="rId686" Type="http://schemas.openxmlformats.org/officeDocument/2006/relationships/image" Target="../media/image418.png"/><Relationship Id="rId36" Type="http://schemas.openxmlformats.org/officeDocument/2006/relationships/customXml" Target="../ink/ink19.xml"/><Relationship Id="rId339" Type="http://schemas.openxmlformats.org/officeDocument/2006/relationships/customXml" Target="../ink/ink171.xml"/><Relationship Id="rId546" Type="http://schemas.openxmlformats.org/officeDocument/2006/relationships/image" Target="../media/image348.png"/><Relationship Id="rId101" Type="http://schemas.openxmlformats.org/officeDocument/2006/relationships/image" Target="../media/image127.png"/><Relationship Id="rId185" Type="http://schemas.openxmlformats.org/officeDocument/2006/relationships/customXml" Target="../ink/ink94.xml"/><Relationship Id="rId406" Type="http://schemas.openxmlformats.org/officeDocument/2006/relationships/image" Target="../media/image279.png"/><Relationship Id="rId392" Type="http://schemas.openxmlformats.org/officeDocument/2006/relationships/image" Target="../media/image272.png"/><Relationship Id="rId613" Type="http://schemas.openxmlformats.org/officeDocument/2006/relationships/customXml" Target="../ink/ink309.xml"/><Relationship Id="rId697" Type="http://schemas.openxmlformats.org/officeDocument/2006/relationships/customXml" Target="../ink/ink351.xml"/><Relationship Id="rId252" Type="http://schemas.openxmlformats.org/officeDocument/2006/relationships/image" Target="../media/image202.png"/><Relationship Id="rId47" Type="http://schemas.openxmlformats.org/officeDocument/2006/relationships/image" Target="../media/image100.png"/><Relationship Id="rId112" Type="http://schemas.openxmlformats.org/officeDocument/2006/relationships/customXml" Target="../ink/ink57.xml"/><Relationship Id="rId557" Type="http://schemas.openxmlformats.org/officeDocument/2006/relationships/customXml" Target="../ink/ink281.xml"/><Relationship Id="rId196" Type="http://schemas.openxmlformats.org/officeDocument/2006/relationships/image" Target="../media/image174.png"/><Relationship Id="rId417" Type="http://schemas.openxmlformats.org/officeDocument/2006/relationships/customXml" Target="../ink/ink210.xml"/><Relationship Id="rId624" Type="http://schemas.openxmlformats.org/officeDocument/2006/relationships/image" Target="../media/image387.png"/><Relationship Id="rId263" Type="http://schemas.openxmlformats.org/officeDocument/2006/relationships/customXml" Target="../ink/ink133.xml"/><Relationship Id="rId470" Type="http://schemas.openxmlformats.org/officeDocument/2006/relationships/customXml" Target="../ink/ink237.xml"/><Relationship Id="rId58" Type="http://schemas.openxmlformats.org/officeDocument/2006/relationships/customXml" Target="../ink/ink30.xml"/><Relationship Id="rId123" Type="http://schemas.openxmlformats.org/officeDocument/2006/relationships/image" Target="../media/image138.png"/><Relationship Id="rId330" Type="http://schemas.openxmlformats.org/officeDocument/2006/relationships/image" Target="../media/image241.png"/><Relationship Id="rId568" Type="http://schemas.openxmlformats.org/officeDocument/2006/relationships/image" Target="../media/image359.png"/><Relationship Id="rId428" Type="http://schemas.openxmlformats.org/officeDocument/2006/relationships/image" Target="../media/image290.png"/><Relationship Id="rId635" Type="http://schemas.openxmlformats.org/officeDocument/2006/relationships/customXml" Target="../ink/ink320.xml"/><Relationship Id="rId274" Type="http://schemas.openxmlformats.org/officeDocument/2006/relationships/image" Target="../media/image213.png"/><Relationship Id="rId481" Type="http://schemas.openxmlformats.org/officeDocument/2006/relationships/image" Target="../media/image316.png"/><Relationship Id="rId702" Type="http://schemas.openxmlformats.org/officeDocument/2006/relationships/image" Target="../media/image426.png"/><Relationship Id="rId69" Type="http://schemas.openxmlformats.org/officeDocument/2006/relationships/image" Target="../media/image111.png"/><Relationship Id="rId134" Type="http://schemas.openxmlformats.org/officeDocument/2006/relationships/customXml" Target="../ink/ink68.xml"/><Relationship Id="rId579" Type="http://schemas.openxmlformats.org/officeDocument/2006/relationships/customXml" Target="../ink/ink292.xml"/><Relationship Id="rId341" Type="http://schemas.openxmlformats.org/officeDocument/2006/relationships/customXml" Target="../ink/ink172.xml"/><Relationship Id="rId439" Type="http://schemas.openxmlformats.org/officeDocument/2006/relationships/customXml" Target="../ink/ink221.xml"/><Relationship Id="rId646" Type="http://schemas.openxmlformats.org/officeDocument/2006/relationships/image" Target="../media/image398.png"/><Relationship Id="rId201" Type="http://schemas.openxmlformats.org/officeDocument/2006/relationships/customXml" Target="../ink/ink102.xml"/><Relationship Id="rId285" Type="http://schemas.openxmlformats.org/officeDocument/2006/relationships/customXml" Target="../ink/ink144.xml"/><Relationship Id="rId506" Type="http://schemas.openxmlformats.org/officeDocument/2006/relationships/image" Target="../media/image328.png"/><Relationship Id="rId492" Type="http://schemas.openxmlformats.org/officeDocument/2006/relationships/image" Target="../media/image321.png"/><Relationship Id="rId145" Type="http://schemas.openxmlformats.org/officeDocument/2006/relationships/image" Target="../media/image149.png"/><Relationship Id="rId352" Type="http://schemas.openxmlformats.org/officeDocument/2006/relationships/image" Target="../media/image252.png"/><Relationship Id="rId212" Type="http://schemas.openxmlformats.org/officeDocument/2006/relationships/image" Target="../media/image182.png"/><Relationship Id="rId657" Type="http://schemas.openxmlformats.org/officeDocument/2006/relationships/customXml" Target="../ink/ink331.xml"/><Relationship Id="rId296" Type="http://schemas.openxmlformats.org/officeDocument/2006/relationships/image" Target="../media/image224.png"/><Relationship Id="rId517" Type="http://schemas.openxmlformats.org/officeDocument/2006/relationships/customXml" Target="../ink/ink261.xml"/><Relationship Id="rId60" Type="http://schemas.openxmlformats.org/officeDocument/2006/relationships/customXml" Target="../ink/ink31.xml"/><Relationship Id="rId156" Type="http://schemas.openxmlformats.org/officeDocument/2006/relationships/customXml" Target="../ink/ink79.xml"/><Relationship Id="rId363" Type="http://schemas.openxmlformats.org/officeDocument/2006/relationships/customXml" Target="../ink/ink183.xml"/><Relationship Id="rId570" Type="http://schemas.openxmlformats.org/officeDocument/2006/relationships/image" Target="../media/image360.png"/><Relationship Id="rId223" Type="http://schemas.openxmlformats.org/officeDocument/2006/relationships/customXml" Target="../ink/ink113.xml"/><Relationship Id="rId430" Type="http://schemas.openxmlformats.org/officeDocument/2006/relationships/image" Target="../media/image291.png"/><Relationship Id="rId668" Type="http://schemas.openxmlformats.org/officeDocument/2006/relationships/image" Target="../media/image409.png"/><Relationship Id="rId18" Type="http://schemas.openxmlformats.org/officeDocument/2006/relationships/customXml" Target="../ink/ink10.xml"/><Relationship Id="rId265" Type="http://schemas.openxmlformats.org/officeDocument/2006/relationships/customXml" Target="../ink/ink134.xml"/><Relationship Id="rId472" Type="http://schemas.openxmlformats.org/officeDocument/2006/relationships/customXml" Target="../ink/ink238.xml"/><Relationship Id="rId528" Type="http://schemas.openxmlformats.org/officeDocument/2006/relationships/image" Target="../media/image339.png"/><Relationship Id="rId125" Type="http://schemas.openxmlformats.org/officeDocument/2006/relationships/image" Target="../media/image139.png"/><Relationship Id="rId167" Type="http://schemas.openxmlformats.org/officeDocument/2006/relationships/customXml" Target="../ink/ink85.xml"/><Relationship Id="rId332" Type="http://schemas.openxmlformats.org/officeDocument/2006/relationships/image" Target="../media/image242.png"/><Relationship Id="rId374" Type="http://schemas.openxmlformats.org/officeDocument/2006/relationships/image" Target="../media/image263.png"/><Relationship Id="rId581" Type="http://schemas.openxmlformats.org/officeDocument/2006/relationships/customXml" Target="../ink/ink293.xml"/><Relationship Id="rId71" Type="http://schemas.openxmlformats.org/officeDocument/2006/relationships/image" Target="../media/image112.png"/><Relationship Id="rId234" Type="http://schemas.openxmlformats.org/officeDocument/2006/relationships/image" Target="../media/image193.png"/><Relationship Id="rId637" Type="http://schemas.openxmlformats.org/officeDocument/2006/relationships/customXml" Target="../ink/ink321.xml"/><Relationship Id="rId679" Type="http://schemas.openxmlformats.org/officeDocument/2006/relationships/customXml" Target="../ink/ink342.xml"/><Relationship Id="rId2" Type="http://schemas.openxmlformats.org/officeDocument/2006/relationships/customXml" Target="../ink/ink2.xml"/><Relationship Id="rId29" Type="http://schemas.openxmlformats.org/officeDocument/2006/relationships/image" Target="../media/image91.png"/><Relationship Id="rId276" Type="http://schemas.openxmlformats.org/officeDocument/2006/relationships/image" Target="../media/image214.png"/><Relationship Id="rId441" Type="http://schemas.openxmlformats.org/officeDocument/2006/relationships/customXml" Target="../ink/ink222.xml"/><Relationship Id="rId483" Type="http://schemas.openxmlformats.org/officeDocument/2006/relationships/image" Target="../media/image317.png"/><Relationship Id="rId539" Type="http://schemas.openxmlformats.org/officeDocument/2006/relationships/customXml" Target="../ink/ink272.xml"/><Relationship Id="rId690" Type="http://schemas.openxmlformats.org/officeDocument/2006/relationships/image" Target="../media/image420.png"/><Relationship Id="rId704" Type="http://schemas.openxmlformats.org/officeDocument/2006/relationships/image" Target="../media/image427.png"/><Relationship Id="rId40" Type="http://schemas.openxmlformats.org/officeDocument/2006/relationships/customXml" Target="../ink/ink21.xml"/><Relationship Id="rId136" Type="http://schemas.openxmlformats.org/officeDocument/2006/relationships/customXml" Target="../ink/ink69.xml"/><Relationship Id="rId178" Type="http://schemas.openxmlformats.org/officeDocument/2006/relationships/image" Target="../media/image165.png"/><Relationship Id="rId301" Type="http://schemas.openxmlformats.org/officeDocument/2006/relationships/customXml" Target="../ink/ink152.xml"/><Relationship Id="rId343" Type="http://schemas.openxmlformats.org/officeDocument/2006/relationships/customXml" Target="../ink/ink173.xml"/><Relationship Id="rId550" Type="http://schemas.openxmlformats.org/officeDocument/2006/relationships/image" Target="../media/image350.png"/><Relationship Id="rId82" Type="http://schemas.openxmlformats.org/officeDocument/2006/relationships/customXml" Target="../ink/ink42.xml"/><Relationship Id="rId203" Type="http://schemas.openxmlformats.org/officeDocument/2006/relationships/customXml" Target="../ink/ink103.xml"/><Relationship Id="rId385" Type="http://schemas.openxmlformats.org/officeDocument/2006/relationships/customXml" Target="../ink/ink194.xml"/><Relationship Id="rId592" Type="http://schemas.openxmlformats.org/officeDocument/2006/relationships/image" Target="../media/image371.png"/><Relationship Id="rId606" Type="http://schemas.openxmlformats.org/officeDocument/2006/relationships/image" Target="../media/image378.png"/><Relationship Id="rId648" Type="http://schemas.openxmlformats.org/officeDocument/2006/relationships/image" Target="../media/image399.png"/><Relationship Id="rId245" Type="http://schemas.openxmlformats.org/officeDocument/2006/relationships/customXml" Target="../ink/ink124.xml"/><Relationship Id="rId287" Type="http://schemas.openxmlformats.org/officeDocument/2006/relationships/customXml" Target="../ink/ink145.xml"/><Relationship Id="rId410" Type="http://schemas.openxmlformats.org/officeDocument/2006/relationships/image" Target="../media/image281.png"/><Relationship Id="rId452" Type="http://schemas.openxmlformats.org/officeDocument/2006/relationships/image" Target="../media/image302.png"/><Relationship Id="rId494" Type="http://schemas.openxmlformats.org/officeDocument/2006/relationships/image" Target="../media/image322.png"/><Relationship Id="rId508" Type="http://schemas.openxmlformats.org/officeDocument/2006/relationships/image" Target="../media/image329.png"/><Relationship Id="rId105" Type="http://schemas.openxmlformats.org/officeDocument/2006/relationships/image" Target="../media/image129.png"/><Relationship Id="rId147" Type="http://schemas.openxmlformats.org/officeDocument/2006/relationships/image" Target="../media/image150.png"/><Relationship Id="rId312" Type="http://schemas.openxmlformats.org/officeDocument/2006/relationships/image" Target="../media/image232.png"/><Relationship Id="rId354" Type="http://schemas.openxmlformats.org/officeDocument/2006/relationships/image" Target="../media/image253.png"/><Relationship Id="rId51" Type="http://schemas.openxmlformats.org/officeDocument/2006/relationships/image" Target="../media/image102.png"/><Relationship Id="rId93" Type="http://schemas.openxmlformats.org/officeDocument/2006/relationships/image" Target="../media/image123.png"/><Relationship Id="rId189" Type="http://schemas.openxmlformats.org/officeDocument/2006/relationships/customXml" Target="../ink/ink96.xml"/><Relationship Id="rId396" Type="http://schemas.openxmlformats.org/officeDocument/2006/relationships/image" Target="../media/image274.png"/><Relationship Id="rId561" Type="http://schemas.openxmlformats.org/officeDocument/2006/relationships/customXml" Target="../ink/ink283.xml"/><Relationship Id="rId617" Type="http://schemas.openxmlformats.org/officeDocument/2006/relationships/customXml" Target="../ink/ink311.xml"/><Relationship Id="rId659" Type="http://schemas.openxmlformats.org/officeDocument/2006/relationships/customXml" Target="../ink/ink332.xml"/><Relationship Id="rId214" Type="http://schemas.openxmlformats.org/officeDocument/2006/relationships/image" Target="../media/image183.png"/><Relationship Id="rId256" Type="http://schemas.openxmlformats.org/officeDocument/2006/relationships/image" Target="../media/image204.png"/><Relationship Id="rId298" Type="http://schemas.openxmlformats.org/officeDocument/2006/relationships/image" Target="../media/image225.png"/><Relationship Id="rId421" Type="http://schemas.openxmlformats.org/officeDocument/2006/relationships/customXml" Target="../ink/ink212.xml"/><Relationship Id="rId463" Type="http://schemas.openxmlformats.org/officeDocument/2006/relationships/customXml" Target="../ink/ink233.xml"/><Relationship Id="rId519" Type="http://schemas.openxmlformats.org/officeDocument/2006/relationships/customXml" Target="../ink/ink262.xml"/><Relationship Id="rId670" Type="http://schemas.openxmlformats.org/officeDocument/2006/relationships/image" Target="../media/image410.png"/><Relationship Id="rId116" Type="http://schemas.openxmlformats.org/officeDocument/2006/relationships/customXml" Target="../ink/ink59.xml"/><Relationship Id="rId158" Type="http://schemas.openxmlformats.org/officeDocument/2006/relationships/customXml" Target="../ink/ink80.xml"/><Relationship Id="rId323" Type="http://schemas.openxmlformats.org/officeDocument/2006/relationships/customXml" Target="../ink/ink163.xml"/><Relationship Id="rId530" Type="http://schemas.openxmlformats.org/officeDocument/2006/relationships/image" Target="../media/image340.png"/><Relationship Id="rId20" Type="http://schemas.openxmlformats.org/officeDocument/2006/relationships/customXml" Target="../ink/ink11.xml"/><Relationship Id="rId62" Type="http://schemas.openxmlformats.org/officeDocument/2006/relationships/customXml" Target="../ink/ink32.xml"/><Relationship Id="rId365" Type="http://schemas.openxmlformats.org/officeDocument/2006/relationships/customXml" Target="../ink/ink184.xml"/><Relationship Id="rId572" Type="http://schemas.openxmlformats.org/officeDocument/2006/relationships/image" Target="../media/image361.png"/><Relationship Id="rId628" Type="http://schemas.openxmlformats.org/officeDocument/2006/relationships/image" Target="../media/image389.png"/><Relationship Id="rId225" Type="http://schemas.openxmlformats.org/officeDocument/2006/relationships/customXml" Target="../ink/ink114.xml"/><Relationship Id="rId267" Type="http://schemas.openxmlformats.org/officeDocument/2006/relationships/customXml" Target="../ink/ink135.xml"/><Relationship Id="rId432" Type="http://schemas.openxmlformats.org/officeDocument/2006/relationships/image" Target="../media/image292.png"/><Relationship Id="rId474" Type="http://schemas.openxmlformats.org/officeDocument/2006/relationships/customXml" Target="../ink/ink239.xml"/><Relationship Id="rId127" Type="http://schemas.openxmlformats.org/officeDocument/2006/relationships/image" Target="../media/image140.png"/><Relationship Id="rId681" Type="http://schemas.openxmlformats.org/officeDocument/2006/relationships/customXml" Target="../ink/ink343.xml"/><Relationship Id="rId31" Type="http://schemas.openxmlformats.org/officeDocument/2006/relationships/image" Target="../media/image92.png"/><Relationship Id="rId73" Type="http://schemas.openxmlformats.org/officeDocument/2006/relationships/image" Target="../media/image113.png"/><Relationship Id="rId169" Type="http://schemas.openxmlformats.org/officeDocument/2006/relationships/customXml" Target="../ink/ink86.xml"/><Relationship Id="rId334" Type="http://schemas.openxmlformats.org/officeDocument/2006/relationships/image" Target="../media/image243.png"/><Relationship Id="rId376" Type="http://schemas.openxmlformats.org/officeDocument/2006/relationships/image" Target="../media/image264.png"/><Relationship Id="rId541" Type="http://schemas.openxmlformats.org/officeDocument/2006/relationships/customXml" Target="../ink/ink273.xml"/><Relationship Id="rId583" Type="http://schemas.openxmlformats.org/officeDocument/2006/relationships/customXml" Target="../ink/ink294.xml"/><Relationship Id="rId639" Type="http://schemas.openxmlformats.org/officeDocument/2006/relationships/customXml" Target="../ink/ink322.xml"/><Relationship Id="rId4" Type="http://schemas.openxmlformats.org/officeDocument/2006/relationships/customXml" Target="../ink/ink3.xml"/><Relationship Id="rId180" Type="http://schemas.openxmlformats.org/officeDocument/2006/relationships/image" Target="../media/image166.png"/><Relationship Id="rId236" Type="http://schemas.openxmlformats.org/officeDocument/2006/relationships/image" Target="../media/image194.png"/><Relationship Id="rId278" Type="http://schemas.openxmlformats.org/officeDocument/2006/relationships/image" Target="../media/image215.png"/><Relationship Id="rId401" Type="http://schemas.openxmlformats.org/officeDocument/2006/relationships/customXml" Target="../ink/ink202.xml"/><Relationship Id="rId443" Type="http://schemas.openxmlformats.org/officeDocument/2006/relationships/customXml" Target="../ink/ink223.xml"/><Relationship Id="rId650" Type="http://schemas.openxmlformats.org/officeDocument/2006/relationships/image" Target="../media/image400.png"/><Relationship Id="rId303" Type="http://schemas.openxmlformats.org/officeDocument/2006/relationships/customXml" Target="../ink/ink153.xml"/><Relationship Id="rId485" Type="http://schemas.openxmlformats.org/officeDocument/2006/relationships/image" Target="../media/image318.png"/><Relationship Id="rId692" Type="http://schemas.openxmlformats.org/officeDocument/2006/relationships/image" Target="../media/image421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510" Type="http://schemas.openxmlformats.org/officeDocument/2006/relationships/image" Target="../media/image330.png"/><Relationship Id="rId552" Type="http://schemas.openxmlformats.org/officeDocument/2006/relationships/image" Target="../media/image351.png"/><Relationship Id="rId594" Type="http://schemas.openxmlformats.org/officeDocument/2006/relationships/image" Target="../media/image372.png"/><Relationship Id="rId608" Type="http://schemas.openxmlformats.org/officeDocument/2006/relationships/image" Target="../media/image379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412" Type="http://schemas.openxmlformats.org/officeDocument/2006/relationships/image" Target="../media/image282.png"/><Relationship Id="rId107" Type="http://schemas.openxmlformats.org/officeDocument/2006/relationships/image" Target="../media/image130.png"/><Relationship Id="rId289" Type="http://schemas.openxmlformats.org/officeDocument/2006/relationships/customXml" Target="../ink/ink146.xml"/><Relationship Id="rId454" Type="http://schemas.openxmlformats.org/officeDocument/2006/relationships/image" Target="../media/image303.png"/><Relationship Id="rId496" Type="http://schemas.openxmlformats.org/officeDocument/2006/relationships/image" Target="../media/image323.png"/><Relationship Id="rId661" Type="http://schemas.openxmlformats.org/officeDocument/2006/relationships/customXml" Target="../ink/ink333.xml"/><Relationship Id="rId11" Type="http://schemas.openxmlformats.org/officeDocument/2006/relationships/image" Target="../media/image82.png"/><Relationship Id="rId53" Type="http://schemas.openxmlformats.org/officeDocument/2006/relationships/image" Target="../media/image103.png"/><Relationship Id="rId149" Type="http://schemas.openxmlformats.org/officeDocument/2006/relationships/image" Target="../media/image151.png"/><Relationship Id="rId314" Type="http://schemas.openxmlformats.org/officeDocument/2006/relationships/image" Target="../media/image233.png"/><Relationship Id="rId356" Type="http://schemas.openxmlformats.org/officeDocument/2006/relationships/image" Target="../media/image254.png"/><Relationship Id="rId398" Type="http://schemas.openxmlformats.org/officeDocument/2006/relationships/image" Target="../media/image275.png"/><Relationship Id="rId521" Type="http://schemas.openxmlformats.org/officeDocument/2006/relationships/customXml" Target="../ink/ink263.xml"/><Relationship Id="rId563" Type="http://schemas.openxmlformats.org/officeDocument/2006/relationships/customXml" Target="../ink/ink284.xml"/><Relationship Id="rId619" Type="http://schemas.openxmlformats.org/officeDocument/2006/relationships/customXml" Target="../ink/ink312.xml"/><Relationship Id="rId95" Type="http://schemas.openxmlformats.org/officeDocument/2006/relationships/image" Target="../media/image124.png"/><Relationship Id="rId160" Type="http://schemas.openxmlformats.org/officeDocument/2006/relationships/customXml" Target="../ink/ink81.xml"/><Relationship Id="rId216" Type="http://schemas.openxmlformats.org/officeDocument/2006/relationships/image" Target="../media/image184.png"/><Relationship Id="rId423" Type="http://schemas.openxmlformats.org/officeDocument/2006/relationships/customXml" Target="../ink/ink213.xml"/><Relationship Id="rId258" Type="http://schemas.openxmlformats.org/officeDocument/2006/relationships/image" Target="../media/image205.png"/><Relationship Id="rId465" Type="http://schemas.openxmlformats.org/officeDocument/2006/relationships/customXml" Target="../ink/ink234.xml"/><Relationship Id="rId630" Type="http://schemas.openxmlformats.org/officeDocument/2006/relationships/image" Target="../media/image390.png"/><Relationship Id="rId672" Type="http://schemas.openxmlformats.org/officeDocument/2006/relationships/image" Target="../media/image411.png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image" Target="../media/image341.png"/><Relationship Id="rId574" Type="http://schemas.openxmlformats.org/officeDocument/2006/relationships/image" Target="../media/image362.png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434" Type="http://schemas.openxmlformats.org/officeDocument/2006/relationships/image" Target="../media/image293.png"/><Relationship Id="rId476" Type="http://schemas.openxmlformats.org/officeDocument/2006/relationships/customXml" Target="../ink/ink240.xml"/><Relationship Id="rId641" Type="http://schemas.openxmlformats.org/officeDocument/2006/relationships/customXml" Target="../ink/ink323.xml"/><Relationship Id="rId683" Type="http://schemas.openxmlformats.org/officeDocument/2006/relationships/customXml" Target="../ink/ink344.xml"/><Relationship Id="rId33" Type="http://schemas.openxmlformats.org/officeDocument/2006/relationships/image" Target="../media/image93.png"/><Relationship Id="rId129" Type="http://schemas.openxmlformats.org/officeDocument/2006/relationships/image" Target="../media/image141.png"/><Relationship Id="rId280" Type="http://schemas.openxmlformats.org/officeDocument/2006/relationships/image" Target="../media/image216.png"/><Relationship Id="rId336" Type="http://schemas.openxmlformats.org/officeDocument/2006/relationships/image" Target="../media/image244.png"/><Relationship Id="rId501" Type="http://schemas.openxmlformats.org/officeDocument/2006/relationships/customXml" Target="../ink/ink253.xml"/><Relationship Id="rId543" Type="http://schemas.openxmlformats.org/officeDocument/2006/relationships/customXml" Target="../ink/ink274.xml"/><Relationship Id="rId75" Type="http://schemas.openxmlformats.org/officeDocument/2006/relationships/image" Target="../media/image114.png"/><Relationship Id="rId140" Type="http://schemas.openxmlformats.org/officeDocument/2006/relationships/customXml" Target="../ink/ink71.xml"/><Relationship Id="rId182" Type="http://schemas.openxmlformats.org/officeDocument/2006/relationships/image" Target="../media/image167.png"/><Relationship Id="rId378" Type="http://schemas.openxmlformats.org/officeDocument/2006/relationships/image" Target="../media/image265.png"/><Relationship Id="rId403" Type="http://schemas.openxmlformats.org/officeDocument/2006/relationships/customXml" Target="../ink/ink203.xml"/><Relationship Id="rId585" Type="http://schemas.openxmlformats.org/officeDocument/2006/relationships/customXml" Target="../ink/ink295.xml"/><Relationship Id="rId6" Type="http://schemas.openxmlformats.org/officeDocument/2006/relationships/customXml" Target="../ink/ink4.xml"/><Relationship Id="rId238" Type="http://schemas.openxmlformats.org/officeDocument/2006/relationships/image" Target="../media/image195.png"/><Relationship Id="rId445" Type="http://schemas.openxmlformats.org/officeDocument/2006/relationships/customXml" Target="../ink/ink224.xml"/><Relationship Id="rId487" Type="http://schemas.openxmlformats.org/officeDocument/2006/relationships/image" Target="../media/image319.png"/><Relationship Id="rId610" Type="http://schemas.openxmlformats.org/officeDocument/2006/relationships/image" Target="../media/image380.png"/><Relationship Id="rId652" Type="http://schemas.openxmlformats.org/officeDocument/2006/relationships/image" Target="../media/image401.png"/><Relationship Id="rId694" Type="http://schemas.openxmlformats.org/officeDocument/2006/relationships/image" Target="../media/image422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512" Type="http://schemas.openxmlformats.org/officeDocument/2006/relationships/image" Target="../media/image331.png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152.png"/><Relationship Id="rId389" Type="http://schemas.openxmlformats.org/officeDocument/2006/relationships/customXml" Target="../ink/ink196.xml"/><Relationship Id="rId554" Type="http://schemas.openxmlformats.org/officeDocument/2006/relationships/image" Target="../media/image352.png"/><Relationship Id="rId596" Type="http://schemas.openxmlformats.org/officeDocument/2006/relationships/image" Target="../media/image373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414" Type="http://schemas.openxmlformats.org/officeDocument/2006/relationships/image" Target="../media/image283.png"/><Relationship Id="rId456" Type="http://schemas.openxmlformats.org/officeDocument/2006/relationships/image" Target="../media/image304.png"/><Relationship Id="rId498" Type="http://schemas.openxmlformats.org/officeDocument/2006/relationships/image" Target="../media/image324.png"/><Relationship Id="rId621" Type="http://schemas.openxmlformats.org/officeDocument/2006/relationships/customXml" Target="../ink/ink313.xml"/><Relationship Id="rId663" Type="http://schemas.openxmlformats.org/officeDocument/2006/relationships/customXml" Target="../ink/ink334.xml"/><Relationship Id="rId13" Type="http://schemas.openxmlformats.org/officeDocument/2006/relationships/image" Target="../media/image83.png"/><Relationship Id="rId109" Type="http://schemas.openxmlformats.org/officeDocument/2006/relationships/image" Target="../media/image131.png"/><Relationship Id="rId260" Type="http://schemas.openxmlformats.org/officeDocument/2006/relationships/image" Target="../media/image206.png"/><Relationship Id="rId316" Type="http://schemas.openxmlformats.org/officeDocument/2006/relationships/image" Target="../media/image234.png"/><Relationship Id="rId523" Type="http://schemas.openxmlformats.org/officeDocument/2006/relationships/customXml" Target="../ink/ink264.xml"/><Relationship Id="rId55" Type="http://schemas.openxmlformats.org/officeDocument/2006/relationships/image" Target="../media/image104.png"/><Relationship Id="rId97" Type="http://schemas.openxmlformats.org/officeDocument/2006/relationships/image" Target="../media/image125.png"/><Relationship Id="rId120" Type="http://schemas.openxmlformats.org/officeDocument/2006/relationships/customXml" Target="../ink/ink61.xml"/><Relationship Id="rId358" Type="http://schemas.openxmlformats.org/officeDocument/2006/relationships/image" Target="../media/image255.png"/><Relationship Id="rId565" Type="http://schemas.openxmlformats.org/officeDocument/2006/relationships/customXml" Target="../ink/ink285.xml"/><Relationship Id="rId162" Type="http://schemas.openxmlformats.org/officeDocument/2006/relationships/customXml" Target="../ink/ink82.xml"/><Relationship Id="rId218" Type="http://schemas.openxmlformats.org/officeDocument/2006/relationships/image" Target="../media/image185.png"/><Relationship Id="rId425" Type="http://schemas.openxmlformats.org/officeDocument/2006/relationships/customXml" Target="../ink/ink214.xml"/><Relationship Id="rId467" Type="http://schemas.openxmlformats.org/officeDocument/2006/relationships/customXml" Target="../ink/ink235.xml"/><Relationship Id="rId632" Type="http://schemas.openxmlformats.org/officeDocument/2006/relationships/image" Target="../media/image391.png"/><Relationship Id="rId271" Type="http://schemas.openxmlformats.org/officeDocument/2006/relationships/customXml" Target="../ink/ink137.xml"/><Relationship Id="rId674" Type="http://schemas.openxmlformats.org/officeDocument/2006/relationships/image" Target="../media/image412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142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image" Target="../media/image342.png"/><Relationship Id="rId576" Type="http://schemas.openxmlformats.org/officeDocument/2006/relationships/image" Target="../media/image363.png"/><Relationship Id="rId173" Type="http://schemas.openxmlformats.org/officeDocument/2006/relationships/customXml" Target="../ink/ink88.xml"/><Relationship Id="rId229" Type="http://schemas.openxmlformats.org/officeDocument/2006/relationships/customXml" Target="../ink/ink116.xml"/><Relationship Id="rId380" Type="http://schemas.openxmlformats.org/officeDocument/2006/relationships/image" Target="../media/image266.png"/><Relationship Id="rId436" Type="http://schemas.openxmlformats.org/officeDocument/2006/relationships/image" Target="../media/image294.png"/><Relationship Id="rId601" Type="http://schemas.openxmlformats.org/officeDocument/2006/relationships/customXml" Target="../ink/ink303.xml"/><Relationship Id="rId643" Type="http://schemas.openxmlformats.org/officeDocument/2006/relationships/customXml" Target="../ink/ink324.xml"/><Relationship Id="rId240" Type="http://schemas.openxmlformats.org/officeDocument/2006/relationships/image" Target="../media/image196.png"/><Relationship Id="rId478" Type="http://schemas.openxmlformats.org/officeDocument/2006/relationships/customXml" Target="../ink/ink241.xml"/><Relationship Id="rId685" Type="http://schemas.openxmlformats.org/officeDocument/2006/relationships/customXml" Target="../ink/ink345.xml"/><Relationship Id="rId35" Type="http://schemas.openxmlformats.org/officeDocument/2006/relationships/image" Target="../media/image94.png"/><Relationship Id="rId77" Type="http://schemas.openxmlformats.org/officeDocument/2006/relationships/image" Target="../media/image115.png"/><Relationship Id="rId100" Type="http://schemas.openxmlformats.org/officeDocument/2006/relationships/customXml" Target="../ink/ink51.xml"/><Relationship Id="rId282" Type="http://schemas.openxmlformats.org/officeDocument/2006/relationships/image" Target="../media/image217.png"/><Relationship Id="rId338" Type="http://schemas.openxmlformats.org/officeDocument/2006/relationships/image" Target="../media/image245.png"/><Relationship Id="rId503" Type="http://schemas.openxmlformats.org/officeDocument/2006/relationships/customXml" Target="../ink/ink254.xml"/><Relationship Id="rId545" Type="http://schemas.openxmlformats.org/officeDocument/2006/relationships/customXml" Target="../ink/ink275.xml"/><Relationship Id="rId587" Type="http://schemas.openxmlformats.org/officeDocument/2006/relationships/customXml" Target="../ink/ink296.xml"/><Relationship Id="rId8" Type="http://schemas.openxmlformats.org/officeDocument/2006/relationships/customXml" Target="../ink/ink5.xml"/><Relationship Id="rId142" Type="http://schemas.openxmlformats.org/officeDocument/2006/relationships/customXml" Target="../ink/ink72.xml"/><Relationship Id="rId184" Type="http://schemas.openxmlformats.org/officeDocument/2006/relationships/image" Target="../media/image168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612" Type="http://schemas.openxmlformats.org/officeDocument/2006/relationships/image" Target="../media/image381.png"/><Relationship Id="rId251" Type="http://schemas.openxmlformats.org/officeDocument/2006/relationships/customXml" Target="../ink/ink127.xml"/><Relationship Id="rId489" Type="http://schemas.openxmlformats.org/officeDocument/2006/relationships/customXml" Target="../ink/ink247.xml"/><Relationship Id="rId654" Type="http://schemas.openxmlformats.org/officeDocument/2006/relationships/image" Target="../media/image402.png"/><Relationship Id="rId696" Type="http://schemas.openxmlformats.org/officeDocument/2006/relationships/image" Target="../media/image423.png"/><Relationship Id="rId46" Type="http://schemas.openxmlformats.org/officeDocument/2006/relationships/customXml" Target="../ink/ink24.xml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514" Type="http://schemas.openxmlformats.org/officeDocument/2006/relationships/image" Target="../media/image332.png"/><Relationship Id="rId556" Type="http://schemas.openxmlformats.org/officeDocument/2006/relationships/image" Target="../media/image353.png"/><Relationship Id="rId88" Type="http://schemas.openxmlformats.org/officeDocument/2006/relationships/customXml" Target="../ink/ink45.xml"/><Relationship Id="rId111" Type="http://schemas.openxmlformats.org/officeDocument/2006/relationships/image" Target="../media/image132.png"/><Relationship Id="rId153" Type="http://schemas.openxmlformats.org/officeDocument/2006/relationships/image" Target="../media/image153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256.png"/><Relationship Id="rId416" Type="http://schemas.openxmlformats.org/officeDocument/2006/relationships/image" Target="../media/image284.png"/><Relationship Id="rId598" Type="http://schemas.openxmlformats.org/officeDocument/2006/relationships/image" Target="../media/image374.png"/><Relationship Id="rId220" Type="http://schemas.openxmlformats.org/officeDocument/2006/relationships/image" Target="../media/image186.png"/><Relationship Id="rId458" Type="http://schemas.openxmlformats.org/officeDocument/2006/relationships/image" Target="../media/image305.png"/><Relationship Id="rId623" Type="http://schemas.openxmlformats.org/officeDocument/2006/relationships/customXml" Target="../ink/ink314.xml"/><Relationship Id="rId665" Type="http://schemas.openxmlformats.org/officeDocument/2006/relationships/customXml" Target="../ink/ink335.xml"/><Relationship Id="rId15" Type="http://schemas.openxmlformats.org/officeDocument/2006/relationships/image" Target="../media/image84.png"/><Relationship Id="rId57" Type="http://schemas.openxmlformats.org/officeDocument/2006/relationships/image" Target="../media/image105.png"/><Relationship Id="rId262" Type="http://schemas.openxmlformats.org/officeDocument/2006/relationships/image" Target="../media/image207.png"/><Relationship Id="rId318" Type="http://schemas.openxmlformats.org/officeDocument/2006/relationships/image" Target="../media/image235.png"/><Relationship Id="rId525" Type="http://schemas.openxmlformats.org/officeDocument/2006/relationships/customXml" Target="../ink/ink265.xml"/><Relationship Id="rId567" Type="http://schemas.openxmlformats.org/officeDocument/2006/relationships/customXml" Target="../ink/ink286.xml"/><Relationship Id="rId99" Type="http://schemas.openxmlformats.org/officeDocument/2006/relationships/image" Target="../media/image126.png"/><Relationship Id="rId122" Type="http://schemas.openxmlformats.org/officeDocument/2006/relationships/customXml" Target="../ink/ink62.xml"/><Relationship Id="rId164" Type="http://schemas.openxmlformats.org/officeDocument/2006/relationships/image" Target="../media/image158.png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469" Type="http://schemas.openxmlformats.org/officeDocument/2006/relationships/customXml" Target="../ink/ink236.xml"/><Relationship Id="rId634" Type="http://schemas.openxmlformats.org/officeDocument/2006/relationships/image" Target="../media/image392.png"/><Relationship Id="rId676" Type="http://schemas.openxmlformats.org/officeDocument/2006/relationships/image" Target="../media/image413.png"/><Relationship Id="rId26" Type="http://schemas.openxmlformats.org/officeDocument/2006/relationships/customXml" Target="../ink/ink14.xml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6.xml"/><Relationship Id="rId480" Type="http://schemas.openxmlformats.org/officeDocument/2006/relationships/customXml" Target="../ink/ink242.xml"/><Relationship Id="rId536" Type="http://schemas.openxmlformats.org/officeDocument/2006/relationships/image" Target="../media/image343.png"/><Relationship Id="rId701" Type="http://schemas.openxmlformats.org/officeDocument/2006/relationships/customXml" Target="../ink/ink353.xml"/><Relationship Id="rId68" Type="http://schemas.openxmlformats.org/officeDocument/2006/relationships/customXml" Target="../ink/ink35.xml"/><Relationship Id="rId133" Type="http://schemas.openxmlformats.org/officeDocument/2006/relationships/image" Target="../media/image143.png"/><Relationship Id="rId175" Type="http://schemas.openxmlformats.org/officeDocument/2006/relationships/customXml" Target="../ink/ink89.xml"/><Relationship Id="rId340" Type="http://schemas.openxmlformats.org/officeDocument/2006/relationships/image" Target="../media/image246.png"/><Relationship Id="rId578" Type="http://schemas.openxmlformats.org/officeDocument/2006/relationships/image" Target="../media/image364.png"/><Relationship Id="rId200" Type="http://schemas.openxmlformats.org/officeDocument/2006/relationships/image" Target="../media/image176.png"/><Relationship Id="rId382" Type="http://schemas.openxmlformats.org/officeDocument/2006/relationships/image" Target="../media/image267.png"/><Relationship Id="rId438" Type="http://schemas.openxmlformats.org/officeDocument/2006/relationships/image" Target="../media/image295.png"/><Relationship Id="rId603" Type="http://schemas.openxmlformats.org/officeDocument/2006/relationships/customXml" Target="../ink/ink304.xml"/><Relationship Id="rId645" Type="http://schemas.openxmlformats.org/officeDocument/2006/relationships/customXml" Target="../ink/ink325.xml"/><Relationship Id="rId687" Type="http://schemas.openxmlformats.org/officeDocument/2006/relationships/customXml" Target="../ink/ink346.xml"/><Relationship Id="rId242" Type="http://schemas.openxmlformats.org/officeDocument/2006/relationships/image" Target="../media/image197.png"/><Relationship Id="rId284" Type="http://schemas.openxmlformats.org/officeDocument/2006/relationships/image" Target="../media/image218.png"/><Relationship Id="rId491" Type="http://schemas.openxmlformats.org/officeDocument/2006/relationships/customXml" Target="../ink/ink248.xml"/><Relationship Id="rId505" Type="http://schemas.openxmlformats.org/officeDocument/2006/relationships/customXml" Target="../ink/ink255.xml"/><Relationship Id="rId37" Type="http://schemas.openxmlformats.org/officeDocument/2006/relationships/image" Target="../media/image95.png"/><Relationship Id="rId79" Type="http://schemas.openxmlformats.org/officeDocument/2006/relationships/image" Target="../media/image116.png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547" Type="http://schemas.openxmlformats.org/officeDocument/2006/relationships/customXml" Target="../ink/ink276.xml"/><Relationship Id="rId589" Type="http://schemas.openxmlformats.org/officeDocument/2006/relationships/customXml" Target="../ink/ink297.xml"/><Relationship Id="rId90" Type="http://schemas.openxmlformats.org/officeDocument/2006/relationships/customXml" Target="../ink/ink46.xml"/><Relationship Id="rId186" Type="http://schemas.openxmlformats.org/officeDocument/2006/relationships/image" Target="../media/image169.png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614" Type="http://schemas.openxmlformats.org/officeDocument/2006/relationships/image" Target="../media/image382.png"/><Relationship Id="rId656" Type="http://schemas.openxmlformats.org/officeDocument/2006/relationships/image" Target="../media/image403.png"/><Relationship Id="rId211" Type="http://schemas.openxmlformats.org/officeDocument/2006/relationships/customXml" Target="../ink/ink107.xml"/><Relationship Id="rId253" Type="http://schemas.openxmlformats.org/officeDocument/2006/relationships/customXml" Target="../ink/ink128.xml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60" Type="http://schemas.openxmlformats.org/officeDocument/2006/relationships/image" Target="../media/image306.png"/><Relationship Id="rId516" Type="http://schemas.openxmlformats.org/officeDocument/2006/relationships/image" Target="../media/image333.png"/><Relationship Id="rId698" Type="http://schemas.openxmlformats.org/officeDocument/2006/relationships/image" Target="../media/image424.png"/><Relationship Id="rId48" Type="http://schemas.openxmlformats.org/officeDocument/2006/relationships/customXml" Target="../ink/ink25.xml"/><Relationship Id="rId113" Type="http://schemas.openxmlformats.org/officeDocument/2006/relationships/image" Target="../media/image133.png"/><Relationship Id="rId320" Type="http://schemas.openxmlformats.org/officeDocument/2006/relationships/image" Target="../media/image236.png"/><Relationship Id="rId558" Type="http://schemas.openxmlformats.org/officeDocument/2006/relationships/image" Target="../media/image354.png"/><Relationship Id="rId155" Type="http://schemas.openxmlformats.org/officeDocument/2006/relationships/image" Target="../media/image154.png"/><Relationship Id="rId197" Type="http://schemas.openxmlformats.org/officeDocument/2006/relationships/customXml" Target="../ink/ink100.xml"/><Relationship Id="rId362" Type="http://schemas.openxmlformats.org/officeDocument/2006/relationships/image" Target="../media/image257.png"/><Relationship Id="rId418" Type="http://schemas.openxmlformats.org/officeDocument/2006/relationships/image" Target="../media/image285.png"/><Relationship Id="rId625" Type="http://schemas.openxmlformats.org/officeDocument/2006/relationships/customXml" Target="../ink/ink315.xml"/><Relationship Id="rId222" Type="http://schemas.openxmlformats.org/officeDocument/2006/relationships/image" Target="../media/image187.png"/><Relationship Id="rId264" Type="http://schemas.openxmlformats.org/officeDocument/2006/relationships/image" Target="../media/image208.png"/><Relationship Id="rId471" Type="http://schemas.openxmlformats.org/officeDocument/2006/relationships/image" Target="../media/image311.png"/><Relationship Id="rId667" Type="http://schemas.openxmlformats.org/officeDocument/2006/relationships/customXml" Target="../ink/ink336.xml"/><Relationship Id="rId17" Type="http://schemas.openxmlformats.org/officeDocument/2006/relationships/image" Target="../media/image85.png"/><Relationship Id="rId59" Type="http://schemas.openxmlformats.org/officeDocument/2006/relationships/image" Target="../media/image106.png"/><Relationship Id="rId124" Type="http://schemas.openxmlformats.org/officeDocument/2006/relationships/customXml" Target="../ink/ink63.xml"/><Relationship Id="rId527" Type="http://schemas.openxmlformats.org/officeDocument/2006/relationships/customXml" Target="../ink/ink266.xml"/><Relationship Id="rId569" Type="http://schemas.openxmlformats.org/officeDocument/2006/relationships/customXml" Target="../ink/ink287.xml"/><Relationship Id="rId70" Type="http://schemas.openxmlformats.org/officeDocument/2006/relationships/customXml" Target="../ink/ink36.xml"/><Relationship Id="rId166" Type="http://schemas.openxmlformats.org/officeDocument/2006/relationships/image" Target="../media/image159.png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580" Type="http://schemas.openxmlformats.org/officeDocument/2006/relationships/image" Target="../media/image365.png"/><Relationship Id="rId636" Type="http://schemas.openxmlformats.org/officeDocument/2006/relationships/image" Target="../media/image39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8.xml"/><Relationship Id="rId440" Type="http://schemas.openxmlformats.org/officeDocument/2006/relationships/image" Target="../media/image296.png"/><Relationship Id="rId678" Type="http://schemas.openxmlformats.org/officeDocument/2006/relationships/image" Target="../media/image414.png"/><Relationship Id="rId28" Type="http://schemas.openxmlformats.org/officeDocument/2006/relationships/customXml" Target="../ink/ink15.xml"/><Relationship Id="rId275" Type="http://schemas.openxmlformats.org/officeDocument/2006/relationships/customXml" Target="../ink/ink139.xml"/><Relationship Id="rId300" Type="http://schemas.openxmlformats.org/officeDocument/2006/relationships/image" Target="../media/image226.png"/><Relationship Id="rId482" Type="http://schemas.openxmlformats.org/officeDocument/2006/relationships/customXml" Target="../ink/ink243.xml"/><Relationship Id="rId538" Type="http://schemas.openxmlformats.org/officeDocument/2006/relationships/image" Target="../media/image344.png"/><Relationship Id="rId703" Type="http://schemas.openxmlformats.org/officeDocument/2006/relationships/customXml" Target="../ink/ink354.xml"/><Relationship Id="rId81" Type="http://schemas.openxmlformats.org/officeDocument/2006/relationships/image" Target="../media/image117.png"/><Relationship Id="rId135" Type="http://schemas.openxmlformats.org/officeDocument/2006/relationships/image" Target="../media/image144.png"/><Relationship Id="rId177" Type="http://schemas.openxmlformats.org/officeDocument/2006/relationships/customXml" Target="../ink/ink90.xml"/><Relationship Id="rId342" Type="http://schemas.openxmlformats.org/officeDocument/2006/relationships/image" Target="../media/image247.png"/><Relationship Id="rId384" Type="http://schemas.openxmlformats.org/officeDocument/2006/relationships/image" Target="../media/image268.png"/><Relationship Id="rId591" Type="http://schemas.openxmlformats.org/officeDocument/2006/relationships/customXml" Target="../ink/ink298.xml"/><Relationship Id="rId605" Type="http://schemas.openxmlformats.org/officeDocument/2006/relationships/customXml" Target="../ink/ink305.xml"/><Relationship Id="rId202" Type="http://schemas.openxmlformats.org/officeDocument/2006/relationships/image" Target="../media/image177.png"/><Relationship Id="rId244" Type="http://schemas.openxmlformats.org/officeDocument/2006/relationships/image" Target="../media/image198.png"/><Relationship Id="rId647" Type="http://schemas.openxmlformats.org/officeDocument/2006/relationships/customXml" Target="../ink/ink326.xml"/><Relationship Id="rId689" Type="http://schemas.openxmlformats.org/officeDocument/2006/relationships/customXml" Target="../ink/ink347.xml"/><Relationship Id="rId39" Type="http://schemas.openxmlformats.org/officeDocument/2006/relationships/image" Target="../media/image96.png"/><Relationship Id="rId286" Type="http://schemas.openxmlformats.org/officeDocument/2006/relationships/image" Target="../media/image219.png"/><Relationship Id="rId451" Type="http://schemas.openxmlformats.org/officeDocument/2006/relationships/customXml" Target="../ink/ink227.xml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549" Type="http://schemas.openxmlformats.org/officeDocument/2006/relationships/customXml" Target="../ink/ink277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image" Target="../media/image170.png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560" Type="http://schemas.openxmlformats.org/officeDocument/2006/relationships/image" Target="../media/image355.png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420" Type="http://schemas.openxmlformats.org/officeDocument/2006/relationships/image" Target="../media/image286.png"/><Relationship Id="rId616" Type="http://schemas.openxmlformats.org/officeDocument/2006/relationships/image" Target="../media/image383.png"/><Relationship Id="rId658" Type="http://schemas.openxmlformats.org/officeDocument/2006/relationships/image" Target="../media/image404.png"/><Relationship Id="rId255" Type="http://schemas.openxmlformats.org/officeDocument/2006/relationships/customXml" Target="../ink/ink129.xml"/><Relationship Id="rId297" Type="http://schemas.openxmlformats.org/officeDocument/2006/relationships/customXml" Target="../ink/ink150.xml"/><Relationship Id="rId462" Type="http://schemas.openxmlformats.org/officeDocument/2006/relationships/image" Target="../media/image307.png"/><Relationship Id="rId518" Type="http://schemas.openxmlformats.org/officeDocument/2006/relationships/image" Target="../media/image334.png"/><Relationship Id="rId115" Type="http://schemas.openxmlformats.org/officeDocument/2006/relationships/image" Target="../media/image134.png"/><Relationship Id="rId157" Type="http://schemas.openxmlformats.org/officeDocument/2006/relationships/image" Target="../media/image155.png"/><Relationship Id="rId322" Type="http://schemas.openxmlformats.org/officeDocument/2006/relationships/image" Target="../media/image237.png"/><Relationship Id="rId364" Type="http://schemas.openxmlformats.org/officeDocument/2006/relationships/image" Target="../media/image258.png"/><Relationship Id="rId61" Type="http://schemas.openxmlformats.org/officeDocument/2006/relationships/image" Target="../media/image107.png"/><Relationship Id="rId199" Type="http://schemas.openxmlformats.org/officeDocument/2006/relationships/customXml" Target="../ink/ink101.xml"/><Relationship Id="rId571" Type="http://schemas.openxmlformats.org/officeDocument/2006/relationships/customXml" Target="../ink/ink288.xml"/><Relationship Id="rId627" Type="http://schemas.openxmlformats.org/officeDocument/2006/relationships/customXml" Target="../ink/ink316.xml"/><Relationship Id="rId669" Type="http://schemas.openxmlformats.org/officeDocument/2006/relationships/customXml" Target="../ink/ink337.xml"/><Relationship Id="rId19" Type="http://schemas.openxmlformats.org/officeDocument/2006/relationships/image" Target="../media/image86.png"/><Relationship Id="rId224" Type="http://schemas.openxmlformats.org/officeDocument/2006/relationships/image" Target="../media/image188.png"/><Relationship Id="rId266" Type="http://schemas.openxmlformats.org/officeDocument/2006/relationships/image" Target="../media/image209.png"/><Relationship Id="rId431" Type="http://schemas.openxmlformats.org/officeDocument/2006/relationships/customXml" Target="../ink/ink217.xml"/><Relationship Id="rId473" Type="http://schemas.openxmlformats.org/officeDocument/2006/relationships/image" Target="../media/image312.png"/><Relationship Id="rId529" Type="http://schemas.openxmlformats.org/officeDocument/2006/relationships/customXml" Target="../ink/ink267.xml"/><Relationship Id="rId680" Type="http://schemas.openxmlformats.org/officeDocument/2006/relationships/image" Target="../media/image415.png"/><Relationship Id="rId30" Type="http://schemas.openxmlformats.org/officeDocument/2006/relationships/customXml" Target="../ink/ink16.xml"/><Relationship Id="rId126" Type="http://schemas.openxmlformats.org/officeDocument/2006/relationships/customXml" Target="../ink/ink64.xml"/><Relationship Id="rId168" Type="http://schemas.openxmlformats.org/officeDocument/2006/relationships/image" Target="../media/image160.png"/><Relationship Id="rId333" Type="http://schemas.openxmlformats.org/officeDocument/2006/relationships/customXml" Target="../ink/ink168.xml"/><Relationship Id="rId540" Type="http://schemas.openxmlformats.org/officeDocument/2006/relationships/image" Target="../media/image345.png"/><Relationship Id="rId72" Type="http://schemas.openxmlformats.org/officeDocument/2006/relationships/customXml" Target="../ink/ink37.xml"/><Relationship Id="rId375" Type="http://schemas.openxmlformats.org/officeDocument/2006/relationships/customXml" Target="../ink/ink189.xml"/><Relationship Id="rId582" Type="http://schemas.openxmlformats.org/officeDocument/2006/relationships/image" Target="../media/image366.png"/><Relationship Id="rId638" Type="http://schemas.openxmlformats.org/officeDocument/2006/relationships/image" Target="../media/image394.png"/><Relationship Id="rId3" Type="http://schemas.openxmlformats.org/officeDocument/2006/relationships/image" Target="../media/image78.png"/><Relationship Id="rId235" Type="http://schemas.openxmlformats.org/officeDocument/2006/relationships/customXml" Target="../ink/ink119.xml"/><Relationship Id="rId277" Type="http://schemas.openxmlformats.org/officeDocument/2006/relationships/customXml" Target="../ink/ink140.xml"/><Relationship Id="rId400" Type="http://schemas.openxmlformats.org/officeDocument/2006/relationships/image" Target="../media/image276.png"/><Relationship Id="rId442" Type="http://schemas.openxmlformats.org/officeDocument/2006/relationships/image" Target="../media/image297.png"/><Relationship Id="rId484" Type="http://schemas.openxmlformats.org/officeDocument/2006/relationships/customXml" Target="../ink/ink244.xml"/><Relationship Id="rId137" Type="http://schemas.openxmlformats.org/officeDocument/2006/relationships/image" Target="../media/image145.png"/><Relationship Id="rId302" Type="http://schemas.openxmlformats.org/officeDocument/2006/relationships/image" Target="../media/image227.png"/><Relationship Id="rId344" Type="http://schemas.openxmlformats.org/officeDocument/2006/relationships/image" Target="../media/image248.png"/><Relationship Id="rId691" Type="http://schemas.openxmlformats.org/officeDocument/2006/relationships/customXml" Target="../ink/ink348.xml"/><Relationship Id="rId41" Type="http://schemas.openxmlformats.org/officeDocument/2006/relationships/image" Target="../media/image97.png"/><Relationship Id="rId83" Type="http://schemas.openxmlformats.org/officeDocument/2006/relationships/image" Target="../media/image118.png"/><Relationship Id="rId179" Type="http://schemas.openxmlformats.org/officeDocument/2006/relationships/customXml" Target="../ink/ink91.xml"/><Relationship Id="rId386" Type="http://schemas.openxmlformats.org/officeDocument/2006/relationships/image" Target="../media/image269.png"/><Relationship Id="rId551" Type="http://schemas.openxmlformats.org/officeDocument/2006/relationships/customXml" Target="../ink/ink278.xml"/><Relationship Id="rId593" Type="http://schemas.openxmlformats.org/officeDocument/2006/relationships/customXml" Target="../ink/ink299.xml"/><Relationship Id="rId607" Type="http://schemas.openxmlformats.org/officeDocument/2006/relationships/customXml" Target="../ink/ink306.xml"/><Relationship Id="rId649" Type="http://schemas.openxmlformats.org/officeDocument/2006/relationships/customXml" Target="../ink/ink327.xml"/><Relationship Id="rId190" Type="http://schemas.openxmlformats.org/officeDocument/2006/relationships/image" Target="../media/image171.png"/><Relationship Id="rId204" Type="http://schemas.openxmlformats.org/officeDocument/2006/relationships/image" Target="../media/image178.png"/><Relationship Id="rId246" Type="http://schemas.openxmlformats.org/officeDocument/2006/relationships/image" Target="../media/image199.png"/><Relationship Id="rId288" Type="http://schemas.openxmlformats.org/officeDocument/2006/relationships/image" Target="../media/image220.png"/><Relationship Id="rId411" Type="http://schemas.openxmlformats.org/officeDocument/2006/relationships/customXml" Target="../ink/ink207.xml"/><Relationship Id="rId453" Type="http://schemas.openxmlformats.org/officeDocument/2006/relationships/customXml" Target="../ink/ink228.xml"/><Relationship Id="rId509" Type="http://schemas.openxmlformats.org/officeDocument/2006/relationships/customXml" Target="../ink/ink257.xml"/><Relationship Id="rId660" Type="http://schemas.openxmlformats.org/officeDocument/2006/relationships/image" Target="../media/image405.png"/><Relationship Id="rId106" Type="http://schemas.openxmlformats.org/officeDocument/2006/relationships/customXml" Target="../ink/ink54.xml"/><Relationship Id="rId313" Type="http://schemas.openxmlformats.org/officeDocument/2006/relationships/customXml" Target="../ink/ink158.xml"/><Relationship Id="rId495" Type="http://schemas.openxmlformats.org/officeDocument/2006/relationships/customXml" Target="../ink/ink250.xml"/><Relationship Id="rId10" Type="http://schemas.openxmlformats.org/officeDocument/2006/relationships/customXml" Target="../ink/ink6.xml"/><Relationship Id="rId52" Type="http://schemas.openxmlformats.org/officeDocument/2006/relationships/customXml" Target="../ink/ink27.xml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355" Type="http://schemas.openxmlformats.org/officeDocument/2006/relationships/customXml" Target="../ink/ink179.xml"/><Relationship Id="rId397" Type="http://schemas.openxmlformats.org/officeDocument/2006/relationships/customXml" Target="../ink/ink200.xml"/><Relationship Id="rId520" Type="http://schemas.openxmlformats.org/officeDocument/2006/relationships/image" Target="../media/image335.png"/><Relationship Id="rId562" Type="http://schemas.openxmlformats.org/officeDocument/2006/relationships/image" Target="../media/image356.png"/><Relationship Id="rId618" Type="http://schemas.openxmlformats.org/officeDocument/2006/relationships/image" Target="../media/image384.png"/><Relationship Id="rId215" Type="http://schemas.openxmlformats.org/officeDocument/2006/relationships/customXml" Target="../ink/ink109.xml"/><Relationship Id="rId257" Type="http://schemas.openxmlformats.org/officeDocument/2006/relationships/customXml" Target="../ink/ink130.xml"/><Relationship Id="rId422" Type="http://schemas.openxmlformats.org/officeDocument/2006/relationships/image" Target="../media/image287.png"/><Relationship Id="rId464" Type="http://schemas.openxmlformats.org/officeDocument/2006/relationships/image" Target="../media/image308.png"/><Relationship Id="rId299" Type="http://schemas.openxmlformats.org/officeDocument/2006/relationships/customXml" Target="../ink/ink151.xml"/><Relationship Id="rId63" Type="http://schemas.openxmlformats.org/officeDocument/2006/relationships/image" Target="../media/image108.png"/><Relationship Id="rId159" Type="http://schemas.openxmlformats.org/officeDocument/2006/relationships/image" Target="../media/image156.png"/><Relationship Id="rId366" Type="http://schemas.openxmlformats.org/officeDocument/2006/relationships/image" Target="../media/image259.png"/><Relationship Id="rId573" Type="http://schemas.openxmlformats.org/officeDocument/2006/relationships/customXml" Target="../ink/ink289.xml"/><Relationship Id="rId226" Type="http://schemas.openxmlformats.org/officeDocument/2006/relationships/image" Target="../media/image189.png"/><Relationship Id="rId433" Type="http://schemas.openxmlformats.org/officeDocument/2006/relationships/customXml" Target="../ink/ink218.xml"/><Relationship Id="rId640" Type="http://schemas.openxmlformats.org/officeDocument/2006/relationships/image" Target="../media/image395.png"/><Relationship Id="rId74" Type="http://schemas.openxmlformats.org/officeDocument/2006/relationships/customXml" Target="../ink/ink38.xml"/><Relationship Id="rId377" Type="http://schemas.openxmlformats.org/officeDocument/2006/relationships/customXml" Target="../ink/ink190.xml"/><Relationship Id="rId500" Type="http://schemas.openxmlformats.org/officeDocument/2006/relationships/image" Target="../media/image325.png"/><Relationship Id="rId584" Type="http://schemas.openxmlformats.org/officeDocument/2006/relationships/image" Target="../media/image367.png"/><Relationship Id="rId5" Type="http://schemas.openxmlformats.org/officeDocument/2006/relationships/image" Target="../media/image79.png"/><Relationship Id="rId237" Type="http://schemas.openxmlformats.org/officeDocument/2006/relationships/customXml" Target="../ink/ink120.xml"/><Relationship Id="rId444" Type="http://schemas.openxmlformats.org/officeDocument/2006/relationships/image" Target="../media/image298.png"/><Relationship Id="rId651" Type="http://schemas.openxmlformats.org/officeDocument/2006/relationships/customXml" Target="../ink/ink328.xml"/><Relationship Id="rId290" Type="http://schemas.openxmlformats.org/officeDocument/2006/relationships/image" Target="../media/image221.png"/><Relationship Id="rId304" Type="http://schemas.openxmlformats.org/officeDocument/2006/relationships/image" Target="../media/image228.png"/><Relationship Id="rId388" Type="http://schemas.openxmlformats.org/officeDocument/2006/relationships/image" Target="../media/image270.png"/><Relationship Id="rId511" Type="http://schemas.openxmlformats.org/officeDocument/2006/relationships/customXml" Target="../ink/ink258.xml"/><Relationship Id="rId609" Type="http://schemas.openxmlformats.org/officeDocument/2006/relationships/customXml" Target="../ink/ink307.xml"/><Relationship Id="rId85" Type="http://schemas.openxmlformats.org/officeDocument/2006/relationships/image" Target="../media/image119.png"/><Relationship Id="rId150" Type="http://schemas.openxmlformats.org/officeDocument/2006/relationships/customXml" Target="../ink/ink76.xml"/><Relationship Id="rId595" Type="http://schemas.openxmlformats.org/officeDocument/2006/relationships/customXml" Target="../ink/ink300.xml"/><Relationship Id="rId248" Type="http://schemas.openxmlformats.org/officeDocument/2006/relationships/image" Target="../media/image200.png"/><Relationship Id="rId455" Type="http://schemas.openxmlformats.org/officeDocument/2006/relationships/customXml" Target="../ink/ink229.xml"/><Relationship Id="rId662" Type="http://schemas.openxmlformats.org/officeDocument/2006/relationships/image" Target="../media/image406.png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522" Type="http://schemas.openxmlformats.org/officeDocument/2006/relationships/image" Target="../media/image336.png"/><Relationship Id="rId96" Type="http://schemas.openxmlformats.org/officeDocument/2006/relationships/customXml" Target="../ink/ink49.xml"/><Relationship Id="rId161" Type="http://schemas.openxmlformats.org/officeDocument/2006/relationships/image" Target="../media/image157.png"/><Relationship Id="rId399" Type="http://schemas.openxmlformats.org/officeDocument/2006/relationships/customXml" Target="../ink/ink201.xml"/><Relationship Id="rId259" Type="http://schemas.openxmlformats.org/officeDocument/2006/relationships/customXml" Target="../ink/ink131.xml"/><Relationship Id="rId466" Type="http://schemas.openxmlformats.org/officeDocument/2006/relationships/image" Target="../media/image309.png"/><Relationship Id="rId673" Type="http://schemas.openxmlformats.org/officeDocument/2006/relationships/customXml" Target="../ink/ink339.xml"/><Relationship Id="rId23" Type="http://schemas.openxmlformats.org/officeDocument/2006/relationships/image" Target="../media/image88.png"/><Relationship Id="rId119" Type="http://schemas.openxmlformats.org/officeDocument/2006/relationships/image" Target="../media/image136.png"/><Relationship Id="rId326" Type="http://schemas.openxmlformats.org/officeDocument/2006/relationships/image" Target="../media/image239.png"/><Relationship Id="rId533" Type="http://schemas.openxmlformats.org/officeDocument/2006/relationships/customXml" Target="../ink/ink269.xml"/><Relationship Id="rId172" Type="http://schemas.openxmlformats.org/officeDocument/2006/relationships/image" Target="../media/image162.png"/><Relationship Id="rId477" Type="http://schemas.openxmlformats.org/officeDocument/2006/relationships/image" Target="../media/image314.png"/><Relationship Id="rId600" Type="http://schemas.openxmlformats.org/officeDocument/2006/relationships/image" Target="../media/image375.png"/><Relationship Id="rId684" Type="http://schemas.openxmlformats.org/officeDocument/2006/relationships/image" Target="../media/image417.png"/><Relationship Id="rId337" Type="http://schemas.openxmlformats.org/officeDocument/2006/relationships/customXml" Target="../ink/ink170.xml"/><Relationship Id="rId34" Type="http://schemas.openxmlformats.org/officeDocument/2006/relationships/customXml" Target="../ink/ink18.xml"/><Relationship Id="rId544" Type="http://schemas.openxmlformats.org/officeDocument/2006/relationships/image" Target="../media/image347.png"/><Relationship Id="rId183" Type="http://schemas.openxmlformats.org/officeDocument/2006/relationships/customXml" Target="../ink/ink93.xml"/><Relationship Id="rId390" Type="http://schemas.openxmlformats.org/officeDocument/2006/relationships/image" Target="../media/image271.png"/><Relationship Id="rId404" Type="http://schemas.openxmlformats.org/officeDocument/2006/relationships/image" Target="../media/image278.png"/><Relationship Id="rId611" Type="http://schemas.openxmlformats.org/officeDocument/2006/relationships/customXml" Target="../ink/ink308.xml"/><Relationship Id="rId250" Type="http://schemas.openxmlformats.org/officeDocument/2006/relationships/image" Target="../media/image201.png"/><Relationship Id="rId488" Type="http://schemas.openxmlformats.org/officeDocument/2006/relationships/customXml" Target="../ink/ink246.xml"/><Relationship Id="rId695" Type="http://schemas.openxmlformats.org/officeDocument/2006/relationships/customXml" Target="../ink/ink350.xml"/><Relationship Id="rId45" Type="http://schemas.openxmlformats.org/officeDocument/2006/relationships/image" Target="../media/image99.png"/><Relationship Id="rId110" Type="http://schemas.openxmlformats.org/officeDocument/2006/relationships/customXml" Target="../ink/ink56.xml"/><Relationship Id="rId348" Type="http://schemas.openxmlformats.org/officeDocument/2006/relationships/image" Target="../media/image250.png"/><Relationship Id="rId555" Type="http://schemas.openxmlformats.org/officeDocument/2006/relationships/customXml" Target="../ink/ink280.xml"/><Relationship Id="rId194" Type="http://schemas.openxmlformats.org/officeDocument/2006/relationships/image" Target="../media/image173.png"/><Relationship Id="rId208" Type="http://schemas.openxmlformats.org/officeDocument/2006/relationships/image" Target="../media/image180.png"/><Relationship Id="rId415" Type="http://schemas.openxmlformats.org/officeDocument/2006/relationships/customXml" Target="../ink/ink209.xml"/><Relationship Id="rId622" Type="http://schemas.openxmlformats.org/officeDocument/2006/relationships/image" Target="../media/image386.png"/><Relationship Id="rId261" Type="http://schemas.openxmlformats.org/officeDocument/2006/relationships/customXml" Target="../ink/ink132.xml"/><Relationship Id="rId499" Type="http://schemas.openxmlformats.org/officeDocument/2006/relationships/customXml" Target="../ink/ink252.xml"/><Relationship Id="rId56" Type="http://schemas.openxmlformats.org/officeDocument/2006/relationships/customXml" Target="../ink/ink29.xml"/><Relationship Id="rId359" Type="http://schemas.openxmlformats.org/officeDocument/2006/relationships/customXml" Target="../ink/ink181.xml"/><Relationship Id="rId566" Type="http://schemas.openxmlformats.org/officeDocument/2006/relationships/image" Target="../media/image358.png"/><Relationship Id="rId121" Type="http://schemas.openxmlformats.org/officeDocument/2006/relationships/image" Target="../media/image137.png"/><Relationship Id="rId219" Type="http://schemas.openxmlformats.org/officeDocument/2006/relationships/customXml" Target="../ink/ink111.xml"/><Relationship Id="rId426" Type="http://schemas.openxmlformats.org/officeDocument/2006/relationships/image" Target="../media/image289.png"/><Relationship Id="rId633" Type="http://schemas.openxmlformats.org/officeDocument/2006/relationships/customXml" Target="../ink/ink319.xml"/><Relationship Id="rId67" Type="http://schemas.openxmlformats.org/officeDocument/2006/relationships/image" Target="../media/image110.png"/><Relationship Id="rId272" Type="http://schemas.openxmlformats.org/officeDocument/2006/relationships/image" Target="../media/image212.png"/><Relationship Id="rId577" Type="http://schemas.openxmlformats.org/officeDocument/2006/relationships/customXml" Target="../ink/ink291.xml"/><Relationship Id="rId700" Type="http://schemas.openxmlformats.org/officeDocument/2006/relationships/image" Target="../media/image425.png"/><Relationship Id="rId132" Type="http://schemas.openxmlformats.org/officeDocument/2006/relationships/customXml" Target="../ink/ink67.xml"/><Relationship Id="rId437" Type="http://schemas.openxmlformats.org/officeDocument/2006/relationships/customXml" Target="../ink/ink220.xml"/><Relationship Id="rId644" Type="http://schemas.openxmlformats.org/officeDocument/2006/relationships/image" Target="../media/image397.png"/><Relationship Id="rId283" Type="http://schemas.openxmlformats.org/officeDocument/2006/relationships/customXml" Target="../ink/ink143.xml"/><Relationship Id="rId490" Type="http://schemas.openxmlformats.org/officeDocument/2006/relationships/image" Target="../media/image320.png"/><Relationship Id="rId504" Type="http://schemas.openxmlformats.org/officeDocument/2006/relationships/image" Target="../media/image327.png"/><Relationship Id="rId78" Type="http://schemas.openxmlformats.org/officeDocument/2006/relationships/customXml" Target="../ink/ink40.xml"/><Relationship Id="rId143" Type="http://schemas.openxmlformats.org/officeDocument/2006/relationships/image" Target="../media/image148.png"/><Relationship Id="rId350" Type="http://schemas.openxmlformats.org/officeDocument/2006/relationships/image" Target="../media/image251.png"/><Relationship Id="rId588" Type="http://schemas.openxmlformats.org/officeDocument/2006/relationships/image" Target="../media/image369.png"/><Relationship Id="rId9" Type="http://schemas.openxmlformats.org/officeDocument/2006/relationships/image" Target="../media/image81.png"/><Relationship Id="rId210" Type="http://schemas.openxmlformats.org/officeDocument/2006/relationships/image" Target="../media/image181.png"/><Relationship Id="rId448" Type="http://schemas.openxmlformats.org/officeDocument/2006/relationships/image" Target="../media/image300.png"/><Relationship Id="rId655" Type="http://schemas.openxmlformats.org/officeDocument/2006/relationships/customXml" Target="../ink/ink330.xml"/><Relationship Id="rId294" Type="http://schemas.openxmlformats.org/officeDocument/2006/relationships/image" Target="../media/image223.png"/><Relationship Id="rId308" Type="http://schemas.openxmlformats.org/officeDocument/2006/relationships/image" Target="../media/image230.png"/><Relationship Id="rId515" Type="http://schemas.openxmlformats.org/officeDocument/2006/relationships/customXml" Target="../ink/ink260.xml"/><Relationship Id="rId89" Type="http://schemas.openxmlformats.org/officeDocument/2006/relationships/image" Target="../media/image121.png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599" Type="http://schemas.openxmlformats.org/officeDocument/2006/relationships/customXml" Target="../ink/ink302.xml"/><Relationship Id="rId459" Type="http://schemas.openxmlformats.org/officeDocument/2006/relationships/customXml" Target="../ink/ink231.xml"/><Relationship Id="rId666" Type="http://schemas.openxmlformats.org/officeDocument/2006/relationships/image" Target="../media/image408.png"/><Relationship Id="rId16" Type="http://schemas.openxmlformats.org/officeDocument/2006/relationships/customXml" Target="../ink/ink9.xml"/><Relationship Id="rId221" Type="http://schemas.openxmlformats.org/officeDocument/2006/relationships/customXml" Target="../ink/ink112.xml"/><Relationship Id="rId319" Type="http://schemas.openxmlformats.org/officeDocument/2006/relationships/customXml" Target="../ink/ink161.xml"/><Relationship Id="rId526" Type="http://schemas.openxmlformats.org/officeDocument/2006/relationships/image" Target="../media/image338.png"/><Relationship Id="rId165" Type="http://schemas.openxmlformats.org/officeDocument/2006/relationships/customXml" Target="../ink/ink84.xml"/><Relationship Id="rId372" Type="http://schemas.openxmlformats.org/officeDocument/2006/relationships/image" Target="../media/image262.png"/><Relationship Id="rId677" Type="http://schemas.openxmlformats.org/officeDocument/2006/relationships/customXml" Target="../ink/ink341.xml"/><Relationship Id="rId232" Type="http://schemas.openxmlformats.org/officeDocument/2006/relationships/image" Target="../media/image192.png"/><Relationship Id="rId27" Type="http://schemas.openxmlformats.org/officeDocument/2006/relationships/image" Target="../media/image90.png"/><Relationship Id="rId537" Type="http://schemas.openxmlformats.org/officeDocument/2006/relationships/customXml" Target="../ink/ink271.xml"/><Relationship Id="rId80" Type="http://schemas.openxmlformats.org/officeDocument/2006/relationships/customXml" Target="../ink/ink41.xml"/><Relationship Id="rId176" Type="http://schemas.openxmlformats.org/officeDocument/2006/relationships/image" Target="../media/image164.png"/><Relationship Id="rId383" Type="http://schemas.openxmlformats.org/officeDocument/2006/relationships/customXml" Target="../ink/ink193.xml"/><Relationship Id="rId590" Type="http://schemas.openxmlformats.org/officeDocument/2006/relationships/image" Target="../media/image370.png"/><Relationship Id="rId604" Type="http://schemas.openxmlformats.org/officeDocument/2006/relationships/image" Target="../media/image377.png"/><Relationship Id="rId243" Type="http://schemas.openxmlformats.org/officeDocument/2006/relationships/customXml" Target="../ink/ink123.xml"/><Relationship Id="rId450" Type="http://schemas.openxmlformats.org/officeDocument/2006/relationships/image" Target="../media/image301.png"/><Relationship Id="rId688" Type="http://schemas.openxmlformats.org/officeDocument/2006/relationships/image" Target="../media/image419.png"/><Relationship Id="rId38" Type="http://schemas.openxmlformats.org/officeDocument/2006/relationships/customXml" Target="../ink/ink20.xml"/><Relationship Id="rId103" Type="http://schemas.openxmlformats.org/officeDocument/2006/relationships/image" Target="../media/image128.png"/><Relationship Id="rId310" Type="http://schemas.openxmlformats.org/officeDocument/2006/relationships/image" Target="../media/image231.png"/><Relationship Id="rId548" Type="http://schemas.openxmlformats.org/officeDocument/2006/relationships/image" Target="../media/image349.png"/><Relationship Id="rId91" Type="http://schemas.openxmlformats.org/officeDocument/2006/relationships/image" Target="../media/image122.png"/><Relationship Id="rId187" Type="http://schemas.openxmlformats.org/officeDocument/2006/relationships/customXml" Target="../ink/ink95.xml"/><Relationship Id="rId394" Type="http://schemas.openxmlformats.org/officeDocument/2006/relationships/image" Target="../media/image273.png"/><Relationship Id="rId408" Type="http://schemas.openxmlformats.org/officeDocument/2006/relationships/image" Target="../media/image280.png"/><Relationship Id="rId615" Type="http://schemas.openxmlformats.org/officeDocument/2006/relationships/customXml" Target="../ink/ink310.xml"/><Relationship Id="rId254" Type="http://schemas.openxmlformats.org/officeDocument/2006/relationships/image" Target="../media/image203.png"/><Relationship Id="rId699" Type="http://schemas.openxmlformats.org/officeDocument/2006/relationships/customXml" Target="../ink/ink352.xml"/><Relationship Id="rId49" Type="http://schemas.openxmlformats.org/officeDocument/2006/relationships/image" Target="../media/image101.png"/><Relationship Id="rId114" Type="http://schemas.openxmlformats.org/officeDocument/2006/relationships/customXml" Target="../ink/ink58.xml"/><Relationship Id="rId461" Type="http://schemas.openxmlformats.org/officeDocument/2006/relationships/customXml" Target="../ink/ink232.xml"/><Relationship Id="rId559" Type="http://schemas.openxmlformats.org/officeDocument/2006/relationships/customXml" Target="../ink/ink282.xml"/><Relationship Id="rId198" Type="http://schemas.openxmlformats.org/officeDocument/2006/relationships/image" Target="../media/image175.png"/><Relationship Id="rId321" Type="http://schemas.openxmlformats.org/officeDocument/2006/relationships/customXml" Target="../ink/ink162.xml"/><Relationship Id="rId419" Type="http://schemas.openxmlformats.org/officeDocument/2006/relationships/customXml" Target="../ink/ink211.xml"/><Relationship Id="rId626" Type="http://schemas.openxmlformats.org/officeDocument/2006/relationships/image" Target="../media/image388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5.png"/><Relationship Id="rId671" Type="http://schemas.openxmlformats.org/officeDocument/2006/relationships/customXml" Target="../ink/ink690.xml"/><Relationship Id="rId769" Type="http://schemas.openxmlformats.org/officeDocument/2006/relationships/customXml" Target="../ink/ink739.xml"/><Relationship Id="rId21" Type="http://schemas.openxmlformats.org/officeDocument/2006/relationships/image" Target="../media/image437.png"/><Relationship Id="rId324" Type="http://schemas.openxmlformats.org/officeDocument/2006/relationships/customXml" Target="../ink/ink516.xml"/><Relationship Id="rId531" Type="http://schemas.openxmlformats.org/officeDocument/2006/relationships/image" Target="../media/image691.png"/><Relationship Id="rId629" Type="http://schemas.openxmlformats.org/officeDocument/2006/relationships/customXml" Target="../ink/ink669.xml"/><Relationship Id="rId170" Type="http://schemas.openxmlformats.org/officeDocument/2006/relationships/customXml" Target="../ink/ink439.xml"/><Relationship Id="rId836" Type="http://schemas.openxmlformats.org/officeDocument/2006/relationships/image" Target="../media/image842.png"/><Relationship Id="rId268" Type="http://schemas.openxmlformats.org/officeDocument/2006/relationships/customXml" Target="../ink/ink488.xml"/><Relationship Id="rId475" Type="http://schemas.openxmlformats.org/officeDocument/2006/relationships/image" Target="../media/image663.png"/><Relationship Id="rId682" Type="http://schemas.openxmlformats.org/officeDocument/2006/relationships/image" Target="../media/image765.png"/><Relationship Id="rId903" Type="http://schemas.openxmlformats.org/officeDocument/2006/relationships/customXml" Target="../ink/ink806.xml"/><Relationship Id="rId32" Type="http://schemas.openxmlformats.org/officeDocument/2006/relationships/customXml" Target="../ink/ink370.xml"/><Relationship Id="rId128" Type="http://schemas.openxmlformats.org/officeDocument/2006/relationships/customXml" Target="../ink/ink418.xml"/><Relationship Id="rId335" Type="http://schemas.openxmlformats.org/officeDocument/2006/relationships/image" Target="../media/image593.png"/><Relationship Id="rId542" Type="http://schemas.openxmlformats.org/officeDocument/2006/relationships/customXml" Target="../ink/ink625.xml"/><Relationship Id="rId181" Type="http://schemas.openxmlformats.org/officeDocument/2006/relationships/image" Target="../media/image516.png"/><Relationship Id="rId402" Type="http://schemas.openxmlformats.org/officeDocument/2006/relationships/customXml" Target="../ink/ink555.xml"/><Relationship Id="rId847" Type="http://schemas.openxmlformats.org/officeDocument/2006/relationships/customXml" Target="../ink/ink778.xml"/><Relationship Id="rId279" Type="http://schemas.openxmlformats.org/officeDocument/2006/relationships/image" Target="../media/image565.png"/><Relationship Id="rId486" Type="http://schemas.openxmlformats.org/officeDocument/2006/relationships/customXml" Target="../ink/ink597.xml"/><Relationship Id="rId693" Type="http://schemas.openxmlformats.org/officeDocument/2006/relationships/customXml" Target="../ink/ink701.xml"/><Relationship Id="rId707" Type="http://schemas.openxmlformats.org/officeDocument/2006/relationships/customXml" Target="../ink/ink708.xml"/><Relationship Id="rId914" Type="http://schemas.openxmlformats.org/officeDocument/2006/relationships/image" Target="../media/image881.png"/><Relationship Id="rId43" Type="http://schemas.openxmlformats.org/officeDocument/2006/relationships/image" Target="../media/image448.png"/><Relationship Id="rId139" Type="http://schemas.openxmlformats.org/officeDocument/2006/relationships/image" Target="../media/image495.png"/><Relationship Id="rId346" Type="http://schemas.openxmlformats.org/officeDocument/2006/relationships/customXml" Target="../ink/ink527.xml"/><Relationship Id="rId553" Type="http://schemas.openxmlformats.org/officeDocument/2006/relationships/image" Target="../media/image702.png"/><Relationship Id="rId760" Type="http://schemas.openxmlformats.org/officeDocument/2006/relationships/image" Target="../media/image804.png"/><Relationship Id="rId192" Type="http://schemas.openxmlformats.org/officeDocument/2006/relationships/customXml" Target="../ink/ink450.xml"/><Relationship Id="rId206" Type="http://schemas.openxmlformats.org/officeDocument/2006/relationships/customXml" Target="../ink/ink457.xml"/><Relationship Id="rId413" Type="http://schemas.openxmlformats.org/officeDocument/2006/relationships/image" Target="../media/image632.png"/><Relationship Id="rId858" Type="http://schemas.openxmlformats.org/officeDocument/2006/relationships/image" Target="../media/image853.png"/><Relationship Id="rId497" Type="http://schemas.openxmlformats.org/officeDocument/2006/relationships/image" Target="../media/image674.png"/><Relationship Id="rId620" Type="http://schemas.openxmlformats.org/officeDocument/2006/relationships/image" Target="../media/image734.png"/><Relationship Id="rId718" Type="http://schemas.openxmlformats.org/officeDocument/2006/relationships/image" Target="../media/image783.png"/><Relationship Id="rId357" Type="http://schemas.openxmlformats.org/officeDocument/2006/relationships/image" Target="../media/image604.png"/><Relationship Id="rId54" Type="http://schemas.openxmlformats.org/officeDocument/2006/relationships/customXml" Target="../ink/ink381.xml"/><Relationship Id="rId217" Type="http://schemas.openxmlformats.org/officeDocument/2006/relationships/image" Target="../media/image534.png"/><Relationship Id="rId564" Type="http://schemas.openxmlformats.org/officeDocument/2006/relationships/customXml" Target="../ink/ink636.xml"/><Relationship Id="rId771" Type="http://schemas.openxmlformats.org/officeDocument/2006/relationships/customXml" Target="../ink/ink740.xml"/><Relationship Id="rId869" Type="http://schemas.openxmlformats.org/officeDocument/2006/relationships/customXml" Target="../ink/ink789.xml"/><Relationship Id="rId424" Type="http://schemas.openxmlformats.org/officeDocument/2006/relationships/customXml" Target="../ink/ink566.xml"/><Relationship Id="rId631" Type="http://schemas.openxmlformats.org/officeDocument/2006/relationships/customXml" Target="../ink/ink670.xml"/><Relationship Id="rId729" Type="http://schemas.openxmlformats.org/officeDocument/2006/relationships/customXml" Target="../ink/ink719.xml"/><Relationship Id="rId270" Type="http://schemas.openxmlformats.org/officeDocument/2006/relationships/customXml" Target="../ink/ink489.xml"/><Relationship Id="rId65" Type="http://schemas.openxmlformats.org/officeDocument/2006/relationships/image" Target="../media/image459.png"/><Relationship Id="rId130" Type="http://schemas.openxmlformats.org/officeDocument/2006/relationships/customXml" Target="../ink/ink419.xml"/><Relationship Id="rId368" Type="http://schemas.openxmlformats.org/officeDocument/2006/relationships/customXml" Target="../ink/ink538.xml"/><Relationship Id="rId575" Type="http://schemas.openxmlformats.org/officeDocument/2006/relationships/image" Target="../media/image713.png"/><Relationship Id="rId782" Type="http://schemas.openxmlformats.org/officeDocument/2006/relationships/image" Target="../media/image815.png"/><Relationship Id="rId228" Type="http://schemas.openxmlformats.org/officeDocument/2006/relationships/customXml" Target="../ink/ink468.xml"/><Relationship Id="rId435" Type="http://schemas.openxmlformats.org/officeDocument/2006/relationships/image" Target="../media/image643.png"/><Relationship Id="rId642" Type="http://schemas.openxmlformats.org/officeDocument/2006/relationships/image" Target="../media/image745.png"/><Relationship Id="rId281" Type="http://schemas.openxmlformats.org/officeDocument/2006/relationships/image" Target="../media/image566.png"/><Relationship Id="rId502" Type="http://schemas.openxmlformats.org/officeDocument/2006/relationships/customXml" Target="../ink/ink605.xml"/><Relationship Id="rId76" Type="http://schemas.openxmlformats.org/officeDocument/2006/relationships/customXml" Target="../ink/ink392.xml"/><Relationship Id="rId141" Type="http://schemas.openxmlformats.org/officeDocument/2006/relationships/image" Target="../media/image496.png"/><Relationship Id="rId379" Type="http://schemas.openxmlformats.org/officeDocument/2006/relationships/image" Target="../media/image615.png"/><Relationship Id="rId586" Type="http://schemas.openxmlformats.org/officeDocument/2006/relationships/image" Target="../media/image718.png"/><Relationship Id="rId793" Type="http://schemas.openxmlformats.org/officeDocument/2006/relationships/customXml" Target="../ink/ink751.xml"/><Relationship Id="rId807" Type="http://schemas.openxmlformats.org/officeDocument/2006/relationships/customXml" Target="../ink/ink758.xml"/><Relationship Id="rId7" Type="http://schemas.openxmlformats.org/officeDocument/2006/relationships/image" Target="../media/image430.png"/><Relationship Id="rId239" Type="http://schemas.openxmlformats.org/officeDocument/2006/relationships/image" Target="../media/image545.png"/><Relationship Id="rId446" Type="http://schemas.openxmlformats.org/officeDocument/2006/relationships/customXml" Target="../ink/ink577.xml"/><Relationship Id="rId653" Type="http://schemas.openxmlformats.org/officeDocument/2006/relationships/customXml" Target="../ink/ink681.xml"/><Relationship Id="rId292" Type="http://schemas.openxmlformats.org/officeDocument/2006/relationships/customXml" Target="../ink/ink500.xml"/><Relationship Id="rId306" Type="http://schemas.openxmlformats.org/officeDocument/2006/relationships/customXml" Target="../ink/ink507.xml"/><Relationship Id="rId860" Type="http://schemas.openxmlformats.org/officeDocument/2006/relationships/image" Target="../media/image854.png"/><Relationship Id="rId87" Type="http://schemas.openxmlformats.org/officeDocument/2006/relationships/image" Target="../media/image470.png"/><Relationship Id="rId513" Type="http://schemas.openxmlformats.org/officeDocument/2006/relationships/image" Target="../media/image682.png"/><Relationship Id="rId597" Type="http://schemas.openxmlformats.org/officeDocument/2006/relationships/customXml" Target="../ink/ink653.xml"/><Relationship Id="rId720" Type="http://schemas.openxmlformats.org/officeDocument/2006/relationships/image" Target="../media/image784.png"/><Relationship Id="rId818" Type="http://schemas.openxmlformats.org/officeDocument/2006/relationships/image" Target="../media/image833.png"/><Relationship Id="rId152" Type="http://schemas.openxmlformats.org/officeDocument/2006/relationships/customXml" Target="../ink/ink430.xml"/><Relationship Id="rId457" Type="http://schemas.openxmlformats.org/officeDocument/2006/relationships/image" Target="../media/image654.png"/><Relationship Id="rId664" Type="http://schemas.openxmlformats.org/officeDocument/2006/relationships/image" Target="../media/image756.png"/><Relationship Id="rId871" Type="http://schemas.openxmlformats.org/officeDocument/2006/relationships/customXml" Target="../ink/ink790.xml"/><Relationship Id="rId14" Type="http://schemas.openxmlformats.org/officeDocument/2006/relationships/customXml" Target="../ink/ink361.xml"/><Relationship Id="rId317" Type="http://schemas.openxmlformats.org/officeDocument/2006/relationships/image" Target="../media/image584.png"/><Relationship Id="rId524" Type="http://schemas.openxmlformats.org/officeDocument/2006/relationships/customXml" Target="../ink/ink616.xml"/><Relationship Id="rId731" Type="http://schemas.openxmlformats.org/officeDocument/2006/relationships/customXml" Target="../ink/ink720.xml"/><Relationship Id="rId98" Type="http://schemas.openxmlformats.org/officeDocument/2006/relationships/customXml" Target="../ink/ink403.xml"/><Relationship Id="rId163" Type="http://schemas.openxmlformats.org/officeDocument/2006/relationships/image" Target="../media/image507.png"/><Relationship Id="rId370" Type="http://schemas.openxmlformats.org/officeDocument/2006/relationships/customXml" Target="../ink/ink539.xml"/><Relationship Id="rId829" Type="http://schemas.openxmlformats.org/officeDocument/2006/relationships/customXml" Target="../ink/ink769.xml"/><Relationship Id="rId230" Type="http://schemas.openxmlformats.org/officeDocument/2006/relationships/customXml" Target="../ink/ink469.xml"/><Relationship Id="rId468" Type="http://schemas.openxmlformats.org/officeDocument/2006/relationships/customXml" Target="../ink/ink588.xml"/><Relationship Id="rId675" Type="http://schemas.openxmlformats.org/officeDocument/2006/relationships/customXml" Target="../ink/ink692.xml"/><Relationship Id="rId882" Type="http://schemas.openxmlformats.org/officeDocument/2006/relationships/image" Target="../media/image865.png"/><Relationship Id="rId25" Type="http://schemas.openxmlformats.org/officeDocument/2006/relationships/image" Target="../media/image439.png"/><Relationship Id="rId328" Type="http://schemas.openxmlformats.org/officeDocument/2006/relationships/customXml" Target="../ink/ink518.xml"/><Relationship Id="rId535" Type="http://schemas.openxmlformats.org/officeDocument/2006/relationships/image" Target="../media/image693.png"/><Relationship Id="rId742" Type="http://schemas.openxmlformats.org/officeDocument/2006/relationships/image" Target="../media/image795.png"/><Relationship Id="rId174" Type="http://schemas.openxmlformats.org/officeDocument/2006/relationships/customXml" Target="../ink/ink441.xml"/><Relationship Id="rId381" Type="http://schemas.openxmlformats.org/officeDocument/2006/relationships/image" Target="../media/image616.png"/><Relationship Id="rId602" Type="http://schemas.openxmlformats.org/officeDocument/2006/relationships/image" Target="../media/image725.png"/><Relationship Id="rId241" Type="http://schemas.openxmlformats.org/officeDocument/2006/relationships/image" Target="../media/image546.png"/><Relationship Id="rId479" Type="http://schemas.openxmlformats.org/officeDocument/2006/relationships/image" Target="../media/image665.png"/><Relationship Id="rId686" Type="http://schemas.openxmlformats.org/officeDocument/2006/relationships/image" Target="../media/image767.png"/><Relationship Id="rId893" Type="http://schemas.openxmlformats.org/officeDocument/2006/relationships/customXml" Target="../ink/ink801.xml"/><Relationship Id="rId907" Type="http://schemas.openxmlformats.org/officeDocument/2006/relationships/customXml" Target="../ink/ink808.xml"/><Relationship Id="rId36" Type="http://schemas.openxmlformats.org/officeDocument/2006/relationships/customXml" Target="../ink/ink372.xml"/><Relationship Id="rId339" Type="http://schemas.openxmlformats.org/officeDocument/2006/relationships/image" Target="../media/image595.png"/><Relationship Id="rId546" Type="http://schemas.openxmlformats.org/officeDocument/2006/relationships/customXml" Target="../ink/ink627.xml"/><Relationship Id="rId753" Type="http://schemas.openxmlformats.org/officeDocument/2006/relationships/customXml" Target="../ink/ink731.xml"/><Relationship Id="rId101" Type="http://schemas.openxmlformats.org/officeDocument/2006/relationships/image" Target="../media/image477.png"/><Relationship Id="rId185" Type="http://schemas.openxmlformats.org/officeDocument/2006/relationships/image" Target="../media/image518.png"/><Relationship Id="rId406" Type="http://schemas.openxmlformats.org/officeDocument/2006/relationships/customXml" Target="../ink/ink557.xml"/><Relationship Id="rId392" Type="http://schemas.openxmlformats.org/officeDocument/2006/relationships/customXml" Target="../ink/ink550.xml"/><Relationship Id="rId613" Type="http://schemas.openxmlformats.org/officeDocument/2006/relationships/customXml" Target="../ink/ink661.xml"/><Relationship Id="rId697" Type="http://schemas.openxmlformats.org/officeDocument/2006/relationships/customXml" Target="../ink/ink703.xml"/><Relationship Id="rId820" Type="http://schemas.openxmlformats.org/officeDocument/2006/relationships/image" Target="../media/image834.png"/><Relationship Id="rId918" Type="http://schemas.openxmlformats.org/officeDocument/2006/relationships/image" Target="../media/image883.png"/><Relationship Id="rId252" Type="http://schemas.openxmlformats.org/officeDocument/2006/relationships/customXml" Target="../ink/ink480.xml"/><Relationship Id="rId47" Type="http://schemas.openxmlformats.org/officeDocument/2006/relationships/image" Target="../media/image450.png"/><Relationship Id="rId112" Type="http://schemas.openxmlformats.org/officeDocument/2006/relationships/customXml" Target="../ink/ink410.xml"/><Relationship Id="rId557" Type="http://schemas.openxmlformats.org/officeDocument/2006/relationships/image" Target="../media/image704.png"/><Relationship Id="rId764" Type="http://schemas.openxmlformats.org/officeDocument/2006/relationships/image" Target="../media/image806.png"/><Relationship Id="rId196" Type="http://schemas.openxmlformats.org/officeDocument/2006/relationships/customXml" Target="../ink/ink452.xml"/><Relationship Id="rId417" Type="http://schemas.openxmlformats.org/officeDocument/2006/relationships/image" Target="../media/image634.png"/><Relationship Id="rId624" Type="http://schemas.openxmlformats.org/officeDocument/2006/relationships/image" Target="../media/image736.png"/><Relationship Id="rId831" Type="http://schemas.openxmlformats.org/officeDocument/2006/relationships/customXml" Target="../ink/ink770.xml"/><Relationship Id="rId263" Type="http://schemas.openxmlformats.org/officeDocument/2006/relationships/image" Target="../media/image557.png"/><Relationship Id="rId470" Type="http://schemas.openxmlformats.org/officeDocument/2006/relationships/customXml" Target="../ink/ink589.xml"/><Relationship Id="rId58" Type="http://schemas.openxmlformats.org/officeDocument/2006/relationships/customXml" Target="../ink/ink383.xml"/><Relationship Id="rId123" Type="http://schemas.openxmlformats.org/officeDocument/2006/relationships/image" Target="../media/image66.png"/><Relationship Id="rId330" Type="http://schemas.openxmlformats.org/officeDocument/2006/relationships/customXml" Target="../ink/ink519.xml"/><Relationship Id="rId568" Type="http://schemas.openxmlformats.org/officeDocument/2006/relationships/customXml" Target="../ink/ink638.xml"/><Relationship Id="rId775" Type="http://schemas.openxmlformats.org/officeDocument/2006/relationships/customXml" Target="../ink/ink742.xml"/><Relationship Id="rId428" Type="http://schemas.openxmlformats.org/officeDocument/2006/relationships/customXml" Target="../ink/ink568.xml"/><Relationship Id="rId635" Type="http://schemas.openxmlformats.org/officeDocument/2006/relationships/customXml" Target="../ink/ink672.xml"/><Relationship Id="rId842" Type="http://schemas.openxmlformats.org/officeDocument/2006/relationships/image" Target="../media/image845.png"/><Relationship Id="rId274" Type="http://schemas.openxmlformats.org/officeDocument/2006/relationships/customXml" Target="../ink/ink491.xml"/><Relationship Id="rId481" Type="http://schemas.openxmlformats.org/officeDocument/2006/relationships/image" Target="../media/image666.png"/><Relationship Id="rId702" Type="http://schemas.openxmlformats.org/officeDocument/2006/relationships/image" Target="../media/image775.png"/><Relationship Id="rId69" Type="http://schemas.openxmlformats.org/officeDocument/2006/relationships/image" Target="../media/image461.png"/><Relationship Id="rId134" Type="http://schemas.openxmlformats.org/officeDocument/2006/relationships/customXml" Target="../ink/ink421.xml"/><Relationship Id="rId579" Type="http://schemas.openxmlformats.org/officeDocument/2006/relationships/image" Target="../media/image715.png"/><Relationship Id="rId786" Type="http://schemas.openxmlformats.org/officeDocument/2006/relationships/image" Target="../media/image817.png"/><Relationship Id="rId341" Type="http://schemas.openxmlformats.org/officeDocument/2006/relationships/image" Target="../media/image596.png"/><Relationship Id="rId439" Type="http://schemas.openxmlformats.org/officeDocument/2006/relationships/image" Target="../media/image645.png"/><Relationship Id="rId646" Type="http://schemas.openxmlformats.org/officeDocument/2006/relationships/image" Target="../media/image747.png"/><Relationship Id="rId201" Type="http://schemas.openxmlformats.org/officeDocument/2006/relationships/image" Target="../media/image526.png"/><Relationship Id="rId285" Type="http://schemas.openxmlformats.org/officeDocument/2006/relationships/image" Target="../media/image568.png"/><Relationship Id="rId506" Type="http://schemas.openxmlformats.org/officeDocument/2006/relationships/customXml" Target="../ink/ink607.xml"/><Relationship Id="rId853" Type="http://schemas.openxmlformats.org/officeDocument/2006/relationships/customXml" Target="../ink/ink781.xml"/><Relationship Id="rId492" Type="http://schemas.openxmlformats.org/officeDocument/2006/relationships/customXml" Target="../ink/ink600.xml"/><Relationship Id="rId713" Type="http://schemas.openxmlformats.org/officeDocument/2006/relationships/customXml" Target="../ink/ink711.xml"/><Relationship Id="rId797" Type="http://schemas.openxmlformats.org/officeDocument/2006/relationships/customXml" Target="../ink/ink753.xml"/><Relationship Id="rId145" Type="http://schemas.openxmlformats.org/officeDocument/2006/relationships/image" Target="../media/image498.png"/><Relationship Id="rId352" Type="http://schemas.openxmlformats.org/officeDocument/2006/relationships/customXml" Target="../ink/ink530.xml"/><Relationship Id="rId212" Type="http://schemas.openxmlformats.org/officeDocument/2006/relationships/customXml" Target="../ink/ink460.xml"/><Relationship Id="rId657" Type="http://schemas.openxmlformats.org/officeDocument/2006/relationships/customXml" Target="../ink/ink683.xml"/><Relationship Id="rId864" Type="http://schemas.openxmlformats.org/officeDocument/2006/relationships/image" Target="../media/image856.png"/><Relationship Id="rId296" Type="http://schemas.openxmlformats.org/officeDocument/2006/relationships/customXml" Target="../ink/ink502.xml"/><Relationship Id="rId517" Type="http://schemas.openxmlformats.org/officeDocument/2006/relationships/image" Target="../media/image684.png"/><Relationship Id="rId724" Type="http://schemas.openxmlformats.org/officeDocument/2006/relationships/image" Target="../media/image786.png"/><Relationship Id="rId60" Type="http://schemas.openxmlformats.org/officeDocument/2006/relationships/customXml" Target="../ink/ink384.xml"/><Relationship Id="rId156" Type="http://schemas.openxmlformats.org/officeDocument/2006/relationships/customXml" Target="../ink/ink432.xml"/><Relationship Id="rId363" Type="http://schemas.openxmlformats.org/officeDocument/2006/relationships/image" Target="../media/image607.png"/><Relationship Id="rId570" Type="http://schemas.openxmlformats.org/officeDocument/2006/relationships/customXml" Target="../ink/ink639.xml"/><Relationship Id="rId223" Type="http://schemas.openxmlformats.org/officeDocument/2006/relationships/image" Target="../media/image537.png"/><Relationship Id="rId430" Type="http://schemas.openxmlformats.org/officeDocument/2006/relationships/customXml" Target="../ink/ink569.xml"/><Relationship Id="rId668" Type="http://schemas.openxmlformats.org/officeDocument/2006/relationships/image" Target="../media/image758.png"/><Relationship Id="rId875" Type="http://schemas.openxmlformats.org/officeDocument/2006/relationships/customXml" Target="../ink/ink792.xml"/><Relationship Id="rId18" Type="http://schemas.openxmlformats.org/officeDocument/2006/relationships/customXml" Target="../ink/ink363.xml"/><Relationship Id="rId528" Type="http://schemas.openxmlformats.org/officeDocument/2006/relationships/customXml" Target="../ink/ink618.xml"/><Relationship Id="rId735" Type="http://schemas.openxmlformats.org/officeDocument/2006/relationships/customXml" Target="../ink/ink722.xml"/><Relationship Id="rId167" Type="http://schemas.openxmlformats.org/officeDocument/2006/relationships/image" Target="../media/image509.png"/><Relationship Id="rId374" Type="http://schemas.openxmlformats.org/officeDocument/2006/relationships/customXml" Target="../ink/ink541.xml"/><Relationship Id="rId581" Type="http://schemas.openxmlformats.org/officeDocument/2006/relationships/customXml" Target="../ink/ink645.xml"/><Relationship Id="rId71" Type="http://schemas.openxmlformats.org/officeDocument/2006/relationships/image" Target="../media/image462.png"/><Relationship Id="rId234" Type="http://schemas.openxmlformats.org/officeDocument/2006/relationships/customXml" Target="../ink/ink471.xml"/><Relationship Id="rId679" Type="http://schemas.openxmlformats.org/officeDocument/2006/relationships/customXml" Target="../ink/ink694.xml"/><Relationship Id="rId802" Type="http://schemas.openxmlformats.org/officeDocument/2006/relationships/image" Target="../media/image825.png"/><Relationship Id="rId886" Type="http://schemas.openxmlformats.org/officeDocument/2006/relationships/image" Target="../media/image867.png"/><Relationship Id="rId2" Type="http://schemas.openxmlformats.org/officeDocument/2006/relationships/customXml" Target="../ink/ink355.xml"/><Relationship Id="rId29" Type="http://schemas.openxmlformats.org/officeDocument/2006/relationships/image" Target="../media/image441.png"/><Relationship Id="rId441" Type="http://schemas.openxmlformats.org/officeDocument/2006/relationships/image" Target="../media/image646.png"/><Relationship Id="rId539" Type="http://schemas.openxmlformats.org/officeDocument/2006/relationships/image" Target="../media/image695.png"/><Relationship Id="rId746" Type="http://schemas.openxmlformats.org/officeDocument/2006/relationships/image" Target="../media/image797.png"/><Relationship Id="rId178" Type="http://schemas.openxmlformats.org/officeDocument/2006/relationships/customXml" Target="../ink/ink443.xml"/><Relationship Id="rId301" Type="http://schemas.openxmlformats.org/officeDocument/2006/relationships/image" Target="../media/image576.png"/><Relationship Id="rId82" Type="http://schemas.openxmlformats.org/officeDocument/2006/relationships/customXml" Target="../ink/ink395.xml"/><Relationship Id="rId385" Type="http://schemas.openxmlformats.org/officeDocument/2006/relationships/image" Target="../media/image618.png"/><Relationship Id="rId592" Type="http://schemas.openxmlformats.org/officeDocument/2006/relationships/image" Target="../media/image721.png"/><Relationship Id="rId606" Type="http://schemas.openxmlformats.org/officeDocument/2006/relationships/image" Target="../media/image727.png"/><Relationship Id="rId813" Type="http://schemas.openxmlformats.org/officeDocument/2006/relationships/customXml" Target="../ink/ink761.xml"/><Relationship Id="rId245" Type="http://schemas.openxmlformats.org/officeDocument/2006/relationships/image" Target="../media/image548.png"/><Relationship Id="rId452" Type="http://schemas.openxmlformats.org/officeDocument/2006/relationships/customXml" Target="../ink/ink580.xml"/><Relationship Id="rId897" Type="http://schemas.openxmlformats.org/officeDocument/2006/relationships/customXml" Target="../ink/ink803.xml"/><Relationship Id="rId105" Type="http://schemas.openxmlformats.org/officeDocument/2006/relationships/image" Target="../media/image479.png"/><Relationship Id="rId312" Type="http://schemas.openxmlformats.org/officeDocument/2006/relationships/customXml" Target="../ink/ink510.xml"/><Relationship Id="rId757" Type="http://schemas.openxmlformats.org/officeDocument/2006/relationships/customXml" Target="../ink/ink733.xml"/><Relationship Id="rId93" Type="http://schemas.openxmlformats.org/officeDocument/2006/relationships/image" Target="../media/image473.png"/><Relationship Id="rId189" Type="http://schemas.openxmlformats.org/officeDocument/2006/relationships/image" Target="../media/image520.png"/><Relationship Id="rId396" Type="http://schemas.openxmlformats.org/officeDocument/2006/relationships/customXml" Target="../ink/ink552.xml"/><Relationship Id="rId617" Type="http://schemas.openxmlformats.org/officeDocument/2006/relationships/customXml" Target="../ink/ink663.xml"/><Relationship Id="rId824" Type="http://schemas.openxmlformats.org/officeDocument/2006/relationships/image" Target="../media/image836.png"/><Relationship Id="rId256" Type="http://schemas.openxmlformats.org/officeDocument/2006/relationships/customXml" Target="../ink/ink482.xml"/><Relationship Id="rId463" Type="http://schemas.openxmlformats.org/officeDocument/2006/relationships/image" Target="../media/image657.png"/><Relationship Id="rId670" Type="http://schemas.openxmlformats.org/officeDocument/2006/relationships/image" Target="../media/image759.png"/><Relationship Id="rId116" Type="http://schemas.openxmlformats.org/officeDocument/2006/relationships/customXml" Target="../ink/ink412.xml"/><Relationship Id="rId323" Type="http://schemas.openxmlformats.org/officeDocument/2006/relationships/image" Target="../media/image587.png"/><Relationship Id="rId530" Type="http://schemas.openxmlformats.org/officeDocument/2006/relationships/customXml" Target="../ink/ink619.xml"/><Relationship Id="rId768" Type="http://schemas.openxmlformats.org/officeDocument/2006/relationships/image" Target="../media/image808.png"/><Relationship Id="rId20" Type="http://schemas.openxmlformats.org/officeDocument/2006/relationships/customXml" Target="../ink/ink364.xml"/><Relationship Id="rId628" Type="http://schemas.openxmlformats.org/officeDocument/2006/relationships/image" Target="../media/image738.png"/><Relationship Id="rId835" Type="http://schemas.openxmlformats.org/officeDocument/2006/relationships/customXml" Target="../ink/ink772.xml"/><Relationship Id="rId267" Type="http://schemas.openxmlformats.org/officeDocument/2006/relationships/image" Target="../media/image559.png"/><Relationship Id="rId474" Type="http://schemas.openxmlformats.org/officeDocument/2006/relationships/customXml" Target="../ink/ink591.xml"/><Relationship Id="rId127" Type="http://schemas.openxmlformats.org/officeDocument/2006/relationships/image" Target="../media/image489.png"/><Relationship Id="rId681" Type="http://schemas.openxmlformats.org/officeDocument/2006/relationships/customXml" Target="../ink/ink695.xml"/><Relationship Id="rId779" Type="http://schemas.openxmlformats.org/officeDocument/2006/relationships/customXml" Target="../ink/ink744.xml"/><Relationship Id="rId902" Type="http://schemas.openxmlformats.org/officeDocument/2006/relationships/image" Target="../media/image875.png"/><Relationship Id="rId31" Type="http://schemas.openxmlformats.org/officeDocument/2006/relationships/image" Target="../media/image442.png"/><Relationship Id="rId334" Type="http://schemas.openxmlformats.org/officeDocument/2006/relationships/customXml" Target="../ink/ink521.xml"/><Relationship Id="rId541" Type="http://schemas.openxmlformats.org/officeDocument/2006/relationships/image" Target="../media/image696.png"/><Relationship Id="rId639" Type="http://schemas.openxmlformats.org/officeDocument/2006/relationships/customXml" Target="../ink/ink674.xml"/><Relationship Id="rId180" Type="http://schemas.openxmlformats.org/officeDocument/2006/relationships/customXml" Target="../ink/ink444.xml"/><Relationship Id="rId278" Type="http://schemas.openxmlformats.org/officeDocument/2006/relationships/customXml" Target="../ink/ink493.xml"/><Relationship Id="rId401" Type="http://schemas.openxmlformats.org/officeDocument/2006/relationships/image" Target="../media/image626.png"/><Relationship Id="rId846" Type="http://schemas.openxmlformats.org/officeDocument/2006/relationships/image" Target="../media/image847.png"/><Relationship Id="rId485" Type="http://schemas.openxmlformats.org/officeDocument/2006/relationships/image" Target="../media/image668.png"/><Relationship Id="rId692" Type="http://schemas.openxmlformats.org/officeDocument/2006/relationships/image" Target="../media/image770.png"/><Relationship Id="rId706" Type="http://schemas.openxmlformats.org/officeDocument/2006/relationships/image" Target="../media/image777.png"/><Relationship Id="rId913" Type="http://schemas.openxmlformats.org/officeDocument/2006/relationships/customXml" Target="../ink/ink811.xml"/><Relationship Id="rId42" Type="http://schemas.openxmlformats.org/officeDocument/2006/relationships/customXml" Target="../ink/ink375.xml"/><Relationship Id="rId138" Type="http://schemas.openxmlformats.org/officeDocument/2006/relationships/customXml" Target="../ink/ink423.xml"/><Relationship Id="rId345" Type="http://schemas.openxmlformats.org/officeDocument/2006/relationships/image" Target="../media/image598.png"/><Relationship Id="rId552" Type="http://schemas.openxmlformats.org/officeDocument/2006/relationships/customXml" Target="../ink/ink630.xml"/><Relationship Id="rId191" Type="http://schemas.openxmlformats.org/officeDocument/2006/relationships/image" Target="../media/image521.png"/><Relationship Id="rId205" Type="http://schemas.openxmlformats.org/officeDocument/2006/relationships/image" Target="../media/image528.png"/><Relationship Id="rId412" Type="http://schemas.openxmlformats.org/officeDocument/2006/relationships/customXml" Target="../ink/ink560.xml"/><Relationship Id="rId857" Type="http://schemas.openxmlformats.org/officeDocument/2006/relationships/customXml" Target="../ink/ink783.xml"/><Relationship Id="rId289" Type="http://schemas.openxmlformats.org/officeDocument/2006/relationships/image" Target="../media/image570.png"/><Relationship Id="rId496" Type="http://schemas.openxmlformats.org/officeDocument/2006/relationships/customXml" Target="../ink/ink602.xml"/><Relationship Id="rId717" Type="http://schemas.openxmlformats.org/officeDocument/2006/relationships/customXml" Target="../ink/ink713.xml"/><Relationship Id="rId53" Type="http://schemas.openxmlformats.org/officeDocument/2006/relationships/image" Target="../media/image453.png"/><Relationship Id="rId149" Type="http://schemas.openxmlformats.org/officeDocument/2006/relationships/image" Target="../media/image500.png"/><Relationship Id="rId356" Type="http://schemas.openxmlformats.org/officeDocument/2006/relationships/customXml" Target="../ink/ink532.xml"/><Relationship Id="rId563" Type="http://schemas.openxmlformats.org/officeDocument/2006/relationships/image" Target="../media/image707.png"/><Relationship Id="rId770" Type="http://schemas.openxmlformats.org/officeDocument/2006/relationships/image" Target="../media/image809.png"/><Relationship Id="rId216" Type="http://schemas.openxmlformats.org/officeDocument/2006/relationships/customXml" Target="../ink/ink462.xml"/><Relationship Id="rId423" Type="http://schemas.openxmlformats.org/officeDocument/2006/relationships/image" Target="../media/image637.png"/><Relationship Id="rId868" Type="http://schemas.openxmlformats.org/officeDocument/2006/relationships/image" Target="../media/image858.png"/><Relationship Id="rId630" Type="http://schemas.openxmlformats.org/officeDocument/2006/relationships/image" Target="../media/image739.png"/><Relationship Id="rId728" Type="http://schemas.openxmlformats.org/officeDocument/2006/relationships/image" Target="../media/image788.png"/><Relationship Id="rId64" Type="http://schemas.openxmlformats.org/officeDocument/2006/relationships/customXml" Target="../ink/ink386.xml"/><Relationship Id="rId367" Type="http://schemas.openxmlformats.org/officeDocument/2006/relationships/image" Target="../media/image609.png"/><Relationship Id="rId574" Type="http://schemas.openxmlformats.org/officeDocument/2006/relationships/customXml" Target="../ink/ink641.xml"/><Relationship Id="rId227" Type="http://schemas.openxmlformats.org/officeDocument/2006/relationships/image" Target="../media/image539.png"/><Relationship Id="rId781" Type="http://schemas.openxmlformats.org/officeDocument/2006/relationships/customXml" Target="../ink/ink745.xml"/><Relationship Id="rId879" Type="http://schemas.openxmlformats.org/officeDocument/2006/relationships/customXml" Target="../ink/ink794.xml"/><Relationship Id="rId434" Type="http://schemas.openxmlformats.org/officeDocument/2006/relationships/customXml" Target="../ink/ink571.xml"/><Relationship Id="rId641" Type="http://schemas.openxmlformats.org/officeDocument/2006/relationships/customXml" Target="../ink/ink675.xml"/><Relationship Id="rId739" Type="http://schemas.openxmlformats.org/officeDocument/2006/relationships/customXml" Target="../ink/ink724.xml"/><Relationship Id="rId280" Type="http://schemas.openxmlformats.org/officeDocument/2006/relationships/customXml" Target="../ink/ink494.xml"/><Relationship Id="rId501" Type="http://schemas.openxmlformats.org/officeDocument/2006/relationships/image" Target="../media/image676.png"/><Relationship Id="rId75" Type="http://schemas.openxmlformats.org/officeDocument/2006/relationships/image" Target="../media/image464.png"/><Relationship Id="rId140" Type="http://schemas.openxmlformats.org/officeDocument/2006/relationships/customXml" Target="../ink/ink424.xml"/><Relationship Id="rId378" Type="http://schemas.openxmlformats.org/officeDocument/2006/relationships/customXml" Target="../ink/ink543.xml"/><Relationship Id="rId585" Type="http://schemas.openxmlformats.org/officeDocument/2006/relationships/customXml" Target="../ink/ink647.xml"/><Relationship Id="rId792" Type="http://schemas.openxmlformats.org/officeDocument/2006/relationships/image" Target="../media/image820.png"/><Relationship Id="rId806" Type="http://schemas.openxmlformats.org/officeDocument/2006/relationships/image" Target="../media/image827.png"/><Relationship Id="rId6" Type="http://schemas.openxmlformats.org/officeDocument/2006/relationships/customXml" Target="../ink/ink357.xml"/><Relationship Id="rId238" Type="http://schemas.openxmlformats.org/officeDocument/2006/relationships/customXml" Target="../ink/ink473.xml"/><Relationship Id="rId445" Type="http://schemas.openxmlformats.org/officeDocument/2006/relationships/image" Target="../media/image648.png"/><Relationship Id="rId652" Type="http://schemas.openxmlformats.org/officeDocument/2006/relationships/image" Target="../media/image750.png"/><Relationship Id="rId291" Type="http://schemas.openxmlformats.org/officeDocument/2006/relationships/image" Target="../media/image571.png"/><Relationship Id="rId305" Type="http://schemas.openxmlformats.org/officeDocument/2006/relationships/image" Target="../media/image578.png"/><Relationship Id="rId512" Type="http://schemas.openxmlformats.org/officeDocument/2006/relationships/customXml" Target="../ink/ink610.xml"/><Relationship Id="rId86" Type="http://schemas.openxmlformats.org/officeDocument/2006/relationships/customXml" Target="../ink/ink397.xml"/><Relationship Id="rId151" Type="http://schemas.openxmlformats.org/officeDocument/2006/relationships/image" Target="../media/image501.png"/><Relationship Id="rId389" Type="http://schemas.openxmlformats.org/officeDocument/2006/relationships/image" Target="../media/image620.png"/><Relationship Id="rId596" Type="http://schemas.openxmlformats.org/officeDocument/2006/relationships/image" Target="../media/image722.png"/><Relationship Id="rId817" Type="http://schemas.openxmlformats.org/officeDocument/2006/relationships/customXml" Target="../ink/ink763.xml"/><Relationship Id="rId249" Type="http://schemas.openxmlformats.org/officeDocument/2006/relationships/image" Target="../media/image550.png"/><Relationship Id="rId456" Type="http://schemas.openxmlformats.org/officeDocument/2006/relationships/customXml" Target="../ink/ink582.xml"/><Relationship Id="rId663" Type="http://schemas.openxmlformats.org/officeDocument/2006/relationships/customXml" Target="../ink/ink686.xml"/><Relationship Id="rId870" Type="http://schemas.openxmlformats.org/officeDocument/2006/relationships/image" Target="../media/image859.png"/><Relationship Id="rId13" Type="http://schemas.openxmlformats.org/officeDocument/2006/relationships/image" Target="../media/image433.png"/><Relationship Id="rId109" Type="http://schemas.openxmlformats.org/officeDocument/2006/relationships/image" Target="../media/image481.png"/><Relationship Id="rId316" Type="http://schemas.openxmlformats.org/officeDocument/2006/relationships/customXml" Target="../ink/ink512.xml"/><Relationship Id="rId523" Type="http://schemas.openxmlformats.org/officeDocument/2006/relationships/image" Target="../media/image687.png"/><Relationship Id="rId97" Type="http://schemas.openxmlformats.org/officeDocument/2006/relationships/image" Target="../media/image475.png"/><Relationship Id="rId730" Type="http://schemas.openxmlformats.org/officeDocument/2006/relationships/image" Target="../media/image789.png"/><Relationship Id="rId828" Type="http://schemas.openxmlformats.org/officeDocument/2006/relationships/image" Target="../media/image838.png"/><Relationship Id="rId162" Type="http://schemas.openxmlformats.org/officeDocument/2006/relationships/customXml" Target="../ink/ink435.xml"/><Relationship Id="rId467" Type="http://schemas.openxmlformats.org/officeDocument/2006/relationships/image" Target="../media/image659.png"/><Relationship Id="rId674" Type="http://schemas.openxmlformats.org/officeDocument/2006/relationships/image" Target="../media/image761.png"/><Relationship Id="rId881" Type="http://schemas.openxmlformats.org/officeDocument/2006/relationships/customXml" Target="../ink/ink795.xml"/><Relationship Id="rId24" Type="http://schemas.openxmlformats.org/officeDocument/2006/relationships/customXml" Target="../ink/ink366.xml"/><Relationship Id="rId327" Type="http://schemas.openxmlformats.org/officeDocument/2006/relationships/image" Target="../media/image589.png"/><Relationship Id="rId534" Type="http://schemas.openxmlformats.org/officeDocument/2006/relationships/customXml" Target="../ink/ink621.xml"/><Relationship Id="rId741" Type="http://schemas.openxmlformats.org/officeDocument/2006/relationships/customXml" Target="../ink/ink725.xml"/><Relationship Id="rId839" Type="http://schemas.openxmlformats.org/officeDocument/2006/relationships/customXml" Target="../ink/ink774.xml"/><Relationship Id="rId173" Type="http://schemas.openxmlformats.org/officeDocument/2006/relationships/image" Target="../media/image512.png"/><Relationship Id="rId380" Type="http://schemas.openxmlformats.org/officeDocument/2006/relationships/customXml" Target="../ink/ink544.xml"/><Relationship Id="rId601" Type="http://schemas.openxmlformats.org/officeDocument/2006/relationships/customXml" Target="../ink/ink655.xml"/><Relationship Id="rId240" Type="http://schemas.openxmlformats.org/officeDocument/2006/relationships/customXml" Target="../ink/ink474.xml"/><Relationship Id="rId478" Type="http://schemas.openxmlformats.org/officeDocument/2006/relationships/customXml" Target="../ink/ink593.xml"/><Relationship Id="rId685" Type="http://schemas.openxmlformats.org/officeDocument/2006/relationships/customXml" Target="../ink/ink697.xml"/><Relationship Id="rId892" Type="http://schemas.openxmlformats.org/officeDocument/2006/relationships/image" Target="../media/image870.png"/><Relationship Id="rId906" Type="http://schemas.openxmlformats.org/officeDocument/2006/relationships/image" Target="../media/image877.png"/><Relationship Id="rId35" Type="http://schemas.openxmlformats.org/officeDocument/2006/relationships/image" Target="../media/image444.png"/><Relationship Id="rId100" Type="http://schemas.openxmlformats.org/officeDocument/2006/relationships/customXml" Target="../ink/ink404.xml"/><Relationship Id="rId338" Type="http://schemas.openxmlformats.org/officeDocument/2006/relationships/customXml" Target="../ink/ink523.xml"/><Relationship Id="rId545" Type="http://schemas.openxmlformats.org/officeDocument/2006/relationships/image" Target="../media/image698.png"/><Relationship Id="rId752" Type="http://schemas.openxmlformats.org/officeDocument/2006/relationships/image" Target="../media/image800.png"/><Relationship Id="rId184" Type="http://schemas.openxmlformats.org/officeDocument/2006/relationships/customXml" Target="../ink/ink446.xml"/><Relationship Id="rId391" Type="http://schemas.openxmlformats.org/officeDocument/2006/relationships/image" Target="../media/image621.png"/><Relationship Id="rId405" Type="http://schemas.openxmlformats.org/officeDocument/2006/relationships/image" Target="../media/image628.png"/><Relationship Id="rId612" Type="http://schemas.openxmlformats.org/officeDocument/2006/relationships/image" Target="../media/image730.png"/><Relationship Id="rId251" Type="http://schemas.openxmlformats.org/officeDocument/2006/relationships/image" Target="../media/image551.png"/><Relationship Id="rId489" Type="http://schemas.openxmlformats.org/officeDocument/2006/relationships/image" Target="../media/image670.png"/><Relationship Id="rId696" Type="http://schemas.openxmlformats.org/officeDocument/2006/relationships/image" Target="../media/image772.png"/><Relationship Id="rId917" Type="http://schemas.openxmlformats.org/officeDocument/2006/relationships/customXml" Target="../ink/ink813.xml"/><Relationship Id="rId46" Type="http://schemas.openxmlformats.org/officeDocument/2006/relationships/customXml" Target="../ink/ink377.xml"/><Relationship Id="rId349" Type="http://schemas.openxmlformats.org/officeDocument/2006/relationships/image" Target="../media/image600.png"/><Relationship Id="rId556" Type="http://schemas.openxmlformats.org/officeDocument/2006/relationships/customXml" Target="../ink/ink632.xml"/><Relationship Id="rId763" Type="http://schemas.openxmlformats.org/officeDocument/2006/relationships/customXml" Target="../ink/ink736.xml"/><Relationship Id="rId111" Type="http://schemas.openxmlformats.org/officeDocument/2006/relationships/image" Target="../media/image482.png"/><Relationship Id="rId195" Type="http://schemas.openxmlformats.org/officeDocument/2006/relationships/image" Target="../media/image523.png"/><Relationship Id="rId209" Type="http://schemas.openxmlformats.org/officeDocument/2006/relationships/image" Target="../media/image530.png"/><Relationship Id="rId416" Type="http://schemas.openxmlformats.org/officeDocument/2006/relationships/customXml" Target="../ink/ink562.xml"/><Relationship Id="rId623" Type="http://schemas.openxmlformats.org/officeDocument/2006/relationships/customXml" Target="../ink/ink666.xml"/><Relationship Id="rId830" Type="http://schemas.openxmlformats.org/officeDocument/2006/relationships/image" Target="../media/image839.png"/><Relationship Id="rId57" Type="http://schemas.openxmlformats.org/officeDocument/2006/relationships/image" Target="../media/image455.png"/><Relationship Id="rId262" Type="http://schemas.openxmlformats.org/officeDocument/2006/relationships/customXml" Target="../ink/ink485.xml"/><Relationship Id="rId567" Type="http://schemas.openxmlformats.org/officeDocument/2006/relationships/image" Target="../media/image709.png"/><Relationship Id="rId122" Type="http://schemas.openxmlformats.org/officeDocument/2006/relationships/customXml" Target="../ink/ink415.xml"/><Relationship Id="rId774" Type="http://schemas.openxmlformats.org/officeDocument/2006/relationships/image" Target="../media/image811.png"/><Relationship Id="rId427" Type="http://schemas.openxmlformats.org/officeDocument/2006/relationships/image" Target="../media/image639.png"/><Relationship Id="rId634" Type="http://schemas.openxmlformats.org/officeDocument/2006/relationships/image" Target="../media/image741.png"/><Relationship Id="rId841" Type="http://schemas.openxmlformats.org/officeDocument/2006/relationships/customXml" Target="../ink/ink775.xml"/><Relationship Id="rId273" Type="http://schemas.openxmlformats.org/officeDocument/2006/relationships/image" Target="../media/image562.png"/><Relationship Id="rId480" Type="http://schemas.openxmlformats.org/officeDocument/2006/relationships/customXml" Target="../ink/ink594.xml"/><Relationship Id="rId701" Type="http://schemas.openxmlformats.org/officeDocument/2006/relationships/customXml" Target="../ink/ink705.xml"/><Relationship Id="rId68" Type="http://schemas.openxmlformats.org/officeDocument/2006/relationships/customXml" Target="../ink/ink388.xml"/><Relationship Id="rId133" Type="http://schemas.openxmlformats.org/officeDocument/2006/relationships/image" Target="../media/image492.png"/><Relationship Id="rId340" Type="http://schemas.openxmlformats.org/officeDocument/2006/relationships/customXml" Target="../ink/ink524.xml"/><Relationship Id="rId578" Type="http://schemas.openxmlformats.org/officeDocument/2006/relationships/customXml" Target="../ink/ink643.xml"/><Relationship Id="rId785" Type="http://schemas.openxmlformats.org/officeDocument/2006/relationships/customXml" Target="../ink/ink747.xml"/><Relationship Id="rId200" Type="http://schemas.openxmlformats.org/officeDocument/2006/relationships/customXml" Target="../ink/ink454.xml"/><Relationship Id="rId438" Type="http://schemas.openxmlformats.org/officeDocument/2006/relationships/customXml" Target="../ink/ink573.xml"/><Relationship Id="rId645" Type="http://schemas.openxmlformats.org/officeDocument/2006/relationships/customXml" Target="../ink/ink677.xml"/><Relationship Id="rId852" Type="http://schemas.openxmlformats.org/officeDocument/2006/relationships/image" Target="../media/image850.png"/><Relationship Id="rId284" Type="http://schemas.openxmlformats.org/officeDocument/2006/relationships/customXml" Target="../ink/ink496.xml"/><Relationship Id="rId491" Type="http://schemas.openxmlformats.org/officeDocument/2006/relationships/image" Target="../media/image671.png"/><Relationship Id="rId505" Type="http://schemas.openxmlformats.org/officeDocument/2006/relationships/image" Target="../media/image678.png"/><Relationship Id="rId712" Type="http://schemas.openxmlformats.org/officeDocument/2006/relationships/image" Target="../media/image780.png"/><Relationship Id="rId79" Type="http://schemas.openxmlformats.org/officeDocument/2006/relationships/image" Target="../media/image466.png"/><Relationship Id="rId144" Type="http://schemas.openxmlformats.org/officeDocument/2006/relationships/customXml" Target="../ink/ink426.xml"/><Relationship Id="rId589" Type="http://schemas.openxmlformats.org/officeDocument/2006/relationships/customXml" Target="../ink/ink649.xml"/><Relationship Id="rId796" Type="http://schemas.openxmlformats.org/officeDocument/2006/relationships/image" Target="../media/image822.png"/><Relationship Id="rId351" Type="http://schemas.openxmlformats.org/officeDocument/2006/relationships/image" Target="../media/image601.png"/><Relationship Id="rId449" Type="http://schemas.openxmlformats.org/officeDocument/2006/relationships/image" Target="../media/image650.png"/><Relationship Id="rId656" Type="http://schemas.openxmlformats.org/officeDocument/2006/relationships/image" Target="../media/image752.png"/><Relationship Id="rId863" Type="http://schemas.openxmlformats.org/officeDocument/2006/relationships/customXml" Target="../ink/ink786.xml"/><Relationship Id="rId211" Type="http://schemas.openxmlformats.org/officeDocument/2006/relationships/image" Target="../media/image531.png"/><Relationship Id="rId253" Type="http://schemas.openxmlformats.org/officeDocument/2006/relationships/image" Target="../media/image552.png"/><Relationship Id="rId295" Type="http://schemas.openxmlformats.org/officeDocument/2006/relationships/image" Target="../media/image573.png"/><Relationship Id="rId309" Type="http://schemas.openxmlformats.org/officeDocument/2006/relationships/image" Target="../media/image580.png"/><Relationship Id="rId460" Type="http://schemas.openxmlformats.org/officeDocument/2006/relationships/customXml" Target="../ink/ink584.xml"/><Relationship Id="rId516" Type="http://schemas.openxmlformats.org/officeDocument/2006/relationships/customXml" Target="../ink/ink612.xml"/><Relationship Id="rId698" Type="http://schemas.openxmlformats.org/officeDocument/2006/relationships/image" Target="../media/image773.png"/><Relationship Id="rId48" Type="http://schemas.openxmlformats.org/officeDocument/2006/relationships/customXml" Target="../ink/ink378.xml"/><Relationship Id="rId113" Type="http://schemas.openxmlformats.org/officeDocument/2006/relationships/image" Target="../media/image483.png"/><Relationship Id="rId320" Type="http://schemas.openxmlformats.org/officeDocument/2006/relationships/customXml" Target="../ink/ink514.xml"/><Relationship Id="rId558" Type="http://schemas.openxmlformats.org/officeDocument/2006/relationships/customXml" Target="../ink/ink633.xml"/><Relationship Id="rId723" Type="http://schemas.openxmlformats.org/officeDocument/2006/relationships/customXml" Target="../ink/ink716.xml"/><Relationship Id="rId765" Type="http://schemas.openxmlformats.org/officeDocument/2006/relationships/customXml" Target="../ink/ink737.xml"/><Relationship Id="rId155" Type="http://schemas.openxmlformats.org/officeDocument/2006/relationships/image" Target="../media/image503.png"/><Relationship Id="rId197" Type="http://schemas.openxmlformats.org/officeDocument/2006/relationships/image" Target="../media/image524.png"/><Relationship Id="rId362" Type="http://schemas.openxmlformats.org/officeDocument/2006/relationships/customXml" Target="../ink/ink535.xml"/><Relationship Id="rId418" Type="http://schemas.openxmlformats.org/officeDocument/2006/relationships/customXml" Target="../ink/ink563.xml"/><Relationship Id="rId625" Type="http://schemas.openxmlformats.org/officeDocument/2006/relationships/customXml" Target="../ink/ink667.xml"/><Relationship Id="rId832" Type="http://schemas.openxmlformats.org/officeDocument/2006/relationships/image" Target="../media/image840.png"/><Relationship Id="rId222" Type="http://schemas.openxmlformats.org/officeDocument/2006/relationships/customXml" Target="../ink/ink465.xml"/><Relationship Id="rId264" Type="http://schemas.openxmlformats.org/officeDocument/2006/relationships/customXml" Target="../ink/ink486.xml"/><Relationship Id="rId471" Type="http://schemas.openxmlformats.org/officeDocument/2006/relationships/image" Target="../media/image661.png"/><Relationship Id="rId667" Type="http://schemas.openxmlformats.org/officeDocument/2006/relationships/customXml" Target="../ink/ink688.xml"/><Relationship Id="rId874" Type="http://schemas.openxmlformats.org/officeDocument/2006/relationships/image" Target="../media/image861.png"/><Relationship Id="rId17" Type="http://schemas.openxmlformats.org/officeDocument/2006/relationships/image" Target="../media/image435.png"/><Relationship Id="rId59" Type="http://schemas.openxmlformats.org/officeDocument/2006/relationships/image" Target="../media/image456.png"/><Relationship Id="rId124" Type="http://schemas.openxmlformats.org/officeDocument/2006/relationships/customXml" Target="../ink/ink416.xml"/><Relationship Id="rId527" Type="http://schemas.openxmlformats.org/officeDocument/2006/relationships/image" Target="../media/image689.png"/><Relationship Id="rId569" Type="http://schemas.openxmlformats.org/officeDocument/2006/relationships/image" Target="../media/image710.png"/><Relationship Id="rId734" Type="http://schemas.openxmlformats.org/officeDocument/2006/relationships/image" Target="../media/image791.png"/><Relationship Id="rId776" Type="http://schemas.openxmlformats.org/officeDocument/2006/relationships/image" Target="../media/image812.png"/><Relationship Id="rId70" Type="http://schemas.openxmlformats.org/officeDocument/2006/relationships/customXml" Target="../ink/ink389.xml"/><Relationship Id="rId166" Type="http://schemas.openxmlformats.org/officeDocument/2006/relationships/customXml" Target="../ink/ink437.xml"/><Relationship Id="rId331" Type="http://schemas.openxmlformats.org/officeDocument/2006/relationships/image" Target="../media/image591.png"/><Relationship Id="rId373" Type="http://schemas.openxmlformats.org/officeDocument/2006/relationships/image" Target="../media/image612.png"/><Relationship Id="rId429" Type="http://schemas.openxmlformats.org/officeDocument/2006/relationships/image" Target="../media/image640.png"/><Relationship Id="rId580" Type="http://schemas.openxmlformats.org/officeDocument/2006/relationships/customXml" Target="../ink/ink644.xml"/><Relationship Id="rId636" Type="http://schemas.openxmlformats.org/officeDocument/2006/relationships/image" Target="../media/image742.png"/><Relationship Id="rId801" Type="http://schemas.openxmlformats.org/officeDocument/2006/relationships/customXml" Target="../ink/ink75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42.png"/><Relationship Id="rId440" Type="http://schemas.openxmlformats.org/officeDocument/2006/relationships/customXml" Target="../ink/ink574.xml"/><Relationship Id="rId678" Type="http://schemas.openxmlformats.org/officeDocument/2006/relationships/image" Target="../media/image763.png"/><Relationship Id="rId843" Type="http://schemas.openxmlformats.org/officeDocument/2006/relationships/customXml" Target="../ink/ink776.xml"/><Relationship Id="rId885" Type="http://schemas.openxmlformats.org/officeDocument/2006/relationships/customXml" Target="../ink/ink797.xml"/><Relationship Id="rId28" Type="http://schemas.openxmlformats.org/officeDocument/2006/relationships/customXml" Target="../ink/ink368.xml"/><Relationship Id="rId275" Type="http://schemas.openxmlformats.org/officeDocument/2006/relationships/image" Target="../media/image563.png"/><Relationship Id="rId300" Type="http://schemas.openxmlformats.org/officeDocument/2006/relationships/customXml" Target="../ink/ink504.xml"/><Relationship Id="rId482" Type="http://schemas.openxmlformats.org/officeDocument/2006/relationships/customXml" Target="../ink/ink595.xml"/><Relationship Id="rId538" Type="http://schemas.openxmlformats.org/officeDocument/2006/relationships/customXml" Target="../ink/ink623.xml"/><Relationship Id="rId703" Type="http://schemas.openxmlformats.org/officeDocument/2006/relationships/customXml" Target="../ink/ink706.xml"/><Relationship Id="rId745" Type="http://schemas.openxmlformats.org/officeDocument/2006/relationships/customXml" Target="../ink/ink727.xml"/><Relationship Id="rId910" Type="http://schemas.openxmlformats.org/officeDocument/2006/relationships/image" Target="../media/image879.png"/><Relationship Id="rId81" Type="http://schemas.openxmlformats.org/officeDocument/2006/relationships/image" Target="../media/image467.png"/><Relationship Id="rId135" Type="http://schemas.openxmlformats.org/officeDocument/2006/relationships/image" Target="../media/image493.png"/><Relationship Id="rId177" Type="http://schemas.openxmlformats.org/officeDocument/2006/relationships/image" Target="../media/image514.png"/><Relationship Id="rId342" Type="http://schemas.openxmlformats.org/officeDocument/2006/relationships/customXml" Target="../ink/ink525.xml"/><Relationship Id="rId384" Type="http://schemas.openxmlformats.org/officeDocument/2006/relationships/customXml" Target="../ink/ink546.xml"/><Relationship Id="rId591" Type="http://schemas.openxmlformats.org/officeDocument/2006/relationships/customXml" Target="../ink/ink650.xml"/><Relationship Id="rId605" Type="http://schemas.openxmlformats.org/officeDocument/2006/relationships/customXml" Target="../ink/ink657.xml"/><Relationship Id="rId787" Type="http://schemas.openxmlformats.org/officeDocument/2006/relationships/customXml" Target="../ink/ink748.xml"/><Relationship Id="rId812" Type="http://schemas.openxmlformats.org/officeDocument/2006/relationships/image" Target="../media/image830.png"/><Relationship Id="rId202" Type="http://schemas.openxmlformats.org/officeDocument/2006/relationships/customXml" Target="../ink/ink455.xml"/><Relationship Id="rId244" Type="http://schemas.openxmlformats.org/officeDocument/2006/relationships/customXml" Target="../ink/ink476.xml"/><Relationship Id="rId647" Type="http://schemas.openxmlformats.org/officeDocument/2006/relationships/customXml" Target="../ink/ink678.xml"/><Relationship Id="rId689" Type="http://schemas.openxmlformats.org/officeDocument/2006/relationships/customXml" Target="../ink/ink699.xml"/><Relationship Id="rId854" Type="http://schemas.openxmlformats.org/officeDocument/2006/relationships/image" Target="../media/image851.png"/><Relationship Id="rId896" Type="http://schemas.openxmlformats.org/officeDocument/2006/relationships/image" Target="../media/image872.png"/><Relationship Id="rId39" Type="http://schemas.openxmlformats.org/officeDocument/2006/relationships/image" Target="../media/image446.png"/><Relationship Id="rId286" Type="http://schemas.openxmlformats.org/officeDocument/2006/relationships/customXml" Target="../ink/ink497.xml"/><Relationship Id="rId451" Type="http://schemas.openxmlformats.org/officeDocument/2006/relationships/image" Target="../media/image651.png"/><Relationship Id="rId493" Type="http://schemas.openxmlformats.org/officeDocument/2006/relationships/image" Target="../media/image672.png"/><Relationship Id="rId507" Type="http://schemas.openxmlformats.org/officeDocument/2006/relationships/image" Target="../media/image679.png"/><Relationship Id="rId549" Type="http://schemas.openxmlformats.org/officeDocument/2006/relationships/image" Target="../media/image700.png"/><Relationship Id="rId714" Type="http://schemas.openxmlformats.org/officeDocument/2006/relationships/image" Target="../media/image781.png"/><Relationship Id="rId756" Type="http://schemas.openxmlformats.org/officeDocument/2006/relationships/image" Target="../media/image802.png"/><Relationship Id="rId50" Type="http://schemas.openxmlformats.org/officeDocument/2006/relationships/customXml" Target="../ink/ink379.xml"/><Relationship Id="rId104" Type="http://schemas.openxmlformats.org/officeDocument/2006/relationships/customXml" Target="../ink/ink406.xml"/><Relationship Id="rId146" Type="http://schemas.openxmlformats.org/officeDocument/2006/relationships/customXml" Target="../ink/ink427.xml"/><Relationship Id="rId188" Type="http://schemas.openxmlformats.org/officeDocument/2006/relationships/customXml" Target="../ink/ink448.xml"/><Relationship Id="rId311" Type="http://schemas.openxmlformats.org/officeDocument/2006/relationships/image" Target="../media/image581.png"/><Relationship Id="rId353" Type="http://schemas.openxmlformats.org/officeDocument/2006/relationships/image" Target="../media/image602.png"/><Relationship Id="rId395" Type="http://schemas.openxmlformats.org/officeDocument/2006/relationships/image" Target="../media/image623.png"/><Relationship Id="rId409" Type="http://schemas.openxmlformats.org/officeDocument/2006/relationships/image" Target="../media/image630.png"/><Relationship Id="rId560" Type="http://schemas.openxmlformats.org/officeDocument/2006/relationships/customXml" Target="../ink/ink634.xml"/><Relationship Id="rId798" Type="http://schemas.openxmlformats.org/officeDocument/2006/relationships/image" Target="../media/image823.png"/><Relationship Id="rId92" Type="http://schemas.openxmlformats.org/officeDocument/2006/relationships/customXml" Target="../ink/ink400.xml"/><Relationship Id="rId213" Type="http://schemas.openxmlformats.org/officeDocument/2006/relationships/image" Target="../media/image532.png"/><Relationship Id="rId420" Type="http://schemas.openxmlformats.org/officeDocument/2006/relationships/customXml" Target="../ink/ink564.xml"/><Relationship Id="rId616" Type="http://schemas.openxmlformats.org/officeDocument/2006/relationships/image" Target="../media/image732.png"/><Relationship Id="rId658" Type="http://schemas.openxmlformats.org/officeDocument/2006/relationships/image" Target="../media/image753.png"/><Relationship Id="rId823" Type="http://schemas.openxmlformats.org/officeDocument/2006/relationships/customXml" Target="../ink/ink766.xml"/><Relationship Id="rId865" Type="http://schemas.openxmlformats.org/officeDocument/2006/relationships/customXml" Target="../ink/ink787.xml"/><Relationship Id="rId255" Type="http://schemas.openxmlformats.org/officeDocument/2006/relationships/image" Target="../media/image553.png"/><Relationship Id="rId297" Type="http://schemas.openxmlformats.org/officeDocument/2006/relationships/image" Target="../media/image574.png"/><Relationship Id="rId462" Type="http://schemas.openxmlformats.org/officeDocument/2006/relationships/customXml" Target="../ink/ink585.xml"/><Relationship Id="rId518" Type="http://schemas.openxmlformats.org/officeDocument/2006/relationships/customXml" Target="../ink/ink613.xml"/><Relationship Id="rId725" Type="http://schemas.openxmlformats.org/officeDocument/2006/relationships/customXml" Target="../ink/ink717.xml"/><Relationship Id="rId115" Type="http://schemas.openxmlformats.org/officeDocument/2006/relationships/image" Target="../media/image484.png"/><Relationship Id="rId157" Type="http://schemas.openxmlformats.org/officeDocument/2006/relationships/image" Target="../media/image504.png"/><Relationship Id="rId322" Type="http://schemas.openxmlformats.org/officeDocument/2006/relationships/customXml" Target="../ink/ink515.xml"/><Relationship Id="rId364" Type="http://schemas.openxmlformats.org/officeDocument/2006/relationships/customXml" Target="../ink/ink536.xml"/><Relationship Id="rId767" Type="http://schemas.openxmlformats.org/officeDocument/2006/relationships/customXml" Target="../ink/ink738.xml"/><Relationship Id="rId61" Type="http://schemas.openxmlformats.org/officeDocument/2006/relationships/image" Target="../media/image457.png"/><Relationship Id="rId199" Type="http://schemas.openxmlformats.org/officeDocument/2006/relationships/image" Target="../media/image525.png"/><Relationship Id="rId571" Type="http://schemas.openxmlformats.org/officeDocument/2006/relationships/image" Target="../media/image711.png"/><Relationship Id="rId627" Type="http://schemas.openxmlformats.org/officeDocument/2006/relationships/customXml" Target="../ink/ink668.xml"/><Relationship Id="rId669" Type="http://schemas.openxmlformats.org/officeDocument/2006/relationships/customXml" Target="../ink/ink689.xml"/><Relationship Id="rId834" Type="http://schemas.openxmlformats.org/officeDocument/2006/relationships/image" Target="../media/image841.png"/><Relationship Id="rId876" Type="http://schemas.openxmlformats.org/officeDocument/2006/relationships/image" Target="../media/image862.png"/><Relationship Id="rId19" Type="http://schemas.openxmlformats.org/officeDocument/2006/relationships/image" Target="../media/image436.png"/><Relationship Id="rId224" Type="http://schemas.openxmlformats.org/officeDocument/2006/relationships/customXml" Target="../ink/ink466.xml"/><Relationship Id="rId266" Type="http://schemas.openxmlformats.org/officeDocument/2006/relationships/customXml" Target="../ink/ink487.xml"/><Relationship Id="rId431" Type="http://schemas.openxmlformats.org/officeDocument/2006/relationships/image" Target="../media/image641.png"/><Relationship Id="rId473" Type="http://schemas.openxmlformats.org/officeDocument/2006/relationships/image" Target="../media/image662.png"/><Relationship Id="rId529" Type="http://schemas.openxmlformats.org/officeDocument/2006/relationships/image" Target="../media/image690.png"/><Relationship Id="rId680" Type="http://schemas.openxmlformats.org/officeDocument/2006/relationships/image" Target="../media/image764.png"/><Relationship Id="rId736" Type="http://schemas.openxmlformats.org/officeDocument/2006/relationships/image" Target="../media/image792.png"/><Relationship Id="rId901" Type="http://schemas.openxmlformats.org/officeDocument/2006/relationships/customXml" Target="../ink/ink805.xml"/><Relationship Id="rId30" Type="http://schemas.openxmlformats.org/officeDocument/2006/relationships/customXml" Target="../ink/ink369.xml"/><Relationship Id="rId126" Type="http://schemas.openxmlformats.org/officeDocument/2006/relationships/customXml" Target="../ink/ink417.xml"/><Relationship Id="rId168" Type="http://schemas.openxmlformats.org/officeDocument/2006/relationships/customXml" Target="../ink/ink438.xml"/><Relationship Id="rId333" Type="http://schemas.openxmlformats.org/officeDocument/2006/relationships/image" Target="../media/image592.png"/><Relationship Id="rId540" Type="http://schemas.openxmlformats.org/officeDocument/2006/relationships/customXml" Target="../ink/ink624.xml"/><Relationship Id="rId778" Type="http://schemas.openxmlformats.org/officeDocument/2006/relationships/image" Target="../media/image813.png"/><Relationship Id="rId72" Type="http://schemas.openxmlformats.org/officeDocument/2006/relationships/customXml" Target="../ink/ink390.xml"/><Relationship Id="rId375" Type="http://schemas.openxmlformats.org/officeDocument/2006/relationships/image" Target="../media/image613.png"/><Relationship Id="rId582" Type="http://schemas.openxmlformats.org/officeDocument/2006/relationships/image" Target="../media/image716.png"/><Relationship Id="rId638" Type="http://schemas.openxmlformats.org/officeDocument/2006/relationships/image" Target="../media/image743.png"/><Relationship Id="rId803" Type="http://schemas.openxmlformats.org/officeDocument/2006/relationships/customXml" Target="../ink/ink756.xml"/><Relationship Id="rId845" Type="http://schemas.openxmlformats.org/officeDocument/2006/relationships/customXml" Target="../ink/ink777.xml"/><Relationship Id="rId3" Type="http://schemas.openxmlformats.org/officeDocument/2006/relationships/image" Target="../media/image428.png"/><Relationship Id="rId235" Type="http://schemas.openxmlformats.org/officeDocument/2006/relationships/image" Target="../media/image543.png"/><Relationship Id="rId277" Type="http://schemas.openxmlformats.org/officeDocument/2006/relationships/image" Target="../media/image564.png"/><Relationship Id="rId400" Type="http://schemas.openxmlformats.org/officeDocument/2006/relationships/customXml" Target="../ink/ink554.xml"/><Relationship Id="rId442" Type="http://schemas.openxmlformats.org/officeDocument/2006/relationships/customXml" Target="../ink/ink575.xml"/><Relationship Id="rId484" Type="http://schemas.openxmlformats.org/officeDocument/2006/relationships/customXml" Target="../ink/ink596.xml"/><Relationship Id="rId705" Type="http://schemas.openxmlformats.org/officeDocument/2006/relationships/customXml" Target="../ink/ink707.xml"/><Relationship Id="rId887" Type="http://schemas.openxmlformats.org/officeDocument/2006/relationships/customXml" Target="../ink/ink798.xml"/><Relationship Id="rId137" Type="http://schemas.openxmlformats.org/officeDocument/2006/relationships/image" Target="../media/image494.png"/><Relationship Id="rId302" Type="http://schemas.openxmlformats.org/officeDocument/2006/relationships/customXml" Target="../ink/ink505.xml"/><Relationship Id="rId344" Type="http://schemas.openxmlformats.org/officeDocument/2006/relationships/customXml" Target="../ink/ink526.xml"/><Relationship Id="rId691" Type="http://schemas.openxmlformats.org/officeDocument/2006/relationships/customXml" Target="../ink/ink700.xml"/><Relationship Id="rId747" Type="http://schemas.openxmlformats.org/officeDocument/2006/relationships/customXml" Target="../ink/ink728.xml"/><Relationship Id="rId789" Type="http://schemas.openxmlformats.org/officeDocument/2006/relationships/customXml" Target="../ink/ink749.xml"/><Relationship Id="rId912" Type="http://schemas.openxmlformats.org/officeDocument/2006/relationships/image" Target="../media/image880.png"/><Relationship Id="rId41" Type="http://schemas.openxmlformats.org/officeDocument/2006/relationships/image" Target="../media/image447.png"/><Relationship Id="rId83" Type="http://schemas.openxmlformats.org/officeDocument/2006/relationships/image" Target="../media/image468.png"/><Relationship Id="rId179" Type="http://schemas.openxmlformats.org/officeDocument/2006/relationships/image" Target="../media/image515.png"/><Relationship Id="rId386" Type="http://schemas.openxmlformats.org/officeDocument/2006/relationships/customXml" Target="../ink/ink547.xml"/><Relationship Id="rId551" Type="http://schemas.openxmlformats.org/officeDocument/2006/relationships/image" Target="../media/image701.png"/><Relationship Id="rId593" Type="http://schemas.openxmlformats.org/officeDocument/2006/relationships/customXml" Target="../ink/ink651.xml"/><Relationship Id="rId607" Type="http://schemas.openxmlformats.org/officeDocument/2006/relationships/customXml" Target="../ink/ink658.xml"/><Relationship Id="rId649" Type="http://schemas.openxmlformats.org/officeDocument/2006/relationships/customXml" Target="../ink/ink679.xml"/><Relationship Id="rId814" Type="http://schemas.openxmlformats.org/officeDocument/2006/relationships/image" Target="../media/image831.png"/><Relationship Id="rId856" Type="http://schemas.openxmlformats.org/officeDocument/2006/relationships/image" Target="../media/image852.png"/><Relationship Id="rId190" Type="http://schemas.openxmlformats.org/officeDocument/2006/relationships/customXml" Target="../ink/ink449.xml"/><Relationship Id="rId204" Type="http://schemas.openxmlformats.org/officeDocument/2006/relationships/customXml" Target="../ink/ink456.xml"/><Relationship Id="rId246" Type="http://schemas.openxmlformats.org/officeDocument/2006/relationships/customXml" Target="../ink/ink477.xml"/><Relationship Id="rId288" Type="http://schemas.openxmlformats.org/officeDocument/2006/relationships/customXml" Target="../ink/ink498.xml"/><Relationship Id="rId411" Type="http://schemas.openxmlformats.org/officeDocument/2006/relationships/image" Target="../media/image631.png"/><Relationship Id="rId453" Type="http://schemas.openxmlformats.org/officeDocument/2006/relationships/image" Target="../media/image652.png"/><Relationship Id="rId509" Type="http://schemas.openxmlformats.org/officeDocument/2006/relationships/image" Target="../media/image680.png"/><Relationship Id="rId660" Type="http://schemas.openxmlformats.org/officeDocument/2006/relationships/image" Target="../media/image754.png"/><Relationship Id="rId898" Type="http://schemas.openxmlformats.org/officeDocument/2006/relationships/image" Target="../media/image873.png"/><Relationship Id="rId106" Type="http://schemas.openxmlformats.org/officeDocument/2006/relationships/customXml" Target="../ink/ink407.xml"/><Relationship Id="rId313" Type="http://schemas.openxmlformats.org/officeDocument/2006/relationships/image" Target="../media/image582.png"/><Relationship Id="rId495" Type="http://schemas.openxmlformats.org/officeDocument/2006/relationships/image" Target="../media/image673.png"/><Relationship Id="rId716" Type="http://schemas.openxmlformats.org/officeDocument/2006/relationships/image" Target="../media/image782.png"/><Relationship Id="rId758" Type="http://schemas.openxmlformats.org/officeDocument/2006/relationships/image" Target="../media/image803.png"/><Relationship Id="rId10" Type="http://schemas.openxmlformats.org/officeDocument/2006/relationships/customXml" Target="../ink/ink359.xml"/><Relationship Id="rId52" Type="http://schemas.openxmlformats.org/officeDocument/2006/relationships/customXml" Target="../ink/ink380.xml"/><Relationship Id="rId94" Type="http://schemas.openxmlformats.org/officeDocument/2006/relationships/customXml" Target="../ink/ink401.xml"/><Relationship Id="rId148" Type="http://schemas.openxmlformats.org/officeDocument/2006/relationships/customXml" Target="../ink/ink428.xml"/><Relationship Id="rId355" Type="http://schemas.openxmlformats.org/officeDocument/2006/relationships/image" Target="../media/image603.png"/><Relationship Id="rId397" Type="http://schemas.openxmlformats.org/officeDocument/2006/relationships/image" Target="../media/image624.png"/><Relationship Id="rId520" Type="http://schemas.openxmlformats.org/officeDocument/2006/relationships/customXml" Target="../ink/ink614.xml"/><Relationship Id="rId562" Type="http://schemas.openxmlformats.org/officeDocument/2006/relationships/customXml" Target="../ink/ink635.xml"/><Relationship Id="rId618" Type="http://schemas.openxmlformats.org/officeDocument/2006/relationships/image" Target="../media/image733.png"/><Relationship Id="rId825" Type="http://schemas.openxmlformats.org/officeDocument/2006/relationships/customXml" Target="../ink/ink767.xml"/><Relationship Id="rId215" Type="http://schemas.openxmlformats.org/officeDocument/2006/relationships/image" Target="../media/image533.png"/><Relationship Id="rId257" Type="http://schemas.openxmlformats.org/officeDocument/2006/relationships/image" Target="../media/image554.png"/><Relationship Id="rId422" Type="http://schemas.openxmlformats.org/officeDocument/2006/relationships/customXml" Target="../ink/ink565.xml"/><Relationship Id="rId464" Type="http://schemas.openxmlformats.org/officeDocument/2006/relationships/customXml" Target="../ink/ink586.xml"/><Relationship Id="rId867" Type="http://schemas.openxmlformats.org/officeDocument/2006/relationships/customXml" Target="../ink/ink788.xml"/><Relationship Id="rId299" Type="http://schemas.openxmlformats.org/officeDocument/2006/relationships/image" Target="../media/image575.png"/><Relationship Id="rId727" Type="http://schemas.openxmlformats.org/officeDocument/2006/relationships/customXml" Target="../ink/ink718.xml"/><Relationship Id="rId63" Type="http://schemas.openxmlformats.org/officeDocument/2006/relationships/image" Target="../media/image458.png"/><Relationship Id="rId159" Type="http://schemas.openxmlformats.org/officeDocument/2006/relationships/image" Target="../media/image505.png"/><Relationship Id="rId366" Type="http://schemas.openxmlformats.org/officeDocument/2006/relationships/customXml" Target="../ink/ink537.xml"/><Relationship Id="rId573" Type="http://schemas.openxmlformats.org/officeDocument/2006/relationships/image" Target="../media/image712.png"/><Relationship Id="rId780" Type="http://schemas.openxmlformats.org/officeDocument/2006/relationships/image" Target="../media/image814.png"/><Relationship Id="rId226" Type="http://schemas.openxmlformats.org/officeDocument/2006/relationships/customXml" Target="../ink/ink467.xml"/><Relationship Id="rId433" Type="http://schemas.openxmlformats.org/officeDocument/2006/relationships/image" Target="../media/image642.png"/><Relationship Id="rId878" Type="http://schemas.openxmlformats.org/officeDocument/2006/relationships/image" Target="../media/image863.png"/><Relationship Id="rId640" Type="http://schemas.openxmlformats.org/officeDocument/2006/relationships/image" Target="../media/image744.png"/><Relationship Id="rId738" Type="http://schemas.openxmlformats.org/officeDocument/2006/relationships/image" Target="../media/image793.png"/><Relationship Id="rId74" Type="http://schemas.openxmlformats.org/officeDocument/2006/relationships/customXml" Target="../ink/ink391.xml"/><Relationship Id="rId377" Type="http://schemas.openxmlformats.org/officeDocument/2006/relationships/image" Target="../media/image614.png"/><Relationship Id="rId500" Type="http://schemas.openxmlformats.org/officeDocument/2006/relationships/customXml" Target="../ink/ink604.xml"/><Relationship Id="rId584" Type="http://schemas.openxmlformats.org/officeDocument/2006/relationships/image" Target="../media/image717.png"/><Relationship Id="rId805" Type="http://schemas.openxmlformats.org/officeDocument/2006/relationships/customXml" Target="../ink/ink757.xml"/><Relationship Id="rId5" Type="http://schemas.openxmlformats.org/officeDocument/2006/relationships/image" Target="../media/image429.png"/><Relationship Id="rId237" Type="http://schemas.openxmlformats.org/officeDocument/2006/relationships/image" Target="../media/image544.png"/><Relationship Id="rId791" Type="http://schemas.openxmlformats.org/officeDocument/2006/relationships/customXml" Target="../ink/ink750.xml"/><Relationship Id="rId889" Type="http://schemas.openxmlformats.org/officeDocument/2006/relationships/customXml" Target="../ink/ink799.xml"/><Relationship Id="rId444" Type="http://schemas.openxmlformats.org/officeDocument/2006/relationships/customXml" Target="../ink/ink576.xml"/><Relationship Id="rId651" Type="http://schemas.openxmlformats.org/officeDocument/2006/relationships/customXml" Target="../ink/ink680.xml"/><Relationship Id="rId749" Type="http://schemas.openxmlformats.org/officeDocument/2006/relationships/customXml" Target="../ink/ink729.xml"/><Relationship Id="rId290" Type="http://schemas.openxmlformats.org/officeDocument/2006/relationships/customXml" Target="../ink/ink499.xml"/><Relationship Id="rId304" Type="http://schemas.openxmlformats.org/officeDocument/2006/relationships/customXml" Target="../ink/ink506.xml"/><Relationship Id="rId388" Type="http://schemas.openxmlformats.org/officeDocument/2006/relationships/customXml" Target="../ink/ink548.xml"/><Relationship Id="rId511" Type="http://schemas.openxmlformats.org/officeDocument/2006/relationships/image" Target="../media/image681.png"/><Relationship Id="rId609" Type="http://schemas.openxmlformats.org/officeDocument/2006/relationships/customXml" Target="../ink/ink659.xml"/><Relationship Id="rId85" Type="http://schemas.openxmlformats.org/officeDocument/2006/relationships/image" Target="../media/image469.png"/><Relationship Id="rId150" Type="http://schemas.openxmlformats.org/officeDocument/2006/relationships/customXml" Target="../ink/ink429.xml"/><Relationship Id="rId595" Type="http://schemas.openxmlformats.org/officeDocument/2006/relationships/customXml" Target="../ink/ink652.xml"/><Relationship Id="rId816" Type="http://schemas.openxmlformats.org/officeDocument/2006/relationships/image" Target="../media/image832.png"/><Relationship Id="rId248" Type="http://schemas.openxmlformats.org/officeDocument/2006/relationships/customXml" Target="../ink/ink478.xml"/><Relationship Id="rId455" Type="http://schemas.openxmlformats.org/officeDocument/2006/relationships/image" Target="../media/image653.png"/><Relationship Id="rId662" Type="http://schemas.openxmlformats.org/officeDocument/2006/relationships/image" Target="../media/image755.png"/><Relationship Id="rId12" Type="http://schemas.openxmlformats.org/officeDocument/2006/relationships/customXml" Target="../ink/ink360.xml"/><Relationship Id="rId108" Type="http://schemas.openxmlformats.org/officeDocument/2006/relationships/customXml" Target="../ink/ink408.xml"/><Relationship Id="rId315" Type="http://schemas.openxmlformats.org/officeDocument/2006/relationships/image" Target="../media/image583.png"/><Relationship Id="rId522" Type="http://schemas.openxmlformats.org/officeDocument/2006/relationships/customXml" Target="../ink/ink615.xml"/><Relationship Id="rId96" Type="http://schemas.openxmlformats.org/officeDocument/2006/relationships/customXml" Target="../ink/ink402.xml"/><Relationship Id="rId161" Type="http://schemas.openxmlformats.org/officeDocument/2006/relationships/image" Target="../media/image506.png"/><Relationship Id="rId399" Type="http://schemas.openxmlformats.org/officeDocument/2006/relationships/image" Target="../media/image625.png"/><Relationship Id="rId827" Type="http://schemas.openxmlformats.org/officeDocument/2006/relationships/customXml" Target="../ink/ink768.xml"/><Relationship Id="rId259" Type="http://schemas.openxmlformats.org/officeDocument/2006/relationships/image" Target="../media/image555.png"/><Relationship Id="rId466" Type="http://schemas.openxmlformats.org/officeDocument/2006/relationships/customXml" Target="../ink/ink587.xml"/><Relationship Id="rId673" Type="http://schemas.openxmlformats.org/officeDocument/2006/relationships/customXml" Target="../ink/ink691.xml"/><Relationship Id="rId880" Type="http://schemas.openxmlformats.org/officeDocument/2006/relationships/image" Target="../media/image864.png"/><Relationship Id="rId23" Type="http://schemas.openxmlformats.org/officeDocument/2006/relationships/image" Target="../media/image438.png"/><Relationship Id="rId119" Type="http://schemas.openxmlformats.org/officeDocument/2006/relationships/image" Target="../media/image486.png"/><Relationship Id="rId326" Type="http://schemas.openxmlformats.org/officeDocument/2006/relationships/customXml" Target="../ink/ink517.xml"/><Relationship Id="rId533" Type="http://schemas.openxmlformats.org/officeDocument/2006/relationships/image" Target="../media/image692.png"/><Relationship Id="rId740" Type="http://schemas.openxmlformats.org/officeDocument/2006/relationships/image" Target="../media/image794.png"/><Relationship Id="rId838" Type="http://schemas.openxmlformats.org/officeDocument/2006/relationships/image" Target="../media/image843.png"/><Relationship Id="rId172" Type="http://schemas.openxmlformats.org/officeDocument/2006/relationships/customXml" Target="../ink/ink440.xml"/><Relationship Id="rId477" Type="http://schemas.openxmlformats.org/officeDocument/2006/relationships/image" Target="../media/image664.png"/><Relationship Id="rId600" Type="http://schemas.openxmlformats.org/officeDocument/2006/relationships/image" Target="../media/image724.png"/><Relationship Id="rId684" Type="http://schemas.openxmlformats.org/officeDocument/2006/relationships/image" Target="../media/image766.png"/><Relationship Id="rId337" Type="http://schemas.openxmlformats.org/officeDocument/2006/relationships/image" Target="../media/image594.png"/><Relationship Id="rId891" Type="http://schemas.openxmlformats.org/officeDocument/2006/relationships/customXml" Target="../ink/ink800.xml"/><Relationship Id="rId905" Type="http://schemas.openxmlformats.org/officeDocument/2006/relationships/customXml" Target="../ink/ink807.xml"/><Relationship Id="rId34" Type="http://schemas.openxmlformats.org/officeDocument/2006/relationships/customXml" Target="../ink/ink371.xml"/><Relationship Id="rId544" Type="http://schemas.openxmlformats.org/officeDocument/2006/relationships/customXml" Target="../ink/ink626.xml"/><Relationship Id="rId751" Type="http://schemas.openxmlformats.org/officeDocument/2006/relationships/customXml" Target="../ink/ink730.xml"/><Relationship Id="rId849" Type="http://schemas.openxmlformats.org/officeDocument/2006/relationships/customXml" Target="../ink/ink779.xml"/><Relationship Id="rId183" Type="http://schemas.openxmlformats.org/officeDocument/2006/relationships/image" Target="../media/image517.png"/><Relationship Id="rId390" Type="http://schemas.openxmlformats.org/officeDocument/2006/relationships/customXml" Target="../ink/ink549.xml"/><Relationship Id="rId404" Type="http://schemas.openxmlformats.org/officeDocument/2006/relationships/customXml" Target="../ink/ink556.xml"/><Relationship Id="rId611" Type="http://schemas.openxmlformats.org/officeDocument/2006/relationships/customXml" Target="../ink/ink660.xml"/><Relationship Id="rId250" Type="http://schemas.openxmlformats.org/officeDocument/2006/relationships/customXml" Target="../ink/ink479.xml"/><Relationship Id="rId488" Type="http://schemas.openxmlformats.org/officeDocument/2006/relationships/customXml" Target="../ink/ink598.xml"/><Relationship Id="rId695" Type="http://schemas.openxmlformats.org/officeDocument/2006/relationships/customXml" Target="../ink/ink702.xml"/><Relationship Id="rId709" Type="http://schemas.openxmlformats.org/officeDocument/2006/relationships/customXml" Target="../ink/ink709.xml"/><Relationship Id="rId916" Type="http://schemas.openxmlformats.org/officeDocument/2006/relationships/image" Target="../media/image882.png"/><Relationship Id="rId45" Type="http://schemas.openxmlformats.org/officeDocument/2006/relationships/image" Target="../media/image449.png"/><Relationship Id="rId110" Type="http://schemas.openxmlformats.org/officeDocument/2006/relationships/customXml" Target="../ink/ink409.xml"/><Relationship Id="rId348" Type="http://schemas.openxmlformats.org/officeDocument/2006/relationships/customXml" Target="../ink/ink528.xml"/><Relationship Id="rId555" Type="http://schemas.openxmlformats.org/officeDocument/2006/relationships/image" Target="../media/image703.png"/><Relationship Id="rId762" Type="http://schemas.openxmlformats.org/officeDocument/2006/relationships/image" Target="../media/image805.png"/><Relationship Id="rId194" Type="http://schemas.openxmlformats.org/officeDocument/2006/relationships/customXml" Target="../ink/ink451.xml"/><Relationship Id="rId208" Type="http://schemas.openxmlformats.org/officeDocument/2006/relationships/customXml" Target="../ink/ink458.xml"/><Relationship Id="rId415" Type="http://schemas.openxmlformats.org/officeDocument/2006/relationships/image" Target="../media/image633.png"/><Relationship Id="rId622" Type="http://schemas.openxmlformats.org/officeDocument/2006/relationships/image" Target="../media/image735.png"/><Relationship Id="rId261" Type="http://schemas.openxmlformats.org/officeDocument/2006/relationships/image" Target="../media/image556.png"/><Relationship Id="rId499" Type="http://schemas.openxmlformats.org/officeDocument/2006/relationships/image" Target="../media/image675.png"/><Relationship Id="rId56" Type="http://schemas.openxmlformats.org/officeDocument/2006/relationships/customXml" Target="../ink/ink382.xml"/><Relationship Id="rId359" Type="http://schemas.openxmlformats.org/officeDocument/2006/relationships/image" Target="../media/image605.png"/><Relationship Id="rId566" Type="http://schemas.openxmlformats.org/officeDocument/2006/relationships/customXml" Target="../ink/ink637.xml"/><Relationship Id="rId773" Type="http://schemas.openxmlformats.org/officeDocument/2006/relationships/customXml" Target="../ink/ink741.xml"/><Relationship Id="rId121" Type="http://schemas.openxmlformats.org/officeDocument/2006/relationships/image" Target="../media/image487.png"/><Relationship Id="rId219" Type="http://schemas.openxmlformats.org/officeDocument/2006/relationships/image" Target="../media/image535.png"/><Relationship Id="rId426" Type="http://schemas.openxmlformats.org/officeDocument/2006/relationships/customXml" Target="../ink/ink567.xml"/><Relationship Id="rId633" Type="http://schemas.openxmlformats.org/officeDocument/2006/relationships/customXml" Target="../ink/ink671.xml"/><Relationship Id="rId840" Type="http://schemas.openxmlformats.org/officeDocument/2006/relationships/image" Target="../media/image844.png"/><Relationship Id="rId67" Type="http://schemas.openxmlformats.org/officeDocument/2006/relationships/image" Target="../media/image460.png"/><Relationship Id="rId272" Type="http://schemas.openxmlformats.org/officeDocument/2006/relationships/customXml" Target="../ink/ink490.xml"/><Relationship Id="rId577" Type="http://schemas.openxmlformats.org/officeDocument/2006/relationships/image" Target="../media/image714.png"/><Relationship Id="rId700" Type="http://schemas.openxmlformats.org/officeDocument/2006/relationships/image" Target="../media/image774.png"/><Relationship Id="rId132" Type="http://schemas.openxmlformats.org/officeDocument/2006/relationships/customXml" Target="../ink/ink420.xml"/><Relationship Id="rId784" Type="http://schemas.openxmlformats.org/officeDocument/2006/relationships/image" Target="../media/image816.png"/><Relationship Id="rId437" Type="http://schemas.openxmlformats.org/officeDocument/2006/relationships/image" Target="../media/image644.png"/><Relationship Id="rId644" Type="http://schemas.openxmlformats.org/officeDocument/2006/relationships/image" Target="../media/image746.png"/><Relationship Id="rId851" Type="http://schemas.openxmlformats.org/officeDocument/2006/relationships/customXml" Target="../ink/ink780.xml"/><Relationship Id="rId283" Type="http://schemas.openxmlformats.org/officeDocument/2006/relationships/image" Target="../media/image567.png"/><Relationship Id="rId490" Type="http://schemas.openxmlformats.org/officeDocument/2006/relationships/customXml" Target="../ink/ink599.xml"/><Relationship Id="rId504" Type="http://schemas.openxmlformats.org/officeDocument/2006/relationships/customXml" Target="../ink/ink606.xml"/><Relationship Id="rId711" Type="http://schemas.openxmlformats.org/officeDocument/2006/relationships/customXml" Target="../ink/ink710.xml"/><Relationship Id="rId78" Type="http://schemas.openxmlformats.org/officeDocument/2006/relationships/customXml" Target="../ink/ink393.xml"/><Relationship Id="rId143" Type="http://schemas.openxmlformats.org/officeDocument/2006/relationships/image" Target="../media/image497.png"/><Relationship Id="rId350" Type="http://schemas.openxmlformats.org/officeDocument/2006/relationships/customXml" Target="../ink/ink529.xml"/><Relationship Id="rId588" Type="http://schemas.openxmlformats.org/officeDocument/2006/relationships/image" Target="../media/image719.png"/><Relationship Id="rId795" Type="http://schemas.openxmlformats.org/officeDocument/2006/relationships/customXml" Target="../ink/ink752.xml"/><Relationship Id="rId809" Type="http://schemas.openxmlformats.org/officeDocument/2006/relationships/customXml" Target="../ink/ink759.xml"/><Relationship Id="rId9" Type="http://schemas.openxmlformats.org/officeDocument/2006/relationships/image" Target="../media/image431.png"/><Relationship Id="rId210" Type="http://schemas.openxmlformats.org/officeDocument/2006/relationships/customXml" Target="../ink/ink459.xml"/><Relationship Id="rId448" Type="http://schemas.openxmlformats.org/officeDocument/2006/relationships/customXml" Target="../ink/ink578.xml"/><Relationship Id="rId655" Type="http://schemas.openxmlformats.org/officeDocument/2006/relationships/customXml" Target="../ink/ink682.xml"/><Relationship Id="rId862" Type="http://schemas.openxmlformats.org/officeDocument/2006/relationships/image" Target="../media/image855.png"/><Relationship Id="rId294" Type="http://schemas.openxmlformats.org/officeDocument/2006/relationships/customXml" Target="../ink/ink501.xml"/><Relationship Id="rId308" Type="http://schemas.openxmlformats.org/officeDocument/2006/relationships/customXml" Target="../ink/ink508.xml"/><Relationship Id="rId515" Type="http://schemas.openxmlformats.org/officeDocument/2006/relationships/image" Target="../media/image683.png"/><Relationship Id="rId722" Type="http://schemas.openxmlformats.org/officeDocument/2006/relationships/image" Target="../media/image785.png"/><Relationship Id="rId89" Type="http://schemas.openxmlformats.org/officeDocument/2006/relationships/image" Target="../media/image471.png"/><Relationship Id="rId154" Type="http://schemas.openxmlformats.org/officeDocument/2006/relationships/customXml" Target="../ink/ink431.xml"/><Relationship Id="rId361" Type="http://schemas.openxmlformats.org/officeDocument/2006/relationships/image" Target="../media/image606.png"/><Relationship Id="rId599" Type="http://schemas.openxmlformats.org/officeDocument/2006/relationships/customXml" Target="../ink/ink654.xml"/><Relationship Id="rId459" Type="http://schemas.openxmlformats.org/officeDocument/2006/relationships/image" Target="../media/image655.png"/><Relationship Id="rId666" Type="http://schemas.openxmlformats.org/officeDocument/2006/relationships/image" Target="../media/image757.png"/><Relationship Id="rId873" Type="http://schemas.openxmlformats.org/officeDocument/2006/relationships/customXml" Target="../ink/ink791.xml"/><Relationship Id="rId16" Type="http://schemas.openxmlformats.org/officeDocument/2006/relationships/customXml" Target="../ink/ink362.xml"/><Relationship Id="rId221" Type="http://schemas.openxmlformats.org/officeDocument/2006/relationships/image" Target="../media/image536.png"/><Relationship Id="rId319" Type="http://schemas.openxmlformats.org/officeDocument/2006/relationships/image" Target="../media/image585.png"/><Relationship Id="rId526" Type="http://schemas.openxmlformats.org/officeDocument/2006/relationships/customXml" Target="../ink/ink617.xml"/><Relationship Id="rId733" Type="http://schemas.openxmlformats.org/officeDocument/2006/relationships/customXml" Target="../ink/ink721.xml"/><Relationship Id="rId165" Type="http://schemas.openxmlformats.org/officeDocument/2006/relationships/image" Target="../media/image508.png"/><Relationship Id="rId372" Type="http://schemas.openxmlformats.org/officeDocument/2006/relationships/customXml" Target="../ink/ink540.xml"/><Relationship Id="rId677" Type="http://schemas.openxmlformats.org/officeDocument/2006/relationships/customXml" Target="../ink/ink693.xml"/><Relationship Id="rId800" Type="http://schemas.openxmlformats.org/officeDocument/2006/relationships/image" Target="../media/image824.png"/><Relationship Id="rId232" Type="http://schemas.openxmlformats.org/officeDocument/2006/relationships/customXml" Target="../ink/ink470.xml"/><Relationship Id="rId884" Type="http://schemas.openxmlformats.org/officeDocument/2006/relationships/image" Target="../media/image866.png"/><Relationship Id="rId27" Type="http://schemas.openxmlformats.org/officeDocument/2006/relationships/image" Target="../media/image440.png"/><Relationship Id="rId537" Type="http://schemas.openxmlformats.org/officeDocument/2006/relationships/image" Target="../media/image694.png"/><Relationship Id="rId744" Type="http://schemas.openxmlformats.org/officeDocument/2006/relationships/image" Target="../media/image796.png"/><Relationship Id="rId80" Type="http://schemas.openxmlformats.org/officeDocument/2006/relationships/customXml" Target="../ink/ink394.xml"/><Relationship Id="rId176" Type="http://schemas.openxmlformats.org/officeDocument/2006/relationships/customXml" Target="../ink/ink442.xml"/><Relationship Id="rId383" Type="http://schemas.openxmlformats.org/officeDocument/2006/relationships/image" Target="../media/image617.png"/><Relationship Id="rId590" Type="http://schemas.openxmlformats.org/officeDocument/2006/relationships/image" Target="../media/image720.png"/><Relationship Id="rId604" Type="http://schemas.openxmlformats.org/officeDocument/2006/relationships/image" Target="../media/image726.png"/><Relationship Id="rId811" Type="http://schemas.openxmlformats.org/officeDocument/2006/relationships/customXml" Target="../ink/ink760.xml"/><Relationship Id="rId243" Type="http://schemas.openxmlformats.org/officeDocument/2006/relationships/image" Target="../media/image547.png"/><Relationship Id="rId450" Type="http://schemas.openxmlformats.org/officeDocument/2006/relationships/customXml" Target="../ink/ink579.xml"/><Relationship Id="rId688" Type="http://schemas.openxmlformats.org/officeDocument/2006/relationships/image" Target="../media/image768.png"/><Relationship Id="rId895" Type="http://schemas.openxmlformats.org/officeDocument/2006/relationships/customXml" Target="../ink/ink802.xml"/><Relationship Id="rId909" Type="http://schemas.openxmlformats.org/officeDocument/2006/relationships/customXml" Target="../ink/ink809.xml"/><Relationship Id="rId38" Type="http://schemas.openxmlformats.org/officeDocument/2006/relationships/customXml" Target="../ink/ink373.xml"/><Relationship Id="rId103" Type="http://schemas.openxmlformats.org/officeDocument/2006/relationships/image" Target="../media/image478.png"/><Relationship Id="rId310" Type="http://schemas.openxmlformats.org/officeDocument/2006/relationships/customXml" Target="../ink/ink509.xml"/><Relationship Id="rId548" Type="http://schemas.openxmlformats.org/officeDocument/2006/relationships/customXml" Target="../ink/ink628.xml"/><Relationship Id="rId755" Type="http://schemas.openxmlformats.org/officeDocument/2006/relationships/customXml" Target="../ink/ink732.xml"/><Relationship Id="rId91" Type="http://schemas.openxmlformats.org/officeDocument/2006/relationships/image" Target="../media/image472.png"/><Relationship Id="rId187" Type="http://schemas.openxmlformats.org/officeDocument/2006/relationships/image" Target="../media/image519.png"/><Relationship Id="rId394" Type="http://schemas.openxmlformats.org/officeDocument/2006/relationships/customXml" Target="../ink/ink551.xml"/><Relationship Id="rId408" Type="http://schemas.openxmlformats.org/officeDocument/2006/relationships/customXml" Target="../ink/ink558.xml"/><Relationship Id="rId615" Type="http://schemas.openxmlformats.org/officeDocument/2006/relationships/customXml" Target="../ink/ink662.xml"/><Relationship Id="rId822" Type="http://schemas.openxmlformats.org/officeDocument/2006/relationships/image" Target="../media/image835.png"/><Relationship Id="rId254" Type="http://schemas.openxmlformats.org/officeDocument/2006/relationships/customXml" Target="../ink/ink481.xml"/><Relationship Id="rId699" Type="http://schemas.openxmlformats.org/officeDocument/2006/relationships/customXml" Target="../ink/ink704.xml"/><Relationship Id="rId49" Type="http://schemas.openxmlformats.org/officeDocument/2006/relationships/image" Target="../media/image451.png"/><Relationship Id="rId114" Type="http://schemas.openxmlformats.org/officeDocument/2006/relationships/customXml" Target="../ink/ink411.xml"/><Relationship Id="rId461" Type="http://schemas.openxmlformats.org/officeDocument/2006/relationships/image" Target="../media/image656.png"/><Relationship Id="rId559" Type="http://schemas.openxmlformats.org/officeDocument/2006/relationships/image" Target="../media/image705.png"/><Relationship Id="rId766" Type="http://schemas.openxmlformats.org/officeDocument/2006/relationships/image" Target="../media/image807.png"/><Relationship Id="rId198" Type="http://schemas.openxmlformats.org/officeDocument/2006/relationships/customXml" Target="../ink/ink453.xml"/><Relationship Id="rId321" Type="http://schemas.openxmlformats.org/officeDocument/2006/relationships/image" Target="../media/image586.png"/><Relationship Id="rId419" Type="http://schemas.openxmlformats.org/officeDocument/2006/relationships/image" Target="../media/image635.png"/><Relationship Id="rId626" Type="http://schemas.openxmlformats.org/officeDocument/2006/relationships/image" Target="../media/image737.png"/><Relationship Id="rId833" Type="http://schemas.openxmlformats.org/officeDocument/2006/relationships/customXml" Target="../ink/ink771.xml"/><Relationship Id="rId265" Type="http://schemas.openxmlformats.org/officeDocument/2006/relationships/image" Target="../media/image558.png"/><Relationship Id="rId472" Type="http://schemas.openxmlformats.org/officeDocument/2006/relationships/customXml" Target="../ink/ink590.xml"/><Relationship Id="rId900" Type="http://schemas.openxmlformats.org/officeDocument/2006/relationships/image" Target="../media/image874.png"/><Relationship Id="rId125" Type="http://schemas.openxmlformats.org/officeDocument/2006/relationships/image" Target="../media/image488.png"/><Relationship Id="rId332" Type="http://schemas.openxmlformats.org/officeDocument/2006/relationships/customXml" Target="../ink/ink520.xml"/><Relationship Id="rId777" Type="http://schemas.openxmlformats.org/officeDocument/2006/relationships/customXml" Target="../ink/ink743.xml"/><Relationship Id="rId637" Type="http://schemas.openxmlformats.org/officeDocument/2006/relationships/customXml" Target="../ink/ink673.xml"/><Relationship Id="rId844" Type="http://schemas.openxmlformats.org/officeDocument/2006/relationships/image" Target="../media/image846.png"/><Relationship Id="rId276" Type="http://schemas.openxmlformats.org/officeDocument/2006/relationships/customXml" Target="../ink/ink492.xml"/><Relationship Id="rId483" Type="http://schemas.openxmlformats.org/officeDocument/2006/relationships/image" Target="../media/image667.png"/><Relationship Id="rId690" Type="http://schemas.openxmlformats.org/officeDocument/2006/relationships/image" Target="../media/image769.png"/><Relationship Id="rId704" Type="http://schemas.openxmlformats.org/officeDocument/2006/relationships/image" Target="../media/image776.png"/><Relationship Id="rId911" Type="http://schemas.openxmlformats.org/officeDocument/2006/relationships/customXml" Target="../ink/ink810.xml"/><Relationship Id="rId40" Type="http://schemas.openxmlformats.org/officeDocument/2006/relationships/customXml" Target="../ink/ink374.xml"/><Relationship Id="rId136" Type="http://schemas.openxmlformats.org/officeDocument/2006/relationships/customXml" Target="../ink/ink422.xml"/><Relationship Id="rId343" Type="http://schemas.openxmlformats.org/officeDocument/2006/relationships/image" Target="../media/image597.png"/><Relationship Id="rId550" Type="http://schemas.openxmlformats.org/officeDocument/2006/relationships/customXml" Target="../ink/ink629.xml"/><Relationship Id="rId788" Type="http://schemas.openxmlformats.org/officeDocument/2006/relationships/image" Target="../media/image818.png"/><Relationship Id="rId203" Type="http://schemas.openxmlformats.org/officeDocument/2006/relationships/image" Target="../media/image527.png"/><Relationship Id="rId648" Type="http://schemas.openxmlformats.org/officeDocument/2006/relationships/image" Target="../media/image748.png"/><Relationship Id="rId855" Type="http://schemas.openxmlformats.org/officeDocument/2006/relationships/customXml" Target="../ink/ink782.xml"/><Relationship Id="rId287" Type="http://schemas.openxmlformats.org/officeDocument/2006/relationships/image" Target="../media/image569.png"/><Relationship Id="rId410" Type="http://schemas.openxmlformats.org/officeDocument/2006/relationships/customXml" Target="../ink/ink559.xml"/><Relationship Id="rId494" Type="http://schemas.openxmlformats.org/officeDocument/2006/relationships/customXml" Target="../ink/ink601.xml"/><Relationship Id="rId508" Type="http://schemas.openxmlformats.org/officeDocument/2006/relationships/customXml" Target="../ink/ink608.xml"/><Relationship Id="rId715" Type="http://schemas.openxmlformats.org/officeDocument/2006/relationships/customXml" Target="../ink/ink712.xml"/><Relationship Id="rId147" Type="http://schemas.openxmlformats.org/officeDocument/2006/relationships/image" Target="../media/image499.png"/><Relationship Id="rId354" Type="http://schemas.openxmlformats.org/officeDocument/2006/relationships/customXml" Target="../ink/ink531.xml"/><Relationship Id="rId799" Type="http://schemas.openxmlformats.org/officeDocument/2006/relationships/customXml" Target="../ink/ink754.xml"/><Relationship Id="rId51" Type="http://schemas.openxmlformats.org/officeDocument/2006/relationships/image" Target="../media/image452.png"/><Relationship Id="rId561" Type="http://schemas.openxmlformats.org/officeDocument/2006/relationships/image" Target="../media/image706.png"/><Relationship Id="rId659" Type="http://schemas.openxmlformats.org/officeDocument/2006/relationships/customXml" Target="../ink/ink684.xml"/><Relationship Id="rId866" Type="http://schemas.openxmlformats.org/officeDocument/2006/relationships/image" Target="../media/image857.png"/><Relationship Id="rId214" Type="http://schemas.openxmlformats.org/officeDocument/2006/relationships/customXml" Target="../ink/ink461.xml"/><Relationship Id="rId298" Type="http://schemas.openxmlformats.org/officeDocument/2006/relationships/customXml" Target="../ink/ink503.xml"/><Relationship Id="rId421" Type="http://schemas.openxmlformats.org/officeDocument/2006/relationships/image" Target="../media/image636.png"/><Relationship Id="rId519" Type="http://schemas.openxmlformats.org/officeDocument/2006/relationships/image" Target="../media/image685.png"/><Relationship Id="rId158" Type="http://schemas.openxmlformats.org/officeDocument/2006/relationships/customXml" Target="../ink/ink433.xml"/><Relationship Id="rId726" Type="http://schemas.openxmlformats.org/officeDocument/2006/relationships/image" Target="../media/image787.png"/><Relationship Id="rId62" Type="http://schemas.openxmlformats.org/officeDocument/2006/relationships/customXml" Target="../ink/ink385.xml"/><Relationship Id="rId365" Type="http://schemas.openxmlformats.org/officeDocument/2006/relationships/image" Target="../media/image608.png"/><Relationship Id="rId572" Type="http://schemas.openxmlformats.org/officeDocument/2006/relationships/customXml" Target="../ink/ink640.xml"/><Relationship Id="rId225" Type="http://schemas.openxmlformats.org/officeDocument/2006/relationships/image" Target="../media/image538.png"/><Relationship Id="rId432" Type="http://schemas.openxmlformats.org/officeDocument/2006/relationships/customXml" Target="../ink/ink570.xml"/><Relationship Id="rId877" Type="http://schemas.openxmlformats.org/officeDocument/2006/relationships/customXml" Target="../ink/ink793.xml"/><Relationship Id="rId737" Type="http://schemas.openxmlformats.org/officeDocument/2006/relationships/customXml" Target="../ink/ink723.xml"/><Relationship Id="rId73" Type="http://schemas.openxmlformats.org/officeDocument/2006/relationships/image" Target="../media/image463.png"/><Relationship Id="rId169" Type="http://schemas.openxmlformats.org/officeDocument/2006/relationships/image" Target="../media/image510.png"/><Relationship Id="rId376" Type="http://schemas.openxmlformats.org/officeDocument/2006/relationships/customXml" Target="../ink/ink542.xml"/><Relationship Id="rId583" Type="http://schemas.openxmlformats.org/officeDocument/2006/relationships/customXml" Target="../ink/ink646.xml"/><Relationship Id="rId790" Type="http://schemas.openxmlformats.org/officeDocument/2006/relationships/image" Target="../media/image819.png"/><Relationship Id="rId804" Type="http://schemas.openxmlformats.org/officeDocument/2006/relationships/image" Target="../media/image826.png"/><Relationship Id="rId4" Type="http://schemas.openxmlformats.org/officeDocument/2006/relationships/customXml" Target="../ink/ink356.xml"/><Relationship Id="rId236" Type="http://schemas.openxmlformats.org/officeDocument/2006/relationships/customXml" Target="../ink/ink472.xml"/><Relationship Id="rId443" Type="http://schemas.openxmlformats.org/officeDocument/2006/relationships/image" Target="../media/image647.png"/><Relationship Id="rId650" Type="http://schemas.openxmlformats.org/officeDocument/2006/relationships/image" Target="../media/image749.png"/><Relationship Id="rId888" Type="http://schemas.openxmlformats.org/officeDocument/2006/relationships/image" Target="../media/image868.png"/><Relationship Id="rId303" Type="http://schemas.openxmlformats.org/officeDocument/2006/relationships/image" Target="../media/image577.png"/><Relationship Id="rId748" Type="http://schemas.openxmlformats.org/officeDocument/2006/relationships/image" Target="../media/image798.png"/><Relationship Id="rId84" Type="http://schemas.openxmlformats.org/officeDocument/2006/relationships/customXml" Target="../ink/ink396.xml"/><Relationship Id="rId387" Type="http://schemas.openxmlformats.org/officeDocument/2006/relationships/image" Target="../media/image619.png"/><Relationship Id="rId510" Type="http://schemas.openxmlformats.org/officeDocument/2006/relationships/customXml" Target="../ink/ink609.xml"/><Relationship Id="rId594" Type="http://schemas.openxmlformats.org/officeDocument/2006/relationships/image" Target="../media/image135.png"/><Relationship Id="rId608" Type="http://schemas.openxmlformats.org/officeDocument/2006/relationships/image" Target="../media/image728.png"/><Relationship Id="rId815" Type="http://schemas.openxmlformats.org/officeDocument/2006/relationships/customXml" Target="../ink/ink762.xml"/><Relationship Id="rId247" Type="http://schemas.openxmlformats.org/officeDocument/2006/relationships/image" Target="../media/image549.png"/><Relationship Id="rId899" Type="http://schemas.openxmlformats.org/officeDocument/2006/relationships/customXml" Target="../ink/ink804.xml"/><Relationship Id="rId107" Type="http://schemas.openxmlformats.org/officeDocument/2006/relationships/image" Target="../media/image480.png"/><Relationship Id="rId454" Type="http://schemas.openxmlformats.org/officeDocument/2006/relationships/customXml" Target="../ink/ink581.xml"/><Relationship Id="rId661" Type="http://schemas.openxmlformats.org/officeDocument/2006/relationships/customXml" Target="../ink/ink685.xml"/><Relationship Id="rId759" Type="http://schemas.openxmlformats.org/officeDocument/2006/relationships/customXml" Target="../ink/ink734.xml"/><Relationship Id="rId11" Type="http://schemas.openxmlformats.org/officeDocument/2006/relationships/image" Target="../media/image432.png"/><Relationship Id="rId314" Type="http://schemas.openxmlformats.org/officeDocument/2006/relationships/customXml" Target="../ink/ink511.xml"/><Relationship Id="rId398" Type="http://schemas.openxmlformats.org/officeDocument/2006/relationships/customXml" Target="../ink/ink553.xml"/><Relationship Id="rId521" Type="http://schemas.openxmlformats.org/officeDocument/2006/relationships/image" Target="../media/image686.png"/><Relationship Id="rId619" Type="http://schemas.openxmlformats.org/officeDocument/2006/relationships/customXml" Target="../ink/ink664.xml"/><Relationship Id="rId95" Type="http://schemas.openxmlformats.org/officeDocument/2006/relationships/image" Target="../media/image474.png"/><Relationship Id="rId160" Type="http://schemas.openxmlformats.org/officeDocument/2006/relationships/customXml" Target="../ink/ink434.xml"/><Relationship Id="rId826" Type="http://schemas.openxmlformats.org/officeDocument/2006/relationships/image" Target="../media/image837.png"/><Relationship Id="rId258" Type="http://schemas.openxmlformats.org/officeDocument/2006/relationships/customXml" Target="../ink/ink483.xml"/><Relationship Id="rId465" Type="http://schemas.openxmlformats.org/officeDocument/2006/relationships/image" Target="../media/image658.png"/><Relationship Id="rId672" Type="http://schemas.openxmlformats.org/officeDocument/2006/relationships/image" Target="../media/image760.png"/><Relationship Id="rId22" Type="http://schemas.openxmlformats.org/officeDocument/2006/relationships/customXml" Target="../ink/ink365.xml"/><Relationship Id="rId118" Type="http://schemas.openxmlformats.org/officeDocument/2006/relationships/customXml" Target="../ink/ink413.xml"/><Relationship Id="rId325" Type="http://schemas.openxmlformats.org/officeDocument/2006/relationships/image" Target="../media/image588.png"/><Relationship Id="rId532" Type="http://schemas.openxmlformats.org/officeDocument/2006/relationships/customXml" Target="../ink/ink620.xml"/><Relationship Id="rId171" Type="http://schemas.openxmlformats.org/officeDocument/2006/relationships/image" Target="../media/image511.png"/><Relationship Id="rId837" Type="http://schemas.openxmlformats.org/officeDocument/2006/relationships/customXml" Target="../ink/ink773.xml"/><Relationship Id="rId269" Type="http://schemas.openxmlformats.org/officeDocument/2006/relationships/image" Target="../media/image560.png"/><Relationship Id="rId476" Type="http://schemas.openxmlformats.org/officeDocument/2006/relationships/customXml" Target="../ink/ink592.xml"/><Relationship Id="rId683" Type="http://schemas.openxmlformats.org/officeDocument/2006/relationships/customXml" Target="../ink/ink696.xml"/><Relationship Id="rId890" Type="http://schemas.openxmlformats.org/officeDocument/2006/relationships/image" Target="../media/image869.png"/><Relationship Id="rId904" Type="http://schemas.openxmlformats.org/officeDocument/2006/relationships/image" Target="../media/image876.png"/><Relationship Id="rId33" Type="http://schemas.openxmlformats.org/officeDocument/2006/relationships/image" Target="../media/image443.png"/><Relationship Id="rId129" Type="http://schemas.openxmlformats.org/officeDocument/2006/relationships/image" Target="../media/image490.png"/><Relationship Id="rId336" Type="http://schemas.openxmlformats.org/officeDocument/2006/relationships/customXml" Target="../ink/ink522.xml"/><Relationship Id="rId543" Type="http://schemas.openxmlformats.org/officeDocument/2006/relationships/image" Target="../media/image697.png"/><Relationship Id="rId182" Type="http://schemas.openxmlformats.org/officeDocument/2006/relationships/customXml" Target="../ink/ink445.xml"/><Relationship Id="rId403" Type="http://schemas.openxmlformats.org/officeDocument/2006/relationships/image" Target="../media/image627.png"/><Relationship Id="rId750" Type="http://schemas.openxmlformats.org/officeDocument/2006/relationships/image" Target="../media/image799.png"/><Relationship Id="rId848" Type="http://schemas.openxmlformats.org/officeDocument/2006/relationships/image" Target="../media/image848.png"/><Relationship Id="rId487" Type="http://schemas.openxmlformats.org/officeDocument/2006/relationships/image" Target="../media/image669.png"/><Relationship Id="rId610" Type="http://schemas.openxmlformats.org/officeDocument/2006/relationships/image" Target="../media/image729.png"/><Relationship Id="rId694" Type="http://schemas.openxmlformats.org/officeDocument/2006/relationships/image" Target="../media/image771.png"/><Relationship Id="rId708" Type="http://schemas.openxmlformats.org/officeDocument/2006/relationships/image" Target="../media/image778.png"/><Relationship Id="rId915" Type="http://schemas.openxmlformats.org/officeDocument/2006/relationships/customXml" Target="../ink/ink812.xml"/><Relationship Id="rId347" Type="http://schemas.openxmlformats.org/officeDocument/2006/relationships/image" Target="../media/image599.png"/><Relationship Id="rId44" Type="http://schemas.openxmlformats.org/officeDocument/2006/relationships/customXml" Target="../ink/ink376.xml"/><Relationship Id="rId554" Type="http://schemas.openxmlformats.org/officeDocument/2006/relationships/customXml" Target="../ink/ink631.xml"/><Relationship Id="rId761" Type="http://schemas.openxmlformats.org/officeDocument/2006/relationships/customXml" Target="../ink/ink735.xml"/><Relationship Id="rId859" Type="http://schemas.openxmlformats.org/officeDocument/2006/relationships/customXml" Target="../ink/ink784.xml"/><Relationship Id="rId193" Type="http://schemas.openxmlformats.org/officeDocument/2006/relationships/image" Target="../media/image522.png"/><Relationship Id="rId207" Type="http://schemas.openxmlformats.org/officeDocument/2006/relationships/image" Target="../media/image529.png"/><Relationship Id="rId414" Type="http://schemas.openxmlformats.org/officeDocument/2006/relationships/customXml" Target="../ink/ink561.xml"/><Relationship Id="rId498" Type="http://schemas.openxmlformats.org/officeDocument/2006/relationships/customXml" Target="../ink/ink603.xml"/><Relationship Id="rId621" Type="http://schemas.openxmlformats.org/officeDocument/2006/relationships/customXml" Target="../ink/ink665.xml"/><Relationship Id="rId260" Type="http://schemas.openxmlformats.org/officeDocument/2006/relationships/customXml" Target="../ink/ink484.xml"/><Relationship Id="rId719" Type="http://schemas.openxmlformats.org/officeDocument/2006/relationships/customXml" Target="../ink/ink714.xml"/><Relationship Id="rId55" Type="http://schemas.openxmlformats.org/officeDocument/2006/relationships/image" Target="../media/image454.png"/><Relationship Id="rId120" Type="http://schemas.openxmlformats.org/officeDocument/2006/relationships/customXml" Target="../ink/ink414.xml"/><Relationship Id="rId358" Type="http://schemas.openxmlformats.org/officeDocument/2006/relationships/customXml" Target="../ink/ink533.xml"/><Relationship Id="rId565" Type="http://schemas.openxmlformats.org/officeDocument/2006/relationships/image" Target="../media/image708.png"/><Relationship Id="rId772" Type="http://schemas.openxmlformats.org/officeDocument/2006/relationships/image" Target="../media/image810.png"/><Relationship Id="rId218" Type="http://schemas.openxmlformats.org/officeDocument/2006/relationships/customXml" Target="../ink/ink463.xml"/><Relationship Id="rId425" Type="http://schemas.openxmlformats.org/officeDocument/2006/relationships/image" Target="../media/image638.png"/><Relationship Id="rId632" Type="http://schemas.openxmlformats.org/officeDocument/2006/relationships/image" Target="../media/image740.png"/><Relationship Id="rId271" Type="http://schemas.openxmlformats.org/officeDocument/2006/relationships/image" Target="../media/image561.png"/><Relationship Id="rId66" Type="http://schemas.openxmlformats.org/officeDocument/2006/relationships/customXml" Target="../ink/ink387.xml"/><Relationship Id="rId131" Type="http://schemas.openxmlformats.org/officeDocument/2006/relationships/image" Target="../media/image491.png"/><Relationship Id="rId369" Type="http://schemas.openxmlformats.org/officeDocument/2006/relationships/image" Target="../media/image610.png"/><Relationship Id="rId576" Type="http://schemas.openxmlformats.org/officeDocument/2006/relationships/customXml" Target="../ink/ink642.xml"/><Relationship Id="rId783" Type="http://schemas.openxmlformats.org/officeDocument/2006/relationships/customXml" Target="../ink/ink746.xml"/><Relationship Id="rId229" Type="http://schemas.openxmlformats.org/officeDocument/2006/relationships/image" Target="../media/image540.png"/><Relationship Id="rId436" Type="http://schemas.openxmlformats.org/officeDocument/2006/relationships/customXml" Target="../ink/ink572.xml"/><Relationship Id="rId643" Type="http://schemas.openxmlformats.org/officeDocument/2006/relationships/customXml" Target="../ink/ink676.xml"/><Relationship Id="rId850" Type="http://schemas.openxmlformats.org/officeDocument/2006/relationships/image" Target="../media/image849.png"/><Relationship Id="rId77" Type="http://schemas.openxmlformats.org/officeDocument/2006/relationships/image" Target="../media/image465.png"/><Relationship Id="rId282" Type="http://schemas.openxmlformats.org/officeDocument/2006/relationships/customXml" Target="../ink/ink495.xml"/><Relationship Id="rId503" Type="http://schemas.openxmlformats.org/officeDocument/2006/relationships/image" Target="../media/image677.png"/><Relationship Id="rId587" Type="http://schemas.openxmlformats.org/officeDocument/2006/relationships/customXml" Target="../ink/ink648.xml"/><Relationship Id="rId710" Type="http://schemas.openxmlformats.org/officeDocument/2006/relationships/image" Target="../media/image779.png"/><Relationship Id="rId808" Type="http://schemas.openxmlformats.org/officeDocument/2006/relationships/image" Target="../media/image828.png"/><Relationship Id="rId8" Type="http://schemas.openxmlformats.org/officeDocument/2006/relationships/customXml" Target="../ink/ink358.xml"/><Relationship Id="rId142" Type="http://schemas.openxmlformats.org/officeDocument/2006/relationships/customXml" Target="../ink/ink425.xml"/><Relationship Id="rId447" Type="http://schemas.openxmlformats.org/officeDocument/2006/relationships/image" Target="../media/image649.png"/><Relationship Id="rId794" Type="http://schemas.openxmlformats.org/officeDocument/2006/relationships/image" Target="../media/image821.png"/><Relationship Id="rId654" Type="http://schemas.openxmlformats.org/officeDocument/2006/relationships/image" Target="../media/image751.png"/><Relationship Id="rId861" Type="http://schemas.openxmlformats.org/officeDocument/2006/relationships/customXml" Target="../ink/ink785.xml"/><Relationship Id="rId293" Type="http://schemas.openxmlformats.org/officeDocument/2006/relationships/image" Target="../media/image572.png"/><Relationship Id="rId307" Type="http://schemas.openxmlformats.org/officeDocument/2006/relationships/image" Target="../media/image579.png"/><Relationship Id="rId514" Type="http://schemas.openxmlformats.org/officeDocument/2006/relationships/customXml" Target="../ink/ink611.xml"/><Relationship Id="rId721" Type="http://schemas.openxmlformats.org/officeDocument/2006/relationships/customXml" Target="../ink/ink715.xml"/><Relationship Id="rId88" Type="http://schemas.openxmlformats.org/officeDocument/2006/relationships/customXml" Target="../ink/ink398.xml"/><Relationship Id="rId153" Type="http://schemas.openxmlformats.org/officeDocument/2006/relationships/image" Target="../media/image502.png"/><Relationship Id="rId360" Type="http://schemas.openxmlformats.org/officeDocument/2006/relationships/customXml" Target="../ink/ink534.xml"/><Relationship Id="rId598" Type="http://schemas.openxmlformats.org/officeDocument/2006/relationships/image" Target="../media/image723.png"/><Relationship Id="rId819" Type="http://schemas.openxmlformats.org/officeDocument/2006/relationships/customXml" Target="../ink/ink764.xml"/><Relationship Id="rId220" Type="http://schemas.openxmlformats.org/officeDocument/2006/relationships/customXml" Target="../ink/ink464.xml"/><Relationship Id="rId458" Type="http://schemas.openxmlformats.org/officeDocument/2006/relationships/customXml" Target="../ink/ink583.xml"/><Relationship Id="rId665" Type="http://schemas.openxmlformats.org/officeDocument/2006/relationships/customXml" Target="../ink/ink687.xml"/><Relationship Id="rId872" Type="http://schemas.openxmlformats.org/officeDocument/2006/relationships/image" Target="../media/image860.png"/><Relationship Id="rId15" Type="http://schemas.openxmlformats.org/officeDocument/2006/relationships/image" Target="../media/image434.png"/><Relationship Id="rId318" Type="http://schemas.openxmlformats.org/officeDocument/2006/relationships/customXml" Target="../ink/ink513.xml"/><Relationship Id="rId525" Type="http://schemas.openxmlformats.org/officeDocument/2006/relationships/image" Target="../media/image688.png"/><Relationship Id="rId732" Type="http://schemas.openxmlformats.org/officeDocument/2006/relationships/image" Target="../media/image790.png"/><Relationship Id="rId99" Type="http://schemas.openxmlformats.org/officeDocument/2006/relationships/image" Target="../media/image476.png"/><Relationship Id="rId164" Type="http://schemas.openxmlformats.org/officeDocument/2006/relationships/customXml" Target="../ink/ink436.xml"/><Relationship Id="rId371" Type="http://schemas.openxmlformats.org/officeDocument/2006/relationships/image" Target="../media/image611.png"/><Relationship Id="rId469" Type="http://schemas.openxmlformats.org/officeDocument/2006/relationships/image" Target="../media/image660.png"/><Relationship Id="rId676" Type="http://schemas.openxmlformats.org/officeDocument/2006/relationships/image" Target="../media/image762.png"/><Relationship Id="rId883" Type="http://schemas.openxmlformats.org/officeDocument/2006/relationships/customXml" Target="../ink/ink796.xml"/><Relationship Id="rId26" Type="http://schemas.openxmlformats.org/officeDocument/2006/relationships/customXml" Target="../ink/ink367.xml"/><Relationship Id="rId231" Type="http://schemas.openxmlformats.org/officeDocument/2006/relationships/image" Target="../media/image541.png"/><Relationship Id="rId329" Type="http://schemas.openxmlformats.org/officeDocument/2006/relationships/image" Target="../media/image590.png"/><Relationship Id="rId536" Type="http://schemas.openxmlformats.org/officeDocument/2006/relationships/customXml" Target="../ink/ink622.xml"/><Relationship Id="rId175" Type="http://schemas.openxmlformats.org/officeDocument/2006/relationships/image" Target="../media/image513.png"/><Relationship Id="rId743" Type="http://schemas.openxmlformats.org/officeDocument/2006/relationships/customXml" Target="../ink/ink726.xml"/><Relationship Id="rId382" Type="http://schemas.openxmlformats.org/officeDocument/2006/relationships/customXml" Target="../ink/ink545.xml"/><Relationship Id="rId603" Type="http://schemas.openxmlformats.org/officeDocument/2006/relationships/customXml" Target="../ink/ink656.xml"/><Relationship Id="rId687" Type="http://schemas.openxmlformats.org/officeDocument/2006/relationships/customXml" Target="../ink/ink698.xml"/><Relationship Id="rId810" Type="http://schemas.openxmlformats.org/officeDocument/2006/relationships/image" Target="../media/image829.png"/><Relationship Id="rId908" Type="http://schemas.openxmlformats.org/officeDocument/2006/relationships/image" Target="../media/image878.png"/><Relationship Id="rId242" Type="http://schemas.openxmlformats.org/officeDocument/2006/relationships/customXml" Target="../ink/ink475.xml"/><Relationship Id="rId894" Type="http://schemas.openxmlformats.org/officeDocument/2006/relationships/image" Target="../media/image871.png"/><Relationship Id="rId37" Type="http://schemas.openxmlformats.org/officeDocument/2006/relationships/image" Target="../media/image445.png"/><Relationship Id="rId102" Type="http://schemas.openxmlformats.org/officeDocument/2006/relationships/customXml" Target="../ink/ink405.xml"/><Relationship Id="rId547" Type="http://schemas.openxmlformats.org/officeDocument/2006/relationships/image" Target="../media/image699.png"/><Relationship Id="rId754" Type="http://schemas.openxmlformats.org/officeDocument/2006/relationships/image" Target="../media/image801.png"/><Relationship Id="rId90" Type="http://schemas.openxmlformats.org/officeDocument/2006/relationships/customXml" Target="../ink/ink399.xml"/><Relationship Id="rId186" Type="http://schemas.openxmlformats.org/officeDocument/2006/relationships/customXml" Target="../ink/ink447.xml"/><Relationship Id="rId393" Type="http://schemas.openxmlformats.org/officeDocument/2006/relationships/image" Target="../media/image622.png"/><Relationship Id="rId407" Type="http://schemas.openxmlformats.org/officeDocument/2006/relationships/image" Target="../media/image629.png"/><Relationship Id="rId614" Type="http://schemas.openxmlformats.org/officeDocument/2006/relationships/image" Target="../media/image731.png"/><Relationship Id="rId821" Type="http://schemas.openxmlformats.org/officeDocument/2006/relationships/customXml" Target="../ink/ink765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1.png"/><Relationship Id="rId21" Type="http://schemas.openxmlformats.org/officeDocument/2006/relationships/image" Target="../media/image893.png"/><Relationship Id="rId324" Type="http://schemas.openxmlformats.org/officeDocument/2006/relationships/customXml" Target="../ink/ink975.xml"/><Relationship Id="rId531" Type="http://schemas.openxmlformats.org/officeDocument/2006/relationships/image" Target="../media/image1146.png"/><Relationship Id="rId629" Type="http://schemas.openxmlformats.org/officeDocument/2006/relationships/image" Target="../media/image1195.png"/><Relationship Id="rId170" Type="http://schemas.openxmlformats.org/officeDocument/2006/relationships/customXml" Target="../ink/ink898.xml"/><Relationship Id="rId268" Type="http://schemas.openxmlformats.org/officeDocument/2006/relationships/customXml" Target="../ink/ink947.xml"/><Relationship Id="rId475" Type="http://schemas.openxmlformats.org/officeDocument/2006/relationships/image" Target="../media/image1118.png"/><Relationship Id="rId32" Type="http://schemas.openxmlformats.org/officeDocument/2006/relationships/customXml" Target="../ink/ink829.xml"/><Relationship Id="rId128" Type="http://schemas.openxmlformats.org/officeDocument/2006/relationships/customXml" Target="../ink/ink877.xml"/><Relationship Id="rId335" Type="http://schemas.openxmlformats.org/officeDocument/2006/relationships/image" Target="../media/image1050.png"/><Relationship Id="rId542" Type="http://schemas.openxmlformats.org/officeDocument/2006/relationships/customXml" Target="../ink/ink1085.xml"/><Relationship Id="rId181" Type="http://schemas.openxmlformats.org/officeDocument/2006/relationships/image" Target="../media/image973.png"/><Relationship Id="rId402" Type="http://schemas.openxmlformats.org/officeDocument/2006/relationships/customXml" Target="../ink/ink1014.xml"/><Relationship Id="rId279" Type="http://schemas.openxmlformats.org/officeDocument/2006/relationships/image" Target="../media/image1022.png"/><Relationship Id="rId486" Type="http://schemas.openxmlformats.org/officeDocument/2006/relationships/customXml" Target="../ink/ink1057.xml"/><Relationship Id="rId43" Type="http://schemas.openxmlformats.org/officeDocument/2006/relationships/image" Target="../media/image904.png"/><Relationship Id="rId139" Type="http://schemas.openxmlformats.org/officeDocument/2006/relationships/image" Target="../media/image952.png"/><Relationship Id="rId346" Type="http://schemas.openxmlformats.org/officeDocument/2006/relationships/customXml" Target="../ink/ink986.xml"/><Relationship Id="rId553" Type="http://schemas.openxmlformats.org/officeDocument/2006/relationships/image" Target="../media/image1157.png"/><Relationship Id="rId192" Type="http://schemas.openxmlformats.org/officeDocument/2006/relationships/customXml" Target="../ink/ink909.xml"/><Relationship Id="rId206" Type="http://schemas.openxmlformats.org/officeDocument/2006/relationships/customXml" Target="../ink/ink916.xml"/><Relationship Id="rId413" Type="http://schemas.openxmlformats.org/officeDocument/2006/relationships/customXml" Target="../ink/ink1020.xml"/><Relationship Id="rId497" Type="http://schemas.openxmlformats.org/officeDocument/2006/relationships/image" Target="../media/image1129.png"/><Relationship Id="rId620" Type="http://schemas.openxmlformats.org/officeDocument/2006/relationships/customXml" Target="../ink/ink1124.xml"/><Relationship Id="rId357" Type="http://schemas.openxmlformats.org/officeDocument/2006/relationships/image" Target="../media/image1061.png"/><Relationship Id="rId54" Type="http://schemas.openxmlformats.org/officeDocument/2006/relationships/customXml" Target="../ink/ink840.xml"/><Relationship Id="rId217" Type="http://schemas.openxmlformats.org/officeDocument/2006/relationships/image" Target="../media/image991.png"/><Relationship Id="rId564" Type="http://schemas.openxmlformats.org/officeDocument/2006/relationships/customXml" Target="../ink/ink1096.xml"/><Relationship Id="rId424" Type="http://schemas.openxmlformats.org/officeDocument/2006/relationships/image" Target="../media/image1093.png"/><Relationship Id="rId631" Type="http://schemas.openxmlformats.org/officeDocument/2006/relationships/image" Target="../media/image1196.png"/><Relationship Id="rId270" Type="http://schemas.openxmlformats.org/officeDocument/2006/relationships/customXml" Target="../ink/ink948.xml"/><Relationship Id="rId65" Type="http://schemas.openxmlformats.org/officeDocument/2006/relationships/image" Target="../media/image915.png"/><Relationship Id="rId130" Type="http://schemas.openxmlformats.org/officeDocument/2006/relationships/customXml" Target="../ink/ink878.xml"/><Relationship Id="rId368" Type="http://schemas.openxmlformats.org/officeDocument/2006/relationships/customXml" Target="../ink/ink997.xml"/><Relationship Id="rId575" Type="http://schemas.openxmlformats.org/officeDocument/2006/relationships/image" Target="../media/image1168.png"/><Relationship Id="rId228" Type="http://schemas.openxmlformats.org/officeDocument/2006/relationships/customXml" Target="../ink/ink927.xml"/><Relationship Id="rId435" Type="http://schemas.openxmlformats.org/officeDocument/2006/relationships/customXml" Target="../ink/ink1031.xml"/><Relationship Id="rId281" Type="http://schemas.openxmlformats.org/officeDocument/2006/relationships/image" Target="../media/image1023.png"/><Relationship Id="rId502" Type="http://schemas.openxmlformats.org/officeDocument/2006/relationships/customXml" Target="../ink/ink1065.xml"/><Relationship Id="rId76" Type="http://schemas.openxmlformats.org/officeDocument/2006/relationships/customXml" Target="../ink/ink851.xml"/><Relationship Id="rId141" Type="http://schemas.openxmlformats.org/officeDocument/2006/relationships/image" Target="../media/image953.png"/><Relationship Id="rId379" Type="http://schemas.openxmlformats.org/officeDocument/2006/relationships/image" Target="../media/image1072.png"/><Relationship Id="rId586" Type="http://schemas.openxmlformats.org/officeDocument/2006/relationships/customXml" Target="../ink/ink1107.xml"/><Relationship Id="rId7" Type="http://schemas.openxmlformats.org/officeDocument/2006/relationships/image" Target="../media/image886.png"/><Relationship Id="rId239" Type="http://schemas.openxmlformats.org/officeDocument/2006/relationships/image" Target="../media/image1002.png"/><Relationship Id="rId446" Type="http://schemas.openxmlformats.org/officeDocument/2006/relationships/customXml" Target="../ink/ink1037.xml"/><Relationship Id="rId292" Type="http://schemas.openxmlformats.org/officeDocument/2006/relationships/customXml" Target="../ink/ink959.xml"/><Relationship Id="rId306" Type="http://schemas.openxmlformats.org/officeDocument/2006/relationships/customXml" Target="../ink/ink966.xml"/><Relationship Id="rId87" Type="http://schemas.openxmlformats.org/officeDocument/2006/relationships/image" Target="../media/image926.png"/><Relationship Id="rId513" Type="http://schemas.openxmlformats.org/officeDocument/2006/relationships/image" Target="../media/image1137.png"/><Relationship Id="rId597" Type="http://schemas.openxmlformats.org/officeDocument/2006/relationships/image" Target="../media/image1179.png"/><Relationship Id="rId152" Type="http://schemas.openxmlformats.org/officeDocument/2006/relationships/customXml" Target="../ink/ink889.xml"/><Relationship Id="rId457" Type="http://schemas.openxmlformats.org/officeDocument/2006/relationships/image" Target="../media/image1109.png"/><Relationship Id="rId14" Type="http://schemas.openxmlformats.org/officeDocument/2006/relationships/customXml" Target="../ink/ink820.xml"/><Relationship Id="rId317" Type="http://schemas.openxmlformats.org/officeDocument/2006/relationships/image" Target="../media/image1041.png"/><Relationship Id="rId524" Type="http://schemas.openxmlformats.org/officeDocument/2006/relationships/customXml" Target="../ink/ink1076.xml"/><Relationship Id="rId98" Type="http://schemas.openxmlformats.org/officeDocument/2006/relationships/customXml" Target="../ink/ink862.xml"/><Relationship Id="rId163" Type="http://schemas.openxmlformats.org/officeDocument/2006/relationships/image" Target="../media/image964.png"/><Relationship Id="rId370" Type="http://schemas.openxmlformats.org/officeDocument/2006/relationships/customXml" Target="../ink/ink998.xml"/><Relationship Id="rId230" Type="http://schemas.openxmlformats.org/officeDocument/2006/relationships/customXml" Target="../ink/ink928.xml"/><Relationship Id="rId468" Type="http://schemas.openxmlformats.org/officeDocument/2006/relationships/customXml" Target="../ink/ink1048.xml"/><Relationship Id="rId25" Type="http://schemas.openxmlformats.org/officeDocument/2006/relationships/image" Target="../media/image895.png"/><Relationship Id="rId328" Type="http://schemas.openxmlformats.org/officeDocument/2006/relationships/customXml" Target="../ink/ink977.xml"/><Relationship Id="rId535" Type="http://schemas.openxmlformats.org/officeDocument/2006/relationships/image" Target="../media/image1148.png"/><Relationship Id="rId174" Type="http://schemas.openxmlformats.org/officeDocument/2006/relationships/customXml" Target="../ink/ink900.xml"/><Relationship Id="rId381" Type="http://schemas.openxmlformats.org/officeDocument/2006/relationships/image" Target="../media/image1073.png"/><Relationship Id="rId602" Type="http://schemas.openxmlformats.org/officeDocument/2006/relationships/customXml" Target="../ink/ink1115.xml"/><Relationship Id="rId241" Type="http://schemas.openxmlformats.org/officeDocument/2006/relationships/image" Target="../media/image1003.png"/><Relationship Id="rId479" Type="http://schemas.openxmlformats.org/officeDocument/2006/relationships/image" Target="../media/image1120.png"/><Relationship Id="rId36" Type="http://schemas.openxmlformats.org/officeDocument/2006/relationships/customXml" Target="../ink/ink831.xml"/><Relationship Id="rId339" Type="http://schemas.openxmlformats.org/officeDocument/2006/relationships/image" Target="../media/image1052.png"/><Relationship Id="rId546" Type="http://schemas.openxmlformats.org/officeDocument/2006/relationships/customXml" Target="../ink/ink1087.xml"/><Relationship Id="rId101" Type="http://schemas.openxmlformats.org/officeDocument/2006/relationships/image" Target="../media/image933.png"/><Relationship Id="rId185" Type="http://schemas.openxmlformats.org/officeDocument/2006/relationships/image" Target="../media/image975.png"/><Relationship Id="rId406" Type="http://schemas.openxmlformats.org/officeDocument/2006/relationships/customXml" Target="../ink/ink1016.xml"/><Relationship Id="rId392" Type="http://schemas.openxmlformats.org/officeDocument/2006/relationships/customXml" Target="../ink/ink1009.xml"/><Relationship Id="rId613" Type="http://schemas.openxmlformats.org/officeDocument/2006/relationships/image" Target="../media/image1187.png"/><Relationship Id="rId252" Type="http://schemas.openxmlformats.org/officeDocument/2006/relationships/customXml" Target="../ink/ink939.xml"/><Relationship Id="rId47" Type="http://schemas.openxmlformats.org/officeDocument/2006/relationships/image" Target="../media/image906.png"/><Relationship Id="rId89" Type="http://schemas.openxmlformats.org/officeDocument/2006/relationships/image" Target="../media/image927.png"/><Relationship Id="rId112" Type="http://schemas.openxmlformats.org/officeDocument/2006/relationships/customXml" Target="../ink/ink869.xml"/><Relationship Id="rId154" Type="http://schemas.openxmlformats.org/officeDocument/2006/relationships/customXml" Target="../ink/ink890.xml"/><Relationship Id="rId361" Type="http://schemas.openxmlformats.org/officeDocument/2006/relationships/image" Target="../media/image1063.png"/><Relationship Id="rId557" Type="http://schemas.openxmlformats.org/officeDocument/2006/relationships/image" Target="../media/image1159.png"/><Relationship Id="rId599" Type="http://schemas.openxmlformats.org/officeDocument/2006/relationships/image" Target="../media/image1180.png"/><Relationship Id="rId196" Type="http://schemas.openxmlformats.org/officeDocument/2006/relationships/customXml" Target="../ink/ink911.xml"/><Relationship Id="rId417" Type="http://schemas.openxmlformats.org/officeDocument/2006/relationships/customXml" Target="../ink/ink1022.xml"/><Relationship Id="rId459" Type="http://schemas.openxmlformats.org/officeDocument/2006/relationships/image" Target="../media/image1110.png"/><Relationship Id="rId624" Type="http://schemas.openxmlformats.org/officeDocument/2006/relationships/customXml" Target="../ink/ink1126.xml"/><Relationship Id="rId16" Type="http://schemas.openxmlformats.org/officeDocument/2006/relationships/customXml" Target="../ink/ink821.xml"/><Relationship Id="rId221" Type="http://schemas.openxmlformats.org/officeDocument/2006/relationships/image" Target="../media/image993.png"/><Relationship Id="rId263" Type="http://schemas.openxmlformats.org/officeDocument/2006/relationships/image" Target="../media/image1014.png"/><Relationship Id="rId319" Type="http://schemas.openxmlformats.org/officeDocument/2006/relationships/image" Target="../media/image1042.png"/><Relationship Id="rId470" Type="http://schemas.openxmlformats.org/officeDocument/2006/relationships/customXml" Target="../ink/ink1049.xml"/><Relationship Id="rId526" Type="http://schemas.openxmlformats.org/officeDocument/2006/relationships/customXml" Target="../ink/ink1077.xml"/><Relationship Id="rId58" Type="http://schemas.openxmlformats.org/officeDocument/2006/relationships/customXml" Target="../ink/ink842.xml"/><Relationship Id="rId123" Type="http://schemas.openxmlformats.org/officeDocument/2006/relationships/image" Target="../media/image944.png"/><Relationship Id="rId330" Type="http://schemas.openxmlformats.org/officeDocument/2006/relationships/customXml" Target="../ink/ink978.xml"/><Relationship Id="rId568" Type="http://schemas.openxmlformats.org/officeDocument/2006/relationships/customXml" Target="../ink/ink1098.xml"/><Relationship Id="rId165" Type="http://schemas.openxmlformats.org/officeDocument/2006/relationships/image" Target="../media/image965.png"/><Relationship Id="rId372" Type="http://schemas.openxmlformats.org/officeDocument/2006/relationships/customXml" Target="../ink/ink999.xml"/><Relationship Id="rId428" Type="http://schemas.openxmlformats.org/officeDocument/2006/relationships/image" Target="../media/image1095.png"/><Relationship Id="rId635" Type="http://schemas.openxmlformats.org/officeDocument/2006/relationships/image" Target="../media/image1198.png"/><Relationship Id="rId232" Type="http://schemas.openxmlformats.org/officeDocument/2006/relationships/customXml" Target="../ink/ink929.xml"/><Relationship Id="rId274" Type="http://schemas.openxmlformats.org/officeDocument/2006/relationships/customXml" Target="../ink/ink950.xml"/><Relationship Id="rId481" Type="http://schemas.openxmlformats.org/officeDocument/2006/relationships/image" Target="../media/image1121.png"/><Relationship Id="rId27" Type="http://schemas.openxmlformats.org/officeDocument/2006/relationships/image" Target="../media/image896.png"/><Relationship Id="rId69" Type="http://schemas.openxmlformats.org/officeDocument/2006/relationships/image" Target="../media/image917.png"/><Relationship Id="rId134" Type="http://schemas.openxmlformats.org/officeDocument/2006/relationships/customXml" Target="../ink/ink880.xml"/><Relationship Id="rId537" Type="http://schemas.openxmlformats.org/officeDocument/2006/relationships/image" Target="../media/image1149.png"/><Relationship Id="rId579" Type="http://schemas.openxmlformats.org/officeDocument/2006/relationships/image" Target="../media/image1170.png"/><Relationship Id="rId80" Type="http://schemas.openxmlformats.org/officeDocument/2006/relationships/customXml" Target="../ink/ink853.xml"/><Relationship Id="rId176" Type="http://schemas.openxmlformats.org/officeDocument/2006/relationships/customXml" Target="../ink/ink901.xml"/><Relationship Id="rId341" Type="http://schemas.openxmlformats.org/officeDocument/2006/relationships/image" Target="../media/image1053.png"/><Relationship Id="rId383" Type="http://schemas.openxmlformats.org/officeDocument/2006/relationships/image" Target="../media/image1074.png"/><Relationship Id="rId439" Type="http://schemas.openxmlformats.org/officeDocument/2006/relationships/image" Target="../media/image1100.png"/><Relationship Id="rId590" Type="http://schemas.openxmlformats.org/officeDocument/2006/relationships/customXml" Target="../ink/ink1109.xml"/><Relationship Id="rId604" Type="http://schemas.openxmlformats.org/officeDocument/2006/relationships/customXml" Target="../ink/ink1116.xml"/><Relationship Id="rId201" Type="http://schemas.openxmlformats.org/officeDocument/2006/relationships/image" Target="../media/image983.png"/><Relationship Id="rId243" Type="http://schemas.openxmlformats.org/officeDocument/2006/relationships/image" Target="../media/image1004.png"/><Relationship Id="rId285" Type="http://schemas.openxmlformats.org/officeDocument/2006/relationships/image" Target="../media/image1025.png"/><Relationship Id="rId450" Type="http://schemas.openxmlformats.org/officeDocument/2006/relationships/customXml" Target="../ink/ink1039.xml"/><Relationship Id="rId506" Type="http://schemas.openxmlformats.org/officeDocument/2006/relationships/customXml" Target="../ink/ink1067.xml"/><Relationship Id="rId38" Type="http://schemas.openxmlformats.org/officeDocument/2006/relationships/customXml" Target="../ink/ink832.xml"/><Relationship Id="rId103" Type="http://schemas.openxmlformats.org/officeDocument/2006/relationships/image" Target="../media/image934.png"/><Relationship Id="rId310" Type="http://schemas.openxmlformats.org/officeDocument/2006/relationships/customXml" Target="../ink/ink968.xml"/><Relationship Id="rId492" Type="http://schemas.openxmlformats.org/officeDocument/2006/relationships/customXml" Target="../ink/ink1060.xml"/><Relationship Id="rId548" Type="http://schemas.openxmlformats.org/officeDocument/2006/relationships/customXml" Target="../ink/ink1088.xml"/><Relationship Id="rId91" Type="http://schemas.openxmlformats.org/officeDocument/2006/relationships/image" Target="../media/image928.png"/><Relationship Id="rId145" Type="http://schemas.openxmlformats.org/officeDocument/2006/relationships/image" Target="../media/image955.png"/><Relationship Id="rId187" Type="http://schemas.openxmlformats.org/officeDocument/2006/relationships/image" Target="../media/image976.png"/><Relationship Id="rId352" Type="http://schemas.openxmlformats.org/officeDocument/2006/relationships/customXml" Target="../ink/ink989.xml"/><Relationship Id="rId394" Type="http://schemas.openxmlformats.org/officeDocument/2006/relationships/customXml" Target="../ink/ink1010.xml"/><Relationship Id="rId408" Type="http://schemas.openxmlformats.org/officeDocument/2006/relationships/customXml" Target="../ink/ink1017.xml"/><Relationship Id="rId615" Type="http://schemas.openxmlformats.org/officeDocument/2006/relationships/image" Target="../media/image1188.png"/><Relationship Id="rId212" Type="http://schemas.openxmlformats.org/officeDocument/2006/relationships/customXml" Target="../ink/ink919.xml"/><Relationship Id="rId254" Type="http://schemas.openxmlformats.org/officeDocument/2006/relationships/customXml" Target="../ink/ink940.xml"/><Relationship Id="rId49" Type="http://schemas.openxmlformats.org/officeDocument/2006/relationships/image" Target="../media/image907.png"/><Relationship Id="rId114" Type="http://schemas.openxmlformats.org/officeDocument/2006/relationships/customXml" Target="../ink/ink870.xml"/><Relationship Id="rId296" Type="http://schemas.openxmlformats.org/officeDocument/2006/relationships/customXml" Target="../ink/ink961.xml"/><Relationship Id="rId461" Type="http://schemas.openxmlformats.org/officeDocument/2006/relationships/image" Target="../media/image1111.png"/><Relationship Id="rId517" Type="http://schemas.openxmlformats.org/officeDocument/2006/relationships/image" Target="../media/image1139.png"/><Relationship Id="rId559" Type="http://schemas.openxmlformats.org/officeDocument/2006/relationships/image" Target="../media/image1160.png"/><Relationship Id="rId60" Type="http://schemas.openxmlformats.org/officeDocument/2006/relationships/customXml" Target="../ink/ink843.xml"/><Relationship Id="rId156" Type="http://schemas.openxmlformats.org/officeDocument/2006/relationships/customXml" Target="../ink/ink891.xml"/><Relationship Id="rId198" Type="http://schemas.openxmlformats.org/officeDocument/2006/relationships/customXml" Target="../ink/ink912.xml"/><Relationship Id="rId321" Type="http://schemas.openxmlformats.org/officeDocument/2006/relationships/image" Target="../media/image1043.png"/><Relationship Id="rId363" Type="http://schemas.openxmlformats.org/officeDocument/2006/relationships/image" Target="../media/image1064.png"/><Relationship Id="rId419" Type="http://schemas.openxmlformats.org/officeDocument/2006/relationships/customXml" Target="../ink/ink1023.xml"/><Relationship Id="rId570" Type="http://schemas.openxmlformats.org/officeDocument/2006/relationships/customXml" Target="../ink/ink1099.xml"/><Relationship Id="rId626" Type="http://schemas.openxmlformats.org/officeDocument/2006/relationships/customXml" Target="../ink/ink1127.xml"/><Relationship Id="rId223" Type="http://schemas.openxmlformats.org/officeDocument/2006/relationships/image" Target="../media/image994.png"/><Relationship Id="rId430" Type="http://schemas.openxmlformats.org/officeDocument/2006/relationships/image" Target="../media/image1096.png"/><Relationship Id="rId18" Type="http://schemas.openxmlformats.org/officeDocument/2006/relationships/customXml" Target="../ink/ink822.xml"/><Relationship Id="rId265" Type="http://schemas.openxmlformats.org/officeDocument/2006/relationships/image" Target="../media/image1015.png"/><Relationship Id="rId472" Type="http://schemas.openxmlformats.org/officeDocument/2006/relationships/customXml" Target="../ink/ink1050.xml"/><Relationship Id="rId528" Type="http://schemas.openxmlformats.org/officeDocument/2006/relationships/customXml" Target="../ink/ink1078.xml"/><Relationship Id="rId125" Type="http://schemas.openxmlformats.org/officeDocument/2006/relationships/image" Target="../media/image945.png"/><Relationship Id="rId167" Type="http://schemas.openxmlformats.org/officeDocument/2006/relationships/image" Target="../media/image966.png"/><Relationship Id="rId332" Type="http://schemas.openxmlformats.org/officeDocument/2006/relationships/customXml" Target="../ink/ink979.xml"/><Relationship Id="rId374" Type="http://schemas.openxmlformats.org/officeDocument/2006/relationships/customXml" Target="../ink/ink1000.xml"/><Relationship Id="rId581" Type="http://schemas.openxmlformats.org/officeDocument/2006/relationships/image" Target="../media/image1171.png"/><Relationship Id="rId71" Type="http://schemas.openxmlformats.org/officeDocument/2006/relationships/image" Target="../media/image918.png"/><Relationship Id="rId234" Type="http://schemas.openxmlformats.org/officeDocument/2006/relationships/customXml" Target="../ink/ink930.xml"/><Relationship Id="rId637" Type="http://schemas.openxmlformats.org/officeDocument/2006/relationships/image" Target="../media/image1199.png"/><Relationship Id="rId2" Type="http://schemas.openxmlformats.org/officeDocument/2006/relationships/customXml" Target="../ink/ink814.xml"/><Relationship Id="rId29" Type="http://schemas.openxmlformats.org/officeDocument/2006/relationships/image" Target="../media/image897.png"/><Relationship Id="rId276" Type="http://schemas.openxmlformats.org/officeDocument/2006/relationships/customXml" Target="../ink/ink951.xml"/><Relationship Id="rId441" Type="http://schemas.openxmlformats.org/officeDocument/2006/relationships/image" Target="../media/image1101.png"/><Relationship Id="rId483" Type="http://schemas.openxmlformats.org/officeDocument/2006/relationships/image" Target="../media/image1122.png"/><Relationship Id="rId539" Type="http://schemas.openxmlformats.org/officeDocument/2006/relationships/image" Target="../media/image1150.png"/><Relationship Id="rId40" Type="http://schemas.openxmlformats.org/officeDocument/2006/relationships/customXml" Target="../ink/ink833.xml"/><Relationship Id="rId136" Type="http://schemas.openxmlformats.org/officeDocument/2006/relationships/customXml" Target="../ink/ink881.xml"/><Relationship Id="rId178" Type="http://schemas.openxmlformats.org/officeDocument/2006/relationships/customXml" Target="../ink/ink902.xml"/><Relationship Id="rId301" Type="http://schemas.openxmlformats.org/officeDocument/2006/relationships/image" Target="../media/image1033.png"/><Relationship Id="rId343" Type="http://schemas.openxmlformats.org/officeDocument/2006/relationships/image" Target="../media/image1054.png"/><Relationship Id="rId550" Type="http://schemas.openxmlformats.org/officeDocument/2006/relationships/customXml" Target="../ink/ink1089.xml"/><Relationship Id="rId82" Type="http://schemas.openxmlformats.org/officeDocument/2006/relationships/customXml" Target="../ink/ink854.xml"/><Relationship Id="rId203" Type="http://schemas.openxmlformats.org/officeDocument/2006/relationships/image" Target="../media/image984.png"/><Relationship Id="rId385" Type="http://schemas.openxmlformats.org/officeDocument/2006/relationships/image" Target="../media/image1075.png"/><Relationship Id="rId592" Type="http://schemas.openxmlformats.org/officeDocument/2006/relationships/customXml" Target="../ink/ink1110.xml"/><Relationship Id="rId606" Type="http://schemas.openxmlformats.org/officeDocument/2006/relationships/customXml" Target="../ink/ink1117.xml"/><Relationship Id="rId245" Type="http://schemas.openxmlformats.org/officeDocument/2006/relationships/image" Target="../media/image1005.png"/><Relationship Id="rId287" Type="http://schemas.openxmlformats.org/officeDocument/2006/relationships/image" Target="../media/image1026.png"/><Relationship Id="rId410" Type="http://schemas.openxmlformats.org/officeDocument/2006/relationships/customXml" Target="../ink/ink1018.xml"/><Relationship Id="rId452" Type="http://schemas.openxmlformats.org/officeDocument/2006/relationships/customXml" Target="../ink/ink1040.xml"/><Relationship Id="rId494" Type="http://schemas.openxmlformats.org/officeDocument/2006/relationships/customXml" Target="../ink/ink1061.xml"/><Relationship Id="rId508" Type="http://schemas.openxmlformats.org/officeDocument/2006/relationships/customXml" Target="../ink/ink1068.xml"/><Relationship Id="rId105" Type="http://schemas.openxmlformats.org/officeDocument/2006/relationships/image" Target="../media/image935.png"/><Relationship Id="rId147" Type="http://schemas.openxmlformats.org/officeDocument/2006/relationships/image" Target="../media/image956.png"/><Relationship Id="rId312" Type="http://schemas.openxmlformats.org/officeDocument/2006/relationships/customXml" Target="../ink/ink969.xml"/><Relationship Id="rId354" Type="http://schemas.openxmlformats.org/officeDocument/2006/relationships/customXml" Target="../ink/ink990.xml"/><Relationship Id="rId51" Type="http://schemas.openxmlformats.org/officeDocument/2006/relationships/image" Target="../media/image908.png"/><Relationship Id="rId93" Type="http://schemas.openxmlformats.org/officeDocument/2006/relationships/image" Target="../media/image929.png"/><Relationship Id="rId189" Type="http://schemas.openxmlformats.org/officeDocument/2006/relationships/image" Target="../media/image977.png"/><Relationship Id="rId396" Type="http://schemas.openxmlformats.org/officeDocument/2006/relationships/customXml" Target="../ink/ink1011.xml"/><Relationship Id="rId561" Type="http://schemas.openxmlformats.org/officeDocument/2006/relationships/image" Target="../media/image1161.png"/><Relationship Id="rId617" Type="http://schemas.openxmlformats.org/officeDocument/2006/relationships/image" Target="../media/image1189.png"/><Relationship Id="rId214" Type="http://schemas.openxmlformats.org/officeDocument/2006/relationships/customXml" Target="../ink/ink920.xml"/><Relationship Id="rId256" Type="http://schemas.openxmlformats.org/officeDocument/2006/relationships/customXml" Target="../ink/ink941.xml"/><Relationship Id="rId298" Type="http://schemas.openxmlformats.org/officeDocument/2006/relationships/customXml" Target="../ink/ink962.xml"/><Relationship Id="rId421" Type="http://schemas.openxmlformats.org/officeDocument/2006/relationships/customXml" Target="../ink/ink1024.xml"/><Relationship Id="rId463" Type="http://schemas.openxmlformats.org/officeDocument/2006/relationships/image" Target="../media/image1112.png"/><Relationship Id="rId519" Type="http://schemas.openxmlformats.org/officeDocument/2006/relationships/image" Target="../media/image1140.png"/><Relationship Id="rId116" Type="http://schemas.openxmlformats.org/officeDocument/2006/relationships/customXml" Target="../ink/ink871.xml"/><Relationship Id="rId158" Type="http://schemas.openxmlformats.org/officeDocument/2006/relationships/customXml" Target="../ink/ink892.xml"/><Relationship Id="rId323" Type="http://schemas.openxmlformats.org/officeDocument/2006/relationships/image" Target="../media/image1044.png"/><Relationship Id="rId530" Type="http://schemas.openxmlformats.org/officeDocument/2006/relationships/customXml" Target="../ink/ink1079.xml"/><Relationship Id="rId20" Type="http://schemas.openxmlformats.org/officeDocument/2006/relationships/customXml" Target="../ink/ink823.xml"/><Relationship Id="rId62" Type="http://schemas.openxmlformats.org/officeDocument/2006/relationships/customXml" Target="../ink/ink844.xml"/><Relationship Id="rId365" Type="http://schemas.openxmlformats.org/officeDocument/2006/relationships/image" Target="../media/image1065.png"/><Relationship Id="rId572" Type="http://schemas.openxmlformats.org/officeDocument/2006/relationships/customXml" Target="../ink/ink1100.xml"/><Relationship Id="rId628" Type="http://schemas.openxmlformats.org/officeDocument/2006/relationships/customXml" Target="../ink/ink1128.xml"/><Relationship Id="rId225" Type="http://schemas.openxmlformats.org/officeDocument/2006/relationships/image" Target="../media/image995.png"/><Relationship Id="rId267" Type="http://schemas.openxmlformats.org/officeDocument/2006/relationships/image" Target="../media/image1016.png"/><Relationship Id="rId432" Type="http://schemas.openxmlformats.org/officeDocument/2006/relationships/image" Target="../media/image1097.png"/><Relationship Id="rId474" Type="http://schemas.openxmlformats.org/officeDocument/2006/relationships/customXml" Target="../ink/ink1051.xml"/><Relationship Id="rId127" Type="http://schemas.openxmlformats.org/officeDocument/2006/relationships/image" Target="../media/image946.png"/><Relationship Id="rId31" Type="http://schemas.openxmlformats.org/officeDocument/2006/relationships/image" Target="../media/image898.png"/><Relationship Id="rId73" Type="http://schemas.openxmlformats.org/officeDocument/2006/relationships/image" Target="../media/image919.png"/><Relationship Id="rId169" Type="http://schemas.openxmlformats.org/officeDocument/2006/relationships/image" Target="../media/image967.png"/><Relationship Id="rId334" Type="http://schemas.openxmlformats.org/officeDocument/2006/relationships/customXml" Target="../ink/ink980.xml"/><Relationship Id="rId376" Type="http://schemas.openxmlformats.org/officeDocument/2006/relationships/customXml" Target="../ink/ink1001.xml"/><Relationship Id="rId541" Type="http://schemas.openxmlformats.org/officeDocument/2006/relationships/image" Target="../media/image1151.png"/><Relationship Id="rId583" Type="http://schemas.openxmlformats.org/officeDocument/2006/relationships/image" Target="../media/image1172.png"/><Relationship Id="rId639" Type="http://schemas.openxmlformats.org/officeDocument/2006/relationships/image" Target="../media/image1200.png"/><Relationship Id="rId4" Type="http://schemas.openxmlformats.org/officeDocument/2006/relationships/customXml" Target="../ink/ink815.xml"/><Relationship Id="rId180" Type="http://schemas.openxmlformats.org/officeDocument/2006/relationships/customXml" Target="../ink/ink903.xml"/><Relationship Id="rId236" Type="http://schemas.openxmlformats.org/officeDocument/2006/relationships/customXml" Target="../ink/ink931.xml"/><Relationship Id="rId278" Type="http://schemas.openxmlformats.org/officeDocument/2006/relationships/customXml" Target="../ink/ink952.xml"/><Relationship Id="rId401" Type="http://schemas.openxmlformats.org/officeDocument/2006/relationships/image" Target="../media/image1082.png"/><Relationship Id="rId443" Type="http://schemas.openxmlformats.org/officeDocument/2006/relationships/image" Target="../media/image1102.png"/><Relationship Id="rId303" Type="http://schemas.openxmlformats.org/officeDocument/2006/relationships/image" Target="../media/image1034.png"/><Relationship Id="rId485" Type="http://schemas.openxmlformats.org/officeDocument/2006/relationships/image" Target="../media/image1123.png"/><Relationship Id="rId42" Type="http://schemas.openxmlformats.org/officeDocument/2006/relationships/customXml" Target="../ink/ink834.xml"/><Relationship Id="rId84" Type="http://schemas.openxmlformats.org/officeDocument/2006/relationships/customXml" Target="../ink/ink855.xml"/><Relationship Id="rId138" Type="http://schemas.openxmlformats.org/officeDocument/2006/relationships/customXml" Target="../ink/ink882.xml"/><Relationship Id="rId345" Type="http://schemas.openxmlformats.org/officeDocument/2006/relationships/image" Target="../media/image1055.png"/><Relationship Id="rId387" Type="http://schemas.openxmlformats.org/officeDocument/2006/relationships/image" Target="../media/image1076.png"/><Relationship Id="rId510" Type="http://schemas.openxmlformats.org/officeDocument/2006/relationships/customXml" Target="../ink/ink1069.xml"/><Relationship Id="rId552" Type="http://schemas.openxmlformats.org/officeDocument/2006/relationships/customXml" Target="../ink/ink1090.xml"/><Relationship Id="rId594" Type="http://schemas.openxmlformats.org/officeDocument/2006/relationships/customXml" Target="../ink/ink1111.xml"/><Relationship Id="rId608" Type="http://schemas.openxmlformats.org/officeDocument/2006/relationships/customXml" Target="../ink/ink1118.xml"/><Relationship Id="rId191" Type="http://schemas.openxmlformats.org/officeDocument/2006/relationships/image" Target="../media/image978.png"/><Relationship Id="rId205" Type="http://schemas.openxmlformats.org/officeDocument/2006/relationships/image" Target="../media/image985.png"/><Relationship Id="rId247" Type="http://schemas.openxmlformats.org/officeDocument/2006/relationships/image" Target="../media/image1006.png"/><Relationship Id="rId412" Type="http://schemas.openxmlformats.org/officeDocument/2006/relationships/image" Target="../media/image1087.png"/><Relationship Id="rId107" Type="http://schemas.openxmlformats.org/officeDocument/2006/relationships/image" Target="../media/image936.png"/><Relationship Id="rId289" Type="http://schemas.openxmlformats.org/officeDocument/2006/relationships/image" Target="../media/image1027.png"/><Relationship Id="rId454" Type="http://schemas.openxmlformats.org/officeDocument/2006/relationships/customXml" Target="../ink/ink1041.xml"/><Relationship Id="rId496" Type="http://schemas.openxmlformats.org/officeDocument/2006/relationships/customXml" Target="../ink/ink1062.xml"/><Relationship Id="rId11" Type="http://schemas.openxmlformats.org/officeDocument/2006/relationships/image" Target="../media/image888.png"/><Relationship Id="rId53" Type="http://schemas.openxmlformats.org/officeDocument/2006/relationships/image" Target="../media/image909.png"/><Relationship Id="rId149" Type="http://schemas.openxmlformats.org/officeDocument/2006/relationships/image" Target="../media/image957.png"/><Relationship Id="rId314" Type="http://schemas.openxmlformats.org/officeDocument/2006/relationships/customXml" Target="../ink/ink970.xml"/><Relationship Id="rId356" Type="http://schemas.openxmlformats.org/officeDocument/2006/relationships/customXml" Target="../ink/ink991.xml"/><Relationship Id="rId398" Type="http://schemas.openxmlformats.org/officeDocument/2006/relationships/customXml" Target="../ink/ink1012.xml"/><Relationship Id="rId521" Type="http://schemas.openxmlformats.org/officeDocument/2006/relationships/image" Target="../media/image1141.png"/><Relationship Id="rId563" Type="http://schemas.openxmlformats.org/officeDocument/2006/relationships/image" Target="../media/image1162.png"/><Relationship Id="rId619" Type="http://schemas.openxmlformats.org/officeDocument/2006/relationships/image" Target="../media/image1190.png"/><Relationship Id="rId95" Type="http://schemas.openxmlformats.org/officeDocument/2006/relationships/image" Target="../media/image930.png"/><Relationship Id="rId160" Type="http://schemas.openxmlformats.org/officeDocument/2006/relationships/customXml" Target="../ink/ink893.xml"/><Relationship Id="rId216" Type="http://schemas.openxmlformats.org/officeDocument/2006/relationships/customXml" Target="../ink/ink921.xml"/><Relationship Id="rId423" Type="http://schemas.openxmlformats.org/officeDocument/2006/relationships/customXml" Target="../ink/ink1025.xml"/><Relationship Id="rId258" Type="http://schemas.openxmlformats.org/officeDocument/2006/relationships/customXml" Target="../ink/ink942.xml"/><Relationship Id="rId465" Type="http://schemas.openxmlformats.org/officeDocument/2006/relationships/image" Target="../media/image1113.png"/><Relationship Id="rId630" Type="http://schemas.openxmlformats.org/officeDocument/2006/relationships/customXml" Target="../ink/ink1129.xml"/><Relationship Id="rId22" Type="http://schemas.openxmlformats.org/officeDocument/2006/relationships/customXml" Target="../ink/ink824.xml"/><Relationship Id="rId64" Type="http://schemas.openxmlformats.org/officeDocument/2006/relationships/customXml" Target="../ink/ink845.xml"/><Relationship Id="rId118" Type="http://schemas.openxmlformats.org/officeDocument/2006/relationships/customXml" Target="../ink/ink872.xml"/><Relationship Id="rId325" Type="http://schemas.openxmlformats.org/officeDocument/2006/relationships/image" Target="../media/image1045.png"/><Relationship Id="rId367" Type="http://schemas.openxmlformats.org/officeDocument/2006/relationships/image" Target="../media/image1066.png"/><Relationship Id="rId532" Type="http://schemas.openxmlformats.org/officeDocument/2006/relationships/customXml" Target="../ink/ink1080.xml"/><Relationship Id="rId574" Type="http://schemas.openxmlformats.org/officeDocument/2006/relationships/customXml" Target="../ink/ink1101.xml"/><Relationship Id="rId171" Type="http://schemas.openxmlformats.org/officeDocument/2006/relationships/image" Target="../media/image968.png"/><Relationship Id="rId227" Type="http://schemas.openxmlformats.org/officeDocument/2006/relationships/image" Target="../media/image996.png"/><Relationship Id="rId269" Type="http://schemas.openxmlformats.org/officeDocument/2006/relationships/image" Target="../media/image1017.png"/><Relationship Id="rId434" Type="http://schemas.openxmlformats.org/officeDocument/2006/relationships/image" Target="../media/image1098.png"/><Relationship Id="rId476" Type="http://schemas.openxmlformats.org/officeDocument/2006/relationships/customXml" Target="../ink/ink1052.xml"/><Relationship Id="rId641" Type="http://schemas.openxmlformats.org/officeDocument/2006/relationships/image" Target="../media/image1201.png"/><Relationship Id="rId33" Type="http://schemas.openxmlformats.org/officeDocument/2006/relationships/image" Target="../media/image899.png"/><Relationship Id="rId129" Type="http://schemas.openxmlformats.org/officeDocument/2006/relationships/image" Target="../media/image947.png"/><Relationship Id="rId280" Type="http://schemas.openxmlformats.org/officeDocument/2006/relationships/customXml" Target="../ink/ink953.xml"/><Relationship Id="rId336" Type="http://schemas.openxmlformats.org/officeDocument/2006/relationships/customXml" Target="../ink/ink981.xml"/><Relationship Id="rId501" Type="http://schemas.openxmlformats.org/officeDocument/2006/relationships/image" Target="../media/image1131.png"/><Relationship Id="rId543" Type="http://schemas.openxmlformats.org/officeDocument/2006/relationships/image" Target="../media/image1152.png"/><Relationship Id="rId75" Type="http://schemas.openxmlformats.org/officeDocument/2006/relationships/image" Target="../media/image920.png"/><Relationship Id="rId140" Type="http://schemas.openxmlformats.org/officeDocument/2006/relationships/customXml" Target="../ink/ink883.xml"/><Relationship Id="rId182" Type="http://schemas.openxmlformats.org/officeDocument/2006/relationships/customXml" Target="../ink/ink904.xml"/><Relationship Id="rId378" Type="http://schemas.openxmlformats.org/officeDocument/2006/relationships/customXml" Target="../ink/ink1002.xml"/><Relationship Id="rId403" Type="http://schemas.openxmlformats.org/officeDocument/2006/relationships/image" Target="../media/image1083.png"/><Relationship Id="rId585" Type="http://schemas.openxmlformats.org/officeDocument/2006/relationships/image" Target="../media/image1173.png"/><Relationship Id="rId6" Type="http://schemas.openxmlformats.org/officeDocument/2006/relationships/customXml" Target="../ink/ink816.xml"/><Relationship Id="rId238" Type="http://schemas.openxmlformats.org/officeDocument/2006/relationships/customXml" Target="../ink/ink932.xml"/><Relationship Id="rId445" Type="http://schemas.openxmlformats.org/officeDocument/2006/relationships/image" Target="../media/image1103.png"/><Relationship Id="rId487" Type="http://schemas.openxmlformats.org/officeDocument/2006/relationships/image" Target="../media/image1124.png"/><Relationship Id="rId610" Type="http://schemas.openxmlformats.org/officeDocument/2006/relationships/customXml" Target="../ink/ink1119.xml"/><Relationship Id="rId291" Type="http://schemas.openxmlformats.org/officeDocument/2006/relationships/image" Target="../media/image1028.png"/><Relationship Id="rId305" Type="http://schemas.openxmlformats.org/officeDocument/2006/relationships/image" Target="../media/image1035.png"/><Relationship Id="rId347" Type="http://schemas.openxmlformats.org/officeDocument/2006/relationships/image" Target="../media/image1056.png"/><Relationship Id="rId512" Type="http://schemas.openxmlformats.org/officeDocument/2006/relationships/customXml" Target="../ink/ink1070.xml"/><Relationship Id="rId44" Type="http://schemas.openxmlformats.org/officeDocument/2006/relationships/customXml" Target="../ink/ink835.xml"/><Relationship Id="rId86" Type="http://schemas.openxmlformats.org/officeDocument/2006/relationships/customXml" Target="../ink/ink856.xml"/><Relationship Id="rId151" Type="http://schemas.openxmlformats.org/officeDocument/2006/relationships/image" Target="../media/image958.png"/><Relationship Id="rId389" Type="http://schemas.openxmlformats.org/officeDocument/2006/relationships/image" Target="../media/image1077.png"/><Relationship Id="rId554" Type="http://schemas.openxmlformats.org/officeDocument/2006/relationships/customXml" Target="../ink/ink1091.xml"/><Relationship Id="rId596" Type="http://schemas.openxmlformats.org/officeDocument/2006/relationships/customXml" Target="../ink/ink1112.xml"/><Relationship Id="rId193" Type="http://schemas.openxmlformats.org/officeDocument/2006/relationships/image" Target="../media/image979.png"/><Relationship Id="rId207" Type="http://schemas.openxmlformats.org/officeDocument/2006/relationships/image" Target="../media/image986.png"/><Relationship Id="rId249" Type="http://schemas.openxmlformats.org/officeDocument/2006/relationships/image" Target="../media/image1007.png"/><Relationship Id="rId414" Type="http://schemas.openxmlformats.org/officeDocument/2006/relationships/image" Target="../media/image1088.png"/><Relationship Id="rId456" Type="http://schemas.openxmlformats.org/officeDocument/2006/relationships/customXml" Target="../ink/ink1042.xml"/><Relationship Id="rId498" Type="http://schemas.openxmlformats.org/officeDocument/2006/relationships/customXml" Target="../ink/ink1063.xml"/><Relationship Id="rId621" Type="http://schemas.openxmlformats.org/officeDocument/2006/relationships/image" Target="../media/image1191.png"/><Relationship Id="rId13" Type="http://schemas.openxmlformats.org/officeDocument/2006/relationships/image" Target="../media/image889.png"/><Relationship Id="rId109" Type="http://schemas.openxmlformats.org/officeDocument/2006/relationships/image" Target="../media/image937.png"/><Relationship Id="rId260" Type="http://schemas.openxmlformats.org/officeDocument/2006/relationships/customXml" Target="../ink/ink943.xml"/><Relationship Id="rId316" Type="http://schemas.openxmlformats.org/officeDocument/2006/relationships/customXml" Target="../ink/ink971.xml"/><Relationship Id="rId523" Type="http://schemas.openxmlformats.org/officeDocument/2006/relationships/image" Target="../media/image1142.png"/><Relationship Id="rId55" Type="http://schemas.openxmlformats.org/officeDocument/2006/relationships/image" Target="../media/image910.png"/><Relationship Id="rId97" Type="http://schemas.openxmlformats.org/officeDocument/2006/relationships/image" Target="../media/image931.png"/><Relationship Id="rId120" Type="http://schemas.openxmlformats.org/officeDocument/2006/relationships/customXml" Target="../ink/ink873.xml"/><Relationship Id="rId358" Type="http://schemas.openxmlformats.org/officeDocument/2006/relationships/customXml" Target="../ink/ink992.xml"/><Relationship Id="rId565" Type="http://schemas.openxmlformats.org/officeDocument/2006/relationships/image" Target="../media/image1163.png"/><Relationship Id="rId162" Type="http://schemas.openxmlformats.org/officeDocument/2006/relationships/customXml" Target="../ink/ink894.xml"/><Relationship Id="rId218" Type="http://schemas.openxmlformats.org/officeDocument/2006/relationships/customXml" Target="../ink/ink922.xml"/><Relationship Id="rId425" Type="http://schemas.openxmlformats.org/officeDocument/2006/relationships/customXml" Target="../ink/ink1026.xml"/><Relationship Id="rId467" Type="http://schemas.openxmlformats.org/officeDocument/2006/relationships/image" Target="../media/image1114.png"/><Relationship Id="rId632" Type="http://schemas.openxmlformats.org/officeDocument/2006/relationships/customXml" Target="../ink/ink1130.xml"/><Relationship Id="rId271" Type="http://schemas.openxmlformats.org/officeDocument/2006/relationships/image" Target="../media/image1018.png"/><Relationship Id="rId24" Type="http://schemas.openxmlformats.org/officeDocument/2006/relationships/customXml" Target="../ink/ink825.xml"/><Relationship Id="rId66" Type="http://schemas.openxmlformats.org/officeDocument/2006/relationships/customXml" Target="../ink/ink846.xml"/><Relationship Id="rId131" Type="http://schemas.openxmlformats.org/officeDocument/2006/relationships/image" Target="../media/image948.png"/><Relationship Id="rId327" Type="http://schemas.openxmlformats.org/officeDocument/2006/relationships/image" Target="../media/image1046.png"/><Relationship Id="rId369" Type="http://schemas.openxmlformats.org/officeDocument/2006/relationships/image" Target="../media/image1067.png"/><Relationship Id="rId534" Type="http://schemas.openxmlformats.org/officeDocument/2006/relationships/customXml" Target="../ink/ink1081.xml"/><Relationship Id="rId576" Type="http://schemas.openxmlformats.org/officeDocument/2006/relationships/customXml" Target="../ink/ink1102.xml"/><Relationship Id="rId173" Type="http://schemas.openxmlformats.org/officeDocument/2006/relationships/image" Target="../media/image969.png"/><Relationship Id="rId229" Type="http://schemas.openxmlformats.org/officeDocument/2006/relationships/image" Target="../media/image997.png"/><Relationship Id="rId380" Type="http://schemas.openxmlformats.org/officeDocument/2006/relationships/customXml" Target="../ink/ink1003.xml"/><Relationship Id="rId436" Type="http://schemas.openxmlformats.org/officeDocument/2006/relationships/image" Target="../media/image1099.png"/><Relationship Id="rId601" Type="http://schemas.openxmlformats.org/officeDocument/2006/relationships/image" Target="../media/image1181.png"/><Relationship Id="rId240" Type="http://schemas.openxmlformats.org/officeDocument/2006/relationships/customXml" Target="../ink/ink933.xml"/><Relationship Id="rId478" Type="http://schemas.openxmlformats.org/officeDocument/2006/relationships/customXml" Target="../ink/ink1053.xml"/><Relationship Id="rId35" Type="http://schemas.openxmlformats.org/officeDocument/2006/relationships/image" Target="../media/image900.png"/><Relationship Id="rId77" Type="http://schemas.openxmlformats.org/officeDocument/2006/relationships/image" Target="../media/image921.png"/><Relationship Id="rId100" Type="http://schemas.openxmlformats.org/officeDocument/2006/relationships/customXml" Target="../ink/ink863.xml"/><Relationship Id="rId282" Type="http://schemas.openxmlformats.org/officeDocument/2006/relationships/customXml" Target="../ink/ink954.xml"/><Relationship Id="rId338" Type="http://schemas.openxmlformats.org/officeDocument/2006/relationships/customXml" Target="../ink/ink982.xml"/><Relationship Id="rId503" Type="http://schemas.openxmlformats.org/officeDocument/2006/relationships/image" Target="../media/image1132.png"/><Relationship Id="rId545" Type="http://schemas.openxmlformats.org/officeDocument/2006/relationships/image" Target="../media/image1153.png"/><Relationship Id="rId587" Type="http://schemas.openxmlformats.org/officeDocument/2006/relationships/image" Target="../media/image1174.png"/><Relationship Id="rId8" Type="http://schemas.openxmlformats.org/officeDocument/2006/relationships/customXml" Target="../ink/ink817.xml"/><Relationship Id="rId142" Type="http://schemas.openxmlformats.org/officeDocument/2006/relationships/customXml" Target="../ink/ink884.xml"/><Relationship Id="rId184" Type="http://schemas.openxmlformats.org/officeDocument/2006/relationships/customXml" Target="../ink/ink905.xml"/><Relationship Id="rId391" Type="http://schemas.openxmlformats.org/officeDocument/2006/relationships/image" Target="../media/image1078.png"/><Relationship Id="rId405" Type="http://schemas.openxmlformats.org/officeDocument/2006/relationships/image" Target="../media/image1084.png"/><Relationship Id="rId447" Type="http://schemas.openxmlformats.org/officeDocument/2006/relationships/image" Target="../media/image1104.png"/><Relationship Id="rId612" Type="http://schemas.openxmlformats.org/officeDocument/2006/relationships/customXml" Target="../ink/ink1120.xml"/><Relationship Id="rId251" Type="http://schemas.openxmlformats.org/officeDocument/2006/relationships/image" Target="../media/image1008.png"/><Relationship Id="rId489" Type="http://schemas.openxmlformats.org/officeDocument/2006/relationships/image" Target="../media/image1125.png"/><Relationship Id="rId46" Type="http://schemas.openxmlformats.org/officeDocument/2006/relationships/customXml" Target="../ink/ink836.xml"/><Relationship Id="rId293" Type="http://schemas.openxmlformats.org/officeDocument/2006/relationships/image" Target="../media/image1029.png"/><Relationship Id="rId307" Type="http://schemas.openxmlformats.org/officeDocument/2006/relationships/image" Target="../media/image1036.png"/><Relationship Id="rId349" Type="http://schemas.openxmlformats.org/officeDocument/2006/relationships/image" Target="../media/image1057.png"/><Relationship Id="rId514" Type="http://schemas.openxmlformats.org/officeDocument/2006/relationships/customXml" Target="../ink/ink1071.xml"/><Relationship Id="rId556" Type="http://schemas.openxmlformats.org/officeDocument/2006/relationships/customXml" Target="../ink/ink1092.xml"/><Relationship Id="rId88" Type="http://schemas.openxmlformats.org/officeDocument/2006/relationships/customXml" Target="../ink/ink857.xml"/><Relationship Id="rId111" Type="http://schemas.openxmlformats.org/officeDocument/2006/relationships/image" Target="../media/image938.png"/><Relationship Id="rId153" Type="http://schemas.openxmlformats.org/officeDocument/2006/relationships/image" Target="../media/image959.png"/><Relationship Id="rId195" Type="http://schemas.openxmlformats.org/officeDocument/2006/relationships/image" Target="../media/image980.png"/><Relationship Id="rId209" Type="http://schemas.openxmlformats.org/officeDocument/2006/relationships/image" Target="../media/image987.png"/><Relationship Id="rId360" Type="http://schemas.openxmlformats.org/officeDocument/2006/relationships/customXml" Target="../ink/ink993.xml"/><Relationship Id="rId416" Type="http://schemas.openxmlformats.org/officeDocument/2006/relationships/image" Target="../media/image1089.png"/><Relationship Id="rId598" Type="http://schemas.openxmlformats.org/officeDocument/2006/relationships/customXml" Target="../ink/ink1113.xml"/><Relationship Id="rId220" Type="http://schemas.openxmlformats.org/officeDocument/2006/relationships/customXml" Target="../ink/ink923.xml"/><Relationship Id="rId458" Type="http://schemas.openxmlformats.org/officeDocument/2006/relationships/customXml" Target="../ink/ink1043.xml"/><Relationship Id="rId623" Type="http://schemas.openxmlformats.org/officeDocument/2006/relationships/image" Target="../media/image1192.png"/><Relationship Id="rId15" Type="http://schemas.openxmlformats.org/officeDocument/2006/relationships/image" Target="../media/image890.png"/><Relationship Id="rId57" Type="http://schemas.openxmlformats.org/officeDocument/2006/relationships/image" Target="../media/image911.png"/><Relationship Id="rId262" Type="http://schemas.openxmlformats.org/officeDocument/2006/relationships/customXml" Target="../ink/ink944.xml"/><Relationship Id="rId318" Type="http://schemas.openxmlformats.org/officeDocument/2006/relationships/customXml" Target="../ink/ink972.xml"/><Relationship Id="rId525" Type="http://schemas.openxmlformats.org/officeDocument/2006/relationships/image" Target="../media/image1143.png"/><Relationship Id="rId567" Type="http://schemas.openxmlformats.org/officeDocument/2006/relationships/image" Target="../media/image1164.png"/><Relationship Id="rId99" Type="http://schemas.openxmlformats.org/officeDocument/2006/relationships/image" Target="../media/image932.png"/><Relationship Id="rId122" Type="http://schemas.openxmlformats.org/officeDocument/2006/relationships/customXml" Target="../ink/ink874.xml"/><Relationship Id="rId164" Type="http://schemas.openxmlformats.org/officeDocument/2006/relationships/customXml" Target="../ink/ink895.xml"/><Relationship Id="rId371" Type="http://schemas.openxmlformats.org/officeDocument/2006/relationships/image" Target="../media/image1068.png"/><Relationship Id="rId427" Type="http://schemas.openxmlformats.org/officeDocument/2006/relationships/customXml" Target="../ink/ink1027.xml"/><Relationship Id="rId469" Type="http://schemas.openxmlformats.org/officeDocument/2006/relationships/image" Target="../media/image1115.png"/><Relationship Id="rId634" Type="http://schemas.openxmlformats.org/officeDocument/2006/relationships/customXml" Target="../ink/ink1131.xml"/><Relationship Id="rId26" Type="http://schemas.openxmlformats.org/officeDocument/2006/relationships/customXml" Target="../ink/ink826.xml"/><Relationship Id="rId231" Type="http://schemas.openxmlformats.org/officeDocument/2006/relationships/image" Target="../media/image998.png"/><Relationship Id="rId273" Type="http://schemas.openxmlformats.org/officeDocument/2006/relationships/image" Target="../media/image1019.png"/><Relationship Id="rId329" Type="http://schemas.openxmlformats.org/officeDocument/2006/relationships/image" Target="../media/image1047.png"/><Relationship Id="rId480" Type="http://schemas.openxmlformats.org/officeDocument/2006/relationships/customXml" Target="../ink/ink1054.xml"/><Relationship Id="rId536" Type="http://schemas.openxmlformats.org/officeDocument/2006/relationships/customXml" Target="../ink/ink1082.xml"/><Relationship Id="rId68" Type="http://schemas.openxmlformats.org/officeDocument/2006/relationships/customXml" Target="../ink/ink847.xml"/><Relationship Id="rId133" Type="http://schemas.openxmlformats.org/officeDocument/2006/relationships/image" Target="../media/image949.png"/><Relationship Id="rId175" Type="http://schemas.openxmlformats.org/officeDocument/2006/relationships/image" Target="../media/image970.png"/><Relationship Id="rId340" Type="http://schemas.openxmlformats.org/officeDocument/2006/relationships/customXml" Target="../ink/ink983.xml"/><Relationship Id="rId578" Type="http://schemas.openxmlformats.org/officeDocument/2006/relationships/customXml" Target="../ink/ink1103.xml"/><Relationship Id="rId200" Type="http://schemas.openxmlformats.org/officeDocument/2006/relationships/customXml" Target="../ink/ink913.xml"/><Relationship Id="rId382" Type="http://schemas.openxmlformats.org/officeDocument/2006/relationships/customXml" Target="../ink/ink1004.xml"/><Relationship Id="rId438" Type="http://schemas.openxmlformats.org/officeDocument/2006/relationships/customXml" Target="../ink/ink1033.xml"/><Relationship Id="rId603" Type="http://schemas.openxmlformats.org/officeDocument/2006/relationships/image" Target="../media/image1182.png"/><Relationship Id="rId242" Type="http://schemas.openxmlformats.org/officeDocument/2006/relationships/customXml" Target="../ink/ink934.xml"/><Relationship Id="rId284" Type="http://schemas.openxmlformats.org/officeDocument/2006/relationships/customXml" Target="../ink/ink955.xml"/><Relationship Id="rId491" Type="http://schemas.openxmlformats.org/officeDocument/2006/relationships/image" Target="../media/image1126.png"/><Relationship Id="rId505" Type="http://schemas.openxmlformats.org/officeDocument/2006/relationships/image" Target="../media/image1133.png"/><Relationship Id="rId37" Type="http://schemas.openxmlformats.org/officeDocument/2006/relationships/image" Target="../media/image901.png"/><Relationship Id="rId79" Type="http://schemas.openxmlformats.org/officeDocument/2006/relationships/image" Target="../media/image922.png"/><Relationship Id="rId102" Type="http://schemas.openxmlformats.org/officeDocument/2006/relationships/customXml" Target="../ink/ink864.xml"/><Relationship Id="rId144" Type="http://schemas.openxmlformats.org/officeDocument/2006/relationships/customXml" Target="../ink/ink885.xml"/><Relationship Id="rId547" Type="http://schemas.openxmlformats.org/officeDocument/2006/relationships/image" Target="../media/image1154.png"/><Relationship Id="rId589" Type="http://schemas.openxmlformats.org/officeDocument/2006/relationships/image" Target="../media/image1175.png"/><Relationship Id="rId90" Type="http://schemas.openxmlformats.org/officeDocument/2006/relationships/customXml" Target="../ink/ink858.xml"/><Relationship Id="rId186" Type="http://schemas.openxmlformats.org/officeDocument/2006/relationships/customXml" Target="../ink/ink906.xml"/><Relationship Id="rId351" Type="http://schemas.openxmlformats.org/officeDocument/2006/relationships/image" Target="../media/image1058.png"/><Relationship Id="rId393" Type="http://schemas.openxmlformats.org/officeDocument/2006/relationships/image" Target="../media/image181.png"/><Relationship Id="rId407" Type="http://schemas.openxmlformats.org/officeDocument/2006/relationships/image" Target="../media/image1085.png"/><Relationship Id="rId449" Type="http://schemas.openxmlformats.org/officeDocument/2006/relationships/image" Target="../media/image1105.png"/><Relationship Id="rId614" Type="http://schemas.openxmlformats.org/officeDocument/2006/relationships/customXml" Target="../ink/ink1121.xml"/><Relationship Id="rId211" Type="http://schemas.openxmlformats.org/officeDocument/2006/relationships/image" Target="../media/image988.png"/><Relationship Id="rId253" Type="http://schemas.openxmlformats.org/officeDocument/2006/relationships/image" Target="../media/image1009.png"/><Relationship Id="rId295" Type="http://schemas.openxmlformats.org/officeDocument/2006/relationships/image" Target="../media/image1030.png"/><Relationship Id="rId309" Type="http://schemas.openxmlformats.org/officeDocument/2006/relationships/image" Target="../media/image1037.png"/><Relationship Id="rId460" Type="http://schemas.openxmlformats.org/officeDocument/2006/relationships/customXml" Target="../ink/ink1044.xml"/><Relationship Id="rId516" Type="http://schemas.openxmlformats.org/officeDocument/2006/relationships/customXml" Target="../ink/ink1072.xml"/><Relationship Id="rId48" Type="http://schemas.openxmlformats.org/officeDocument/2006/relationships/customXml" Target="../ink/ink837.xml"/><Relationship Id="rId113" Type="http://schemas.openxmlformats.org/officeDocument/2006/relationships/image" Target="../media/image939.png"/><Relationship Id="rId320" Type="http://schemas.openxmlformats.org/officeDocument/2006/relationships/customXml" Target="../ink/ink973.xml"/><Relationship Id="rId558" Type="http://schemas.openxmlformats.org/officeDocument/2006/relationships/customXml" Target="../ink/ink1093.xml"/><Relationship Id="rId155" Type="http://schemas.openxmlformats.org/officeDocument/2006/relationships/image" Target="../media/image960.png"/><Relationship Id="rId197" Type="http://schemas.openxmlformats.org/officeDocument/2006/relationships/image" Target="../media/image981.png"/><Relationship Id="rId362" Type="http://schemas.openxmlformats.org/officeDocument/2006/relationships/customXml" Target="../ink/ink994.xml"/><Relationship Id="rId418" Type="http://schemas.openxmlformats.org/officeDocument/2006/relationships/image" Target="../media/image1090.png"/><Relationship Id="rId625" Type="http://schemas.openxmlformats.org/officeDocument/2006/relationships/image" Target="../media/image1193.png"/><Relationship Id="rId222" Type="http://schemas.openxmlformats.org/officeDocument/2006/relationships/customXml" Target="../ink/ink924.xml"/><Relationship Id="rId264" Type="http://schemas.openxmlformats.org/officeDocument/2006/relationships/customXml" Target="../ink/ink945.xml"/><Relationship Id="rId471" Type="http://schemas.openxmlformats.org/officeDocument/2006/relationships/image" Target="../media/image1116.png"/><Relationship Id="rId17" Type="http://schemas.openxmlformats.org/officeDocument/2006/relationships/image" Target="../media/image891.png"/><Relationship Id="rId59" Type="http://schemas.openxmlformats.org/officeDocument/2006/relationships/image" Target="../media/image912.png"/><Relationship Id="rId124" Type="http://schemas.openxmlformats.org/officeDocument/2006/relationships/customXml" Target="../ink/ink875.xml"/><Relationship Id="rId527" Type="http://schemas.openxmlformats.org/officeDocument/2006/relationships/image" Target="../media/image1144.png"/><Relationship Id="rId569" Type="http://schemas.openxmlformats.org/officeDocument/2006/relationships/image" Target="../media/image1165.png"/><Relationship Id="rId70" Type="http://schemas.openxmlformats.org/officeDocument/2006/relationships/customXml" Target="../ink/ink848.xml"/><Relationship Id="rId166" Type="http://schemas.openxmlformats.org/officeDocument/2006/relationships/customXml" Target="../ink/ink896.xml"/><Relationship Id="rId331" Type="http://schemas.openxmlformats.org/officeDocument/2006/relationships/image" Target="../media/image1048.png"/><Relationship Id="rId373" Type="http://schemas.openxmlformats.org/officeDocument/2006/relationships/image" Target="../media/image1069.png"/><Relationship Id="rId429" Type="http://schemas.openxmlformats.org/officeDocument/2006/relationships/customXml" Target="../ink/ink1028.xml"/><Relationship Id="rId580" Type="http://schemas.openxmlformats.org/officeDocument/2006/relationships/customXml" Target="../ink/ink1104.xml"/><Relationship Id="rId636" Type="http://schemas.openxmlformats.org/officeDocument/2006/relationships/customXml" Target="../ink/ink1132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999.png"/><Relationship Id="rId440" Type="http://schemas.openxmlformats.org/officeDocument/2006/relationships/customXml" Target="../ink/ink1034.xml"/><Relationship Id="rId28" Type="http://schemas.openxmlformats.org/officeDocument/2006/relationships/customXml" Target="../ink/ink827.xml"/><Relationship Id="rId275" Type="http://schemas.openxmlformats.org/officeDocument/2006/relationships/image" Target="../media/image1020.png"/><Relationship Id="rId300" Type="http://schemas.openxmlformats.org/officeDocument/2006/relationships/customXml" Target="../ink/ink963.xml"/><Relationship Id="rId482" Type="http://schemas.openxmlformats.org/officeDocument/2006/relationships/customXml" Target="../ink/ink1055.xml"/><Relationship Id="rId538" Type="http://schemas.openxmlformats.org/officeDocument/2006/relationships/customXml" Target="../ink/ink1083.xml"/><Relationship Id="rId81" Type="http://schemas.openxmlformats.org/officeDocument/2006/relationships/image" Target="../media/image923.png"/><Relationship Id="rId135" Type="http://schemas.openxmlformats.org/officeDocument/2006/relationships/image" Target="../media/image950.png"/><Relationship Id="rId177" Type="http://schemas.openxmlformats.org/officeDocument/2006/relationships/image" Target="../media/image971.png"/><Relationship Id="rId342" Type="http://schemas.openxmlformats.org/officeDocument/2006/relationships/customXml" Target="../ink/ink984.xml"/><Relationship Id="rId384" Type="http://schemas.openxmlformats.org/officeDocument/2006/relationships/customXml" Target="../ink/ink1005.xml"/><Relationship Id="rId591" Type="http://schemas.openxmlformats.org/officeDocument/2006/relationships/image" Target="../media/image1176.png"/><Relationship Id="rId605" Type="http://schemas.openxmlformats.org/officeDocument/2006/relationships/image" Target="../media/image1183.png"/><Relationship Id="rId202" Type="http://schemas.openxmlformats.org/officeDocument/2006/relationships/customXml" Target="../ink/ink914.xml"/><Relationship Id="rId244" Type="http://schemas.openxmlformats.org/officeDocument/2006/relationships/customXml" Target="../ink/ink935.xml"/><Relationship Id="rId39" Type="http://schemas.openxmlformats.org/officeDocument/2006/relationships/image" Target="../media/image902.png"/><Relationship Id="rId286" Type="http://schemas.openxmlformats.org/officeDocument/2006/relationships/customXml" Target="../ink/ink956.xml"/><Relationship Id="rId451" Type="http://schemas.openxmlformats.org/officeDocument/2006/relationships/image" Target="../media/image1106.png"/><Relationship Id="rId493" Type="http://schemas.openxmlformats.org/officeDocument/2006/relationships/image" Target="../media/image1127.png"/><Relationship Id="rId507" Type="http://schemas.openxmlformats.org/officeDocument/2006/relationships/image" Target="../media/image1134.png"/><Relationship Id="rId549" Type="http://schemas.openxmlformats.org/officeDocument/2006/relationships/image" Target="../media/image1155.png"/><Relationship Id="rId50" Type="http://schemas.openxmlformats.org/officeDocument/2006/relationships/customXml" Target="../ink/ink838.xml"/><Relationship Id="rId104" Type="http://schemas.openxmlformats.org/officeDocument/2006/relationships/customXml" Target="../ink/ink865.xml"/><Relationship Id="rId146" Type="http://schemas.openxmlformats.org/officeDocument/2006/relationships/customXml" Target="../ink/ink886.xml"/><Relationship Id="rId188" Type="http://schemas.openxmlformats.org/officeDocument/2006/relationships/customXml" Target="../ink/ink907.xml"/><Relationship Id="rId311" Type="http://schemas.openxmlformats.org/officeDocument/2006/relationships/image" Target="../media/image1038.png"/><Relationship Id="rId353" Type="http://schemas.openxmlformats.org/officeDocument/2006/relationships/image" Target="../media/image1059.png"/><Relationship Id="rId395" Type="http://schemas.openxmlformats.org/officeDocument/2006/relationships/image" Target="../media/image1079.png"/><Relationship Id="rId409" Type="http://schemas.openxmlformats.org/officeDocument/2006/relationships/image" Target="../media/image1086.png"/><Relationship Id="rId560" Type="http://schemas.openxmlformats.org/officeDocument/2006/relationships/customXml" Target="../ink/ink1094.xml"/><Relationship Id="rId92" Type="http://schemas.openxmlformats.org/officeDocument/2006/relationships/customXml" Target="../ink/ink859.xml"/><Relationship Id="rId213" Type="http://schemas.openxmlformats.org/officeDocument/2006/relationships/image" Target="../media/image989.png"/><Relationship Id="rId420" Type="http://schemas.openxmlformats.org/officeDocument/2006/relationships/image" Target="../media/image1091.png"/><Relationship Id="rId616" Type="http://schemas.openxmlformats.org/officeDocument/2006/relationships/customXml" Target="../ink/ink1122.xml"/><Relationship Id="rId255" Type="http://schemas.openxmlformats.org/officeDocument/2006/relationships/image" Target="../media/image1010.png"/><Relationship Id="rId297" Type="http://schemas.openxmlformats.org/officeDocument/2006/relationships/image" Target="../media/image1031.png"/><Relationship Id="rId462" Type="http://schemas.openxmlformats.org/officeDocument/2006/relationships/customXml" Target="../ink/ink1045.xml"/><Relationship Id="rId518" Type="http://schemas.openxmlformats.org/officeDocument/2006/relationships/customXml" Target="../ink/ink1073.xml"/><Relationship Id="rId115" Type="http://schemas.openxmlformats.org/officeDocument/2006/relationships/image" Target="../media/image940.png"/><Relationship Id="rId157" Type="http://schemas.openxmlformats.org/officeDocument/2006/relationships/image" Target="../media/image961.png"/><Relationship Id="rId322" Type="http://schemas.openxmlformats.org/officeDocument/2006/relationships/customXml" Target="../ink/ink974.xml"/><Relationship Id="rId364" Type="http://schemas.openxmlformats.org/officeDocument/2006/relationships/customXml" Target="../ink/ink995.xml"/><Relationship Id="rId61" Type="http://schemas.openxmlformats.org/officeDocument/2006/relationships/image" Target="../media/image913.png"/><Relationship Id="rId199" Type="http://schemas.openxmlformats.org/officeDocument/2006/relationships/image" Target="../media/image982.png"/><Relationship Id="rId571" Type="http://schemas.openxmlformats.org/officeDocument/2006/relationships/image" Target="../media/image1166.png"/><Relationship Id="rId627" Type="http://schemas.openxmlformats.org/officeDocument/2006/relationships/image" Target="../media/image1194.png"/><Relationship Id="rId19" Type="http://schemas.openxmlformats.org/officeDocument/2006/relationships/image" Target="../media/image892.png"/><Relationship Id="rId224" Type="http://schemas.openxmlformats.org/officeDocument/2006/relationships/customXml" Target="../ink/ink925.xml"/><Relationship Id="rId266" Type="http://schemas.openxmlformats.org/officeDocument/2006/relationships/customXml" Target="../ink/ink946.xml"/><Relationship Id="rId431" Type="http://schemas.openxmlformats.org/officeDocument/2006/relationships/customXml" Target="../ink/ink1029.xml"/><Relationship Id="rId473" Type="http://schemas.openxmlformats.org/officeDocument/2006/relationships/image" Target="../media/image1117.png"/><Relationship Id="rId529" Type="http://schemas.openxmlformats.org/officeDocument/2006/relationships/image" Target="../media/image1145.png"/><Relationship Id="rId30" Type="http://schemas.openxmlformats.org/officeDocument/2006/relationships/customXml" Target="../ink/ink828.xml"/><Relationship Id="rId126" Type="http://schemas.openxmlformats.org/officeDocument/2006/relationships/customXml" Target="../ink/ink876.xml"/><Relationship Id="rId168" Type="http://schemas.openxmlformats.org/officeDocument/2006/relationships/customXml" Target="../ink/ink897.xml"/><Relationship Id="rId333" Type="http://schemas.openxmlformats.org/officeDocument/2006/relationships/image" Target="../media/image1049.png"/><Relationship Id="rId540" Type="http://schemas.openxmlformats.org/officeDocument/2006/relationships/customXml" Target="../ink/ink1084.xml"/><Relationship Id="rId72" Type="http://schemas.openxmlformats.org/officeDocument/2006/relationships/customXml" Target="../ink/ink849.xml"/><Relationship Id="rId375" Type="http://schemas.openxmlformats.org/officeDocument/2006/relationships/image" Target="../media/image1070.png"/><Relationship Id="rId582" Type="http://schemas.openxmlformats.org/officeDocument/2006/relationships/customXml" Target="../ink/ink1105.xml"/><Relationship Id="rId638" Type="http://schemas.openxmlformats.org/officeDocument/2006/relationships/customXml" Target="../ink/ink1133.xml"/><Relationship Id="rId3" Type="http://schemas.openxmlformats.org/officeDocument/2006/relationships/image" Target="../media/image884.png"/><Relationship Id="rId235" Type="http://schemas.openxmlformats.org/officeDocument/2006/relationships/image" Target="../media/image1000.png"/><Relationship Id="rId277" Type="http://schemas.openxmlformats.org/officeDocument/2006/relationships/image" Target="../media/image1021.png"/><Relationship Id="rId400" Type="http://schemas.openxmlformats.org/officeDocument/2006/relationships/customXml" Target="../ink/ink1013.xml"/><Relationship Id="rId442" Type="http://schemas.openxmlformats.org/officeDocument/2006/relationships/customXml" Target="../ink/ink1035.xml"/><Relationship Id="rId484" Type="http://schemas.openxmlformats.org/officeDocument/2006/relationships/customXml" Target="../ink/ink1056.xml"/><Relationship Id="rId137" Type="http://schemas.openxmlformats.org/officeDocument/2006/relationships/image" Target="../media/image951.png"/><Relationship Id="rId302" Type="http://schemas.openxmlformats.org/officeDocument/2006/relationships/customXml" Target="../ink/ink964.xml"/><Relationship Id="rId344" Type="http://schemas.openxmlformats.org/officeDocument/2006/relationships/customXml" Target="../ink/ink985.xml"/><Relationship Id="rId41" Type="http://schemas.openxmlformats.org/officeDocument/2006/relationships/image" Target="../media/image903.png"/><Relationship Id="rId83" Type="http://schemas.openxmlformats.org/officeDocument/2006/relationships/image" Target="../media/image924.png"/><Relationship Id="rId179" Type="http://schemas.openxmlformats.org/officeDocument/2006/relationships/image" Target="../media/image972.png"/><Relationship Id="rId386" Type="http://schemas.openxmlformats.org/officeDocument/2006/relationships/customXml" Target="../ink/ink1006.xml"/><Relationship Id="rId551" Type="http://schemas.openxmlformats.org/officeDocument/2006/relationships/image" Target="../media/image1156.png"/><Relationship Id="rId593" Type="http://schemas.openxmlformats.org/officeDocument/2006/relationships/image" Target="../media/image1177.png"/><Relationship Id="rId607" Type="http://schemas.openxmlformats.org/officeDocument/2006/relationships/image" Target="../media/image1184.png"/><Relationship Id="rId190" Type="http://schemas.openxmlformats.org/officeDocument/2006/relationships/customXml" Target="../ink/ink908.xml"/><Relationship Id="rId204" Type="http://schemas.openxmlformats.org/officeDocument/2006/relationships/customXml" Target="../ink/ink915.xml"/><Relationship Id="rId246" Type="http://schemas.openxmlformats.org/officeDocument/2006/relationships/customXml" Target="../ink/ink936.xml"/><Relationship Id="rId288" Type="http://schemas.openxmlformats.org/officeDocument/2006/relationships/customXml" Target="../ink/ink957.xml"/><Relationship Id="rId411" Type="http://schemas.openxmlformats.org/officeDocument/2006/relationships/customXml" Target="../ink/ink1019.xml"/><Relationship Id="rId453" Type="http://schemas.openxmlformats.org/officeDocument/2006/relationships/image" Target="../media/image1107.png"/><Relationship Id="rId509" Type="http://schemas.openxmlformats.org/officeDocument/2006/relationships/image" Target="../media/image1135.png"/><Relationship Id="rId106" Type="http://schemas.openxmlformats.org/officeDocument/2006/relationships/customXml" Target="../ink/ink866.xml"/><Relationship Id="rId313" Type="http://schemas.openxmlformats.org/officeDocument/2006/relationships/image" Target="../media/image1039.png"/><Relationship Id="rId495" Type="http://schemas.openxmlformats.org/officeDocument/2006/relationships/image" Target="../media/image1128.png"/><Relationship Id="rId10" Type="http://schemas.openxmlformats.org/officeDocument/2006/relationships/customXml" Target="../ink/ink818.xml"/><Relationship Id="rId52" Type="http://schemas.openxmlformats.org/officeDocument/2006/relationships/customXml" Target="../ink/ink839.xml"/><Relationship Id="rId94" Type="http://schemas.openxmlformats.org/officeDocument/2006/relationships/customXml" Target="../ink/ink860.xml"/><Relationship Id="rId148" Type="http://schemas.openxmlformats.org/officeDocument/2006/relationships/customXml" Target="../ink/ink887.xml"/><Relationship Id="rId355" Type="http://schemas.openxmlformats.org/officeDocument/2006/relationships/image" Target="../media/image1060.png"/><Relationship Id="rId397" Type="http://schemas.openxmlformats.org/officeDocument/2006/relationships/image" Target="../media/image1080.png"/><Relationship Id="rId520" Type="http://schemas.openxmlformats.org/officeDocument/2006/relationships/customXml" Target="../ink/ink1074.xml"/><Relationship Id="rId562" Type="http://schemas.openxmlformats.org/officeDocument/2006/relationships/customXml" Target="../ink/ink1095.xml"/><Relationship Id="rId618" Type="http://schemas.openxmlformats.org/officeDocument/2006/relationships/customXml" Target="../ink/ink1123.xml"/><Relationship Id="rId215" Type="http://schemas.openxmlformats.org/officeDocument/2006/relationships/image" Target="../media/image990.png"/><Relationship Id="rId257" Type="http://schemas.openxmlformats.org/officeDocument/2006/relationships/image" Target="../media/image1011.png"/><Relationship Id="rId422" Type="http://schemas.openxmlformats.org/officeDocument/2006/relationships/image" Target="../media/image1092.png"/><Relationship Id="rId464" Type="http://schemas.openxmlformats.org/officeDocument/2006/relationships/customXml" Target="../ink/ink1046.xml"/><Relationship Id="rId299" Type="http://schemas.openxmlformats.org/officeDocument/2006/relationships/image" Target="../media/image1032.png"/><Relationship Id="rId63" Type="http://schemas.openxmlformats.org/officeDocument/2006/relationships/image" Target="../media/image914.png"/><Relationship Id="rId159" Type="http://schemas.openxmlformats.org/officeDocument/2006/relationships/image" Target="../media/image962.png"/><Relationship Id="rId366" Type="http://schemas.openxmlformats.org/officeDocument/2006/relationships/customXml" Target="../ink/ink996.xml"/><Relationship Id="rId573" Type="http://schemas.openxmlformats.org/officeDocument/2006/relationships/image" Target="../media/image1167.png"/><Relationship Id="rId226" Type="http://schemas.openxmlformats.org/officeDocument/2006/relationships/customXml" Target="../ink/ink926.xml"/><Relationship Id="rId433" Type="http://schemas.openxmlformats.org/officeDocument/2006/relationships/customXml" Target="../ink/ink1030.xml"/><Relationship Id="rId640" Type="http://schemas.openxmlformats.org/officeDocument/2006/relationships/customXml" Target="../ink/ink1134.xml"/><Relationship Id="rId74" Type="http://schemas.openxmlformats.org/officeDocument/2006/relationships/customXml" Target="../ink/ink850.xml"/><Relationship Id="rId377" Type="http://schemas.openxmlformats.org/officeDocument/2006/relationships/image" Target="../media/image1071.png"/><Relationship Id="rId500" Type="http://schemas.openxmlformats.org/officeDocument/2006/relationships/customXml" Target="../ink/ink1064.xml"/><Relationship Id="rId584" Type="http://schemas.openxmlformats.org/officeDocument/2006/relationships/customXml" Target="../ink/ink1106.xml"/><Relationship Id="rId5" Type="http://schemas.openxmlformats.org/officeDocument/2006/relationships/image" Target="../media/image885.png"/><Relationship Id="rId237" Type="http://schemas.openxmlformats.org/officeDocument/2006/relationships/image" Target="../media/image1001.png"/><Relationship Id="rId444" Type="http://schemas.openxmlformats.org/officeDocument/2006/relationships/customXml" Target="../ink/ink1036.xml"/><Relationship Id="rId290" Type="http://schemas.openxmlformats.org/officeDocument/2006/relationships/customXml" Target="../ink/ink958.xml"/><Relationship Id="rId304" Type="http://schemas.openxmlformats.org/officeDocument/2006/relationships/customXml" Target="../ink/ink965.xml"/><Relationship Id="rId388" Type="http://schemas.openxmlformats.org/officeDocument/2006/relationships/customXml" Target="../ink/ink1007.xml"/><Relationship Id="rId511" Type="http://schemas.openxmlformats.org/officeDocument/2006/relationships/image" Target="../media/image1136.png"/><Relationship Id="rId609" Type="http://schemas.openxmlformats.org/officeDocument/2006/relationships/image" Target="../media/image1185.png"/><Relationship Id="rId85" Type="http://schemas.openxmlformats.org/officeDocument/2006/relationships/image" Target="../media/image925.png"/><Relationship Id="rId150" Type="http://schemas.openxmlformats.org/officeDocument/2006/relationships/customXml" Target="../ink/ink888.xml"/><Relationship Id="rId595" Type="http://schemas.openxmlformats.org/officeDocument/2006/relationships/image" Target="../media/image1178.png"/><Relationship Id="rId248" Type="http://schemas.openxmlformats.org/officeDocument/2006/relationships/customXml" Target="../ink/ink937.xml"/><Relationship Id="rId455" Type="http://schemas.openxmlformats.org/officeDocument/2006/relationships/image" Target="../media/image1108.png"/><Relationship Id="rId12" Type="http://schemas.openxmlformats.org/officeDocument/2006/relationships/customXml" Target="../ink/ink819.xml"/><Relationship Id="rId108" Type="http://schemas.openxmlformats.org/officeDocument/2006/relationships/customXml" Target="../ink/ink867.xml"/><Relationship Id="rId315" Type="http://schemas.openxmlformats.org/officeDocument/2006/relationships/image" Target="../media/image1040.png"/><Relationship Id="rId522" Type="http://schemas.openxmlformats.org/officeDocument/2006/relationships/customXml" Target="../ink/ink1075.xml"/><Relationship Id="rId96" Type="http://schemas.openxmlformats.org/officeDocument/2006/relationships/customXml" Target="../ink/ink861.xml"/><Relationship Id="rId161" Type="http://schemas.openxmlformats.org/officeDocument/2006/relationships/image" Target="../media/image963.png"/><Relationship Id="rId399" Type="http://schemas.openxmlformats.org/officeDocument/2006/relationships/image" Target="../media/image1081.png"/><Relationship Id="rId259" Type="http://schemas.openxmlformats.org/officeDocument/2006/relationships/image" Target="../media/image1012.png"/><Relationship Id="rId466" Type="http://schemas.openxmlformats.org/officeDocument/2006/relationships/customXml" Target="../ink/ink1047.xml"/><Relationship Id="rId23" Type="http://schemas.openxmlformats.org/officeDocument/2006/relationships/image" Target="../media/image894.png"/><Relationship Id="rId119" Type="http://schemas.openxmlformats.org/officeDocument/2006/relationships/image" Target="../media/image942.png"/><Relationship Id="rId326" Type="http://schemas.openxmlformats.org/officeDocument/2006/relationships/customXml" Target="../ink/ink976.xml"/><Relationship Id="rId533" Type="http://schemas.openxmlformats.org/officeDocument/2006/relationships/image" Target="../media/image1147.png"/><Relationship Id="rId172" Type="http://schemas.openxmlformats.org/officeDocument/2006/relationships/customXml" Target="../ink/ink899.xml"/><Relationship Id="rId477" Type="http://schemas.openxmlformats.org/officeDocument/2006/relationships/image" Target="../media/image1119.png"/><Relationship Id="rId600" Type="http://schemas.openxmlformats.org/officeDocument/2006/relationships/customXml" Target="../ink/ink1114.xml"/><Relationship Id="rId337" Type="http://schemas.openxmlformats.org/officeDocument/2006/relationships/image" Target="../media/image1051.png"/><Relationship Id="rId34" Type="http://schemas.openxmlformats.org/officeDocument/2006/relationships/customXml" Target="../ink/ink830.xml"/><Relationship Id="rId544" Type="http://schemas.openxmlformats.org/officeDocument/2006/relationships/customXml" Target="../ink/ink1086.xml"/><Relationship Id="rId183" Type="http://schemas.openxmlformats.org/officeDocument/2006/relationships/image" Target="../media/image974.png"/><Relationship Id="rId390" Type="http://schemas.openxmlformats.org/officeDocument/2006/relationships/customXml" Target="../ink/ink1008.xml"/><Relationship Id="rId404" Type="http://schemas.openxmlformats.org/officeDocument/2006/relationships/customXml" Target="../ink/ink1015.xml"/><Relationship Id="rId611" Type="http://schemas.openxmlformats.org/officeDocument/2006/relationships/image" Target="../media/image1186.png"/><Relationship Id="rId250" Type="http://schemas.openxmlformats.org/officeDocument/2006/relationships/customXml" Target="../ink/ink938.xml"/><Relationship Id="rId488" Type="http://schemas.openxmlformats.org/officeDocument/2006/relationships/customXml" Target="../ink/ink1058.xml"/><Relationship Id="rId45" Type="http://schemas.openxmlformats.org/officeDocument/2006/relationships/image" Target="../media/image905.png"/><Relationship Id="rId110" Type="http://schemas.openxmlformats.org/officeDocument/2006/relationships/customXml" Target="../ink/ink868.xml"/><Relationship Id="rId348" Type="http://schemas.openxmlformats.org/officeDocument/2006/relationships/customXml" Target="../ink/ink987.xml"/><Relationship Id="rId555" Type="http://schemas.openxmlformats.org/officeDocument/2006/relationships/image" Target="../media/image1158.png"/><Relationship Id="rId194" Type="http://schemas.openxmlformats.org/officeDocument/2006/relationships/customXml" Target="../ink/ink910.xml"/><Relationship Id="rId208" Type="http://schemas.openxmlformats.org/officeDocument/2006/relationships/customXml" Target="../ink/ink917.xml"/><Relationship Id="rId415" Type="http://schemas.openxmlformats.org/officeDocument/2006/relationships/customXml" Target="../ink/ink1021.xml"/><Relationship Id="rId622" Type="http://schemas.openxmlformats.org/officeDocument/2006/relationships/customXml" Target="../ink/ink1125.xml"/><Relationship Id="rId261" Type="http://schemas.openxmlformats.org/officeDocument/2006/relationships/image" Target="../media/image1013.png"/><Relationship Id="rId499" Type="http://schemas.openxmlformats.org/officeDocument/2006/relationships/image" Target="../media/image1130.png"/><Relationship Id="rId56" Type="http://schemas.openxmlformats.org/officeDocument/2006/relationships/customXml" Target="../ink/ink841.xml"/><Relationship Id="rId359" Type="http://schemas.openxmlformats.org/officeDocument/2006/relationships/image" Target="../media/image1062.png"/><Relationship Id="rId566" Type="http://schemas.openxmlformats.org/officeDocument/2006/relationships/customXml" Target="../ink/ink1097.xml"/><Relationship Id="rId121" Type="http://schemas.openxmlformats.org/officeDocument/2006/relationships/image" Target="../media/image943.png"/><Relationship Id="rId219" Type="http://schemas.openxmlformats.org/officeDocument/2006/relationships/image" Target="../media/image992.png"/><Relationship Id="rId426" Type="http://schemas.openxmlformats.org/officeDocument/2006/relationships/image" Target="../media/image1094.png"/><Relationship Id="rId633" Type="http://schemas.openxmlformats.org/officeDocument/2006/relationships/image" Target="../media/image1197.png"/><Relationship Id="rId67" Type="http://schemas.openxmlformats.org/officeDocument/2006/relationships/image" Target="../media/image916.png"/><Relationship Id="rId272" Type="http://schemas.openxmlformats.org/officeDocument/2006/relationships/customXml" Target="../ink/ink949.xml"/><Relationship Id="rId577" Type="http://schemas.openxmlformats.org/officeDocument/2006/relationships/image" Target="../media/image1169.png"/><Relationship Id="rId132" Type="http://schemas.openxmlformats.org/officeDocument/2006/relationships/customXml" Target="../ink/ink879.xml"/><Relationship Id="rId437" Type="http://schemas.openxmlformats.org/officeDocument/2006/relationships/customXml" Target="../ink/ink1032.xml"/><Relationship Id="rId283" Type="http://schemas.openxmlformats.org/officeDocument/2006/relationships/image" Target="../media/image1024.png"/><Relationship Id="rId490" Type="http://schemas.openxmlformats.org/officeDocument/2006/relationships/customXml" Target="../ink/ink1059.xml"/><Relationship Id="rId504" Type="http://schemas.openxmlformats.org/officeDocument/2006/relationships/customXml" Target="../ink/ink1066.xml"/><Relationship Id="rId78" Type="http://schemas.openxmlformats.org/officeDocument/2006/relationships/customXml" Target="../ink/ink852.xml"/><Relationship Id="rId143" Type="http://schemas.openxmlformats.org/officeDocument/2006/relationships/image" Target="../media/image954.png"/><Relationship Id="rId350" Type="http://schemas.openxmlformats.org/officeDocument/2006/relationships/customXml" Target="../ink/ink988.xml"/><Relationship Id="rId588" Type="http://schemas.openxmlformats.org/officeDocument/2006/relationships/customXml" Target="../ink/ink1108.xml"/><Relationship Id="rId9" Type="http://schemas.openxmlformats.org/officeDocument/2006/relationships/image" Target="../media/image887.png"/><Relationship Id="rId210" Type="http://schemas.openxmlformats.org/officeDocument/2006/relationships/customXml" Target="../ink/ink918.xml"/><Relationship Id="rId448" Type="http://schemas.openxmlformats.org/officeDocument/2006/relationships/customXml" Target="../ink/ink1038.xml"/><Relationship Id="rId294" Type="http://schemas.openxmlformats.org/officeDocument/2006/relationships/customXml" Target="../ink/ink960.xml"/><Relationship Id="rId308" Type="http://schemas.openxmlformats.org/officeDocument/2006/relationships/customXml" Target="../ink/ink967.xml"/><Relationship Id="rId515" Type="http://schemas.openxmlformats.org/officeDocument/2006/relationships/image" Target="../media/image11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4730-E6BB-3634-F693-373F930CD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052349-32C0-C676-BD89-7765E567D8F7}"/>
              </a:ext>
            </a:extLst>
          </p:cNvPr>
          <p:cNvSpPr txBox="1"/>
          <p:nvPr/>
        </p:nvSpPr>
        <p:spPr>
          <a:xfrm>
            <a:off x="435078" y="4090459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252E68-0F03-D306-356D-A6420FD0B7EA}"/>
              </a:ext>
            </a:extLst>
          </p:cNvPr>
          <p:cNvCxnSpPr>
            <a:cxnSpLocks/>
            <a:stCxn id="59" idx="3"/>
            <a:endCxn id="12" idx="2"/>
          </p:cNvCxnSpPr>
          <p:nvPr/>
        </p:nvCxnSpPr>
        <p:spPr>
          <a:xfrm flipV="1">
            <a:off x="1526459" y="882062"/>
            <a:ext cx="1777180" cy="2411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0A97829-3A22-6607-BC3A-208E8E1C526B}"/>
              </a:ext>
            </a:extLst>
          </p:cNvPr>
          <p:cNvSpPr/>
          <p:nvPr/>
        </p:nvSpPr>
        <p:spPr>
          <a:xfrm>
            <a:off x="3303639" y="612062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173FCB-D1EA-9C37-131F-F5657544AB03}"/>
              </a:ext>
            </a:extLst>
          </p:cNvPr>
          <p:cNvCxnSpPr>
            <a:cxnSpLocks/>
            <a:stCxn id="59" idx="3"/>
            <a:endCxn id="18" idx="2"/>
          </p:cNvCxnSpPr>
          <p:nvPr/>
        </p:nvCxnSpPr>
        <p:spPr>
          <a:xfrm flipV="1">
            <a:off x="1526459" y="1690043"/>
            <a:ext cx="1777180" cy="1603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8D3BB13-0C37-E9E8-DA41-C6CB22068FD7}"/>
              </a:ext>
            </a:extLst>
          </p:cNvPr>
          <p:cNvSpPr/>
          <p:nvPr/>
        </p:nvSpPr>
        <p:spPr>
          <a:xfrm>
            <a:off x="3303639" y="1348043"/>
            <a:ext cx="3168000" cy="68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오늘 사용할 화장품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목록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2AE1E6-011D-B9D8-ECED-8864380AA4F0}"/>
              </a:ext>
            </a:extLst>
          </p:cNvPr>
          <p:cNvCxnSpPr>
            <a:cxnSpLocks/>
            <a:stCxn id="59" idx="3"/>
            <a:endCxn id="20" idx="2"/>
          </p:cNvCxnSpPr>
          <p:nvPr/>
        </p:nvCxnSpPr>
        <p:spPr>
          <a:xfrm flipV="1">
            <a:off x="1526459" y="2498024"/>
            <a:ext cx="1777180" cy="7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4C2A9B4-9B3F-82C3-EC53-F077A34089E4}"/>
              </a:ext>
            </a:extLst>
          </p:cNvPr>
          <p:cNvSpPr/>
          <p:nvPr/>
        </p:nvSpPr>
        <p:spPr>
          <a:xfrm>
            <a:off x="3303639" y="2228024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여부 체크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4865DE-7716-7E3C-AB01-E3337A00695F}"/>
              </a:ext>
            </a:extLst>
          </p:cNvPr>
          <p:cNvCxnSpPr>
            <a:cxnSpLocks/>
            <a:stCxn id="59" idx="3"/>
            <a:endCxn id="22" idx="2"/>
          </p:cNvCxnSpPr>
          <p:nvPr/>
        </p:nvCxnSpPr>
        <p:spPr>
          <a:xfrm flipV="1">
            <a:off x="1526459" y="3234005"/>
            <a:ext cx="1777180" cy="59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8E62856-5EBF-2A26-68CC-2338DA37912C}"/>
              </a:ext>
            </a:extLst>
          </p:cNvPr>
          <p:cNvSpPr/>
          <p:nvPr/>
        </p:nvSpPr>
        <p:spPr>
          <a:xfrm>
            <a:off x="3303639" y="2964005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입력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49CEF3-4583-AA00-05B3-5CEAA0B38C6A}"/>
              </a:ext>
            </a:extLst>
          </p:cNvPr>
          <p:cNvCxnSpPr>
            <a:cxnSpLocks/>
            <a:stCxn id="59" idx="3"/>
            <a:endCxn id="24" idx="2"/>
          </p:cNvCxnSpPr>
          <p:nvPr/>
        </p:nvCxnSpPr>
        <p:spPr>
          <a:xfrm>
            <a:off x="1526459" y="3293183"/>
            <a:ext cx="1777180" cy="67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9EC93B6-8907-5E40-0DFD-00B2D9E81AE6}"/>
              </a:ext>
            </a:extLst>
          </p:cNvPr>
          <p:cNvSpPr/>
          <p:nvPr/>
        </p:nvSpPr>
        <p:spPr>
          <a:xfrm>
            <a:off x="3303639" y="3699986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알림 시간 설정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53BC35A-176D-EFBA-673C-182D016CB9DB}"/>
              </a:ext>
            </a:extLst>
          </p:cNvPr>
          <p:cNvGrpSpPr/>
          <p:nvPr/>
        </p:nvGrpSpPr>
        <p:grpSpPr>
          <a:xfrm>
            <a:off x="766917" y="2600870"/>
            <a:ext cx="759542" cy="1384625"/>
            <a:chOff x="759542" y="2374490"/>
            <a:chExt cx="759542" cy="138462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CC0F5B0-E2F4-B526-3F5E-E417CEDF488D}"/>
                </a:ext>
              </a:extLst>
            </p:cNvPr>
            <p:cNvGrpSpPr>
              <a:grpSpLocks/>
            </p:cNvGrpSpPr>
            <p:nvPr/>
          </p:nvGrpSpPr>
          <p:grpSpPr>
            <a:xfrm>
              <a:off x="840324" y="2452974"/>
              <a:ext cx="597979" cy="1227656"/>
              <a:chOff x="389829" y="2529348"/>
              <a:chExt cx="597979" cy="122765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1B13902-14CE-B729-00CD-C8D8D8DB83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819" y="252934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45153AB-48DC-3335-3515-A21E4A181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819" y="2889348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850F3B4-B07D-CC20-B240-44BBECA754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8819" y="2776397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B2136235-1343-FCB1-9C81-259E755CE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03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325E290-8D18-5A33-CB07-83549B36F5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6642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FEB56E1-720A-9BEC-F396-15440C62B15F}"/>
                </a:ext>
              </a:extLst>
            </p:cNvPr>
            <p:cNvSpPr>
              <a:spLocks/>
            </p:cNvSpPr>
            <p:nvPr/>
          </p:nvSpPr>
          <p:spPr>
            <a:xfrm>
              <a:off x="759542" y="2374490"/>
              <a:ext cx="759542" cy="1384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0D12278-9073-8196-AA55-72BBEC6B88D0}"/>
              </a:ext>
            </a:extLst>
          </p:cNvPr>
          <p:cNvCxnSpPr>
            <a:cxnSpLocks/>
            <a:stCxn id="59" idx="3"/>
            <a:endCxn id="68" idx="2"/>
          </p:cNvCxnSpPr>
          <p:nvPr/>
        </p:nvCxnSpPr>
        <p:spPr>
          <a:xfrm>
            <a:off x="1526459" y="3293183"/>
            <a:ext cx="1777180" cy="1412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600BCC4-97B7-476D-A424-84D4078BC3E1}"/>
              </a:ext>
            </a:extLst>
          </p:cNvPr>
          <p:cNvSpPr/>
          <p:nvPr/>
        </p:nvSpPr>
        <p:spPr>
          <a:xfrm>
            <a:off x="3303639" y="4435967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평가 통계 확인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16AAF7A-63AB-8BC3-24D5-599C0B115A57}"/>
              </a:ext>
            </a:extLst>
          </p:cNvPr>
          <p:cNvCxnSpPr>
            <a:cxnSpLocks/>
            <a:stCxn id="59" idx="3"/>
            <a:endCxn id="70" idx="2"/>
          </p:cNvCxnSpPr>
          <p:nvPr/>
        </p:nvCxnSpPr>
        <p:spPr>
          <a:xfrm>
            <a:off x="1526459" y="3293183"/>
            <a:ext cx="1777180" cy="2148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22030522-610B-71FD-6547-90339EDCB093}"/>
              </a:ext>
            </a:extLst>
          </p:cNvPr>
          <p:cNvSpPr/>
          <p:nvPr/>
        </p:nvSpPr>
        <p:spPr>
          <a:xfrm>
            <a:off x="3303639" y="517194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추천템</a:t>
            </a:r>
            <a:r>
              <a:rPr lang="ko-KR" altLang="en-US" sz="1600" dirty="0">
                <a:solidFill>
                  <a:schemeClr val="tx1"/>
                </a:solidFill>
              </a:rPr>
              <a:t> 리마인드 확인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352A0D-FD6D-1E0F-E83A-A7B251CD3F5F}"/>
              </a:ext>
            </a:extLst>
          </p:cNvPr>
          <p:cNvGrpSpPr/>
          <p:nvPr/>
        </p:nvGrpSpPr>
        <p:grpSpPr>
          <a:xfrm>
            <a:off x="6471639" y="368717"/>
            <a:ext cx="3637358" cy="1211054"/>
            <a:chOff x="4598593" y="346594"/>
            <a:chExt cx="3637358" cy="1211054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A878D5B-23EC-C506-AB6F-16D167374453}"/>
                </a:ext>
              </a:extLst>
            </p:cNvPr>
            <p:cNvSpPr/>
            <p:nvPr/>
          </p:nvSpPr>
          <p:spPr>
            <a:xfrm>
              <a:off x="5751951" y="346594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수정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7282116-739D-1E1D-001A-8969DA2EAC9C}"/>
                </a:ext>
              </a:extLst>
            </p:cNvPr>
            <p:cNvGrpSpPr/>
            <p:nvPr/>
          </p:nvGrpSpPr>
          <p:grpSpPr>
            <a:xfrm>
              <a:off x="4598593" y="428669"/>
              <a:ext cx="1160734" cy="416522"/>
              <a:chOff x="4598593" y="428669"/>
              <a:chExt cx="1160734" cy="416522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6B116D39-0195-5A13-4BC1-D44DF89E9C6D}"/>
                  </a:ext>
                </a:extLst>
              </p:cNvPr>
              <p:cNvCxnSpPr>
                <a:cxnSpLocks/>
                <a:stCxn id="76" idx="2"/>
                <a:endCxn id="12" idx="6"/>
              </p:cNvCxnSpPr>
              <p:nvPr/>
            </p:nvCxnSpPr>
            <p:spPr>
              <a:xfrm flipH="1">
                <a:off x="4598593" y="616594"/>
                <a:ext cx="1153358" cy="2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AF71E91-5302-0B2D-5E19-6720D0051E00}"/>
                  </a:ext>
                </a:extLst>
              </p:cNvPr>
              <p:cNvSpPr txBox="1"/>
              <p:nvPr/>
            </p:nvSpPr>
            <p:spPr>
              <a:xfrm rot="20779603">
                <a:off x="4847307" y="428669"/>
                <a:ext cx="9120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《</a:t>
                </a:r>
                <a:r>
                  <a:rPr lang="ko-KR" altLang="en-US" sz="1500" dirty="0"/>
                  <a:t>포함</a:t>
                </a:r>
                <a:r>
                  <a:rPr lang="en-US" altLang="ko-KR" sz="1500" dirty="0"/>
                  <a:t>》</a:t>
                </a:r>
                <a:endParaRPr lang="ko-KR" altLang="en-US" sz="1500" dirty="0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DC0A300-F257-498B-CB61-2900C0C385CD}"/>
                </a:ext>
              </a:extLst>
            </p:cNvPr>
            <p:cNvSpPr/>
            <p:nvPr/>
          </p:nvSpPr>
          <p:spPr>
            <a:xfrm>
              <a:off x="5751951" y="1017648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삭제</a:t>
              </a: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1ECF824-074A-5A23-0ADC-5CF33D0D8C62}"/>
                </a:ext>
              </a:extLst>
            </p:cNvPr>
            <p:cNvCxnSpPr>
              <a:cxnSpLocks/>
              <a:stCxn id="83" idx="2"/>
              <a:endCxn id="12" idx="6"/>
            </p:cNvCxnSpPr>
            <p:nvPr/>
          </p:nvCxnSpPr>
          <p:spPr>
            <a:xfrm flipH="1" flipV="1">
              <a:off x="4598593" y="859939"/>
              <a:ext cx="1153358" cy="4277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099B89-3D60-19BC-6A05-68E694DD974A}"/>
                </a:ext>
              </a:extLst>
            </p:cNvPr>
            <p:cNvSpPr txBox="1"/>
            <p:nvPr/>
          </p:nvSpPr>
          <p:spPr>
            <a:xfrm rot="1466618">
              <a:off x="4767549" y="1133038"/>
              <a:ext cx="9165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《</a:t>
              </a:r>
              <a:r>
                <a:rPr lang="ko-KR" altLang="en-US" sz="1500" dirty="0"/>
                <a:t>포함</a:t>
              </a:r>
              <a:r>
                <a:rPr lang="en-US" altLang="ko-KR" sz="1500" dirty="0"/>
                <a:t>》</a:t>
              </a:r>
              <a:endParaRPr lang="ko-KR" altLang="en-US" sz="1500" dirty="0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B308F27E-AD7D-026F-AFAB-67E18296ECDF}"/>
              </a:ext>
            </a:extLst>
          </p:cNvPr>
          <p:cNvSpPr/>
          <p:nvPr/>
        </p:nvSpPr>
        <p:spPr>
          <a:xfrm flipH="1">
            <a:off x="7415382" y="4444421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평가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통계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52C3471-606A-7165-960A-4014082FFCA5}"/>
              </a:ext>
            </a:extLst>
          </p:cNvPr>
          <p:cNvCxnSpPr>
            <a:cxnSpLocks/>
            <a:stCxn id="68" idx="6"/>
            <a:endCxn id="110" idx="6"/>
          </p:cNvCxnSpPr>
          <p:nvPr/>
        </p:nvCxnSpPr>
        <p:spPr>
          <a:xfrm>
            <a:off x="6471639" y="4705967"/>
            <a:ext cx="943743" cy="84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914B099-AFBB-9D84-8B54-AAA5AF6DD0CB}"/>
              </a:ext>
            </a:extLst>
          </p:cNvPr>
          <p:cNvSpPr txBox="1"/>
          <p:nvPr/>
        </p:nvSpPr>
        <p:spPr>
          <a:xfrm flipH="1">
            <a:off x="6452139" y="4385553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2C6F4EE-D5D5-9A10-C311-10370F31526F}"/>
              </a:ext>
            </a:extLst>
          </p:cNvPr>
          <p:cNvSpPr/>
          <p:nvPr/>
        </p:nvSpPr>
        <p:spPr>
          <a:xfrm>
            <a:off x="7366898" y="2969457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수정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F96CE60-3468-3792-4E19-040A730666C1}"/>
              </a:ext>
            </a:extLst>
          </p:cNvPr>
          <p:cNvCxnSpPr>
            <a:cxnSpLocks/>
            <a:stCxn id="133" idx="2"/>
            <a:endCxn id="22" idx="6"/>
          </p:cNvCxnSpPr>
          <p:nvPr/>
        </p:nvCxnSpPr>
        <p:spPr>
          <a:xfrm flipH="1" flipV="1">
            <a:off x="6471639" y="3234005"/>
            <a:ext cx="895259" cy="54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9E3E495-2A32-5154-0867-8A87449DED66}"/>
              </a:ext>
            </a:extLst>
          </p:cNvPr>
          <p:cNvSpPr txBox="1"/>
          <p:nvPr/>
        </p:nvSpPr>
        <p:spPr>
          <a:xfrm>
            <a:off x="6500623" y="2900728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783C590-407A-0191-16BA-7B87A4343C0F}"/>
              </a:ext>
            </a:extLst>
          </p:cNvPr>
          <p:cNvCxnSpPr>
            <a:cxnSpLocks/>
            <a:stCxn id="59" idx="3"/>
            <a:endCxn id="138" idx="2"/>
          </p:cNvCxnSpPr>
          <p:nvPr/>
        </p:nvCxnSpPr>
        <p:spPr>
          <a:xfrm>
            <a:off x="1526459" y="3293183"/>
            <a:ext cx="1777180" cy="2884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93D412B1-94A1-371C-CC97-3F3839ABA8BC}"/>
              </a:ext>
            </a:extLst>
          </p:cNvPr>
          <p:cNvSpPr/>
          <p:nvPr/>
        </p:nvSpPr>
        <p:spPr>
          <a:xfrm>
            <a:off x="3303639" y="590792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목록 조회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B8A4387-8C3E-D30E-D1AE-E96ED403FCEF}"/>
              </a:ext>
            </a:extLst>
          </p:cNvPr>
          <p:cNvSpPr/>
          <p:nvPr/>
        </p:nvSpPr>
        <p:spPr>
          <a:xfrm>
            <a:off x="2617839" y="206477"/>
            <a:ext cx="7868263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8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C69E2-1D3A-1F3B-4BD3-926229B1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EC4857-29E7-911B-9103-2AE9BB19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077743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화장품 등록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View-in-01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76F924-DCC2-F6ED-A014-637EBBE4F798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19B67-A927-102E-0545-1417865B5D68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CED59936-4B26-229C-D132-02B378C0D5D5}"/>
              </a:ext>
            </a:extLst>
          </p:cNvPr>
          <p:cNvSpPr/>
          <p:nvPr/>
        </p:nvSpPr>
        <p:spPr>
          <a:xfrm>
            <a:off x="3551550" y="6173492"/>
            <a:ext cx="1731650" cy="468000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버튼을 눌러 화장품 등록 완료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A4B2F113-382F-B245-81CE-E173166F4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1"/>
            <a:ext cx="360000" cy="36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FE7481-DF8A-C302-4A96-7022A9BFB559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F3C2E2-BA69-9B8F-84CB-71803F1D6E9C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0F8F46-296F-04A7-311F-506449148F40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96C347-56E3-107C-F2AB-E7D4BB38F74F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D9BC14-FA08-DE54-E299-E7A24613CA50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E7828-34DF-0B1D-8D09-AC2C52EC733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0E5DE6-0F77-7425-FA16-92D257E4C9E9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C51B40-AF9E-3AE1-EC7D-9A4D75C44C6B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524C9D-607C-C16B-E492-1B355222B17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870AA0A-17AE-4597-C83F-06F53D4F6ECD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3632F5D8-48C2-2474-0A1E-D33AA2A4006B}"/>
              </a:ext>
            </a:extLst>
          </p:cNvPr>
          <p:cNvSpPr/>
          <p:nvPr/>
        </p:nvSpPr>
        <p:spPr>
          <a:xfrm>
            <a:off x="3490891" y="2793906"/>
            <a:ext cx="1731650" cy="962413"/>
          </a:xfrm>
          <a:prstGeom prst="wedgeRectCallout">
            <a:avLst>
              <a:gd name="adj1" fmla="val -67827"/>
              <a:gd name="adj2" fmla="val 2712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세그먼티드</a:t>
            </a:r>
            <a:r>
              <a:rPr lang="ko-KR" altLang="en-US" sz="1100" dirty="0">
                <a:solidFill>
                  <a:schemeClr val="tx1"/>
                </a:solidFill>
              </a:rPr>
              <a:t> 컨트롤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선택한 옵션에 따라 사용주기를 선택할 수 있는 화면이 다르게 </a:t>
            </a:r>
            <a:r>
              <a:rPr lang="ko-KR" altLang="en-US" sz="1100" dirty="0" err="1">
                <a:solidFill>
                  <a:schemeClr val="tx1"/>
                </a:solidFill>
              </a:rPr>
              <a:t>보여짐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기본 선택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반복주기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DBBBC-D520-78DC-CFD4-3836E6ED3F00}"/>
              </a:ext>
            </a:extLst>
          </p:cNvPr>
          <p:cNvSpPr txBox="1"/>
          <p:nvPr/>
        </p:nvSpPr>
        <p:spPr>
          <a:xfrm>
            <a:off x="360567" y="4487971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FB7F7-86AA-C981-31E0-F897809EAABB}"/>
              </a:ext>
            </a:extLst>
          </p:cNvPr>
          <p:cNvSpPr txBox="1"/>
          <p:nvPr/>
        </p:nvSpPr>
        <p:spPr>
          <a:xfrm>
            <a:off x="360567" y="4775074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06FA6FC-0711-427E-FFDE-6DA6CA4BF33B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말풍선: 사각형 85">
            <a:extLst>
              <a:ext uri="{FF2B5EF4-FFF2-40B4-BE49-F238E27FC236}">
                <a16:creationId xmlns:a16="http://schemas.microsoft.com/office/drawing/2014/main" id="{4CCE3231-481B-AC70-4FFD-3E14502B046B}"/>
              </a:ext>
            </a:extLst>
          </p:cNvPr>
          <p:cNvSpPr/>
          <p:nvPr/>
        </p:nvSpPr>
        <p:spPr>
          <a:xfrm>
            <a:off x="9193882" y="4094734"/>
            <a:ext cx="1489850" cy="468000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체크박스를 선택해서 주기 커스텀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B280EC1-27BE-B14A-B5AB-619D5942D6B6}"/>
              </a:ext>
            </a:extLst>
          </p:cNvPr>
          <p:cNvSpPr>
            <a:spLocks/>
          </p:cNvSpPr>
          <p:nvPr/>
        </p:nvSpPr>
        <p:spPr>
          <a:xfrm>
            <a:off x="6088744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3BF8CD-E926-8689-A1DF-948D775E52C7}"/>
              </a:ext>
            </a:extLst>
          </p:cNvPr>
          <p:cNvSpPr txBox="1"/>
          <p:nvPr/>
        </p:nvSpPr>
        <p:spPr>
          <a:xfrm>
            <a:off x="6277135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pic>
        <p:nvPicPr>
          <p:cNvPr id="91" name="그래픽 90" descr="줄 화살표: 일자형 윤곽선">
            <a:extLst>
              <a:ext uri="{FF2B5EF4-FFF2-40B4-BE49-F238E27FC236}">
                <a16:creationId xmlns:a16="http://schemas.microsoft.com/office/drawing/2014/main" id="{0FAF80BB-D5AF-81A9-E95D-536F69CF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7980" y="705531"/>
            <a:ext cx="360000" cy="360000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ADDBA52D-3AE9-8C5E-01C7-6690704E57B8}"/>
              </a:ext>
            </a:extLst>
          </p:cNvPr>
          <p:cNvGrpSpPr/>
          <p:nvPr/>
        </p:nvGrpSpPr>
        <p:grpSpPr>
          <a:xfrm>
            <a:off x="6148519" y="1142639"/>
            <a:ext cx="2872709" cy="567990"/>
            <a:chOff x="371847" y="1100807"/>
            <a:chExt cx="2980282" cy="56799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00F87D-A418-B7B9-DA52-548690C338AE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9871857-69A3-77CD-DD6B-C0FCAD4BB4EE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60969F5-D6D7-916A-DE42-B5DDAD5F386D}"/>
              </a:ext>
            </a:extLst>
          </p:cNvPr>
          <p:cNvGrpSpPr/>
          <p:nvPr/>
        </p:nvGrpSpPr>
        <p:grpSpPr>
          <a:xfrm>
            <a:off x="6148519" y="1819977"/>
            <a:ext cx="2872709" cy="567990"/>
            <a:chOff x="371847" y="1100807"/>
            <a:chExt cx="2980282" cy="56799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AA5E971-00FF-3982-9E4D-C968AA9BC15E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37AEA7-BA7D-BA02-7951-6A0934A273B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DC5699-1E1C-966D-7246-C97A38269113}"/>
              </a:ext>
            </a:extLst>
          </p:cNvPr>
          <p:cNvGrpSpPr/>
          <p:nvPr/>
        </p:nvGrpSpPr>
        <p:grpSpPr>
          <a:xfrm>
            <a:off x="6148519" y="2499286"/>
            <a:ext cx="2872709" cy="567994"/>
            <a:chOff x="371847" y="1100807"/>
            <a:chExt cx="2980282" cy="5679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EEA0DA-CDD2-E345-AF88-D8510093914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4E56225-8A97-468F-A84B-C8EA6438EED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93E9B9A-B7C6-0DBD-EC39-CDCF0C7EDABB}"/>
              </a:ext>
            </a:extLst>
          </p:cNvPr>
          <p:cNvSpPr txBox="1"/>
          <p:nvPr/>
        </p:nvSpPr>
        <p:spPr>
          <a:xfrm>
            <a:off x="6148519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59127C3-F8DE-274B-9B26-9C93CF5B5F48}"/>
              </a:ext>
            </a:extLst>
          </p:cNvPr>
          <p:cNvCxnSpPr>
            <a:cxnSpLocks/>
          </p:cNvCxnSpPr>
          <p:nvPr/>
        </p:nvCxnSpPr>
        <p:spPr>
          <a:xfrm>
            <a:off x="6092106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B233B97-D3DD-A2D5-7BA6-A75074C3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31492"/>
              </p:ext>
            </p:extLst>
          </p:nvPr>
        </p:nvGraphicFramePr>
        <p:xfrm>
          <a:off x="6213599" y="3798690"/>
          <a:ext cx="236179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970">
                  <a:extLst>
                    <a:ext uri="{9D8B030D-6E8A-4147-A177-3AD203B41FA5}">
                      <a16:colId xmlns:a16="http://schemas.microsoft.com/office/drawing/2014/main" val="315207358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3988612840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651015341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146062556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589024238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465767690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124160096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553856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138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057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584408"/>
                  </a:ext>
                </a:extLst>
              </a:tr>
            </a:tbl>
          </a:graphicData>
        </a:graphic>
      </p:graphicFrame>
      <p:pic>
        <p:nvPicPr>
          <p:cNvPr id="109" name="그래픽 108" descr="어두움(중간 태양) 단색으로 채워진">
            <a:extLst>
              <a:ext uri="{FF2B5EF4-FFF2-40B4-BE49-F238E27FC236}">
                <a16:creationId xmlns:a16="http://schemas.microsoft.com/office/drawing/2014/main" id="{E0B5C096-A6E0-B3AB-A58B-1BBB5222F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7980" y="4131037"/>
            <a:ext cx="180000" cy="180000"/>
          </a:xfrm>
          <a:prstGeom prst="rect">
            <a:avLst/>
          </a:prstGeom>
        </p:spPr>
      </p:pic>
      <p:pic>
        <p:nvPicPr>
          <p:cNvPr id="110" name="그래픽 109" descr="달 단색으로 채워진">
            <a:extLst>
              <a:ext uri="{FF2B5EF4-FFF2-40B4-BE49-F238E27FC236}">
                <a16:creationId xmlns:a16="http://schemas.microsoft.com/office/drawing/2014/main" id="{E8065C02-F6CD-85BA-07BF-231F2B338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7980" y="4397725"/>
            <a:ext cx="180000" cy="1800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6E619F9-7490-DEDB-F6CD-3AAA8E10D0A5}"/>
              </a:ext>
            </a:extLst>
          </p:cNvPr>
          <p:cNvSpPr txBox="1"/>
          <p:nvPr/>
        </p:nvSpPr>
        <p:spPr>
          <a:xfrm>
            <a:off x="360567" y="37977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[ - N + ] </a:t>
            </a:r>
            <a:r>
              <a:rPr lang="ko-KR" altLang="en-US" sz="1200" dirty="0"/>
              <a:t>일마다</a:t>
            </a:r>
            <a:endParaRPr lang="en-US" altLang="ko-KR" sz="1200" dirty="0"/>
          </a:p>
        </p:txBody>
      </p: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F92A579E-2C33-1395-224F-9A3529B34C6C}"/>
              </a:ext>
            </a:extLst>
          </p:cNvPr>
          <p:cNvSpPr/>
          <p:nvPr/>
        </p:nvSpPr>
        <p:spPr>
          <a:xfrm>
            <a:off x="3490891" y="3840741"/>
            <a:ext cx="2043564" cy="468000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일마다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간격스피너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사용 시간대 선택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토글</a:t>
            </a:r>
            <a:r>
              <a:rPr lang="ko-KR" altLang="en-US" sz="1100" dirty="0">
                <a:solidFill>
                  <a:schemeClr val="tx1"/>
                </a:solidFill>
              </a:rPr>
              <a:t> 그룹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A5AF7A6-6F2A-23F2-EA74-5115DD9A345E}"/>
              </a:ext>
            </a:extLst>
          </p:cNvPr>
          <p:cNvGrpSpPr/>
          <p:nvPr/>
        </p:nvGrpSpPr>
        <p:grpSpPr>
          <a:xfrm>
            <a:off x="491223" y="4130767"/>
            <a:ext cx="2736000" cy="288000"/>
            <a:chOff x="491223" y="4113070"/>
            <a:chExt cx="2736000" cy="288000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881DD543-582F-C04B-35EC-CCCF5CF3F746}"/>
                </a:ext>
              </a:extLst>
            </p:cNvPr>
            <p:cNvSpPr/>
            <p:nvPr/>
          </p:nvSpPr>
          <p:spPr>
            <a:xfrm>
              <a:off x="491223" y="4113070"/>
              <a:ext cx="2736000" cy="288000"/>
            </a:xfrm>
            <a:prstGeom prst="roundRect">
              <a:avLst>
                <a:gd name="adj" fmla="val 44485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AC1864B-9222-D2A7-4014-6210A76EFEF7}"/>
                </a:ext>
              </a:extLst>
            </p:cNvPr>
            <p:cNvSpPr/>
            <p:nvPr/>
          </p:nvSpPr>
          <p:spPr>
            <a:xfrm>
              <a:off x="510420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FC82BC64-5028-436F-27EA-3D43D1BED5C2}"/>
                </a:ext>
              </a:extLst>
            </p:cNvPr>
            <p:cNvSpPr/>
            <p:nvPr/>
          </p:nvSpPr>
          <p:spPr>
            <a:xfrm>
              <a:off x="1404172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0EDDAB5-00FD-1F68-695B-2CBA968C0D96}"/>
                </a:ext>
              </a:extLst>
            </p:cNvPr>
            <p:cNvSpPr/>
            <p:nvPr/>
          </p:nvSpPr>
          <p:spPr>
            <a:xfrm>
              <a:off x="2297923" y="4131070"/>
              <a:ext cx="900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&amp;</a:t>
              </a:r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6A66656-667E-EB9E-C1F4-87CE79703BD8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CADFC66-0BFF-622A-DB90-2C2CBA005BE5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149726-C8DA-F264-11FE-F6739D15B057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FA2F2536-2E95-5811-7374-85200AB4DBC8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120" name="말풍선: 사각형 119">
            <a:extLst>
              <a:ext uri="{FF2B5EF4-FFF2-40B4-BE49-F238E27FC236}">
                <a16:creationId xmlns:a16="http://schemas.microsoft.com/office/drawing/2014/main" id="{69274CF9-AD0F-CBBB-97F4-72D86F017AEE}"/>
              </a:ext>
            </a:extLst>
          </p:cNvPr>
          <p:cNvSpPr/>
          <p:nvPr/>
        </p:nvSpPr>
        <p:spPr>
          <a:xfrm>
            <a:off x="3551550" y="4486275"/>
            <a:ext cx="1731650" cy="56579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오늘날짜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선택하면 날짜를 선택할 수 있는 캘린더 팝업 뜸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020C46A-EBD1-04C5-3B94-5D79C9BE8419}"/>
              </a:ext>
            </a:extLst>
          </p:cNvPr>
          <p:cNvGrpSpPr/>
          <p:nvPr/>
        </p:nvGrpSpPr>
        <p:grpSpPr>
          <a:xfrm>
            <a:off x="6272588" y="3455501"/>
            <a:ext cx="2658291" cy="256142"/>
            <a:chOff x="520718" y="3455501"/>
            <a:chExt cx="2658291" cy="256142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40D67128-7943-E41B-35D4-4519E0229B0D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7097CE98-BFB7-E781-AB31-928F10E9BB01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4AB56A6A-AC07-DF40-357B-8D9D3D1088F9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882C4455-F2F2-A4BD-3608-7F23F64FB98D}"/>
              </a:ext>
            </a:extLst>
          </p:cNvPr>
          <p:cNvSpPr txBox="1"/>
          <p:nvPr/>
        </p:nvSpPr>
        <p:spPr>
          <a:xfrm>
            <a:off x="6100639" y="47003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7F57B9F-0C6F-4649-0949-695BCCA07867}"/>
              </a:ext>
            </a:extLst>
          </p:cNvPr>
          <p:cNvSpPr txBox="1"/>
          <p:nvPr/>
        </p:nvSpPr>
        <p:spPr>
          <a:xfrm>
            <a:off x="6100639" y="4987445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말풍선: 사각형 127">
            <a:extLst>
              <a:ext uri="{FF2B5EF4-FFF2-40B4-BE49-F238E27FC236}">
                <a16:creationId xmlns:a16="http://schemas.microsoft.com/office/drawing/2014/main" id="{3C31DFF5-316A-E528-19AE-AA5C45ACF017}"/>
              </a:ext>
            </a:extLst>
          </p:cNvPr>
          <p:cNvSpPr/>
          <p:nvPr/>
        </p:nvSpPr>
        <p:spPr>
          <a:xfrm>
            <a:off x="8930879" y="2843624"/>
            <a:ext cx="1156568" cy="258839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드롭 다운 메뉴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29AF556-2FA2-930E-2BAC-C973B11700FB}"/>
              </a:ext>
            </a:extLst>
          </p:cNvPr>
          <p:cNvGrpSpPr/>
          <p:nvPr/>
        </p:nvGrpSpPr>
        <p:grpSpPr>
          <a:xfrm>
            <a:off x="414346" y="5113282"/>
            <a:ext cx="2872709" cy="567994"/>
            <a:chOff x="371847" y="1100807"/>
            <a:chExt cx="2980282" cy="56799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7CD335-94CE-5846-7CCE-1D385B3F300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주요 성분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92CFDF-F160-ED00-AC77-42373FA776A0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성분 선택    ▼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CB121EE-80B3-27A3-DF20-417AE0CFB40E}"/>
              </a:ext>
            </a:extLst>
          </p:cNvPr>
          <p:cNvGrpSpPr/>
          <p:nvPr/>
        </p:nvGrpSpPr>
        <p:grpSpPr>
          <a:xfrm>
            <a:off x="414346" y="5788620"/>
            <a:ext cx="2872709" cy="567994"/>
            <a:chOff x="371847" y="1100807"/>
            <a:chExt cx="2980282" cy="56799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6B76FCE-BEC7-0A07-41E9-D6F75D7CC3DC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기능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CADBDC5-4FC8-A3BC-72C7-2499E8829A34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기능 선택    ▼</a:t>
              </a:r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B1DD363-7F9D-401D-59EB-580EA97E16FF}"/>
              </a:ext>
            </a:extLst>
          </p:cNvPr>
          <p:cNvSpPr/>
          <p:nvPr/>
        </p:nvSpPr>
        <p:spPr>
          <a:xfrm>
            <a:off x="367808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81403AFF-E163-B034-FF6F-4F3D1920B658}"/>
              </a:ext>
            </a:extLst>
          </p:cNvPr>
          <p:cNvGrpSpPr/>
          <p:nvPr/>
        </p:nvGrpSpPr>
        <p:grpSpPr>
          <a:xfrm>
            <a:off x="6089525" y="5331558"/>
            <a:ext cx="2872709" cy="567994"/>
            <a:chOff x="371847" y="1100807"/>
            <a:chExt cx="2980282" cy="56799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F581C73-C4DE-440A-8784-575A65F30E42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주요 성분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A4E50F8-5C80-348C-AD5B-8EA79068EE35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성분 선택    ▼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9544CB4-B919-CFF1-8037-8C60A1CDB5C6}"/>
              </a:ext>
            </a:extLst>
          </p:cNvPr>
          <p:cNvGrpSpPr/>
          <p:nvPr/>
        </p:nvGrpSpPr>
        <p:grpSpPr>
          <a:xfrm>
            <a:off x="6089525" y="6006896"/>
            <a:ext cx="2872709" cy="567994"/>
            <a:chOff x="371847" y="1100807"/>
            <a:chExt cx="2980282" cy="56799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7B46C60-E9D0-BAFE-6A32-FB670292ADC6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기능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4A1C63C-E08A-333E-6BD0-7302B3394AB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기능 선택    ▼</a:t>
              </a: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8FD58BE-9A97-9CC0-4474-4A752ED95111}"/>
              </a:ext>
            </a:extLst>
          </p:cNvPr>
          <p:cNvSpPr/>
          <p:nvPr/>
        </p:nvSpPr>
        <p:spPr>
          <a:xfrm>
            <a:off x="6101981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04424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12E4-D4B9-7091-1AC9-388323D5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1354A2-C821-668D-C520-BEC2AD8DA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147266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화장품 등록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View-in-01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338EEE-C419-456F-C612-39D58108778B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A73FC8-81CA-1E77-A25E-4C23DB19A692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90289AEC-5108-16DC-6DE1-3AB394143399}"/>
              </a:ext>
            </a:extLst>
          </p:cNvPr>
          <p:cNvSpPr/>
          <p:nvPr/>
        </p:nvSpPr>
        <p:spPr>
          <a:xfrm>
            <a:off x="3551549" y="5964248"/>
            <a:ext cx="1911253" cy="677244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버튼은 고정 요소이나 맨 밑 페이지 요소를 보여주기 위해 잠깐 생략함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F5876263-9228-CDFE-2DC2-5BB769FE4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1"/>
            <a:ext cx="360000" cy="36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0861A8-CCE2-6359-1AB8-90B0852746B2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43EC47-6544-3A1D-1C6F-8D1182E8A24A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E10FF1-B9B3-A7B2-E034-DDAA0EB0EB63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16151F-E276-450F-8C23-1CB926D08CE4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D96D30-7327-41BF-0FA7-DF48660A04ED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4C9231-909B-2C6F-3232-406D38B0A0DF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41C33F4-723B-0758-5A58-B82E1EB618D8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0A363-08EA-289D-0993-FC9DCCEEB139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CBE9DB-3F5C-5109-5346-D12B8FF5E44E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74B022-9FE5-ABBD-8324-89E06C948F5F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60805-62FD-7D52-CFA2-5FA158107C51}"/>
              </a:ext>
            </a:extLst>
          </p:cNvPr>
          <p:cNvSpPr txBox="1"/>
          <p:nvPr/>
        </p:nvSpPr>
        <p:spPr>
          <a:xfrm>
            <a:off x="360567" y="4700346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B1B47B-8AE0-2BE0-8AC9-F3473E548EB3}"/>
              </a:ext>
            </a:extLst>
          </p:cNvPr>
          <p:cNvSpPr txBox="1"/>
          <p:nvPr/>
        </p:nvSpPr>
        <p:spPr>
          <a:xfrm>
            <a:off x="360567" y="4987449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C8B275-C05F-AC92-5F24-27E39629F356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31AEAE99-C3BB-7134-F4BE-A152076771EC}"/>
              </a:ext>
            </a:extLst>
          </p:cNvPr>
          <p:cNvSpPr/>
          <p:nvPr/>
        </p:nvSpPr>
        <p:spPr>
          <a:xfrm>
            <a:off x="3490891" y="3840741"/>
            <a:ext cx="2043564" cy="468000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추천 주기에 대한 설명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나중에 약간 수정 예정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A897C35-94D9-0426-696E-9EFD2071ED36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8B286E1-1D48-3F13-4618-075D392EB344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3B4447A-9BE5-C182-3573-A39E6968399C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041D7F41-7A08-4BCF-525B-9657B5892D0B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0486AB-8D04-48D9-BC38-CDC2998D1497}"/>
              </a:ext>
            </a:extLst>
          </p:cNvPr>
          <p:cNvSpPr/>
          <p:nvPr/>
        </p:nvSpPr>
        <p:spPr>
          <a:xfrm>
            <a:off x="473807" y="3796514"/>
            <a:ext cx="2742468" cy="828000"/>
          </a:xfrm>
          <a:prstGeom prst="roundRect">
            <a:avLst>
              <a:gd name="adj" fmla="val 1151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새로운 화장품 적응을 위해 처음에는 주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회 저녁에 사용합니다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이후 사용 간격을 점차 줄여 최종적으로 매일 저녁에 사용하도록 설정합니다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7AC463-BBEB-24E1-AE6C-836E34C358EA}"/>
              </a:ext>
            </a:extLst>
          </p:cNvPr>
          <p:cNvGrpSpPr/>
          <p:nvPr/>
        </p:nvGrpSpPr>
        <p:grpSpPr>
          <a:xfrm>
            <a:off x="414346" y="5337453"/>
            <a:ext cx="2872709" cy="567994"/>
            <a:chOff x="371847" y="1100807"/>
            <a:chExt cx="2980282" cy="5679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E5C053-765F-C4A6-15C2-D15C7ECAC97E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주요 성분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7C2AD-4599-B232-5BC7-2A3F1B480EC4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성분 선택    ▼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42766F8-93BF-606E-02AC-BA66C85C44CB}"/>
              </a:ext>
            </a:extLst>
          </p:cNvPr>
          <p:cNvGrpSpPr/>
          <p:nvPr/>
        </p:nvGrpSpPr>
        <p:grpSpPr>
          <a:xfrm>
            <a:off x="414346" y="6006892"/>
            <a:ext cx="2872709" cy="567994"/>
            <a:chOff x="371847" y="1100807"/>
            <a:chExt cx="2980282" cy="5679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6C864-5D4A-E35D-E3DB-F7AA5690C973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기능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A1C9EA-F09C-226C-3A4D-F2CC9F247B1C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기능 선택    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16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99A6D-5FA8-10D4-618A-338BDFDED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47CD25-18CC-8E8C-76CA-62C77A146FDC}"/>
              </a:ext>
            </a:extLst>
          </p:cNvPr>
          <p:cNvGraphicFramePr/>
          <p:nvPr/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목록 편집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B62176-9116-39E8-4B6B-B2BA6F16B8C4}"/>
              </a:ext>
            </a:extLst>
          </p:cNvPr>
          <p:cNvSpPr>
            <a:spLocks/>
          </p:cNvSpPr>
          <p:nvPr/>
        </p:nvSpPr>
        <p:spPr>
          <a:xfrm>
            <a:off x="2506096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단색으로 채워진">
            <a:extLst>
              <a:ext uri="{FF2B5EF4-FFF2-40B4-BE49-F238E27FC236}">
                <a16:creationId xmlns:a16="http://schemas.microsoft.com/office/drawing/2014/main" id="{DBDE15B6-17E7-373C-3443-1D299A01B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6237" y="6139312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C0BFEE3-425A-59F4-C0B7-867180192880}"/>
              </a:ext>
            </a:extLst>
          </p:cNvPr>
          <p:cNvCxnSpPr>
            <a:cxnSpLocks/>
          </p:cNvCxnSpPr>
          <p:nvPr/>
        </p:nvCxnSpPr>
        <p:spPr>
          <a:xfrm>
            <a:off x="2509458" y="610235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그래픽 21" descr="주택 윤곽선">
            <a:extLst>
              <a:ext uri="{FF2B5EF4-FFF2-40B4-BE49-F238E27FC236}">
                <a16:creationId xmlns:a16="http://schemas.microsoft.com/office/drawing/2014/main" id="{A235A4F8-0B55-6C88-3D87-1FB458A28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1606" y="6122806"/>
            <a:ext cx="360000" cy="360000"/>
          </a:xfrm>
          <a:prstGeom prst="rect">
            <a:avLst/>
          </a:prstGeom>
        </p:spPr>
      </p:pic>
      <p:pic>
        <p:nvPicPr>
          <p:cNvPr id="24" name="그래픽 23" descr="목록 윤곽선">
            <a:extLst>
              <a:ext uri="{FF2B5EF4-FFF2-40B4-BE49-F238E27FC236}">
                <a16:creationId xmlns:a16="http://schemas.microsoft.com/office/drawing/2014/main" id="{5C751EED-E571-D1B8-C857-72875FBE37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8850" y="6181428"/>
            <a:ext cx="360000" cy="360000"/>
          </a:xfrm>
          <a:prstGeom prst="rect">
            <a:avLst/>
          </a:prstGeom>
        </p:spPr>
      </p:pic>
      <p:pic>
        <p:nvPicPr>
          <p:cNvPr id="26" name="그래픽 25" descr="목록 단색으로 채워진">
            <a:extLst>
              <a:ext uri="{FF2B5EF4-FFF2-40B4-BE49-F238E27FC236}">
                <a16:creationId xmlns:a16="http://schemas.microsoft.com/office/drawing/2014/main" id="{8FF8DFBC-BF3F-115A-046E-576E14D534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3206" y="57423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D0F9EC-6F59-B285-EDFC-B0BC27774DA1}"/>
              </a:ext>
            </a:extLst>
          </p:cNvPr>
          <p:cNvSpPr txBox="1"/>
          <p:nvPr/>
        </p:nvSpPr>
        <p:spPr>
          <a:xfrm>
            <a:off x="2694487" y="1280917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피부 관리를 시작한 지 </a:t>
            </a:r>
            <a:r>
              <a:rPr lang="en-US" altLang="ko-KR" sz="1200" dirty="0"/>
              <a:t>N</a:t>
            </a:r>
            <a:r>
              <a:rPr lang="ko-KR" altLang="en-US" sz="1200" dirty="0"/>
              <a:t>일 째예요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8D6285-86B6-ABB0-8816-4B4926F47778}"/>
              </a:ext>
            </a:extLst>
          </p:cNvPr>
          <p:cNvSpPr/>
          <p:nvPr/>
        </p:nvSpPr>
        <p:spPr>
          <a:xfrm>
            <a:off x="2618982" y="2003263"/>
            <a:ext cx="2736850" cy="2159659"/>
          </a:xfrm>
          <a:prstGeom prst="roundRect">
            <a:avLst>
              <a:gd name="adj" fmla="val 877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3C6A77-A087-EF96-E553-A9583FC10D14}"/>
              </a:ext>
            </a:extLst>
          </p:cNvPr>
          <p:cNvSpPr txBox="1"/>
          <p:nvPr/>
        </p:nvSpPr>
        <p:spPr>
          <a:xfrm>
            <a:off x="2506096" y="1702623"/>
            <a:ext cx="297355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오늘 사용할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ED2D77-4868-4FF9-E7D6-164FAD41A21E}"/>
              </a:ext>
            </a:extLst>
          </p:cNvPr>
          <p:cNvSpPr txBox="1"/>
          <p:nvPr/>
        </p:nvSpPr>
        <p:spPr>
          <a:xfrm>
            <a:off x="2694487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목록 편집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CA97A37-B2AF-9F1D-51BB-7F84D24188D6}"/>
              </a:ext>
            </a:extLst>
          </p:cNvPr>
          <p:cNvCxnSpPr>
            <a:cxnSpLocks/>
          </p:cNvCxnSpPr>
          <p:nvPr/>
        </p:nvCxnSpPr>
        <p:spPr>
          <a:xfrm>
            <a:off x="2509458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277C5964-573F-6617-F629-8339F7332FE9}"/>
              </a:ext>
            </a:extLst>
          </p:cNvPr>
          <p:cNvSpPr/>
          <p:nvPr/>
        </p:nvSpPr>
        <p:spPr>
          <a:xfrm>
            <a:off x="5618127" y="797474"/>
            <a:ext cx="1045079" cy="250276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로고로 대체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4B2DD550-F4BD-C6A1-1FB3-100913A8BD9D}"/>
              </a:ext>
            </a:extLst>
          </p:cNvPr>
          <p:cNvSpPr/>
          <p:nvPr/>
        </p:nvSpPr>
        <p:spPr>
          <a:xfrm>
            <a:off x="5355832" y="1321653"/>
            <a:ext cx="1362329" cy="359993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손글씨</a:t>
            </a:r>
            <a:r>
              <a:rPr lang="ko-KR" altLang="en-US" sz="1100" dirty="0">
                <a:solidFill>
                  <a:schemeClr val="tx1"/>
                </a:solidFill>
              </a:rPr>
              <a:t> 같은 특이한 글씨체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9A08D3E-7608-35BF-2B6F-657880092B73}"/>
              </a:ext>
            </a:extLst>
          </p:cNvPr>
          <p:cNvGrpSpPr/>
          <p:nvPr/>
        </p:nvGrpSpPr>
        <p:grpSpPr>
          <a:xfrm>
            <a:off x="2752802" y="2149437"/>
            <a:ext cx="2469211" cy="400110"/>
            <a:chOff x="603250" y="2168487"/>
            <a:chExt cx="2469211" cy="40011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DA75C34-1DFA-752E-577D-BF2DEBBE28B8}"/>
                </a:ext>
              </a:extLst>
            </p:cNvPr>
            <p:cNvSpPr/>
            <p:nvPr/>
          </p:nvSpPr>
          <p:spPr>
            <a:xfrm>
              <a:off x="603250" y="2188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94B56C-BFC4-FF0C-8579-C23812D90B68}"/>
                </a:ext>
              </a:extLst>
            </p:cNvPr>
            <p:cNvSpPr txBox="1"/>
            <p:nvPr/>
          </p:nvSpPr>
          <p:spPr>
            <a:xfrm>
              <a:off x="988004" y="216848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4141298-B571-5D30-8AC7-11CB961DDD62}"/>
                </a:ext>
              </a:extLst>
            </p:cNvPr>
            <p:cNvGrpSpPr/>
            <p:nvPr/>
          </p:nvGrpSpPr>
          <p:grpSpPr>
            <a:xfrm>
              <a:off x="2117770" y="2188542"/>
              <a:ext cx="360000" cy="360000"/>
              <a:chOff x="2200320" y="2208597"/>
              <a:chExt cx="360000" cy="360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F0E9FFC-D7FF-29FD-210B-0E1B970A736B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래픽 41" descr="어두움(작은 태양) 윤곽선">
                <a:extLst>
                  <a:ext uri="{FF2B5EF4-FFF2-40B4-BE49-F238E27FC236}">
                    <a16:creationId xmlns:a16="http://schemas.microsoft.com/office/drawing/2014/main" id="{714DF8B0-6B0F-6188-363B-ABB9CCA6B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937D75E2-1EC4-9979-617E-C14501B952D7}"/>
                </a:ext>
              </a:extLst>
            </p:cNvPr>
            <p:cNvGrpSpPr/>
            <p:nvPr/>
          </p:nvGrpSpPr>
          <p:grpSpPr>
            <a:xfrm>
              <a:off x="2502933" y="2224542"/>
              <a:ext cx="288000" cy="288000"/>
              <a:chOff x="2953030" y="2194616"/>
              <a:chExt cx="288000" cy="288000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8B25ABD-44AB-AFD2-7175-AC1F410489E3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" name="그래픽 39" descr="달 윤곽선">
                <a:extLst>
                  <a:ext uri="{FF2B5EF4-FFF2-40B4-BE49-F238E27FC236}">
                    <a16:creationId xmlns:a16="http://schemas.microsoft.com/office/drawing/2014/main" id="{90909913-CBC6-2F6A-FA4C-C1A0E99D9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90F4859-19DF-7447-EE72-D4A9457A022A}"/>
                </a:ext>
              </a:extLst>
            </p:cNvPr>
            <p:cNvGrpSpPr/>
            <p:nvPr/>
          </p:nvGrpSpPr>
          <p:grpSpPr>
            <a:xfrm>
              <a:off x="2928461" y="2296542"/>
              <a:ext cx="144000" cy="144000"/>
              <a:chOff x="4438650" y="3892550"/>
              <a:chExt cx="984250" cy="98425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1D1DE433-4444-D7AA-159D-78D2C2845FC5}"/>
                  </a:ext>
                </a:extLst>
              </p:cNvPr>
              <p:cNvSpPr/>
              <p:nvPr/>
            </p:nvSpPr>
            <p:spPr>
              <a:xfrm>
                <a:off x="4438650" y="3892550"/>
                <a:ext cx="984250" cy="98425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8" name="그래픽 47" descr="닫기 윤곽선">
                <a:extLst>
                  <a:ext uri="{FF2B5EF4-FFF2-40B4-BE49-F238E27FC236}">
                    <a16:creationId xmlns:a16="http://schemas.microsoft.com/office/drawing/2014/main" id="{6CEF96BD-8C86-6FB8-5701-1E3968929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516775" y="3970675"/>
                <a:ext cx="828000" cy="828000"/>
              </a:xfrm>
              <a:prstGeom prst="rect">
                <a:avLst/>
              </a:prstGeom>
            </p:spPr>
          </p:pic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0136FAC-6F91-771E-7D3B-1F1C87E36CFC}"/>
              </a:ext>
            </a:extLst>
          </p:cNvPr>
          <p:cNvGrpSpPr/>
          <p:nvPr/>
        </p:nvGrpSpPr>
        <p:grpSpPr>
          <a:xfrm>
            <a:off x="2752802" y="2665121"/>
            <a:ext cx="2469211" cy="400110"/>
            <a:chOff x="603250" y="2168487"/>
            <a:chExt cx="2469211" cy="40011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8D0E0F6-BD87-94CE-EA0E-9A9953BEFBC4}"/>
                </a:ext>
              </a:extLst>
            </p:cNvPr>
            <p:cNvSpPr/>
            <p:nvPr/>
          </p:nvSpPr>
          <p:spPr>
            <a:xfrm>
              <a:off x="603250" y="2188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7AB34BF-96E7-C340-6BB0-B050995C53FB}"/>
                </a:ext>
              </a:extLst>
            </p:cNvPr>
            <p:cNvSpPr txBox="1"/>
            <p:nvPr/>
          </p:nvSpPr>
          <p:spPr>
            <a:xfrm>
              <a:off x="988004" y="216848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25A5DD-C112-E7A3-165B-4FF3E8C9BDCF}"/>
                </a:ext>
              </a:extLst>
            </p:cNvPr>
            <p:cNvGrpSpPr/>
            <p:nvPr/>
          </p:nvGrpSpPr>
          <p:grpSpPr>
            <a:xfrm>
              <a:off x="2117770" y="2188542"/>
              <a:ext cx="360000" cy="360000"/>
              <a:chOff x="2200320" y="2208597"/>
              <a:chExt cx="360000" cy="3600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88A6883-17E4-1FE0-4D67-00867265425A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6" name="그래픽 65" descr="어두움(작은 태양) 윤곽선">
                <a:extLst>
                  <a:ext uri="{FF2B5EF4-FFF2-40B4-BE49-F238E27FC236}">
                    <a16:creationId xmlns:a16="http://schemas.microsoft.com/office/drawing/2014/main" id="{86807F73-31E0-D380-D67B-3D9F2EF54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45A23AA-5E2F-3B61-BB63-B0C0444A1123}"/>
                </a:ext>
              </a:extLst>
            </p:cNvPr>
            <p:cNvGrpSpPr/>
            <p:nvPr/>
          </p:nvGrpSpPr>
          <p:grpSpPr>
            <a:xfrm>
              <a:off x="2502933" y="2224542"/>
              <a:ext cx="288000" cy="288000"/>
              <a:chOff x="2953030" y="2194616"/>
              <a:chExt cx="288000" cy="2880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CE7055AF-0DCE-53A2-5D49-59BA7E2C1D0B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4" name="그래픽 63" descr="달 윤곽선">
                <a:extLst>
                  <a:ext uri="{FF2B5EF4-FFF2-40B4-BE49-F238E27FC236}">
                    <a16:creationId xmlns:a16="http://schemas.microsoft.com/office/drawing/2014/main" id="{D7C00A74-9DF2-F654-AFC2-B275A59F0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1A334BB-1091-A321-78E3-0FF37358BD81}"/>
                </a:ext>
              </a:extLst>
            </p:cNvPr>
            <p:cNvGrpSpPr/>
            <p:nvPr/>
          </p:nvGrpSpPr>
          <p:grpSpPr>
            <a:xfrm>
              <a:off x="2928461" y="2296542"/>
              <a:ext cx="144000" cy="144000"/>
              <a:chOff x="4438650" y="3892550"/>
              <a:chExt cx="984250" cy="98425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50292CA-8DE9-A3B6-0A24-5A816E68F070}"/>
                  </a:ext>
                </a:extLst>
              </p:cNvPr>
              <p:cNvSpPr/>
              <p:nvPr/>
            </p:nvSpPr>
            <p:spPr>
              <a:xfrm>
                <a:off x="4438650" y="3892550"/>
                <a:ext cx="984250" cy="98425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2" name="그래픽 61" descr="닫기 윤곽선">
                <a:extLst>
                  <a:ext uri="{FF2B5EF4-FFF2-40B4-BE49-F238E27FC236}">
                    <a16:creationId xmlns:a16="http://schemas.microsoft.com/office/drawing/2014/main" id="{97867CAA-AF1B-49A7-CDA2-02A09FBE9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516775" y="3970675"/>
                <a:ext cx="828000" cy="828000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16C9EF6-C798-5C34-62B9-7D9891AA3983}"/>
              </a:ext>
            </a:extLst>
          </p:cNvPr>
          <p:cNvGrpSpPr/>
          <p:nvPr/>
        </p:nvGrpSpPr>
        <p:grpSpPr>
          <a:xfrm>
            <a:off x="2752802" y="3178722"/>
            <a:ext cx="2469211" cy="400110"/>
            <a:chOff x="603250" y="2168487"/>
            <a:chExt cx="2469211" cy="40011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AF4547F-A291-288B-F17A-558A640754F3}"/>
                </a:ext>
              </a:extLst>
            </p:cNvPr>
            <p:cNvSpPr/>
            <p:nvPr/>
          </p:nvSpPr>
          <p:spPr>
            <a:xfrm>
              <a:off x="603250" y="2188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4370C8-D84E-5EB7-B93D-E18290B7F1D4}"/>
                </a:ext>
              </a:extLst>
            </p:cNvPr>
            <p:cNvSpPr txBox="1"/>
            <p:nvPr/>
          </p:nvSpPr>
          <p:spPr>
            <a:xfrm>
              <a:off x="988004" y="216848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4D4A9B4-574D-44AA-D05E-59C5E8C9F406}"/>
                </a:ext>
              </a:extLst>
            </p:cNvPr>
            <p:cNvGrpSpPr/>
            <p:nvPr/>
          </p:nvGrpSpPr>
          <p:grpSpPr>
            <a:xfrm>
              <a:off x="2117770" y="2188542"/>
              <a:ext cx="360000" cy="360000"/>
              <a:chOff x="2200320" y="2208597"/>
              <a:chExt cx="360000" cy="360000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8866F2E-738D-90DF-CCD1-F739BD811257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그래픽 77" descr="어두움(작은 태양) 윤곽선">
                <a:extLst>
                  <a:ext uri="{FF2B5EF4-FFF2-40B4-BE49-F238E27FC236}">
                    <a16:creationId xmlns:a16="http://schemas.microsoft.com/office/drawing/2014/main" id="{C9CF1BE8-A0B9-7CDE-E91E-E5B46BE62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FEA47A7D-7C87-4A94-7C2B-26A562314048}"/>
                </a:ext>
              </a:extLst>
            </p:cNvPr>
            <p:cNvGrpSpPr/>
            <p:nvPr/>
          </p:nvGrpSpPr>
          <p:grpSpPr>
            <a:xfrm>
              <a:off x="2502933" y="2224542"/>
              <a:ext cx="288000" cy="288000"/>
              <a:chOff x="2953030" y="2194616"/>
              <a:chExt cx="288000" cy="288000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D0E52540-DCDF-9381-970A-5ABE55C3DBB3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그래픽 75" descr="달 윤곽선">
                <a:extLst>
                  <a:ext uri="{FF2B5EF4-FFF2-40B4-BE49-F238E27FC236}">
                    <a16:creationId xmlns:a16="http://schemas.microsoft.com/office/drawing/2014/main" id="{8D24FC0C-8F0F-6563-16E6-0FB7CDFD4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47814D0-A358-3324-C64A-3FD4FE61F597}"/>
                </a:ext>
              </a:extLst>
            </p:cNvPr>
            <p:cNvGrpSpPr/>
            <p:nvPr/>
          </p:nvGrpSpPr>
          <p:grpSpPr>
            <a:xfrm>
              <a:off x="2928461" y="2296542"/>
              <a:ext cx="144000" cy="144000"/>
              <a:chOff x="4438650" y="3892550"/>
              <a:chExt cx="984250" cy="984250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82DB323-5EA2-0F3C-A917-27402105EB70}"/>
                  </a:ext>
                </a:extLst>
              </p:cNvPr>
              <p:cNvSpPr/>
              <p:nvPr/>
            </p:nvSpPr>
            <p:spPr>
              <a:xfrm>
                <a:off x="4438650" y="3892550"/>
                <a:ext cx="984250" cy="98425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4" name="그래픽 73" descr="닫기 윤곽선">
                <a:extLst>
                  <a:ext uri="{FF2B5EF4-FFF2-40B4-BE49-F238E27FC236}">
                    <a16:creationId xmlns:a16="http://schemas.microsoft.com/office/drawing/2014/main" id="{D3A4847D-D428-79CA-F6EA-3313FD1B6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516775" y="3970675"/>
                <a:ext cx="828000" cy="828000"/>
              </a:xfrm>
              <a:prstGeom prst="rect">
                <a:avLst/>
              </a:prstGeom>
            </p:spPr>
          </p:pic>
        </p:grpSp>
      </p:grp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2E80ADA4-A1BD-F653-F0A1-E202B3F22196}"/>
              </a:ext>
            </a:extLst>
          </p:cNvPr>
          <p:cNvSpPr/>
          <p:nvPr/>
        </p:nvSpPr>
        <p:spPr>
          <a:xfrm>
            <a:off x="5689829" y="2008031"/>
            <a:ext cx="2069477" cy="1246187"/>
          </a:xfrm>
          <a:prstGeom prst="wedgeRectCallout">
            <a:avLst>
              <a:gd name="adj1" fmla="val -55841"/>
              <a:gd name="adj2" fmla="val -2099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이미지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브랜드</a:t>
            </a:r>
            <a:r>
              <a:rPr lang="en-US" altLang="ko-KR" sz="1100" dirty="0">
                <a:solidFill>
                  <a:schemeClr val="tx1"/>
                </a:solidFill>
              </a:rPr>
              <a:t>&amp;</a:t>
            </a:r>
            <a:r>
              <a:rPr lang="ko-KR" altLang="en-US" sz="1100" dirty="0">
                <a:solidFill>
                  <a:schemeClr val="tx1"/>
                </a:solidFill>
              </a:rPr>
              <a:t>제품명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시간대가 해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달 아이콘으로 표시됨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달 아이콘은 화장품 사용 체크 기능을 포함함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이 카드의 기능은 가변적임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0A173C77-C122-E0D8-25B9-4911A6009A59}"/>
              </a:ext>
            </a:extLst>
          </p:cNvPr>
          <p:cNvSpPr/>
          <p:nvPr/>
        </p:nvSpPr>
        <p:spPr>
          <a:xfrm>
            <a:off x="5375303" y="3344079"/>
            <a:ext cx="1487379" cy="276995"/>
          </a:xfrm>
          <a:prstGeom prst="wedgeRectCallout">
            <a:avLst>
              <a:gd name="adj1" fmla="val -56659"/>
              <a:gd name="adj2" fmla="val -3131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목록에서 삭제 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6CA3EB7-38BA-21C4-905C-9117A3CCFA84}"/>
              </a:ext>
            </a:extLst>
          </p:cNvPr>
          <p:cNvSpPr/>
          <p:nvPr/>
        </p:nvSpPr>
        <p:spPr>
          <a:xfrm>
            <a:off x="3501407" y="3755017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제품 추가</a:t>
            </a: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6B6907D3-60A9-3890-C36A-5E33EDF88D9C}"/>
              </a:ext>
            </a:extLst>
          </p:cNvPr>
          <p:cNvSpPr/>
          <p:nvPr/>
        </p:nvSpPr>
        <p:spPr>
          <a:xfrm>
            <a:off x="4702242" y="3732094"/>
            <a:ext cx="2450700" cy="57287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사용자가 기존에 설정한 오늘 사용할 제품 외의 다른 </a:t>
            </a:r>
            <a:r>
              <a:rPr lang="ko-KR" altLang="en-US" sz="1100">
                <a:solidFill>
                  <a:schemeClr val="tx1"/>
                </a:solidFill>
              </a:rPr>
              <a:t>제품을 목록에 </a:t>
            </a:r>
            <a:r>
              <a:rPr lang="ko-KR" altLang="en-US" sz="1100" dirty="0">
                <a:solidFill>
                  <a:schemeClr val="tx1"/>
                </a:solidFill>
              </a:rPr>
              <a:t>추가하는 페이지로 이동하는 버튼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3001831B-74E9-4E4D-EE75-66795BE71D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25332" y="70553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4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64F2-5759-C04E-8756-44A07F755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C95CA2-70D9-BE2D-FDF6-B389CAE7C9E9}"/>
              </a:ext>
            </a:extLst>
          </p:cNvPr>
          <p:cNvGraphicFramePr/>
          <p:nvPr/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목록 편집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제품 추가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6BE1B48-C95D-9D64-B5D9-BE7947B5F9D2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C3BB82-6E54-9BF4-8194-089E0E8BA7D1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54DB0199-6850-00C5-21A6-FA51D179C594}"/>
              </a:ext>
            </a:extLst>
          </p:cNvPr>
          <p:cNvSpPr/>
          <p:nvPr/>
        </p:nvSpPr>
        <p:spPr>
          <a:xfrm>
            <a:off x="367808" y="6140517"/>
            <a:ext cx="2963548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184783E3-AF98-CD87-1FD6-A2022711C3D2}"/>
              </a:ext>
            </a:extLst>
          </p:cNvPr>
          <p:cNvSpPr/>
          <p:nvPr/>
        </p:nvSpPr>
        <p:spPr>
          <a:xfrm>
            <a:off x="3551550" y="6173492"/>
            <a:ext cx="1731650" cy="468000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편집 완료 버튼을 눌러 목록 편집 완료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86A151B5-6FE1-6319-4809-FD3DCF0EE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1"/>
            <a:ext cx="360000" cy="36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A3976A-EA9D-870C-5536-DC195672FB0A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1861EC-1328-FF74-1A78-97A0A41E6508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7C19F6-00A5-46AA-5475-07ABCF5F0130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DC45CC-DFA1-2F4B-D4E3-51352E90B085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D1ACA2-14B7-150C-AB93-FF1D75E5DF3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9EBF4E-C7CF-C5CE-96BC-F927189EA0C7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487ACC1-48E0-17C3-B504-239CE75197C0}"/>
              </a:ext>
            </a:extLst>
          </p:cNvPr>
          <p:cNvGrpSpPr/>
          <p:nvPr/>
        </p:nvGrpSpPr>
        <p:grpSpPr>
          <a:xfrm>
            <a:off x="414346" y="4830112"/>
            <a:ext cx="2872709" cy="567994"/>
            <a:chOff x="371847" y="1100807"/>
            <a:chExt cx="2980282" cy="5679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D739B-072F-CFF5-6939-9F3A166935A3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주요 성분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E6FFEC-D10F-1AE5-1E12-8D7DB6803B2A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성분 선택    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055E701-87F1-D892-1F95-16B5DC032336}"/>
              </a:ext>
            </a:extLst>
          </p:cNvPr>
          <p:cNvGrpSpPr/>
          <p:nvPr/>
        </p:nvGrpSpPr>
        <p:grpSpPr>
          <a:xfrm>
            <a:off x="414346" y="5505450"/>
            <a:ext cx="2872709" cy="567994"/>
            <a:chOff x="371847" y="1100807"/>
            <a:chExt cx="2980282" cy="5679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AA26C2-DC52-8051-D1DE-13D339D197B9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기능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CC89E9-3C25-682C-1F88-838F213D67C1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기능 선택    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8C972C-9C5C-9C25-3C63-C9FE9274E727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D78B02-485C-00ED-E09E-8F06BEB7DED8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20760F-4E9A-6287-C21D-BE7817AC405B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04C6ED-3ADA-9BED-6D80-D6D4C6BD2523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975D4BB-24A7-799D-1F08-2A590BB437FF}"/>
              </a:ext>
            </a:extLst>
          </p:cNvPr>
          <p:cNvSpPr/>
          <p:nvPr/>
        </p:nvSpPr>
        <p:spPr>
          <a:xfrm>
            <a:off x="1430712" y="3455501"/>
            <a:ext cx="828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커스텀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E5DFB07-F3AD-9528-7A9D-78599E484CE4}"/>
              </a:ext>
            </a:extLst>
          </p:cNvPr>
          <p:cNvSpPr/>
          <p:nvPr/>
        </p:nvSpPr>
        <p:spPr>
          <a:xfrm>
            <a:off x="479425" y="3459643"/>
            <a:ext cx="828000" cy="252000"/>
          </a:xfrm>
          <a:prstGeom prst="roundRect">
            <a:avLst>
              <a:gd name="adj" fmla="val 4448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반복 주기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DA42DCBE-CC1D-FB02-26A1-58F446DCA083}"/>
              </a:ext>
            </a:extLst>
          </p:cNvPr>
          <p:cNvSpPr/>
          <p:nvPr/>
        </p:nvSpPr>
        <p:spPr>
          <a:xfrm>
            <a:off x="3490891" y="3307145"/>
            <a:ext cx="1731650" cy="962413"/>
          </a:xfrm>
          <a:prstGeom prst="wedgeRectCallout">
            <a:avLst>
              <a:gd name="adj1" fmla="val -55903"/>
              <a:gd name="adj2" fmla="val -2559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세그먼티드</a:t>
            </a:r>
            <a:r>
              <a:rPr lang="ko-KR" altLang="en-US" sz="1100" dirty="0">
                <a:solidFill>
                  <a:schemeClr val="tx1"/>
                </a:solidFill>
              </a:rPr>
              <a:t> 컨트롤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선택한 옵션에 따라 사용주기를 선택할 수 있는 화면이 다르게 </a:t>
            </a:r>
            <a:r>
              <a:rPr lang="ko-KR" altLang="en-US" sz="1100" dirty="0" err="1">
                <a:solidFill>
                  <a:schemeClr val="tx1"/>
                </a:solidFill>
              </a:rPr>
              <a:t>보여짐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기본 선택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반복주기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135976-229D-BC0A-97AB-A09CDE960B63}"/>
              </a:ext>
            </a:extLst>
          </p:cNvPr>
          <p:cNvSpPr txBox="1"/>
          <p:nvPr/>
        </p:nvSpPr>
        <p:spPr>
          <a:xfrm>
            <a:off x="360567" y="4190496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E439CF-7311-52F0-7613-145A4DB1C8C8}"/>
              </a:ext>
            </a:extLst>
          </p:cNvPr>
          <p:cNvSpPr txBox="1"/>
          <p:nvPr/>
        </p:nvSpPr>
        <p:spPr>
          <a:xfrm>
            <a:off x="360567" y="4495296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17F4AC-AF7B-ADAD-BD1A-95D1E967BBE1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D0394-8215-C39E-6928-BD7E2F44C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6EB5A4-C7BE-E08E-5938-93F68661629C}"/>
              </a:ext>
            </a:extLst>
          </p:cNvPr>
          <p:cNvGraphicFramePr/>
          <p:nvPr/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목록 편집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0973D33-6A7A-A1EE-E64E-ABEAF40176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6540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단색으로 채워진">
            <a:extLst>
              <a:ext uri="{FF2B5EF4-FFF2-40B4-BE49-F238E27FC236}">
                <a16:creationId xmlns:a16="http://schemas.microsoft.com/office/drawing/2014/main" id="{84ADE1D6-36C0-FA44-C4A2-4F19EB24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81" y="6139312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0E35220-8296-2132-63C0-3F38D6F35431}"/>
              </a:ext>
            </a:extLst>
          </p:cNvPr>
          <p:cNvCxnSpPr>
            <a:cxnSpLocks/>
          </p:cNvCxnSpPr>
          <p:nvPr/>
        </p:nvCxnSpPr>
        <p:spPr>
          <a:xfrm>
            <a:off x="369902" y="610235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그래픽 21" descr="주택 윤곽선">
            <a:extLst>
              <a:ext uri="{FF2B5EF4-FFF2-40B4-BE49-F238E27FC236}">
                <a16:creationId xmlns:a16="http://schemas.microsoft.com/office/drawing/2014/main" id="{28EBCAF9-92AE-CAC4-D6D9-D7C42FC19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2050" y="6122806"/>
            <a:ext cx="360000" cy="360000"/>
          </a:xfrm>
          <a:prstGeom prst="rect">
            <a:avLst/>
          </a:prstGeom>
        </p:spPr>
      </p:pic>
      <p:pic>
        <p:nvPicPr>
          <p:cNvPr id="24" name="그래픽 23" descr="목록 윤곽선">
            <a:extLst>
              <a:ext uri="{FF2B5EF4-FFF2-40B4-BE49-F238E27FC236}">
                <a16:creationId xmlns:a16="http://schemas.microsoft.com/office/drawing/2014/main" id="{6AA27200-DED5-A4DF-D8DA-456BCB2FE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9294" y="6181428"/>
            <a:ext cx="360000" cy="360000"/>
          </a:xfrm>
          <a:prstGeom prst="rect">
            <a:avLst/>
          </a:prstGeom>
        </p:spPr>
      </p:pic>
      <p:pic>
        <p:nvPicPr>
          <p:cNvPr id="26" name="그래픽 25" descr="목록 단색으로 채워진">
            <a:extLst>
              <a:ext uri="{FF2B5EF4-FFF2-40B4-BE49-F238E27FC236}">
                <a16:creationId xmlns:a16="http://schemas.microsoft.com/office/drawing/2014/main" id="{2FECA4BF-1060-F0E6-66E3-DE62EF2AD7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3650" y="57423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0C62C0-B166-D37D-8961-D4E97463E52F}"/>
              </a:ext>
            </a:extLst>
          </p:cNvPr>
          <p:cNvSpPr txBox="1"/>
          <p:nvPr/>
        </p:nvSpPr>
        <p:spPr>
          <a:xfrm>
            <a:off x="554931" y="1280917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피부 관리를 시작한 지 </a:t>
            </a:r>
            <a:r>
              <a:rPr lang="en-US" altLang="ko-KR" sz="1200" dirty="0"/>
              <a:t>N</a:t>
            </a:r>
            <a:r>
              <a:rPr lang="ko-KR" altLang="en-US" sz="1200" dirty="0"/>
              <a:t>일 째예요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40173E8-6400-0F29-F499-B33CE949F8F4}"/>
              </a:ext>
            </a:extLst>
          </p:cNvPr>
          <p:cNvSpPr/>
          <p:nvPr/>
        </p:nvSpPr>
        <p:spPr>
          <a:xfrm>
            <a:off x="479426" y="2003263"/>
            <a:ext cx="2736850" cy="2159659"/>
          </a:xfrm>
          <a:prstGeom prst="roundRect">
            <a:avLst>
              <a:gd name="adj" fmla="val 877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8D8DA5-F50B-2D0B-1E1F-132744D2B38B}"/>
              </a:ext>
            </a:extLst>
          </p:cNvPr>
          <p:cNvSpPr txBox="1"/>
          <p:nvPr/>
        </p:nvSpPr>
        <p:spPr>
          <a:xfrm>
            <a:off x="366540" y="1702623"/>
            <a:ext cx="297355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오늘 사용할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70615-C319-EC08-9632-2E1A179051F1}"/>
              </a:ext>
            </a:extLst>
          </p:cNvPr>
          <p:cNvSpPr txBox="1"/>
          <p:nvPr/>
        </p:nvSpPr>
        <p:spPr>
          <a:xfrm>
            <a:off x="554931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목록 편집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6D0E5D-8098-A208-629A-537E89DA34CA}"/>
              </a:ext>
            </a:extLst>
          </p:cNvPr>
          <p:cNvCxnSpPr>
            <a:cxnSpLocks/>
          </p:cNvCxnSpPr>
          <p:nvPr/>
        </p:nvCxnSpPr>
        <p:spPr>
          <a:xfrm>
            <a:off x="369902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A00C8091-C3B2-F4D5-3F87-2517AA4F2EF1}"/>
              </a:ext>
            </a:extLst>
          </p:cNvPr>
          <p:cNvSpPr/>
          <p:nvPr/>
        </p:nvSpPr>
        <p:spPr>
          <a:xfrm>
            <a:off x="3478571" y="797474"/>
            <a:ext cx="1045079" cy="250276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로고로 대체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8F94BEEE-23C0-21B0-20AF-A8A7F11E463F}"/>
              </a:ext>
            </a:extLst>
          </p:cNvPr>
          <p:cNvSpPr/>
          <p:nvPr/>
        </p:nvSpPr>
        <p:spPr>
          <a:xfrm>
            <a:off x="3216276" y="1321653"/>
            <a:ext cx="1362329" cy="359993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손글씨</a:t>
            </a:r>
            <a:r>
              <a:rPr lang="ko-KR" altLang="en-US" sz="1100" dirty="0">
                <a:solidFill>
                  <a:schemeClr val="tx1"/>
                </a:solidFill>
              </a:rPr>
              <a:t> 같은 특이한 글씨체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7989E6E-5625-3872-E70C-1B3098949895}"/>
              </a:ext>
            </a:extLst>
          </p:cNvPr>
          <p:cNvGrpSpPr/>
          <p:nvPr/>
        </p:nvGrpSpPr>
        <p:grpSpPr>
          <a:xfrm>
            <a:off x="613246" y="2149437"/>
            <a:ext cx="2469211" cy="400110"/>
            <a:chOff x="603250" y="2168487"/>
            <a:chExt cx="2469211" cy="40011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176DFD0-4F0F-120D-594B-0F6D679A8E3F}"/>
                </a:ext>
              </a:extLst>
            </p:cNvPr>
            <p:cNvSpPr/>
            <p:nvPr/>
          </p:nvSpPr>
          <p:spPr>
            <a:xfrm>
              <a:off x="603250" y="2188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256F3-54AE-B8F0-430B-50FEEA948445}"/>
                </a:ext>
              </a:extLst>
            </p:cNvPr>
            <p:cNvSpPr txBox="1"/>
            <p:nvPr/>
          </p:nvSpPr>
          <p:spPr>
            <a:xfrm>
              <a:off x="988004" y="216848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E78ACEC-5FC3-B23A-7DC0-E0472F903EC2}"/>
                </a:ext>
              </a:extLst>
            </p:cNvPr>
            <p:cNvGrpSpPr/>
            <p:nvPr/>
          </p:nvGrpSpPr>
          <p:grpSpPr>
            <a:xfrm>
              <a:off x="2117770" y="2188542"/>
              <a:ext cx="360000" cy="360000"/>
              <a:chOff x="2200320" y="2208597"/>
              <a:chExt cx="360000" cy="360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DD18D35-21BA-9801-FB16-B21088C41F6A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래픽 41" descr="어두움(작은 태양) 윤곽선">
                <a:extLst>
                  <a:ext uri="{FF2B5EF4-FFF2-40B4-BE49-F238E27FC236}">
                    <a16:creationId xmlns:a16="http://schemas.microsoft.com/office/drawing/2014/main" id="{21EF7815-7CE1-B0AC-E639-A1A53446D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FD0447E-4831-CE4F-AFB6-D88034AB558E}"/>
                </a:ext>
              </a:extLst>
            </p:cNvPr>
            <p:cNvGrpSpPr/>
            <p:nvPr/>
          </p:nvGrpSpPr>
          <p:grpSpPr>
            <a:xfrm>
              <a:off x="2502933" y="2224542"/>
              <a:ext cx="288000" cy="288000"/>
              <a:chOff x="2953030" y="2194616"/>
              <a:chExt cx="288000" cy="288000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C08F6C08-C116-02AA-4E32-0025B5DFD126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" name="그래픽 39" descr="달 윤곽선">
                <a:extLst>
                  <a:ext uri="{FF2B5EF4-FFF2-40B4-BE49-F238E27FC236}">
                    <a16:creationId xmlns:a16="http://schemas.microsoft.com/office/drawing/2014/main" id="{964BE00C-E41B-B77B-0F98-4E914D7B1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CC65A60-B6DE-941B-7D18-832347452388}"/>
                </a:ext>
              </a:extLst>
            </p:cNvPr>
            <p:cNvGrpSpPr/>
            <p:nvPr/>
          </p:nvGrpSpPr>
          <p:grpSpPr>
            <a:xfrm>
              <a:off x="2928461" y="2296542"/>
              <a:ext cx="144000" cy="144000"/>
              <a:chOff x="4438650" y="3892550"/>
              <a:chExt cx="984250" cy="98425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CEC744E-7F62-6586-AD7A-0427B2169DED}"/>
                  </a:ext>
                </a:extLst>
              </p:cNvPr>
              <p:cNvSpPr/>
              <p:nvPr/>
            </p:nvSpPr>
            <p:spPr>
              <a:xfrm>
                <a:off x="4438650" y="3892550"/>
                <a:ext cx="984250" cy="98425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8" name="그래픽 47" descr="닫기 윤곽선">
                <a:extLst>
                  <a:ext uri="{FF2B5EF4-FFF2-40B4-BE49-F238E27FC236}">
                    <a16:creationId xmlns:a16="http://schemas.microsoft.com/office/drawing/2014/main" id="{F10B693B-6846-6463-ECB9-480AADBC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16775" y="3970675"/>
                <a:ext cx="828000" cy="828000"/>
              </a:xfrm>
              <a:prstGeom prst="rect">
                <a:avLst/>
              </a:prstGeom>
            </p:spPr>
          </p:pic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4B5E022-1BB9-49C1-E52E-58B97CEB8092}"/>
              </a:ext>
            </a:extLst>
          </p:cNvPr>
          <p:cNvGrpSpPr/>
          <p:nvPr/>
        </p:nvGrpSpPr>
        <p:grpSpPr>
          <a:xfrm>
            <a:off x="613246" y="2665121"/>
            <a:ext cx="2469211" cy="400110"/>
            <a:chOff x="603250" y="2168487"/>
            <a:chExt cx="2469211" cy="40011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326C4B0-E35F-A798-1FE6-10F01A4EA905}"/>
                </a:ext>
              </a:extLst>
            </p:cNvPr>
            <p:cNvSpPr/>
            <p:nvPr/>
          </p:nvSpPr>
          <p:spPr>
            <a:xfrm>
              <a:off x="603250" y="2188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C90F01-91A5-C3DF-2A66-2BD20B6F7CEE}"/>
                </a:ext>
              </a:extLst>
            </p:cNvPr>
            <p:cNvSpPr txBox="1"/>
            <p:nvPr/>
          </p:nvSpPr>
          <p:spPr>
            <a:xfrm>
              <a:off x="988004" y="216848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FD66FD8E-F23F-8092-8781-DDAF5591AFC6}"/>
                </a:ext>
              </a:extLst>
            </p:cNvPr>
            <p:cNvGrpSpPr/>
            <p:nvPr/>
          </p:nvGrpSpPr>
          <p:grpSpPr>
            <a:xfrm>
              <a:off x="2117770" y="2188542"/>
              <a:ext cx="360000" cy="360000"/>
              <a:chOff x="2200320" y="2208597"/>
              <a:chExt cx="360000" cy="3600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E18F4E27-F4D0-DA41-43C1-D393DCD4CC42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6" name="그래픽 65" descr="어두움(작은 태양) 윤곽선">
                <a:extLst>
                  <a:ext uri="{FF2B5EF4-FFF2-40B4-BE49-F238E27FC236}">
                    <a16:creationId xmlns:a16="http://schemas.microsoft.com/office/drawing/2014/main" id="{9FC823D5-4BD4-D992-C159-C8C497DF6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3B130E79-8FD0-2ACD-7DD3-DF565B974A70}"/>
                </a:ext>
              </a:extLst>
            </p:cNvPr>
            <p:cNvGrpSpPr/>
            <p:nvPr/>
          </p:nvGrpSpPr>
          <p:grpSpPr>
            <a:xfrm>
              <a:off x="2502933" y="2224542"/>
              <a:ext cx="288000" cy="288000"/>
              <a:chOff x="2953030" y="2194616"/>
              <a:chExt cx="288000" cy="2880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C38D5660-35DE-0EC1-66C4-0122E7329F1B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4" name="그래픽 63" descr="달 윤곽선">
                <a:extLst>
                  <a:ext uri="{FF2B5EF4-FFF2-40B4-BE49-F238E27FC236}">
                    <a16:creationId xmlns:a16="http://schemas.microsoft.com/office/drawing/2014/main" id="{9D08A575-E5AD-619D-E12C-E661EFAA1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B627EFD-4BE0-5138-4DC0-8DBC980AFF63}"/>
                </a:ext>
              </a:extLst>
            </p:cNvPr>
            <p:cNvGrpSpPr/>
            <p:nvPr/>
          </p:nvGrpSpPr>
          <p:grpSpPr>
            <a:xfrm>
              <a:off x="2928461" y="2296542"/>
              <a:ext cx="144000" cy="144000"/>
              <a:chOff x="4438650" y="3892550"/>
              <a:chExt cx="984250" cy="98425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F6D650F4-5EFA-A201-6BB6-A90198B1C8D0}"/>
                  </a:ext>
                </a:extLst>
              </p:cNvPr>
              <p:cNvSpPr/>
              <p:nvPr/>
            </p:nvSpPr>
            <p:spPr>
              <a:xfrm>
                <a:off x="4438650" y="3892550"/>
                <a:ext cx="984250" cy="98425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2" name="그래픽 61" descr="닫기 윤곽선">
                <a:extLst>
                  <a:ext uri="{FF2B5EF4-FFF2-40B4-BE49-F238E27FC236}">
                    <a16:creationId xmlns:a16="http://schemas.microsoft.com/office/drawing/2014/main" id="{0FDF6EB2-CD6E-7743-7AA8-36FE1BAC3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16775" y="3970675"/>
                <a:ext cx="828000" cy="828000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D90C004-C730-2EC4-6F2F-7E5778B3F08F}"/>
              </a:ext>
            </a:extLst>
          </p:cNvPr>
          <p:cNvGrpSpPr/>
          <p:nvPr/>
        </p:nvGrpSpPr>
        <p:grpSpPr>
          <a:xfrm>
            <a:off x="613246" y="3178722"/>
            <a:ext cx="2469211" cy="400110"/>
            <a:chOff x="603250" y="2168487"/>
            <a:chExt cx="2469211" cy="40011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575C9FF-C8AD-CCE6-B173-2AB179472AD8}"/>
                </a:ext>
              </a:extLst>
            </p:cNvPr>
            <p:cNvSpPr/>
            <p:nvPr/>
          </p:nvSpPr>
          <p:spPr>
            <a:xfrm>
              <a:off x="603250" y="2188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30EE6C8-41D9-3A91-EC62-C1C5C80CE65E}"/>
                </a:ext>
              </a:extLst>
            </p:cNvPr>
            <p:cNvSpPr txBox="1"/>
            <p:nvPr/>
          </p:nvSpPr>
          <p:spPr>
            <a:xfrm>
              <a:off x="988004" y="216848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346CAD9-EBFC-5C84-BEFF-DF8C38CD669A}"/>
                </a:ext>
              </a:extLst>
            </p:cNvPr>
            <p:cNvGrpSpPr/>
            <p:nvPr/>
          </p:nvGrpSpPr>
          <p:grpSpPr>
            <a:xfrm>
              <a:off x="2117770" y="2188542"/>
              <a:ext cx="360000" cy="360000"/>
              <a:chOff x="2200320" y="2208597"/>
              <a:chExt cx="360000" cy="360000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8CC537DA-88C1-2113-E188-63D1D5DAD382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그래픽 77" descr="어두움(작은 태양) 윤곽선">
                <a:extLst>
                  <a:ext uri="{FF2B5EF4-FFF2-40B4-BE49-F238E27FC236}">
                    <a16:creationId xmlns:a16="http://schemas.microsoft.com/office/drawing/2014/main" id="{5690CD22-824C-070E-6B58-A822FC5BE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530703A-384F-AFF9-369C-79758B5BC015}"/>
                </a:ext>
              </a:extLst>
            </p:cNvPr>
            <p:cNvGrpSpPr/>
            <p:nvPr/>
          </p:nvGrpSpPr>
          <p:grpSpPr>
            <a:xfrm>
              <a:off x="2502933" y="2224542"/>
              <a:ext cx="288000" cy="288000"/>
              <a:chOff x="2953030" y="2194616"/>
              <a:chExt cx="288000" cy="288000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825951D-D308-1C65-0220-653A95D77392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그래픽 75" descr="달 윤곽선">
                <a:extLst>
                  <a:ext uri="{FF2B5EF4-FFF2-40B4-BE49-F238E27FC236}">
                    <a16:creationId xmlns:a16="http://schemas.microsoft.com/office/drawing/2014/main" id="{23CB8A23-11E1-AD54-9B69-5169EFE01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321A76A-2BA5-0B96-7421-E51F5367339A}"/>
                </a:ext>
              </a:extLst>
            </p:cNvPr>
            <p:cNvGrpSpPr/>
            <p:nvPr/>
          </p:nvGrpSpPr>
          <p:grpSpPr>
            <a:xfrm>
              <a:off x="2928461" y="2296542"/>
              <a:ext cx="144000" cy="144000"/>
              <a:chOff x="4438650" y="3892550"/>
              <a:chExt cx="984250" cy="984250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CF4A24F-2222-F40B-F867-B11CAAB128A6}"/>
                  </a:ext>
                </a:extLst>
              </p:cNvPr>
              <p:cNvSpPr/>
              <p:nvPr/>
            </p:nvSpPr>
            <p:spPr>
              <a:xfrm>
                <a:off x="4438650" y="3892550"/>
                <a:ext cx="984250" cy="98425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4" name="그래픽 73" descr="닫기 윤곽선">
                <a:extLst>
                  <a:ext uri="{FF2B5EF4-FFF2-40B4-BE49-F238E27FC236}">
                    <a16:creationId xmlns:a16="http://schemas.microsoft.com/office/drawing/2014/main" id="{9C95A351-6ECD-74D7-46AC-835955481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16775" y="3970675"/>
                <a:ext cx="828000" cy="828000"/>
              </a:xfrm>
              <a:prstGeom prst="rect">
                <a:avLst/>
              </a:prstGeom>
            </p:spPr>
          </p:pic>
        </p:grpSp>
      </p:grp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ADA3B037-4DA3-F580-6EE1-711A41F68AD9}"/>
              </a:ext>
            </a:extLst>
          </p:cNvPr>
          <p:cNvSpPr/>
          <p:nvPr/>
        </p:nvSpPr>
        <p:spPr>
          <a:xfrm>
            <a:off x="3550273" y="2008031"/>
            <a:ext cx="2069477" cy="1246187"/>
          </a:xfrm>
          <a:prstGeom prst="wedgeRectCallout">
            <a:avLst>
              <a:gd name="adj1" fmla="val -55841"/>
              <a:gd name="adj2" fmla="val -2099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이미지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브랜드</a:t>
            </a:r>
            <a:r>
              <a:rPr lang="en-US" altLang="ko-KR" sz="1100" dirty="0">
                <a:solidFill>
                  <a:schemeClr val="tx1"/>
                </a:solidFill>
              </a:rPr>
              <a:t>&amp;</a:t>
            </a:r>
            <a:r>
              <a:rPr lang="ko-KR" altLang="en-US" sz="1100" dirty="0">
                <a:solidFill>
                  <a:schemeClr val="tx1"/>
                </a:solidFill>
              </a:rPr>
              <a:t>제품명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시간대가 해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달 아이콘으로 표시됨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달 아이콘은 화장품 사용 체크 기능을 포함함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이 카드의 기능은 가변적임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8B3D5BD3-64A9-6B3C-B670-AE684A5A3741}"/>
              </a:ext>
            </a:extLst>
          </p:cNvPr>
          <p:cNvSpPr/>
          <p:nvPr/>
        </p:nvSpPr>
        <p:spPr>
          <a:xfrm>
            <a:off x="3235747" y="3344079"/>
            <a:ext cx="1487379" cy="276995"/>
          </a:xfrm>
          <a:prstGeom prst="wedgeRectCallout">
            <a:avLst>
              <a:gd name="adj1" fmla="val -56659"/>
              <a:gd name="adj2" fmla="val -3131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목록에서 삭제 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DE6CEFF-E693-A71D-F4B3-E12334FE7E50}"/>
              </a:ext>
            </a:extLst>
          </p:cNvPr>
          <p:cNvSpPr/>
          <p:nvPr/>
        </p:nvSpPr>
        <p:spPr>
          <a:xfrm>
            <a:off x="1361851" y="3755017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제품 추가</a:t>
            </a: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7F22ABF0-8068-0927-75CE-21D1B48CAB28}"/>
              </a:ext>
            </a:extLst>
          </p:cNvPr>
          <p:cNvSpPr/>
          <p:nvPr/>
        </p:nvSpPr>
        <p:spPr>
          <a:xfrm>
            <a:off x="2562686" y="3732094"/>
            <a:ext cx="2450700" cy="57287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사용자가 기존에 설정한 오늘 사용할 제품 외의 다른 </a:t>
            </a:r>
            <a:r>
              <a:rPr lang="ko-KR" altLang="en-US" sz="1100">
                <a:solidFill>
                  <a:schemeClr val="tx1"/>
                </a:solidFill>
              </a:rPr>
              <a:t>제품을 목록에 </a:t>
            </a:r>
            <a:r>
              <a:rPr lang="ko-KR" altLang="en-US" sz="1100" dirty="0">
                <a:solidFill>
                  <a:schemeClr val="tx1"/>
                </a:solidFill>
              </a:rPr>
              <a:t>추가하는 페이지로 이동하는 버튼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CC656518-C637-48FE-8197-A28242F421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5776" y="70553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2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CAA3BB4-94A1-0940-F520-357E719F0F65}"/>
                  </a:ext>
                </a:extLst>
              </p14:cNvPr>
              <p14:cNvContentPartPr/>
              <p14:nvPr/>
            </p14:nvContentPartPr>
            <p14:xfrm>
              <a:off x="285115" y="232336"/>
              <a:ext cx="42120" cy="3664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CAA3BB4-94A1-0940-F520-357E719F0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75" y="223696"/>
                <a:ext cx="597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C216BC5-B2AF-293F-2ABA-7E0BF2D414C6}"/>
                  </a:ext>
                </a:extLst>
              </p14:cNvPr>
              <p14:cNvContentPartPr/>
              <p14:nvPr/>
            </p14:nvContentPartPr>
            <p14:xfrm>
              <a:off x="500035" y="576136"/>
              <a:ext cx="15120" cy="75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C216BC5-B2AF-293F-2ABA-7E0BF2D414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035" y="567496"/>
                <a:ext cx="327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138E72-877E-9BB2-A50D-8C24D91F5FE6}"/>
              </a:ext>
            </a:extLst>
          </p:cNvPr>
          <p:cNvGrpSpPr/>
          <p:nvPr/>
        </p:nvGrpSpPr>
        <p:grpSpPr>
          <a:xfrm>
            <a:off x="660235" y="287056"/>
            <a:ext cx="788040" cy="231840"/>
            <a:chOff x="660235" y="287056"/>
            <a:chExt cx="78804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A0D2EC6-A064-6A08-2E26-B179C65A5F1A}"/>
                    </a:ext>
                  </a:extLst>
                </p14:cNvPr>
                <p14:cNvContentPartPr/>
                <p14:nvPr/>
              </p14:nvContentPartPr>
              <p14:xfrm>
                <a:off x="660235" y="329536"/>
                <a:ext cx="81000" cy="111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A0D2EC6-A064-6A08-2E26-B179C65A5F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235" y="320536"/>
                  <a:ext cx="98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94F460B-032F-215F-7396-02CAE34E86F7}"/>
                    </a:ext>
                  </a:extLst>
                </p14:cNvPr>
                <p14:cNvContentPartPr/>
                <p14:nvPr/>
              </p14:nvContentPartPr>
              <p14:xfrm>
                <a:off x="667795" y="330256"/>
                <a:ext cx="120600" cy="1886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94F460B-032F-215F-7396-02CAE34E86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795" y="321616"/>
                  <a:ext cx="138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D9F6BDE-AC3A-3AE0-2639-8551DA6BACF6}"/>
                    </a:ext>
                  </a:extLst>
                </p14:cNvPr>
                <p14:cNvContentPartPr/>
                <p14:nvPr/>
              </p14:nvContentPartPr>
              <p14:xfrm>
                <a:off x="812875" y="387496"/>
                <a:ext cx="24480" cy="95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D9F6BDE-AC3A-3AE0-2639-8551DA6BAC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3875" y="378496"/>
                  <a:ext cx="42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0BA7C26-CE2B-63C3-74CB-E50D5E8EAE05}"/>
                    </a:ext>
                  </a:extLst>
                </p14:cNvPr>
                <p14:cNvContentPartPr/>
                <p14:nvPr/>
              </p14:nvContentPartPr>
              <p14:xfrm>
                <a:off x="847795" y="429256"/>
                <a:ext cx="15480" cy="57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0BA7C26-CE2B-63C3-74CB-E50D5E8EAE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8795" y="420616"/>
                  <a:ext cx="33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5421E81-E796-BA0F-636B-9ACF337122E9}"/>
                    </a:ext>
                  </a:extLst>
                </p14:cNvPr>
                <p14:cNvContentPartPr/>
                <p14:nvPr/>
              </p14:nvContentPartPr>
              <p14:xfrm>
                <a:off x="889195" y="384976"/>
                <a:ext cx="25560" cy="71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5421E81-E796-BA0F-636B-9ACF337122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0555" y="375976"/>
                  <a:ext cx="43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D782972-37B2-F257-F75C-0E27EAEB4F23}"/>
                    </a:ext>
                  </a:extLst>
                </p14:cNvPr>
                <p14:cNvContentPartPr/>
                <p14:nvPr/>
              </p14:nvContentPartPr>
              <p14:xfrm>
                <a:off x="972715" y="316936"/>
                <a:ext cx="24120" cy="125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D782972-37B2-F257-F75C-0E27EAEB4F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4075" y="307936"/>
                  <a:ext cx="41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0145623-B2F7-8076-9FBC-05E103001E00}"/>
                    </a:ext>
                  </a:extLst>
                </p14:cNvPr>
                <p14:cNvContentPartPr/>
                <p14:nvPr/>
              </p14:nvContentPartPr>
              <p14:xfrm>
                <a:off x="990355" y="388216"/>
                <a:ext cx="37800" cy="52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0145623-B2F7-8076-9FBC-05E103001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1715" y="379576"/>
                  <a:ext cx="55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CDA3DBA-DD95-93A9-52D1-E6EED170F180}"/>
                    </a:ext>
                  </a:extLst>
                </p14:cNvPr>
                <p14:cNvContentPartPr/>
                <p14:nvPr/>
              </p14:nvContentPartPr>
              <p14:xfrm>
                <a:off x="1057315" y="344296"/>
                <a:ext cx="21960" cy="91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CDA3DBA-DD95-93A9-52D1-E6EED170F1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315" y="335656"/>
                  <a:ext cx="39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344C11B-E93A-B680-D257-86C2D5DEC1F6}"/>
                    </a:ext>
                  </a:extLst>
                </p14:cNvPr>
                <p14:cNvContentPartPr/>
                <p14:nvPr/>
              </p14:nvContentPartPr>
              <p14:xfrm>
                <a:off x="1131115" y="287056"/>
                <a:ext cx="73080" cy="134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344C11B-E93A-B680-D257-86C2D5DEC1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475" y="278056"/>
                  <a:ext cx="90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FEF18A1-308B-FCF7-CBAE-97332003AD01}"/>
                    </a:ext>
                  </a:extLst>
                </p14:cNvPr>
                <p14:cNvContentPartPr/>
                <p14:nvPr/>
              </p14:nvContentPartPr>
              <p14:xfrm>
                <a:off x="1168915" y="368776"/>
                <a:ext cx="85320" cy="130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FEF18A1-308B-FCF7-CBAE-97332003AD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9915" y="360136"/>
                  <a:ext cx="10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0B343F5-CC8F-F038-EE9C-110DC4ABF780}"/>
                    </a:ext>
                  </a:extLst>
                </p14:cNvPr>
                <p14:cNvContentPartPr/>
                <p14:nvPr/>
              </p14:nvContentPartPr>
              <p14:xfrm>
                <a:off x="1281955" y="296776"/>
                <a:ext cx="141480" cy="109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0B343F5-CC8F-F038-EE9C-110DC4ABF7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72955" y="287776"/>
                  <a:ext cx="159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E568977-3081-8A11-E21D-8A9B40BA9659}"/>
                    </a:ext>
                  </a:extLst>
                </p14:cNvPr>
                <p14:cNvContentPartPr/>
                <p14:nvPr/>
              </p14:nvContentPartPr>
              <p14:xfrm>
                <a:off x="1362595" y="456256"/>
                <a:ext cx="85680" cy="28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E568977-3081-8A11-E21D-8A9B40BA96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3955" y="447616"/>
                  <a:ext cx="1033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F4D426-4707-D29C-9C76-AFDA6E4F6EED}"/>
              </a:ext>
            </a:extLst>
          </p:cNvPr>
          <p:cNvGrpSpPr/>
          <p:nvPr/>
        </p:nvGrpSpPr>
        <p:grpSpPr>
          <a:xfrm>
            <a:off x="1655275" y="208576"/>
            <a:ext cx="360360" cy="355320"/>
            <a:chOff x="1655275" y="208576"/>
            <a:chExt cx="36036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853D55D-6CAC-02D0-ECE9-9F7F3611911D}"/>
                    </a:ext>
                  </a:extLst>
                </p14:cNvPr>
                <p14:cNvContentPartPr/>
                <p14:nvPr/>
              </p14:nvContentPartPr>
              <p14:xfrm>
                <a:off x="1655275" y="220096"/>
                <a:ext cx="93240" cy="278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853D55D-6CAC-02D0-ECE9-9F7F361191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46635" y="211456"/>
                  <a:ext cx="110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47B2BCF-4977-D7D7-1226-D5DC5F3CB359}"/>
                    </a:ext>
                  </a:extLst>
                </p14:cNvPr>
                <p14:cNvContentPartPr/>
                <p14:nvPr/>
              </p14:nvContentPartPr>
              <p14:xfrm>
                <a:off x="1824115" y="208576"/>
                <a:ext cx="37800" cy="428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47B2BCF-4977-D7D7-1226-D5DC5F3CB3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15115" y="199576"/>
                  <a:ext cx="55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3A6788A-E68A-AB5E-2783-8E3CB9BA5F08}"/>
                    </a:ext>
                  </a:extLst>
                </p14:cNvPr>
                <p14:cNvContentPartPr/>
                <p14:nvPr/>
              </p14:nvContentPartPr>
              <p14:xfrm>
                <a:off x="1809355" y="270496"/>
                <a:ext cx="161640" cy="192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3A6788A-E68A-AB5E-2783-8E3CB9BA5F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00715" y="261496"/>
                  <a:ext cx="179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879A417-764E-2121-E4E6-1DB605F2B953}"/>
                    </a:ext>
                  </a:extLst>
                </p14:cNvPr>
                <p14:cNvContentPartPr/>
                <p14:nvPr/>
              </p14:nvContentPartPr>
              <p14:xfrm>
                <a:off x="1913035" y="481456"/>
                <a:ext cx="15480" cy="80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879A417-764E-2121-E4E6-1DB605F2B9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4395" y="472456"/>
                  <a:ext cx="33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FB1A011-4091-57A8-33F4-830ADE8F3833}"/>
                    </a:ext>
                  </a:extLst>
                </p14:cNvPr>
                <p14:cNvContentPartPr/>
                <p14:nvPr/>
              </p14:nvContentPartPr>
              <p14:xfrm>
                <a:off x="1938955" y="495856"/>
                <a:ext cx="76680" cy="68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FB1A011-4091-57A8-33F4-830ADE8F38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9955" y="486856"/>
                  <a:ext cx="9432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9A3DB89-D8BA-DDAD-BF29-77999354DE36}"/>
                  </a:ext>
                </a:extLst>
              </p14:cNvPr>
              <p14:cNvContentPartPr/>
              <p14:nvPr/>
            </p14:nvContentPartPr>
            <p14:xfrm>
              <a:off x="2144875" y="228016"/>
              <a:ext cx="107640" cy="2743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9A3DB89-D8BA-DDAD-BF29-77999354DE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35875" y="219016"/>
                <a:ext cx="125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DFA1022-1E0D-A926-3905-9A7B0AD48F28}"/>
                  </a:ext>
                </a:extLst>
              </p14:cNvPr>
              <p14:cNvContentPartPr/>
              <p14:nvPr/>
            </p14:nvContentPartPr>
            <p14:xfrm>
              <a:off x="703075" y="1086256"/>
              <a:ext cx="2340000" cy="38080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DFA1022-1E0D-A926-3905-9A7B0AD48F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075" y="1077256"/>
                <a:ext cx="2357640" cy="38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EDFA1DE-AE71-9F87-8AAE-810E461990E1}"/>
                  </a:ext>
                </a:extLst>
              </p14:cNvPr>
              <p14:cNvContentPartPr/>
              <p14:nvPr/>
            </p14:nvContentPartPr>
            <p14:xfrm>
              <a:off x="736915" y="4513096"/>
              <a:ext cx="2273040" cy="144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EDFA1DE-AE71-9F87-8AAE-810E461990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7915" y="4504096"/>
                <a:ext cx="229068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1466994C-BF7A-7C17-A0F0-40E213365BB2}"/>
              </a:ext>
            </a:extLst>
          </p:cNvPr>
          <p:cNvGrpSpPr/>
          <p:nvPr/>
        </p:nvGrpSpPr>
        <p:grpSpPr>
          <a:xfrm>
            <a:off x="1681915" y="4578616"/>
            <a:ext cx="272160" cy="251640"/>
            <a:chOff x="1681915" y="4578616"/>
            <a:chExt cx="27216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B42B531-E1E3-499D-CC0F-C060B1C5A47C}"/>
                    </a:ext>
                  </a:extLst>
                </p14:cNvPr>
                <p14:cNvContentPartPr/>
                <p14:nvPr/>
              </p14:nvContentPartPr>
              <p14:xfrm>
                <a:off x="1681915" y="4578616"/>
                <a:ext cx="272160" cy="2516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B42B531-E1E3-499D-CC0F-C060B1C5A4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3275" y="4569976"/>
                  <a:ext cx="289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CBA9366-C55D-6E83-7193-9EF6C8AF5354}"/>
                    </a:ext>
                  </a:extLst>
                </p14:cNvPr>
                <p14:cNvContentPartPr/>
                <p14:nvPr/>
              </p14:nvContentPartPr>
              <p14:xfrm>
                <a:off x="1788475" y="4689856"/>
                <a:ext cx="61560" cy="1306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CBA9366-C55D-6E83-7193-9EF6C8AF53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79835" y="4680856"/>
                  <a:ext cx="7920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1E97A2-AC05-3B0B-3BD2-8A014DF02725}"/>
              </a:ext>
            </a:extLst>
          </p:cNvPr>
          <p:cNvGrpSpPr/>
          <p:nvPr/>
        </p:nvGrpSpPr>
        <p:grpSpPr>
          <a:xfrm>
            <a:off x="1739875" y="4938616"/>
            <a:ext cx="448560" cy="520200"/>
            <a:chOff x="1739875" y="4938616"/>
            <a:chExt cx="44856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CE3E81B-34A0-8C65-0F1B-25330CE90174}"/>
                    </a:ext>
                  </a:extLst>
                </p14:cNvPr>
                <p14:cNvContentPartPr/>
                <p14:nvPr/>
              </p14:nvContentPartPr>
              <p14:xfrm>
                <a:off x="1814755" y="4938616"/>
                <a:ext cx="78120" cy="181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CE3E81B-34A0-8C65-0F1B-25330CE901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6115" y="4929616"/>
                  <a:ext cx="95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A5B4537-3EB1-4A49-2673-6D98DF0D416D}"/>
                    </a:ext>
                  </a:extLst>
                </p14:cNvPr>
                <p14:cNvContentPartPr/>
                <p14:nvPr/>
              </p14:nvContentPartPr>
              <p14:xfrm>
                <a:off x="1746715" y="5176936"/>
                <a:ext cx="41040" cy="37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A5B4537-3EB1-4A49-2673-6D98DF0D41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38075" y="5167936"/>
                  <a:ext cx="58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42FD3-298E-13F4-CCCE-85A7829814CC}"/>
                    </a:ext>
                  </a:extLst>
                </p14:cNvPr>
                <p14:cNvContentPartPr/>
                <p14:nvPr/>
              </p14:nvContentPartPr>
              <p14:xfrm>
                <a:off x="1739875" y="5242456"/>
                <a:ext cx="60480" cy="1425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42FD3-298E-13F4-CCCE-85A7829814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30875" y="5233456"/>
                  <a:ext cx="78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CCB1D91-B16C-6ECE-A98D-65D0654B2D58}"/>
                    </a:ext>
                  </a:extLst>
                </p14:cNvPr>
                <p14:cNvContentPartPr/>
                <p14:nvPr/>
              </p14:nvContentPartPr>
              <p14:xfrm>
                <a:off x="1779835" y="5400856"/>
                <a:ext cx="34920" cy="579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CCB1D91-B16C-6ECE-A98D-65D0654B2D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71195" y="5391856"/>
                  <a:ext cx="52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BE69300-BBA6-4496-FA5E-5B0CE732F5A0}"/>
                    </a:ext>
                  </a:extLst>
                </p14:cNvPr>
                <p14:cNvContentPartPr/>
                <p14:nvPr/>
              </p14:nvContentPartPr>
              <p14:xfrm>
                <a:off x="1902955" y="5322376"/>
                <a:ext cx="39960" cy="67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BE69300-BBA6-4496-FA5E-5B0CE732F5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94315" y="5313736"/>
                  <a:ext cx="57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DAB7DDA-A474-141C-394E-596CD0AEF37F}"/>
                    </a:ext>
                  </a:extLst>
                </p14:cNvPr>
                <p14:cNvContentPartPr/>
                <p14:nvPr/>
              </p14:nvContentPartPr>
              <p14:xfrm>
                <a:off x="1953715" y="5315896"/>
                <a:ext cx="45720" cy="583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DAB7DDA-A474-141C-394E-596CD0AEF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5075" y="5306896"/>
                  <a:ext cx="63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B2FF10D-E85C-9C46-FEFF-242825DED0A5}"/>
                    </a:ext>
                  </a:extLst>
                </p14:cNvPr>
                <p14:cNvContentPartPr/>
                <p14:nvPr/>
              </p14:nvContentPartPr>
              <p14:xfrm>
                <a:off x="2011315" y="5317696"/>
                <a:ext cx="37800" cy="410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B2FF10D-E85C-9C46-FEFF-242825DED0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2315" y="5309056"/>
                  <a:ext cx="55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CACC580-BED5-ED48-4999-368B7A1C9805}"/>
                    </a:ext>
                  </a:extLst>
                </p14:cNvPr>
                <p14:cNvContentPartPr/>
                <p14:nvPr/>
              </p14:nvContentPartPr>
              <p14:xfrm>
                <a:off x="2078275" y="5295376"/>
                <a:ext cx="17280" cy="87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CACC580-BED5-ED48-4999-368B7A1C98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69275" y="5286376"/>
                  <a:ext cx="34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FADE2D8-94AD-49FD-47FE-495984C187CF}"/>
                    </a:ext>
                  </a:extLst>
                </p14:cNvPr>
                <p14:cNvContentPartPr/>
                <p14:nvPr/>
              </p14:nvContentPartPr>
              <p14:xfrm>
                <a:off x="2105635" y="5264056"/>
                <a:ext cx="43920" cy="50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FADE2D8-94AD-49FD-47FE-495984C187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96635" y="5255416"/>
                  <a:ext cx="61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7153219-68A8-0F57-DE3F-F4B0AD53F0A9}"/>
                    </a:ext>
                  </a:extLst>
                </p14:cNvPr>
                <p14:cNvContentPartPr/>
                <p14:nvPr/>
              </p14:nvContentPartPr>
              <p14:xfrm>
                <a:off x="2114635" y="5307976"/>
                <a:ext cx="15480" cy="64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7153219-68A8-0F57-DE3F-F4B0AD53F0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5995" y="5299336"/>
                  <a:ext cx="33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A44DD2F-0D80-1F5B-8502-5F64C6D1D0A6}"/>
                    </a:ext>
                  </a:extLst>
                </p14:cNvPr>
                <p14:cNvContentPartPr/>
                <p14:nvPr/>
              </p14:nvContentPartPr>
              <p14:xfrm>
                <a:off x="2115355" y="5324176"/>
                <a:ext cx="73080" cy="81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A44DD2F-0D80-1F5B-8502-5F64C6D1D0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06355" y="5315536"/>
                  <a:ext cx="907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197E745-5128-428C-97EE-D019AE816C21}"/>
              </a:ext>
            </a:extLst>
          </p:cNvPr>
          <p:cNvGrpSpPr/>
          <p:nvPr/>
        </p:nvGrpSpPr>
        <p:grpSpPr>
          <a:xfrm>
            <a:off x="875515" y="1377136"/>
            <a:ext cx="1946880" cy="651960"/>
            <a:chOff x="875515" y="1377136"/>
            <a:chExt cx="194688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52C2E8C-CBCE-1276-310F-1D7FD9163AD4}"/>
                    </a:ext>
                  </a:extLst>
                </p14:cNvPr>
                <p14:cNvContentPartPr/>
                <p14:nvPr/>
              </p14:nvContentPartPr>
              <p14:xfrm>
                <a:off x="875515" y="1380376"/>
                <a:ext cx="70200" cy="144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52C2E8C-CBCE-1276-310F-1D7FD9163A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6515" y="1371376"/>
                  <a:ext cx="87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D43E15E-8FF7-8841-D151-2377F0522BC3}"/>
                    </a:ext>
                  </a:extLst>
                </p14:cNvPr>
                <p14:cNvContentPartPr/>
                <p14:nvPr/>
              </p14:nvContentPartPr>
              <p14:xfrm>
                <a:off x="892795" y="1408096"/>
                <a:ext cx="11520" cy="662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D43E15E-8FF7-8841-D151-2377F0522B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3795" y="1399456"/>
                  <a:ext cx="29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5819914-2AC3-F1B4-FD36-D30EF65A9063}"/>
                    </a:ext>
                  </a:extLst>
                </p14:cNvPr>
                <p14:cNvContentPartPr/>
                <p14:nvPr/>
              </p14:nvContentPartPr>
              <p14:xfrm>
                <a:off x="923035" y="1418896"/>
                <a:ext cx="11520" cy="651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5819914-2AC3-F1B4-FD36-D30EF65A90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035" y="1409896"/>
                  <a:ext cx="29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73E4204-CE4C-7F58-1172-2139B154C02A}"/>
                    </a:ext>
                  </a:extLst>
                </p14:cNvPr>
                <p14:cNvContentPartPr/>
                <p14:nvPr/>
              </p14:nvContentPartPr>
              <p14:xfrm>
                <a:off x="890275" y="1491616"/>
                <a:ext cx="56520" cy="104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73E4204-CE4C-7F58-1172-2139B154C0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1275" y="1482976"/>
                  <a:ext cx="7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573FFB3-CC56-2241-8C73-CE31615EF5E6}"/>
                    </a:ext>
                  </a:extLst>
                </p14:cNvPr>
                <p14:cNvContentPartPr/>
                <p14:nvPr/>
              </p14:nvContentPartPr>
              <p14:xfrm>
                <a:off x="976315" y="1439776"/>
                <a:ext cx="5760" cy="496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573FFB3-CC56-2241-8C73-CE31615EF5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315" y="1430776"/>
                  <a:ext cx="23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1AEC689-F99D-531B-22B7-DEC24ECC7D92}"/>
                    </a:ext>
                  </a:extLst>
                </p14:cNvPr>
                <p14:cNvContentPartPr/>
                <p14:nvPr/>
              </p14:nvContentPartPr>
              <p14:xfrm>
                <a:off x="1017715" y="1377136"/>
                <a:ext cx="42120" cy="78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1AEC689-F99D-531B-22B7-DEC24ECC7D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8715" y="1368496"/>
                  <a:ext cx="59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19ACD17-FC21-4EC0-2C8C-60E6AD671367}"/>
                    </a:ext>
                  </a:extLst>
                </p14:cNvPr>
                <p14:cNvContentPartPr/>
                <p14:nvPr/>
              </p14:nvContentPartPr>
              <p14:xfrm>
                <a:off x="1021675" y="1418896"/>
                <a:ext cx="22320" cy="97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19ACD17-FC21-4EC0-2C8C-60E6AD6713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2675" y="1409896"/>
                  <a:ext cx="39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AA6651E-CAB0-531E-FA39-44F81BEA1E25}"/>
                    </a:ext>
                  </a:extLst>
                </p14:cNvPr>
                <p14:cNvContentPartPr/>
                <p14:nvPr/>
              </p14:nvContentPartPr>
              <p14:xfrm>
                <a:off x="1018435" y="1488016"/>
                <a:ext cx="48600" cy="295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AA6651E-CAB0-531E-FA39-44F81BEA1E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9435" y="1479376"/>
                  <a:ext cx="66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D09AB76-884F-A232-6346-79490D287B0B}"/>
                    </a:ext>
                  </a:extLst>
                </p14:cNvPr>
                <p14:cNvContentPartPr/>
                <p14:nvPr/>
              </p14:nvContentPartPr>
              <p14:xfrm>
                <a:off x="1119955" y="1403056"/>
                <a:ext cx="42840" cy="504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D09AB76-884F-A232-6346-79490D287B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0955" y="1394056"/>
                  <a:ext cx="60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5EA8D62-B8F7-28C0-AD67-9715A1FC7588}"/>
                    </a:ext>
                  </a:extLst>
                </p14:cNvPr>
                <p14:cNvContentPartPr/>
                <p14:nvPr/>
              </p14:nvContentPartPr>
              <p14:xfrm>
                <a:off x="1126075" y="1445176"/>
                <a:ext cx="38160" cy="468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5EA8D62-B8F7-28C0-AD67-9715A1FC75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7075" y="1436536"/>
                  <a:ext cx="55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D28FB191-D82C-4B52-2ACB-1027C717D081}"/>
                    </a:ext>
                  </a:extLst>
                </p14:cNvPr>
                <p14:cNvContentPartPr/>
                <p14:nvPr/>
              </p14:nvContentPartPr>
              <p14:xfrm>
                <a:off x="1189795" y="1439776"/>
                <a:ext cx="4320" cy="388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D28FB191-D82C-4B52-2ACB-1027C717D0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1155" y="1430776"/>
                  <a:ext cx="2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A9BA08B-CEE6-6ACB-9743-4BF9CDA691A2}"/>
                    </a:ext>
                  </a:extLst>
                </p14:cNvPr>
                <p14:cNvContentPartPr/>
                <p14:nvPr/>
              </p14:nvContentPartPr>
              <p14:xfrm>
                <a:off x="1194835" y="1453816"/>
                <a:ext cx="25200" cy="147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A9BA08B-CEE6-6ACB-9743-4BF9CDA691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5835" y="1444816"/>
                  <a:ext cx="42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0B76C66-1C1D-971D-9AF7-8BDFCF328EEE}"/>
                    </a:ext>
                  </a:extLst>
                </p14:cNvPr>
                <p14:cNvContentPartPr/>
                <p14:nvPr/>
              </p14:nvContentPartPr>
              <p14:xfrm>
                <a:off x="1171075" y="1508536"/>
                <a:ext cx="51120" cy="342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0B76C66-1C1D-971D-9AF7-8BDFCF328E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2075" y="1499896"/>
                  <a:ext cx="68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35AC7B9-3E1E-6DD1-4C90-8D9DFEB8FB8D}"/>
                    </a:ext>
                  </a:extLst>
                </p14:cNvPr>
                <p14:cNvContentPartPr/>
                <p14:nvPr/>
              </p14:nvContentPartPr>
              <p14:xfrm>
                <a:off x="1233715" y="1427536"/>
                <a:ext cx="58320" cy="788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35AC7B9-3E1E-6DD1-4C90-8D9DFEB8FB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25075" y="1418896"/>
                  <a:ext cx="75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A10817D-770D-2F2C-230B-74031A4670B7}"/>
                    </a:ext>
                  </a:extLst>
                </p14:cNvPr>
                <p14:cNvContentPartPr/>
                <p14:nvPr/>
              </p14:nvContentPartPr>
              <p14:xfrm>
                <a:off x="1309315" y="1456696"/>
                <a:ext cx="7920" cy="388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A10817D-770D-2F2C-230B-74031A4670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00315" y="1448056"/>
                  <a:ext cx="25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B35E86B-8D2E-836C-9A02-86DA81994AEE}"/>
                    </a:ext>
                  </a:extLst>
                </p14:cNvPr>
                <p14:cNvContentPartPr/>
                <p14:nvPr/>
              </p14:nvContentPartPr>
              <p14:xfrm>
                <a:off x="1345675" y="1407376"/>
                <a:ext cx="29880" cy="453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B35E86B-8D2E-836C-9A02-86DA81994A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7035" y="1398736"/>
                  <a:ext cx="4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B7A7591-AB6E-C46B-8E2E-F8EF5BD0565C}"/>
                    </a:ext>
                  </a:extLst>
                </p14:cNvPr>
                <p14:cNvContentPartPr/>
                <p14:nvPr/>
              </p14:nvContentPartPr>
              <p14:xfrm>
                <a:off x="1343155" y="1479736"/>
                <a:ext cx="31320" cy="93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B7A7591-AB6E-C46B-8E2E-F8EF5BD056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34515" y="1470736"/>
                  <a:ext cx="48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350B5C7-BB6E-C397-AB37-C2BBE6068782}"/>
                    </a:ext>
                  </a:extLst>
                </p14:cNvPr>
                <p14:cNvContentPartPr/>
                <p14:nvPr/>
              </p14:nvContentPartPr>
              <p14:xfrm>
                <a:off x="1355755" y="1515736"/>
                <a:ext cx="50040" cy="500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350B5C7-BB6E-C397-AB37-C2BBE60687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47115" y="1506736"/>
                  <a:ext cx="67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7B0CCF98-4765-17B5-1920-050CA30CE5BE}"/>
                    </a:ext>
                  </a:extLst>
                </p14:cNvPr>
                <p14:cNvContentPartPr/>
                <p14:nvPr/>
              </p14:nvContentPartPr>
              <p14:xfrm>
                <a:off x="1528195" y="1418896"/>
                <a:ext cx="17640" cy="907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7B0CCF98-4765-17B5-1920-050CA30CE5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19195" y="1409896"/>
                  <a:ext cx="3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F2E073A-68EB-DA02-4F68-D77B5E7A0979}"/>
                    </a:ext>
                  </a:extLst>
                </p14:cNvPr>
                <p14:cNvContentPartPr/>
                <p14:nvPr/>
              </p14:nvContentPartPr>
              <p14:xfrm>
                <a:off x="1543675" y="1461376"/>
                <a:ext cx="18720" cy="378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F2E073A-68EB-DA02-4F68-D77B5E7A09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34675" y="1452376"/>
                  <a:ext cx="36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98FFA43-BADE-2D84-1BBF-27319D559916}"/>
                    </a:ext>
                  </a:extLst>
                </p14:cNvPr>
                <p14:cNvContentPartPr/>
                <p14:nvPr/>
              </p14:nvContentPartPr>
              <p14:xfrm>
                <a:off x="1578595" y="1432576"/>
                <a:ext cx="11520" cy="543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98FFA43-BADE-2D84-1BBF-27319D5599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69595" y="1423936"/>
                  <a:ext cx="29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CE701CB-99DF-46AE-D777-4F675E7CCA77}"/>
                    </a:ext>
                  </a:extLst>
                </p14:cNvPr>
                <p14:cNvContentPartPr/>
                <p14:nvPr/>
              </p14:nvContentPartPr>
              <p14:xfrm>
                <a:off x="1603075" y="1410976"/>
                <a:ext cx="51840" cy="691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CE701CB-99DF-46AE-D777-4F675E7CCA7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94075" y="1401976"/>
                  <a:ext cx="69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94CC363-05FF-FA2D-3806-2E361194636C}"/>
                    </a:ext>
                  </a:extLst>
                </p14:cNvPr>
                <p14:cNvContentPartPr/>
                <p14:nvPr/>
              </p14:nvContentPartPr>
              <p14:xfrm>
                <a:off x="1637635" y="1462096"/>
                <a:ext cx="21240" cy="126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94CC363-05FF-FA2D-3806-2E36119463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28635" y="1453096"/>
                  <a:ext cx="3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E4C9FA8-28F9-EAD5-41A8-BD15E24BF481}"/>
                    </a:ext>
                  </a:extLst>
                </p14:cNvPr>
                <p14:cNvContentPartPr/>
                <p14:nvPr/>
              </p14:nvContentPartPr>
              <p14:xfrm>
                <a:off x="1670395" y="1431496"/>
                <a:ext cx="3960" cy="316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BE4C9FA8-28F9-EAD5-41A8-BD15E24BF4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61755" y="1422856"/>
                  <a:ext cx="21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B8B7BE9E-714F-79BE-C75E-EF3DA77D35E9}"/>
                    </a:ext>
                  </a:extLst>
                </p14:cNvPr>
                <p14:cNvContentPartPr/>
                <p14:nvPr/>
              </p14:nvContentPartPr>
              <p14:xfrm>
                <a:off x="1679035" y="1450576"/>
                <a:ext cx="24120" cy="90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B8B7BE9E-714F-79BE-C75E-EF3DA77D35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0035" y="1441576"/>
                  <a:ext cx="41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A1B93CF-B9CD-8874-0716-D257758465BC}"/>
                    </a:ext>
                  </a:extLst>
                </p14:cNvPr>
                <p14:cNvContentPartPr/>
                <p14:nvPr/>
              </p14:nvContentPartPr>
              <p14:xfrm>
                <a:off x="1667875" y="1499176"/>
                <a:ext cx="41400" cy="30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A1B93CF-B9CD-8874-0716-D257758465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59235" y="1490536"/>
                  <a:ext cx="59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1BAAD6E4-C33B-3D4C-AD7F-638020C20AD3}"/>
                    </a:ext>
                  </a:extLst>
                </p14:cNvPr>
                <p14:cNvContentPartPr/>
                <p14:nvPr/>
              </p14:nvContentPartPr>
              <p14:xfrm>
                <a:off x="1746355" y="1414576"/>
                <a:ext cx="18000" cy="162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1BAAD6E4-C33B-3D4C-AD7F-638020C20A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37715" y="1405936"/>
                  <a:ext cx="35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3D53DB6A-D415-450F-6634-8649B5CB4643}"/>
                    </a:ext>
                  </a:extLst>
                </p14:cNvPr>
                <p14:cNvContentPartPr/>
                <p14:nvPr/>
              </p14:nvContentPartPr>
              <p14:xfrm>
                <a:off x="1745995" y="1440496"/>
                <a:ext cx="23760" cy="93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3D53DB6A-D415-450F-6634-8649B5CB46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37355" y="1431856"/>
                  <a:ext cx="41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757899A-ACD7-47F9-5815-49E6B0B6D039}"/>
                    </a:ext>
                  </a:extLst>
                </p14:cNvPr>
                <p14:cNvContentPartPr/>
                <p14:nvPr/>
              </p14:nvContentPartPr>
              <p14:xfrm>
                <a:off x="1762555" y="1448416"/>
                <a:ext cx="91080" cy="752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757899A-ACD7-47F9-5815-49E6B0B6D0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53555" y="1439416"/>
                  <a:ext cx="108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7CB7BE7-3130-A945-88A2-7E2C34D77197}"/>
                    </a:ext>
                  </a:extLst>
                </p14:cNvPr>
                <p14:cNvContentPartPr/>
                <p14:nvPr/>
              </p14:nvContentPartPr>
              <p14:xfrm>
                <a:off x="1907635" y="1450936"/>
                <a:ext cx="80280" cy="601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7CB7BE7-3130-A945-88A2-7E2C34D771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98995" y="1442296"/>
                  <a:ext cx="97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B281D3C-CEB3-A326-7183-5C68F5195AF3}"/>
                    </a:ext>
                  </a:extLst>
                </p14:cNvPr>
                <p14:cNvContentPartPr/>
                <p14:nvPr/>
              </p14:nvContentPartPr>
              <p14:xfrm>
                <a:off x="1999795" y="1456696"/>
                <a:ext cx="13680" cy="417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B281D3C-CEB3-A326-7183-5C68F5195A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90795" y="1448056"/>
                  <a:ext cx="31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6FF4666-5F78-C4EA-5ED4-F8036BB800B8}"/>
                    </a:ext>
                  </a:extLst>
                </p14:cNvPr>
                <p14:cNvContentPartPr/>
                <p14:nvPr/>
              </p14:nvContentPartPr>
              <p14:xfrm>
                <a:off x="2120755" y="1440136"/>
                <a:ext cx="87120" cy="1094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6FF4666-5F78-C4EA-5ED4-F8036BB800B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11755" y="1431496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70E5E2A-CB22-CDC5-AF37-EDE539E7ED0E}"/>
                    </a:ext>
                  </a:extLst>
                </p14:cNvPr>
                <p14:cNvContentPartPr/>
                <p14:nvPr/>
              </p14:nvContentPartPr>
              <p14:xfrm>
                <a:off x="2248195" y="1452376"/>
                <a:ext cx="23040" cy="450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70E5E2A-CB22-CDC5-AF37-EDE539E7ED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39555" y="1443376"/>
                  <a:ext cx="40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C9DFBB9-925D-3153-8277-A5A1554CCE51}"/>
                    </a:ext>
                  </a:extLst>
                </p14:cNvPr>
                <p14:cNvContentPartPr/>
                <p14:nvPr/>
              </p14:nvContentPartPr>
              <p14:xfrm>
                <a:off x="2288155" y="1469656"/>
                <a:ext cx="9000" cy="532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C9DFBB9-925D-3153-8277-A5A1554CCE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79155" y="1461016"/>
                  <a:ext cx="26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908528A-97F5-F42D-E19A-4239C5FB7BDE}"/>
                    </a:ext>
                  </a:extLst>
                </p14:cNvPr>
                <p14:cNvContentPartPr/>
                <p14:nvPr/>
              </p14:nvContentPartPr>
              <p14:xfrm>
                <a:off x="2271235" y="1529776"/>
                <a:ext cx="49680" cy="396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908528A-97F5-F42D-E19A-4239C5FB7B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62235" y="1520776"/>
                  <a:ext cx="67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80B7AD1-3B12-AAF6-130F-694EF29F8670}"/>
                    </a:ext>
                  </a:extLst>
                </p14:cNvPr>
                <p14:cNvContentPartPr/>
                <p14:nvPr/>
              </p14:nvContentPartPr>
              <p14:xfrm>
                <a:off x="2354035" y="1453096"/>
                <a:ext cx="30600" cy="784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80B7AD1-3B12-AAF6-130F-694EF29F86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5035" y="1444456"/>
                  <a:ext cx="48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93442BD6-BA2A-CDE7-55ED-9240B03B4536}"/>
                    </a:ext>
                  </a:extLst>
                </p14:cNvPr>
                <p14:cNvContentPartPr/>
                <p14:nvPr/>
              </p14:nvContentPartPr>
              <p14:xfrm>
                <a:off x="2377075" y="1515016"/>
                <a:ext cx="27000" cy="165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93442BD6-BA2A-CDE7-55ED-9240B03B45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68075" y="1506376"/>
                  <a:ext cx="4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A5E4A1B-E1F9-AB66-69D9-B4755C98BEC6}"/>
                    </a:ext>
                  </a:extLst>
                </p14:cNvPr>
                <p14:cNvContentPartPr/>
                <p14:nvPr/>
              </p14:nvContentPartPr>
              <p14:xfrm>
                <a:off x="2414515" y="1458136"/>
                <a:ext cx="26640" cy="691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A5E4A1B-E1F9-AB66-69D9-B4755C98BE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05875" y="1449496"/>
                  <a:ext cx="44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DB712CD-39B1-844B-E662-995921F1A009}"/>
                    </a:ext>
                  </a:extLst>
                </p14:cNvPr>
                <p14:cNvContentPartPr/>
                <p14:nvPr/>
              </p14:nvContentPartPr>
              <p14:xfrm>
                <a:off x="2445475" y="1504216"/>
                <a:ext cx="16920" cy="262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DB712CD-39B1-844B-E662-995921F1A00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36835" y="1495216"/>
                  <a:ext cx="34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0ABF4AA5-0F8D-5331-F2E8-04740105A298}"/>
                    </a:ext>
                  </a:extLst>
                </p14:cNvPr>
                <p14:cNvContentPartPr/>
                <p14:nvPr/>
              </p14:nvContentPartPr>
              <p14:xfrm>
                <a:off x="2479675" y="1486216"/>
                <a:ext cx="42480" cy="514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0ABF4AA5-0F8D-5331-F2E8-04740105A2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70675" y="1477216"/>
                  <a:ext cx="60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BD29D1D6-8482-D88A-1183-F21492A97209}"/>
                    </a:ext>
                  </a:extLst>
                </p14:cNvPr>
                <p14:cNvContentPartPr/>
                <p14:nvPr/>
              </p14:nvContentPartPr>
              <p14:xfrm>
                <a:off x="2555635" y="1469296"/>
                <a:ext cx="79560" cy="471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BD29D1D6-8482-D88A-1183-F21492A972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46995" y="1460296"/>
                  <a:ext cx="97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D7BF233-B8FE-D8FF-07A5-A9947B173303}"/>
                    </a:ext>
                  </a:extLst>
                </p14:cNvPr>
                <p14:cNvContentPartPr/>
                <p14:nvPr/>
              </p14:nvContentPartPr>
              <p14:xfrm>
                <a:off x="2654275" y="1479736"/>
                <a:ext cx="14040" cy="277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D7BF233-B8FE-D8FF-07A5-A9947B1733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45635" y="1470736"/>
                  <a:ext cx="31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3B2D80D2-171A-1411-5350-8A38960C7263}"/>
                    </a:ext>
                  </a:extLst>
                </p14:cNvPr>
                <p14:cNvContentPartPr/>
                <p14:nvPr/>
              </p14:nvContentPartPr>
              <p14:xfrm>
                <a:off x="2685595" y="1455616"/>
                <a:ext cx="25920" cy="655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3B2D80D2-171A-1411-5350-8A38960C72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76955" y="1446616"/>
                  <a:ext cx="43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7EBE7D1-E816-4BD9-AB2A-140FF5531FAF}"/>
                    </a:ext>
                  </a:extLst>
                </p14:cNvPr>
                <p14:cNvContentPartPr/>
                <p14:nvPr/>
              </p14:nvContentPartPr>
              <p14:xfrm>
                <a:off x="2693155" y="1470376"/>
                <a:ext cx="58320" cy="637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7EBE7D1-E816-4BD9-AB2A-140FF5531F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84515" y="1461376"/>
                  <a:ext cx="75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9062098E-4BF8-8EE8-0036-02B062904B7F}"/>
                    </a:ext>
                  </a:extLst>
                </p14:cNvPr>
                <p14:cNvContentPartPr/>
                <p14:nvPr/>
              </p14:nvContentPartPr>
              <p14:xfrm>
                <a:off x="2800435" y="1446256"/>
                <a:ext cx="2880" cy="57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9062098E-4BF8-8EE8-0036-02B062904B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91435" y="1437256"/>
                  <a:ext cx="20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7A19BEA0-A436-40F8-7B2E-857C14E0AB33}"/>
                    </a:ext>
                  </a:extLst>
                </p14:cNvPr>
                <p14:cNvContentPartPr/>
                <p14:nvPr/>
              </p14:nvContentPartPr>
              <p14:xfrm>
                <a:off x="2813395" y="1543816"/>
                <a:ext cx="9000" cy="82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7A19BEA0-A436-40F8-7B2E-857C14E0AB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04395" y="1534816"/>
                  <a:ext cx="26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A5CDD2AB-4330-D5F1-7497-7FC83567353A}"/>
                    </a:ext>
                  </a:extLst>
                </p14:cNvPr>
                <p14:cNvContentPartPr/>
                <p14:nvPr/>
              </p14:nvContentPartPr>
              <p14:xfrm>
                <a:off x="893875" y="1825696"/>
                <a:ext cx="61200" cy="1094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A5CDD2AB-4330-D5F1-7497-7FC83567353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4875" y="1817056"/>
                  <a:ext cx="78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1E80C14-2736-C2BC-66E3-81E6CA79D20F}"/>
                    </a:ext>
                  </a:extLst>
                </p14:cNvPr>
                <p14:cNvContentPartPr/>
                <p14:nvPr/>
              </p14:nvContentPartPr>
              <p14:xfrm>
                <a:off x="968395" y="1829296"/>
                <a:ext cx="38160" cy="482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1E80C14-2736-C2BC-66E3-81E6CA79D2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59395" y="1820296"/>
                  <a:ext cx="55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0051FA02-1A01-780B-7F7E-37EAB537CDD0}"/>
                    </a:ext>
                  </a:extLst>
                </p14:cNvPr>
                <p14:cNvContentPartPr/>
                <p14:nvPr/>
              </p14:nvContentPartPr>
              <p14:xfrm>
                <a:off x="978475" y="1898056"/>
                <a:ext cx="34200" cy="93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0051FA02-1A01-780B-7F7E-37EAB537CDD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9475" y="1889056"/>
                  <a:ext cx="51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220DD75-938B-3D94-AA03-3BE9A36FEEB3}"/>
                    </a:ext>
                  </a:extLst>
                </p14:cNvPr>
                <p14:cNvContentPartPr/>
                <p14:nvPr/>
              </p14:nvContentPartPr>
              <p14:xfrm>
                <a:off x="998995" y="1937296"/>
                <a:ext cx="70200" cy="3924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220DD75-938B-3D94-AA03-3BE9A36FEEB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9995" y="1928656"/>
                  <a:ext cx="87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8283662A-8EAE-44E8-6B86-754A4E1FD62F}"/>
                    </a:ext>
                  </a:extLst>
                </p14:cNvPr>
                <p14:cNvContentPartPr/>
                <p14:nvPr/>
              </p14:nvContentPartPr>
              <p14:xfrm>
                <a:off x="1161355" y="1853416"/>
                <a:ext cx="49680" cy="680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8283662A-8EAE-44E8-6B86-754A4E1FD62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2715" y="1844776"/>
                  <a:ext cx="67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658105D2-07DD-146A-ECC0-F9E5C0CE7023}"/>
                    </a:ext>
                  </a:extLst>
                </p14:cNvPr>
                <p14:cNvContentPartPr/>
                <p14:nvPr/>
              </p14:nvContentPartPr>
              <p14:xfrm>
                <a:off x="1218595" y="1877896"/>
                <a:ext cx="4320" cy="442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658105D2-07DD-146A-ECC0-F9E5C0CE702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09595" y="1869256"/>
                  <a:ext cx="21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F19A1A69-C7C1-7237-9EE1-5913A5DC7B44}"/>
                    </a:ext>
                  </a:extLst>
                </p14:cNvPr>
                <p14:cNvContentPartPr/>
                <p14:nvPr/>
              </p14:nvContentPartPr>
              <p14:xfrm>
                <a:off x="1225795" y="1884376"/>
                <a:ext cx="34200" cy="147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F19A1A69-C7C1-7237-9EE1-5913A5DC7B4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16795" y="1875736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DA33C17B-B040-8827-C9C6-F7930365418A}"/>
                    </a:ext>
                  </a:extLst>
                </p14:cNvPr>
                <p14:cNvContentPartPr/>
                <p14:nvPr/>
              </p14:nvContentPartPr>
              <p14:xfrm>
                <a:off x="1268995" y="1838656"/>
                <a:ext cx="33840" cy="723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DA33C17B-B040-8827-C9C6-F7930365418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59995" y="1830016"/>
                  <a:ext cx="51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D577E4BE-73C3-F50E-D629-086001EF36A3}"/>
                    </a:ext>
                  </a:extLst>
                </p14:cNvPr>
                <p14:cNvContentPartPr/>
                <p14:nvPr/>
              </p14:nvContentPartPr>
              <p14:xfrm>
                <a:off x="1281955" y="1862776"/>
                <a:ext cx="63360" cy="1112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D577E4BE-73C3-F50E-D629-086001EF36A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273315" y="1854136"/>
                  <a:ext cx="81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72FEA7A7-E2C5-4CD2-EDA3-6B1011410D40}"/>
                    </a:ext>
                  </a:extLst>
                </p14:cNvPr>
                <p14:cNvContentPartPr/>
                <p14:nvPr/>
              </p14:nvContentPartPr>
              <p14:xfrm>
                <a:off x="1371595" y="1841896"/>
                <a:ext cx="15120" cy="172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72FEA7A7-E2C5-4CD2-EDA3-6B1011410D4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362955" y="1833256"/>
                  <a:ext cx="32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02AD2F15-9CBE-AF1D-BDF1-787FF74ABA85}"/>
                    </a:ext>
                  </a:extLst>
                </p14:cNvPr>
                <p14:cNvContentPartPr/>
                <p14:nvPr/>
              </p14:nvContentPartPr>
              <p14:xfrm>
                <a:off x="1345315" y="1882576"/>
                <a:ext cx="45720" cy="518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02AD2F15-9CBE-AF1D-BDF1-787FF74ABA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36675" y="1873576"/>
                  <a:ext cx="63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76593AA-3DFC-EBE8-0531-A67360D911E3}"/>
                    </a:ext>
                  </a:extLst>
                </p14:cNvPr>
                <p14:cNvContentPartPr/>
                <p14:nvPr/>
              </p14:nvContentPartPr>
              <p14:xfrm>
                <a:off x="1419835" y="1881496"/>
                <a:ext cx="24480" cy="540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76593AA-3DFC-EBE8-0531-A67360D911E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410835" y="1872496"/>
                  <a:ext cx="42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4DEE3CBE-3DF8-06B5-27C5-A77A2D235941}"/>
                    </a:ext>
                  </a:extLst>
                </p14:cNvPr>
                <p14:cNvContentPartPr/>
                <p14:nvPr/>
              </p14:nvContentPartPr>
              <p14:xfrm>
                <a:off x="1418035" y="1943056"/>
                <a:ext cx="46440" cy="435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4DEE3CBE-3DF8-06B5-27C5-A77A2D23594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09395" y="1934056"/>
                  <a:ext cx="64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11AE850-75D2-AB12-48A3-380E8B4C7511}"/>
                    </a:ext>
                  </a:extLst>
                </p14:cNvPr>
                <p14:cNvContentPartPr/>
                <p14:nvPr/>
              </p14:nvContentPartPr>
              <p14:xfrm>
                <a:off x="1498675" y="1878616"/>
                <a:ext cx="70920" cy="882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11AE850-75D2-AB12-48A3-380E8B4C751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89675" y="1869616"/>
                  <a:ext cx="88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FA4E576D-C9E2-DE6D-C431-33597A2D4344}"/>
                    </a:ext>
                  </a:extLst>
                </p14:cNvPr>
                <p14:cNvContentPartPr/>
                <p14:nvPr/>
              </p14:nvContentPartPr>
              <p14:xfrm>
                <a:off x="1578595" y="1913176"/>
                <a:ext cx="77760" cy="417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FA4E576D-C9E2-DE6D-C431-33597A2D434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69595" y="1904176"/>
                  <a:ext cx="95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78D183E6-ACC7-173A-9DD4-4709A5BE23B3}"/>
                    </a:ext>
                  </a:extLst>
                </p14:cNvPr>
                <p14:cNvContentPartPr/>
                <p14:nvPr/>
              </p14:nvContentPartPr>
              <p14:xfrm>
                <a:off x="1692355" y="1871416"/>
                <a:ext cx="34560" cy="1368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78D183E6-ACC7-173A-9DD4-4709A5BE23B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683715" y="1862776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E0ABF79E-02D5-5C4A-D6AE-854E550ECF2A}"/>
                    </a:ext>
                  </a:extLst>
                </p14:cNvPr>
                <p14:cNvContentPartPr/>
                <p14:nvPr/>
              </p14:nvContentPartPr>
              <p14:xfrm>
                <a:off x="1708915" y="1882936"/>
                <a:ext cx="11880" cy="342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E0ABF79E-02D5-5C4A-D6AE-854E550ECF2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699915" y="1873936"/>
                  <a:ext cx="29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9348AE1A-46A0-A959-8CF6-FA2B1F45BFDB}"/>
                    </a:ext>
                  </a:extLst>
                </p14:cNvPr>
                <p14:cNvContentPartPr/>
                <p14:nvPr/>
              </p14:nvContentPartPr>
              <p14:xfrm>
                <a:off x="1720795" y="1892296"/>
                <a:ext cx="11160" cy="478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9348AE1A-46A0-A959-8CF6-FA2B1F45BFD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712155" y="1883656"/>
                  <a:ext cx="28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D983194-70D0-1A7D-9F95-A45FB5C86087}"/>
                    </a:ext>
                  </a:extLst>
                </p14:cNvPr>
                <p14:cNvContentPartPr/>
                <p14:nvPr/>
              </p14:nvContentPartPr>
              <p14:xfrm>
                <a:off x="1703155" y="1942336"/>
                <a:ext cx="36360" cy="129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D983194-70D0-1A7D-9F95-A45FB5C8608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694155" y="1933696"/>
                  <a:ext cx="54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E1E6F94-D639-6635-064F-86380056BF07}"/>
                    </a:ext>
                  </a:extLst>
                </p14:cNvPr>
                <p14:cNvContentPartPr/>
                <p14:nvPr/>
              </p14:nvContentPartPr>
              <p14:xfrm>
                <a:off x="1716475" y="1978696"/>
                <a:ext cx="68040" cy="5040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E1E6F94-D639-6635-064F-86380056BF0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07475" y="1970056"/>
                  <a:ext cx="8568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D50A5FA7-DD5D-3D07-F01D-F3172A346415}"/>
                  </a:ext>
                </a:extLst>
              </p14:cNvPr>
              <p14:cNvContentPartPr/>
              <p14:nvPr/>
            </p14:nvContentPartPr>
            <p14:xfrm>
              <a:off x="970555" y="2530216"/>
              <a:ext cx="251280" cy="25308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D50A5FA7-DD5D-3D07-F01D-F3172A34641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61555" y="2521576"/>
                <a:ext cx="2689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6F5353EE-EC84-9E55-ADA1-0C8B599586A0}"/>
                  </a:ext>
                </a:extLst>
              </p14:cNvPr>
              <p14:cNvContentPartPr/>
              <p14:nvPr/>
            </p14:nvContentPartPr>
            <p14:xfrm>
              <a:off x="925555" y="2197936"/>
              <a:ext cx="272520" cy="20196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6F5353EE-EC84-9E55-ADA1-0C8B599586A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16555" y="2188936"/>
                <a:ext cx="29016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182CD416-D50D-627B-8F31-6C974DE6D06C}"/>
              </a:ext>
            </a:extLst>
          </p:cNvPr>
          <p:cNvGrpSpPr/>
          <p:nvPr/>
        </p:nvGrpSpPr>
        <p:grpSpPr>
          <a:xfrm>
            <a:off x="1272235" y="2189296"/>
            <a:ext cx="409680" cy="255240"/>
            <a:chOff x="1272235" y="2189296"/>
            <a:chExt cx="4096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EAB40C6E-2F81-1DA3-5D89-DE8112ED2112}"/>
                    </a:ext>
                  </a:extLst>
                </p14:cNvPr>
                <p14:cNvContentPartPr/>
                <p14:nvPr/>
              </p14:nvContentPartPr>
              <p14:xfrm>
                <a:off x="1272235" y="2202256"/>
                <a:ext cx="30600" cy="633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EAB40C6E-2F81-1DA3-5D89-DE8112ED21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63235" y="2193256"/>
                  <a:ext cx="48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F8D9555-DE84-80E3-618E-E3CECAFE32C9}"/>
                    </a:ext>
                  </a:extLst>
                </p14:cNvPr>
                <p14:cNvContentPartPr/>
                <p14:nvPr/>
              </p14:nvContentPartPr>
              <p14:xfrm>
                <a:off x="1281595" y="2231416"/>
                <a:ext cx="22680" cy="612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F8D9555-DE84-80E3-618E-E3CECAFE32C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72595" y="2222776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8FC93220-B76D-FDF2-EC81-9C34436031AC}"/>
                    </a:ext>
                  </a:extLst>
                </p14:cNvPr>
                <p14:cNvContentPartPr/>
                <p14:nvPr/>
              </p14:nvContentPartPr>
              <p14:xfrm>
                <a:off x="1287355" y="2287936"/>
                <a:ext cx="38160" cy="1152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8FC93220-B76D-FDF2-EC81-9C34436031A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78355" y="2279296"/>
                  <a:ext cx="55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5CE5C9B8-D790-EA6E-CB66-688E8F66D106}"/>
                    </a:ext>
                  </a:extLst>
                </p14:cNvPr>
                <p14:cNvContentPartPr/>
                <p14:nvPr/>
              </p14:nvContentPartPr>
              <p14:xfrm>
                <a:off x="1329115" y="2215576"/>
                <a:ext cx="122400" cy="4320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5CE5C9B8-D790-EA6E-CB66-688E8F66D10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20115" y="2206576"/>
                  <a:ext cx="140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208928A0-D297-93A2-2F99-CDBD97B99D57}"/>
                    </a:ext>
                  </a:extLst>
                </p14:cNvPr>
                <p14:cNvContentPartPr/>
                <p14:nvPr/>
              </p14:nvContentPartPr>
              <p14:xfrm>
                <a:off x="1466995" y="2189296"/>
                <a:ext cx="69120" cy="5976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208928A0-D297-93A2-2F99-CDBD97B99D5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458355" y="2180296"/>
                  <a:ext cx="86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AE2CF41-EBE8-B239-8BB9-3B80E34C0AD1}"/>
                    </a:ext>
                  </a:extLst>
                </p14:cNvPr>
                <p14:cNvContentPartPr/>
                <p14:nvPr/>
              </p14:nvContentPartPr>
              <p14:xfrm>
                <a:off x="1292755" y="2399896"/>
                <a:ext cx="55800" cy="381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AE2CF41-EBE8-B239-8BB9-3B80E34C0AD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84115" y="2391256"/>
                  <a:ext cx="73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22E6238-6013-DA66-F1C6-3899D2B2ED11}"/>
                    </a:ext>
                  </a:extLst>
                </p14:cNvPr>
                <p14:cNvContentPartPr/>
                <p14:nvPr/>
              </p14:nvContentPartPr>
              <p14:xfrm>
                <a:off x="1350355" y="2402416"/>
                <a:ext cx="47160" cy="3600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22E6238-6013-DA66-F1C6-3899D2B2ED1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41355" y="2393776"/>
                  <a:ext cx="64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7D1773A9-F816-D6A5-A695-44D962FCEAAF}"/>
                    </a:ext>
                  </a:extLst>
                </p14:cNvPr>
                <p14:cNvContentPartPr/>
                <p14:nvPr/>
              </p14:nvContentPartPr>
              <p14:xfrm>
                <a:off x="1417315" y="2385496"/>
                <a:ext cx="19440" cy="2916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7D1773A9-F816-D6A5-A695-44D962FCEA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408315" y="2376856"/>
                  <a:ext cx="37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E340B56D-4E25-8163-1F58-1FEFDE08DC77}"/>
                    </a:ext>
                  </a:extLst>
                </p14:cNvPr>
                <p14:cNvContentPartPr/>
                <p14:nvPr/>
              </p14:nvContentPartPr>
              <p14:xfrm>
                <a:off x="1453675" y="2340496"/>
                <a:ext cx="40680" cy="4104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E340B56D-4E25-8163-1F58-1FEFDE08DC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444675" y="2331496"/>
                  <a:ext cx="58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F17D1516-CEA1-7358-A0DD-8FEDA8F118E9}"/>
                    </a:ext>
                  </a:extLst>
                </p14:cNvPr>
                <p14:cNvContentPartPr/>
                <p14:nvPr/>
              </p14:nvContentPartPr>
              <p14:xfrm>
                <a:off x="1470955" y="2385856"/>
                <a:ext cx="56160" cy="586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F17D1516-CEA1-7358-A0DD-8FEDA8F118E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62315" y="2377216"/>
                  <a:ext cx="73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01E2F94B-9252-3C80-9550-BEFDA084374E}"/>
                    </a:ext>
                  </a:extLst>
                </p14:cNvPr>
                <p14:cNvContentPartPr/>
                <p14:nvPr/>
              </p14:nvContentPartPr>
              <p14:xfrm>
                <a:off x="1554475" y="2349496"/>
                <a:ext cx="127440" cy="6012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01E2F94B-9252-3C80-9550-BEFDA084374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545835" y="2340856"/>
                  <a:ext cx="1450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75572269-B98C-313A-0911-992D5DEE33C1}"/>
              </a:ext>
            </a:extLst>
          </p:cNvPr>
          <p:cNvGrpSpPr/>
          <p:nvPr/>
        </p:nvGrpSpPr>
        <p:grpSpPr>
          <a:xfrm>
            <a:off x="1343875" y="2547496"/>
            <a:ext cx="651960" cy="273600"/>
            <a:chOff x="1343875" y="2547496"/>
            <a:chExt cx="6519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3477455-A9A9-7B78-A549-D1DE338BFCDA}"/>
                    </a:ext>
                  </a:extLst>
                </p14:cNvPr>
                <p14:cNvContentPartPr/>
                <p14:nvPr/>
              </p14:nvContentPartPr>
              <p14:xfrm>
                <a:off x="1343875" y="2547496"/>
                <a:ext cx="60120" cy="9288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3477455-A9A9-7B78-A549-D1DE338BFCD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334875" y="2538496"/>
                  <a:ext cx="77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39A84E4A-3AAC-E96A-4CEE-6F8E8FF1D26B}"/>
                    </a:ext>
                  </a:extLst>
                </p14:cNvPr>
                <p14:cNvContentPartPr/>
                <p14:nvPr/>
              </p14:nvContentPartPr>
              <p14:xfrm>
                <a:off x="1364395" y="2605816"/>
                <a:ext cx="28800" cy="972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39A84E4A-3AAC-E96A-4CEE-6F8E8FF1D26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55395" y="2597176"/>
                  <a:ext cx="46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0CEDEDF0-BE47-7B8F-35B6-3BB331ECEB6C}"/>
                    </a:ext>
                  </a:extLst>
                </p14:cNvPr>
                <p14:cNvContentPartPr/>
                <p14:nvPr/>
              </p14:nvContentPartPr>
              <p14:xfrm>
                <a:off x="1384195" y="2636416"/>
                <a:ext cx="36000" cy="1944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0CEDEDF0-BE47-7B8F-35B6-3BB331ECEB6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375555" y="2627416"/>
                  <a:ext cx="53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5BDED817-3897-C4EF-3823-B1E8D66E3BBF}"/>
                    </a:ext>
                  </a:extLst>
                </p14:cNvPr>
                <p14:cNvContentPartPr/>
                <p14:nvPr/>
              </p14:nvContentPartPr>
              <p14:xfrm>
                <a:off x="1418755" y="2564416"/>
                <a:ext cx="162720" cy="8280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5BDED817-3897-C4EF-3823-B1E8D66E3BB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409755" y="2555416"/>
                  <a:ext cx="18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CB07011F-8F2C-DA77-B116-C65B483468CC}"/>
                    </a:ext>
                  </a:extLst>
                </p14:cNvPr>
                <p14:cNvContentPartPr/>
                <p14:nvPr/>
              </p14:nvContentPartPr>
              <p14:xfrm>
                <a:off x="1593715" y="2561896"/>
                <a:ext cx="70920" cy="5796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CB07011F-8F2C-DA77-B116-C65B483468C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585075" y="2553256"/>
                  <a:ext cx="88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43498547-9B37-A3C7-0A0D-51CF8B0F5681}"/>
                    </a:ext>
                  </a:extLst>
                </p14:cNvPr>
                <p14:cNvContentPartPr/>
                <p14:nvPr/>
              </p14:nvContentPartPr>
              <p14:xfrm>
                <a:off x="1688035" y="2555416"/>
                <a:ext cx="60840" cy="4680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43498547-9B37-A3C7-0A0D-51CF8B0F568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79035" y="2546416"/>
                  <a:ext cx="78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589F11DF-2FB4-E12D-7954-264BF692FC97}"/>
                    </a:ext>
                  </a:extLst>
                </p14:cNvPr>
                <p14:cNvContentPartPr/>
                <p14:nvPr/>
              </p14:nvContentPartPr>
              <p14:xfrm>
                <a:off x="1411555" y="2769256"/>
                <a:ext cx="72360" cy="518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589F11DF-2FB4-E12D-7954-264BF692FC9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402915" y="2760256"/>
                  <a:ext cx="90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8C414DC5-2CD1-9A8C-B3A0-CFE6EB66BA56}"/>
                    </a:ext>
                  </a:extLst>
                </p14:cNvPr>
                <p14:cNvContentPartPr/>
                <p14:nvPr/>
              </p14:nvContentPartPr>
              <p14:xfrm>
                <a:off x="1481755" y="2770696"/>
                <a:ext cx="90360" cy="2592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8C414DC5-2CD1-9A8C-B3A0-CFE6EB66BA5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472755" y="2761696"/>
                  <a:ext cx="108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64D30A37-E89A-0438-1DF1-2EC47A611CF9}"/>
                    </a:ext>
                  </a:extLst>
                </p14:cNvPr>
                <p14:cNvContentPartPr/>
                <p14:nvPr/>
              </p14:nvContentPartPr>
              <p14:xfrm>
                <a:off x="1580395" y="2715256"/>
                <a:ext cx="62280" cy="3924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64D30A37-E89A-0438-1DF1-2EC47A611CF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571755" y="2706616"/>
                  <a:ext cx="79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11183E0B-C914-03FF-B049-6CE03E41AABD}"/>
                    </a:ext>
                  </a:extLst>
                </p14:cNvPr>
                <p14:cNvContentPartPr/>
                <p14:nvPr/>
              </p14:nvContentPartPr>
              <p14:xfrm>
                <a:off x="1618915" y="2751256"/>
                <a:ext cx="81720" cy="684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11183E0B-C914-03FF-B049-6CE03E41AAB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610275" y="2742256"/>
                  <a:ext cx="99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CB464694-886D-1F33-94A8-FAA98EF5BFDD}"/>
                    </a:ext>
                  </a:extLst>
                </p14:cNvPr>
                <p14:cNvContentPartPr/>
                <p14:nvPr/>
              </p14:nvContentPartPr>
              <p14:xfrm>
                <a:off x="1716835" y="2726776"/>
                <a:ext cx="117000" cy="6624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CB464694-886D-1F33-94A8-FAA98EF5BFD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708195" y="2718136"/>
                  <a:ext cx="134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BDEBB88A-E6F6-3D58-C2E8-4DA0D3D482E6}"/>
                    </a:ext>
                  </a:extLst>
                </p14:cNvPr>
                <p14:cNvContentPartPr/>
                <p14:nvPr/>
              </p14:nvContentPartPr>
              <p14:xfrm>
                <a:off x="1888915" y="2713816"/>
                <a:ext cx="106920" cy="6372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BDEBB88A-E6F6-3D58-C2E8-4DA0D3D482E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79915" y="2704816"/>
                  <a:ext cx="12456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CE812326-C69D-F670-FD62-C5F87F98652E}"/>
                  </a:ext>
                </a:extLst>
              </p14:cNvPr>
              <p14:cNvContentPartPr/>
              <p14:nvPr/>
            </p14:nvContentPartPr>
            <p14:xfrm>
              <a:off x="3202915" y="2280016"/>
              <a:ext cx="152280" cy="48528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CE812326-C69D-F670-FD62-C5F87F98652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194275" y="2271016"/>
                <a:ext cx="16992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F5BEBCAE-6303-2A3E-CE60-175E8C472609}"/>
              </a:ext>
            </a:extLst>
          </p:cNvPr>
          <p:cNvGrpSpPr/>
          <p:nvPr/>
        </p:nvGrpSpPr>
        <p:grpSpPr>
          <a:xfrm>
            <a:off x="1997995" y="1549936"/>
            <a:ext cx="1515960" cy="988200"/>
            <a:chOff x="1997995" y="1549936"/>
            <a:chExt cx="1515960" cy="9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354430DC-8821-E526-3F6F-F76EF7739F36}"/>
                    </a:ext>
                  </a:extLst>
                </p14:cNvPr>
                <p14:cNvContentPartPr/>
                <p14:nvPr/>
              </p14:nvContentPartPr>
              <p14:xfrm>
                <a:off x="1997995" y="1986616"/>
                <a:ext cx="996840" cy="5515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354430DC-8821-E526-3F6F-F76EF7739F3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993675" y="1982296"/>
                  <a:ext cx="10054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78F8745D-082B-6129-2938-9EAF79C8D68C}"/>
                    </a:ext>
                  </a:extLst>
                </p14:cNvPr>
                <p14:cNvContentPartPr/>
                <p14:nvPr/>
              </p14:nvContentPartPr>
              <p14:xfrm>
                <a:off x="2987275" y="1549936"/>
                <a:ext cx="526680" cy="52848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78F8745D-082B-6129-2938-9EAF79C8D68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82955" y="1545616"/>
                  <a:ext cx="535320" cy="53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3A800912-E56B-9A49-C91B-6D9AA843EC5F}"/>
              </a:ext>
            </a:extLst>
          </p:cNvPr>
          <p:cNvGrpSpPr/>
          <p:nvPr/>
        </p:nvGrpSpPr>
        <p:grpSpPr>
          <a:xfrm>
            <a:off x="3687115" y="1058896"/>
            <a:ext cx="1700280" cy="727920"/>
            <a:chOff x="3687115" y="1058896"/>
            <a:chExt cx="170028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9F19BA01-4748-19D7-A092-4FC39746E0E0}"/>
                    </a:ext>
                  </a:extLst>
                </p14:cNvPr>
                <p14:cNvContentPartPr/>
                <p14:nvPr/>
              </p14:nvContentPartPr>
              <p14:xfrm>
                <a:off x="3687115" y="1361296"/>
                <a:ext cx="70920" cy="15984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9F19BA01-4748-19D7-A092-4FC39746E0E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682795" y="1356976"/>
                  <a:ext cx="79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29D5AEFB-0715-B5E1-AE44-DBDBC546B232}"/>
                    </a:ext>
                  </a:extLst>
                </p14:cNvPr>
                <p14:cNvContentPartPr/>
                <p14:nvPr/>
              </p14:nvContentPartPr>
              <p14:xfrm>
                <a:off x="3768115" y="1391536"/>
                <a:ext cx="63360" cy="8388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29D5AEFB-0715-B5E1-AE44-DBDBC546B23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63795" y="1387216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30A44680-ADA8-69CB-3935-D3BC3774D5D8}"/>
                    </a:ext>
                  </a:extLst>
                </p14:cNvPr>
                <p14:cNvContentPartPr/>
                <p14:nvPr/>
              </p14:nvContentPartPr>
              <p14:xfrm>
                <a:off x="3850195" y="1281376"/>
                <a:ext cx="125640" cy="196920"/>
              </p14:xfrm>
            </p:contentPart>
          </mc:Choice>
          <mc:Fallback xmlns=""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30A44680-ADA8-69CB-3935-D3BC3774D5D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845875" y="1277056"/>
                  <a:ext cx="134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480042B2-76A8-72C3-3091-08C116D7E4AA}"/>
                    </a:ext>
                  </a:extLst>
                </p14:cNvPr>
                <p14:cNvContentPartPr/>
                <p14:nvPr/>
              </p14:nvContentPartPr>
              <p14:xfrm>
                <a:off x="3993115" y="1291456"/>
                <a:ext cx="134640" cy="75960"/>
              </p14:xfrm>
            </p:contentPart>
          </mc:Choice>
          <mc:Fallback xmlns=""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480042B2-76A8-72C3-3091-08C116D7E4A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88795" y="1287136"/>
                  <a:ext cx="143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F11315BC-A616-A068-CBE5-929B986B0BA7}"/>
                    </a:ext>
                  </a:extLst>
                </p14:cNvPr>
                <p14:cNvContentPartPr/>
                <p14:nvPr/>
              </p14:nvContentPartPr>
              <p14:xfrm>
                <a:off x="4147195" y="1197496"/>
                <a:ext cx="56880" cy="9504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F11315BC-A616-A068-CBE5-929B986B0BA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142875" y="1193176"/>
                  <a:ext cx="65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9EB3FDCD-6D29-AF9D-262A-24EF46ACF9BE}"/>
                    </a:ext>
                  </a:extLst>
                </p14:cNvPr>
                <p14:cNvContentPartPr/>
                <p14:nvPr/>
              </p14:nvContentPartPr>
              <p14:xfrm>
                <a:off x="4181755" y="1321696"/>
                <a:ext cx="75960" cy="7128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9EB3FDCD-6D29-AF9D-262A-24EF46ACF9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177435" y="1317376"/>
                  <a:ext cx="84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6D37C204-01F5-474F-F841-6531A0F23E5F}"/>
                    </a:ext>
                  </a:extLst>
                </p14:cNvPr>
                <p14:cNvContentPartPr/>
                <p14:nvPr/>
              </p14:nvContentPartPr>
              <p14:xfrm>
                <a:off x="4420435" y="1210456"/>
                <a:ext cx="127800" cy="7164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6D37C204-01F5-474F-F841-6531A0F23E5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416115" y="1206136"/>
                  <a:ext cx="136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7D61330E-F85C-6F47-4956-7F4CA7AD7CFB}"/>
                    </a:ext>
                  </a:extLst>
                </p14:cNvPr>
                <p14:cNvContentPartPr/>
                <p14:nvPr/>
              </p14:nvContentPartPr>
              <p14:xfrm>
                <a:off x="4458595" y="1297936"/>
                <a:ext cx="83160" cy="2952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7D61330E-F85C-6F47-4956-7F4CA7AD7CF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454275" y="1293616"/>
                  <a:ext cx="91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D81548E0-9156-9793-D280-193839B6EFC7}"/>
                    </a:ext>
                  </a:extLst>
                </p14:cNvPr>
                <p14:cNvContentPartPr/>
                <p14:nvPr/>
              </p14:nvContentPartPr>
              <p14:xfrm>
                <a:off x="4505395" y="1340776"/>
                <a:ext cx="62640" cy="5652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D81548E0-9156-9793-D280-193839B6EFC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501075" y="1336456"/>
                  <a:ext cx="71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E1F47FD5-F9A8-AA02-2151-04AA18BAF801}"/>
                    </a:ext>
                  </a:extLst>
                </p14:cNvPr>
                <p14:cNvContentPartPr/>
                <p14:nvPr/>
              </p14:nvContentPartPr>
              <p14:xfrm>
                <a:off x="4610875" y="1180936"/>
                <a:ext cx="55440" cy="12204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E1F47FD5-F9A8-AA02-2151-04AA18BAF80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06555" y="1176616"/>
                  <a:ext cx="64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DA47A53F-CD81-47FD-CE06-5018743F5E63}"/>
                    </a:ext>
                  </a:extLst>
                </p14:cNvPr>
                <p14:cNvContentPartPr/>
                <p14:nvPr/>
              </p14:nvContentPartPr>
              <p14:xfrm>
                <a:off x="4677835" y="1153936"/>
                <a:ext cx="34560" cy="12024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DA47A53F-CD81-47FD-CE06-5018743F5E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673515" y="1149616"/>
                  <a:ext cx="43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4CFB32C6-6600-F09A-DCCE-974175FB06A5}"/>
                    </a:ext>
                  </a:extLst>
                </p14:cNvPr>
                <p14:cNvContentPartPr/>
                <p14:nvPr/>
              </p14:nvContentPartPr>
              <p14:xfrm>
                <a:off x="4761355" y="1079776"/>
                <a:ext cx="39960" cy="2592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4CFB32C6-6600-F09A-DCCE-974175FB06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757035" y="1075456"/>
                  <a:ext cx="48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C6B365CD-726C-362F-E48B-E5CA4428DA9A}"/>
                    </a:ext>
                  </a:extLst>
                </p14:cNvPr>
                <p14:cNvContentPartPr/>
                <p14:nvPr/>
              </p14:nvContentPartPr>
              <p14:xfrm>
                <a:off x="4766035" y="1122976"/>
                <a:ext cx="70920" cy="82800"/>
              </p14:xfrm>
            </p:contentPart>
          </mc:Choice>
          <mc:Fallback xmlns=""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C6B365CD-726C-362F-E48B-E5CA4428DA9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761715" y="1118656"/>
                  <a:ext cx="79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05027372-D091-BE08-378F-09EBC3B9F53E}"/>
                    </a:ext>
                  </a:extLst>
                </p14:cNvPr>
                <p14:cNvContentPartPr/>
                <p14:nvPr/>
              </p14:nvContentPartPr>
              <p14:xfrm>
                <a:off x="4838755" y="1142416"/>
                <a:ext cx="55800" cy="3384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05027372-D091-BE08-378F-09EBC3B9F53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34435" y="1138096"/>
                  <a:ext cx="64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24DC60AC-3D78-D6CC-8A18-B45ACD135AD0}"/>
                    </a:ext>
                  </a:extLst>
                </p14:cNvPr>
                <p14:cNvContentPartPr/>
                <p14:nvPr/>
              </p14:nvContentPartPr>
              <p14:xfrm>
                <a:off x="4926235" y="1101736"/>
                <a:ext cx="20160" cy="6408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24DC60AC-3D78-D6CC-8A18-B45ACD135AD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921915" y="1097416"/>
                  <a:ext cx="28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089447DA-FE25-233E-4748-7DEFA55E1889}"/>
                    </a:ext>
                  </a:extLst>
                </p14:cNvPr>
                <p14:cNvContentPartPr/>
                <p14:nvPr/>
              </p14:nvContentPartPr>
              <p14:xfrm>
                <a:off x="4962235" y="1058896"/>
                <a:ext cx="69120" cy="7596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089447DA-FE25-233E-4748-7DEFA55E188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957915" y="1054576"/>
                  <a:ext cx="77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D31B2295-44D3-7C52-D3AC-15F79986534B}"/>
                    </a:ext>
                  </a:extLst>
                </p14:cNvPr>
                <p14:cNvContentPartPr/>
                <p14:nvPr/>
              </p14:nvContentPartPr>
              <p14:xfrm>
                <a:off x="4976275" y="1109656"/>
                <a:ext cx="55800" cy="3816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D31B2295-44D3-7C52-D3AC-15F79986534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971955" y="1105336"/>
                  <a:ext cx="64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E72CD44D-877C-B014-1FD3-13CBC2B788C1}"/>
                    </a:ext>
                  </a:extLst>
                </p14:cNvPr>
                <p14:cNvContentPartPr/>
                <p14:nvPr/>
              </p14:nvContentPartPr>
              <p14:xfrm>
                <a:off x="5013715" y="1135216"/>
                <a:ext cx="85320" cy="5580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E72CD44D-877C-B014-1FD3-13CBC2B788C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09395" y="1130896"/>
                  <a:ext cx="93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8C8CCFDD-91C9-0CAE-50B7-FC4BAA010309}"/>
                    </a:ext>
                  </a:extLst>
                </p14:cNvPr>
                <p14:cNvContentPartPr/>
                <p14:nvPr/>
              </p14:nvContentPartPr>
              <p14:xfrm>
                <a:off x="3995275" y="1684216"/>
                <a:ext cx="97560" cy="8064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8C8CCFDD-91C9-0CAE-50B7-FC4BAA01030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990955" y="1679896"/>
                  <a:ext cx="106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1454BD3E-2D35-B6AE-CCF9-246E6EA0DE16}"/>
                    </a:ext>
                  </a:extLst>
                </p14:cNvPr>
                <p14:cNvContentPartPr/>
                <p14:nvPr/>
              </p14:nvContentPartPr>
              <p14:xfrm>
                <a:off x="4119115" y="1671616"/>
                <a:ext cx="35280" cy="80280"/>
              </p14:xfrm>
            </p:contentPart>
          </mc:Choice>
          <mc:Fallback xmlns=""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1454BD3E-2D35-B6AE-CCF9-246E6EA0DE1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114795" y="1667296"/>
                  <a:ext cx="43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69EBB018-F81F-B40B-927D-5E18E05A44F3}"/>
                    </a:ext>
                  </a:extLst>
                </p14:cNvPr>
                <p14:cNvContentPartPr/>
                <p14:nvPr/>
              </p14:nvContentPartPr>
              <p14:xfrm>
                <a:off x="4157635" y="1620136"/>
                <a:ext cx="138960" cy="16668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69EBB018-F81F-B40B-927D-5E18E05A44F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153315" y="1615816"/>
                  <a:ext cx="147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EDF3893C-14EA-7642-1230-057953F886BC}"/>
                    </a:ext>
                  </a:extLst>
                </p14:cNvPr>
                <p14:cNvContentPartPr/>
                <p14:nvPr/>
              </p14:nvContentPartPr>
              <p14:xfrm>
                <a:off x="4298395" y="1605016"/>
                <a:ext cx="127440" cy="12888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EDF3893C-14EA-7642-1230-057953F886B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294075" y="1600696"/>
                  <a:ext cx="136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45C8B695-FC5A-3BDA-3E6B-81CBF35921CB}"/>
                    </a:ext>
                  </a:extLst>
                </p14:cNvPr>
                <p14:cNvContentPartPr/>
                <p14:nvPr/>
              </p14:nvContentPartPr>
              <p14:xfrm>
                <a:off x="4421875" y="1611856"/>
                <a:ext cx="144360" cy="97920"/>
              </p14:xfrm>
            </p:contentPart>
          </mc:Choice>
          <mc:Fallback xmlns=""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45C8B695-FC5A-3BDA-3E6B-81CBF35921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417555" y="1607536"/>
                  <a:ext cx="153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6D0BB19C-8E10-6C77-53C4-CB82E7CCB8C8}"/>
                    </a:ext>
                  </a:extLst>
                </p14:cNvPr>
                <p14:cNvContentPartPr/>
                <p14:nvPr/>
              </p14:nvContentPartPr>
              <p14:xfrm>
                <a:off x="4622395" y="1584856"/>
                <a:ext cx="16920" cy="1476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6D0BB19C-8E10-6C77-53C4-CB82E7CCB8C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18075" y="1580536"/>
                  <a:ext cx="25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5639F62B-97FA-1286-27EC-5572C25D6630}"/>
                    </a:ext>
                  </a:extLst>
                </p14:cNvPr>
                <p14:cNvContentPartPr/>
                <p14:nvPr/>
              </p14:nvContentPartPr>
              <p14:xfrm>
                <a:off x="4647595" y="1626976"/>
                <a:ext cx="15120" cy="3384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5639F62B-97FA-1286-27EC-5572C25D663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43275" y="1622656"/>
                  <a:ext cx="23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4E57D3AA-B65E-E860-89BA-DF51840E9BBA}"/>
                    </a:ext>
                  </a:extLst>
                </p14:cNvPr>
                <p14:cNvContentPartPr/>
                <p14:nvPr/>
              </p14:nvContentPartPr>
              <p14:xfrm>
                <a:off x="4782235" y="1473616"/>
                <a:ext cx="79560" cy="13608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4E57D3AA-B65E-E860-89BA-DF51840E9BB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77915" y="1469296"/>
                  <a:ext cx="88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BCE34A8B-C012-FDFD-DF98-41636CE50D8A}"/>
                    </a:ext>
                  </a:extLst>
                </p14:cNvPr>
                <p14:cNvContentPartPr/>
                <p14:nvPr/>
              </p14:nvContentPartPr>
              <p14:xfrm>
                <a:off x="4875115" y="1473616"/>
                <a:ext cx="32400" cy="8712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BCE34A8B-C012-FDFD-DF98-41636CE50D8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70795" y="1469296"/>
                  <a:ext cx="41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8A55A7AE-099F-24BC-F996-7FCEAFE9A3F4}"/>
                    </a:ext>
                  </a:extLst>
                </p14:cNvPr>
                <p14:cNvContentPartPr/>
                <p14:nvPr/>
              </p14:nvContentPartPr>
              <p14:xfrm>
                <a:off x="4905715" y="1398736"/>
                <a:ext cx="184320" cy="135360"/>
              </p14:xfrm>
            </p:contentPart>
          </mc:Choice>
          <mc:Fallback xmlns=""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8A55A7AE-099F-24BC-F996-7FCEAFE9A3F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901395" y="1394416"/>
                  <a:ext cx="192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76BAC3B9-EDF6-1155-9618-831713E9C806}"/>
                    </a:ext>
                  </a:extLst>
                </p14:cNvPr>
                <p14:cNvContentPartPr/>
                <p14:nvPr/>
              </p14:nvContentPartPr>
              <p14:xfrm>
                <a:off x="5119195" y="1389736"/>
                <a:ext cx="144720" cy="60120"/>
              </p14:xfrm>
            </p:contentPart>
          </mc:Choice>
          <mc:Fallback xmlns=""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76BAC3B9-EDF6-1155-9618-831713E9C80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114875" y="1385416"/>
                  <a:ext cx="153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C179D3B7-AE48-46CB-54D3-963BFDC49398}"/>
                    </a:ext>
                  </a:extLst>
                </p14:cNvPr>
                <p14:cNvContentPartPr/>
                <p14:nvPr/>
              </p14:nvContentPartPr>
              <p14:xfrm>
                <a:off x="5289835" y="1335736"/>
                <a:ext cx="6480" cy="11124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C179D3B7-AE48-46CB-54D3-963BFDC4939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285515" y="1331416"/>
                  <a:ext cx="15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B9A8F71F-D9FD-2E73-7690-FF3F4ABB34F8}"/>
                    </a:ext>
                  </a:extLst>
                </p14:cNvPr>
                <p14:cNvContentPartPr/>
                <p14:nvPr/>
              </p14:nvContentPartPr>
              <p14:xfrm>
                <a:off x="5255275" y="1347616"/>
                <a:ext cx="39600" cy="684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B9A8F71F-D9FD-2E73-7690-FF3F4ABB34F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50955" y="1343296"/>
                  <a:ext cx="48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957F4B3D-C77B-9B73-50DD-280CDBD297C5}"/>
                    </a:ext>
                  </a:extLst>
                </p14:cNvPr>
                <p14:cNvContentPartPr/>
                <p14:nvPr/>
              </p14:nvContentPartPr>
              <p14:xfrm>
                <a:off x="5340595" y="1310176"/>
                <a:ext cx="14040" cy="7056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957F4B3D-C77B-9B73-50DD-280CDBD297C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336275" y="1305856"/>
                  <a:ext cx="22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219ED233-201D-28F1-030E-555FB5851202}"/>
                    </a:ext>
                  </a:extLst>
                </p14:cNvPr>
                <p14:cNvContentPartPr/>
                <p14:nvPr/>
              </p14:nvContentPartPr>
              <p14:xfrm>
                <a:off x="5348515" y="1323496"/>
                <a:ext cx="38880" cy="2844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219ED233-201D-28F1-030E-555FB58512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344195" y="1319176"/>
                  <a:ext cx="475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92D85131-B1BD-D599-6CB6-93C0EA97C4EE}"/>
              </a:ext>
            </a:extLst>
          </p:cNvPr>
          <p:cNvGrpSpPr/>
          <p:nvPr/>
        </p:nvGrpSpPr>
        <p:grpSpPr>
          <a:xfrm>
            <a:off x="5536075" y="621856"/>
            <a:ext cx="1681920" cy="682560"/>
            <a:chOff x="5536075" y="621856"/>
            <a:chExt cx="1681920" cy="68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0096F9F3-C175-879E-C234-958409459672}"/>
                    </a:ext>
                  </a:extLst>
                </p14:cNvPr>
                <p14:cNvContentPartPr/>
                <p14:nvPr/>
              </p14:nvContentPartPr>
              <p14:xfrm>
                <a:off x="5536075" y="1168336"/>
                <a:ext cx="62640" cy="12528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0096F9F3-C175-879E-C234-95840945967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31755" y="1164016"/>
                  <a:ext cx="71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8C67393F-A2BB-4997-D7F8-BCE3B80D2FFE}"/>
                    </a:ext>
                  </a:extLst>
                </p14:cNvPr>
                <p14:cNvContentPartPr/>
                <p14:nvPr/>
              </p14:nvContentPartPr>
              <p14:xfrm>
                <a:off x="5593315" y="1220896"/>
                <a:ext cx="108360" cy="8352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8C67393F-A2BB-4997-D7F8-BCE3B80D2FF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88995" y="1216576"/>
                  <a:ext cx="117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B7E35052-BB3A-BF2B-2A4B-A9293102504E}"/>
                    </a:ext>
                  </a:extLst>
                </p14:cNvPr>
                <p14:cNvContentPartPr/>
                <p14:nvPr/>
              </p14:nvContentPartPr>
              <p14:xfrm>
                <a:off x="5700955" y="1150336"/>
                <a:ext cx="128880" cy="9756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B7E35052-BB3A-BF2B-2A4B-A9293102504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96635" y="1146016"/>
                  <a:ext cx="137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3D3E29E1-F196-1E84-2620-9295C3824106}"/>
                    </a:ext>
                  </a:extLst>
                </p14:cNvPr>
                <p14:cNvContentPartPr/>
                <p14:nvPr/>
              </p14:nvContentPartPr>
              <p14:xfrm>
                <a:off x="5854675" y="1067896"/>
                <a:ext cx="29160" cy="1872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3D3E29E1-F196-1E84-2620-9295C382410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850355" y="1063576"/>
                  <a:ext cx="37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E62B73D4-6EC5-72C4-6C67-FB4C086E9B78}"/>
                    </a:ext>
                  </a:extLst>
                </p14:cNvPr>
                <p14:cNvContentPartPr/>
                <p14:nvPr/>
              </p14:nvContentPartPr>
              <p14:xfrm>
                <a:off x="5830555" y="1110376"/>
                <a:ext cx="69840" cy="6516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E62B73D4-6EC5-72C4-6C67-FB4C086E9B7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826235" y="1106056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9989B2F1-4646-06A8-FCF2-7F75CC4C64DB}"/>
                    </a:ext>
                  </a:extLst>
                </p14:cNvPr>
                <p14:cNvContentPartPr/>
                <p14:nvPr/>
              </p14:nvContentPartPr>
              <p14:xfrm>
                <a:off x="5932795" y="1101376"/>
                <a:ext cx="101880" cy="6660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9989B2F1-4646-06A8-FCF2-7F75CC4C64D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928475" y="1097056"/>
                  <a:ext cx="110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5506A814-C66F-DB0C-F559-1C3324A2E6C0}"/>
                    </a:ext>
                  </a:extLst>
                </p14:cNvPr>
                <p14:cNvContentPartPr/>
                <p14:nvPr/>
              </p14:nvContentPartPr>
              <p14:xfrm>
                <a:off x="6029635" y="1013536"/>
                <a:ext cx="126360" cy="7164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5506A814-C66F-DB0C-F559-1C3324A2E6C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025315" y="1009216"/>
                  <a:ext cx="135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BDAF4FB1-11F0-FD04-3562-04F577D22B12}"/>
                    </a:ext>
                  </a:extLst>
                </p14:cNvPr>
                <p14:cNvContentPartPr/>
                <p14:nvPr/>
              </p14:nvContentPartPr>
              <p14:xfrm>
                <a:off x="6166795" y="987256"/>
                <a:ext cx="64080" cy="8136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BDAF4FB1-11F0-FD04-3562-04F577D22B1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162475" y="982936"/>
                  <a:ext cx="72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588DF7BD-97E6-45D3-E0AC-EB007AF9A56B}"/>
                    </a:ext>
                  </a:extLst>
                </p14:cNvPr>
                <p14:cNvContentPartPr/>
                <p14:nvPr/>
              </p14:nvContentPartPr>
              <p14:xfrm>
                <a:off x="6345715" y="869536"/>
                <a:ext cx="130680" cy="12132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588DF7BD-97E6-45D3-E0AC-EB007AF9A56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41395" y="865216"/>
                  <a:ext cx="139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DF7379B6-68BD-8EE0-6DA7-AF4736584AB9}"/>
                    </a:ext>
                  </a:extLst>
                </p14:cNvPr>
                <p14:cNvContentPartPr/>
                <p14:nvPr/>
              </p14:nvContentPartPr>
              <p14:xfrm>
                <a:off x="6478555" y="846136"/>
                <a:ext cx="110880" cy="9432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DF7379B6-68BD-8EE0-6DA7-AF4736584AB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474235" y="841816"/>
                  <a:ext cx="119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2813D87D-4CF3-521B-440A-8529C98886E2}"/>
                    </a:ext>
                  </a:extLst>
                </p14:cNvPr>
                <p14:cNvContentPartPr/>
                <p14:nvPr/>
              </p14:nvContentPartPr>
              <p14:xfrm>
                <a:off x="6607075" y="780616"/>
                <a:ext cx="235440" cy="10404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2813D87D-4CF3-521B-440A-8529C98886E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602755" y="776296"/>
                  <a:ext cx="244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7F52DDAD-63FF-F8D1-C69F-3E34353B9EC5}"/>
                    </a:ext>
                  </a:extLst>
                </p14:cNvPr>
                <p14:cNvContentPartPr/>
                <p14:nvPr/>
              </p14:nvContentPartPr>
              <p14:xfrm>
                <a:off x="6920635" y="697456"/>
                <a:ext cx="45360" cy="6192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7F52DDAD-63FF-F8D1-C69F-3E34353B9EC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916315" y="693136"/>
                  <a:ext cx="54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86380011-0EB2-DA16-BFE0-268D19247728}"/>
                    </a:ext>
                  </a:extLst>
                </p14:cNvPr>
                <p14:cNvContentPartPr/>
                <p14:nvPr/>
              </p14:nvContentPartPr>
              <p14:xfrm>
                <a:off x="7002715" y="688096"/>
                <a:ext cx="90360" cy="8892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86380011-0EB2-DA16-BFE0-268D1924772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998395" y="683776"/>
                  <a:ext cx="99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43642206-218F-47F9-9339-DCEC7A2BF2AC}"/>
                    </a:ext>
                  </a:extLst>
                </p14:cNvPr>
                <p14:cNvContentPartPr/>
                <p14:nvPr/>
              </p14:nvContentPartPr>
              <p14:xfrm>
                <a:off x="7166875" y="621856"/>
                <a:ext cx="17640" cy="2628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43642206-218F-47F9-9339-DCEC7A2BF2A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162555" y="617536"/>
                  <a:ext cx="26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C59C0197-7D91-7C37-A7AC-709A48E3E3EA}"/>
                    </a:ext>
                  </a:extLst>
                </p14:cNvPr>
                <p14:cNvContentPartPr/>
                <p14:nvPr/>
              </p14:nvContentPartPr>
              <p14:xfrm>
                <a:off x="7143115" y="684496"/>
                <a:ext cx="74880" cy="6228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C59C0197-7D91-7C37-A7AC-709A48E3E3E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138795" y="680176"/>
                  <a:ext cx="8352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그룹 364">
            <a:extLst>
              <a:ext uri="{FF2B5EF4-FFF2-40B4-BE49-F238E27FC236}">
                <a16:creationId xmlns:a16="http://schemas.microsoft.com/office/drawing/2014/main" id="{8DC67AB9-E18B-A1C3-0C3E-79BE395A81F2}"/>
              </a:ext>
            </a:extLst>
          </p:cNvPr>
          <p:cNvGrpSpPr/>
          <p:nvPr/>
        </p:nvGrpSpPr>
        <p:grpSpPr>
          <a:xfrm>
            <a:off x="2083315" y="1955656"/>
            <a:ext cx="3923280" cy="614880"/>
            <a:chOff x="2083315" y="1955656"/>
            <a:chExt cx="3923280" cy="6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EA09951A-7A57-9DDE-06C1-6AECBD5E2A09}"/>
                    </a:ext>
                  </a:extLst>
                </p14:cNvPr>
                <p14:cNvContentPartPr/>
                <p14:nvPr/>
              </p14:nvContentPartPr>
              <p14:xfrm>
                <a:off x="3635995" y="2325736"/>
                <a:ext cx="94320" cy="20124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EA09951A-7A57-9DDE-06C1-6AECBD5E2A0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627355" y="2316736"/>
                  <a:ext cx="111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CA1151C3-907E-3462-624F-4554517A5BA8}"/>
                    </a:ext>
                  </a:extLst>
                </p14:cNvPr>
                <p14:cNvContentPartPr/>
                <p14:nvPr/>
              </p14:nvContentPartPr>
              <p14:xfrm>
                <a:off x="3739315" y="2359936"/>
                <a:ext cx="64080" cy="561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CA1151C3-907E-3462-624F-4554517A5BA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730675" y="2351296"/>
                  <a:ext cx="81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3A4C4DAD-090A-E6E5-B4D6-AAE7781B4FD9}"/>
                    </a:ext>
                  </a:extLst>
                </p14:cNvPr>
                <p14:cNvContentPartPr/>
                <p14:nvPr/>
              </p14:nvContentPartPr>
              <p14:xfrm>
                <a:off x="3759115" y="2462536"/>
                <a:ext cx="47880" cy="1764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3A4C4DAD-090A-E6E5-B4D6-AAE7781B4FD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50115" y="2453536"/>
                  <a:ext cx="65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A26FA4A6-5179-0661-C1A8-629D208EF134}"/>
                    </a:ext>
                  </a:extLst>
                </p14:cNvPr>
                <p14:cNvContentPartPr/>
                <p14:nvPr/>
              </p14:nvContentPartPr>
              <p14:xfrm>
                <a:off x="3773155" y="2515816"/>
                <a:ext cx="106200" cy="547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A26FA4A6-5179-0661-C1A8-629D208EF13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764155" y="2507176"/>
                  <a:ext cx="123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1DFD7F70-A4BD-E306-8924-4B56A3E249D7}"/>
                    </a:ext>
                  </a:extLst>
                </p14:cNvPr>
                <p14:cNvContentPartPr/>
                <p14:nvPr/>
              </p14:nvContentPartPr>
              <p14:xfrm>
                <a:off x="3907075" y="2355616"/>
                <a:ext cx="38880" cy="12888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1DFD7F70-A4BD-E306-8924-4B56A3E249D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898435" y="2346616"/>
                  <a:ext cx="5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480C2AE9-7A2C-860F-73F9-BFE996D6714D}"/>
                    </a:ext>
                  </a:extLst>
                </p14:cNvPr>
                <p14:cNvContentPartPr/>
                <p14:nvPr/>
              </p14:nvContentPartPr>
              <p14:xfrm>
                <a:off x="3945955" y="2384416"/>
                <a:ext cx="55440" cy="8460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480C2AE9-7A2C-860F-73F9-BFE996D6714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936955" y="2375416"/>
                  <a:ext cx="73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7BB50427-92E1-A87A-A68B-34F26028136B}"/>
                    </a:ext>
                  </a:extLst>
                </p14:cNvPr>
                <p14:cNvContentPartPr/>
                <p14:nvPr/>
              </p14:nvContentPartPr>
              <p14:xfrm>
                <a:off x="3995995" y="2403136"/>
                <a:ext cx="48240" cy="3924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7BB50427-92E1-A87A-A68B-34F26028136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987355" y="2394136"/>
                  <a:ext cx="65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B307A607-6E0B-8EC6-AFB2-745680B738C6}"/>
                    </a:ext>
                  </a:extLst>
                </p14:cNvPr>
                <p14:cNvContentPartPr/>
                <p14:nvPr/>
              </p14:nvContentPartPr>
              <p14:xfrm>
                <a:off x="4076995" y="2350576"/>
                <a:ext cx="29880" cy="6948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B307A607-6E0B-8EC6-AFB2-745680B738C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067995" y="2341576"/>
                  <a:ext cx="47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13ACBCED-4EF5-0695-EE26-CEACCF07BAB3}"/>
                    </a:ext>
                  </a:extLst>
                </p14:cNvPr>
                <p14:cNvContentPartPr/>
                <p14:nvPr/>
              </p14:nvContentPartPr>
              <p14:xfrm>
                <a:off x="4142875" y="2325376"/>
                <a:ext cx="47880" cy="8028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13ACBCED-4EF5-0695-EE26-CEACCF07BAB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134235" y="2316736"/>
                  <a:ext cx="65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B3BE5345-9D3F-856F-7CDF-03C72D94629E}"/>
                    </a:ext>
                  </a:extLst>
                </p14:cNvPr>
                <p14:cNvContentPartPr/>
                <p14:nvPr/>
              </p14:nvContentPartPr>
              <p14:xfrm>
                <a:off x="4168795" y="2384776"/>
                <a:ext cx="54720" cy="2268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B3BE5345-9D3F-856F-7CDF-03C72D94629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159795" y="2376136"/>
                  <a:ext cx="72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A7766AC2-8313-85F9-CDBC-8B29CECDF3D2}"/>
                    </a:ext>
                  </a:extLst>
                </p14:cNvPr>
                <p14:cNvContentPartPr/>
                <p14:nvPr/>
              </p14:nvContentPartPr>
              <p14:xfrm>
                <a:off x="4306675" y="2262376"/>
                <a:ext cx="55440" cy="1656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A7766AC2-8313-85F9-CDBC-8B29CECDF3D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297675" y="2253376"/>
                  <a:ext cx="73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D315B536-AE88-5E11-C677-A9E0CCC005FB}"/>
                    </a:ext>
                  </a:extLst>
                </p14:cNvPr>
                <p14:cNvContentPartPr/>
                <p14:nvPr/>
              </p14:nvContentPartPr>
              <p14:xfrm>
                <a:off x="4314955" y="2314216"/>
                <a:ext cx="59040" cy="8496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D315B536-AE88-5E11-C677-A9E0CCC005F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306315" y="2305216"/>
                  <a:ext cx="76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98F9FEC1-15E5-EEF5-810C-AF8D9E0DA2C2}"/>
                    </a:ext>
                  </a:extLst>
                </p14:cNvPr>
                <p14:cNvContentPartPr/>
                <p14:nvPr/>
              </p14:nvContentPartPr>
              <p14:xfrm>
                <a:off x="4417555" y="2315656"/>
                <a:ext cx="50400" cy="4572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98F9FEC1-15E5-EEF5-810C-AF8D9E0DA2C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408555" y="2306656"/>
                  <a:ext cx="68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01194E3B-7423-62E0-1D29-85FC8C8F9DC3}"/>
                    </a:ext>
                  </a:extLst>
                </p14:cNvPr>
                <p14:cNvContentPartPr/>
                <p14:nvPr/>
              </p14:nvContentPartPr>
              <p14:xfrm>
                <a:off x="4406035" y="2424016"/>
                <a:ext cx="97560" cy="6804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01194E3B-7423-62E0-1D29-85FC8C8F9DC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397395" y="2415016"/>
                  <a:ext cx="115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94318FDD-4827-4BCD-0052-E8C2E6084010}"/>
                    </a:ext>
                  </a:extLst>
                </p14:cNvPr>
                <p14:cNvContentPartPr/>
                <p14:nvPr/>
              </p14:nvContentPartPr>
              <p14:xfrm>
                <a:off x="4587115" y="2283976"/>
                <a:ext cx="105840" cy="14076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94318FDD-4827-4BCD-0052-E8C2E608401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578475" y="2275336"/>
                  <a:ext cx="123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76CC82A8-BD8B-14FE-B554-510A2CFED235}"/>
                    </a:ext>
                  </a:extLst>
                </p14:cNvPr>
                <p14:cNvContentPartPr/>
                <p14:nvPr/>
              </p14:nvContentPartPr>
              <p14:xfrm>
                <a:off x="4674955" y="2357056"/>
                <a:ext cx="56160" cy="5040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76CC82A8-BD8B-14FE-B554-510A2CFED23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666315" y="2348056"/>
                  <a:ext cx="73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ED1A1228-85C0-F1E8-BCA5-8079E0185C88}"/>
                    </a:ext>
                  </a:extLst>
                </p14:cNvPr>
                <p14:cNvContentPartPr/>
                <p14:nvPr/>
              </p14:nvContentPartPr>
              <p14:xfrm>
                <a:off x="4743715" y="2339056"/>
                <a:ext cx="29520" cy="8244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ED1A1228-85C0-F1E8-BCA5-8079E0185C8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734715" y="2330056"/>
                  <a:ext cx="47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6A0EE29A-41E9-79DD-7950-3895D5746652}"/>
                    </a:ext>
                  </a:extLst>
                </p14:cNvPr>
                <p14:cNvContentPartPr/>
                <p14:nvPr/>
              </p14:nvContentPartPr>
              <p14:xfrm>
                <a:off x="4794115" y="2260576"/>
                <a:ext cx="52920" cy="6876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6A0EE29A-41E9-79DD-7950-3895D574665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785475" y="2251936"/>
                  <a:ext cx="70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5AA1E00C-0EED-39E6-55DC-1EAAC0A01D10}"/>
                    </a:ext>
                  </a:extLst>
                </p14:cNvPr>
                <p14:cNvContentPartPr/>
                <p14:nvPr/>
              </p14:nvContentPartPr>
              <p14:xfrm>
                <a:off x="4809955" y="2281816"/>
                <a:ext cx="93600" cy="16488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5AA1E00C-0EED-39E6-55DC-1EAAC0A01D1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801315" y="2272816"/>
                  <a:ext cx="111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B696A985-692B-0D56-5CA8-A2D58D8148B8}"/>
                    </a:ext>
                  </a:extLst>
                </p14:cNvPr>
                <p14:cNvContentPartPr/>
                <p14:nvPr/>
              </p14:nvContentPartPr>
              <p14:xfrm>
                <a:off x="4946395" y="2251576"/>
                <a:ext cx="39600" cy="5472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B696A985-692B-0D56-5CA8-A2D58D8148B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937755" y="2242576"/>
                  <a:ext cx="57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AC08103E-B1C3-9A28-59B1-00FC6E813875}"/>
                    </a:ext>
                  </a:extLst>
                </p14:cNvPr>
                <p14:cNvContentPartPr/>
                <p14:nvPr/>
              </p14:nvContentPartPr>
              <p14:xfrm>
                <a:off x="4934875" y="2348056"/>
                <a:ext cx="126360" cy="9144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AC08103E-B1C3-9A28-59B1-00FC6E8138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926235" y="2339416"/>
                  <a:ext cx="144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A89FBFC4-4B48-C45D-0C19-423A10946603}"/>
                    </a:ext>
                  </a:extLst>
                </p14:cNvPr>
                <p14:cNvContentPartPr/>
                <p14:nvPr/>
              </p14:nvContentPartPr>
              <p14:xfrm>
                <a:off x="5140435" y="2239696"/>
                <a:ext cx="58680" cy="13176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A89FBFC4-4B48-C45D-0C19-423A1094660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131435" y="2230696"/>
                  <a:ext cx="76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E4FFD859-A0E7-2626-17EA-310BD650A0CE}"/>
                    </a:ext>
                  </a:extLst>
                </p14:cNvPr>
                <p14:cNvContentPartPr/>
                <p14:nvPr/>
              </p14:nvContentPartPr>
              <p14:xfrm>
                <a:off x="5138995" y="2402416"/>
                <a:ext cx="76320" cy="3888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E4FFD859-A0E7-2626-17EA-310BD650A0C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129995" y="2393416"/>
                  <a:ext cx="93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3A32F6A-44C7-B37B-945F-60361F6B5F5D}"/>
                    </a:ext>
                  </a:extLst>
                </p14:cNvPr>
                <p14:cNvContentPartPr/>
                <p14:nvPr/>
              </p14:nvContentPartPr>
              <p14:xfrm>
                <a:off x="5239435" y="2268496"/>
                <a:ext cx="108720" cy="18720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3A32F6A-44C7-B37B-945F-60361F6B5F5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30435" y="2259856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87E3D7A1-B99D-0408-766E-3DE824745471}"/>
                    </a:ext>
                  </a:extLst>
                </p14:cNvPr>
                <p14:cNvContentPartPr/>
                <p14:nvPr/>
              </p14:nvContentPartPr>
              <p14:xfrm>
                <a:off x="5377675" y="2299096"/>
                <a:ext cx="26280" cy="4500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87E3D7A1-B99D-0408-766E-3DE82474547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369035" y="2290096"/>
                  <a:ext cx="43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3D36CA2C-E83C-94C7-49EA-A9D984D18FEA}"/>
                    </a:ext>
                  </a:extLst>
                </p14:cNvPr>
                <p14:cNvContentPartPr/>
                <p14:nvPr/>
              </p14:nvContentPartPr>
              <p14:xfrm>
                <a:off x="5354275" y="2371096"/>
                <a:ext cx="55440" cy="2052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3D36CA2C-E83C-94C7-49EA-A9D984D18F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345275" y="2362096"/>
                  <a:ext cx="73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0942D96C-59E5-EC46-2D10-5C08E52B6E0D}"/>
                    </a:ext>
                  </a:extLst>
                </p14:cNvPr>
                <p14:cNvContentPartPr/>
                <p14:nvPr/>
              </p14:nvContentPartPr>
              <p14:xfrm>
                <a:off x="5430235" y="2300896"/>
                <a:ext cx="93240" cy="9108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0942D96C-59E5-EC46-2D10-5C08E52B6E0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421235" y="2292256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2D01AFBA-611A-522A-A52B-2F40FF79EA80}"/>
                    </a:ext>
                  </a:extLst>
                </p14:cNvPr>
                <p14:cNvContentPartPr/>
                <p14:nvPr/>
              </p14:nvContentPartPr>
              <p14:xfrm>
                <a:off x="5627515" y="2210536"/>
                <a:ext cx="70560" cy="11376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2D01AFBA-611A-522A-A52B-2F40FF79EA8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618875" y="2201896"/>
                  <a:ext cx="88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B866A421-C121-D00B-2AD5-25C8ECCE0C3F}"/>
                    </a:ext>
                  </a:extLst>
                </p14:cNvPr>
                <p14:cNvContentPartPr/>
                <p14:nvPr/>
              </p14:nvContentPartPr>
              <p14:xfrm>
                <a:off x="5639035" y="2282536"/>
                <a:ext cx="96120" cy="12024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B866A421-C121-D00B-2AD5-25C8ECCE0C3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630395" y="2273896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27D21C50-B69C-C316-B802-6BD68F4B75BB}"/>
                    </a:ext>
                  </a:extLst>
                </p14:cNvPr>
                <p14:cNvContentPartPr/>
                <p14:nvPr/>
              </p14:nvContentPartPr>
              <p14:xfrm>
                <a:off x="5750995" y="2261296"/>
                <a:ext cx="78840" cy="8568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27D21C50-B69C-C316-B802-6BD68F4B75B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742355" y="2252656"/>
                  <a:ext cx="96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13E92D04-154C-E4D5-B190-0C632F5BA240}"/>
                    </a:ext>
                  </a:extLst>
                </p14:cNvPr>
                <p14:cNvContentPartPr/>
                <p14:nvPr/>
              </p14:nvContentPartPr>
              <p14:xfrm>
                <a:off x="5694475" y="2250136"/>
                <a:ext cx="48600" cy="828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13E92D04-154C-E4D5-B190-0C632F5BA24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685475" y="2241136"/>
                  <a:ext cx="66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F1DB29B5-704B-8D6A-547F-2F4384445845}"/>
                    </a:ext>
                  </a:extLst>
                </p14:cNvPr>
                <p14:cNvContentPartPr/>
                <p14:nvPr/>
              </p14:nvContentPartPr>
              <p14:xfrm>
                <a:off x="5834875" y="2198296"/>
                <a:ext cx="171720" cy="16704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F1DB29B5-704B-8D6A-547F-2F438444584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825875" y="2189296"/>
                  <a:ext cx="189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D6C2CCD5-E9D4-CD9C-3914-1A7A54B1D494}"/>
                    </a:ext>
                  </a:extLst>
                </p14:cNvPr>
                <p14:cNvContentPartPr/>
                <p14:nvPr/>
              </p14:nvContentPartPr>
              <p14:xfrm>
                <a:off x="2083315" y="2228896"/>
                <a:ext cx="354960" cy="16452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D6C2CCD5-E9D4-CD9C-3914-1A7A54B1D49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074675" y="2220256"/>
                  <a:ext cx="372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7DB9064B-C6C0-564D-F616-9D330E3A607F}"/>
                    </a:ext>
                  </a:extLst>
                </p14:cNvPr>
                <p14:cNvContentPartPr/>
                <p14:nvPr/>
              </p14:nvContentPartPr>
              <p14:xfrm>
                <a:off x="2488675" y="2208736"/>
                <a:ext cx="361800" cy="16704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7DB9064B-C6C0-564D-F616-9D330E3A607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479675" y="2199736"/>
                  <a:ext cx="379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53FC0724-F5EF-D250-7092-A670F58B1D37}"/>
                    </a:ext>
                  </a:extLst>
                </p14:cNvPr>
                <p14:cNvContentPartPr/>
                <p14:nvPr/>
              </p14:nvContentPartPr>
              <p14:xfrm>
                <a:off x="2145235" y="2301256"/>
                <a:ext cx="42480" cy="4356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53FC0724-F5EF-D250-7092-A670F58B1D3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136235" y="2292256"/>
                  <a:ext cx="60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DE9BD561-34F0-A397-98D0-C7655ECA2A83}"/>
                    </a:ext>
                  </a:extLst>
                </p14:cNvPr>
                <p14:cNvContentPartPr/>
                <p14:nvPr/>
              </p14:nvContentPartPr>
              <p14:xfrm>
                <a:off x="2151715" y="2298376"/>
                <a:ext cx="33120" cy="4608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DE9BD561-34F0-A397-98D0-C7655ECA2A8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143075" y="2289736"/>
                  <a:ext cx="50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A635F5C6-775F-41B5-B7E1-8E724DF50F46}"/>
                    </a:ext>
                  </a:extLst>
                </p14:cNvPr>
                <p14:cNvContentPartPr/>
                <p14:nvPr/>
              </p14:nvContentPartPr>
              <p14:xfrm>
                <a:off x="2140555" y="2327176"/>
                <a:ext cx="41760" cy="972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A635F5C6-775F-41B5-B7E1-8E724DF50F4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131915" y="2318176"/>
                  <a:ext cx="59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2E7026AC-4D2A-5E5B-BD50-4437090CBFDE}"/>
                    </a:ext>
                  </a:extLst>
                </p14:cNvPr>
                <p14:cNvContentPartPr/>
                <p14:nvPr/>
              </p14:nvContentPartPr>
              <p14:xfrm>
                <a:off x="2152435" y="2305576"/>
                <a:ext cx="8640" cy="4284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2E7026AC-4D2A-5E5B-BD50-4437090CBFD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143435" y="2296576"/>
                  <a:ext cx="26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A7D73F02-DFBF-7CFA-73C3-A5E1E2F69A0D}"/>
                    </a:ext>
                  </a:extLst>
                </p14:cNvPr>
                <p14:cNvContentPartPr/>
                <p14:nvPr/>
              </p14:nvContentPartPr>
              <p14:xfrm>
                <a:off x="2212555" y="2287216"/>
                <a:ext cx="24840" cy="3348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A7D73F02-DFBF-7CFA-73C3-A5E1E2F69A0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203915" y="2278216"/>
                  <a:ext cx="42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9B65C9BE-0022-2DDF-EF75-F89A48FDB7C1}"/>
                    </a:ext>
                  </a:extLst>
                </p14:cNvPr>
                <p14:cNvContentPartPr/>
                <p14:nvPr/>
              </p14:nvContentPartPr>
              <p14:xfrm>
                <a:off x="2269075" y="2281096"/>
                <a:ext cx="23760" cy="5436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9B65C9BE-0022-2DDF-EF75-F89A48FDB7C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260435" y="2272096"/>
                  <a:ext cx="4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131BA962-ED71-1282-2991-312A798D8A17}"/>
                    </a:ext>
                  </a:extLst>
                </p14:cNvPr>
                <p14:cNvContentPartPr/>
                <p14:nvPr/>
              </p14:nvContentPartPr>
              <p14:xfrm>
                <a:off x="2302915" y="2269216"/>
                <a:ext cx="18720" cy="1584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131BA962-ED71-1282-2991-312A798D8A1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294275" y="2260216"/>
                  <a:ext cx="3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4E9782A0-5F52-EA80-E31F-87E0C7F4E961}"/>
                    </a:ext>
                  </a:extLst>
                </p14:cNvPr>
                <p14:cNvContentPartPr/>
                <p14:nvPr/>
              </p14:nvContentPartPr>
              <p14:xfrm>
                <a:off x="2305795" y="2282896"/>
                <a:ext cx="80640" cy="7920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4E9782A0-5F52-EA80-E31F-87E0C7F4E96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297155" y="2274256"/>
                  <a:ext cx="98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1ECB2004-807A-DF37-ED9E-C581A384580F}"/>
                    </a:ext>
                  </a:extLst>
                </p14:cNvPr>
                <p14:cNvContentPartPr/>
                <p14:nvPr/>
              </p14:nvContentPartPr>
              <p14:xfrm>
                <a:off x="2566795" y="2277136"/>
                <a:ext cx="53640" cy="7452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1ECB2004-807A-DF37-ED9E-C581A384580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557795" y="2268496"/>
                  <a:ext cx="71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A136D055-9D07-1348-FA1C-6B5161C1E356}"/>
                    </a:ext>
                  </a:extLst>
                </p14:cNvPr>
                <p14:cNvContentPartPr/>
                <p14:nvPr/>
              </p14:nvContentPartPr>
              <p14:xfrm>
                <a:off x="2650675" y="2280016"/>
                <a:ext cx="30240" cy="4932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A136D055-9D07-1348-FA1C-6B5161C1E35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642035" y="2271016"/>
                  <a:ext cx="4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27E6EAB9-0EC0-E6E9-00B6-146DA4889DCF}"/>
                    </a:ext>
                  </a:extLst>
                </p14:cNvPr>
                <p14:cNvContentPartPr/>
                <p14:nvPr/>
              </p14:nvContentPartPr>
              <p14:xfrm>
                <a:off x="2686315" y="2300896"/>
                <a:ext cx="15840" cy="2376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27E6EAB9-0EC0-E6E9-00B6-146DA4889DC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677675" y="2291896"/>
                  <a:ext cx="33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A2E08FBA-2E92-A441-0908-99B82DD07A32}"/>
                    </a:ext>
                  </a:extLst>
                </p14:cNvPr>
                <p14:cNvContentPartPr/>
                <p14:nvPr/>
              </p14:nvContentPartPr>
              <p14:xfrm>
                <a:off x="2698915" y="2296216"/>
                <a:ext cx="28440" cy="2952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A2E08FBA-2E92-A441-0908-99B82DD07A3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689915" y="2287216"/>
                  <a:ext cx="46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6D74E418-D351-CE3B-603A-979C81A0D63F}"/>
                    </a:ext>
                  </a:extLst>
                </p14:cNvPr>
                <p14:cNvContentPartPr/>
                <p14:nvPr/>
              </p14:nvContentPartPr>
              <p14:xfrm>
                <a:off x="2746795" y="2265616"/>
                <a:ext cx="32760" cy="5436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6D74E418-D351-CE3B-603A-979C81A0D63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738155" y="2256616"/>
                  <a:ext cx="50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2A22FBD9-5035-B0EC-F941-2EAAA517F386}"/>
                    </a:ext>
                  </a:extLst>
                </p14:cNvPr>
                <p14:cNvContentPartPr/>
                <p14:nvPr/>
              </p14:nvContentPartPr>
              <p14:xfrm>
                <a:off x="2776315" y="2278936"/>
                <a:ext cx="48240" cy="7164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2A22FBD9-5035-B0EC-F941-2EAAA517F38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767315" y="2270296"/>
                  <a:ext cx="65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10201726-B17F-7961-DE4E-0A9EAB909007}"/>
                    </a:ext>
                  </a:extLst>
                </p14:cNvPr>
                <p14:cNvContentPartPr/>
                <p14:nvPr/>
              </p14:nvContentPartPr>
              <p14:xfrm>
                <a:off x="2883955" y="2227456"/>
                <a:ext cx="88920" cy="7416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10201726-B17F-7961-DE4E-0A9EAB90900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875315" y="2218816"/>
                  <a:ext cx="106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29DAA287-9D47-8300-3173-601DA5D04CB0}"/>
                    </a:ext>
                  </a:extLst>
                </p14:cNvPr>
                <p14:cNvContentPartPr/>
                <p14:nvPr/>
              </p14:nvContentPartPr>
              <p14:xfrm>
                <a:off x="2922475" y="2224576"/>
                <a:ext cx="32040" cy="7308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29DAA287-9D47-8300-3173-601DA5D04CB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913835" y="2215936"/>
                  <a:ext cx="49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1F2C4E25-9584-8FD0-8D91-4CC2D4619A1A}"/>
                    </a:ext>
                  </a:extLst>
                </p14:cNvPr>
                <p14:cNvContentPartPr/>
                <p14:nvPr/>
              </p14:nvContentPartPr>
              <p14:xfrm>
                <a:off x="2860555" y="2193616"/>
                <a:ext cx="137880" cy="13032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1F2C4E25-9584-8FD0-8D91-4CC2D4619A1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851555" y="2184976"/>
                  <a:ext cx="155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01DC04AF-6BF3-BEE2-A463-8A5395DD888C}"/>
                    </a:ext>
                  </a:extLst>
                </p14:cNvPr>
                <p14:cNvContentPartPr/>
                <p14:nvPr/>
              </p14:nvContentPartPr>
              <p14:xfrm>
                <a:off x="3020395" y="2102536"/>
                <a:ext cx="250200" cy="11700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01DC04AF-6BF3-BEE2-A463-8A5395DD888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011395" y="2093536"/>
                  <a:ext cx="26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1EE2D7F7-9425-7CB1-E84A-B18B3927DC69}"/>
                    </a:ext>
                  </a:extLst>
                </p14:cNvPr>
                <p14:cNvContentPartPr/>
                <p14:nvPr/>
              </p14:nvContentPartPr>
              <p14:xfrm>
                <a:off x="3329635" y="2048536"/>
                <a:ext cx="39600" cy="11484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1EE2D7F7-9425-7CB1-E84A-B18B3927DC6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320635" y="2039896"/>
                  <a:ext cx="57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0A6E1163-B180-190C-670F-DA8AC9F92D83}"/>
                    </a:ext>
                  </a:extLst>
                </p14:cNvPr>
                <p14:cNvContentPartPr/>
                <p14:nvPr/>
              </p14:nvContentPartPr>
              <p14:xfrm>
                <a:off x="3363835" y="2066536"/>
                <a:ext cx="35640" cy="6300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0A6E1163-B180-190C-670F-DA8AC9F92D8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355195" y="2057896"/>
                  <a:ext cx="53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03D2D7C3-5CD3-6B5F-6143-5DC333DABFEB}"/>
                    </a:ext>
                  </a:extLst>
                </p14:cNvPr>
                <p14:cNvContentPartPr/>
                <p14:nvPr/>
              </p14:nvContentPartPr>
              <p14:xfrm>
                <a:off x="3359875" y="2134576"/>
                <a:ext cx="54360" cy="5076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03D2D7C3-5CD3-6B5F-6143-5DC333DABFE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351235" y="2125576"/>
                  <a:ext cx="72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72360958-F5A1-C08E-D0A1-1C25287BDD04}"/>
                    </a:ext>
                  </a:extLst>
                </p14:cNvPr>
                <p14:cNvContentPartPr/>
                <p14:nvPr/>
              </p14:nvContentPartPr>
              <p14:xfrm>
                <a:off x="3412075" y="2049256"/>
                <a:ext cx="45360" cy="7308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72360958-F5A1-C08E-D0A1-1C25287BDD0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3403075" y="2040256"/>
                  <a:ext cx="63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D0B1D8EF-9BB3-5D63-58A5-B56D2CC7B676}"/>
                    </a:ext>
                  </a:extLst>
                </p14:cNvPr>
                <p14:cNvContentPartPr/>
                <p14:nvPr/>
              </p14:nvContentPartPr>
              <p14:xfrm>
                <a:off x="3456355" y="2009656"/>
                <a:ext cx="170640" cy="939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D0B1D8EF-9BB3-5D63-58A5-B56D2CC7B67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447715" y="2000656"/>
                  <a:ext cx="188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460B7602-AC3E-CC9D-7A2A-4E5BF1499DDE}"/>
                    </a:ext>
                  </a:extLst>
                </p14:cNvPr>
                <p14:cNvContentPartPr/>
                <p14:nvPr/>
              </p14:nvContentPartPr>
              <p14:xfrm>
                <a:off x="3639235" y="1955656"/>
                <a:ext cx="30600" cy="864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460B7602-AC3E-CC9D-7A2A-4E5BF1499DD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30595" y="1946656"/>
                  <a:ext cx="48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69D02F77-7FC4-7876-F952-727B01DC0E6B}"/>
                    </a:ext>
                  </a:extLst>
                </p14:cNvPr>
                <p14:cNvContentPartPr/>
                <p14:nvPr/>
              </p14:nvContentPartPr>
              <p14:xfrm>
                <a:off x="3648235" y="1964656"/>
                <a:ext cx="27000" cy="3132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69D02F77-7FC4-7876-F952-727B01DC0E6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639235" y="1956016"/>
                  <a:ext cx="44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03A9AC3D-0AE5-9E10-AFBA-B1799526CF58}"/>
                    </a:ext>
                  </a:extLst>
                </p14:cNvPr>
                <p14:cNvContentPartPr/>
                <p14:nvPr/>
              </p14:nvContentPartPr>
              <p14:xfrm>
                <a:off x="3649315" y="1959256"/>
                <a:ext cx="91800" cy="14652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03A9AC3D-0AE5-9E10-AFBA-B1799526CF5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640315" y="1950616"/>
                  <a:ext cx="10944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E716B129-23CF-9342-59AF-A48933A642BD}"/>
              </a:ext>
            </a:extLst>
          </p:cNvPr>
          <p:cNvGrpSpPr/>
          <p:nvPr/>
        </p:nvGrpSpPr>
        <p:grpSpPr>
          <a:xfrm>
            <a:off x="1336315" y="2944576"/>
            <a:ext cx="732600" cy="282240"/>
            <a:chOff x="1336315" y="2944576"/>
            <a:chExt cx="73260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B10F8EFC-16A8-5DCF-12ED-8ADBE3F0ABB8}"/>
                    </a:ext>
                  </a:extLst>
                </p14:cNvPr>
                <p14:cNvContentPartPr/>
                <p14:nvPr/>
              </p14:nvContentPartPr>
              <p14:xfrm>
                <a:off x="1421635" y="3069136"/>
                <a:ext cx="81720" cy="1404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B10F8EFC-16A8-5DCF-12ED-8ADBE3F0ABB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412635" y="3060136"/>
                  <a:ext cx="99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CB58599C-9C36-517E-D920-71665F0D0C85}"/>
                    </a:ext>
                  </a:extLst>
                </p14:cNvPr>
                <p14:cNvContentPartPr/>
                <p14:nvPr/>
              </p14:nvContentPartPr>
              <p14:xfrm>
                <a:off x="1459435" y="3041056"/>
                <a:ext cx="7560" cy="8676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CB58599C-9C36-517E-D920-71665F0D0C8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450795" y="3032416"/>
                  <a:ext cx="25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0AFA5D30-4C45-928C-6A5D-65BFF6474353}"/>
                    </a:ext>
                  </a:extLst>
                </p14:cNvPr>
                <p14:cNvContentPartPr/>
                <p14:nvPr/>
              </p14:nvContentPartPr>
              <p14:xfrm>
                <a:off x="1547275" y="3039976"/>
                <a:ext cx="52560" cy="8892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0AFA5D30-4C45-928C-6A5D-65BFF647435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538635" y="3031336"/>
                  <a:ext cx="70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FC50203D-4560-A77A-95FF-F30D1B64ED6B}"/>
                    </a:ext>
                  </a:extLst>
                </p14:cNvPr>
                <p14:cNvContentPartPr/>
                <p14:nvPr/>
              </p14:nvContentPartPr>
              <p14:xfrm>
                <a:off x="1599835" y="3070216"/>
                <a:ext cx="34560" cy="4104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FC50203D-4560-A77A-95FF-F30D1B64ED6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591195" y="3061576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1DBCC1E1-82E6-A345-F196-80387CA72D33}"/>
                    </a:ext>
                  </a:extLst>
                </p14:cNvPr>
                <p14:cNvContentPartPr/>
                <p14:nvPr/>
              </p14:nvContentPartPr>
              <p14:xfrm>
                <a:off x="1645555" y="3068056"/>
                <a:ext cx="17280" cy="3204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1DBCC1E1-82E6-A345-F196-80387CA72D3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636555" y="3059416"/>
                  <a:ext cx="34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CC8DE565-47BE-43C8-8959-6E483FF6B6C0}"/>
                    </a:ext>
                  </a:extLst>
                </p14:cNvPr>
                <p14:cNvContentPartPr/>
                <p14:nvPr/>
              </p14:nvContentPartPr>
              <p14:xfrm>
                <a:off x="1675075" y="3010456"/>
                <a:ext cx="31680" cy="1404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CC8DE565-47BE-43C8-8959-6E483FF6B6C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666075" y="3001816"/>
                  <a:ext cx="49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29380519-A740-ED0E-4CA6-6A84DFAF31C6}"/>
                    </a:ext>
                  </a:extLst>
                </p14:cNvPr>
                <p14:cNvContentPartPr/>
                <p14:nvPr/>
              </p14:nvContentPartPr>
              <p14:xfrm>
                <a:off x="1685155" y="3026656"/>
                <a:ext cx="17280" cy="44640"/>
              </p14:xfrm>
            </p:contentPart>
          </mc:Choice>
          <mc:Fallback xmlns=""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29380519-A740-ED0E-4CA6-6A84DFAF31C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676515" y="3017656"/>
                  <a:ext cx="34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9FEA1EBD-5901-93C5-A3FC-6AD353CD18CD}"/>
                    </a:ext>
                  </a:extLst>
                </p14:cNvPr>
                <p14:cNvContentPartPr/>
                <p14:nvPr/>
              </p14:nvContentPartPr>
              <p14:xfrm>
                <a:off x="1708555" y="3035656"/>
                <a:ext cx="4680" cy="4068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9FEA1EBD-5901-93C5-A3FC-6AD353CD18C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99555" y="3026656"/>
                  <a:ext cx="22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06476E95-8F20-8A44-BBE4-5A35F1BE6007}"/>
                    </a:ext>
                  </a:extLst>
                </p14:cNvPr>
                <p14:cNvContentPartPr/>
                <p14:nvPr/>
              </p14:nvContentPartPr>
              <p14:xfrm>
                <a:off x="1688395" y="3086416"/>
                <a:ext cx="38160" cy="972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06476E95-8F20-8A44-BBE4-5A35F1BE600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679395" y="3077416"/>
                  <a:ext cx="55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637C1C06-0D68-2218-3D4C-561C5F3872F7}"/>
                    </a:ext>
                  </a:extLst>
                </p14:cNvPr>
                <p14:cNvContentPartPr/>
                <p14:nvPr/>
              </p14:nvContentPartPr>
              <p14:xfrm>
                <a:off x="1708195" y="3110176"/>
                <a:ext cx="43200" cy="3780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637C1C06-0D68-2218-3D4C-561C5F3872F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699195" y="3101536"/>
                  <a:ext cx="60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D03EAB6C-7E61-8F00-F141-28F2B91EF9F8}"/>
                    </a:ext>
                  </a:extLst>
                </p14:cNvPr>
                <p14:cNvContentPartPr/>
                <p14:nvPr/>
              </p14:nvContentPartPr>
              <p14:xfrm>
                <a:off x="1762915" y="3034576"/>
                <a:ext cx="21240" cy="1224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D03EAB6C-7E61-8F00-F141-28F2B91EF9F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754275" y="3025936"/>
                  <a:ext cx="38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3E7EC26D-F841-0283-FB0D-8414E4E68A13}"/>
                    </a:ext>
                  </a:extLst>
                </p14:cNvPr>
                <p14:cNvContentPartPr/>
                <p14:nvPr/>
              </p14:nvContentPartPr>
              <p14:xfrm>
                <a:off x="1760755" y="3065176"/>
                <a:ext cx="27000" cy="3312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3E7EC26D-F841-0283-FB0D-8414E4E68A1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752115" y="3056176"/>
                  <a:ext cx="44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CDAE4AA5-5BD4-A4E9-D77E-CD6CBA5A4DB3}"/>
                    </a:ext>
                  </a:extLst>
                </p14:cNvPr>
                <p14:cNvContentPartPr/>
                <p14:nvPr/>
              </p14:nvContentPartPr>
              <p14:xfrm>
                <a:off x="1789915" y="3065536"/>
                <a:ext cx="20880" cy="2880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CDAE4AA5-5BD4-A4E9-D77E-CD6CBA5A4DB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781275" y="3056896"/>
                  <a:ext cx="38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54A32530-1695-9D8B-88EE-E3CDC33CA77D}"/>
                    </a:ext>
                  </a:extLst>
                </p14:cNvPr>
                <p14:cNvContentPartPr/>
                <p14:nvPr/>
              </p14:nvContentPartPr>
              <p14:xfrm>
                <a:off x="1786315" y="3109096"/>
                <a:ext cx="49320" cy="4500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54A32530-1695-9D8B-88EE-E3CDC33CA77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777675" y="3100456"/>
                  <a:ext cx="66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D16F83A0-7D72-25B6-D6C2-8A56F9BADAC9}"/>
                    </a:ext>
                  </a:extLst>
                </p14:cNvPr>
                <p14:cNvContentPartPr/>
                <p14:nvPr/>
              </p14:nvContentPartPr>
              <p14:xfrm>
                <a:off x="1842835" y="3072736"/>
                <a:ext cx="48960" cy="3960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D16F83A0-7D72-25B6-D6C2-8A56F9BADAC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834195" y="3063736"/>
                  <a:ext cx="66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4F9A0B58-7B34-855A-F161-C15FF7210FAF}"/>
                    </a:ext>
                  </a:extLst>
                </p14:cNvPr>
                <p14:cNvContentPartPr/>
                <p14:nvPr/>
              </p14:nvContentPartPr>
              <p14:xfrm>
                <a:off x="1908355" y="3066616"/>
                <a:ext cx="45360" cy="4968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4F9A0B58-7B34-855A-F161-C15FF7210FAF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899355" y="3057616"/>
                  <a:ext cx="63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C0637235-5076-3C65-D320-8D97FE7E452D}"/>
                    </a:ext>
                  </a:extLst>
                </p14:cNvPr>
                <p14:cNvContentPartPr/>
                <p14:nvPr/>
              </p14:nvContentPartPr>
              <p14:xfrm>
                <a:off x="1336315" y="2944576"/>
                <a:ext cx="732600" cy="28224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C0637235-5076-3C65-D320-8D97FE7E452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327675" y="2935576"/>
                  <a:ext cx="75024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389" name="잉크 388">
                <a:extLst>
                  <a:ext uri="{FF2B5EF4-FFF2-40B4-BE49-F238E27FC236}">
                    <a16:creationId xmlns:a16="http://schemas.microsoft.com/office/drawing/2014/main" id="{102BBF51-3CEF-F8A1-6057-D4BC96F5381F}"/>
                  </a:ext>
                </a:extLst>
              </p14:cNvPr>
              <p14:cNvContentPartPr/>
              <p14:nvPr/>
            </p14:nvContentPartPr>
            <p14:xfrm>
              <a:off x="817555" y="1693576"/>
              <a:ext cx="2152080" cy="1514160"/>
            </p14:xfrm>
          </p:contentPart>
        </mc:Choice>
        <mc:Fallback xmlns="">
          <p:pic>
            <p:nvPicPr>
              <p:cNvPr id="389" name="잉크 388">
                <a:extLst>
                  <a:ext uri="{FF2B5EF4-FFF2-40B4-BE49-F238E27FC236}">
                    <a16:creationId xmlns:a16="http://schemas.microsoft.com/office/drawing/2014/main" id="{102BBF51-3CEF-F8A1-6057-D4BC96F5381F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808555" y="1684576"/>
                <a:ext cx="2169720" cy="15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35C5C957-D146-24CE-2ECE-E17DF849ADE1}"/>
              </a:ext>
            </a:extLst>
          </p:cNvPr>
          <p:cNvGrpSpPr/>
          <p:nvPr/>
        </p:nvGrpSpPr>
        <p:grpSpPr>
          <a:xfrm>
            <a:off x="1223417" y="2757644"/>
            <a:ext cx="3089880" cy="1513080"/>
            <a:chOff x="1223417" y="2757644"/>
            <a:chExt cx="3089880" cy="151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FE0011DB-0E17-B329-658A-AB059F2112FE}"/>
                    </a:ext>
                  </a:extLst>
                </p14:cNvPr>
                <p14:cNvContentPartPr/>
                <p14:nvPr/>
              </p14:nvContentPartPr>
              <p14:xfrm>
                <a:off x="1223417" y="2757644"/>
                <a:ext cx="1142640" cy="80568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FE0011DB-0E17-B329-658A-AB059F2112F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219097" y="2753324"/>
                  <a:ext cx="115128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D52F8F43-543B-DD9C-2BC7-5A609F1F0ABF}"/>
                    </a:ext>
                  </a:extLst>
                </p14:cNvPr>
                <p14:cNvContentPartPr/>
                <p14:nvPr/>
              </p14:nvContentPartPr>
              <p14:xfrm>
                <a:off x="2198297" y="3248324"/>
                <a:ext cx="2115000" cy="102240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D52F8F43-543B-DD9C-2BC7-5A609F1F0ABF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193977" y="3244004"/>
                  <a:ext cx="2123640" cy="10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CC443275-839B-08D5-AD18-A7E6445DF9B6}"/>
              </a:ext>
            </a:extLst>
          </p:cNvPr>
          <p:cNvGrpSpPr/>
          <p:nvPr/>
        </p:nvGrpSpPr>
        <p:grpSpPr>
          <a:xfrm>
            <a:off x="4460177" y="3919004"/>
            <a:ext cx="438480" cy="304560"/>
            <a:chOff x="4460177" y="3919004"/>
            <a:chExt cx="4384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6C7CEB21-4BE6-8A7E-2B96-846F42A1AD98}"/>
                    </a:ext>
                  </a:extLst>
                </p14:cNvPr>
                <p14:cNvContentPartPr/>
                <p14:nvPr/>
              </p14:nvContentPartPr>
              <p14:xfrm>
                <a:off x="4460177" y="4020164"/>
                <a:ext cx="75960" cy="9216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6C7CEB21-4BE6-8A7E-2B96-846F42A1AD9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455857" y="4015844"/>
                  <a:ext cx="84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14D73947-8035-DAE4-644A-F00985539753}"/>
                    </a:ext>
                  </a:extLst>
                </p14:cNvPr>
                <p14:cNvContentPartPr/>
                <p14:nvPr/>
              </p14:nvContentPartPr>
              <p14:xfrm>
                <a:off x="4500857" y="4120604"/>
                <a:ext cx="57600" cy="3276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14D73947-8035-DAE4-644A-F0098553975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496537" y="4116284"/>
                  <a:ext cx="66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D8B37A8E-E5BC-14BF-E7A4-742516E5F7FF}"/>
                    </a:ext>
                  </a:extLst>
                </p14:cNvPr>
                <p14:cNvContentPartPr/>
                <p14:nvPr/>
              </p14:nvContentPartPr>
              <p14:xfrm>
                <a:off x="4536137" y="4161284"/>
                <a:ext cx="46080" cy="62280"/>
              </p14:xfrm>
            </p:contentPart>
          </mc:Choice>
          <mc:Fallback xmlns=""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D8B37A8E-E5BC-14BF-E7A4-742516E5F7F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531817" y="4156964"/>
                  <a:ext cx="54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F53B2431-F39C-126E-D636-9650E888B082}"/>
                    </a:ext>
                  </a:extLst>
                </p14:cNvPr>
                <p14:cNvContentPartPr/>
                <p14:nvPr/>
              </p14:nvContentPartPr>
              <p14:xfrm>
                <a:off x="4567817" y="4008284"/>
                <a:ext cx="104400" cy="92160"/>
              </p14:xfrm>
            </p:contentPart>
          </mc:Choice>
          <mc:Fallback xmlns=""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F53B2431-F39C-126E-D636-9650E888B08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563497" y="4003964"/>
                  <a:ext cx="113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7F533EF0-D55A-9922-2282-74AF050CF72E}"/>
                    </a:ext>
                  </a:extLst>
                </p14:cNvPr>
                <p14:cNvContentPartPr/>
                <p14:nvPr/>
              </p14:nvContentPartPr>
              <p14:xfrm>
                <a:off x="4620377" y="4150484"/>
                <a:ext cx="78840" cy="4212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7F533EF0-D55A-9922-2282-74AF050CF72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616057" y="4146164"/>
                  <a:ext cx="87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8A7F796D-01DE-DC83-BE90-89322C4DBC6B}"/>
                    </a:ext>
                  </a:extLst>
                </p14:cNvPr>
                <p14:cNvContentPartPr/>
                <p14:nvPr/>
              </p14:nvContentPartPr>
              <p14:xfrm>
                <a:off x="4709657" y="3919004"/>
                <a:ext cx="189000" cy="16092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8A7F796D-01DE-DC83-BE90-89322C4DBC6B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705337" y="3914684"/>
                  <a:ext cx="197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488" name="잉크 487">
                <a:extLst>
                  <a:ext uri="{FF2B5EF4-FFF2-40B4-BE49-F238E27FC236}">
                    <a16:creationId xmlns:a16="http://schemas.microsoft.com/office/drawing/2014/main" id="{FC3A0B9F-EE52-5B82-0E23-7428234F695E}"/>
                  </a:ext>
                </a:extLst>
              </p14:cNvPr>
              <p14:cNvContentPartPr/>
              <p14:nvPr/>
            </p14:nvContentPartPr>
            <p14:xfrm>
              <a:off x="4462697" y="2921804"/>
              <a:ext cx="2698200" cy="1316160"/>
            </p14:xfrm>
          </p:contentPart>
        </mc:Choice>
        <mc:Fallback xmlns="">
          <p:pic>
            <p:nvPicPr>
              <p:cNvPr id="488" name="잉크 487">
                <a:extLst>
                  <a:ext uri="{FF2B5EF4-FFF2-40B4-BE49-F238E27FC236}">
                    <a16:creationId xmlns:a16="http://schemas.microsoft.com/office/drawing/2014/main" id="{FC3A0B9F-EE52-5B82-0E23-7428234F695E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4390697" y="2778164"/>
                <a:ext cx="2841840" cy="160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8CE86B2D-28DB-D16D-F18A-A9F6CE33CC4D}"/>
              </a:ext>
            </a:extLst>
          </p:cNvPr>
          <p:cNvGrpSpPr/>
          <p:nvPr/>
        </p:nvGrpSpPr>
        <p:grpSpPr>
          <a:xfrm>
            <a:off x="5093057" y="2886524"/>
            <a:ext cx="3292920" cy="1013400"/>
            <a:chOff x="5093057" y="2886524"/>
            <a:chExt cx="329292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47F94B5C-743F-9B76-6DD0-481C30A9EE13}"/>
                    </a:ext>
                  </a:extLst>
                </p14:cNvPr>
                <p14:cNvContentPartPr/>
                <p14:nvPr/>
              </p14:nvContentPartPr>
              <p14:xfrm>
                <a:off x="5098097" y="3674564"/>
                <a:ext cx="48960" cy="4284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47F94B5C-743F-9B76-6DD0-481C30A9EE1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093777" y="3670244"/>
                  <a:ext cx="57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C98EAAC8-154B-FF85-E54F-C1C98854EB10}"/>
                    </a:ext>
                  </a:extLst>
                </p14:cNvPr>
                <p14:cNvContentPartPr/>
                <p14:nvPr/>
              </p14:nvContentPartPr>
              <p14:xfrm>
                <a:off x="5093057" y="3740084"/>
                <a:ext cx="179640" cy="15984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C98EAAC8-154B-FF85-E54F-C1C98854EB1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088737" y="3735764"/>
                  <a:ext cx="188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F8C76D83-4D17-615B-089C-336BF6A0655B}"/>
                    </a:ext>
                  </a:extLst>
                </p14:cNvPr>
                <p14:cNvContentPartPr/>
                <p14:nvPr/>
              </p14:nvContentPartPr>
              <p14:xfrm>
                <a:off x="5224097" y="3631364"/>
                <a:ext cx="154440" cy="154080"/>
              </p14:xfrm>
            </p:contentPart>
          </mc:Choice>
          <mc:Fallback xmlns=""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F8C76D83-4D17-615B-089C-336BF6A0655B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219777" y="3627044"/>
                  <a:ext cx="163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B5F04884-253E-85E9-1E04-4149244972EB}"/>
                    </a:ext>
                  </a:extLst>
                </p14:cNvPr>
                <p14:cNvContentPartPr/>
                <p14:nvPr/>
              </p14:nvContentPartPr>
              <p14:xfrm>
                <a:off x="5337497" y="3747284"/>
                <a:ext cx="48600" cy="7128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B5F04884-253E-85E9-1E04-4149244972E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333177" y="3742964"/>
                  <a:ext cx="57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A9B6719E-50E1-E6C2-0BCC-00DB0C4A0CBE}"/>
                    </a:ext>
                  </a:extLst>
                </p14:cNvPr>
                <p14:cNvContentPartPr/>
                <p14:nvPr/>
              </p14:nvContentPartPr>
              <p14:xfrm>
                <a:off x="5399777" y="3531644"/>
                <a:ext cx="103680" cy="19584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A9B6719E-50E1-E6C2-0BCC-00DB0C4A0CBE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395457" y="3527324"/>
                  <a:ext cx="11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1FF59EF4-3ECB-ADD4-BB9E-6CFA63878D5F}"/>
                    </a:ext>
                  </a:extLst>
                </p14:cNvPr>
                <p14:cNvContentPartPr/>
                <p14:nvPr/>
              </p14:nvContentPartPr>
              <p14:xfrm>
                <a:off x="5561417" y="3474044"/>
                <a:ext cx="52920" cy="12744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1FF59EF4-3ECB-ADD4-BB9E-6CFA63878D5F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557097" y="3469724"/>
                  <a:ext cx="61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559FE952-74D2-2792-8040-BCB3F92DF353}"/>
                    </a:ext>
                  </a:extLst>
                </p14:cNvPr>
                <p14:cNvContentPartPr/>
                <p14:nvPr/>
              </p14:nvContentPartPr>
              <p14:xfrm>
                <a:off x="5578697" y="3620564"/>
                <a:ext cx="57240" cy="5580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559FE952-74D2-2792-8040-BCB3F92DF35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574377" y="3616244"/>
                  <a:ext cx="65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1F5E35B3-C6DF-4075-AFE8-4AC78A7CC802}"/>
                    </a:ext>
                  </a:extLst>
                </p14:cNvPr>
                <p14:cNvContentPartPr/>
                <p14:nvPr/>
              </p14:nvContentPartPr>
              <p14:xfrm>
                <a:off x="5654297" y="3445244"/>
                <a:ext cx="125640" cy="21600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1F5E35B3-C6DF-4075-AFE8-4AC78A7CC80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649977" y="3440924"/>
                  <a:ext cx="134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652D60DB-F20D-E8C7-C49C-1E1F47287C9A}"/>
                    </a:ext>
                  </a:extLst>
                </p14:cNvPr>
                <p14:cNvContentPartPr/>
                <p14:nvPr/>
              </p14:nvContentPartPr>
              <p14:xfrm>
                <a:off x="5902697" y="3371804"/>
                <a:ext cx="129600" cy="78480"/>
              </p14:xfrm>
            </p:contentPart>
          </mc:Choice>
          <mc:Fallback xmlns=""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652D60DB-F20D-E8C7-C49C-1E1F47287C9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898377" y="3367484"/>
                  <a:ext cx="138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84B15FF2-AA9B-BFAB-F037-D6970940CAA0}"/>
                    </a:ext>
                  </a:extLst>
                </p14:cNvPr>
                <p14:cNvContentPartPr/>
                <p14:nvPr/>
              </p14:nvContentPartPr>
              <p14:xfrm>
                <a:off x="5912057" y="3295844"/>
                <a:ext cx="114120" cy="18108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84B15FF2-AA9B-BFAB-F037-D6970940CAA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907737" y="3291524"/>
                  <a:ext cx="122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BC942228-916F-44E7-B818-39644488F2E1}"/>
                    </a:ext>
                  </a:extLst>
                </p14:cNvPr>
                <p14:cNvContentPartPr/>
                <p14:nvPr/>
              </p14:nvContentPartPr>
              <p14:xfrm>
                <a:off x="6165137" y="3211244"/>
                <a:ext cx="29880" cy="14004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BC942228-916F-44E7-B818-39644488F2E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160817" y="3206924"/>
                  <a:ext cx="38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D76A14E1-24E6-2CF8-9243-806664CB49E6}"/>
                    </a:ext>
                  </a:extLst>
                </p14:cNvPr>
                <p14:cNvContentPartPr/>
                <p14:nvPr/>
              </p14:nvContentPartPr>
              <p14:xfrm>
                <a:off x="6141017" y="3192524"/>
                <a:ext cx="85320" cy="5544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D76A14E1-24E6-2CF8-9243-806664CB49E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136697" y="3188204"/>
                  <a:ext cx="93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9AD6313C-9C16-E04E-1EA1-1FFC3FD5F3C8}"/>
                    </a:ext>
                  </a:extLst>
                </p14:cNvPr>
                <p14:cNvContentPartPr/>
                <p14:nvPr/>
              </p14:nvContentPartPr>
              <p14:xfrm>
                <a:off x="6205457" y="3250484"/>
                <a:ext cx="51840" cy="1440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9AD6313C-9C16-E04E-1EA1-1FFC3FD5F3C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201137" y="3246164"/>
                  <a:ext cx="60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5FCF32A5-6769-48F2-0DE3-944274BFA955}"/>
                    </a:ext>
                  </a:extLst>
                </p14:cNvPr>
                <p14:cNvContentPartPr/>
                <p14:nvPr/>
              </p14:nvContentPartPr>
              <p14:xfrm>
                <a:off x="6248657" y="3199004"/>
                <a:ext cx="27000" cy="68400"/>
              </p14:xfrm>
            </p:contentPart>
          </mc:Choice>
          <mc:Fallback xmlns=""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5FCF32A5-6769-48F2-0DE3-944274BFA95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244337" y="3194684"/>
                  <a:ext cx="35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BA9DA31E-F90E-A242-30C3-171683F37F0F}"/>
                    </a:ext>
                  </a:extLst>
                </p14:cNvPr>
                <p14:cNvContentPartPr/>
                <p14:nvPr/>
              </p14:nvContentPartPr>
              <p14:xfrm>
                <a:off x="6245057" y="3276764"/>
                <a:ext cx="97560" cy="6372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BA9DA31E-F90E-A242-30C3-171683F37F0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240737" y="3272444"/>
                  <a:ext cx="106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10294B94-DD1B-DAD0-B0AF-DA119B6CA680}"/>
                    </a:ext>
                  </a:extLst>
                </p14:cNvPr>
                <p14:cNvContentPartPr/>
                <p14:nvPr/>
              </p14:nvContentPartPr>
              <p14:xfrm>
                <a:off x="6309857" y="3168404"/>
                <a:ext cx="183600" cy="15696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10294B94-DD1B-DAD0-B0AF-DA119B6CA680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305537" y="3164084"/>
                  <a:ext cx="192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B1CD06E8-DF0A-11C9-C2CC-842ADE8A167F}"/>
                    </a:ext>
                  </a:extLst>
                </p14:cNvPr>
                <p14:cNvContentPartPr/>
                <p14:nvPr/>
              </p14:nvContentPartPr>
              <p14:xfrm>
                <a:off x="6440177" y="3257684"/>
                <a:ext cx="46080" cy="29880"/>
              </p14:xfrm>
            </p:contentPart>
          </mc:Choice>
          <mc:Fallback xmlns=""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B1CD06E8-DF0A-11C9-C2CC-842ADE8A167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435857" y="3253364"/>
                  <a:ext cx="54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CCF7944B-D1EF-EEB3-576B-BF558607C540}"/>
                    </a:ext>
                  </a:extLst>
                </p14:cNvPr>
                <p14:cNvContentPartPr/>
                <p14:nvPr/>
              </p14:nvContentPartPr>
              <p14:xfrm>
                <a:off x="6491297" y="3089204"/>
                <a:ext cx="50040" cy="1296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CCF7944B-D1EF-EEB3-576B-BF558607C540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486977" y="3084884"/>
                  <a:ext cx="58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8E325940-835B-0CE5-686E-E902E6C9E857}"/>
                    </a:ext>
                  </a:extLst>
                </p14:cNvPr>
                <p14:cNvContentPartPr/>
                <p14:nvPr/>
              </p14:nvContentPartPr>
              <p14:xfrm>
                <a:off x="6493817" y="3144284"/>
                <a:ext cx="98280" cy="5364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8E325940-835B-0CE5-686E-E902E6C9E857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489497" y="3139964"/>
                  <a:ext cx="106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D466B82D-B51F-0DCA-F515-6E8F4985EE26}"/>
                    </a:ext>
                  </a:extLst>
                </p14:cNvPr>
                <p14:cNvContentPartPr/>
                <p14:nvPr/>
              </p14:nvContentPartPr>
              <p14:xfrm>
                <a:off x="6517937" y="3209444"/>
                <a:ext cx="110160" cy="5760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D466B82D-B51F-0DCA-F515-6E8F4985EE26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513617" y="3205124"/>
                  <a:ext cx="118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9380E577-B2E7-DFFB-79A3-56449E733238}"/>
                    </a:ext>
                  </a:extLst>
                </p14:cNvPr>
                <p14:cNvContentPartPr/>
                <p14:nvPr/>
              </p14:nvContentPartPr>
              <p14:xfrm>
                <a:off x="6615857" y="3116924"/>
                <a:ext cx="64800" cy="69120"/>
              </p14:xfrm>
            </p:contentPart>
          </mc:Choice>
          <mc:Fallback xmlns=""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9380E577-B2E7-DFFB-79A3-56449E73323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611537" y="3112604"/>
                  <a:ext cx="73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AC71ED04-6478-CBDE-3731-99A0EE66CE1C}"/>
                    </a:ext>
                  </a:extLst>
                </p14:cNvPr>
                <p14:cNvContentPartPr/>
                <p14:nvPr/>
              </p14:nvContentPartPr>
              <p14:xfrm>
                <a:off x="6693977" y="3094604"/>
                <a:ext cx="54720" cy="66240"/>
              </p14:xfrm>
            </p:contentPart>
          </mc:Choice>
          <mc:Fallback xmlns=""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AC71ED04-6478-CBDE-3731-99A0EE66CE1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689657" y="3090284"/>
                  <a:ext cx="63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3FCAA8CD-A161-F16A-07E7-5F18F983E19C}"/>
                    </a:ext>
                  </a:extLst>
                </p14:cNvPr>
                <p14:cNvContentPartPr/>
                <p14:nvPr/>
              </p14:nvContentPartPr>
              <p14:xfrm>
                <a:off x="6781097" y="3033764"/>
                <a:ext cx="90720" cy="102240"/>
              </p14:xfrm>
            </p:contentPart>
          </mc:Choice>
          <mc:Fallback xmlns=""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3FCAA8CD-A161-F16A-07E7-5F18F983E19C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776777" y="3029444"/>
                  <a:ext cx="99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83" name="잉크 482">
                  <a:extLst>
                    <a:ext uri="{FF2B5EF4-FFF2-40B4-BE49-F238E27FC236}">
                      <a16:creationId xmlns:a16="http://schemas.microsoft.com/office/drawing/2014/main" id="{3EE8CC9D-74F3-A786-AE0C-0BFB78794E94}"/>
                    </a:ext>
                  </a:extLst>
                </p14:cNvPr>
                <p14:cNvContentPartPr/>
                <p14:nvPr/>
              </p14:nvContentPartPr>
              <p14:xfrm>
                <a:off x="6895577" y="3009284"/>
                <a:ext cx="75240" cy="79200"/>
              </p14:xfrm>
            </p:contentPart>
          </mc:Choice>
          <mc:Fallback xmlns="">
            <p:pic>
              <p:nvPicPr>
                <p:cNvPr id="483" name="잉크 482">
                  <a:extLst>
                    <a:ext uri="{FF2B5EF4-FFF2-40B4-BE49-F238E27FC236}">
                      <a16:creationId xmlns:a16="http://schemas.microsoft.com/office/drawing/2014/main" id="{3EE8CC9D-74F3-A786-AE0C-0BFB78794E9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891257" y="3004964"/>
                  <a:ext cx="83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44622246-8766-495C-BD1D-C6FA6AEF4F9E}"/>
                    </a:ext>
                  </a:extLst>
                </p14:cNvPr>
                <p14:cNvContentPartPr/>
                <p14:nvPr/>
              </p14:nvContentPartPr>
              <p14:xfrm>
                <a:off x="6975137" y="2886524"/>
                <a:ext cx="57600" cy="91080"/>
              </p14:xfrm>
            </p:contentPart>
          </mc:Choice>
          <mc:Fallback xmlns=""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44622246-8766-495C-BD1D-C6FA6AEF4F9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970817" y="2882204"/>
                  <a:ext cx="66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999C937A-3D1C-ED8E-1059-80A7BA1A310A}"/>
                    </a:ext>
                  </a:extLst>
                </p14:cNvPr>
                <p14:cNvContentPartPr/>
                <p14:nvPr/>
              </p14:nvContentPartPr>
              <p14:xfrm>
                <a:off x="7004657" y="2995244"/>
                <a:ext cx="91800" cy="91080"/>
              </p14:xfrm>
            </p:contentPart>
          </mc:Choice>
          <mc:Fallback xmlns=""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999C937A-3D1C-ED8E-1059-80A7BA1A310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000337" y="2990924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EB516879-5693-0EBE-076A-DB5388E40789}"/>
                    </a:ext>
                  </a:extLst>
                </p14:cNvPr>
                <p14:cNvContentPartPr/>
                <p14:nvPr/>
              </p14:nvContentPartPr>
              <p14:xfrm>
                <a:off x="7161257" y="3042404"/>
                <a:ext cx="25920" cy="9720"/>
              </p14:xfrm>
            </p:contentPart>
          </mc:Choice>
          <mc:Fallback xmlns=""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EB516879-5693-0EBE-076A-DB5388E4078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156937" y="3038084"/>
                  <a:ext cx="345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6027C94C-333B-0320-5D05-8949188A2625}"/>
                    </a:ext>
                  </a:extLst>
                </p14:cNvPr>
                <p14:cNvContentPartPr/>
                <p14:nvPr/>
              </p14:nvContentPartPr>
              <p14:xfrm>
                <a:off x="6190697" y="3142844"/>
                <a:ext cx="1054440" cy="372960"/>
              </p14:xfrm>
            </p:contentPart>
          </mc:Choice>
          <mc:Fallback xmlns=""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6027C94C-333B-0320-5D05-8949188A262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186377" y="3138524"/>
                  <a:ext cx="1063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85A2B04F-413C-6853-9776-FB3C6430B756}"/>
                    </a:ext>
                  </a:extLst>
                </p14:cNvPr>
                <p14:cNvContentPartPr/>
                <p14:nvPr/>
              </p14:nvContentPartPr>
              <p14:xfrm>
                <a:off x="6585617" y="3589244"/>
                <a:ext cx="243360" cy="175680"/>
              </p14:xfrm>
            </p:contentPart>
          </mc:Choice>
          <mc:Fallback xmlns=""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85A2B04F-413C-6853-9776-FB3C6430B75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581297" y="3584924"/>
                  <a:ext cx="252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91" name="잉크 490">
                  <a:extLst>
                    <a:ext uri="{FF2B5EF4-FFF2-40B4-BE49-F238E27FC236}">
                      <a16:creationId xmlns:a16="http://schemas.microsoft.com/office/drawing/2014/main" id="{AA664BE3-BA80-BF29-F546-7E05507EC1AE}"/>
                    </a:ext>
                  </a:extLst>
                </p14:cNvPr>
                <p14:cNvContentPartPr/>
                <p14:nvPr/>
              </p14:nvContentPartPr>
              <p14:xfrm>
                <a:off x="6949217" y="3669884"/>
                <a:ext cx="14760" cy="5040"/>
              </p14:xfrm>
            </p:contentPart>
          </mc:Choice>
          <mc:Fallback xmlns="">
            <p:pic>
              <p:nvPicPr>
                <p:cNvPr id="491" name="잉크 490">
                  <a:extLst>
                    <a:ext uri="{FF2B5EF4-FFF2-40B4-BE49-F238E27FC236}">
                      <a16:creationId xmlns:a16="http://schemas.microsoft.com/office/drawing/2014/main" id="{AA664BE3-BA80-BF29-F546-7E05507EC1A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944897" y="3665564"/>
                  <a:ext cx="234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92" name="잉크 491">
                  <a:extLst>
                    <a:ext uri="{FF2B5EF4-FFF2-40B4-BE49-F238E27FC236}">
                      <a16:creationId xmlns:a16="http://schemas.microsoft.com/office/drawing/2014/main" id="{63B8EC90-7E98-24D1-C9D7-D3CCE18F4A4B}"/>
                    </a:ext>
                  </a:extLst>
                </p14:cNvPr>
                <p14:cNvContentPartPr/>
                <p14:nvPr/>
              </p14:nvContentPartPr>
              <p14:xfrm>
                <a:off x="7012217" y="3440924"/>
                <a:ext cx="122760" cy="114120"/>
              </p14:xfrm>
            </p:contentPart>
          </mc:Choice>
          <mc:Fallback xmlns="">
            <p:pic>
              <p:nvPicPr>
                <p:cNvPr id="492" name="잉크 491">
                  <a:extLst>
                    <a:ext uri="{FF2B5EF4-FFF2-40B4-BE49-F238E27FC236}">
                      <a16:creationId xmlns:a16="http://schemas.microsoft.com/office/drawing/2014/main" id="{63B8EC90-7E98-24D1-C9D7-D3CCE18F4A4B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007897" y="3436604"/>
                  <a:ext cx="131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93" name="잉크 492">
                  <a:extLst>
                    <a:ext uri="{FF2B5EF4-FFF2-40B4-BE49-F238E27FC236}">
                      <a16:creationId xmlns:a16="http://schemas.microsoft.com/office/drawing/2014/main" id="{0CAE1A68-74CB-210C-996A-8E5CFC72EC7C}"/>
                    </a:ext>
                  </a:extLst>
                </p14:cNvPr>
                <p14:cNvContentPartPr/>
                <p14:nvPr/>
              </p14:nvContentPartPr>
              <p14:xfrm>
                <a:off x="7134977" y="3476564"/>
                <a:ext cx="60840" cy="25560"/>
              </p14:xfrm>
            </p:contentPart>
          </mc:Choice>
          <mc:Fallback xmlns="">
            <p:pic>
              <p:nvPicPr>
                <p:cNvPr id="493" name="잉크 492">
                  <a:extLst>
                    <a:ext uri="{FF2B5EF4-FFF2-40B4-BE49-F238E27FC236}">
                      <a16:creationId xmlns:a16="http://schemas.microsoft.com/office/drawing/2014/main" id="{0CAE1A68-74CB-210C-996A-8E5CFC72EC7C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130657" y="3472244"/>
                  <a:ext cx="69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8869070F-3999-A038-5B06-AB155A04C207}"/>
                    </a:ext>
                  </a:extLst>
                </p14:cNvPr>
                <p14:cNvContentPartPr/>
                <p14:nvPr/>
              </p14:nvContentPartPr>
              <p14:xfrm>
                <a:off x="7219577" y="3427244"/>
                <a:ext cx="38880" cy="54360"/>
              </p14:xfrm>
            </p:contentPart>
          </mc:Choice>
          <mc:Fallback xmlns=""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8869070F-3999-A038-5B06-AB155A04C20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215257" y="3422924"/>
                  <a:ext cx="4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95" name="잉크 494">
                  <a:extLst>
                    <a:ext uri="{FF2B5EF4-FFF2-40B4-BE49-F238E27FC236}">
                      <a16:creationId xmlns:a16="http://schemas.microsoft.com/office/drawing/2014/main" id="{88712A62-D2E3-519D-6053-24786B88C7EF}"/>
                    </a:ext>
                  </a:extLst>
                </p14:cNvPr>
                <p14:cNvContentPartPr/>
                <p14:nvPr/>
              </p14:nvContentPartPr>
              <p14:xfrm>
                <a:off x="7273937" y="3265604"/>
                <a:ext cx="79200" cy="93960"/>
              </p14:xfrm>
            </p:contentPart>
          </mc:Choice>
          <mc:Fallback xmlns="">
            <p:pic>
              <p:nvPicPr>
                <p:cNvPr id="495" name="잉크 494">
                  <a:extLst>
                    <a:ext uri="{FF2B5EF4-FFF2-40B4-BE49-F238E27FC236}">
                      <a16:creationId xmlns:a16="http://schemas.microsoft.com/office/drawing/2014/main" id="{88712A62-D2E3-519D-6053-24786B88C7EF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269617" y="3261284"/>
                  <a:ext cx="87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96" name="잉크 495">
                  <a:extLst>
                    <a:ext uri="{FF2B5EF4-FFF2-40B4-BE49-F238E27FC236}">
                      <a16:creationId xmlns:a16="http://schemas.microsoft.com/office/drawing/2014/main" id="{1DB52287-E6C3-C588-A51B-A97687A8E5DC}"/>
                    </a:ext>
                  </a:extLst>
                </p14:cNvPr>
                <p14:cNvContentPartPr/>
                <p14:nvPr/>
              </p14:nvContentPartPr>
              <p14:xfrm>
                <a:off x="7341977" y="3290804"/>
                <a:ext cx="22320" cy="65880"/>
              </p14:xfrm>
            </p:contentPart>
          </mc:Choice>
          <mc:Fallback xmlns="">
            <p:pic>
              <p:nvPicPr>
                <p:cNvPr id="496" name="잉크 495">
                  <a:extLst>
                    <a:ext uri="{FF2B5EF4-FFF2-40B4-BE49-F238E27FC236}">
                      <a16:creationId xmlns:a16="http://schemas.microsoft.com/office/drawing/2014/main" id="{1DB52287-E6C3-C588-A51B-A97687A8E5DC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337657" y="3286484"/>
                  <a:ext cx="3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EC8D7EEF-2C3C-FE69-C568-41D0722B8692}"/>
                    </a:ext>
                  </a:extLst>
                </p14:cNvPr>
                <p14:cNvContentPartPr/>
                <p14:nvPr/>
              </p14:nvContentPartPr>
              <p14:xfrm>
                <a:off x="7294097" y="3375404"/>
                <a:ext cx="68760" cy="25560"/>
              </p14:xfrm>
            </p:contentPart>
          </mc:Choice>
          <mc:Fallback xmlns=""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EC8D7EEF-2C3C-FE69-C568-41D0722B8692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289777" y="3371084"/>
                  <a:ext cx="77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74E2AAD2-5255-24F9-3C8D-DB0F8F4F1A95}"/>
                    </a:ext>
                  </a:extLst>
                </p14:cNvPr>
                <p14:cNvContentPartPr/>
                <p14:nvPr/>
              </p14:nvContentPartPr>
              <p14:xfrm>
                <a:off x="7312097" y="3436964"/>
                <a:ext cx="79920" cy="71640"/>
              </p14:xfrm>
            </p:contentPart>
          </mc:Choice>
          <mc:Fallback xmlns=""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74E2AAD2-5255-24F9-3C8D-DB0F8F4F1A9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307777" y="3432644"/>
                  <a:ext cx="88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878E7CAA-9AB0-D17D-9D8C-73C676EB915C}"/>
                    </a:ext>
                  </a:extLst>
                </p14:cNvPr>
                <p14:cNvContentPartPr/>
                <p14:nvPr/>
              </p14:nvContentPartPr>
              <p14:xfrm>
                <a:off x="7535297" y="3191444"/>
                <a:ext cx="75240" cy="63000"/>
              </p14:xfrm>
            </p:contentPart>
          </mc:Choice>
          <mc:Fallback xmlns=""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878E7CAA-9AB0-D17D-9D8C-73C676EB915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530977" y="3187124"/>
                  <a:ext cx="83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00" name="잉크 499">
                  <a:extLst>
                    <a:ext uri="{FF2B5EF4-FFF2-40B4-BE49-F238E27FC236}">
                      <a16:creationId xmlns:a16="http://schemas.microsoft.com/office/drawing/2014/main" id="{0E41F344-C8BA-5F69-BE84-C4F96ECB1E56}"/>
                    </a:ext>
                  </a:extLst>
                </p14:cNvPr>
                <p14:cNvContentPartPr/>
                <p14:nvPr/>
              </p14:nvContentPartPr>
              <p14:xfrm>
                <a:off x="7553297" y="3307724"/>
                <a:ext cx="66240" cy="97920"/>
              </p14:xfrm>
            </p:contentPart>
          </mc:Choice>
          <mc:Fallback xmlns="">
            <p:pic>
              <p:nvPicPr>
                <p:cNvPr id="500" name="잉크 499">
                  <a:extLst>
                    <a:ext uri="{FF2B5EF4-FFF2-40B4-BE49-F238E27FC236}">
                      <a16:creationId xmlns:a16="http://schemas.microsoft.com/office/drawing/2014/main" id="{0E41F344-C8BA-5F69-BE84-C4F96ECB1E5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7548977" y="3303404"/>
                  <a:ext cx="74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01" name="잉크 500">
                  <a:extLst>
                    <a:ext uri="{FF2B5EF4-FFF2-40B4-BE49-F238E27FC236}">
                      <a16:creationId xmlns:a16="http://schemas.microsoft.com/office/drawing/2014/main" id="{141C970F-AA0F-8B48-45A2-A991050F5A05}"/>
                    </a:ext>
                  </a:extLst>
                </p14:cNvPr>
                <p14:cNvContentPartPr/>
                <p14:nvPr/>
              </p14:nvContentPartPr>
              <p14:xfrm>
                <a:off x="7665977" y="3160844"/>
                <a:ext cx="127800" cy="117360"/>
              </p14:xfrm>
            </p:contentPart>
          </mc:Choice>
          <mc:Fallback xmlns="">
            <p:pic>
              <p:nvPicPr>
                <p:cNvPr id="501" name="잉크 500">
                  <a:extLst>
                    <a:ext uri="{FF2B5EF4-FFF2-40B4-BE49-F238E27FC236}">
                      <a16:creationId xmlns:a16="http://schemas.microsoft.com/office/drawing/2014/main" id="{141C970F-AA0F-8B48-45A2-A991050F5A0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7661657" y="3156524"/>
                  <a:ext cx="136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02" name="잉크 501">
                  <a:extLst>
                    <a:ext uri="{FF2B5EF4-FFF2-40B4-BE49-F238E27FC236}">
                      <a16:creationId xmlns:a16="http://schemas.microsoft.com/office/drawing/2014/main" id="{DDAA07A7-D012-CBBD-840F-8D25E8C7D7DD}"/>
                    </a:ext>
                  </a:extLst>
                </p14:cNvPr>
                <p14:cNvContentPartPr/>
                <p14:nvPr/>
              </p14:nvContentPartPr>
              <p14:xfrm>
                <a:off x="7859657" y="3087404"/>
                <a:ext cx="155520" cy="125280"/>
              </p14:xfrm>
            </p:contentPart>
          </mc:Choice>
          <mc:Fallback xmlns="">
            <p:pic>
              <p:nvPicPr>
                <p:cNvPr id="502" name="잉크 501">
                  <a:extLst>
                    <a:ext uri="{FF2B5EF4-FFF2-40B4-BE49-F238E27FC236}">
                      <a16:creationId xmlns:a16="http://schemas.microsoft.com/office/drawing/2014/main" id="{DDAA07A7-D012-CBBD-840F-8D25E8C7D7DD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7855337" y="3083084"/>
                  <a:ext cx="164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03" name="잉크 502">
                  <a:extLst>
                    <a:ext uri="{FF2B5EF4-FFF2-40B4-BE49-F238E27FC236}">
                      <a16:creationId xmlns:a16="http://schemas.microsoft.com/office/drawing/2014/main" id="{328CB77A-A53C-8D18-C095-EE2E83E96A64}"/>
                    </a:ext>
                  </a:extLst>
                </p14:cNvPr>
                <p14:cNvContentPartPr/>
                <p14:nvPr/>
              </p14:nvContentPartPr>
              <p14:xfrm>
                <a:off x="8073497" y="3029804"/>
                <a:ext cx="312480" cy="92880"/>
              </p14:xfrm>
            </p:contentPart>
          </mc:Choice>
          <mc:Fallback xmlns="">
            <p:pic>
              <p:nvPicPr>
                <p:cNvPr id="503" name="잉크 502">
                  <a:extLst>
                    <a:ext uri="{FF2B5EF4-FFF2-40B4-BE49-F238E27FC236}">
                      <a16:creationId xmlns:a16="http://schemas.microsoft.com/office/drawing/2014/main" id="{328CB77A-A53C-8D18-C095-EE2E83E96A6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8069177" y="3025484"/>
                  <a:ext cx="321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05" name="잉크 504">
                  <a:extLst>
                    <a:ext uri="{FF2B5EF4-FFF2-40B4-BE49-F238E27FC236}">
                      <a16:creationId xmlns:a16="http://schemas.microsoft.com/office/drawing/2014/main" id="{92B57C7F-DCE3-457D-938B-D06B215B30B2}"/>
                    </a:ext>
                  </a:extLst>
                </p14:cNvPr>
                <p14:cNvContentPartPr/>
                <p14:nvPr/>
              </p14:nvContentPartPr>
              <p14:xfrm>
                <a:off x="6396977" y="3479084"/>
                <a:ext cx="195480" cy="358560"/>
              </p14:xfrm>
            </p:contentPart>
          </mc:Choice>
          <mc:Fallback xmlns="">
            <p:pic>
              <p:nvPicPr>
                <p:cNvPr id="505" name="잉크 504">
                  <a:extLst>
                    <a:ext uri="{FF2B5EF4-FFF2-40B4-BE49-F238E27FC236}">
                      <a16:creationId xmlns:a16="http://schemas.microsoft.com/office/drawing/2014/main" id="{92B57C7F-DCE3-457D-938B-D06B215B30B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392657" y="3474764"/>
                  <a:ext cx="20412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30985886-1DF4-3BAD-E5CB-35D79286979A}"/>
              </a:ext>
            </a:extLst>
          </p:cNvPr>
          <p:cNvGrpSpPr/>
          <p:nvPr/>
        </p:nvGrpSpPr>
        <p:grpSpPr>
          <a:xfrm>
            <a:off x="2184617" y="4576724"/>
            <a:ext cx="306360" cy="257040"/>
            <a:chOff x="2184617" y="4576724"/>
            <a:chExt cx="3063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07" name="잉크 506">
                  <a:extLst>
                    <a:ext uri="{FF2B5EF4-FFF2-40B4-BE49-F238E27FC236}">
                      <a16:creationId xmlns:a16="http://schemas.microsoft.com/office/drawing/2014/main" id="{FC0648F0-B6AA-6F77-7F9F-122788D1A4E9}"/>
                    </a:ext>
                  </a:extLst>
                </p14:cNvPr>
                <p14:cNvContentPartPr/>
                <p14:nvPr/>
              </p14:nvContentPartPr>
              <p14:xfrm>
                <a:off x="2184617" y="4576724"/>
                <a:ext cx="306360" cy="257040"/>
              </p14:xfrm>
            </p:contentPart>
          </mc:Choice>
          <mc:Fallback xmlns="">
            <p:pic>
              <p:nvPicPr>
                <p:cNvPr id="507" name="잉크 506">
                  <a:extLst>
                    <a:ext uri="{FF2B5EF4-FFF2-40B4-BE49-F238E27FC236}">
                      <a16:creationId xmlns:a16="http://schemas.microsoft.com/office/drawing/2014/main" id="{FC0648F0-B6AA-6F77-7F9F-122788D1A4E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175977" y="4568084"/>
                  <a:ext cx="324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08" name="잉크 507">
                  <a:extLst>
                    <a:ext uri="{FF2B5EF4-FFF2-40B4-BE49-F238E27FC236}">
                      <a16:creationId xmlns:a16="http://schemas.microsoft.com/office/drawing/2014/main" id="{60675D82-2C46-B7ED-3EB3-6BCD9B681E90}"/>
                    </a:ext>
                  </a:extLst>
                </p14:cNvPr>
                <p14:cNvContentPartPr/>
                <p14:nvPr/>
              </p14:nvContentPartPr>
              <p14:xfrm>
                <a:off x="2247977" y="4654484"/>
                <a:ext cx="77400" cy="19440"/>
              </p14:xfrm>
            </p:contentPart>
          </mc:Choice>
          <mc:Fallback xmlns="">
            <p:pic>
              <p:nvPicPr>
                <p:cNvPr id="508" name="잉크 507">
                  <a:extLst>
                    <a:ext uri="{FF2B5EF4-FFF2-40B4-BE49-F238E27FC236}">
                      <a16:creationId xmlns:a16="http://schemas.microsoft.com/office/drawing/2014/main" id="{60675D82-2C46-B7ED-3EB3-6BCD9B681E9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238977" y="4645484"/>
                  <a:ext cx="95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09" name="잉크 508">
                  <a:extLst>
                    <a:ext uri="{FF2B5EF4-FFF2-40B4-BE49-F238E27FC236}">
                      <a16:creationId xmlns:a16="http://schemas.microsoft.com/office/drawing/2014/main" id="{F3AEB6D7-0B63-D807-6855-FC9BD94EC7B0}"/>
                    </a:ext>
                  </a:extLst>
                </p14:cNvPr>
                <p14:cNvContentPartPr/>
                <p14:nvPr/>
              </p14:nvContentPartPr>
              <p14:xfrm>
                <a:off x="2248697" y="4689404"/>
                <a:ext cx="95040" cy="29880"/>
              </p14:xfrm>
            </p:contentPart>
          </mc:Choice>
          <mc:Fallback xmlns="">
            <p:pic>
              <p:nvPicPr>
                <p:cNvPr id="509" name="잉크 508">
                  <a:extLst>
                    <a:ext uri="{FF2B5EF4-FFF2-40B4-BE49-F238E27FC236}">
                      <a16:creationId xmlns:a16="http://schemas.microsoft.com/office/drawing/2014/main" id="{F3AEB6D7-0B63-D807-6855-FC9BD94EC7B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239697" y="4680764"/>
                  <a:ext cx="112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10" name="잉크 509">
                  <a:extLst>
                    <a:ext uri="{FF2B5EF4-FFF2-40B4-BE49-F238E27FC236}">
                      <a16:creationId xmlns:a16="http://schemas.microsoft.com/office/drawing/2014/main" id="{1B9CC0FF-90F1-D1C1-2726-58E2EB3666AD}"/>
                    </a:ext>
                  </a:extLst>
                </p14:cNvPr>
                <p14:cNvContentPartPr/>
                <p14:nvPr/>
              </p14:nvContentPartPr>
              <p14:xfrm>
                <a:off x="2282177" y="4747004"/>
                <a:ext cx="97560" cy="20520"/>
              </p14:xfrm>
            </p:contentPart>
          </mc:Choice>
          <mc:Fallback xmlns="">
            <p:pic>
              <p:nvPicPr>
                <p:cNvPr id="510" name="잉크 509">
                  <a:extLst>
                    <a:ext uri="{FF2B5EF4-FFF2-40B4-BE49-F238E27FC236}">
                      <a16:creationId xmlns:a16="http://schemas.microsoft.com/office/drawing/2014/main" id="{1B9CC0FF-90F1-D1C1-2726-58E2EB3666A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273537" y="4738004"/>
                  <a:ext cx="1152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357F33A-A012-97A9-0CC3-7567626FF835}"/>
              </a:ext>
            </a:extLst>
          </p:cNvPr>
          <p:cNvGrpSpPr/>
          <p:nvPr/>
        </p:nvGrpSpPr>
        <p:grpSpPr>
          <a:xfrm>
            <a:off x="2386217" y="4920524"/>
            <a:ext cx="887040" cy="529560"/>
            <a:chOff x="2386217" y="4920524"/>
            <a:chExt cx="8870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12" name="잉크 511">
                  <a:extLst>
                    <a:ext uri="{FF2B5EF4-FFF2-40B4-BE49-F238E27FC236}">
                      <a16:creationId xmlns:a16="http://schemas.microsoft.com/office/drawing/2014/main" id="{19017E70-20D8-874E-2692-CC261ED598B7}"/>
                    </a:ext>
                  </a:extLst>
                </p14:cNvPr>
                <p14:cNvContentPartPr/>
                <p14:nvPr/>
              </p14:nvContentPartPr>
              <p14:xfrm>
                <a:off x="2386217" y="4920524"/>
                <a:ext cx="99720" cy="233280"/>
              </p14:xfrm>
            </p:contentPart>
          </mc:Choice>
          <mc:Fallback xmlns="">
            <p:pic>
              <p:nvPicPr>
                <p:cNvPr id="512" name="잉크 511">
                  <a:extLst>
                    <a:ext uri="{FF2B5EF4-FFF2-40B4-BE49-F238E27FC236}">
                      <a16:creationId xmlns:a16="http://schemas.microsoft.com/office/drawing/2014/main" id="{19017E70-20D8-874E-2692-CC261ED598B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377577" y="4911524"/>
                  <a:ext cx="117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13" name="잉크 512">
                  <a:extLst>
                    <a:ext uri="{FF2B5EF4-FFF2-40B4-BE49-F238E27FC236}">
                      <a16:creationId xmlns:a16="http://schemas.microsoft.com/office/drawing/2014/main" id="{004F8D87-FB8C-18A7-7E5D-45FD31FE2FC3}"/>
                    </a:ext>
                  </a:extLst>
                </p14:cNvPr>
                <p14:cNvContentPartPr/>
                <p14:nvPr/>
              </p14:nvContentPartPr>
              <p14:xfrm>
                <a:off x="2469377" y="5255324"/>
                <a:ext cx="55080" cy="67320"/>
              </p14:xfrm>
            </p:contentPart>
          </mc:Choice>
          <mc:Fallback xmlns="">
            <p:pic>
              <p:nvPicPr>
                <p:cNvPr id="513" name="잉크 512">
                  <a:extLst>
                    <a:ext uri="{FF2B5EF4-FFF2-40B4-BE49-F238E27FC236}">
                      <a16:creationId xmlns:a16="http://schemas.microsoft.com/office/drawing/2014/main" id="{004F8D87-FB8C-18A7-7E5D-45FD31FE2FC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460377" y="5246324"/>
                  <a:ext cx="72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D5694DFE-D134-B1FF-6698-C1EA0908A52C}"/>
                    </a:ext>
                  </a:extLst>
                </p14:cNvPr>
                <p14:cNvContentPartPr/>
                <p14:nvPr/>
              </p14:nvContentPartPr>
              <p14:xfrm>
                <a:off x="2500337" y="5373404"/>
                <a:ext cx="22680" cy="15840"/>
              </p14:xfrm>
            </p:contentPart>
          </mc:Choice>
          <mc:Fallback xmlns=""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D5694DFE-D134-B1FF-6698-C1EA0908A52C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491697" y="5364764"/>
                  <a:ext cx="40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8170D1CD-9023-BB28-6D2D-F5B7CB13B29F}"/>
                    </a:ext>
                  </a:extLst>
                </p14:cNvPr>
                <p14:cNvContentPartPr/>
                <p14:nvPr/>
              </p14:nvContentPartPr>
              <p14:xfrm>
                <a:off x="2524457" y="5402204"/>
                <a:ext cx="40320" cy="47880"/>
              </p14:xfrm>
            </p:contentPart>
          </mc:Choice>
          <mc:Fallback xmlns=""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8170D1CD-9023-BB28-6D2D-F5B7CB13B29F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515457" y="5393204"/>
                  <a:ext cx="57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2F3C141B-DFF9-0F42-1784-9CADEA1E48AF}"/>
                    </a:ext>
                  </a:extLst>
                </p14:cNvPr>
                <p14:cNvContentPartPr/>
                <p14:nvPr/>
              </p14:nvContentPartPr>
              <p14:xfrm>
                <a:off x="2545337" y="5267924"/>
                <a:ext cx="37440" cy="52200"/>
              </p14:xfrm>
            </p:contentPart>
          </mc:Choice>
          <mc:Fallback xmlns=""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2F3C141B-DFF9-0F42-1784-9CADEA1E48A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536337" y="5259284"/>
                  <a:ext cx="55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64358311-3E22-7132-9C8E-AE9A6F11C21B}"/>
                    </a:ext>
                  </a:extLst>
                </p14:cNvPr>
                <p14:cNvContentPartPr/>
                <p14:nvPr/>
              </p14:nvContentPartPr>
              <p14:xfrm>
                <a:off x="2573777" y="5348564"/>
                <a:ext cx="63720" cy="60120"/>
              </p14:xfrm>
            </p:contentPart>
          </mc:Choice>
          <mc:Fallback xmlns=""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64358311-3E22-7132-9C8E-AE9A6F11C21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564777" y="5339564"/>
                  <a:ext cx="81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FC1C5A29-37BA-1E1E-DFC9-B6D3157C27BB}"/>
                    </a:ext>
                  </a:extLst>
                </p14:cNvPr>
                <p14:cNvContentPartPr/>
                <p14:nvPr/>
              </p14:nvContentPartPr>
              <p14:xfrm>
                <a:off x="2622737" y="5261804"/>
                <a:ext cx="126000" cy="96120"/>
              </p14:xfrm>
            </p:contentPart>
          </mc:Choice>
          <mc:Fallback xmlns=""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FC1C5A29-37BA-1E1E-DFC9-B6D3157C27BB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2613737" y="5253164"/>
                  <a:ext cx="143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2A1BCA93-0717-F87B-7D15-8686195F6D86}"/>
                    </a:ext>
                  </a:extLst>
                </p14:cNvPr>
                <p14:cNvContentPartPr/>
                <p14:nvPr/>
              </p14:nvContentPartPr>
              <p14:xfrm>
                <a:off x="2735057" y="5180084"/>
                <a:ext cx="31320" cy="29520"/>
              </p14:xfrm>
            </p:contentPart>
          </mc:Choice>
          <mc:Fallback xmlns=""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2A1BCA93-0717-F87B-7D15-8686195F6D8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2726057" y="5171084"/>
                  <a:ext cx="48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20" name="잉크 519">
                  <a:extLst>
                    <a:ext uri="{FF2B5EF4-FFF2-40B4-BE49-F238E27FC236}">
                      <a16:creationId xmlns:a16="http://schemas.microsoft.com/office/drawing/2014/main" id="{4C4398C4-48BA-477D-3EF6-97E286A94B9C}"/>
                    </a:ext>
                  </a:extLst>
                </p14:cNvPr>
                <p14:cNvContentPartPr/>
                <p14:nvPr/>
              </p14:nvContentPartPr>
              <p14:xfrm>
                <a:off x="2735417" y="5215004"/>
                <a:ext cx="135360" cy="95040"/>
              </p14:xfrm>
            </p:contentPart>
          </mc:Choice>
          <mc:Fallback xmlns="">
            <p:pic>
              <p:nvPicPr>
                <p:cNvPr id="520" name="잉크 519">
                  <a:extLst>
                    <a:ext uri="{FF2B5EF4-FFF2-40B4-BE49-F238E27FC236}">
                      <a16:creationId xmlns:a16="http://schemas.microsoft.com/office/drawing/2014/main" id="{4C4398C4-48BA-477D-3EF6-97E286A94B9C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2726777" y="5206004"/>
                  <a:ext cx="153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21" name="잉크 520">
                  <a:extLst>
                    <a:ext uri="{FF2B5EF4-FFF2-40B4-BE49-F238E27FC236}">
                      <a16:creationId xmlns:a16="http://schemas.microsoft.com/office/drawing/2014/main" id="{BEBA695D-564E-25EF-CC6A-AE6545DC020C}"/>
                    </a:ext>
                  </a:extLst>
                </p14:cNvPr>
                <p14:cNvContentPartPr/>
                <p14:nvPr/>
              </p14:nvContentPartPr>
              <p14:xfrm>
                <a:off x="2837657" y="5182244"/>
                <a:ext cx="110520" cy="65520"/>
              </p14:xfrm>
            </p:contentPart>
          </mc:Choice>
          <mc:Fallback xmlns="">
            <p:pic>
              <p:nvPicPr>
                <p:cNvPr id="521" name="잉크 520">
                  <a:extLst>
                    <a:ext uri="{FF2B5EF4-FFF2-40B4-BE49-F238E27FC236}">
                      <a16:creationId xmlns:a16="http://schemas.microsoft.com/office/drawing/2014/main" id="{BEBA695D-564E-25EF-CC6A-AE6545DC020C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2829017" y="5173244"/>
                  <a:ext cx="128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22" name="잉크 521">
                  <a:extLst>
                    <a:ext uri="{FF2B5EF4-FFF2-40B4-BE49-F238E27FC236}">
                      <a16:creationId xmlns:a16="http://schemas.microsoft.com/office/drawing/2014/main" id="{9D305F5D-E12C-4A2C-00C5-432D66B4BB15}"/>
                    </a:ext>
                  </a:extLst>
                </p14:cNvPr>
                <p14:cNvContentPartPr/>
                <p14:nvPr/>
              </p14:nvContentPartPr>
              <p14:xfrm>
                <a:off x="2937737" y="5261804"/>
                <a:ext cx="34920" cy="38160"/>
              </p14:xfrm>
            </p:contentPart>
          </mc:Choice>
          <mc:Fallback xmlns="">
            <p:pic>
              <p:nvPicPr>
                <p:cNvPr id="522" name="잉크 521">
                  <a:extLst>
                    <a:ext uri="{FF2B5EF4-FFF2-40B4-BE49-F238E27FC236}">
                      <a16:creationId xmlns:a16="http://schemas.microsoft.com/office/drawing/2014/main" id="{9D305F5D-E12C-4A2C-00C5-432D66B4BB1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929097" y="5252804"/>
                  <a:ext cx="52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23" name="잉크 522">
                  <a:extLst>
                    <a:ext uri="{FF2B5EF4-FFF2-40B4-BE49-F238E27FC236}">
                      <a16:creationId xmlns:a16="http://schemas.microsoft.com/office/drawing/2014/main" id="{20074A1C-463E-3805-EEE3-99D9D521B7F9}"/>
                    </a:ext>
                  </a:extLst>
                </p14:cNvPr>
                <p14:cNvContentPartPr/>
                <p14:nvPr/>
              </p14:nvContentPartPr>
              <p14:xfrm>
                <a:off x="2967977" y="5130404"/>
                <a:ext cx="47880" cy="73080"/>
              </p14:xfrm>
            </p:contentPart>
          </mc:Choice>
          <mc:Fallback xmlns="">
            <p:pic>
              <p:nvPicPr>
                <p:cNvPr id="523" name="잉크 522">
                  <a:extLst>
                    <a:ext uri="{FF2B5EF4-FFF2-40B4-BE49-F238E27FC236}">
                      <a16:creationId xmlns:a16="http://schemas.microsoft.com/office/drawing/2014/main" id="{20074A1C-463E-3805-EEE3-99D9D521B7F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2959337" y="5121764"/>
                  <a:ext cx="65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24" name="잉크 523">
                  <a:extLst>
                    <a:ext uri="{FF2B5EF4-FFF2-40B4-BE49-F238E27FC236}">
                      <a16:creationId xmlns:a16="http://schemas.microsoft.com/office/drawing/2014/main" id="{6B348BD2-5505-AB33-D17D-57F2A3878E84}"/>
                    </a:ext>
                  </a:extLst>
                </p14:cNvPr>
                <p14:cNvContentPartPr/>
                <p14:nvPr/>
              </p14:nvContentPartPr>
              <p14:xfrm>
                <a:off x="3000017" y="5206004"/>
                <a:ext cx="61560" cy="92160"/>
              </p14:xfrm>
            </p:contentPart>
          </mc:Choice>
          <mc:Fallback xmlns="">
            <p:pic>
              <p:nvPicPr>
                <p:cNvPr id="524" name="잉크 523">
                  <a:extLst>
                    <a:ext uri="{FF2B5EF4-FFF2-40B4-BE49-F238E27FC236}">
                      <a16:creationId xmlns:a16="http://schemas.microsoft.com/office/drawing/2014/main" id="{6B348BD2-5505-AB33-D17D-57F2A3878E8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2991377" y="5197004"/>
                  <a:ext cx="7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36216CE1-1F53-55F8-1E6F-23DBE2A42369}"/>
                    </a:ext>
                  </a:extLst>
                </p14:cNvPr>
                <p14:cNvContentPartPr/>
                <p14:nvPr/>
              </p14:nvContentPartPr>
              <p14:xfrm>
                <a:off x="3071657" y="5104124"/>
                <a:ext cx="70200" cy="127800"/>
              </p14:xfrm>
            </p:contentPart>
          </mc:Choice>
          <mc:Fallback xmlns=""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36216CE1-1F53-55F8-1E6F-23DBE2A42369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063017" y="5095484"/>
                  <a:ext cx="87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27" name="잉크 526">
                  <a:extLst>
                    <a:ext uri="{FF2B5EF4-FFF2-40B4-BE49-F238E27FC236}">
                      <a16:creationId xmlns:a16="http://schemas.microsoft.com/office/drawing/2014/main" id="{9ADBE120-3AE6-3EAF-9AE3-BF716C79C4CD}"/>
                    </a:ext>
                  </a:extLst>
                </p14:cNvPr>
                <p14:cNvContentPartPr/>
                <p14:nvPr/>
              </p14:nvContentPartPr>
              <p14:xfrm>
                <a:off x="3113057" y="5252444"/>
                <a:ext cx="53640" cy="26640"/>
              </p14:xfrm>
            </p:contentPart>
          </mc:Choice>
          <mc:Fallback xmlns="">
            <p:pic>
              <p:nvPicPr>
                <p:cNvPr id="527" name="잉크 526">
                  <a:extLst>
                    <a:ext uri="{FF2B5EF4-FFF2-40B4-BE49-F238E27FC236}">
                      <a16:creationId xmlns:a16="http://schemas.microsoft.com/office/drawing/2014/main" id="{9ADBE120-3AE6-3EAF-9AE3-BF716C79C4C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104417" y="5243444"/>
                  <a:ext cx="7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2B1C08F2-C1D1-7C8C-388B-E3E47D8200A1}"/>
                    </a:ext>
                  </a:extLst>
                </p14:cNvPr>
                <p14:cNvContentPartPr/>
                <p14:nvPr/>
              </p14:nvContentPartPr>
              <p14:xfrm>
                <a:off x="3156617" y="5152004"/>
                <a:ext cx="116640" cy="136080"/>
              </p14:xfrm>
            </p:contentPart>
          </mc:Choice>
          <mc:Fallback xmlns=""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2B1C08F2-C1D1-7C8C-388B-E3E47D8200A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147977" y="5143364"/>
                  <a:ext cx="13428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531" name="잉크 530">
                <a:extLst>
                  <a:ext uri="{FF2B5EF4-FFF2-40B4-BE49-F238E27FC236}">
                    <a16:creationId xmlns:a16="http://schemas.microsoft.com/office/drawing/2014/main" id="{B9B88529-F86C-5E3A-47ED-7CAD978C5639}"/>
                  </a:ext>
                </a:extLst>
              </p14:cNvPr>
              <p14:cNvContentPartPr/>
              <p14:nvPr/>
            </p14:nvContentPartPr>
            <p14:xfrm>
              <a:off x="3355337" y="4697684"/>
              <a:ext cx="235080" cy="581760"/>
            </p14:xfrm>
          </p:contentPart>
        </mc:Choice>
        <mc:Fallback xmlns="">
          <p:pic>
            <p:nvPicPr>
              <p:cNvPr id="531" name="잉크 530">
                <a:extLst>
                  <a:ext uri="{FF2B5EF4-FFF2-40B4-BE49-F238E27FC236}">
                    <a16:creationId xmlns:a16="http://schemas.microsoft.com/office/drawing/2014/main" id="{B9B88529-F86C-5E3A-47ED-7CAD978C5639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3351017" y="4693364"/>
                <a:ext cx="243720" cy="59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7" name="그룹 556">
            <a:extLst>
              <a:ext uri="{FF2B5EF4-FFF2-40B4-BE49-F238E27FC236}">
                <a16:creationId xmlns:a16="http://schemas.microsoft.com/office/drawing/2014/main" id="{53AD9109-CB9C-CC24-59F6-EBDC9D03D125}"/>
              </a:ext>
            </a:extLst>
          </p:cNvPr>
          <p:cNvGrpSpPr/>
          <p:nvPr/>
        </p:nvGrpSpPr>
        <p:grpSpPr>
          <a:xfrm>
            <a:off x="3900377" y="4824404"/>
            <a:ext cx="1612800" cy="308520"/>
            <a:chOff x="3900377" y="4824404"/>
            <a:chExt cx="16128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77C07A9D-68C0-63AA-46A1-CA3288BA7C74}"/>
                    </a:ext>
                  </a:extLst>
                </p14:cNvPr>
                <p14:cNvContentPartPr/>
                <p14:nvPr/>
              </p14:nvContentPartPr>
              <p14:xfrm>
                <a:off x="3900377" y="5023124"/>
                <a:ext cx="52560" cy="98640"/>
              </p14:xfrm>
            </p:contentPart>
          </mc:Choice>
          <mc:Fallback xmlns=""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77C07A9D-68C0-63AA-46A1-CA3288BA7C74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896057" y="5018804"/>
                  <a:ext cx="61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334DEB12-B5EF-C124-6CEB-18A6AA6AD10A}"/>
                    </a:ext>
                  </a:extLst>
                </p14:cNvPr>
                <p14:cNvContentPartPr/>
                <p14:nvPr/>
              </p14:nvContentPartPr>
              <p14:xfrm>
                <a:off x="3976337" y="5019884"/>
                <a:ext cx="77400" cy="107280"/>
              </p14:xfrm>
            </p:contentPart>
          </mc:Choice>
          <mc:Fallback xmlns=""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334DEB12-B5EF-C124-6CEB-18A6AA6AD10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972017" y="5015564"/>
                  <a:ext cx="86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34" name="잉크 533">
                  <a:extLst>
                    <a:ext uri="{FF2B5EF4-FFF2-40B4-BE49-F238E27FC236}">
                      <a16:creationId xmlns:a16="http://schemas.microsoft.com/office/drawing/2014/main" id="{7BF5D864-CA7C-06D2-1886-FA4B1069EDC6}"/>
                    </a:ext>
                  </a:extLst>
                </p14:cNvPr>
                <p14:cNvContentPartPr/>
                <p14:nvPr/>
              </p14:nvContentPartPr>
              <p14:xfrm>
                <a:off x="4045097" y="5006204"/>
                <a:ext cx="49320" cy="83880"/>
              </p14:xfrm>
            </p:contentPart>
          </mc:Choice>
          <mc:Fallback xmlns="">
            <p:pic>
              <p:nvPicPr>
                <p:cNvPr id="534" name="잉크 533">
                  <a:extLst>
                    <a:ext uri="{FF2B5EF4-FFF2-40B4-BE49-F238E27FC236}">
                      <a16:creationId xmlns:a16="http://schemas.microsoft.com/office/drawing/2014/main" id="{7BF5D864-CA7C-06D2-1886-FA4B1069EDC6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4040777" y="5001884"/>
                  <a:ext cx="57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657D9C72-9C45-00C5-0E61-7C444976BFE3}"/>
                    </a:ext>
                  </a:extLst>
                </p14:cNvPr>
                <p14:cNvContentPartPr/>
                <p14:nvPr/>
              </p14:nvContentPartPr>
              <p14:xfrm>
                <a:off x="4105217" y="4992164"/>
                <a:ext cx="60120" cy="117000"/>
              </p14:xfrm>
            </p:contentPart>
          </mc:Choice>
          <mc:Fallback xmlns=""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657D9C72-9C45-00C5-0E61-7C444976BFE3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100897" y="4987844"/>
                  <a:ext cx="68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A6B17684-2422-F158-4EC8-D3CA088D5951}"/>
                    </a:ext>
                  </a:extLst>
                </p14:cNvPr>
                <p14:cNvContentPartPr/>
                <p14:nvPr/>
              </p14:nvContentPartPr>
              <p14:xfrm>
                <a:off x="4156337" y="4943204"/>
                <a:ext cx="82080" cy="113400"/>
              </p14:xfrm>
            </p:contentPart>
          </mc:Choice>
          <mc:Fallback xmlns=""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A6B17684-2422-F158-4EC8-D3CA088D5951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4152017" y="4938884"/>
                  <a:ext cx="90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37" name="잉크 536">
                  <a:extLst>
                    <a:ext uri="{FF2B5EF4-FFF2-40B4-BE49-F238E27FC236}">
                      <a16:creationId xmlns:a16="http://schemas.microsoft.com/office/drawing/2014/main" id="{1B3F3302-017C-E75C-6208-960589B7FCAF}"/>
                    </a:ext>
                  </a:extLst>
                </p14:cNvPr>
                <p14:cNvContentPartPr/>
                <p14:nvPr/>
              </p14:nvContentPartPr>
              <p14:xfrm>
                <a:off x="4170737" y="5011604"/>
                <a:ext cx="65880" cy="15120"/>
              </p14:xfrm>
            </p:contentPart>
          </mc:Choice>
          <mc:Fallback xmlns="">
            <p:pic>
              <p:nvPicPr>
                <p:cNvPr id="537" name="잉크 536">
                  <a:extLst>
                    <a:ext uri="{FF2B5EF4-FFF2-40B4-BE49-F238E27FC236}">
                      <a16:creationId xmlns:a16="http://schemas.microsoft.com/office/drawing/2014/main" id="{1B3F3302-017C-E75C-6208-960589B7FCA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4166417" y="5007284"/>
                  <a:ext cx="74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ACEA1363-49FF-453E-3427-6D66003D4D92}"/>
                    </a:ext>
                  </a:extLst>
                </p14:cNvPr>
                <p14:cNvContentPartPr/>
                <p14:nvPr/>
              </p14:nvContentPartPr>
              <p14:xfrm>
                <a:off x="4202777" y="5035364"/>
                <a:ext cx="118800" cy="85680"/>
              </p14:xfrm>
            </p:contentPart>
          </mc:Choice>
          <mc:Fallback xmlns=""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ACEA1363-49FF-453E-3427-6D66003D4D9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198457" y="5031044"/>
                  <a:ext cx="127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8CC16DD3-A00C-6342-0A64-518EC940F257}"/>
                    </a:ext>
                  </a:extLst>
                </p14:cNvPr>
                <p14:cNvContentPartPr/>
                <p14:nvPr/>
              </p14:nvContentPartPr>
              <p14:xfrm>
                <a:off x="4341017" y="4981004"/>
                <a:ext cx="122040" cy="52560"/>
              </p14:xfrm>
            </p:contentPart>
          </mc:Choice>
          <mc:Fallback xmlns=""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8CC16DD3-A00C-6342-0A64-518EC940F25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336697" y="4976684"/>
                  <a:ext cx="130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40" name="잉크 539">
                  <a:extLst>
                    <a:ext uri="{FF2B5EF4-FFF2-40B4-BE49-F238E27FC236}">
                      <a16:creationId xmlns:a16="http://schemas.microsoft.com/office/drawing/2014/main" id="{FA6FA7B8-3C01-CFDF-136C-AAC242699301}"/>
                    </a:ext>
                  </a:extLst>
                </p14:cNvPr>
                <p14:cNvContentPartPr/>
                <p14:nvPr/>
              </p14:nvContentPartPr>
              <p14:xfrm>
                <a:off x="4373777" y="4936724"/>
                <a:ext cx="64800" cy="150120"/>
              </p14:xfrm>
            </p:contentPart>
          </mc:Choice>
          <mc:Fallback xmlns="">
            <p:pic>
              <p:nvPicPr>
                <p:cNvPr id="540" name="잉크 539">
                  <a:extLst>
                    <a:ext uri="{FF2B5EF4-FFF2-40B4-BE49-F238E27FC236}">
                      <a16:creationId xmlns:a16="http://schemas.microsoft.com/office/drawing/2014/main" id="{FA6FA7B8-3C01-CFDF-136C-AAC24269930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369457" y="4932404"/>
                  <a:ext cx="73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41" name="잉크 540">
                  <a:extLst>
                    <a:ext uri="{FF2B5EF4-FFF2-40B4-BE49-F238E27FC236}">
                      <a16:creationId xmlns:a16="http://schemas.microsoft.com/office/drawing/2014/main" id="{039CAAED-BB7B-D9ED-AFAB-01F38207C589}"/>
                    </a:ext>
                  </a:extLst>
                </p14:cNvPr>
                <p14:cNvContentPartPr/>
                <p14:nvPr/>
              </p14:nvContentPartPr>
              <p14:xfrm>
                <a:off x="4600217" y="4892444"/>
                <a:ext cx="69840" cy="21600"/>
              </p14:xfrm>
            </p:contentPart>
          </mc:Choice>
          <mc:Fallback xmlns="">
            <p:pic>
              <p:nvPicPr>
                <p:cNvPr id="541" name="잉크 540">
                  <a:extLst>
                    <a:ext uri="{FF2B5EF4-FFF2-40B4-BE49-F238E27FC236}">
                      <a16:creationId xmlns:a16="http://schemas.microsoft.com/office/drawing/2014/main" id="{039CAAED-BB7B-D9ED-AFAB-01F38207C589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595897" y="4888124"/>
                  <a:ext cx="78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42" name="잉크 541">
                  <a:extLst>
                    <a:ext uri="{FF2B5EF4-FFF2-40B4-BE49-F238E27FC236}">
                      <a16:creationId xmlns:a16="http://schemas.microsoft.com/office/drawing/2014/main" id="{24A58233-0BBD-B577-F4D1-B4ED2D02F89B}"/>
                    </a:ext>
                  </a:extLst>
                </p14:cNvPr>
                <p14:cNvContentPartPr/>
                <p14:nvPr/>
              </p14:nvContentPartPr>
              <p14:xfrm>
                <a:off x="4616057" y="4936724"/>
                <a:ext cx="35640" cy="13320"/>
              </p14:xfrm>
            </p:contentPart>
          </mc:Choice>
          <mc:Fallback xmlns="">
            <p:pic>
              <p:nvPicPr>
                <p:cNvPr id="542" name="잉크 541">
                  <a:extLst>
                    <a:ext uri="{FF2B5EF4-FFF2-40B4-BE49-F238E27FC236}">
                      <a16:creationId xmlns:a16="http://schemas.microsoft.com/office/drawing/2014/main" id="{24A58233-0BBD-B577-F4D1-B4ED2D02F89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4611737" y="4932404"/>
                  <a:ext cx="44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43" name="잉크 542">
                  <a:extLst>
                    <a:ext uri="{FF2B5EF4-FFF2-40B4-BE49-F238E27FC236}">
                      <a16:creationId xmlns:a16="http://schemas.microsoft.com/office/drawing/2014/main" id="{2ABE5199-E4CD-448A-B9DB-B3AF8E84DB1A}"/>
                    </a:ext>
                  </a:extLst>
                </p14:cNvPr>
                <p14:cNvContentPartPr/>
                <p14:nvPr/>
              </p14:nvContentPartPr>
              <p14:xfrm>
                <a:off x="4596617" y="4915484"/>
                <a:ext cx="75240" cy="96480"/>
              </p14:xfrm>
            </p:contentPart>
          </mc:Choice>
          <mc:Fallback xmlns="">
            <p:pic>
              <p:nvPicPr>
                <p:cNvPr id="543" name="잉크 542">
                  <a:extLst>
                    <a:ext uri="{FF2B5EF4-FFF2-40B4-BE49-F238E27FC236}">
                      <a16:creationId xmlns:a16="http://schemas.microsoft.com/office/drawing/2014/main" id="{2ABE5199-E4CD-448A-B9DB-B3AF8E84DB1A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4592297" y="4911164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44" name="잉크 543">
                  <a:extLst>
                    <a:ext uri="{FF2B5EF4-FFF2-40B4-BE49-F238E27FC236}">
                      <a16:creationId xmlns:a16="http://schemas.microsoft.com/office/drawing/2014/main" id="{1C8FD310-327B-BA3E-BDC7-800EC9BEFDF9}"/>
                    </a:ext>
                  </a:extLst>
                </p14:cNvPr>
                <p14:cNvContentPartPr/>
                <p14:nvPr/>
              </p14:nvContentPartPr>
              <p14:xfrm>
                <a:off x="4659617" y="4944644"/>
                <a:ext cx="63000" cy="54360"/>
              </p14:xfrm>
            </p:contentPart>
          </mc:Choice>
          <mc:Fallback xmlns="">
            <p:pic>
              <p:nvPicPr>
                <p:cNvPr id="544" name="잉크 543">
                  <a:extLst>
                    <a:ext uri="{FF2B5EF4-FFF2-40B4-BE49-F238E27FC236}">
                      <a16:creationId xmlns:a16="http://schemas.microsoft.com/office/drawing/2014/main" id="{1C8FD310-327B-BA3E-BDC7-800EC9BEFDF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4655297" y="4940324"/>
                  <a:ext cx="71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45" name="잉크 544">
                  <a:extLst>
                    <a:ext uri="{FF2B5EF4-FFF2-40B4-BE49-F238E27FC236}">
                      <a16:creationId xmlns:a16="http://schemas.microsoft.com/office/drawing/2014/main" id="{597BDB5B-478F-9F28-556B-0803DDA11488}"/>
                    </a:ext>
                  </a:extLst>
                </p14:cNvPr>
                <p14:cNvContentPartPr/>
                <p14:nvPr/>
              </p14:nvContentPartPr>
              <p14:xfrm>
                <a:off x="4726217" y="4918004"/>
                <a:ext cx="15120" cy="87840"/>
              </p14:xfrm>
            </p:contentPart>
          </mc:Choice>
          <mc:Fallback xmlns="">
            <p:pic>
              <p:nvPicPr>
                <p:cNvPr id="545" name="잉크 544">
                  <a:extLst>
                    <a:ext uri="{FF2B5EF4-FFF2-40B4-BE49-F238E27FC236}">
                      <a16:creationId xmlns:a16="http://schemas.microsoft.com/office/drawing/2014/main" id="{597BDB5B-478F-9F28-556B-0803DDA1148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4721897" y="4913684"/>
                  <a:ext cx="23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46" name="잉크 545">
                  <a:extLst>
                    <a:ext uri="{FF2B5EF4-FFF2-40B4-BE49-F238E27FC236}">
                      <a16:creationId xmlns:a16="http://schemas.microsoft.com/office/drawing/2014/main" id="{9991B562-23CD-42F1-42D8-1F5B56918681}"/>
                    </a:ext>
                  </a:extLst>
                </p14:cNvPr>
                <p14:cNvContentPartPr/>
                <p14:nvPr/>
              </p14:nvContentPartPr>
              <p14:xfrm>
                <a:off x="4698137" y="5046164"/>
                <a:ext cx="73080" cy="50760"/>
              </p14:xfrm>
            </p:contentPart>
          </mc:Choice>
          <mc:Fallback xmlns="">
            <p:pic>
              <p:nvPicPr>
                <p:cNvPr id="546" name="잉크 545">
                  <a:extLst>
                    <a:ext uri="{FF2B5EF4-FFF2-40B4-BE49-F238E27FC236}">
                      <a16:creationId xmlns:a16="http://schemas.microsoft.com/office/drawing/2014/main" id="{9991B562-23CD-42F1-42D8-1F5B56918681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693817" y="5041844"/>
                  <a:ext cx="81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47" name="잉크 546">
                  <a:extLst>
                    <a:ext uri="{FF2B5EF4-FFF2-40B4-BE49-F238E27FC236}">
                      <a16:creationId xmlns:a16="http://schemas.microsoft.com/office/drawing/2014/main" id="{8E161675-B5A0-671B-7F28-D9FB0001AB16}"/>
                    </a:ext>
                  </a:extLst>
                </p14:cNvPr>
                <p14:cNvContentPartPr/>
                <p14:nvPr/>
              </p14:nvContentPartPr>
              <p14:xfrm>
                <a:off x="4794617" y="4871564"/>
                <a:ext cx="3600" cy="126000"/>
              </p14:xfrm>
            </p:contentPart>
          </mc:Choice>
          <mc:Fallback xmlns="">
            <p:pic>
              <p:nvPicPr>
                <p:cNvPr id="547" name="잉크 546">
                  <a:extLst>
                    <a:ext uri="{FF2B5EF4-FFF2-40B4-BE49-F238E27FC236}">
                      <a16:creationId xmlns:a16="http://schemas.microsoft.com/office/drawing/2014/main" id="{8E161675-B5A0-671B-7F28-D9FB0001AB16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90297" y="4867244"/>
                  <a:ext cx="12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48" name="잉크 547">
                  <a:extLst>
                    <a:ext uri="{FF2B5EF4-FFF2-40B4-BE49-F238E27FC236}">
                      <a16:creationId xmlns:a16="http://schemas.microsoft.com/office/drawing/2014/main" id="{62E93929-DF41-DF49-1A67-A0BB26BF04BD}"/>
                    </a:ext>
                  </a:extLst>
                </p14:cNvPr>
                <p14:cNvContentPartPr/>
                <p14:nvPr/>
              </p14:nvContentPartPr>
              <p14:xfrm>
                <a:off x="4800377" y="4902884"/>
                <a:ext cx="41400" cy="100080"/>
              </p14:xfrm>
            </p:contentPart>
          </mc:Choice>
          <mc:Fallback xmlns="">
            <p:pic>
              <p:nvPicPr>
                <p:cNvPr id="548" name="잉크 547">
                  <a:extLst>
                    <a:ext uri="{FF2B5EF4-FFF2-40B4-BE49-F238E27FC236}">
                      <a16:creationId xmlns:a16="http://schemas.microsoft.com/office/drawing/2014/main" id="{62E93929-DF41-DF49-1A67-A0BB26BF04BD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796057" y="4898564"/>
                  <a:ext cx="50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49" name="잉크 548">
                  <a:extLst>
                    <a:ext uri="{FF2B5EF4-FFF2-40B4-BE49-F238E27FC236}">
                      <a16:creationId xmlns:a16="http://schemas.microsoft.com/office/drawing/2014/main" id="{72535CFF-9F6C-C767-719B-499678F05FA6}"/>
                    </a:ext>
                  </a:extLst>
                </p14:cNvPr>
                <p14:cNvContentPartPr/>
                <p14:nvPr/>
              </p14:nvContentPartPr>
              <p14:xfrm>
                <a:off x="4788137" y="5092244"/>
                <a:ext cx="84600" cy="34920"/>
              </p14:xfrm>
            </p:contentPart>
          </mc:Choice>
          <mc:Fallback xmlns="">
            <p:pic>
              <p:nvPicPr>
                <p:cNvPr id="549" name="잉크 548">
                  <a:extLst>
                    <a:ext uri="{FF2B5EF4-FFF2-40B4-BE49-F238E27FC236}">
                      <a16:creationId xmlns:a16="http://schemas.microsoft.com/office/drawing/2014/main" id="{72535CFF-9F6C-C767-719B-499678F05FA6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4783817" y="5087924"/>
                  <a:ext cx="93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50" name="잉크 549">
                  <a:extLst>
                    <a:ext uri="{FF2B5EF4-FFF2-40B4-BE49-F238E27FC236}">
                      <a16:creationId xmlns:a16="http://schemas.microsoft.com/office/drawing/2014/main" id="{51613FD2-B6E2-C5E3-560B-DF9B44DFE45F}"/>
                    </a:ext>
                  </a:extLst>
                </p14:cNvPr>
                <p14:cNvContentPartPr/>
                <p14:nvPr/>
              </p14:nvContentPartPr>
              <p14:xfrm>
                <a:off x="4840697" y="4924844"/>
                <a:ext cx="43200" cy="8280"/>
              </p14:xfrm>
            </p:contentPart>
          </mc:Choice>
          <mc:Fallback xmlns="">
            <p:pic>
              <p:nvPicPr>
                <p:cNvPr id="550" name="잉크 549">
                  <a:extLst>
                    <a:ext uri="{FF2B5EF4-FFF2-40B4-BE49-F238E27FC236}">
                      <a16:creationId xmlns:a16="http://schemas.microsoft.com/office/drawing/2014/main" id="{51613FD2-B6E2-C5E3-560B-DF9B44DFE45F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4836377" y="4920524"/>
                  <a:ext cx="51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1B3722E8-6EBB-A498-9164-F2D5B236F93E}"/>
                    </a:ext>
                  </a:extLst>
                </p14:cNvPr>
                <p14:cNvContentPartPr/>
                <p14:nvPr/>
              </p14:nvContentPartPr>
              <p14:xfrm>
                <a:off x="4853657" y="4964084"/>
                <a:ext cx="55080" cy="26640"/>
              </p14:xfrm>
            </p:contentPart>
          </mc:Choice>
          <mc:Fallback xmlns=""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1B3722E8-6EBB-A498-9164-F2D5B236F93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4849337" y="4959764"/>
                  <a:ext cx="63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DDBC38A9-AB28-A3F9-5E27-B858FDE2B37C}"/>
                    </a:ext>
                  </a:extLst>
                </p14:cNvPr>
                <p14:cNvContentPartPr/>
                <p14:nvPr/>
              </p14:nvContentPartPr>
              <p14:xfrm>
                <a:off x="4824137" y="4929524"/>
                <a:ext cx="129600" cy="150120"/>
              </p14:xfrm>
            </p:contentPart>
          </mc:Choice>
          <mc:Fallback xmlns=""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DDBC38A9-AB28-A3F9-5E27-B858FDE2B37C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819817" y="4925204"/>
                  <a:ext cx="138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4F172AD7-97F9-418F-6E4B-D741484C9943}"/>
                    </a:ext>
                  </a:extLst>
                </p14:cNvPr>
                <p14:cNvContentPartPr/>
                <p14:nvPr/>
              </p14:nvContentPartPr>
              <p14:xfrm>
                <a:off x="4885697" y="5061644"/>
                <a:ext cx="90720" cy="71280"/>
              </p14:xfrm>
            </p:contentPart>
          </mc:Choice>
          <mc:Fallback xmlns=""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4F172AD7-97F9-418F-6E4B-D741484C9943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881377" y="5057324"/>
                  <a:ext cx="9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0DC2D3D7-C73E-57BE-39E5-8E0F1E8F4505}"/>
                    </a:ext>
                  </a:extLst>
                </p14:cNvPr>
                <p14:cNvContentPartPr/>
                <p14:nvPr/>
              </p14:nvContentPartPr>
              <p14:xfrm>
                <a:off x="4979657" y="4896044"/>
                <a:ext cx="109080" cy="157680"/>
              </p14:xfrm>
            </p:contentPart>
          </mc:Choice>
          <mc:Fallback xmlns=""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0DC2D3D7-C73E-57BE-39E5-8E0F1E8F4505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975337" y="4891724"/>
                  <a:ext cx="117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55" name="잉크 554">
                  <a:extLst>
                    <a:ext uri="{FF2B5EF4-FFF2-40B4-BE49-F238E27FC236}">
                      <a16:creationId xmlns:a16="http://schemas.microsoft.com/office/drawing/2014/main" id="{47CF4F69-A61E-B808-F8B0-3F533D8260CC}"/>
                    </a:ext>
                  </a:extLst>
                </p14:cNvPr>
                <p14:cNvContentPartPr/>
                <p14:nvPr/>
              </p14:nvContentPartPr>
              <p14:xfrm>
                <a:off x="5143817" y="4860404"/>
                <a:ext cx="128160" cy="145080"/>
              </p14:xfrm>
            </p:contentPart>
          </mc:Choice>
          <mc:Fallback xmlns="">
            <p:pic>
              <p:nvPicPr>
                <p:cNvPr id="555" name="잉크 554">
                  <a:extLst>
                    <a:ext uri="{FF2B5EF4-FFF2-40B4-BE49-F238E27FC236}">
                      <a16:creationId xmlns:a16="http://schemas.microsoft.com/office/drawing/2014/main" id="{47CF4F69-A61E-B808-F8B0-3F533D8260CC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5139497" y="4856084"/>
                  <a:ext cx="136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56" name="잉크 555">
                  <a:extLst>
                    <a:ext uri="{FF2B5EF4-FFF2-40B4-BE49-F238E27FC236}">
                      <a16:creationId xmlns:a16="http://schemas.microsoft.com/office/drawing/2014/main" id="{15D9A57B-2F9B-B638-9DE2-0B69307477BB}"/>
                    </a:ext>
                  </a:extLst>
                </p14:cNvPr>
                <p14:cNvContentPartPr/>
                <p14:nvPr/>
              </p14:nvContentPartPr>
              <p14:xfrm>
                <a:off x="5314817" y="4824404"/>
                <a:ext cx="198360" cy="164520"/>
              </p14:xfrm>
            </p:contentPart>
          </mc:Choice>
          <mc:Fallback xmlns="">
            <p:pic>
              <p:nvPicPr>
                <p:cNvPr id="556" name="잉크 555">
                  <a:extLst>
                    <a:ext uri="{FF2B5EF4-FFF2-40B4-BE49-F238E27FC236}">
                      <a16:creationId xmlns:a16="http://schemas.microsoft.com/office/drawing/2014/main" id="{15D9A57B-2F9B-B638-9DE2-0B69307477BB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310497" y="4820084"/>
                  <a:ext cx="207000" cy="17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739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7AA5D5-224D-D4C9-640A-D27E775B67DC}"/>
              </a:ext>
            </a:extLst>
          </p:cNvPr>
          <p:cNvGrpSpPr/>
          <p:nvPr/>
        </p:nvGrpSpPr>
        <p:grpSpPr>
          <a:xfrm>
            <a:off x="264595" y="39376"/>
            <a:ext cx="2320200" cy="539640"/>
            <a:chOff x="264595" y="39376"/>
            <a:chExt cx="232020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2E0054E-5FCF-272C-A5DE-0CC41F6BE93D}"/>
                    </a:ext>
                  </a:extLst>
                </p14:cNvPr>
                <p14:cNvContentPartPr/>
                <p14:nvPr/>
              </p14:nvContentPartPr>
              <p14:xfrm>
                <a:off x="264595" y="307216"/>
                <a:ext cx="186120" cy="2718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2E0054E-5FCF-272C-A5DE-0CC41F6BE9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955" y="298576"/>
                  <a:ext cx="203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29E1A02-22D6-6BA7-0B08-1088B0CE454C}"/>
                    </a:ext>
                  </a:extLst>
                </p14:cNvPr>
                <p14:cNvContentPartPr/>
                <p14:nvPr/>
              </p14:nvContentPartPr>
              <p14:xfrm>
                <a:off x="545395" y="523216"/>
                <a:ext cx="17280" cy="122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29E1A02-22D6-6BA7-0B08-1088B0CE45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395" y="514216"/>
                  <a:ext cx="34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99E5CF7-0F5D-A244-7C35-FF6975181C76}"/>
                    </a:ext>
                  </a:extLst>
                </p14:cNvPr>
                <p14:cNvContentPartPr/>
                <p14:nvPr/>
              </p14:nvContentPartPr>
              <p14:xfrm>
                <a:off x="692995" y="182296"/>
                <a:ext cx="74880" cy="662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99E5CF7-0F5D-A244-7C35-FF6975181C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355" y="173656"/>
                  <a:ext cx="92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A2F4D07-FECB-E55B-C39E-7B5A75F44D6D}"/>
                    </a:ext>
                  </a:extLst>
                </p14:cNvPr>
                <p14:cNvContentPartPr/>
                <p14:nvPr/>
              </p14:nvContentPartPr>
              <p14:xfrm>
                <a:off x="698755" y="262936"/>
                <a:ext cx="220680" cy="225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A2F4D07-FECB-E55B-C39E-7B5A75F44D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755" y="254296"/>
                  <a:ext cx="238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6FFFDBC-BFC7-60F1-A499-99405F4F9A09}"/>
                    </a:ext>
                  </a:extLst>
                </p14:cNvPr>
                <p14:cNvContentPartPr/>
                <p14:nvPr/>
              </p14:nvContentPartPr>
              <p14:xfrm>
                <a:off x="903955" y="296056"/>
                <a:ext cx="118080" cy="122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6FFFDBC-BFC7-60F1-A499-99405F4F9A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315" y="287416"/>
                  <a:ext cx="135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563E90F-7FDA-CE0A-FC4F-1F6E16A0A160}"/>
                    </a:ext>
                  </a:extLst>
                </p14:cNvPr>
                <p14:cNvContentPartPr/>
                <p14:nvPr/>
              </p14:nvContentPartPr>
              <p14:xfrm>
                <a:off x="1043275" y="284896"/>
                <a:ext cx="37080" cy="99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563E90F-7FDA-CE0A-FC4F-1F6E16A0A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4275" y="275896"/>
                  <a:ext cx="54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A11B221-122F-CA1D-E53C-0CB16F58CB9E}"/>
                    </a:ext>
                  </a:extLst>
                </p14:cNvPr>
                <p14:cNvContentPartPr/>
                <p14:nvPr/>
              </p14:nvContentPartPr>
              <p14:xfrm>
                <a:off x="1080355" y="321616"/>
                <a:ext cx="39960" cy="6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A11B221-122F-CA1D-E53C-0CB16F58CB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355" y="312616"/>
                  <a:ext cx="57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E15754B-8D24-972B-A28B-767B4F7A98C9}"/>
                    </a:ext>
                  </a:extLst>
                </p14:cNvPr>
                <p14:cNvContentPartPr/>
                <p14:nvPr/>
              </p14:nvContentPartPr>
              <p14:xfrm>
                <a:off x="1066315" y="454816"/>
                <a:ext cx="57960" cy="68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E15754B-8D24-972B-A28B-767B4F7A98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7315" y="445816"/>
                  <a:ext cx="75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5B340D9-19CF-60EE-D7D9-BC8ABB10B958}"/>
                    </a:ext>
                  </a:extLst>
                </p14:cNvPr>
                <p14:cNvContentPartPr/>
                <p14:nvPr/>
              </p14:nvContentPartPr>
              <p14:xfrm>
                <a:off x="1146955" y="183016"/>
                <a:ext cx="104760" cy="109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5B340D9-19CF-60EE-D7D9-BC8ABB10B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7955" y="174016"/>
                  <a:ext cx="122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445D5F6-A6FB-B431-C215-6D3F14528A0E}"/>
                    </a:ext>
                  </a:extLst>
                </p14:cNvPr>
                <p14:cNvContentPartPr/>
                <p14:nvPr/>
              </p14:nvContentPartPr>
              <p14:xfrm>
                <a:off x="1250635" y="195976"/>
                <a:ext cx="5400" cy="70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445D5F6-A6FB-B431-C215-6D3F14528A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1995" y="186976"/>
                  <a:ext cx="23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4AE9D3D-B44C-A7FF-2002-8044B5275D16}"/>
                    </a:ext>
                  </a:extLst>
                </p14:cNvPr>
                <p14:cNvContentPartPr/>
                <p14:nvPr/>
              </p14:nvContentPartPr>
              <p14:xfrm>
                <a:off x="1191235" y="289216"/>
                <a:ext cx="7380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4AE9D3D-B44C-A7FF-2002-8044B5275D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2235" y="280576"/>
                  <a:ext cx="91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E371C85-42A8-103A-2CE9-772689713343}"/>
                    </a:ext>
                  </a:extLst>
                </p14:cNvPr>
                <p14:cNvContentPartPr/>
                <p14:nvPr/>
              </p14:nvContentPartPr>
              <p14:xfrm>
                <a:off x="1203835" y="352936"/>
                <a:ext cx="126000" cy="107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E371C85-42A8-103A-2CE9-7726897133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4835" y="344296"/>
                  <a:ext cx="143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422EDCB-84C6-FAAC-CD36-9810468F10C6}"/>
                    </a:ext>
                  </a:extLst>
                </p14:cNvPr>
                <p14:cNvContentPartPr/>
                <p14:nvPr/>
              </p14:nvContentPartPr>
              <p14:xfrm>
                <a:off x="1445755" y="205336"/>
                <a:ext cx="85680" cy="88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422EDCB-84C6-FAAC-CD36-9810468F10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36755" y="196336"/>
                  <a:ext cx="103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4BFF593-1393-2596-9E9B-FC9E0B3D3B37}"/>
                    </a:ext>
                  </a:extLst>
                </p14:cNvPr>
                <p14:cNvContentPartPr/>
                <p14:nvPr/>
              </p14:nvContentPartPr>
              <p14:xfrm>
                <a:off x="1498675" y="363376"/>
                <a:ext cx="31680" cy="11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4BFF593-1393-2596-9E9B-FC9E0B3D3B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9675" y="354376"/>
                  <a:ext cx="49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7FAC9BB-6753-66D6-3B8C-FBD61A2C0376}"/>
                    </a:ext>
                  </a:extLst>
                </p14:cNvPr>
                <p14:cNvContentPartPr/>
                <p14:nvPr/>
              </p14:nvContentPartPr>
              <p14:xfrm>
                <a:off x="1525315" y="423136"/>
                <a:ext cx="59040" cy="795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7FAC9BB-6753-66D6-3B8C-FBD61A2C03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16315" y="414496"/>
                  <a:ext cx="76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7D582C9-0F25-9E58-AE62-71F9BCBB2E6F}"/>
                    </a:ext>
                  </a:extLst>
                </p14:cNvPr>
                <p14:cNvContentPartPr/>
                <p14:nvPr/>
              </p14:nvContentPartPr>
              <p14:xfrm>
                <a:off x="1636195" y="152416"/>
                <a:ext cx="117720" cy="134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7D582C9-0F25-9E58-AE62-71F9BCBB2E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7195" y="143776"/>
                  <a:ext cx="135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B412B91-A569-7200-2CD3-2B69395C4CA1}"/>
                    </a:ext>
                  </a:extLst>
                </p14:cNvPr>
                <p14:cNvContentPartPr/>
                <p14:nvPr/>
              </p14:nvContentPartPr>
              <p14:xfrm>
                <a:off x="1694155" y="322336"/>
                <a:ext cx="75960" cy="91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B412B91-A569-7200-2CD3-2B69395C4C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5515" y="313696"/>
                  <a:ext cx="93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54263E3-B7B5-3901-5C72-BF0883E5A0FD}"/>
                    </a:ext>
                  </a:extLst>
                </p14:cNvPr>
                <p14:cNvContentPartPr/>
                <p14:nvPr/>
              </p14:nvContentPartPr>
              <p14:xfrm>
                <a:off x="1951915" y="39376"/>
                <a:ext cx="70200" cy="309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54263E3-B7B5-3901-5C72-BF0883E5A0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2915" y="30736"/>
                  <a:ext cx="87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4E0D870-FC3F-251C-C132-E1E66E5F0F0D}"/>
                    </a:ext>
                  </a:extLst>
                </p14:cNvPr>
                <p14:cNvContentPartPr/>
                <p14:nvPr/>
              </p14:nvContentPartPr>
              <p14:xfrm>
                <a:off x="1924555" y="128296"/>
                <a:ext cx="248760" cy="221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4E0D870-FC3F-251C-C132-E1E66E5F0F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5555" y="119656"/>
                  <a:ext cx="266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BD4672B-6562-E42C-CAEF-F5EF7E3649FE}"/>
                    </a:ext>
                  </a:extLst>
                </p14:cNvPr>
                <p14:cNvContentPartPr/>
                <p14:nvPr/>
              </p14:nvContentPartPr>
              <p14:xfrm>
                <a:off x="1463395" y="337816"/>
                <a:ext cx="129240" cy="338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BD4672B-6562-E42C-CAEF-F5EF7E3649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54755" y="328816"/>
                  <a:ext cx="14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AC5C069-D919-ABBE-C2F1-5611C8642A1F}"/>
                    </a:ext>
                  </a:extLst>
                </p14:cNvPr>
                <p14:cNvContentPartPr/>
                <p14:nvPr/>
              </p14:nvContentPartPr>
              <p14:xfrm>
                <a:off x="2243875" y="130096"/>
                <a:ext cx="93600" cy="1465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AC5C069-D919-ABBE-C2F1-5611C8642A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35235" y="121456"/>
                  <a:ext cx="111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471783B-4B3D-4E0E-882E-07629ACD375D}"/>
                    </a:ext>
                  </a:extLst>
                </p14:cNvPr>
                <p14:cNvContentPartPr/>
                <p14:nvPr/>
              </p14:nvContentPartPr>
              <p14:xfrm>
                <a:off x="2365915" y="170056"/>
                <a:ext cx="218880" cy="2221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471783B-4B3D-4E0E-882E-07629ACD37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6915" y="161416"/>
                  <a:ext cx="2365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94B317A-50BB-1412-DD57-E540F2C16791}"/>
                  </a:ext>
                </a:extLst>
              </p14:cNvPr>
              <p14:cNvContentPartPr/>
              <p14:nvPr/>
            </p14:nvContentPartPr>
            <p14:xfrm>
              <a:off x="755847" y="1020973"/>
              <a:ext cx="2770420" cy="4567382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94B317A-50BB-1412-DD57-E540F2C167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6846" y="1011973"/>
                <a:ext cx="2788061" cy="4585022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3D12541-087E-9486-840A-E4EB83BE3A33}"/>
              </a:ext>
            </a:extLst>
          </p:cNvPr>
          <p:cNvGrpSpPr/>
          <p:nvPr/>
        </p:nvGrpSpPr>
        <p:grpSpPr>
          <a:xfrm>
            <a:off x="1730297" y="1155284"/>
            <a:ext cx="601920" cy="168840"/>
            <a:chOff x="1730297" y="1155284"/>
            <a:chExt cx="60192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6A28B5CD-5C8A-EC91-707C-D8C09DC4931D}"/>
                    </a:ext>
                  </a:extLst>
                </p14:cNvPr>
                <p14:cNvContentPartPr/>
                <p14:nvPr/>
              </p14:nvContentPartPr>
              <p14:xfrm>
                <a:off x="1730297" y="1185524"/>
                <a:ext cx="85320" cy="1065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6A28B5CD-5C8A-EC91-707C-D8C09DC493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21657" y="1176884"/>
                  <a:ext cx="102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CB4E57C1-F223-B7B1-C022-C07CC888BE13}"/>
                    </a:ext>
                  </a:extLst>
                </p14:cNvPr>
                <p14:cNvContentPartPr/>
                <p14:nvPr/>
              </p14:nvContentPartPr>
              <p14:xfrm>
                <a:off x="1823177" y="1237724"/>
                <a:ext cx="41400" cy="2916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CB4E57C1-F223-B7B1-C022-C07CC888BE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4537" y="1229084"/>
                  <a:ext cx="59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6C2ED0B0-607E-D308-835D-12954B5A07F0}"/>
                    </a:ext>
                  </a:extLst>
                </p14:cNvPr>
                <p14:cNvContentPartPr/>
                <p14:nvPr/>
              </p14:nvContentPartPr>
              <p14:xfrm>
                <a:off x="1883657" y="1223324"/>
                <a:ext cx="24120" cy="421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6C2ED0B0-607E-D308-835D-12954B5A07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74657" y="1214684"/>
                  <a:ext cx="41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9C42035B-C281-87C8-D19A-3C38DC12B6AD}"/>
                    </a:ext>
                  </a:extLst>
                </p14:cNvPr>
                <p14:cNvContentPartPr/>
                <p14:nvPr/>
              </p14:nvContentPartPr>
              <p14:xfrm>
                <a:off x="1916777" y="1155284"/>
                <a:ext cx="53640" cy="6048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9C42035B-C281-87C8-D19A-3C38DC12B6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8137" y="1146284"/>
                  <a:ext cx="71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218278D9-5675-D4EE-4C77-DB901D5E229B}"/>
                    </a:ext>
                  </a:extLst>
                </p14:cNvPr>
                <p14:cNvContentPartPr/>
                <p14:nvPr/>
              </p14:nvContentPartPr>
              <p14:xfrm>
                <a:off x="1968257" y="1177964"/>
                <a:ext cx="9360" cy="5544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218278D9-5675-D4EE-4C77-DB901D5E22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59257" y="1169324"/>
                  <a:ext cx="27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FB66DC29-F6D8-B8AA-A451-A70B6311175C}"/>
                    </a:ext>
                  </a:extLst>
                </p14:cNvPr>
                <p14:cNvContentPartPr/>
                <p14:nvPr/>
              </p14:nvContentPartPr>
              <p14:xfrm>
                <a:off x="1936577" y="1230884"/>
                <a:ext cx="44640" cy="208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FB66DC29-F6D8-B8AA-A451-A70B631117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27937" y="1221884"/>
                  <a:ext cx="62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AE6EDBA4-F5DA-1A73-230B-B2ED408E7343}"/>
                    </a:ext>
                  </a:extLst>
                </p14:cNvPr>
                <p14:cNvContentPartPr/>
                <p14:nvPr/>
              </p14:nvContentPartPr>
              <p14:xfrm>
                <a:off x="1960697" y="1272284"/>
                <a:ext cx="60840" cy="518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E6EDBA4-F5DA-1A73-230B-B2ED408E73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51697" y="1263284"/>
                  <a:ext cx="78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072A0D5-6C2C-83E0-EE23-E9052B05A777}"/>
                    </a:ext>
                  </a:extLst>
                </p14:cNvPr>
                <p14:cNvContentPartPr/>
                <p14:nvPr/>
              </p14:nvContentPartPr>
              <p14:xfrm>
                <a:off x="2126657" y="1155284"/>
                <a:ext cx="38880" cy="5076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072A0D5-6C2C-83E0-EE23-E9052B05A7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17657" y="1146284"/>
                  <a:ext cx="56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BFE088FB-8500-AC4A-E01C-089B3637364F}"/>
                    </a:ext>
                  </a:extLst>
                </p14:cNvPr>
                <p14:cNvContentPartPr/>
                <p14:nvPr/>
              </p14:nvContentPartPr>
              <p14:xfrm>
                <a:off x="2144297" y="1232324"/>
                <a:ext cx="38880" cy="756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BFE088FB-8500-AC4A-E01C-089B363736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35297" y="1223324"/>
                  <a:ext cx="56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76663F12-9D6B-CB23-8FD0-F8DB8B1F96E4}"/>
                    </a:ext>
                  </a:extLst>
                </p14:cNvPr>
                <p14:cNvContentPartPr/>
                <p14:nvPr/>
              </p14:nvContentPartPr>
              <p14:xfrm>
                <a:off x="2159057" y="1266524"/>
                <a:ext cx="42120" cy="414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76663F12-9D6B-CB23-8FD0-F8DB8B1F96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0417" y="1257884"/>
                  <a:ext cx="59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92A967B-8472-C6B1-D775-3BE0BEB0A66F}"/>
                    </a:ext>
                  </a:extLst>
                </p14:cNvPr>
                <p14:cNvContentPartPr/>
                <p14:nvPr/>
              </p14:nvContentPartPr>
              <p14:xfrm>
                <a:off x="2208017" y="1169684"/>
                <a:ext cx="124200" cy="1119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92A967B-8472-C6B1-D775-3BE0BEB0A6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99377" y="1161044"/>
                  <a:ext cx="1418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53B6721C-6A38-2C76-F106-E956A44FFA05}"/>
              </a:ext>
            </a:extLst>
          </p:cNvPr>
          <p:cNvGrpSpPr/>
          <p:nvPr/>
        </p:nvGrpSpPr>
        <p:grpSpPr>
          <a:xfrm>
            <a:off x="3141857" y="1181564"/>
            <a:ext cx="123480" cy="169920"/>
            <a:chOff x="3141857" y="1181564"/>
            <a:chExt cx="1234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7A4D4FCF-F74F-D3B0-E1F1-B128613D4D38}"/>
                    </a:ext>
                  </a:extLst>
                </p14:cNvPr>
                <p14:cNvContentPartPr/>
                <p14:nvPr/>
              </p14:nvContentPartPr>
              <p14:xfrm>
                <a:off x="3151217" y="1184804"/>
                <a:ext cx="114120" cy="16668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7A4D4FCF-F74F-D3B0-E1F1-B128613D4D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2577" y="1175804"/>
                  <a:ext cx="13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C322EBDF-73DB-5FB3-A3DA-E5CD8F3FCCA1}"/>
                    </a:ext>
                  </a:extLst>
                </p14:cNvPr>
                <p14:cNvContentPartPr/>
                <p14:nvPr/>
              </p14:nvContentPartPr>
              <p14:xfrm>
                <a:off x="3141857" y="1181564"/>
                <a:ext cx="117000" cy="16020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322EBDF-73DB-5FB3-A3DA-E5CD8F3FCC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33217" y="1172924"/>
                  <a:ext cx="1346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1FE164AF-C1B4-5866-9CFA-6C9594F7536A}"/>
              </a:ext>
            </a:extLst>
          </p:cNvPr>
          <p:cNvGrpSpPr/>
          <p:nvPr/>
        </p:nvGrpSpPr>
        <p:grpSpPr>
          <a:xfrm>
            <a:off x="951257" y="1598444"/>
            <a:ext cx="548280" cy="140040"/>
            <a:chOff x="951257" y="1598444"/>
            <a:chExt cx="54828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EFD548A5-6EE3-98DA-7939-4F62A57DF71F}"/>
                    </a:ext>
                  </a:extLst>
                </p14:cNvPr>
                <p14:cNvContentPartPr/>
                <p14:nvPr/>
              </p14:nvContentPartPr>
              <p14:xfrm>
                <a:off x="951257" y="1604564"/>
                <a:ext cx="38520" cy="7848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EFD548A5-6EE3-98DA-7939-4F62A57DF7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2617" y="1595564"/>
                  <a:ext cx="56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EBD3CFEA-45FC-A6E2-2808-EF07276857BE}"/>
                    </a:ext>
                  </a:extLst>
                </p14:cNvPr>
                <p14:cNvContentPartPr/>
                <p14:nvPr/>
              </p14:nvContentPartPr>
              <p14:xfrm>
                <a:off x="960257" y="1636244"/>
                <a:ext cx="33120" cy="504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EBD3CFEA-45FC-A6E2-2808-EF07276857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1617" y="1627604"/>
                  <a:ext cx="50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6B0025F2-66EB-3571-31C8-40D150B20FE9}"/>
                    </a:ext>
                  </a:extLst>
                </p14:cNvPr>
                <p14:cNvContentPartPr/>
                <p14:nvPr/>
              </p14:nvContentPartPr>
              <p14:xfrm>
                <a:off x="967457" y="1719404"/>
                <a:ext cx="56520" cy="115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6B0025F2-66EB-3571-31C8-40D150B20F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8817" y="1710764"/>
                  <a:ext cx="74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E71B3D1-EEEE-4163-3669-2C934666D082}"/>
                    </a:ext>
                  </a:extLst>
                </p14:cNvPr>
                <p14:cNvContentPartPr/>
                <p14:nvPr/>
              </p14:nvContentPartPr>
              <p14:xfrm>
                <a:off x="1025777" y="1631564"/>
                <a:ext cx="159120" cy="9000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E71B3D1-EEEE-4163-3669-2C934666D0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6777" y="1622564"/>
                  <a:ext cx="176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E264D1BE-7DDB-AA7E-B593-45D1D98C78D3}"/>
                    </a:ext>
                  </a:extLst>
                </p14:cNvPr>
                <p14:cNvContentPartPr/>
                <p14:nvPr/>
              </p14:nvContentPartPr>
              <p14:xfrm>
                <a:off x="1205417" y="1598444"/>
                <a:ext cx="61920" cy="8532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E264D1BE-7DDB-AA7E-B593-45D1D98C78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96777" y="1589444"/>
                  <a:ext cx="7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74DF618A-D8D0-25FB-CA65-5FD9019CB6FA}"/>
                    </a:ext>
                  </a:extLst>
                </p14:cNvPr>
                <p14:cNvContentPartPr/>
                <p14:nvPr/>
              </p14:nvContentPartPr>
              <p14:xfrm>
                <a:off x="1241777" y="1711844"/>
                <a:ext cx="72000" cy="266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74DF618A-D8D0-25FB-CA65-5FD9019CB6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33137" y="1702844"/>
                  <a:ext cx="89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F5B9FB4F-C03D-3ED8-566C-DE1A3E444C87}"/>
                    </a:ext>
                  </a:extLst>
                </p14:cNvPr>
                <p14:cNvContentPartPr/>
                <p14:nvPr/>
              </p14:nvContentPartPr>
              <p14:xfrm>
                <a:off x="1340777" y="1639484"/>
                <a:ext cx="158760" cy="9432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F5B9FB4F-C03D-3ED8-566C-DE1A3E444C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32137" y="1630484"/>
                  <a:ext cx="17640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DA428E4D-67DE-4BCD-CF19-74C9C67DFEF3}"/>
                  </a:ext>
                </a:extLst>
              </p14:cNvPr>
              <p14:cNvContentPartPr/>
              <p14:nvPr/>
            </p14:nvContentPartPr>
            <p14:xfrm>
              <a:off x="1500617" y="1554884"/>
              <a:ext cx="32040" cy="34560"/>
            </p14:xfrm>
          </p:contentPart>
        </mc:Choice>
        <mc:Fallback xmlns=""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DA428E4D-67DE-4BCD-CF19-74C9C67DFEF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96297" y="1550564"/>
                <a:ext cx="40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C4FCB86B-8223-A59B-D65A-7C3B2FDFBD2F}"/>
                  </a:ext>
                </a:extLst>
              </p14:cNvPr>
              <p14:cNvContentPartPr/>
              <p14:nvPr/>
            </p14:nvContentPartPr>
            <p14:xfrm>
              <a:off x="1054217" y="1824524"/>
              <a:ext cx="2258280" cy="31680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C4FCB86B-8223-A59B-D65A-7C3B2FDFBD2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5217" y="1815524"/>
                <a:ext cx="227592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007BD462-4A54-5CDE-29AC-395FEA955E58}"/>
              </a:ext>
            </a:extLst>
          </p:cNvPr>
          <p:cNvGrpSpPr/>
          <p:nvPr/>
        </p:nvGrpSpPr>
        <p:grpSpPr>
          <a:xfrm>
            <a:off x="1163657" y="1923884"/>
            <a:ext cx="409680" cy="172800"/>
            <a:chOff x="1163657" y="1923884"/>
            <a:chExt cx="4096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D09065B9-D715-D11F-81E5-106EE1E47A46}"/>
                    </a:ext>
                  </a:extLst>
                </p14:cNvPr>
                <p14:cNvContentPartPr/>
                <p14:nvPr/>
              </p14:nvContentPartPr>
              <p14:xfrm>
                <a:off x="1169777" y="1923884"/>
                <a:ext cx="19800" cy="4932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D09065B9-D715-D11F-81E5-106EE1E47A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1137" y="1914884"/>
                  <a:ext cx="37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30BA2F1C-BB91-8875-A037-EA82D998FED9}"/>
                    </a:ext>
                  </a:extLst>
                </p14:cNvPr>
                <p14:cNvContentPartPr/>
                <p14:nvPr/>
              </p14:nvContentPartPr>
              <p14:xfrm>
                <a:off x="1163657" y="1975364"/>
                <a:ext cx="45720" cy="766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30BA2F1C-BB91-8875-A037-EA82D998FE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5017" y="1966724"/>
                  <a:ext cx="63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097E7786-ADB3-F0EE-031B-1C3884832A24}"/>
                    </a:ext>
                  </a:extLst>
                </p14:cNvPr>
                <p14:cNvContentPartPr/>
                <p14:nvPr/>
              </p14:nvContentPartPr>
              <p14:xfrm>
                <a:off x="1212617" y="2012804"/>
                <a:ext cx="22320" cy="187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097E7786-ADB3-F0EE-031B-1C3884832A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03977" y="2004164"/>
                  <a:ext cx="39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00F7D3C9-F151-55BE-9D76-B497D09BD5CA}"/>
                    </a:ext>
                  </a:extLst>
                </p14:cNvPr>
                <p14:cNvContentPartPr/>
                <p14:nvPr/>
              </p14:nvContentPartPr>
              <p14:xfrm>
                <a:off x="1222337" y="2039804"/>
                <a:ext cx="55440" cy="486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00F7D3C9-F151-55BE-9D76-B497D09BD5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13697" y="2031164"/>
                  <a:ext cx="73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78A5D40D-81BE-AAB9-1DB5-34F1CC7AD22D}"/>
                    </a:ext>
                  </a:extLst>
                </p14:cNvPr>
                <p14:cNvContentPartPr/>
                <p14:nvPr/>
              </p14:nvContentPartPr>
              <p14:xfrm>
                <a:off x="1285697" y="1994804"/>
                <a:ext cx="31680" cy="583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78A5D40D-81BE-AAB9-1DB5-34F1CC7AD2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76697" y="1985804"/>
                  <a:ext cx="49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272F302A-D930-85B0-607A-398F4AE73854}"/>
                    </a:ext>
                  </a:extLst>
                </p14:cNvPr>
                <p14:cNvContentPartPr/>
                <p14:nvPr/>
              </p14:nvContentPartPr>
              <p14:xfrm>
                <a:off x="1315217" y="1969244"/>
                <a:ext cx="125640" cy="615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272F302A-D930-85B0-607A-398F4AE738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06217" y="1960244"/>
                  <a:ext cx="143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33A65DC1-187C-A344-4D21-54858635B699}"/>
                    </a:ext>
                  </a:extLst>
                </p14:cNvPr>
                <p14:cNvContentPartPr/>
                <p14:nvPr/>
              </p14:nvContentPartPr>
              <p14:xfrm>
                <a:off x="1535177" y="1946204"/>
                <a:ext cx="38160" cy="15048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33A65DC1-187C-A344-4D21-54858635B6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26177" y="1937564"/>
                  <a:ext cx="5580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8EDBEBBA-824E-A306-1026-E7094257D8A3}"/>
              </a:ext>
            </a:extLst>
          </p:cNvPr>
          <p:cNvGrpSpPr/>
          <p:nvPr/>
        </p:nvGrpSpPr>
        <p:grpSpPr>
          <a:xfrm>
            <a:off x="1606097" y="1942964"/>
            <a:ext cx="255240" cy="108720"/>
            <a:chOff x="1606097" y="1942964"/>
            <a:chExt cx="25524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4AF038D0-8852-D36A-2645-F3C0577C0C61}"/>
                    </a:ext>
                  </a:extLst>
                </p14:cNvPr>
                <p14:cNvContentPartPr/>
                <p14:nvPr/>
              </p14:nvContentPartPr>
              <p14:xfrm>
                <a:off x="1606097" y="1969604"/>
                <a:ext cx="50760" cy="8208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4AF038D0-8852-D36A-2645-F3C0577C0C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97097" y="1960964"/>
                  <a:ext cx="68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1B9BC4A4-AA31-F540-9C36-0F65F094C654}"/>
                    </a:ext>
                  </a:extLst>
                </p14:cNvPr>
                <p14:cNvContentPartPr/>
                <p14:nvPr/>
              </p14:nvContentPartPr>
              <p14:xfrm>
                <a:off x="1606097" y="1956644"/>
                <a:ext cx="47880" cy="352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1B9BC4A4-AA31-F540-9C36-0F65F094C6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97457" y="1947644"/>
                  <a:ext cx="65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73E8E114-2A4E-7AF7-6541-3FF571999A31}"/>
                    </a:ext>
                  </a:extLst>
                </p14:cNvPr>
                <p14:cNvContentPartPr/>
                <p14:nvPr/>
              </p14:nvContentPartPr>
              <p14:xfrm>
                <a:off x="1702577" y="1942964"/>
                <a:ext cx="95400" cy="7344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73E8E114-2A4E-7AF7-6541-3FF571999A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3937" y="1933964"/>
                  <a:ext cx="113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3E0C20EB-B8ED-A332-6232-256148D9E1B4}"/>
                    </a:ext>
                  </a:extLst>
                </p14:cNvPr>
                <p14:cNvContentPartPr/>
                <p14:nvPr/>
              </p14:nvContentPartPr>
              <p14:xfrm>
                <a:off x="1805177" y="1959164"/>
                <a:ext cx="56160" cy="4356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3E0C20EB-B8ED-A332-6232-256148D9E1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6177" y="1950164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9794F26-A337-0CC4-88FC-4B83DA488748}"/>
              </a:ext>
            </a:extLst>
          </p:cNvPr>
          <p:cNvGrpSpPr/>
          <p:nvPr/>
        </p:nvGrpSpPr>
        <p:grpSpPr>
          <a:xfrm>
            <a:off x="2965097" y="1936124"/>
            <a:ext cx="225720" cy="105480"/>
            <a:chOff x="2965097" y="1936124"/>
            <a:chExt cx="22572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B38B3910-4C51-C415-BE2B-9E0B2BDF8EB8}"/>
                    </a:ext>
                  </a:extLst>
                </p14:cNvPr>
                <p14:cNvContentPartPr/>
                <p14:nvPr/>
              </p14:nvContentPartPr>
              <p14:xfrm>
                <a:off x="2965097" y="1955204"/>
                <a:ext cx="26280" cy="6408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B38B3910-4C51-C415-BE2B-9E0B2BDF8E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56097" y="1946204"/>
                  <a:ext cx="43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E9AAD8C7-F533-EFD4-3595-0C597B8695DB}"/>
                    </a:ext>
                  </a:extLst>
                </p14:cNvPr>
                <p14:cNvContentPartPr/>
                <p14:nvPr/>
              </p14:nvContentPartPr>
              <p14:xfrm>
                <a:off x="3043937" y="1936124"/>
                <a:ext cx="29160" cy="10548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E9AAD8C7-F533-EFD4-3595-0C597B8695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35297" y="1927124"/>
                  <a:ext cx="46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8CEA0F6B-ACD7-B191-8DAC-6D742EBAD9FB}"/>
                    </a:ext>
                  </a:extLst>
                </p14:cNvPr>
                <p14:cNvContentPartPr/>
                <p14:nvPr/>
              </p14:nvContentPartPr>
              <p14:xfrm>
                <a:off x="3105137" y="1972124"/>
                <a:ext cx="4680" cy="4716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8CEA0F6B-ACD7-B191-8DAC-6D742EBAD9F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6497" y="1963484"/>
                  <a:ext cx="22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C0F8AA24-6C8F-2A72-8BED-1F3420976DB9}"/>
                    </a:ext>
                  </a:extLst>
                </p14:cNvPr>
                <p14:cNvContentPartPr/>
                <p14:nvPr/>
              </p14:nvContentPartPr>
              <p14:xfrm>
                <a:off x="3130697" y="1976804"/>
                <a:ext cx="51840" cy="612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C0F8AA24-6C8F-2A72-8BED-1F3420976D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22057" y="1968164"/>
                  <a:ext cx="69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BC78383E-0F82-488B-7103-DD62C22428E0}"/>
                    </a:ext>
                  </a:extLst>
                </p14:cNvPr>
                <p14:cNvContentPartPr/>
                <p14:nvPr/>
              </p14:nvContentPartPr>
              <p14:xfrm>
                <a:off x="3146177" y="1951964"/>
                <a:ext cx="44640" cy="1404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BC78383E-0F82-488B-7103-DD62C22428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37177" y="1942964"/>
                  <a:ext cx="622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22989C4-18C9-E7F9-9939-02DC91695D3B}"/>
              </a:ext>
            </a:extLst>
          </p:cNvPr>
          <p:cNvGrpSpPr/>
          <p:nvPr/>
        </p:nvGrpSpPr>
        <p:grpSpPr>
          <a:xfrm>
            <a:off x="935417" y="2338244"/>
            <a:ext cx="399600" cy="161280"/>
            <a:chOff x="935417" y="2338244"/>
            <a:chExt cx="3996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7318528C-94F8-4622-00E3-857C6F53536B}"/>
                    </a:ext>
                  </a:extLst>
                </p14:cNvPr>
                <p14:cNvContentPartPr/>
                <p14:nvPr/>
              </p14:nvContentPartPr>
              <p14:xfrm>
                <a:off x="935417" y="2380724"/>
                <a:ext cx="72720" cy="10008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7318528C-94F8-4622-00E3-857C6F5353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6777" y="2372084"/>
                  <a:ext cx="90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ACA55B8A-B2E1-6BB2-B616-7C68546B2CFC}"/>
                    </a:ext>
                  </a:extLst>
                </p14:cNvPr>
                <p14:cNvContentPartPr/>
                <p14:nvPr/>
              </p14:nvContentPartPr>
              <p14:xfrm>
                <a:off x="1008857" y="2400164"/>
                <a:ext cx="52920" cy="5868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ACA55B8A-B2E1-6BB2-B616-7C68546B2C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9857" y="2391164"/>
                  <a:ext cx="70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3C271484-C131-1279-7F75-887DD0D4C68B}"/>
                    </a:ext>
                  </a:extLst>
                </p14:cNvPr>
                <p14:cNvContentPartPr/>
                <p14:nvPr/>
              </p14:nvContentPartPr>
              <p14:xfrm>
                <a:off x="1083737" y="2374604"/>
                <a:ext cx="16560" cy="5472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3C271484-C131-1279-7F75-887DD0D4C6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4737" y="2365964"/>
                  <a:ext cx="34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8A150035-AB07-CBC9-84B6-220B5AFBA869}"/>
                    </a:ext>
                  </a:extLst>
                </p14:cNvPr>
                <p14:cNvContentPartPr/>
                <p14:nvPr/>
              </p14:nvContentPartPr>
              <p14:xfrm>
                <a:off x="1111097" y="2338244"/>
                <a:ext cx="29880" cy="1044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8A150035-AB07-CBC9-84B6-220B5AFBA8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2457" y="2329604"/>
                  <a:ext cx="47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C029533C-E117-CBAA-E55C-59CB10B45F39}"/>
                    </a:ext>
                  </a:extLst>
                </p14:cNvPr>
                <p14:cNvContentPartPr/>
                <p14:nvPr/>
              </p14:nvContentPartPr>
              <p14:xfrm>
                <a:off x="1117937" y="2352284"/>
                <a:ext cx="12240" cy="6480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C029533C-E117-CBAA-E55C-59CB10B45F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9297" y="2343644"/>
                  <a:ext cx="29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27B47395-F113-7615-96CF-95B44B2BD9D4}"/>
                    </a:ext>
                  </a:extLst>
                </p14:cNvPr>
                <p14:cNvContentPartPr/>
                <p14:nvPr/>
              </p14:nvContentPartPr>
              <p14:xfrm>
                <a:off x="1139177" y="2361284"/>
                <a:ext cx="6840" cy="5544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27B47395-F113-7615-96CF-95B44B2BD9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0537" y="2352284"/>
                  <a:ext cx="24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85BF64A8-A255-85FE-1845-1AF70B603A97}"/>
                    </a:ext>
                  </a:extLst>
                </p14:cNvPr>
                <p14:cNvContentPartPr/>
                <p14:nvPr/>
              </p14:nvContentPartPr>
              <p14:xfrm>
                <a:off x="1115777" y="2419244"/>
                <a:ext cx="56880" cy="313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85BF64A8-A255-85FE-1845-1AF70B603A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7137" y="2410604"/>
                  <a:ext cx="7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1B68DB31-2BC3-E8E6-0927-2A59740F5DDE}"/>
                    </a:ext>
                  </a:extLst>
                </p14:cNvPr>
                <p14:cNvContentPartPr/>
                <p14:nvPr/>
              </p14:nvContentPartPr>
              <p14:xfrm>
                <a:off x="1147457" y="2455964"/>
                <a:ext cx="53640" cy="4356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1B68DB31-2BC3-E8E6-0927-2A59740F5D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38457" y="2446964"/>
                  <a:ext cx="71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D5CD12E8-6268-FC92-E555-1C9F44632CBC}"/>
                    </a:ext>
                  </a:extLst>
                </p14:cNvPr>
                <p14:cNvContentPartPr/>
                <p14:nvPr/>
              </p14:nvContentPartPr>
              <p14:xfrm>
                <a:off x="1214777" y="2387204"/>
                <a:ext cx="10080" cy="3420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D5CD12E8-6268-FC92-E555-1C9F44632C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05777" y="2378564"/>
                  <a:ext cx="27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16A034A9-7B7A-81CC-4535-76DF1CF9B1E7}"/>
                    </a:ext>
                  </a:extLst>
                </p14:cNvPr>
                <p14:cNvContentPartPr/>
                <p14:nvPr/>
              </p14:nvContentPartPr>
              <p14:xfrm>
                <a:off x="1156817" y="2440124"/>
                <a:ext cx="39240" cy="900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16A034A9-7B7A-81CC-4535-76DF1CF9B1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7817" y="2431484"/>
                  <a:ext cx="56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A72E59C3-EDA8-1123-6FC1-6E8EB38C8EC1}"/>
                    </a:ext>
                  </a:extLst>
                </p14:cNvPr>
                <p14:cNvContentPartPr/>
                <p14:nvPr/>
              </p14:nvContentPartPr>
              <p14:xfrm>
                <a:off x="1182377" y="2437244"/>
                <a:ext cx="10080" cy="2736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A72E59C3-EDA8-1123-6FC1-6E8EB38C8E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73737" y="2428604"/>
                  <a:ext cx="27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9567ABA5-77A6-0444-0EA9-1ABF75F327E1}"/>
                    </a:ext>
                  </a:extLst>
                </p14:cNvPr>
                <p14:cNvContentPartPr/>
                <p14:nvPr/>
              </p14:nvContentPartPr>
              <p14:xfrm>
                <a:off x="1227377" y="2377484"/>
                <a:ext cx="35280" cy="6336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9567ABA5-77A6-0444-0EA9-1ABF75F327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18737" y="2368484"/>
                  <a:ext cx="52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A0DA2E33-9EF2-DB4E-8DF5-EA12E0A3CB4C}"/>
                    </a:ext>
                  </a:extLst>
                </p14:cNvPr>
                <p14:cNvContentPartPr/>
                <p14:nvPr/>
              </p14:nvContentPartPr>
              <p14:xfrm>
                <a:off x="1267337" y="2373884"/>
                <a:ext cx="67680" cy="9504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A0DA2E33-9EF2-DB4E-8DF5-EA12E0A3CB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58337" y="2364884"/>
                  <a:ext cx="8532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94CEEC24-6A70-5D6B-30D5-FE1AFE9FE7F6}"/>
                  </a:ext>
                </a:extLst>
              </p14:cNvPr>
              <p14:cNvContentPartPr/>
              <p14:nvPr/>
            </p14:nvContentPartPr>
            <p14:xfrm>
              <a:off x="1358417" y="2318804"/>
              <a:ext cx="31320" cy="2916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94CEEC24-6A70-5D6B-30D5-FE1AFE9FE7F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354097" y="2314484"/>
                <a:ext cx="39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754D07E0-B112-5F9E-F230-2C5EA57D4400}"/>
                  </a:ext>
                </a:extLst>
              </p14:cNvPr>
              <p14:cNvContentPartPr/>
              <p14:nvPr/>
            </p14:nvContentPartPr>
            <p14:xfrm>
              <a:off x="996562" y="2653227"/>
              <a:ext cx="2317430" cy="371554"/>
            </p14:xfrm>
          </p:contentPart>
        </mc:Choice>
        <mc:Fallback xmlns=""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754D07E0-B112-5F9E-F230-2C5EA57D440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87562" y="2644226"/>
                <a:ext cx="2335071" cy="389196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92C7D6A6-73F1-120A-5272-74AE833AD5A9}"/>
              </a:ext>
            </a:extLst>
          </p:cNvPr>
          <p:cNvGrpSpPr/>
          <p:nvPr/>
        </p:nvGrpSpPr>
        <p:grpSpPr>
          <a:xfrm>
            <a:off x="1127657" y="2740004"/>
            <a:ext cx="676080" cy="192240"/>
            <a:chOff x="1127657" y="2740004"/>
            <a:chExt cx="67608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7A919D1D-76F4-B9D9-5A1E-490EA9CB7D20}"/>
                    </a:ext>
                  </a:extLst>
                </p14:cNvPr>
                <p14:cNvContentPartPr/>
                <p14:nvPr/>
              </p14:nvContentPartPr>
              <p14:xfrm>
                <a:off x="1134497" y="2740004"/>
                <a:ext cx="27360" cy="6444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7A919D1D-76F4-B9D9-5A1E-490EA9CB7D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5497" y="2731004"/>
                  <a:ext cx="45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197E82C8-ED10-151C-3C81-CF24147B80FC}"/>
                    </a:ext>
                  </a:extLst>
                </p14:cNvPr>
                <p14:cNvContentPartPr/>
                <p14:nvPr/>
              </p14:nvContentPartPr>
              <p14:xfrm>
                <a:off x="1127657" y="2803724"/>
                <a:ext cx="45360" cy="6948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197E82C8-ED10-151C-3C81-CF24147B80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8657" y="2795084"/>
                  <a:ext cx="63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F30B8650-09EA-99D9-4C7C-5D5B879BE18D}"/>
                    </a:ext>
                  </a:extLst>
                </p14:cNvPr>
                <p14:cNvContentPartPr/>
                <p14:nvPr/>
              </p14:nvContentPartPr>
              <p14:xfrm>
                <a:off x="1163297" y="2840804"/>
                <a:ext cx="53280" cy="165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F30B8650-09EA-99D9-4C7C-5D5B879BE1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54297" y="2831804"/>
                  <a:ext cx="70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768026F9-BE30-293F-2B3C-623CE9A09450}"/>
                    </a:ext>
                  </a:extLst>
                </p14:cNvPr>
                <p14:cNvContentPartPr/>
                <p14:nvPr/>
              </p14:nvContentPartPr>
              <p14:xfrm>
                <a:off x="1185977" y="2838284"/>
                <a:ext cx="86400" cy="9396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768026F9-BE30-293F-2B3C-623CE9A094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77337" y="2829284"/>
                  <a:ext cx="104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030BDB46-CBD4-3C67-E1F4-592F2DFB5734}"/>
                    </a:ext>
                  </a:extLst>
                </p14:cNvPr>
                <p14:cNvContentPartPr/>
                <p14:nvPr/>
              </p14:nvContentPartPr>
              <p14:xfrm>
                <a:off x="1270937" y="2827844"/>
                <a:ext cx="137880" cy="7380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030BDB46-CBD4-3C67-E1F4-592F2DFB57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62297" y="2819204"/>
                  <a:ext cx="155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0F85FE68-6365-F946-8B9B-467B6E894256}"/>
                    </a:ext>
                  </a:extLst>
                </p14:cNvPr>
                <p14:cNvContentPartPr/>
                <p14:nvPr/>
              </p14:nvContentPartPr>
              <p14:xfrm>
                <a:off x="1452017" y="2809124"/>
                <a:ext cx="148680" cy="9864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0F85FE68-6365-F946-8B9B-467B6E8942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43017" y="2800484"/>
                  <a:ext cx="166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54860F78-8A37-2502-9A38-A18F7DC9AD50}"/>
                    </a:ext>
                  </a:extLst>
                </p14:cNvPr>
                <p14:cNvContentPartPr/>
                <p14:nvPr/>
              </p14:nvContentPartPr>
              <p14:xfrm>
                <a:off x="1621937" y="2810924"/>
                <a:ext cx="181800" cy="9324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54860F78-8A37-2502-9A38-A18F7DC9AD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13297" y="2801924"/>
                  <a:ext cx="199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38BE44F-3037-83DE-DFB7-73A8886BFE5B}"/>
              </a:ext>
            </a:extLst>
          </p:cNvPr>
          <p:cNvGrpSpPr/>
          <p:nvPr/>
        </p:nvGrpSpPr>
        <p:grpSpPr>
          <a:xfrm>
            <a:off x="2910377" y="2782124"/>
            <a:ext cx="339840" cy="204840"/>
            <a:chOff x="2910377" y="2782124"/>
            <a:chExt cx="3398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3E2ED7E0-9DB4-2649-D756-AEB61F0D3E13}"/>
                    </a:ext>
                  </a:extLst>
                </p14:cNvPr>
                <p14:cNvContentPartPr/>
                <p14:nvPr/>
              </p14:nvContentPartPr>
              <p14:xfrm>
                <a:off x="2910377" y="2859524"/>
                <a:ext cx="37440" cy="720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3E2ED7E0-9DB4-2649-D756-AEB61F0D3E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01377" y="2850884"/>
                  <a:ext cx="55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798D8ACB-81C7-FBB3-BE48-7A8B303C5041}"/>
                    </a:ext>
                  </a:extLst>
                </p14:cNvPr>
                <p14:cNvContentPartPr/>
                <p14:nvPr/>
              </p14:nvContentPartPr>
              <p14:xfrm>
                <a:off x="3041417" y="2782124"/>
                <a:ext cx="68400" cy="2048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798D8ACB-81C7-FBB3-BE48-7A8B303C50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32417" y="2773484"/>
                  <a:ext cx="86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099E5C27-B448-816C-69FE-76E95E450E76}"/>
                    </a:ext>
                  </a:extLst>
                </p14:cNvPr>
                <p14:cNvContentPartPr/>
                <p14:nvPr/>
              </p14:nvContentPartPr>
              <p14:xfrm>
                <a:off x="3108737" y="2882564"/>
                <a:ext cx="141480" cy="6264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099E5C27-B448-816C-69FE-76E95E450E7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99737" y="2873924"/>
                  <a:ext cx="1591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9514D2CA-F2E3-740A-00E7-A9DE19D54590}"/>
              </a:ext>
            </a:extLst>
          </p:cNvPr>
          <p:cNvGrpSpPr/>
          <p:nvPr/>
        </p:nvGrpSpPr>
        <p:grpSpPr>
          <a:xfrm>
            <a:off x="962777" y="3293684"/>
            <a:ext cx="633960" cy="170280"/>
            <a:chOff x="962777" y="3293684"/>
            <a:chExt cx="63396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BB477E3C-BA12-6C35-68B8-1538FF837A78}"/>
                    </a:ext>
                  </a:extLst>
                </p14:cNvPr>
                <p14:cNvContentPartPr/>
                <p14:nvPr/>
              </p14:nvContentPartPr>
              <p14:xfrm>
                <a:off x="962777" y="3319964"/>
                <a:ext cx="82080" cy="11340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BB477E3C-BA12-6C35-68B8-1538FF837A7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4137" y="3311324"/>
                  <a:ext cx="99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5D9A5C1D-9EDE-498F-9BC9-EA3712997343}"/>
                    </a:ext>
                  </a:extLst>
                </p14:cNvPr>
                <p14:cNvContentPartPr/>
                <p14:nvPr/>
              </p14:nvContentPartPr>
              <p14:xfrm>
                <a:off x="1036937" y="3358844"/>
                <a:ext cx="45720" cy="3420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5D9A5C1D-9EDE-498F-9BC9-EA37129973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7937" y="3349844"/>
                  <a:ext cx="63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8B2C438B-4ACE-3269-9CC7-0885C995DBEB}"/>
                    </a:ext>
                  </a:extLst>
                </p14:cNvPr>
                <p14:cNvContentPartPr/>
                <p14:nvPr/>
              </p14:nvContentPartPr>
              <p14:xfrm>
                <a:off x="1084817" y="3362804"/>
                <a:ext cx="30600" cy="478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8B2C438B-4ACE-3269-9CC7-0885C995DBE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5817" y="3354164"/>
                  <a:ext cx="48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DFA6432E-38C5-E4F8-0C8B-A099B5347FD2}"/>
                    </a:ext>
                  </a:extLst>
                </p14:cNvPr>
                <p14:cNvContentPartPr/>
                <p14:nvPr/>
              </p14:nvContentPartPr>
              <p14:xfrm>
                <a:off x="1130177" y="3293684"/>
                <a:ext cx="56160" cy="6732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DFA6432E-38C5-E4F8-0C8B-A099B5347FD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1177" y="3284684"/>
                  <a:ext cx="73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3292D8ED-7242-EFE5-267D-21C4B520C03B}"/>
                    </a:ext>
                  </a:extLst>
                </p14:cNvPr>
                <p14:cNvContentPartPr/>
                <p14:nvPr/>
              </p14:nvContentPartPr>
              <p14:xfrm>
                <a:off x="1182377" y="3315644"/>
                <a:ext cx="86040" cy="14832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3292D8ED-7242-EFE5-267D-21C4B520C03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3737" y="3306644"/>
                  <a:ext cx="103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5E1507F3-956C-8E37-BA7D-5BBB887C9297}"/>
                    </a:ext>
                  </a:extLst>
                </p14:cNvPr>
                <p14:cNvContentPartPr/>
                <p14:nvPr/>
              </p14:nvContentPartPr>
              <p14:xfrm>
                <a:off x="1354097" y="3351644"/>
                <a:ext cx="84240" cy="8352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5E1507F3-956C-8E37-BA7D-5BBB887C92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45457" y="3342644"/>
                  <a:ext cx="101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4E12268F-DDD0-9E80-F4C9-C9C3661CB9E0}"/>
                    </a:ext>
                  </a:extLst>
                </p14:cNvPr>
                <p14:cNvContentPartPr/>
                <p14:nvPr/>
              </p14:nvContentPartPr>
              <p14:xfrm>
                <a:off x="1431137" y="3367124"/>
                <a:ext cx="165600" cy="8532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4E12268F-DDD0-9E80-F4C9-C9C3661CB9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22137" y="3358484"/>
                  <a:ext cx="18324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A08A0315-FBF7-BF4B-87E7-7D97A9A6DF0D}"/>
                  </a:ext>
                </a:extLst>
              </p14:cNvPr>
              <p14:cNvContentPartPr/>
              <p14:nvPr/>
            </p14:nvContentPartPr>
            <p14:xfrm>
              <a:off x="958097" y="3623084"/>
              <a:ext cx="737640" cy="73764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A08A0315-FBF7-BF4B-87E7-7D97A9A6DF0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49097" y="3614084"/>
                <a:ext cx="75528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17D84B92-4D6E-128F-DAB0-D11FC4B6A041}"/>
                  </a:ext>
                </a:extLst>
              </p14:cNvPr>
              <p14:cNvContentPartPr/>
              <p14:nvPr/>
            </p14:nvContentPartPr>
            <p14:xfrm>
              <a:off x="1188137" y="3879404"/>
              <a:ext cx="278640" cy="27864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17D84B92-4D6E-128F-DAB0-D11FC4B6A04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79137" y="3870404"/>
                <a:ext cx="29628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717B523F-6253-D494-8631-B10E1E348AAD}"/>
              </a:ext>
            </a:extLst>
          </p:cNvPr>
          <p:cNvGrpSpPr/>
          <p:nvPr/>
        </p:nvGrpSpPr>
        <p:grpSpPr>
          <a:xfrm>
            <a:off x="1271297" y="3939524"/>
            <a:ext cx="129240" cy="137520"/>
            <a:chOff x="1271297" y="3939524"/>
            <a:chExt cx="12924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8D3193E9-BEF6-B4F3-6B1A-81FEB7F23F0D}"/>
                    </a:ext>
                  </a:extLst>
                </p14:cNvPr>
                <p14:cNvContentPartPr/>
                <p14:nvPr/>
              </p14:nvContentPartPr>
              <p14:xfrm>
                <a:off x="1271297" y="3993884"/>
                <a:ext cx="129240" cy="1872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8D3193E9-BEF6-B4F3-6B1A-81FEB7F23F0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62657" y="3984884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3EB62B7F-F4CB-11C7-A2E7-B26FBD8AC2F6}"/>
                    </a:ext>
                  </a:extLst>
                </p14:cNvPr>
                <p14:cNvContentPartPr/>
                <p14:nvPr/>
              </p14:nvContentPartPr>
              <p14:xfrm>
                <a:off x="1338257" y="3939524"/>
                <a:ext cx="14760" cy="13752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3EB62B7F-F4CB-11C7-A2E7-B26FBD8AC2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29257" y="3930884"/>
                  <a:ext cx="324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9AB8C377-9887-3717-04EA-C5A4A94C3362}"/>
              </a:ext>
            </a:extLst>
          </p:cNvPr>
          <p:cNvGrpSpPr/>
          <p:nvPr/>
        </p:nvGrpSpPr>
        <p:grpSpPr>
          <a:xfrm>
            <a:off x="1148537" y="4197284"/>
            <a:ext cx="481320" cy="121320"/>
            <a:chOff x="1148537" y="4197284"/>
            <a:chExt cx="48132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874E5E46-07A2-1AA1-5E9B-4AFFAC0CEE93}"/>
                    </a:ext>
                  </a:extLst>
                </p14:cNvPr>
                <p14:cNvContentPartPr/>
                <p14:nvPr/>
              </p14:nvContentPartPr>
              <p14:xfrm>
                <a:off x="1148537" y="4232204"/>
                <a:ext cx="26640" cy="3744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874E5E46-07A2-1AA1-5E9B-4AFFAC0CEE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39537" y="4223204"/>
                  <a:ext cx="44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F19076E-0EA9-DF29-A6BE-165395C21BC8}"/>
                    </a:ext>
                  </a:extLst>
                </p14:cNvPr>
                <p14:cNvContentPartPr/>
                <p14:nvPr/>
              </p14:nvContentPartPr>
              <p14:xfrm>
                <a:off x="1201097" y="4233644"/>
                <a:ext cx="16920" cy="3672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F19076E-0EA9-DF29-A6BE-165395C21B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2457" y="4224644"/>
                  <a:ext cx="34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9CF86E8D-DE8A-248D-CCE2-5E86BEC47AFF}"/>
                    </a:ext>
                  </a:extLst>
                </p14:cNvPr>
                <p14:cNvContentPartPr/>
                <p14:nvPr/>
              </p14:nvContentPartPr>
              <p14:xfrm>
                <a:off x="1240697" y="4228244"/>
                <a:ext cx="39240" cy="5616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9CF86E8D-DE8A-248D-CCE2-5E86BEC47AF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32057" y="4219604"/>
                  <a:ext cx="56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31562CAC-67B0-4516-F2D6-C8AB028D0D97}"/>
                    </a:ext>
                  </a:extLst>
                </p14:cNvPr>
                <p14:cNvContentPartPr/>
                <p14:nvPr/>
              </p14:nvContentPartPr>
              <p14:xfrm>
                <a:off x="1283537" y="4233644"/>
                <a:ext cx="34200" cy="4680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31562CAC-67B0-4516-F2D6-C8AB028D0D9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74537" y="4224644"/>
                  <a:ext cx="51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FCE04C8-BE3D-0B4C-36D4-83D599FD5A14}"/>
                    </a:ext>
                  </a:extLst>
                </p14:cNvPr>
                <p14:cNvContentPartPr/>
                <p14:nvPr/>
              </p14:nvContentPartPr>
              <p14:xfrm>
                <a:off x="1336097" y="4232564"/>
                <a:ext cx="14040" cy="2088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FCE04C8-BE3D-0B4C-36D4-83D599FD5A1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27097" y="4223564"/>
                  <a:ext cx="31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83CC53FE-BB66-41F6-BF7D-0CEEB3D87D3B}"/>
                    </a:ext>
                  </a:extLst>
                </p14:cNvPr>
                <p14:cNvContentPartPr/>
                <p14:nvPr/>
              </p14:nvContentPartPr>
              <p14:xfrm>
                <a:off x="1365977" y="4220684"/>
                <a:ext cx="11880" cy="7380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83CC53FE-BB66-41F6-BF7D-0CEEB3D87D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57337" y="4211684"/>
                  <a:ext cx="29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0FC1DE6B-E2BA-51F8-E813-C7BF321B71EF}"/>
                    </a:ext>
                  </a:extLst>
                </p14:cNvPr>
                <p14:cNvContentPartPr/>
                <p14:nvPr/>
              </p14:nvContentPartPr>
              <p14:xfrm>
                <a:off x="1335017" y="4237604"/>
                <a:ext cx="42120" cy="1764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0FC1DE6B-E2BA-51F8-E813-C7BF321B71E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26377" y="4228964"/>
                  <a:ext cx="59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2771C919-A5A2-CD5B-270C-A90FB6EA60C9}"/>
                    </a:ext>
                  </a:extLst>
                </p14:cNvPr>
                <p14:cNvContentPartPr/>
                <p14:nvPr/>
              </p14:nvContentPartPr>
              <p14:xfrm>
                <a:off x="1378577" y="4270364"/>
                <a:ext cx="44640" cy="4824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2771C919-A5A2-CD5B-270C-A90FB6EA60C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69937" y="4261724"/>
                  <a:ext cx="62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EF549C26-CCD4-0839-CEE8-311982CAAE1D}"/>
                    </a:ext>
                  </a:extLst>
                </p14:cNvPr>
                <p14:cNvContentPartPr/>
                <p14:nvPr/>
              </p14:nvContentPartPr>
              <p14:xfrm>
                <a:off x="1423217" y="4232564"/>
                <a:ext cx="18000" cy="6840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EF549C26-CCD4-0839-CEE8-311982CAAE1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14577" y="4223564"/>
                  <a:ext cx="35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4EB48942-5606-ECDF-3BF8-C150EC4566AD}"/>
                    </a:ext>
                  </a:extLst>
                </p14:cNvPr>
                <p14:cNvContentPartPr/>
                <p14:nvPr/>
              </p14:nvContentPartPr>
              <p14:xfrm>
                <a:off x="1448057" y="4210604"/>
                <a:ext cx="19800" cy="648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4EB48942-5606-ECDF-3BF8-C150EC4566A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39057" y="4201964"/>
                  <a:ext cx="37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B4CB8F7E-00CD-73CE-BC6F-1A121D59ADC9}"/>
                    </a:ext>
                  </a:extLst>
                </p14:cNvPr>
                <p14:cNvContentPartPr/>
                <p14:nvPr/>
              </p14:nvContentPartPr>
              <p14:xfrm>
                <a:off x="1459217" y="4221044"/>
                <a:ext cx="75240" cy="6192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B4CB8F7E-00CD-73CE-BC6F-1A121D59AD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50577" y="4212404"/>
                  <a:ext cx="92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EC5DD139-1A00-41DD-5B59-82B51A43F962}"/>
                    </a:ext>
                  </a:extLst>
                </p14:cNvPr>
                <p14:cNvContentPartPr/>
                <p14:nvPr/>
              </p14:nvContentPartPr>
              <p14:xfrm>
                <a:off x="1539137" y="4203404"/>
                <a:ext cx="46080" cy="4212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EC5DD139-1A00-41DD-5B59-82B51A43F9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30497" y="4194404"/>
                  <a:ext cx="63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62AEACA4-22E3-D930-FE3D-F448E5B9C279}"/>
                    </a:ext>
                  </a:extLst>
                </p14:cNvPr>
                <p14:cNvContentPartPr/>
                <p14:nvPr/>
              </p14:nvContentPartPr>
              <p14:xfrm>
                <a:off x="1591697" y="4197284"/>
                <a:ext cx="38160" cy="3600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62AEACA4-22E3-D930-FE3D-F448E5B9C27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83057" y="4188284"/>
                  <a:ext cx="558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39435D4-32D7-6A9C-BFF7-91BA0B289225}"/>
              </a:ext>
            </a:extLst>
          </p:cNvPr>
          <p:cNvGrpSpPr/>
          <p:nvPr/>
        </p:nvGrpSpPr>
        <p:grpSpPr>
          <a:xfrm>
            <a:off x="2800577" y="5667524"/>
            <a:ext cx="2678040" cy="370080"/>
            <a:chOff x="2800577" y="5667524"/>
            <a:chExt cx="26780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4EB3124C-397A-6336-EE0F-CC579DF5B396}"/>
                    </a:ext>
                  </a:extLst>
                </p14:cNvPr>
                <p14:cNvContentPartPr/>
                <p14:nvPr/>
              </p14:nvContentPartPr>
              <p14:xfrm>
                <a:off x="2800577" y="5829884"/>
                <a:ext cx="72720" cy="10692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4EB3124C-397A-6336-EE0F-CC579DF5B39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96257" y="5825564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FA1DCC1D-2745-BEA1-8D66-DF2300E1EB45}"/>
                    </a:ext>
                  </a:extLst>
                </p14:cNvPr>
                <p14:cNvContentPartPr/>
                <p14:nvPr/>
              </p14:nvContentPartPr>
              <p14:xfrm>
                <a:off x="2874377" y="5860484"/>
                <a:ext cx="19440" cy="8604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FA1DCC1D-2745-BEA1-8D66-DF2300E1EB4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70057" y="5856164"/>
                  <a:ext cx="28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79334C96-7582-229A-6618-0BADD50E0E2B}"/>
                    </a:ext>
                  </a:extLst>
                </p14:cNvPr>
                <p14:cNvContentPartPr/>
                <p14:nvPr/>
              </p14:nvContentPartPr>
              <p14:xfrm>
                <a:off x="2873297" y="5891804"/>
                <a:ext cx="62640" cy="8460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79334C96-7582-229A-6618-0BADD50E0E2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68977" y="5887484"/>
                  <a:ext cx="7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2742A02B-8634-0458-65C4-BBB3308E3E7B}"/>
                    </a:ext>
                  </a:extLst>
                </p14:cNvPr>
                <p14:cNvContentPartPr/>
                <p14:nvPr/>
              </p14:nvContentPartPr>
              <p14:xfrm>
                <a:off x="2928017" y="5948684"/>
                <a:ext cx="86040" cy="8892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2742A02B-8634-0458-65C4-BBB3308E3E7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23697" y="5944364"/>
                  <a:ext cx="94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8AF495EF-AFCE-2856-42E3-9F572008A248}"/>
                    </a:ext>
                  </a:extLst>
                </p14:cNvPr>
                <p14:cNvContentPartPr/>
                <p14:nvPr/>
              </p14:nvContentPartPr>
              <p14:xfrm>
                <a:off x="3009737" y="5849684"/>
                <a:ext cx="159840" cy="15516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8AF495EF-AFCE-2856-42E3-9F572008A24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05417" y="5845364"/>
                  <a:ext cx="168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83BE7375-A2B8-B710-E50E-6B510F6891A9}"/>
                    </a:ext>
                  </a:extLst>
                </p14:cNvPr>
                <p14:cNvContentPartPr/>
                <p14:nvPr/>
              </p14:nvContentPartPr>
              <p14:xfrm>
                <a:off x="3203057" y="5828084"/>
                <a:ext cx="29880" cy="8460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83BE7375-A2B8-B710-E50E-6B510F6891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98737" y="5823764"/>
                  <a:ext cx="38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6AA09CAA-BC59-0B0C-EFC7-49D437A3B4C7}"/>
                    </a:ext>
                  </a:extLst>
                </p14:cNvPr>
                <p14:cNvContentPartPr/>
                <p14:nvPr/>
              </p14:nvContentPartPr>
              <p14:xfrm>
                <a:off x="3219977" y="5917364"/>
                <a:ext cx="60480" cy="10512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6AA09CAA-BC59-0B0C-EFC7-49D437A3B4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15657" y="5913044"/>
                  <a:ext cx="6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F2C9DE25-0FBF-8A06-F753-72D28620FD9C}"/>
                    </a:ext>
                  </a:extLst>
                </p14:cNvPr>
                <p14:cNvContentPartPr/>
                <p14:nvPr/>
              </p14:nvContentPartPr>
              <p14:xfrm>
                <a:off x="3244817" y="5948684"/>
                <a:ext cx="30600" cy="2736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F2C9DE25-0FBF-8A06-F753-72D28620FD9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40497" y="594436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E3433235-1090-E5B0-37B1-12E95C611477}"/>
                    </a:ext>
                  </a:extLst>
                </p14:cNvPr>
                <p14:cNvContentPartPr/>
                <p14:nvPr/>
              </p14:nvContentPartPr>
              <p14:xfrm>
                <a:off x="3256697" y="5868044"/>
                <a:ext cx="230760" cy="11232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E3433235-1090-E5B0-37B1-12E95C6114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52377" y="5863724"/>
                  <a:ext cx="239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AB3BA4B4-E30C-7050-8A1B-3B90FD2577B5}"/>
                    </a:ext>
                  </a:extLst>
                </p14:cNvPr>
                <p14:cNvContentPartPr/>
                <p14:nvPr/>
              </p14:nvContentPartPr>
              <p14:xfrm>
                <a:off x="3515537" y="5851484"/>
                <a:ext cx="85680" cy="11736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AB3BA4B4-E30C-7050-8A1B-3B90FD2577B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11217" y="5847164"/>
                  <a:ext cx="9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FC60C88B-40F6-A020-1369-27C2B4ADF235}"/>
                    </a:ext>
                  </a:extLst>
                </p14:cNvPr>
                <p14:cNvContentPartPr/>
                <p14:nvPr/>
              </p14:nvContentPartPr>
              <p14:xfrm>
                <a:off x="3595097" y="5860484"/>
                <a:ext cx="62280" cy="8460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FC60C88B-40F6-A020-1369-27C2B4ADF2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90777" y="5856164"/>
                  <a:ext cx="7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532BE668-B1F4-8C30-167F-8C9F69BB2BC2}"/>
                    </a:ext>
                  </a:extLst>
                </p14:cNvPr>
                <p14:cNvContentPartPr/>
                <p14:nvPr/>
              </p14:nvContentPartPr>
              <p14:xfrm>
                <a:off x="3651977" y="5804684"/>
                <a:ext cx="26280" cy="2268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532BE668-B1F4-8C30-167F-8C9F69BB2B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47657" y="5800364"/>
                  <a:ext cx="34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D3E2DC1-FA70-598F-2841-47656556787C}"/>
                    </a:ext>
                  </a:extLst>
                </p14:cNvPr>
                <p14:cNvContentPartPr/>
                <p14:nvPr/>
              </p14:nvContentPartPr>
              <p14:xfrm>
                <a:off x="3644417" y="5856164"/>
                <a:ext cx="75240" cy="8712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D3E2DC1-FA70-598F-2841-47656556787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40097" y="5851844"/>
                  <a:ext cx="83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0C7EFA0F-891B-32A7-EC57-DB227073BD36}"/>
                    </a:ext>
                  </a:extLst>
                </p14:cNvPr>
                <p14:cNvContentPartPr/>
                <p14:nvPr/>
              </p14:nvContentPartPr>
              <p14:xfrm>
                <a:off x="3749177" y="5837444"/>
                <a:ext cx="45000" cy="6876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0C7EFA0F-891B-32A7-EC57-DB227073BD3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44857" y="5833124"/>
                  <a:ext cx="53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11C4D51A-F670-5860-9DD6-CB28FED9DFDE}"/>
                    </a:ext>
                  </a:extLst>
                </p14:cNvPr>
                <p14:cNvContentPartPr/>
                <p14:nvPr/>
              </p14:nvContentPartPr>
              <p14:xfrm>
                <a:off x="3767177" y="5934284"/>
                <a:ext cx="63360" cy="3744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11C4D51A-F670-5860-9DD6-CB28FED9DFD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62857" y="5929964"/>
                  <a:ext cx="72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C90E006-0CD6-779D-5EE3-CF45AB995784}"/>
                    </a:ext>
                  </a:extLst>
                </p14:cNvPr>
                <p14:cNvContentPartPr/>
                <p14:nvPr/>
              </p14:nvContentPartPr>
              <p14:xfrm>
                <a:off x="3885617" y="5823044"/>
                <a:ext cx="51120" cy="7272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C90E006-0CD6-779D-5EE3-CF45AB99578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81297" y="5818724"/>
                  <a:ext cx="59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8F2F6ACA-E516-18EE-1FEF-5C62B66CA426}"/>
                    </a:ext>
                  </a:extLst>
                </p14:cNvPr>
                <p14:cNvContentPartPr/>
                <p14:nvPr/>
              </p14:nvContentPartPr>
              <p14:xfrm>
                <a:off x="3981017" y="5794964"/>
                <a:ext cx="15840" cy="7992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8F2F6ACA-E516-18EE-1FEF-5C62B66CA42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76697" y="5790644"/>
                  <a:ext cx="24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CA9FF902-5220-7458-C20E-256C508CDCC1}"/>
                    </a:ext>
                  </a:extLst>
                </p14:cNvPr>
                <p14:cNvContentPartPr/>
                <p14:nvPr/>
              </p14:nvContentPartPr>
              <p14:xfrm>
                <a:off x="3973817" y="5872724"/>
                <a:ext cx="48600" cy="9684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CA9FF902-5220-7458-C20E-256C508CDCC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69497" y="5868404"/>
                  <a:ext cx="57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3954D3DD-6A23-7943-6FA8-5710F4068D8F}"/>
                    </a:ext>
                  </a:extLst>
                </p14:cNvPr>
                <p14:cNvContentPartPr/>
                <p14:nvPr/>
              </p14:nvContentPartPr>
              <p14:xfrm>
                <a:off x="3995417" y="5902964"/>
                <a:ext cx="21960" cy="3204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3954D3DD-6A23-7943-6FA8-5710F4068D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91097" y="5898644"/>
                  <a:ext cx="30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64C353FB-4FF7-4CF0-E1DD-6EFAAB231CA3}"/>
                    </a:ext>
                  </a:extLst>
                </p14:cNvPr>
                <p14:cNvContentPartPr/>
                <p14:nvPr/>
              </p14:nvContentPartPr>
              <p14:xfrm>
                <a:off x="4012337" y="5815484"/>
                <a:ext cx="185040" cy="12348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64C353FB-4FF7-4CF0-E1DD-6EFAAB231CA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08017" y="5811164"/>
                  <a:ext cx="193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505173F1-5442-F2DE-001C-39E2A8ED5105}"/>
                    </a:ext>
                  </a:extLst>
                </p14:cNvPr>
                <p14:cNvContentPartPr/>
                <p14:nvPr/>
              </p14:nvContentPartPr>
              <p14:xfrm>
                <a:off x="4230497" y="5783444"/>
                <a:ext cx="279720" cy="13824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505173F1-5442-F2DE-001C-39E2A8ED510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26177" y="5779124"/>
                  <a:ext cx="288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D73BA3D6-4033-D027-BECE-75F6D2CB829C}"/>
                    </a:ext>
                  </a:extLst>
                </p14:cNvPr>
                <p14:cNvContentPartPr/>
                <p14:nvPr/>
              </p14:nvContentPartPr>
              <p14:xfrm>
                <a:off x="4534337" y="5810444"/>
                <a:ext cx="11880" cy="3780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D73BA3D6-4033-D027-BECE-75F6D2CB829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30017" y="5806124"/>
                  <a:ext cx="20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3985CBA9-11D3-65E0-C9BA-BBA00D6202E3}"/>
                    </a:ext>
                  </a:extLst>
                </p14:cNvPr>
                <p14:cNvContentPartPr/>
                <p14:nvPr/>
              </p14:nvContentPartPr>
              <p14:xfrm>
                <a:off x="4557377" y="5753204"/>
                <a:ext cx="47160" cy="5652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3985CBA9-11D3-65E0-C9BA-BBA00D6202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553057" y="5748884"/>
                  <a:ext cx="55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A617D685-4586-1B5B-E451-B52D0CC41737}"/>
                    </a:ext>
                  </a:extLst>
                </p14:cNvPr>
                <p14:cNvContentPartPr/>
                <p14:nvPr/>
              </p14:nvContentPartPr>
              <p14:xfrm>
                <a:off x="4580057" y="5841044"/>
                <a:ext cx="88920" cy="7344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A617D685-4586-1B5B-E451-B52D0CC417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75737" y="5836724"/>
                  <a:ext cx="97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7D6223C1-9D89-0A7E-71E7-3162AE4006D6}"/>
                    </a:ext>
                  </a:extLst>
                </p14:cNvPr>
                <p14:cNvContentPartPr/>
                <p14:nvPr/>
              </p14:nvContentPartPr>
              <p14:xfrm>
                <a:off x="4771937" y="5712164"/>
                <a:ext cx="83160" cy="15984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7D6223C1-9D89-0A7E-71E7-3162AE4006D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67617" y="5707844"/>
                  <a:ext cx="91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3429A15E-CBAD-577B-BBD5-2C9B1BF55E5F}"/>
                    </a:ext>
                  </a:extLst>
                </p14:cNvPr>
                <p14:cNvContentPartPr/>
                <p14:nvPr/>
              </p14:nvContentPartPr>
              <p14:xfrm>
                <a:off x="4800377" y="5774084"/>
                <a:ext cx="58320" cy="55440"/>
              </p14:xfrm>
            </p:contentPart>
          </mc:Choice>
          <mc:Fallback xmlns=""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3429A15E-CBAD-577B-BBD5-2C9B1BF55E5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796057" y="5769764"/>
                  <a:ext cx="66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89E1658E-576E-8F00-95FA-DBCFFF6139A0}"/>
                    </a:ext>
                  </a:extLst>
                </p14:cNvPr>
                <p14:cNvContentPartPr/>
                <p14:nvPr/>
              </p14:nvContentPartPr>
              <p14:xfrm>
                <a:off x="4872377" y="5755724"/>
                <a:ext cx="31680" cy="7092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89E1658E-576E-8F00-95FA-DBCFFF6139A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68057" y="5751404"/>
                  <a:ext cx="40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B92C0E6C-75DB-1737-FA2A-9951B33A7AC6}"/>
                    </a:ext>
                  </a:extLst>
                </p14:cNvPr>
                <p14:cNvContentPartPr/>
                <p14:nvPr/>
              </p14:nvContentPartPr>
              <p14:xfrm>
                <a:off x="4916297" y="5667524"/>
                <a:ext cx="15120" cy="3096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B92C0E6C-75DB-1737-FA2A-9951B33A7AC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11977" y="5663204"/>
                  <a:ext cx="23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0BDCE0C6-825E-BEEA-8E94-9007D13F28F7}"/>
                    </a:ext>
                  </a:extLst>
                </p14:cNvPr>
                <p14:cNvContentPartPr/>
                <p14:nvPr/>
              </p14:nvContentPartPr>
              <p14:xfrm>
                <a:off x="4892537" y="5714684"/>
                <a:ext cx="132480" cy="11376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0BDCE0C6-825E-BEEA-8E94-9007D13F28F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88217" y="5710364"/>
                  <a:ext cx="141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3D85DFB4-F7BB-8138-398C-28CDBBED2D49}"/>
                    </a:ext>
                  </a:extLst>
                </p14:cNvPr>
                <p14:cNvContentPartPr/>
                <p14:nvPr/>
              </p14:nvContentPartPr>
              <p14:xfrm>
                <a:off x="5000897" y="5839964"/>
                <a:ext cx="68760" cy="5868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3D85DFB4-F7BB-8138-398C-28CDBBED2D4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96577" y="5835644"/>
                  <a:ext cx="77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3744B800-45AB-C7C3-0715-7B61BF897CCA}"/>
                    </a:ext>
                  </a:extLst>
                </p14:cNvPr>
                <p14:cNvContentPartPr/>
                <p14:nvPr/>
              </p14:nvContentPartPr>
              <p14:xfrm>
                <a:off x="5072177" y="5743484"/>
                <a:ext cx="102600" cy="12420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3744B800-45AB-C7C3-0715-7B61BF897CC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67857" y="5739164"/>
                  <a:ext cx="111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0C1D187C-4045-BF72-07F0-8810A2CD17AA}"/>
                    </a:ext>
                  </a:extLst>
                </p14:cNvPr>
                <p14:cNvContentPartPr/>
                <p14:nvPr/>
              </p14:nvContentPartPr>
              <p14:xfrm>
                <a:off x="5168297" y="5708924"/>
                <a:ext cx="134640" cy="11844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0C1D187C-4045-BF72-07F0-8810A2CD17A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63977" y="5704604"/>
                  <a:ext cx="143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350C50ED-5CC2-C5DC-3D03-C65C9CA9A4AB}"/>
                    </a:ext>
                  </a:extLst>
                </p14:cNvPr>
                <p14:cNvContentPartPr/>
                <p14:nvPr/>
              </p14:nvContentPartPr>
              <p14:xfrm>
                <a:off x="5319137" y="5683724"/>
                <a:ext cx="159480" cy="14076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350C50ED-5CC2-C5DC-3D03-C65C9CA9A4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14817" y="5679404"/>
                  <a:ext cx="168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C8B42FFC-A1CE-A331-937E-0F97499F52EA}"/>
              </a:ext>
            </a:extLst>
          </p:cNvPr>
          <p:cNvGrpSpPr/>
          <p:nvPr/>
        </p:nvGrpSpPr>
        <p:grpSpPr>
          <a:xfrm>
            <a:off x="954137" y="4551884"/>
            <a:ext cx="577080" cy="175680"/>
            <a:chOff x="954137" y="4551884"/>
            <a:chExt cx="57708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760FE6E6-D115-B710-12D3-6B391B05D2AF}"/>
                    </a:ext>
                  </a:extLst>
                </p14:cNvPr>
                <p14:cNvContentPartPr/>
                <p14:nvPr/>
              </p14:nvContentPartPr>
              <p14:xfrm>
                <a:off x="954137" y="4597244"/>
                <a:ext cx="70200" cy="6228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760FE6E6-D115-B710-12D3-6B391B05D2A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5497" y="4588604"/>
                  <a:ext cx="87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B8B35F64-724E-9C04-48E0-638686339FCE}"/>
                    </a:ext>
                  </a:extLst>
                </p14:cNvPr>
                <p14:cNvContentPartPr/>
                <p14:nvPr/>
              </p14:nvContentPartPr>
              <p14:xfrm>
                <a:off x="1026857" y="4618484"/>
                <a:ext cx="29160" cy="2844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B8B35F64-724E-9C04-48E0-638686339FC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7857" y="4609484"/>
                  <a:ext cx="46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3DD54260-3DE7-D3A9-9336-EE54387ED76C}"/>
                    </a:ext>
                  </a:extLst>
                </p14:cNvPr>
                <p14:cNvContentPartPr/>
                <p14:nvPr/>
              </p14:nvContentPartPr>
              <p14:xfrm>
                <a:off x="1014257" y="4671404"/>
                <a:ext cx="59760" cy="4356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3DD54260-3DE7-D3A9-9336-EE54387ED76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5617" y="4662764"/>
                  <a:ext cx="77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925261C0-769C-824A-0387-32B4825DAF06}"/>
                    </a:ext>
                  </a:extLst>
                </p14:cNvPr>
                <p14:cNvContentPartPr/>
                <p14:nvPr/>
              </p14:nvContentPartPr>
              <p14:xfrm>
                <a:off x="1070417" y="4589684"/>
                <a:ext cx="119160" cy="12096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925261C0-769C-824A-0387-32B4825DAF0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1777" y="4581044"/>
                  <a:ext cx="136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3982790C-F24D-C8BD-3142-FB7527A98391}"/>
                    </a:ext>
                  </a:extLst>
                </p14:cNvPr>
                <p14:cNvContentPartPr/>
                <p14:nvPr/>
              </p14:nvContentPartPr>
              <p14:xfrm>
                <a:off x="1263377" y="4572764"/>
                <a:ext cx="47880" cy="9144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3982790C-F24D-C8BD-3142-FB7527A9839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54737" y="4563764"/>
                  <a:ext cx="65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8DB35C4F-411F-7058-F7E1-0E5178369E66}"/>
                    </a:ext>
                  </a:extLst>
                </p14:cNvPr>
                <p14:cNvContentPartPr/>
                <p14:nvPr/>
              </p14:nvContentPartPr>
              <p14:xfrm>
                <a:off x="1309457" y="4622444"/>
                <a:ext cx="84960" cy="9324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8DB35C4F-411F-7058-F7E1-0E5178369E6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300457" y="4613804"/>
                  <a:ext cx="102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A9E3F30D-CD99-3761-00EF-D658E4CE2C54}"/>
                    </a:ext>
                  </a:extLst>
                </p14:cNvPr>
                <p14:cNvContentPartPr/>
                <p14:nvPr/>
              </p14:nvContentPartPr>
              <p14:xfrm>
                <a:off x="1403057" y="4551884"/>
                <a:ext cx="48600" cy="7092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A9E3F30D-CD99-3761-00EF-D658E4CE2C5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94057" y="4543244"/>
                  <a:ext cx="66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B7D312FA-3D64-3AC5-37C3-56F733E01AA9}"/>
                    </a:ext>
                  </a:extLst>
                </p14:cNvPr>
                <p14:cNvContentPartPr/>
                <p14:nvPr/>
              </p14:nvContentPartPr>
              <p14:xfrm>
                <a:off x="1425017" y="4607324"/>
                <a:ext cx="25200" cy="1008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B7D312FA-3D64-3AC5-37C3-56F733E01AA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416017" y="4598684"/>
                  <a:ext cx="4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350F625F-B1BC-431E-CB6D-EC0D4C55A4D1}"/>
                    </a:ext>
                  </a:extLst>
                </p14:cNvPr>
                <p14:cNvContentPartPr/>
                <p14:nvPr/>
              </p14:nvContentPartPr>
              <p14:xfrm>
                <a:off x="1442657" y="4668884"/>
                <a:ext cx="88560" cy="5868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350F625F-B1BC-431E-CB6D-EC0D4C55A4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433657" y="4659884"/>
                  <a:ext cx="1062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92" name="잉크 391">
                <a:extLst>
                  <a:ext uri="{FF2B5EF4-FFF2-40B4-BE49-F238E27FC236}">
                    <a16:creationId xmlns:a16="http://schemas.microsoft.com/office/drawing/2014/main" id="{6811BDCB-9E67-2EB9-9EB2-2C04C76F4B57}"/>
                  </a:ext>
                </a:extLst>
              </p14:cNvPr>
              <p14:cNvContentPartPr/>
              <p14:nvPr/>
            </p14:nvContentPartPr>
            <p14:xfrm>
              <a:off x="848297" y="5596604"/>
              <a:ext cx="2585160" cy="423000"/>
            </p14:xfrm>
          </p:contentPart>
        </mc:Choice>
        <mc:Fallback xmlns="">
          <p:pic>
            <p:nvPicPr>
              <p:cNvPr id="392" name="잉크 391">
                <a:extLst>
                  <a:ext uri="{FF2B5EF4-FFF2-40B4-BE49-F238E27FC236}">
                    <a16:creationId xmlns:a16="http://schemas.microsoft.com/office/drawing/2014/main" id="{6811BDCB-9E67-2EB9-9EB2-2C04C76F4B5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39297" y="5587604"/>
                <a:ext cx="2602800" cy="44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D76458D6-191D-9175-3A96-5B9A02F23D8C}"/>
              </a:ext>
            </a:extLst>
          </p:cNvPr>
          <p:cNvGrpSpPr/>
          <p:nvPr/>
        </p:nvGrpSpPr>
        <p:grpSpPr>
          <a:xfrm>
            <a:off x="1817417" y="5750684"/>
            <a:ext cx="302400" cy="162720"/>
            <a:chOff x="1817417" y="5750684"/>
            <a:chExt cx="30240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86D07A62-9F3A-9BB7-CC69-3555774F102D}"/>
                    </a:ext>
                  </a:extLst>
                </p14:cNvPr>
                <p14:cNvContentPartPr/>
                <p14:nvPr/>
              </p14:nvContentPartPr>
              <p14:xfrm>
                <a:off x="1817417" y="5750684"/>
                <a:ext cx="153720" cy="14508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86D07A62-9F3A-9BB7-CC69-3555774F102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808417" y="5741684"/>
                  <a:ext cx="171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B5AFDA51-13F5-D1B4-6D51-D701C44C5825}"/>
                    </a:ext>
                  </a:extLst>
                </p14:cNvPr>
                <p14:cNvContentPartPr/>
                <p14:nvPr/>
              </p14:nvContentPartPr>
              <p14:xfrm>
                <a:off x="1938377" y="5864444"/>
                <a:ext cx="54000" cy="4896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B5AFDA51-13F5-D1B4-6D51-D701C44C582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929737" y="5855804"/>
                  <a:ext cx="71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CFEB53F8-4F05-E82A-D065-CCB0BB528BE3}"/>
                    </a:ext>
                  </a:extLst>
                </p14:cNvPr>
                <p14:cNvContentPartPr/>
                <p14:nvPr/>
              </p14:nvContentPartPr>
              <p14:xfrm>
                <a:off x="1962497" y="5760044"/>
                <a:ext cx="157320" cy="12600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CFEB53F8-4F05-E82A-D065-CCB0BB528BE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953857" y="5751044"/>
                  <a:ext cx="17496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97" name="잉크 396">
                <a:extLst>
                  <a:ext uri="{FF2B5EF4-FFF2-40B4-BE49-F238E27FC236}">
                    <a16:creationId xmlns:a16="http://schemas.microsoft.com/office/drawing/2014/main" id="{8E191919-346C-AF4F-AF3A-7AD6C07060C3}"/>
                  </a:ext>
                </a:extLst>
              </p14:cNvPr>
              <p14:cNvContentPartPr/>
              <p14:nvPr/>
            </p14:nvContentPartPr>
            <p14:xfrm>
              <a:off x="2048177" y="5951924"/>
              <a:ext cx="686160" cy="271800"/>
            </p14:xfrm>
          </p:contentPart>
        </mc:Choice>
        <mc:Fallback xmlns="">
          <p:pic>
            <p:nvPicPr>
              <p:cNvPr id="397" name="잉크 396">
                <a:extLst>
                  <a:ext uri="{FF2B5EF4-FFF2-40B4-BE49-F238E27FC236}">
                    <a16:creationId xmlns:a16="http://schemas.microsoft.com/office/drawing/2014/main" id="{8E191919-346C-AF4F-AF3A-7AD6C07060C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043857" y="5947604"/>
                <a:ext cx="6948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99" name="잉크 398">
                <a:extLst>
                  <a:ext uri="{FF2B5EF4-FFF2-40B4-BE49-F238E27FC236}">
                    <a16:creationId xmlns:a16="http://schemas.microsoft.com/office/drawing/2014/main" id="{CCA42605-6209-46A0-341B-302C0237373C}"/>
                  </a:ext>
                </a:extLst>
              </p14:cNvPr>
              <p14:cNvContentPartPr/>
              <p14:nvPr/>
            </p14:nvContentPartPr>
            <p14:xfrm>
              <a:off x="3968957" y="1055773"/>
              <a:ext cx="2838600" cy="4535582"/>
            </p14:xfrm>
          </p:contentPart>
        </mc:Choice>
        <mc:Fallback xmlns="">
          <p:pic>
            <p:nvPicPr>
              <p:cNvPr id="399" name="잉크 398">
                <a:extLst>
                  <a:ext uri="{FF2B5EF4-FFF2-40B4-BE49-F238E27FC236}">
                    <a16:creationId xmlns:a16="http://schemas.microsoft.com/office/drawing/2014/main" id="{CCA42605-6209-46A0-341B-302C0237373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959957" y="1046773"/>
                <a:ext cx="2856240" cy="4553222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32119669-E0C8-5670-8929-4FEF9E89F9E3}"/>
              </a:ext>
            </a:extLst>
          </p:cNvPr>
          <p:cNvGrpSpPr/>
          <p:nvPr/>
        </p:nvGrpSpPr>
        <p:grpSpPr>
          <a:xfrm>
            <a:off x="265817" y="865844"/>
            <a:ext cx="450000" cy="557280"/>
            <a:chOff x="265817" y="865844"/>
            <a:chExt cx="45000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4082E0B4-88A5-B9E6-EEC7-620EB55A1E6A}"/>
                    </a:ext>
                  </a:extLst>
                </p14:cNvPr>
                <p14:cNvContentPartPr/>
                <p14:nvPr/>
              </p14:nvContentPartPr>
              <p14:xfrm>
                <a:off x="566057" y="1061684"/>
                <a:ext cx="149760" cy="36144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4082E0B4-88A5-B9E6-EEC7-620EB55A1E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1737" y="1057364"/>
                  <a:ext cx="158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CC90C1C9-297A-D344-BD05-20B5DCD21E39}"/>
                    </a:ext>
                  </a:extLst>
                </p14:cNvPr>
                <p14:cNvContentPartPr/>
                <p14:nvPr/>
              </p14:nvContentPartPr>
              <p14:xfrm>
                <a:off x="265817" y="1021004"/>
                <a:ext cx="79920" cy="12888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CC90C1C9-297A-D344-BD05-20B5DCD21E3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61497" y="1016684"/>
                  <a:ext cx="8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019EFF92-F87F-9394-FC94-E4DD7D24866E}"/>
                    </a:ext>
                  </a:extLst>
                </p14:cNvPr>
                <p14:cNvContentPartPr/>
                <p14:nvPr/>
              </p14:nvContentPartPr>
              <p14:xfrm>
                <a:off x="315137" y="1046924"/>
                <a:ext cx="59760" cy="5904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019EFF92-F87F-9394-FC94-E4DD7D24866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0817" y="1042604"/>
                  <a:ext cx="68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D8971B59-80AB-6ABB-182A-6B6E418BEE78}"/>
                    </a:ext>
                  </a:extLst>
                </p14:cNvPr>
                <p14:cNvContentPartPr/>
                <p14:nvPr/>
              </p14:nvContentPartPr>
              <p14:xfrm>
                <a:off x="370577" y="1152044"/>
                <a:ext cx="37440" cy="2988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D8971B59-80AB-6ABB-182A-6B6E418BEE7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6257" y="1147724"/>
                  <a:ext cx="46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5CF6D3E7-F571-8E2D-08DB-D443D5CC0FB3}"/>
                    </a:ext>
                  </a:extLst>
                </p14:cNvPr>
                <p14:cNvContentPartPr/>
                <p14:nvPr/>
              </p14:nvContentPartPr>
              <p14:xfrm>
                <a:off x="361217" y="982484"/>
                <a:ext cx="132480" cy="8388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5CF6D3E7-F571-8E2D-08DB-D443D5CC0FB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6897" y="978164"/>
                  <a:ext cx="141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281D7498-B76A-BB3B-1C02-5DF88C44775A}"/>
                    </a:ext>
                  </a:extLst>
                </p14:cNvPr>
                <p14:cNvContentPartPr/>
                <p14:nvPr/>
              </p14:nvContentPartPr>
              <p14:xfrm>
                <a:off x="461297" y="901484"/>
                <a:ext cx="71280" cy="6480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281D7498-B76A-BB3B-1C02-5DF88C44775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6977" y="897164"/>
                  <a:ext cx="79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0BAD7968-4186-E2D8-983F-198471E9C706}"/>
                    </a:ext>
                  </a:extLst>
                </p14:cNvPr>
                <p14:cNvContentPartPr/>
                <p14:nvPr/>
              </p14:nvContentPartPr>
              <p14:xfrm>
                <a:off x="493337" y="961244"/>
                <a:ext cx="68040" cy="5868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0BAD7968-4186-E2D8-983F-198471E9C7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89017" y="956924"/>
                  <a:ext cx="76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65001691-34FB-04F8-4C2A-08C51F3286D7}"/>
                    </a:ext>
                  </a:extLst>
                </p14:cNvPr>
                <p14:cNvContentPartPr/>
                <p14:nvPr/>
              </p14:nvContentPartPr>
              <p14:xfrm>
                <a:off x="536177" y="865844"/>
                <a:ext cx="167760" cy="10908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65001691-34FB-04F8-4C2A-08C51F3286D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1857" y="861524"/>
                  <a:ext cx="1764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64A04F67-D7B8-7782-C6E3-932C68409A04}"/>
              </a:ext>
            </a:extLst>
          </p:cNvPr>
          <p:cNvGrpSpPr/>
          <p:nvPr/>
        </p:nvGrpSpPr>
        <p:grpSpPr>
          <a:xfrm>
            <a:off x="10577" y="5603804"/>
            <a:ext cx="688680" cy="389520"/>
            <a:chOff x="10577" y="5603804"/>
            <a:chExt cx="68868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55170DA7-51AF-F5BC-004F-A06180B3B5B4}"/>
                    </a:ext>
                  </a:extLst>
                </p14:cNvPr>
                <p14:cNvContentPartPr/>
                <p14:nvPr/>
              </p14:nvContentPartPr>
              <p14:xfrm>
                <a:off x="534737" y="5649164"/>
                <a:ext cx="164520" cy="28656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55170DA7-51AF-F5BC-004F-A06180B3B5B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0417" y="5644844"/>
                  <a:ext cx="173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262A3B58-5E13-4269-21BE-9F754C1B9E71}"/>
                    </a:ext>
                  </a:extLst>
                </p14:cNvPr>
                <p14:cNvContentPartPr/>
                <p14:nvPr/>
              </p14:nvContentPartPr>
              <p14:xfrm>
                <a:off x="23537" y="5814044"/>
                <a:ext cx="55080" cy="3276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262A3B58-5E13-4269-21BE-9F754C1B9E7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217" y="5809724"/>
                  <a:ext cx="63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8F0736BB-45BC-B35A-4A0D-DB836E971252}"/>
                    </a:ext>
                  </a:extLst>
                </p14:cNvPr>
                <p14:cNvContentPartPr/>
                <p14:nvPr/>
              </p14:nvContentPartPr>
              <p14:xfrm>
                <a:off x="37577" y="5886764"/>
                <a:ext cx="92880" cy="10656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8F0736BB-45BC-B35A-4A0D-DB836E97125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3257" y="5882444"/>
                  <a:ext cx="101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9B21B5D0-7A11-02C7-2F67-F3BC9E607B16}"/>
                    </a:ext>
                  </a:extLst>
                </p14:cNvPr>
                <p14:cNvContentPartPr/>
                <p14:nvPr/>
              </p14:nvContentPartPr>
              <p14:xfrm>
                <a:off x="114257" y="5861924"/>
                <a:ext cx="68760" cy="6804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9B21B5D0-7A11-02C7-2F67-F3BC9E607B1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9937" y="5857604"/>
                  <a:ext cx="77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26787499-60E7-5FA7-F271-107A21569F76}"/>
                    </a:ext>
                  </a:extLst>
                </p14:cNvPr>
                <p14:cNvContentPartPr/>
                <p14:nvPr/>
              </p14:nvContentPartPr>
              <p14:xfrm>
                <a:off x="154577" y="5769044"/>
                <a:ext cx="153000" cy="10512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26787499-60E7-5FA7-F271-107A21569F7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50257" y="5764724"/>
                  <a:ext cx="161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536F53B9-F196-72C9-EC9C-465108B36047}"/>
                    </a:ext>
                  </a:extLst>
                </p14:cNvPr>
                <p14:cNvContentPartPr/>
                <p14:nvPr/>
              </p14:nvContentPartPr>
              <p14:xfrm>
                <a:off x="254657" y="5675084"/>
                <a:ext cx="70920" cy="5436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536F53B9-F196-72C9-EC9C-465108B3604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0337" y="5670764"/>
                  <a:ext cx="79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B90CE157-31FB-1A94-9DC6-3D9210B469B2}"/>
                    </a:ext>
                  </a:extLst>
                </p14:cNvPr>
                <p14:cNvContentPartPr/>
                <p14:nvPr/>
              </p14:nvContentPartPr>
              <p14:xfrm>
                <a:off x="293177" y="5716124"/>
                <a:ext cx="69480" cy="6372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B90CE157-31FB-1A94-9DC6-3D9210B469B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88857" y="5711804"/>
                  <a:ext cx="78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0709A20E-E47B-23B3-E59C-9ABC45C3D02E}"/>
                    </a:ext>
                  </a:extLst>
                </p14:cNvPr>
                <p14:cNvContentPartPr/>
                <p14:nvPr/>
              </p14:nvContentPartPr>
              <p14:xfrm>
                <a:off x="323057" y="5603804"/>
                <a:ext cx="158400" cy="9360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0709A20E-E47B-23B3-E59C-9ABC45C3D02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8737" y="5599484"/>
                  <a:ext cx="167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BBEBCEF2-8138-EF75-4804-E820C8A67B0B}"/>
                    </a:ext>
                  </a:extLst>
                </p14:cNvPr>
                <p14:cNvContentPartPr/>
                <p14:nvPr/>
              </p14:nvContentPartPr>
              <p14:xfrm>
                <a:off x="10577" y="5851844"/>
                <a:ext cx="56880" cy="5724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BBEBCEF2-8138-EF75-4804-E820C8A67B0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257" y="5847524"/>
                  <a:ext cx="6552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55" name="잉크 454">
                <a:extLst>
                  <a:ext uri="{FF2B5EF4-FFF2-40B4-BE49-F238E27FC236}">
                    <a16:creationId xmlns:a16="http://schemas.microsoft.com/office/drawing/2014/main" id="{FAD6461A-9715-667C-BF21-01AF4089A12A}"/>
                  </a:ext>
                </a:extLst>
              </p14:cNvPr>
              <p14:cNvContentPartPr/>
              <p14:nvPr/>
            </p14:nvContentPartPr>
            <p14:xfrm>
              <a:off x="3247337" y="5027804"/>
              <a:ext cx="20160" cy="27000"/>
            </p14:xfrm>
          </p:contentPart>
        </mc:Choice>
        <mc:Fallback xmlns="">
          <p:pic>
            <p:nvPicPr>
              <p:cNvPr id="455" name="잉크 454">
                <a:extLst>
                  <a:ext uri="{FF2B5EF4-FFF2-40B4-BE49-F238E27FC236}">
                    <a16:creationId xmlns:a16="http://schemas.microsoft.com/office/drawing/2014/main" id="{FAD6461A-9715-667C-BF21-01AF4089A12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243017" y="5023484"/>
                <a:ext cx="288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E23A1A0B-3950-9D02-571D-D73F3B4D7EFE}"/>
              </a:ext>
            </a:extLst>
          </p:cNvPr>
          <p:cNvGrpSpPr/>
          <p:nvPr/>
        </p:nvGrpSpPr>
        <p:grpSpPr>
          <a:xfrm>
            <a:off x="998777" y="4843484"/>
            <a:ext cx="1828080" cy="251280"/>
            <a:chOff x="998777" y="4843484"/>
            <a:chExt cx="18280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A926D786-CC6D-5FAD-3609-1E334D6CB742}"/>
                    </a:ext>
                  </a:extLst>
                </p14:cNvPr>
                <p14:cNvContentPartPr/>
                <p14:nvPr/>
              </p14:nvContentPartPr>
              <p14:xfrm>
                <a:off x="998777" y="4843484"/>
                <a:ext cx="522000" cy="21528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A926D786-CC6D-5FAD-3609-1E334D6CB74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90137" y="4834484"/>
                  <a:ext cx="539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81FB6D93-7FDE-286A-21DA-B9D3FB79D195}"/>
                    </a:ext>
                  </a:extLst>
                </p14:cNvPr>
                <p14:cNvContentPartPr/>
                <p14:nvPr/>
              </p14:nvContentPartPr>
              <p14:xfrm>
                <a:off x="1608257" y="4862204"/>
                <a:ext cx="569520" cy="23256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81FB6D93-7FDE-286A-21DA-B9D3FB79D19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99617" y="4853564"/>
                  <a:ext cx="587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20968F0C-310F-D10E-339E-16AC362C3E73}"/>
                    </a:ext>
                  </a:extLst>
                </p14:cNvPr>
                <p14:cNvContentPartPr/>
                <p14:nvPr/>
              </p14:nvContentPartPr>
              <p14:xfrm>
                <a:off x="2300177" y="4847804"/>
                <a:ext cx="526680" cy="22644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20968F0C-310F-D10E-339E-16AC362C3E7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91177" y="4838804"/>
                  <a:ext cx="5443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F56A4EC8-D3B0-C26E-C78B-AF035C952AEC}"/>
              </a:ext>
            </a:extLst>
          </p:cNvPr>
          <p:cNvGrpSpPr/>
          <p:nvPr/>
        </p:nvGrpSpPr>
        <p:grpSpPr>
          <a:xfrm>
            <a:off x="2876537" y="4610204"/>
            <a:ext cx="585360" cy="371160"/>
            <a:chOff x="2876537" y="4610204"/>
            <a:chExt cx="5853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FBADFF68-8016-A264-36CF-3B13BEEDC5CF}"/>
                    </a:ext>
                  </a:extLst>
                </p14:cNvPr>
                <p14:cNvContentPartPr/>
                <p14:nvPr/>
              </p14:nvContentPartPr>
              <p14:xfrm>
                <a:off x="2876537" y="4808564"/>
                <a:ext cx="142200" cy="97920"/>
              </p14:xfrm>
            </p:contentPart>
          </mc:Choice>
          <mc:Fallback xmlns=""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FBADFF68-8016-A264-36CF-3B13BEEDC5C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72217" y="4804244"/>
                  <a:ext cx="150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671E2FEF-9882-A1BA-900B-00AFD283A33F}"/>
                    </a:ext>
                  </a:extLst>
                </p14:cNvPr>
                <p14:cNvContentPartPr/>
                <p14:nvPr/>
              </p14:nvContentPartPr>
              <p14:xfrm>
                <a:off x="3059777" y="4773644"/>
                <a:ext cx="37800" cy="3924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671E2FEF-9882-A1BA-900B-00AFD283A33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055457" y="4769324"/>
                  <a:ext cx="46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29959FC6-CF36-2BC6-ABF2-B132BFD14505}"/>
                    </a:ext>
                  </a:extLst>
                </p14:cNvPr>
                <p14:cNvContentPartPr/>
                <p14:nvPr/>
              </p14:nvContentPartPr>
              <p14:xfrm>
                <a:off x="3126017" y="4741244"/>
                <a:ext cx="28800" cy="5760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29959FC6-CF36-2BC6-ABF2-B132BFD1450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121697" y="4736924"/>
                  <a:ext cx="37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C61983CA-3190-EA58-0C83-492173872115}"/>
                    </a:ext>
                  </a:extLst>
                </p14:cNvPr>
                <p14:cNvContentPartPr/>
                <p14:nvPr/>
              </p14:nvContentPartPr>
              <p14:xfrm>
                <a:off x="3139337" y="4666364"/>
                <a:ext cx="70200" cy="4356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C61983CA-3190-EA58-0C83-49217387211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135017" y="4662044"/>
                  <a:ext cx="78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AA49DB38-1066-A4EE-DA05-169D00113853}"/>
                    </a:ext>
                  </a:extLst>
                </p14:cNvPr>
                <p14:cNvContentPartPr/>
                <p14:nvPr/>
              </p14:nvContentPartPr>
              <p14:xfrm>
                <a:off x="3179297" y="4709564"/>
                <a:ext cx="77400" cy="5652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AA49DB38-1066-A4EE-DA05-169D0011385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74977" y="4705244"/>
                  <a:ext cx="86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03AFF134-40A2-D54F-57F0-83CAF91F33C1}"/>
                    </a:ext>
                  </a:extLst>
                </p14:cNvPr>
                <p14:cNvContentPartPr/>
                <p14:nvPr/>
              </p14:nvContentPartPr>
              <p14:xfrm>
                <a:off x="3269297" y="4610204"/>
                <a:ext cx="89640" cy="9072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03AFF134-40A2-D54F-57F0-83CAF91F33C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64977" y="4605884"/>
                  <a:ext cx="98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E2C5AEF3-8A32-CD12-9042-206944A76875}"/>
                    </a:ext>
                  </a:extLst>
                </p14:cNvPr>
                <p14:cNvContentPartPr/>
                <p14:nvPr/>
              </p14:nvContentPartPr>
              <p14:xfrm>
                <a:off x="3142577" y="4894604"/>
                <a:ext cx="120600" cy="8676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E2C5AEF3-8A32-CD12-9042-206944A7687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138257" y="4890284"/>
                  <a:ext cx="129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880AA052-CF90-26A4-410A-0EE37E34A009}"/>
                    </a:ext>
                  </a:extLst>
                </p14:cNvPr>
                <p14:cNvContentPartPr/>
                <p14:nvPr/>
              </p14:nvContentPartPr>
              <p14:xfrm>
                <a:off x="3290897" y="4827644"/>
                <a:ext cx="34560" cy="1872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880AA052-CF90-26A4-410A-0EE37E34A00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286577" y="4823324"/>
                  <a:ext cx="43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590A679B-7967-726F-5DE6-5518C6DA3C33}"/>
                    </a:ext>
                  </a:extLst>
                </p14:cNvPr>
                <p14:cNvContentPartPr/>
                <p14:nvPr/>
              </p14:nvContentPartPr>
              <p14:xfrm>
                <a:off x="3292697" y="4834844"/>
                <a:ext cx="169200" cy="6012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590A679B-7967-726F-5DE6-5518C6DA3C3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88377" y="4830524"/>
                  <a:ext cx="17784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그룹 482">
            <a:extLst>
              <a:ext uri="{FF2B5EF4-FFF2-40B4-BE49-F238E27FC236}">
                <a16:creationId xmlns:a16="http://schemas.microsoft.com/office/drawing/2014/main" id="{C6DB15AE-8C64-5090-FD4C-DCB47C42DFD9}"/>
              </a:ext>
            </a:extLst>
          </p:cNvPr>
          <p:cNvGrpSpPr/>
          <p:nvPr/>
        </p:nvGrpSpPr>
        <p:grpSpPr>
          <a:xfrm>
            <a:off x="3048257" y="5164964"/>
            <a:ext cx="448920" cy="310680"/>
            <a:chOff x="3048257" y="5164964"/>
            <a:chExt cx="4489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64504A2F-EEAC-B5D9-D77A-D78B8688158C}"/>
                    </a:ext>
                  </a:extLst>
                </p14:cNvPr>
                <p14:cNvContentPartPr/>
                <p14:nvPr/>
              </p14:nvContentPartPr>
              <p14:xfrm>
                <a:off x="3048257" y="5187284"/>
                <a:ext cx="124200" cy="7956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64504A2F-EEAC-B5D9-D77A-D78B8688158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43937" y="5182964"/>
                  <a:ext cx="13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A5233929-7124-696E-61E0-2EE1A7DB7DB0}"/>
                    </a:ext>
                  </a:extLst>
                </p14:cNvPr>
                <p14:cNvContentPartPr/>
                <p14:nvPr/>
              </p14:nvContentPartPr>
              <p14:xfrm>
                <a:off x="3181817" y="5164964"/>
                <a:ext cx="74520" cy="9324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A5233929-7124-696E-61E0-2EE1A7DB7DB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77497" y="5160644"/>
                  <a:ext cx="83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A5CAA30F-74C8-D910-B1F8-9CE3BEE56572}"/>
                    </a:ext>
                  </a:extLst>
                </p14:cNvPr>
                <p14:cNvContentPartPr/>
                <p14:nvPr/>
              </p14:nvContentPartPr>
              <p14:xfrm>
                <a:off x="3075617" y="5383484"/>
                <a:ext cx="101520" cy="7380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A5CAA30F-74C8-D910-B1F8-9CE3BEE5657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71297" y="5379164"/>
                  <a:ext cx="110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577CF897-3527-A289-7ED6-3D39BD7174F6}"/>
                    </a:ext>
                  </a:extLst>
                </p14:cNvPr>
                <p14:cNvContentPartPr/>
                <p14:nvPr/>
              </p14:nvContentPartPr>
              <p14:xfrm>
                <a:off x="3139337" y="5450804"/>
                <a:ext cx="54360" cy="24840"/>
              </p14:xfrm>
            </p:contentPart>
          </mc:Choice>
          <mc:Fallback xmlns=""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577CF897-3527-A289-7ED6-3D39BD7174F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135017" y="5446484"/>
                  <a:ext cx="63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056062C1-FA82-C61F-24CC-9881E90ACE2E}"/>
                    </a:ext>
                  </a:extLst>
                </p14:cNvPr>
                <p14:cNvContentPartPr/>
                <p14:nvPr/>
              </p14:nvContentPartPr>
              <p14:xfrm>
                <a:off x="3191177" y="5382044"/>
                <a:ext cx="118080" cy="73800"/>
              </p14:xfrm>
            </p:contentPart>
          </mc:Choice>
          <mc:Fallback xmlns=""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056062C1-FA82-C61F-24CC-9881E90ACE2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186857" y="5377724"/>
                  <a:ext cx="126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0299EE3C-6A65-B858-648B-2CE69FE07E69}"/>
                    </a:ext>
                  </a:extLst>
                </p14:cNvPr>
                <p14:cNvContentPartPr/>
                <p14:nvPr/>
              </p14:nvContentPartPr>
              <p14:xfrm>
                <a:off x="3281537" y="5403284"/>
                <a:ext cx="21960" cy="22680"/>
              </p14:xfrm>
            </p:contentPart>
          </mc:Choice>
          <mc:Fallback xmlns=""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0299EE3C-6A65-B858-648B-2CE69FE07E6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277217" y="5398964"/>
                  <a:ext cx="3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CA588EBD-289F-6366-DE6F-2DEA4AC19E87}"/>
                    </a:ext>
                  </a:extLst>
                </p14:cNvPr>
                <p14:cNvContentPartPr/>
                <p14:nvPr/>
              </p14:nvContentPartPr>
              <p14:xfrm>
                <a:off x="3317177" y="5307524"/>
                <a:ext cx="31320" cy="36360"/>
              </p14:xfrm>
            </p:contentPart>
          </mc:Choice>
          <mc:Fallback xmlns=""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CA588EBD-289F-6366-DE6F-2DEA4AC19E8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12857" y="5303204"/>
                  <a:ext cx="39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4D5A35D4-7C53-806C-4342-E83AAF040777}"/>
                    </a:ext>
                  </a:extLst>
                </p14:cNvPr>
                <p14:cNvContentPartPr/>
                <p14:nvPr/>
              </p14:nvContentPartPr>
              <p14:xfrm>
                <a:off x="3361817" y="5299964"/>
                <a:ext cx="40680" cy="85320"/>
              </p14:xfrm>
            </p:contentPart>
          </mc:Choice>
          <mc:Fallback xmlns=""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4D5A35D4-7C53-806C-4342-E83AAF04077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357497" y="5295644"/>
                  <a:ext cx="49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D3A96A96-2B34-84E4-85F0-DD88D9DCA33B}"/>
                    </a:ext>
                  </a:extLst>
                </p14:cNvPr>
                <p14:cNvContentPartPr/>
                <p14:nvPr/>
              </p14:nvContentPartPr>
              <p14:xfrm>
                <a:off x="3384857" y="5355404"/>
                <a:ext cx="18720" cy="15120"/>
              </p14:xfrm>
            </p:contentPart>
          </mc:Choice>
          <mc:Fallback xmlns=""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D3A96A96-2B34-84E4-85F0-DD88D9DCA33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380537" y="5351084"/>
                  <a:ext cx="27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9FEACAC1-080B-5937-BD3B-403DBC8A691B}"/>
                    </a:ext>
                  </a:extLst>
                </p14:cNvPr>
                <p14:cNvContentPartPr/>
                <p14:nvPr/>
              </p14:nvContentPartPr>
              <p14:xfrm>
                <a:off x="3396737" y="5278724"/>
                <a:ext cx="100440" cy="69480"/>
              </p14:xfrm>
            </p:contentPart>
          </mc:Choice>
          <mc:Fallback xmlns=""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9FEACAC1-080B-5937-BD3B-403DBC8A691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392417" y="5274404"/>
                  <a:ext cx="1090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B63DA6A6-E331-D768-BDCA-E08737B072E0}"/>
              </a:ext>
            </a:extLst>
          </p:cNvPr>
          <p:cNvGrpSpPr/>
          <p:nvPr/>
        </p:nvGrpSpPr>
        <p:grpSpPr>
          <a:xfrm>
            <a:off x="1097777" y="5339564"/>
            <a:ext cx="1529280" cy="190440"/>
            <a:chOff x="1097777" y="5339564"/>
            <a:chExt cx="15292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CB2C46C9-F54D-4986-FC9A-16A9C6DA0822}"/>
                    </a:ext>
                  </a:extLst>
                </p14:cNvPr>
                <p14:cNvContentPartPr/>
                <p14:nvPr/>
              </p14:nvContentPartPr>
              <p14:xfrm>
                <a:off x="1097777" y="5429924"/>
                <a:ext cx="1146240" cy="100080"/>
              </p14:xfrm>
            </p:contentPart>
          </mc:Choice>
          <mc:Fallback xmlns=""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CB2C46C9-F54D-4986-FC9A-16A9C6DA082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88777" y="5420924"/>
                  <a:ext cx="1163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008D14BC-3B82-1017-920A-083076CAE966}"/>
                    </a:ext>
                  </a:extLst>
                </p14:cNvPr>
                <p14:cNvContentPartPr/>
                <p14:nvPr/>
              </p14:nvContentPartPr>
              <p14:xfrm>
                <a:off x="2325377" y="5339564"/>
                <a:ext cx="49320" cy="20520"/>
              </p14:xfrm>
            </p:contentPart>
          </mc:Choice>
          <mc:Fallback xmlns=""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008D14BC-3B82-1017-920A-083076CAE96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16377" y="5330924"/>
                  <a:ext cx="66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87" name="잉크 486">
                  <a:extLst>
                    <a:ext uri="{FF2B5EF4-FFF2-40B4-BE49-F238E27FC236}">
                      <a16:creationId xmlns:a16="http://schemas.microsoft.com/office/drawing/2014/main" id="{9E697193-E622-8F60-D0DA-B4B2458C673E}"/>
                    </a:ext>
                  </a:extLst>
                </p14:cNvPr>
                <p14:cNvContentPartPr/>
                <p14:nvPr/>
              </p14:nvContentPartPr>
              <p14:xfrm>
                <a:off x="2331497" y="5395004"/>
                <a:ext cx="114120" cy="41760"/>
              </p14:xfrm>
            </p:contentPart>
          </mc:Choice>
          <mc:Fallback xmlns="">
            <p:pic>
              <p:nvPicPr>
                <p:cNvPr id="487" name="잉크 486">
                  <a:extLst>
                    <a:ext uri="{FF2B5EF4-FFF2-40B4-BE49-F238E27FC236}">
                      <a16:creationId xmlns:a16="http://schemas.microsoft.com/office/drawing/2014/main" id="{9E697193-E622-8F60-D0DA-B4B2458C673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322497" y="5386004"/>
                  <a:ext cx="131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88" name="잉크 487">
                  <a:extLst>
                    <a:ext uri="{FF2B5EF4-FFF2-40B4-BE49-F238E27FC236}">
                      <a16:creationId xmlns:a16="http://schemas.microsoft.com/office/drawing/2014/main" id="{3D10DDEE-DA34-E8A4-E4DB-36FB0A8C04B9}"/>
                    </a:ext>
                  </a:extLst>
                </p14:cNvPr>
                <p14:cNvContentPartPr/>
                <p14:nvPr/>
              </p14:nvContentPartPr>
              <p14:xfrm>
                <a:off x="2405297" y="5442884"/>
                <a:ext cx="84240" cy="29160"/>
              </p14:xfrm>
            </p:contentPart>
          </mc:Choice>
          <mc:Fallback xmlns="">
            <p:pic>
              <p:nvPicPr>
                <p:cNvPr id="488" name="잉크 487">
                  <a:extLst>
                    <a:ext uri="{FF2B5EF4-FFF2-40B4-BE49-F238E27FC236}">
                      <a16:creationId xmlns:a16="http://schemas.microsoft.com/office/drawing/2014/main" id="{3D10DDEE-DA34-E8A4-E4DB-36FB0A8C04B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396297" y="5434244"/>
                  <a:ext cx="101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C2B82346-9504-83D2-BCF5-09AF0CE4CEAA}"/>
                    </a:ext>
                  </a:extLst>
                </p14:cNvPr>
                <p14:cNvContentPartPr/>
                <p14:nvPr/>
              </p14:nvContentPartPr>
              <p14:xfrm>
                <a:off x="2495657" y="5386724"/>
                <a:ext cx="77760" cy="34200"/>
              </p14:xfrm>
            </p:contentPart>
          </mc:Choice>
          <mc:Fallback xmlns=""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C2B82346-9504-83D2-BCF5-09AF0CE4CEA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487017" y="5378084"/>
                  <a:ext cx="95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E9DD903B-EE2C-B889-F96D-4355920A1E36}"/>
                    </a:ext>
                  </a:extLst>
                </p14:cNvPr>
                <p14:cNvContentPartPr/>
                <p14:nvPr/>
              </p14:nvContentPartPr>
              <p14:xfrm>
                <a:off x="2573777" y="5364764"/>
                <a:ext cx="53280" cy="60480"/>
              </p14:xfrm>
            </p:contentPart>
          </mc:Choice>
          <mc:Fallback xmlns=""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E9DD903B-EE2C-B889-F96D-4355920A1E3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564777" y="5355764"/>
                  <a:ext cx="709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그룹 499">
            <a:extLst>
              <a:ext uri="{FF2B5EF4-FFF2-40B4-BE49-F238E27FC236}">
                <a16:creationId xmlns:a16="http://schemas.microsoft.com/office/drawing/2014/main" id="{48152FED-550A-7175-FC36-A02F29DD3481}"/>
              </a:ext>
            </a:extLst>
          </p:cNvPr>
          <p:cNvGrpSpPr/>
          <p:nvPr/>
        </p:nvGrpSpPr>
        <p:grpSpPr>
          <a:xfrm>
            <a:off x="2398097" y="5409404"/>
            <a:ext cx="391320" cy="145080"/>
            <a:chOff x="2398097" y="5409404"/>
            <a:chExt cx="39132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8D6FCE86-8528-1D6A-E07D-E3F919B4C6D0}"/>
                    </a:ext>
                  </a:extLst>
                </p14:cNvPr>
                <p14:cNvContentPartPr/>
                <p14:nvPr/>
              </p14:nvContentPartPr>
              <p14:xfrm>
                <a:off x="2398097" y="5409404"/>
                <a:ext cx="304200" cy="124200"/>
              </p14:xfrm>
            </p:contentPart>
          </mc:Choice>
          <mc:Fallback xmlns=""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8D6FCE86-8528-1D6A-E07D-E3F919B4C6D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393777" y="5405084"/>
                  <a:ext cx="312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95" name="잉크 494">
                  <a:extLst>
                    <a:ext uri="{FF2B5EF4-FFF2-40B4-BE49-F238E27FC236}">
                      <a16:creationId xmlns:a16="http://schemas.microsoft.com/office/drawing/2014/main" id="{4D2E766A-4BD5-1182-AB34-638DFE31E300}"/>
                    </a:ext>
                  </a:extLst>
                </p14:cNvPr>
                <p14:cNvContentPartPr/>
                <p14:nvPr/>
              </p14:nvContentPartPr>
              <p14:xfrm>
                <a:off x="2601137" y="5480684"/>
                <a:ext cx="55800" cy="73800"/>
              </p14:xfrm>
            </p:contentPart>
          </mc:Choice>
          <mc:Fallback xmlns="">
            <p:pic>
              <p:nvPicPr>
                <p:cNvPr id="495" name="잉크 494">
                  <a:extLst>
                    <a:ext uri="{FF2B5EF4-FFF2-40B4-BE49-F238E27FC236}">
                      <a16:creationId xmlns:a16="http://schemas.microsoft.com/office/drawing/2014/main" id="{4D2E766A-4BD5-1182-AB34-638DFE31E30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96817" y="5476364"/>
                  <a:ext cx="64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96" name="잉크 495">
                  <a:extLst>
                    <a:ext uri="{FF2B5EF4-FFF2-40B4-BE49-F238E27FC236}">
                      <a16:creationId xmlns:a16="http://schemas.microsoft.com/office/drawing/2014/main" id="{CECEFA0A-FE89-55B5-9850-9746410F1AC1}"/>
                    </a:ext>
                  </a:extLst>
                </p14:cNvPr>
                <p14:cNvContentPartPr/>
                <p14:nvPr/>
              </p14:nvContentPartPr>
              <p14:xfrm>
                <a:off x="2633897" y="5496884"/>
                <a:ext cx="56520" cy="27360"/>
              </p14:xfrm>
            </p:contentPart>
          </mc:Choice>
          <mc:Fallback xmlns="">
            <p:pic>
              <p:nvPicPr>
                <p:cNvPr id="496" name="잉크 495">
                  <a:extLst>
                    <a:ext uri="{FF2B5EF4-FFF2-40B4-BE49-F238E27FC236}">
                      <a16:creationId xmlns:a16="http://schemas.microsoft.com/office/drawing/2014/main" id="{CECEFA0A-FE89-55B5-9850-9746410F1AC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29577" y="5492564"/>
                  <a:ext cx="6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328960AA-DD4F-D933-7316-5ADB2E556FEA}"/>
                    </a:ext>
                  </a:extLst>
                </p14:cNvPr>
                <p14:cNvContentPartPr/>
                <p14:nvPr/>
              </p14:nvContentPartPr>
              <p14:xfrm>
                <a:off x="2699417" y="5449364"/>
                <a:ext cx="22680" cy="6120"/>
              </p14:xfrm>
            </p:contentPart>
          </mc:Choice>
          <mc:Fallback xmlns=""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328960AA-DD4F-D933-7316-5ADB2E556FE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695097" y="5445044"/>
                  <a:ext cx="31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FCBDDB09-DFB9-91F9-9C9A-9E1B87348A47}"/>
                    </a:ext>
                  </a:extLst>
                </p14:cNvPr>
                <p14:cNvContentPartPr/>
                <p14:nvPr/>
              </p14:nvContentPartPr>
              <p14:xfrm>
                <a:off x="2711657" y="5461604"/>
                <a:ext cx="14400" cy="11520"/>
              </p14:xfrm>
            </p:contentPart>
          </mc:Choice>
          <mc:Fallback xmlns=""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FCBDDB09-DFB9-91F9-9C9A-9E1B87348A4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707337" y="5457284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2D355F61-1468-1AE1-BE0F-2A85A2212BBB}"/>
                    </a:ext>
                  </a:extLst>
                </p14:cNvPr>
                <p14:cNvContentPartPr/>
                <p14:nvPr/>
              </p14:nvContentPartPr>
              <p14:xfrm>
                <a:off x="2703377" y="5450084"/>
                <a:ext cx="86040" cy="71640"/>
              </p14:xfrm>
            </p:contentPart>
          </mc:Choice>
          <mc:Fallback xmlns=""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2D355F61-1468-1AE1-BE0F-2A85A2212BB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699057" y="5445764"/>
                  <a:ext cx="946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F4D1D395-A75E-28BF-A017-82D97CC2D999}"/>
              </a:ext>
            </a:extLst>
          </p:cNvPr>
          <p:cNvGrpSpPr/>
          <p:nvPr/>
        </p:nvGrpSpPr>
        <p:grpSpPr>
          <a:xfrm>
            <a:off x="4134737" y="1214324"/>
            <a:ext cx="273240" cy="194400"/>
            <a:chOff x="4134737" y="1214324"/>
            <a:chExt cx="27324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01" name="잉크 500">
                  <a:extLst>
                    <a:ext uri="{FF2B5EF4-FFF2-40B4-BE49-F238E27FC236}">
                      <a16:creationId xmlns:a16="http://schemas.microsoft.com/office/drawing/2014/main" id="{98B18986-8971-B034-C918-E68089099195}"/>
                    </a:ext>
                  </a:extLst>
                </p14:cNvPr>
                <p14:cNvContentPartPr/>
                <p14:nvPr/>
              </p14:nvContentPartPr>
              <p14:xfrm>
                <a:off x="4134737" y="1251044"/>
                <a:ext cx="83520" cy="91080"/>
              </p14:xfrm>
            </p:contentPart>
          </mc:Choice>
          <mc:Fallback xmlns="">
            <p:pic>
              <p:nvPicPr>
                <p:cNvPr id="501" name="잉크 500">
                  <a:extLst>
                    <a:ext uri="{FF2B5EF4-FFF2-40B4-BE49-F238E27FC236}">
                      <a16:creationId xmlns:a16="http://schemas.microsoft.com/office/drawing/2014/main" id="{98B18986-8971-B034-C918-E6808909919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25737" y="1242404"/>
                  <a:ext cx="101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02" name="잉크 501">
                  <a:extLst>
                    <a:ext uri="{FF2B5EF4-FFF2-40B4-BE49-F238E27FC236}">
                      <a16:creationId xmlns:a16="http://schemas.microsoft.com/office/drawing/2014/main" id="{26DFE0E1-BE5A-DA76-1015-968EF2BD567F}"/>
                    </a:ext>
                  </a:extLst>
                </p14:cNvPr>
                <p14:cNvContentPartPr/>
                <p14:nvPr/>
              </p14:nvContentPartPr>
              <p14:xfrm>
                <a:off x="4267937" y="1247084"/>
                <a:ext cx="22320" cy="43920"/>
              </p14:xfrm>
            </p:contentPart>
          </mc:Choice>
          <mc:Fallback xmlns="">
            <p:pic>
              <p:nvPicPr>
                <p:cNvPr id="502" name="잉크 501">
                  <a:extLst>
                    <a:ext uri="{FF2B5EF4-FFF2-40B4-BE49-F238E27FC236}">
                      <a16:creationId xmlns:a16="http://schemas.microsoft.com/office/drawing/2014/main" id="{26DFE0E1-BE5A-DA76-1015-968EF2BD567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259297" y="1238444"/>
                  <a:ext cx="39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03" name="잉크 502">
                  <a:extLst>
                    <a:ext uri="{FF2B5EF4-FFF2-40B4-BE49-F238E27FC236}">
                      <a16:creationId xmlns:a16="http://schemas.microsoft.com/office/drawing/2014/main" id="{AC8781DF-202D-5974-A438-9EAD6D6B5AF7}"/>
                    </a:ext>
                  </a:extLst>
                </p14:cNvPr>
                <p14:cNvContentPartPr/>
                <p14:nvPr/>
              </p14:nvContentPartPr>
              <p14:xfrm>
                <a:off x="4315097" y="1214324"/>
                <a:ext cx="70200" cy="45000"/>
              </p14:xfrm>
            </p:contentPart>
          </mc:Choice>
          <mc:Fallback xmlns="">
            <p:pic>
              <p:nvPicPr>
                <p:cNvPr id="503" name="잉크 502">
                  <a:extLst>
                    <a:ext uri="{FF2B5EF4-FFF2-40B4-BE49-F238E27FC236}">
                      <a16:creationId xmlns:a16="http://schemas.microsoft.com/office/drawing/2014/main" id="{AC8781DF-202D-5974-A438-9EAD6D6B5AF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306097" y="1205684"/>
                  <a:ext cx="87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04" name="잉크 503">
                  <a:extLst>
                    <a:ext uri="{FF2B5EF4-FFF2-40B4-BE49-F238E27FC236}">
                      <a16:creationId xmlns:a16="http://schemas.microsoft.com/office/drawing/2014/main" id="{589F28B0-EAB3-5B1A-C907-F534118B839D}"/>
                    </a:ext>
                  </a:extLst>
                </p14:cNvPr>
                <p14:cNvContentPartPr/>
                <p14:nvPr/>
              </p14:nvContentPartPr>
              <p14:xfrm>
                <a:off x="4332017" y="1298204"/>
                <a:ext cx="59040" cy="22320"/>
              </p14:xfrm>
            </p:contentPart>
          </mc:Choice>
          <mc:Fallback xmlns="">
            <p:pic>
              <p:nvPicPr>
                <p:cNvPr id="504" name="잉크 503">
                  <a:extLst>
                    <a:ext uri="{FF2B5EF4-FFF2-40B4-BE49-F238E27FC236}">
                      <a16:creationId xmlns:a16="http://schemas.microsoft.com/office/drawing/2014/main" id="{589F28B0-EAB3-5B1A-C907-F534118B839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323377" y="1289204"/>
                  <a:ext cx="7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05" name="잉크 504">
                  <a:extLst>
                    <a:ext uri="{FF2B5EF4-FFF2-40B4-BE49-F238E27FC236}">
                      <a16:creationId xmlns:a16="http://schemas.microsoft.com/office/drawing/2014/main" id="{7A1618C0-6BA8-3E36-BA1C-3C7295C2ADBD}"/>
                    </a:ext>
                  </a:extLst>
                </p14:cNvPr>
                <p14:cNvContentPartPr/>
                <p14:nvPr/>
              </p14:nvContentPartPr>
              <p14:xfrm>
                <a:off x="4351097" y="1348604"/>
                <a:ext cx="56880" cy="60120"/>
              </p14:xfrm>
            </p:contentPart>
          </mc:Choice>
          <mc:Fallback xmlns="">
            <p:pic>
              <p:nvPicPr>
                <p:cNvPr id="505" name="잉크 504">
                  <a:extLst>
                    <a:ext uri="{FF2B5EF4-FFF2-40B4-BE49-F238E27FC236}">
                      <a16:creationId xmlns:a16="http://schemas.microsoft.com/office/drawing/2014/main" id="{7A1618C0-6BA8-3E36-BA1C-3C7295C2ADB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342097" y="1339964"/>
                  <a:ext cx="7452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507" name="잉크 506">
                <a:extLst>
                  <a:ext uri="{FF2B5EF4-FFF2-40B4-BE49-F238E27FC236}">
                    <a16:creationId xmlns:a16="http://schemas.microsoft.com/office/drawing/2014/main" id="{C7C721BB-36FE-73EA-1929-28BAD8C0BAEA}"/>
                  </a:ext>
                </a:extLst>
              </p14:cNvPr>
              <p14:cNvContentPartPr/>
              <p14:nvPr/>
            </p14:nvContentPartPr>
            <p14:xfrm>
              <a:off x="4253177" y="1585844"/>
              <a:ext cx="410400" cy="197280"/>
            </p14:xfrm>
          </p:contentPart>
        </mc:Choice>
        <mc:Fallback xmlns="">
          <p:pic>
            <p:nvPicPr>
              <p:cNvPr id="507" name="잉크 506">
                <a:extLst>
                  <a:ext uri="{FF2B5EF4-FFF2-40B4-BE49-F238E27FC236}">
                    <a16:creationId xmlns:a16="http://schemas.microsoft.com/office/drawing/2014/main" id="{C7C721BB-36FE-73EA-1929-28BAD8C0BAEA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4244537" y="1577204"/>
                <a:ext cx="42804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C5CC0E70-3DB7-6CB1-E42A-1C49542ED182}"/>
              </a:ext>
            </a:extLst>
          </p:cNvPr>
          <p:cNvGrpSpPr/>
          <p:nvPr/>
        </p:nvGrpSpPr>
        <p:grpSpPr>
          <a:xfrm>
            <a:off x="4853297" y="1531124"/>
            <a:ext cx="1602360" cy="305280"/>
            <a:chOff x="4853297" y="1531124"/>
            <a:chExt cx="160236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08" name="잉크 507">
                  <a:extLst>
                    <a:ext uri="{FF2B5EF4-FFF2-40B4-BE49-F238E27FC236}">
                      <a16:creationId xmlns:a16="http://schemas.microsoft.com/office/drawing/2014/main" id="{29D2709C-67D6-7A0C-32B4-DF3DB902183F}"/>
                    </a:ext>
                  </a:extLst>
                </p14:cNvPr>
                <p14:cNvContentPartPr/>
                <p14:nvPr/>
              </p14:nvContentPartPr>
              <p14:xfrm>
                <a:off x="4853297" y="1596644"/>
                <a:ext cx="353880" cy="239760"/>
              </p14:xfrm>
            </p:contentPart>
          </mc:Choice>
          <mc:Fallback xmlns="">
            <p:pic>
              <p:nvPicPr>
                <p:cNvPr id="508" name="잉크 507">
                  <a:extLst>
                    <a:ext uri="{FF2B5EF4-FFF2-40B4-BE49-F238E27FC236}">
                      <a16:creationId xmlns:a16="http://schemas.microsoft.com/office/drawing/2014/main" id="{29D2709C-67D6-7A0C-32B4-DF3DB902183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844297" y="1588004"/>
                  <a:ext cx="371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09" name="잉크 508">
                  <a:extLst>
                    <a:ext uri="{FF2B5EF4-FFF2-40B4-BE49-F238E27FC236}">
                      <a16:creationId xmlns:a16="http://schemas.microsoft.com/office/drawing/2014/main" id="{FE3268FB-B9F1-4A0B-ECD8-31349D001DE4}"/>
                    </a:ext>
                  </a:extLst>
                </p14:cNvPr>
                <p14:cNvContentPartPr/>
                <p14:nvPr/>
              </p14:nvContentPartPr>
              <p14:xfrm>
                <a:off x="5359817" y="1617164"/>
                <a:ext cx="437040" cy="198720"/>
              </p14:xfrm>
            </p:contentPart>
          </mc:Choice>
          <mc:Fallback xmlns="">
            <p:pic>
              <p:nvPicPr>
                <p:cNvPr id="509" name="잉크 508">
                  <a:extLst>
                    <a:ext uri="{FF2B5EF4-FFF2-40B4-BE49-F238E27FC236}">
                      <a16:creationId xmlns:a16="http://schemas.microsoft.com/office/drawing/2014/main" id="{FE3268FB-B9F1-4A0B-ECD8-31349D001DE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50817" y="1608164"/>
                  <a:ext cx="454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10" name="잉크 509">
                  <a:extLst>
                    <a:ext uri="{FF2B5EF4-FFF2-40B4-BE49-F238E27FC236}">
                      <a16:creationId xmlns:a16="http://schemas.microsoft.com/office/drawing/2014/main" id="{F5D3962C-8FBE-A74B-1FDF-6FAFB40D72E4}"/>
                    </a:ext>
                  </a:extLst>
                </p14:cNvPr>
                <p14:cNvContentPartPr/>
                <p14:nvPr/>
              </p14:nvContentPartPr>
              <p14:xfrm>
                <a:off x="5937257" y="1531124"/>
                <a:ext cx="518400" cy="275760"/>
              </p14:xfrm>
            </p:contentPart>
          </mc:Choice>
          <mc:Fallback xmlns="">
            <p:pic>
              <p:nvPicPr>
                <p:cNvPr id="510" name="잉크 509">
                  <a:extLst>
                    <a:ext uri="{FF2B5EF4-FFF2-40B4-BE49-F238E27FC236}">
                      <a16:creationId xmlns:a16="http://schemas.microsoft.com/office/drawing/2014/main" id="{F5D3962C-8FBE-A74B-1FDF-6FAFB40D72E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928257" y="1522484"/>
                  <a:ext cx="5360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51F550CD-0A13-943A-6207-76E189D24753}"/>
              </a:ext>
            </a:extLst>
          </p:cNvPr>
          <p:cNvGrpSpPr/>
          <p:nvPr/>
        </p:nvGrpSpPr>
        <p:grpSpPr>
          <a:xfrm>
            <a:off x="4128977" y="2106764"/>
            <a:ext cx="2517480" cy="539640"/>
            <a:chOff x="4128977" y="2106764"/>
            <a:chExt cx="251748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108831C9-756C-7A4F-2B92-B3DB9DD5DB8A}"/>
                    </a:ext>
                  </a:extLst>
                </p14:cNvPr>
                <p14:cNvContentPartPr/>
                <p14:nvPr/>
              </p14:nvContentPartPr>
              <p14:xfrm>
                <a:off x="4128977" y="2181644"/>
                <a:ext cx="91440" cy="85320"/>
              </p14:xfrm>
            </p:contentPart>
          </mc:Choice>
          <mc:Fallback xmlns=""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108831C9-756C-7A4F-2B92-B3DB9DD5DB8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120337" y="2173004"/>
                  <a:ext cx="109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CFF1FF28-1D25-2176-3CBC-8CE50BB7E756}"/>
                    </a:ext>
                  </a:extLst>
                </p14:cNvPr>
                <p14:cNvContentPartPr/>
                <p14:nvPr/>
              </p14:nvContentPartPr>
              <p14:xfrm>
                <a:off x="4155977" y="2226644"/>
                <a:ext cx="61560" cy="12960"/>
              </p14:xfrm>
            </p:contentPart>
          </mc:Choice>
          <mc:Fallback xmlns=""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CFF1FF28-1D25-2176-3CBC-8CE50BB7E75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146977" y="2217644"/>
                  <a:ext cx="79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37" name="잉크 536">
                  <a:extLst>
                    <a:ext uri="{FF2B5EF4-FFF2-40B4-BE49-F238E27FC236}">
                      <a16:creationId xmlns:a16="http://schemas.microsoft.com/office/drawing/2014/main" id="{B32E3762-9F39-41E5-A0B6-DFFCC47DF7B0}"/>
                    </a:ext>
                  </a:extLst>
                </p14:cNvPr>
                <p14:cNvContentPartPr/>
                <p14:nvPr/>
              </p14:nvContentPartPr>
              <p14:xfrm>
                <a:off x="4259297" y="2164004"/>
                <a:ext cx="10080" cy="66240"/>
              </p14:xfrm>
            </p:contentPart>
          </mc:Choice>
          <mc:Fallback xmlns="">
            <p:pic>
              <p:nvPicPr>
                <p:cNvPr id="537" name="잉크 536">
                  <a:extLst>
                    <a:ext uri="{FF2B5EF4-FFF2-40B4-BE49-F238E27FC236}">
                      <a16:creationId xmlns:a16="http://schemas.microsoft.com/office/drawing/2014/main" id="{B32E3762-9F39-41E5-A0B6-DFFCC47DF7B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250657" y="2155364"/>
                  <a:ext cx="2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8E39DC5E-09E6-3729-0CD7-ABF619724544}"/>
                    </a:ext>
                  </a:extLst>
                </p14:cNvPr>
                <p14:cNvContentPartPr/>
                <p14:nvPr/>
              </p14:nvContentPartPr>
              <p14:xfrm>
                <a:off x="4268657" y="2204324"/>
                <a:ext cx="29520" cy="6480"/>
              </p14:xfrm>
            </p:contentPart>
          </mc:Choice>
          <mc:Fallback xmlns=""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8E39DC5E-09E6-3729-0CD7-ABF61972454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260017" y="2195324"/>
                  <a:ext cx="47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8111EA87-2CE8-6ED4-479C-AA070AD33D9C}"/>
                    </a:ext>
                  </a:extLst>
                </p14:cNvPr>
                <p14:cNvContentPartPr/>
                <p14:nvPr/>
              </p14:nvContentPartPr>
              <p14:xfrm>
                <a:off x="4311857" y="2134484"/>
                <a:ext cx="44280" cy="9720"/>
              </p14:xfrm>
            </p:contentPart>
          </mc:Choice>
          <mc:Fallback xmlns=""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8111EA87-2CE8-6ED4-479C-AA070AD33D9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302857" y="2125844"/>
                  <a:ext cx="61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40" name="잉크 539">
                  <a:extLst>
                    <a:ext uri="{FF2B5EF4-FFF2-40B4-BE49-F238E27FC236}">
                      <a16:creationId xmlns:a16="http://schemas.microsoft.com/office/drawing/2014/main" id="{729C9E09-150B-0DB9-7096-E43171218FB9}"/>
                    </a:ext>
                  </a:extLst>
                </p14:cNvPr>
                <p14:cNvContentPartPr/>
                <p14:nvPr/>
              </p14:nvContentPartPr>
              <p14:xfrm>
                <a:off x="4321577" y="2166884"/>
                <a:ext cx="35640" cy="7920"/>
              </p14:xfrm>
            </p:contentPart>
          </mc:Choice>
          <mc:Fallback xmlns="">
            <p:pic>
              <p:nvPicPr>
                <p:cNvPr id="540" name="잉크 539">
                  <a:extLst>
                    <a:ext uri="{FF2B5EF4-FFF2-40B4-BE49-F238E27FC236}">
                      <a16:creationId xmlns:a16="http://schemas.microsoft.com/office/drawing/2014/main" id="{729C9E09-150B-0DB9-7096-E43171218FB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312577" y="2157884"/>
                  <a:ext cx="53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41" name="잉크 540">
                  <a:extLst>
                    <a:ext uri="{FF2B5EF4-FFF2-40B4-BE49-F238E27FC236}">
                      <a16:creationId xmlns:a16="http://schemas.microsoft.com/office/drawing/2014/main" id="{BE29991F-AAC0-0990-5DD4-743535E0422B}"/>
                    </a:ext>
                  </a:extLst>
                </p14:cNvPr>
                <p14:cNvContentPartPr/>
                <p14:nvPr/>
              </p14:nvContentPartPr>
              <p14:xfrm>
                <a:off x="4306817" y="2155724"/>
                <a:ext cx="68400" cy="90000"/>
              </p14:xfrm>
            </p:contentPart>
          </mc:Choice>
          <mc:Fallback xmlns="">
            <p:pic>
              <p:nvPicPr>
                <p:cNvPr id="541" name="잉크 540">
                  <a:extLst>
                    <a:ext uri="{FF2B5EF4-FFF2-40B4-BE49-F238E27FC236}">
                      <a16:creationId xmlns:a16="http://schemas.microsoft.com/office/drawing/2014/main" id="{BE29991F-AAC0-0990-5DD4-743535E0422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97817" y="2147084"/>
                  <a:ext cx="86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42" name="잉크 541">
                  <a:extLst>
                    <a:ext uri="{FF2B5EF4-FFF2-40B4-BE49-F238E27FC236}">
                      <a16:creationId xmlns:a16="http://schemas.microsoft.com/office/drawing/2014/main" id="{7CD5BB62-2191-4464-891A-7FF962728975}"/>
                    </a:ext>
                  </a:extLst>
                </p14:cNvPr>
                <p14:cNvContentPartPr/>
                <p14:nvPr/>
              </p14:nvContentPartPr>
              <p14:xfrm>
                <a:off x="4379537" y="2193884"/>
                <a:ext cx="46080" cy="33480"/>
              </p14:xfrm>
            </p:contentPart>
          </mc:Choice>
          <mc:Fallback xmlns="">
            <p:pic>
              <p:nvPicPr>
                <p:cNvPr id="542" name="잉크 541">
                  <a:extLst>
                    <a:ext uri="{FF2B5EF4-FFF2-40B4-BE49-F238E27FC236}">
                      <a16:creationId xmlns:a16="http://schemas.microsoft.com/office/drawing/2014/main" id="{7CD5BB62-2191-4464-891A-7FF96272897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370537" y="2184884"/>
                  <a:ext cx="63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43" name="잉크 542">
                  <a:extLst>
                    <a:ext uri="{FF2B5EF4-FFF2-40B4-BE49-F238E27FC236}">
                      <a16:creationId xmlns:a16="http://schemas.microsoft.com/office/drawing/2014/main" id="{75DB3D88-9D11-6BB5-5BD0-90450C6CBCF9}"/>
                    </a:ext>
                  </a:extLst>
                </p14:cNvPr>
                <p14:cNvContentPartPr/>
                <p14:nvPr/>
              </p14:nvContentPartPr>
              <p14:xfrm>
                <a:off x="4459097" y="2159324"/>
                <a:ext cx="17640" cy="53280"/>
              </p14:xfrm>
            </p:contentPart>
          </mc:Choice>
          <mc:Fallback xmlns="">
            <p:pic>
              <p:nvPicPr>
                <p:cNvPr id="543" name="잉크 542">
                  <a:extLst>
                    <a:ext uri="{FF2B5EF4-FFF2-40B4-BE49-F238E27FC236}">
                      <a16:creationId xmlns:a16="http://schemas.microsoft.com/office/drawing/2014/main" id="{75DB3D88-9D11-6BB5-5BD0-90450C6CBCF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450097" y="2150684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44" name="잉크 543">
                  <a:extLst>
                    <a:ext uri="{FF2B5EF4-FFF2-40B4-BE49-F238E27FC236}">
                      <a16:creationId xmlns:a16="http://schemas.microsoft.com/office/drawing/2014/main" id="{78F68375-FB36-2D59-AFEB-3D9E2C1A53C2}"/>
                    </a:ext>
                  </a:extLst>
                </p14:cNvPr>
                <p14:cNvContentPartPr/>
                <p14:nvPr/>
              </p14:nvContentPartPr>
              <p14:xfrm>
                <a:off x="4492217" y="2106764"/>
                <a:ext cx="54000" cy="56520"/>
              </p14:xfrm>
            </p:contentPart>
          </mc:Choice>
          <mc:Fallback xmlns="">
            <p:pic>
              <p:nvPicPr>
                <p:cNvPr id="544" name="잉크 543">
                  <a:extLst>
                    <a:ext uri="{FF2B5EF4-FFF2-40B4-BE49-F238E27FC236}">
                      <a16:creationId xmlns:a16="http://schemas.microsoft.com/office/drawing/2014/main" id="{78F68375-FB36-2D59-AFEB-3D9E2C1A53C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483577" y="2098124"/>
                  <a:ext cx="71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45" name="잉크 544">
                  <a:extLst>
                    <a:ext uri="{FF2B5EF4-FFF2-40B4-BE49-F238E27FC236}">
                      <a16:creationId xmlns:a16="http://schemas.microsoft.com/office/drawing/2014/main" id="{23872BCA-7992-42E9-D863-06834B65941D}"/>
                    </a:ext>
                  </a:extLst>
                </p14:cNvPr>
                <p14:cNvContentPartPr/>
                <p14:nvPr/>
              </p14:nvContentPartPr>
              <p14:xfrm>
                <a:off x="4511657" y="2157884"/>
                <a:ext cx="60120" cy="69120"/>
              </p14:xfrm>
            </p:contentPart>
          </mc:Choice>
          <mc:Fallback xmlns="">
            <p:pic>
              <p:nvPicPr>
                <p:cNvPr id="545" name="잉크 544">
                  <a:extLst>
                    <a:ext uri="{FF2B5EF4-FFF2-40B4-BE49-F238E27FC236}">
                      <a16:creationId xmlns:a16="http://schemas.microsoft.com/office/drawing/2014/main" id="{23872BCA-7992-42E9-D863-06834B65941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502657" y="2149244"/>
                  <a:ext cx="77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46" name="잉크 545">
                  <a:extLst>
                    <a:ext uri="{FF2B5EF4-FFF2-40B4-BE49-F238E27FC236}">
                      <a16:creationId xmlns:a16="http://schemas.microsoft.com/office/drawing/2014/main" id="{867A605D-945C-44A6-A1CA-C6D59F6DB21A}"/>
                    </a:ext>
                  </a:extLst>
                </p14:cNvPr>
                <p14:cNvContentPartPr/>
                <p14:nvPr/>
              </p14:nvContentPartPr>
              <p14:xfrm>
                <a:off x="4580057" y="2140964"/>
                <a:ext cx="102240" cy="66240"/>
              </p14:xfrm>
            </p:contentPart>
          </mc:Choice>
          <mc:Fallback xmlns="">
            <p:pic>
              <p:nvPicPr>
                <p:cNvPr id="546" name="잉크 545">
                  <a:extLst>
                    <a:ext uri="{FF2B5EF4-FFF2-40B4-BE49-F238E27FC236}">
                      <a16:creationId xmlns:a16="http://schemas.microsoft.com/office/drawing/2014/main" id="{867A605D-945C-44A6-A1CA-C6D59F6DB21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571417" y="2131964"/>
                  <a:ext cx="119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47" name="잉크 546">
                  <a:extLst>
                    <a:ext uri="{FF2B5EF4-FFF2-40B4-BE49-F238E27FC236}">
                      <a16:creationId xmlns:a16="http://schemas.microsoft.com/office/drawing/2014/main" id="{37A3F96C-A69D-B5DB-6355-020B84572ED1}"/>
                    </a:ext>
                  </a:extLst>
                </p14:cNvPr>
                <p14:cNvContentPartPr/>
                <p14:nvPr/>
              </p14:nvContentPartPr>
              <p14:xfrm>
                <a:off x="4702097" y="2134844"/>
                <a:ext cx="25920" cy="108000"/>
              </p14:xfrm>
            </p:contentPart>
          </mc:Choice>
          <mc:Fallback xmlns="">
            <p:pic>
              <p:nvPicPr>
                <p:cNvPr id="547" name="잉크 546">
                  <a:extLst>
                    <a:ext uri="{FF2B5EF4-FFF2-40B4-BE49-F238E27FC236}">
                      <a16:creationId xmlns:a16="http://schemas.microsoft.com/office/drawing/2014/main" id="{37A3F96C-A69D-B5DB-6355-020B84572ED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693457" y="2126204"/>
                  <a:ext cx="43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49" name="잉크 548">
                  <a:extLst>
                    <a:ext uri="{FF2B5EF4-FFF2-40B4-BE49-F238E27FC236}">
                      <a16:creationId xmlns:a16="http://schemas.microsoft.com/office/drawing/2014/main" id="{44E6FEB6-4201-5F0A-7400-5A1ADF3E6111}"/>
                    </a:ext>
                  </a:extLst>
                </p14:cNvPr>
                <p14:cNvContentPartPr/>
                <p14:nvPr/>
              </p14:nvContentPartPr>
              <p14:xfrm>
                <a:off x="4260737" y="2419604"/>
                <a:ext cx="33480" cy="57960"/>
              </p14:xfrm>
            </p:contentPart>
          </mc:Choice>
          <mc:Fallback xmlns="">
            <p:pic>
              <p:nvPicPr>
                <p:cNvPr id="549" name="잉크 548">
                  <a:extLst>
                    <a:ext uri="{FF2B5EF4-FFF2-40B4-BE49-F238E27FC236}">
                      <a16:creationId xmlns:a16="http://schemas.microsoft.com/office/drawing/2014/main" id="{44E6FEB6-4201-5F0A-7400-5A1ADF3E611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252097" y="2410604"/>
                  <a:ext cx="51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50" name="잉크 549">
                  <a:extLst>
                    <a:ext uri="{FF2B5EF4-FFF2-40B4-BE49-F238E27FC236}">
                      <a16:creationId xmlns:a16="http://schemas.microsoft.com/office/drawing/2014/main" id="{74D9F852-6A63-F5F2-E7E3-CB58E2C333D6}"/>
                    </a:ext>
                  </a:extLst>
                </p14:cNvPr>
                <p14:cNvContentPartPr/>
                <p14:nvPr/>
              </p14:nvContentPartPr>
              <p14:xfrm>
                <a:off x="4311497" y="2414204"/>
                <a:ext cx="36000" cy="62640"/>
              </p14:xfrm>
            </p:contentPart>
          </mc:Choice>
          <mc:Fallback xmlns="">
            <p:pic>
              <p:nvPicPr>
                <p:cNvPr id="550" name="잉크 549">
                  <a:extLst>
                    <a:ext uri="{FF2B5EF4-FFF2-40B4-BE49-F238E27FC236}">
                      <a16:creationId xmlns:a16="http://schemas.microsoft.com/office/drawing/2014/main" id="{74D9F852-6A63-F5F2-E7E3-CB58E2C333D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302497" y="2405564"/>
                  <a:ext cx="53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E6397A79-ADF0-0085-AA9B-733C3B083491}"/>
                    </a:ext>
                  </a:extLst>
                </p14:cNvPr>
                <p14:cNvContentPartPr/>
                <p14:nvPr/>
              </p14:nvContentPartPr>
              <p14:xfrm>
                <a:off x="4343537" y="2413484"/>
                <a:ext cx="35640" cy="70200"/>
              </p14:xfrm>
            </p:contentPart>
          </mc:Choice>
          <mc:Fallback xmlns=""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E6397A79-ADF0-0085-AA9B-733C3B08349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334897" y="2404844"/>
                  <a:ext cx="53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A3BE1949-283C-076E-037B-68E6E9A819CD}"/>
                    </a:ext>
                  </a:extLst>
                </p14:cNvPr>
                <p14:cNvContentPartPr/>
                <p14:nvPr/>
              </p14:nvContentPartPr>
              <p14:xfrm>
                <a:off x="4325897" y="2486564"/>
                <a:ext cx="60120" cy="55440"/>
              </p14:xfrm>
            </p:contentPart>
          </mc:Choice>
          <mc:Fallback xmlns=""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A3BE1949-283C-076E-037B-68E6E9A819C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316897" y="2477924"/>
                  <a:ext cx="77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2BC38098-F683-E512-D1E1-766C7D308336}"/>
                    </a:ext>
                  </a:extLst>
                </p14:cNvPr>
                <p14:cNvContentPartPr/>
                <p14:nvPr/>
              </p14:nvContentPartPr>
              <p14:xfrm>
                <a:off x="4398977" y="2421404"/>
                <a:ext cx="107640" cy="111600"/>
              </p14:xfrm>
            </p:contentPart>
          </mc:Choice>
          <mc:Fallback xmlns=""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2BC38098-F683-E512-D1E1-766C7D30833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390337" y="2412404"/>
                  <a:ext cx="125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3342D558-B0F0-E66F-CF75-A86B4A819486}"/>
                    </a:ext>
                  </a:extLst>
                </p14:cNvPr>
                <p14:cNvContentPartPr/>
                <p14:nvPr/>
              </p14:nvContentPartPr>
              <p14:xfrm>
                <a:off x="4148777" y="2334284"/>
                <a:ext cx="530280" cy="312120"/>
              </p14:xfrm>
            </p:contentPart>
          </mc:Choice>
          <mc:Fallback xmlns=""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3342D558-B0F0-E66F-CF75-A86B4A81948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139777" y="2325644"/>
                  <a:ext cx="5479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55" name="잉크 554">
                  <a:extLst>
                    <a:ext uri="{FF2B5EF4-FFF2-40B4-BE49-F238E27FC236}">
                      <a16:creationId xmlns:a16="http://schemas.microsoft.com/office/drawing/2014/main" id="{BAB048FA-8D77-7BF1-DADC-CC0124C756E5}"/>
                    </a:ext>
                  </a:extLst>
                </p14:cNvPr>
                <p14:cNvContentPartPr/>
                <p14:nvPr/>
              </p14:nvContentPartPr>
              <p14:xfrm>
                <a:off x="4847897" y="2408444"/>
                <a:ext cx="71280" cy="61200"/>
              </p14:xfrm>
            </p:contentPart>
          </mc:Choice>
          <mc:Fallback xmlns="">
            <p:pic>
              <p:nvPicPr>
                <p:cNvPr id="555" name="잉크 554">
                  <a:extLst>
                    <a:ext uri="{FF2B5EF4-FFF2-40B4-BE49-F238E27FC236}">
                      <a16:creationId xmlns:a16="http://schemas.microsoft.com/office/drawing/2014/main" id="{BAB048FA-8D77-7BF1-DADC-CC0124C756E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838897" y="2399444"/>
                  <a:ext cx="88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56" name="잉크 555">
                  <a:extLst>
                    <a:ext uri="{FF2B5EF4-FFF2-40B4-BE49-F238E27FC236}">
                      <a16:creationId xmlns:a16="http://schemas.microsoft.com/office/drawing/2014/main" id="{CD684381-9BC3-5C18-4E68-3DBB012DB4B8}"/>
                    </a:ext>
                  </a:extLst>
                </p14:cNvPr>
                <p14:cNvContentPartPr/>
                <p14:nvPr/>
              </p14:nvContentPartPr>
              <p14:xfrm>
                <a:off x="4832417" y="2452724"/>
                <a:ext cx="70920" cy="8640"/>
              </p14:xfrm>
            </p:contentPart>
          </mc:Choice>
          <mc:Fallback xmlns="">
            <p:pic>
              <p:nvPicPr>
                <p:cNvPr id="556" name="잉크 555">
                  <a:extLst>
                    <a:ext uri="{FF2B5EF4-FFF2-40B4-BE49-F238E27FC236}">
                      <a16:creationId xmlns:a16="http://schemas.microsoft.com/office/drawing/2014/main" id="{CD684381-9BC3-5C18-4E68-3DBB012DB4B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823777" y="2443724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57" name="잉크 556">
                  <a:extLst>
                    <a:ext uri="{FF2B5EF4-FFF2-40B4-BE49-F238E27FC236}">
                      <a16:creationId xmlns:a16="http://schemas.microsoft.com/office/drawing/2014/main" id="{1B99EB5C-F641-04FA-4124-1EC29840AE63}"/>
                    </a:ext>
                  </a:extLst>
                </p14:cNvPr>
                <p14:cNvContentPartPr/>
                <p14:nvPr/>
              </p14:nvContentPartPr>
              <p14:xfrm>
                <a:off x="4861937" y="2488004"/>
                <a:ext cx="55800" cy="30600"/>
              </p14:xfrm>
            </p:contentPart>
          </mc:Choice>
          <mc:Fallback xmlns="">
            <p:pic>
              <p:nvPicPr>
                <p:cNvPr id="557" name="잉크 556">
                  <a:extLst>
                    <a:ext uri="{FF2B5EF4-FFF2-40B4-BE49-F238E27FC236}">
                      <a16:creationId xmlns:a16="http://schemas.microsoft.com/office/drawing/2014/main" id="{1B99EB5C-F641-04FA-4124-1EC29840AE6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853297" y="2479004"/>
                  <a:ext cx="73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58" name="잉크 557">
                  <a:extLst>
                    <a:ext uri="{FF2B5EF4-FFF2-40B4-BE49-F238E27FC236}">
                      <a16:creationId xmlns:a16="http://schemas.microsoft.com/office/drawing/2014/main" id="{51131E9D-7368-93C2-1DC4-F96382400782}"/>
                    </a:ext>
                  </a:extLst>
                </p14:cNvPr>
                <p14:cNvContentPartPr/>
                <p14:nvPr/>
              </p14:nvContentPartPr>
              <p14:xfrm>
                <a:off x="4946177" y="2392604"/>
                <a:ext cx="115920" cy="117360"/>
              </p14:xfrm>
            </p:contentPart>
          </mc:Choice>
          <mc:Fallback xmlns="">
            <p:pic>
              <p:nvPicPr>
                <p:cNvPr id="558" name="잉크 557">
                  <a:extLst>
                    <a:ext uri="{FF2B5EF4-FFF2-40B4-BE49-F238E27FC236}">
                      <a16:creationId xmlns:a16="http://schemas.microsoft.com/office/drawing/2014/main" id="{51131E9D-7368-93C2-1DC4-F9638240078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937537" y="2383604"/>
                  <a:ext cx="133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559" name="잉크 558">
                  <a:extLst>
                    <a:ext uri="{FF2B5EF4-FFF2-40B4-BE49-F238E27FC236}">
                      <a16:creationId xmlns:a16="http://schemas.microsoft.com/office/drawing/2014/main" id="{259FC7C8-55FC-EDF5-8D13-9BEC63B4710D}"/>
                    </a:ext>
                  </a:extLst>
                </p14:cNvPr>
                <p14:cNvContentPartPr/>
                <p14:nvPr/>
              </p14:nvContentPartPr>
              <p14:xfrm>
                <a:off x="4756817" y="2239244"/>
                <a:ext cx="491400" cy="327600"/>
              </p14:xfrm>
            </p:contentPart>
          </mc:Choice>
          <mc:Fallback xmlns="">
            <p:pic>
              <p:nvPicPr>
                <p:cNvPr id="559" name="잉크 558">
                  <a:extLst>
                    <a:ext uri="{FF2B5EF4-FFF2-40B4-BE49-F238E27FC236}">
                      <a16:creationId xmlns:a16="http://schemas.microsoft.com/office/drawing/2014/main" id="{259FC7C8-55FC-EDF5-8D13-9BEC63B4710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748177" y="2230604"/>
                  <a:ext cx="509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60" name="잉크 559">
                  <a:extLst>
                    <a:ext uri="{FF2B5EF4-FFF2-40B4-BE49-F238E27FC236}">
                      <a16:creationId xmlns:a16="http://schemas.microsoft.com/office/drawing/2014/main" id="{2921EFDE-F068-D1E2-2B59-60AC6B1AA733}"/>
                    </a:ext>
                  </a:extLst>
                </p14:cNvPr>
                <p14:cNvContentPartPr/>
                <p14:nvPr/>
              </p14:nvContentPartPr>
              <p14:xfrm>
                <a:off x="5434697" y="2355524"/>
                <a:ext cx="138240" cy="84600"/>
              </p14:xfrm>
            </p:contentPart>
          </mc:Choice>
          <mc:Fallback xmlns="">
            <p:pic>
              <p:nvPicPr>
                <p:cNvPr id="560" name="잉크 559">
                  <a:extLst>
                    <a:ext uri="{FF2B5EF4-FFF2-40B4-BE49-F238E27FC236}">
                      <a16:creationId xmlns:a16="http://schemas.microsoft.com/office/drawing/2014/main" id="{2921EFDE-F068-D1E2-2B59-60AC6B1AA73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426057" y="2346884"/>
                  <a:ext cx="155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61" name="잉크 560">
                  <a:extLst>
                    <a:ext uri="{FF2B5EF4-FFF2-40B4-BE49-F238E27FC236}">
                      <a16:creationId xmlns:a16="http://schemas.microsoft.com/office/drawing/2014/main" id="{8597A208-9381-1D4E-AD9B-68578C66886A}"/>
                    </a:ext>
                  </a:extLst>
                </p14:cNvPr>
                <p14:cNvContentPartPr/>
                <p14:nvPr/>
              </p14:nvContentPartPr>
              <p14:xfrm>
                <a:off x="5592377" y="2346524"/>
                <a:ext cx="174960" cy="114480"/>
              </p14:xfrm>
            </p:contentPart>
          </mc:Choice>
          <mc:Fallback xmlns="">
            <p:pic>
              <p:nvPicPr>
                <p:cNvPr id="561" name="잉크 560">
                  <a:extLst>
                    <a:ext uri="{FF2B5EF4-FFF2-40B4-BE49-F238E27FC236}">
                      <a16:creationId xmlns:a16="http://schemas.microsoft.com/office/drawing/2014/main" id="{8597A208-9381-1D4E-AD9B-68578C66886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583377" y="2337884"/>
                  <a:ext cx="192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62" name="잉크 561">
                  <a:extLst>
                    <a:ext uri="{FF2B5EF4-FFF2-40B4-BE49-F238E27FC236}">
                      <a16:creationId xmlns:a16="http://schemas.microsoft.com/office/drawing/2014/main" id="{A87F801A-EE01-AB7E-D0EF-5FD6118F7A03}"/>
                    </a:ext>
                  </a:extLst>
                </p14:cNvPr>
                <p14:cNvContentPartPr/>
                <p14:nvPr/>
              </p14:nvContentPartPr>
              <p14:xfrm>
                <a:off x="5309417" y="2227724"/>
                <a:ext cx="617400" cy="368280"/>
              </p14:xfrm>
            </p:contentPart>
          </mc:Choice>
          <mc:Fallback xmlns="">
            <p:pic>
              <p:nvPicPr>
                <p:cNvPr id="562" name="잉크 561">
                  <a:extLst>
                    <a:ext uri="{FF2B5EF4-FFF2-40B4-BE49-F238E27FC236}">
                      <a16:creationId xmlns:a16="http://schemas.microsoft.com/office/drawing/2014/main" id="{A87F801A-EE01-AB7E-D0EF-5FD6118F7A0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300777" y="2218724"/>
                  <a:ext cx="6350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63" name="잉크 562">
                  <a:extLst>
                    <a:ext uri="{FF2B5EF4-FFF2-40B4-BE49-F238E27FC236}">
                      <a16:creationId xmlns:a16="http://schemas.microsoft.com/office/drawing/2014/main" id="{19B014CB-D1EF-D961-DAA7-17063F285682}"/>
                    </a:ext>
                  </a:extLst>
                </p14:cNvPr>
                <p14:cNvContentPartPr/>
                <p14:nvPr/>
              </p14:nvContentPartPr>
              <p14:xfrm>
                <a:off x="6049937" y="2373884"/>
                <a:ext cx="133560" cy="60120"/>
              </p14:xfrm>
            </p:contentPart>
          </mc:Choice>
          <mc:Fallback xmlns="">
            <p:pic>
              <p:nvPicPr>
                <p:cNvPr id="563" name="잉크 562">
                  <a:extLst>
                    <a:ext uri="{FF2B5EF4-FFF2-40B4-BE49-F238E27FC236}">
                      <a16:creationId xmlns:a16="http://schemas.microsoft.com/office/drawing/2014/main" id="{19B014CB-D1EF-D961-DAA7-17063F28568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041297" y="2364884"/>
                  <a:ext cx="151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64" name="잉크 563">
                  <a:extLst>
                    <a:ext uri="{FF2B5EF4-FFF2-40B4-BE49-F238E27FC236}">
                      <a16:creationId xmlns:a16="http://schemas.microsoft.com/office/drawing/2014/main" id="{5305EDB3-ACA7-67C5-92B1-0710BBAE88E3}"/>
                    </a:ext>
                  </a:extLst>
                </p14:cNvPr>
                <p14:cNvContentPartPr/>
                <p14:nvPr/>
              </p14:nvContentPartPr>
              <p14:xfrm>
                <a:off x="6205817" y="2369564"/>
                <a:ext cx="163440" cy="59400"/>
              </p14:xfrm>
            </p:contentPart>
          </mc:Choice>
          <mc:Fallback xmlns="">
            <p:pic>
              <p:nvPicPr>
                <p:cNvPr id="564" name="잉크 563">
                  <a:extLst>
                    <a:ext uri="{FF2B5EF4-FFF2-40B4-BE49-F238E27FC236}">
                      <a16:creationId xmlns:a16="http://schemas.microsoft.com/office/drawing/2014/main" id="{5305EDB3-ACA7-67C5-92B1-0710BBAE88E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197177" y="2360924"/>
                  <a:ext cx="18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65" name="잉크 564">
                  <a:extLst>
                    <a:ext uri="{FF2B5EF4-FFF2-40B4-BE49-F238E27FC236}">
                      <a16:creationId xmlns:a16="http://schemas.microsoft.com/office/drawing/2014/main" id="{EF57F80C-8156-3455-366D-18BEFBAE2E30}"/>
                    </a:ext>
                  </a:extLst>
                </p14:cNvPr>
                <p14:cNvContentPartPr/>
                <p14:nvPr/>
              </p14:nvContentPartPr>
              <p14:xfrm>
                <a:off x="6370697" y="2345804"/>
                <a:ext cx="66960" cy="81720"/>
              </p14:xfrm>
            </p:contentPart>
          </mc:Choice>
          <mc:Fallback xmlns="">
            <p:pic>
              <p:nvPicPr>
                <p:cNvPr id="565" name="잉크 564">
                  <a:extLst>
                    <a:ext uri="{FF2B5EF4-FFF2-40B4-BE49-F238E27FC236}">
                      <a16:creationId xmlns:a16="http://schemas.microsoft.com/office/drawing/2014/main" id="{EF57F80C-8156-3455-366D-18BEFBAE2E3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362057" y="2337164"/>
                  <a:ext cx="84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66" name="잉크 565">
                  <a:extLst>
                    <a:ext uri="{FF2B5EF4-FFF2-40B4-BE49-F238E27FC236}">
                      <a16:creationId xmlns:a16="http://schemas.microsoft.com/office/drawing/2014/main" id="{E062818E-BE2D-3F41-38E3-37434D27C7DC}"/>
                    </a:ext>
                  </a:extLst>
                </p14:cNvPr>
                <p14:cNvContentPartPr/>
                <p14:nvPr/>
              </p14:nvContentPartPr>
              <p14:xfrm>
                <a:off x="6400217" y="2445884"/>
                <a:ext cx="79200" cy="19800"/>
              </p14:xfrm>
            </p:contentPart>
          </mc:Choice>
          <mc:Fallback xmlns="">
            <p:pic>
              <p:nvPicPr>
                <p:cNvPr id="566" name="잉크 565">
                  <a:extLst>
                    <a:ext uri="{FF2B5EF4-FFF2-40B4-BE49-F238E27FC236}">
                      <a16:creationId xmlns:a16="http://schemas.microsoft.com/office/drawing/2014/main" id="{E062818E-BE2D-3F41-38E3-37434D27C7D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391217" y="2437244"/>
                  <a:ext cx="96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67" name="잉크 566">
                  <a:extLst>
                    <a:ext uri="{FF2B5EF4-FFF2-40B4-BE49-F238E27FC236}">
                      <a16:creationId xmlns:a16="http://schemas.microsoft.com/office/drawing/2014/main" id="{9F3BFBDB-B516-0A9E-4611-E16EA0A5FD30}"/>
                    </a:ext>
                  </a:extLst>
                </p14:cNvPr>
                <p14:cNvContentPartPr/>
                <p14:nvPr/>
              </p14:nvContentPartPr>
              <p14:xfrm>
                <a:off x="5939777" y="2196404"/>
                <a:ext cx="706680" cy="386280"/>
              </p14:xfrm>
            </p:contentPart>
          </mc:Choice>
          <mc:Fallback xmlns="">
            <p:pic>
              <p:nvPicPr>
                <p:cNvPr id="567" name="잉크 566">
                  <a:extLst>
                    <a:ext uri="{FF2B5EF4-FFF2-40B4-BE49-F238E27FC236}">
                      <a16:creationId xmlns:a16="http://schemas.microsoft.com/office/drawing/2014/main" id="{9F3BFBDB-B516-0A9E-4611-E16EA0A5FD3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931137" y="2187764"/>
                  <a:ext cx="72432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07A989F4-889A-A405-D073-028A8A153D59}"/>
              </a:ext>
            </a:extLst>
          </p:cNvPr>
          <p:cNvGrpSpPr/>
          <p:nvPr/>
        </p:nvGrpSpPr>
        <p:grpSpPr>
          <a:xfrm>
            <a:off x="4197737" y="2652164"/>
            <a:ext cx="1179720" cy="421920"/>
            <a:chOff x="4197737" y="2652164"/>
            <a:chExt cx="117972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69" name="잉크 568">
                  <a:extLst>
                    <a:ext uri="{FF2B5EF4-FFF2-40B4-BE49-F238E27FC236}">
                      <a16:creationId xmlns:a16="http://schemas.microsoft.com/office/drawing/2014/main" id="{B93661A1-779C-70BF-30AE-785C3C88DFD5}"/>
                    </a:ext>
                  </a:extLst>
                </p14:cNvPr>
                <p14:cNvContentPartPr/>
                <p14:nvPr/>
              </p14:nvContentPartPr>
              <p14:xfrm>
                <a:off x="4333817" y="2833244"/>
                <a:ext cx="127440" cy="158400"/>
              </p14:xfrm>
            </p:contentPart>
          </mc:Choice>
          <mc:Fallback xmlns="">
            <p:pic>
              <p:nvPicPr>
                <p:cNvPr id="569" name="잉크 568">
                  <a:extLst>
                    <a:ext uri="{FF2B5EF4-FFF2-40B4-BE49-F238E27FC236}">
                      <a16:creationId xmlns:a16="http://schemas.microsoft.com/office/drawing/2014/main" id="{B93661A1-779C-70BF-30AE-785C3C88DFD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324817" y="2824604"/>
                  <a:ext cx="145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70" name="잉크 569">
                  <a:extLst>
                    <a:ext uri="{FF2B5EF4-FFF2-40B4-BE49-F238E27FC236}">
                      <a16:creationId xmlns:a16="http://schemas.microsoft.com/office/drawing/2014/main" id="{A36F35FA-DBA2-E289-3181-AAC2C278D8F1}"/>
                    </a:ext>
                  </a:extLst>
                </p14:cNvPr>
                <p14:cNvContentPartPr/>
                <p14:nvPr/>
              </p14:nvContentPartPr>
              <p14:xfrm>
                <a:off x="4451177" y="2873924"/>
                <a:ext cx="112320" cy="82080"/>
              </p14:xfrm>
            </p:contentPart>
          </mc:Choice>
          <mc:Fallback xmlns="">
            <p:pic>
              <p:nvPicPr>
                <p:cNvPr id="570" name="잉크 569">
                  <a:extLst>
                    <a:ext uri="{FF2B5EF4-FFF2-40B4-BE49-F238E27FC236}">
                      <a16:creationId xmlns:a16="http://schemas.microsoft.com/office/drawing/2014/main" id="{A36F35FA-DBA2-E289-3181-AAC2C278D8F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442177" y="2865284"/>
                  <a:ext cx="129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71" name="잉크 570">
                  <a:extLst>
                    <a:ext uri="{FF2B5EF4-FFF2-40B4-BE49-F238E27FC236}">
                      <a16:creationId xmlns:a16="http://schemas.microsoft.com/office/drawing/2014/main" id="{821B4C84-9A90-C60D-05FC-84290FAB4CA1}"/>
                    </a:ext>
                  </a:extLst>
                </p14:cNvPr>
                <p14:cNvContentPartPr/>
                <p14:nvPr/>
              </p14:nvContentPartPr>
              <p14:xfrm>
                <a:off x="4197737" y="2738924"/>
                <a:ext cx="557640" cy="335160"/>
              </p14:xfrm>
            </p:contentPart>
          </mc:Choice>
          <mc:Fallback xmlns="">
            <p:pic>
              <p:nvPicPr>
                <p:cNvPr id="571" name="잉크 570">
                  <a:extLst>
                    <a:ext uri="{FF2B5EF4-FFF2-40B4-BE49-F238E27FC236}">
                      <a16:creationId xmlns:a16="http://schemas.microsoft.com/office/drawing/2014/main" id="{821B4C84-9A90-C60D-05FC-84290FAB4CA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188737" y="2730284"/>
                  <a:ext cx="575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73" name="잉크 572">
                  <a:extLst>
                    <a:ext uri="{FF2B5EF4-FFF2-40B4-BE49-F238E27FC236}">
                      <a16:creationId xmlns:a16="http://schemas.microsoft.com/office/drawing/2014/main" id="{FE3912FB-2AC6-EDD3-D637-5F9679374905}"/>
                    </a:ext>
                  </a:extLst>
                </p14:cNvPr>
                <p14:cNvContentPartPr/>
                <p14:nvPr/>
              </p14:nvContentPartPr>
              <p14:xfrm>
                <a:off x="4950497" y="2795084"/>
                <a:ext cx="163080" cy="89640"/>
              </p14:xfrm>
            </p:contentPart>
          </mc:Choice>
          <mc:Fallback xmlns="">
            <p:pic>
              <p:nvPicPr>
                <p:cNvPr id="573" name="잉크 572">
                  <a:extLst>
                    <a:ext uri="{FF2B5EF4-FFF2-40B4-BE49-F238E27FC236}">
                      <a16:creationId xmlns:a16="http://schemas.microsoft.com/office/drawing/2014/main" id="{FE3912FB-2AC6-EDD3-D637-5F967937490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941497" y="2786084"/>
                  <a:ext cx="180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74" name="잉크 573">
                  <a:extLst>
                    <a:ext uri="{FF2B5EF4-FFF2-40B4-BE49-F238E27FC236}">
                      <a16:creationId xmlns:a16="http://schemas.microsoft.com/office/drawing/2014/main" id="{841C649A-F775-9453-E7DE-62BAF677CEC8}"/>
                    </a:ext>
                  </a:extLst>
                </p14:cNvPr>
                <p14:cNvContentPartPr/>
                <p14:nvPr/>
              </p14:nvContentPartPr>
              <p14:xfrm>
                <a:off x="5151017" y="2781404"/>
                <a:ext cx="52560" cy="66960"/>
              </p14:xfrm>
            </p:contentPart>
          </mc:Choice>
          <mc:Fallback xmlns="">
            <p:pic>
              <p:nvPicPr>
                <p:cNvPr id="574" name="잉크 573">
                  <a:extLst>
                    <a:ext uri="{FF2B5EF4-FFF2-40B4-BE49-F238E27FC236}">
                      <a16:creationId xmlns:a16="http://schemas.microsoft.com/office/drawing/2014/main" id="{841C649A-F775-9453-E7DE-62BAF677CEC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142377" y="2772404"/>
                  <a:ext cx="70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75" name="잉크 574">
                  <a:extLst>
                    <a:ext uri="{FF2B5EF4-FFF2-40B4-BE49-F238E27FC236}">
                      <a16:creationId xmlns:a16="http://schemas.microsoft.com/office/drawing/2014/main" id="{315B1FFF-5D70-EE47-4602-B451BD3194C1}"/>
                    </a:ext>
                  </a:extLst>
                </p14:cNvPr>
                <p14:cNvContentPartPr/>
                <p14:nvPr/>
              </p14:nvContentPartPr>
              <p14:xfrm>
                <a:off x="5162897" y="2886524"/>
                <a:ext cx="78120" cy="19440"/>
              </p14:xfrm>
            </p:contentPart>
          </mc:Choice>
          <mc:Fallback xmlns="">
            <p:pic>
              <p:nvPicPr>
                <p:cNvPr id="575" name="잉크 574">
                  <a:extLst>
                    <a:ext uri="{FF2B5EF4-FFF2-40B4-BE49-F238E27FC236}">
                      <a16:creationId xmlns:a16="http://schemas.microsoft.com/office/drawing/2014/main" id="{315B1FFF-5D70-EE47-4602-B451BD3194C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153897" y="2877884"/>
                  <a:ext cx="95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76" name="잉크 575">
                  <a:extLst>
                    <a:ext uri="{FF2B5EF4-FFF2-40B4-BE49-F238E27FC236}">
                      <a16:creationId xmlns:a16="http://schemas.microsoft.com/office/drawing/2014/main" id="{3D93DAE8-9C40-9FCA-4E4A-B1A9738D6B96}"/>
                    </a:ext>
                  </a:extLst>
                </p14:cNvPr>
                <p14:cNvContentPartPr/>
                <p14:nvPr/>
              </p14:nvContentPartPr>
              <p14:xfrm>
                <a:off x="4809377" y="2652164"/>
                <a:ext cx="568080" cy="361440"/>
              </p14:xfrm>
            </p:contentPart>
          </mc:Choice>
          <mc:Fallback xmlns="">
            <p:pic>
              <p:nvPicPr>
                <p:cNvPr id="576" name="잉크 575">
                  <a:extLst>
                    <a:ext uri="{FF2B5EF4-FFF2-40B4-BE49-F238E27FC236}">
                      <a16:creationId xmlns:a16="http://schemas.microsoft.com/office/drawing/2014/main" id="{3D93DAE8-9C40-9FCA-4E4A-B1A9738D6B9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800377" y="2643164"/>
                  <a:ext cx="58572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D8B6241F-8B7D-32F4-1DF2-EA37613F69DA}"/>
              </a:ext>
            </a:extLst>
          </p:cNvPr>
          <p:cNvGrpSpPr/>
          <p:nvPr/>
        </p:nvGrpSpPr>
        <p:grpSpPr>
          <a:xfrm>
            <a:off x="4493297" y="1191644"/>
            <a:ext cx="616680" cy="969480"/>
            <a:chOff x="4493297" y="1191644"/>
            <a:chExt cx="616680" cy="9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13" name="잉크 512">
                  <a:extLst>
                    <a:ext uri="{FF2B5EF4-FFF2-40B4-BE49-F238E27FC236}">
                      <a16:creationId xmlns:a16="http://schemas.microsoft.com/office/drawing/2014/main" id="{8289FEAF-89A6-180E-AFE6-9D5B3907FDFA}"/>
                    </a:ext>
                  </a:extLst>
                </p14:cNvPr>
                <p14:cNvContentPartPr/>
                <p14:nvPr/>
              </p14:nvContentPartPr>
              <p14:xfrm>
                <a:off x="4642697" y="1256444"/>
                <a:ext cx="152280" cy="77400"/>
              </p14:xfrm>
            </p:contentPart>
          </mc:Choice>
          <mc:Fallback xmlns="">
            <p:pic>
              <p:nvPicPr>
                <p:cNvPr id="513" name="잉크 512">
                  <a:extLst>
                    <a:ext uri="{FF2B5EF4-FFF2-40B4-BE49-F238E27FC236}">
                      <a16:creationId xmlns:a16="http://schemas.microsoft.com/office/drawing/2014/main" id="{8289FEAF-89A6-180E-AFE6-9D5B3907FDF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638377" y="1252124"/>
                  <a:ext cx="160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B3262129-C595-FAB9-495B-37C180A65BD9}"/>
                    </a:ext>
                  </a:extLst>
                </p14:cNvPr>
                <p14:cNvContentPartPr/>
                <p14:nvPr/>
              </p14:nvContentPartPr>
              <p14:xfrm>
                <a:off x="4807937" y="1252124"/>
                <a:ext cx="37440" cy="57960"/>
              </p14:xfrm>
            </p:contentPart>
          </mc:Choice>
          <mc:Fallback xmlns=""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B3262129-C595-FAB9-495B-37C180A65BD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803617" y="1247804"/>
                  <a:ext cx="46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2B75D5E6-1C75-AB2B-DEFF-A39B47900A35}"/>
                    </a:ext>
                  </a:extLst>
                </p14:cNvPr>
                <p14:cNvContentPartPr/>
                <p14:nvPr/>
              </p14:nvContentPartPr>
              <p14:xfrm>
                <a:off x="4862657" y="1207484"/>
                <a:ext cx="48240" cy="16200"/>
              </p14:xfrm>
            </p:contentPart>
          </mc:Choice>
          <mc:Fallback xmlns=""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2B75D5E6-1C75-AB2B-DEFF-A39B47900A3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858337" y="1203164"/>
                  <a:ext cx="56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2223F4D1-6B57-765A-8BB5-E4082B827483}"/>
                    </a:ext>
                  </a:extLst>
                </p14:cNvPr>
                <p14:cNvContentPartPr/>
                <p14:nvPr/>
              </p14:nvContentPartPr>
              <p14:xfrm>
                <a:off x="4744937" y="1298204"/>
                <a:ext cx="50760" cy="39960"/>
              </p14:xfrm>
            </p:contentPart>
          </mc:Choice>
          <mc:Fallback xmlns=""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2223F4D1-6B57-765A-8BB5-E4082B82748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740617" y="1293884"/>
                  <a:ext cx="59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22D78CCF-8C85-23E1-DFD7-66B9E859476E}"/>
                    </a:ext>
                  </a:extLst>
                </p14:cNvPr>
                <p14:cNvContentPartPr/>
                <p14:nvPr/>
              </p14:nvContentPartPr>
              <p14:xfrm>
                <a:off x="4913777" y="1224764"/>
                <a:ext cx="15480" cy="34920"/>
              </p14:xfrm>
            </p:contentPart>
          </mc:Choice>
          <mc:Fallback xmlns=""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22D78CCF-8C85-23E1-DFD7-66B9E859476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909457" y="1220444"/>
                  <a:ext cx="24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7F98B737-32EA-E7C1-2F55-631A39107710}"/>
                    </a:ext>
                  </a:extLst>
                </p14:cNvPr>
                <p14:cNvContentPartPr/>
                <p14:nvPr/>
              </p14:nvContentPartPr>
              <p14:xfrm>
                <a:off x="4897577" y="1254644"/>
                <a:ext cx="69840" cy="100440"/>
              </p14:xfrm>
            </p:contentPart>
          </mc:Choice>
          <mc:Fallback xmlns=""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7F98B737-32EA-E7C1-2F55-631A3910771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893257" y="1250324"/>
                  <a:ext cx="78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9900A764-052D-FE53-6B76-1419B81B30E4}"/>
                    </a:ext>
                  </a:extLst>
                </p14:cNvPr>
                <p14:cNvContentPartPr/>
                <p14:nvPr/>
              </p14:nvContentPartPr>
              <p14:xfrm>
                <a:off x="5004137" y="1191644"/>
                <a:ext cx="105840" cy="100440"/>
              </p14:xfrm>
            </p:contentPart>
          </mc:Choice>
          <mc:Fallback xmlns=""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9900A764-052D-FE53-6B76-1419B81B30E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999817" y="1187324"/>
                  <a:ext cx="114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78" name="잉크 577">
                  <a:extLst>
                    <a:ext uri="{FF2B5EF4-FFF2-40B4-BE49-F238E27FC236}">
                      <a16:creationId xmlns:a16="http://schemas.microsoft.com/office/drawing/2014/main" id="{232CD1B6-7DDC-0286-2861-3FFD324A7505}"/>
                    </a:ext>
                  </a:extLst>
                </p14:cNvPr>
                <p14:cNvContentPartPr/>
                <p14:nvPr/>
              </p14:nvContentPartPr>
              <p14:xfrm>
                <a:off x="4493297" y="1239164"/>
                <a:ext cx="375840" cy="921960"/>
              </p14:xfrm>
            </p:contentPart>
          </mc:Choice>
          <mc:Fallback xmlns="">
            <p:pic>
              <p:nvPicPr>
                <p:cNvPr id="578" name="잉크 577">
                  <a:extLst>
                    <a:ext uri="{FF2B5EF4-FFF2-40B4-BE49-F238E27FC236}">
                      <a16:creationId xmlns:a16="http://schemas.microsoft.com/office/drawing/2014/main" id="{232CD1B6-7DDC-0286-2861-3FFD324A750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488977" y="1234844"/>
                  <a:ext cx="384480" cy="9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2" name="그룹 581">
            <a:extLst>
              <a:ext uri="{FF2B5EF4-FFF2-40B4-BE49-F238E27FC236}">
                <a16:creationId xmlns:a16="http://schemas.microsoft.com/office/drawing/2014/main" id="{A5666447-5D13-3881-C813-199E05CBDB57}"/>
              </a:ext>
            </a:extLst>
          </p:cNvPr>
          <p:cNvGrpSpPr/>
          <p:nvPr/>
        </p:nvGrpSpPr>
        <p:grpSpPr>
          <a:xfrm>
            <a:off x="5267657" y="1194884"/>
            <a:ext cx="886680" cy="177120"/>
            <a:chOff x="5267657" y="1194884"/>
            <a:chExt cx="8866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8E7DF7C5-609D-6E10-9390-C55A84BEA355}"/>
                    </a:ext>
                  </a:extLst>
                </p14:cNvPr>
                <p14:cNvContentPartPr/>
                <p14:nvPr/>
              </p14:nvContentPartPr>
              <p14:xfrm>
                <a:off x="5267657" y="1248524"/>
                <a:ext cx="146520" cy="79560"/>
              </p14:xfrm>
            </p:contentPart>
          </mc:Choice>
          <mc:Fallback xmlns=""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8E7DF7C5-609D-6E10-9390-C55A84BEA35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63337" y="1244204"/>
                  <a:ext cx="155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27" name="잉크 526">
                  <a:extLst>
                    <a:ext uri="{FF2B5EF4-FFF2-40B4-BE49-F238E27FC236}">
                      <a16:creationId xmlns:a16="http://schemas.microsoft.com/office/drawing/2014/main" id="{3F82C7B1-A41B-AA6E-3F7E-4D121D012390}"/>
                    </a:ext>
                  </a:extLst>
                </p14:cNvPr>
                <p14:cNvContentPartPr/>
                <p14:nvPr/>
              </p14:nvContentPartPr>
              <p14:xfrm>
                <a:off x="5435777" y="1233764"/>
                <a:ext cx="117720" cy="138240"/>
              </p14:xfrm>
            </p:contentPart>
          </mc:Choice>
          <mc:Fallback xmlns="">
            <p:pic>
              <p:nvPicPr>
                <p:cNvPr id="527" name="잉크 526">
                  <a:extLst>
                    <a:ext uri="{FF2B5EF4-FFF2-40B4-BE49-F238E27FC236}">
                      <a16:creationId xmlns:a16="http://schemas.microsoft.com/office/drawing/2014/main" id="{3F82C7B1-A41B-AA6E-3F7E-4D121D01239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431457" y="1229444"/>
                  <a:ext cx="126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F3A9D42A-6F8C-BF93-6582-D625C9246076}"/>
                    </a:ext>
                  </a:extLst>
                </p14:cNvPr>
                <p14:cNvContentPartPr/>
                <p14:nvPr/>
              </p14:nvContentPartPr>
              <p14:xfrm>
                <a:off x="5585897" y="1239164"/>
                <a:ext cx="67680" cy="87120"/>
              </p14:xfrm>
            </p:contentPart>
          </mc:Choice>
          <mc:Fallback xmlns=""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F3A9D42A-6F8C-BF93-6582-D625C9246076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581577" y="1234844"/>
                  <a:ext cx="76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29" name="잉크 528">
                  <a:extLst>
                    <a:ext uri="{FF2B5EF4-FFF2-40B4-BE49-F238E27FC236}">
                      <a16:creationId xmlns:a16="http://schemas.microsoft.com/office/drawing/2014/main" id="{5531ED89-D136-0A02-13D0-71BD810F74DA}"/>
                    </a:ext>
                  </a:extLst>
                </p14:cNvPr>
                <p14:cNvContentPartPr/>
                <p14:nvPr/>
              </p14:nvContentPartPr>
              <p14:xfrm>
                <a:off x="5685977" y="1224764"/>
                <a:ext cx="18000" cy="87840"/>
              </p14:xfrm>
            </p:contentPart>
          </mc:Choice>
          <mc:Fallback xmlns="">
            <p:pic>
              <p:nvPicPr>
                <p:cNvPr id="529" name="잉크 528">
                  <a:extLst>
                    <a:ext uri="{FF2B5EF4-FFF2-40B4-BE49-F238E27FC236}">
                      <a16:creationId xmlns:a16="http://schemas.microsoft.com/office/drawing/2014/main" id="{5531ED89-D136-0A02-13D0-71BD810F74DA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681657" y="1220444"/>
                  <a:ext cx="26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30" name="잉크 529">
                  <a:extLst>
                    <a:ext uri="{FF2B5EF4-FFF2-40B4-BE49-F238E27FC236}">
                      <a16:creationId xmlns:a16="http://schemas.microsoft.com/office/drawing/2014/main" id="{A4B45003-8D80-DF53-B506-8F3F5988CB82}"/>
                    </a:ext>
                  </a:extLst>
                </p14:cNvPr>
                <p14:cNvContentPartPr/>
                <p14:nvPr/>
              </p14:nvContentPartPr>
              <p14:xfrm>
                <a:off x="5718737" y="1242044"/>
                <a:ext cx="84600" cy="85680"/>
              </p14:xfrm>
            </p:contentPart>
          </mc:Choice>
          <mc:Fallback xmlns="">
            <p:pic>
              <p:nvPicPr>
                <p:cNvPr id="530" name="잉크 529">
                  <a:extLst>
                    <a:ext uri="{FF2B5EF4-FFF2-40B4-BE49-F238E27FC236}">
                      <a16:creationId xmlns:a16="http://schemas.microsoft.com/office/drawing/2014/main" id="{A4B45003-8D80-DF53-B506-8F3F5988CB8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714417" y="1237724"/>
                  <a:ext cx="93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531" name="잉크 530">
                  <a:extLst>
                    <a:ext uri="{FF2B5EF4-FFF2-40B4-BE49-F238E27FC236}">
                      <a16:creationId xmlns:a16="http://schemas.microsoft.com/office/drawing/2014/main" id="{B2E99243-04DA-82E7-0FA9-631F00149A4B}"/>
                    </a:ext>
                  </a:extLst>
                </p14:cNvPr>
                <p14:cNvContentPartPr/>
                <p14:nvPr/>
              </p14:nvContentPartPr>
              <p14:xfrm>
                <a:off x="5868497" y="1194884"/>
                <a:ext cx="119520" cy="125640"/>
              </p14:xfrm>
            </p:contentPart>
          </mc:Choice>
          <mc:Fallback xmlns="">
            <p:pic>
              <p:nvPicPr>
                <p:cNvPr id="531" name="잉크 530">
                  <a:extLst>
                    <a:ext uri="{FF2B5EF4-FFF2-40B4-BE49-F238E27FC236}">
                      <a16:creationId xmlns:a16="http://schemas.microsoft.com/office/drawing/2014/main" id="{B2E99243-04DA-82E7-0FA9-631F00149A4B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864177" y="1190564"/>
                  <a:ext cx="128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E7776593-A9C6-0C8A-AFD5-B5B9C79C7B9E}"/>
                    </a:ext>
                  </a:extLst>
                </p14:cNvPr>
                <p14:cNvContentPartPr/>
                <p14:nvPr/>
              </p14:nvContentPartPr>
              <p14:xfrm>
                <a:off x="6001697" y="1202444"/>
                <a:ext cx="30960" cy="8640"/>
              </p14:xfrm>
            </p:contentPart>
          </mc:Choice>
          <mc:Fallback xmlns=""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E7776593-A9C6-0C8A-AFD5-B5B9C79C7B9E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997377" y="1198124"/>
                  <a:ext cx="396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97AFADDA-06F3-9938-2321-85963460B975}"/>
                    </a:ext>
                  </a:extLst>
                </p14:cNvPr>
                <p14:cNvContentPartPr/>
                <p14:nvPr/>
              </p14:nvContentPartPr>
              <p14:xfrm>
                <a:off x="6018617" y="1197764"/>
                <a:ext cx="135720" cy="103680"/>
              </p14:xfrm>
            </p:contentPart>
          </mc:Choice>
          <mc:Fallback xmlns=""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97AFADDA-06F3-9938-2321-85963460B97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014297" y="1193444"/>
                  <a:ext cx="144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80" name="잉크 579">
                  <a:extLst>
                    <a:ext uri="{FF2B5EF4-FFF2-40B4-BE49-F238E27FC236}">
                      <a16:creationId xmlns:a16="http://schemas.microsoft.com/office/drawing/2014/main" id="{8D2E14FD-2049-90E8-C7B2-19770003AD0F}"/>
                    </a:ext>
                  </a:extLst>
                </p14:cNvPr>
                <p14:cNvContentPartPr/>
                <p14:nvPr/>
              </p14:nvContentPartPr>
              <p14:xfrm>
                <a:off x="5817017" y="1253564"/>
                <a:ext cx="27720" cy="40320"/>
              </p14:xfrm>
            </p:contentPart>
          </mc:Choice>
          <mc:Fallback xmlns="">
            <p:pic>
              <p:nvPicPr>
                <p:cNvPr id="580" name="잉크 579">
                  <a:extLst>
                    <a:ext uri="{FF2B5EF4-FFF2-40B4-BE49-F238E27FC236}">
                      <a16:creationId xmlns:a16="http://schemas.microsoft.com/office/drawing/2014/main" id="{8D2E14FD-2049-90E8-C7B2-19770003AD0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812697" y="1249244"/>
                  <a:ext cx="36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81" name="잉크 580">
                  <a:extLst>
                    <a:ext uri="{FF2B5EF4-FFF2-40B4-BE49-F238E27FC236}">
                      <a16:creationId xmlns:a16="http://schemas.microsoft.com/office/drawing/2014/main" id="{DB4F1C36-E1C8-2035-BA9D-06F1A29E79D2}"/>
                    </a:ext>
                  </a:extLst>
                </p14:cNvPr>
                <p14:cNvContentPartPr/>
                <p14:nvPr/>
              </p14:nvContentPartPr>
              <p14:xfrm>
                <a:off x="5858417" y="1260404"/>
                <a:ext cx="75240" cy="96480"/>
              </p14:xfrm>
            </p:contentPart>
          </mc:Choice>
          <mc:Fallback xmlns="">
            <p:pic>
              <p:nvPicPr>
                <p:cNvPr id="581" name="잉크 580">
                  <a:extLst>
                    <a:ext uri="{FF2B5EF4-FFF2-40B4-BE49-F238E27FC236}">
                      <a16:creationId xmlns:a16="http://schemas.microsoft.com/office/drawing/2014/main" id="{DB4F1C36-E1C8-2035-BA9D-06F1A29E79D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854097" y="1256084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BBF3952C-744B-9736-0EC3-26C5069B7B50}"/>
              </a:ext>
            </a:extLst>
          </p:cNvPr>
          <p:cNvGrpSpPr/>
          <p:nvPr/>
        </p:nvGrpSpPr>
        <p:grpSpPr>
          <a:xfrm>
            <a:off x="4176137" y="3266684"/>
            <a:ext cx="730080" cy="177120"/>
            <a:chOff x="4176137" y="3266684"/>
            <a:chExt cx="7300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83" name="잉크 582">
                  <a:extLst>
                    <a:ext uri="{FF2B5EF4-FFF2-40B4-BE49-F238E27FC236}">
                      <a16:creationId xmlns:a16="http://schemas.microsoft.com/office/drawing/2014/main" id="{C4C4C47D-F646-A8D6-F266-09DCD7A8CF91}"/>
                    </a:ext>
                  </a:extLst>
                </p14:cNvPr>
                <p14:cNvContentPartPr/>
                <p14:nvPr/>
              </p14:nvContentPartPr>
              <p14:xfrm>
                <a:off x="4176137" y="3276764"/>
                <a:ext cx="60120" cy="149400"/>
              </p14:xfrm>
            </p:contentPart>
          </mc:Choice>
          <mc:Fallback xmlns="">
            <p:pic>
              <p:nvPicPr>
                <p:cNvPr id="583" name="잉크 582">
                  <a:extLst>
                    <a:ext uri="{FF2B5EF4-FFF2-40B4-BE49-F238E27FC236}">
                      <a16:creationId xmlns:a16="http://schemas.microsoft.com/office/drawing/2014/main" id="{C4C4C47D-F646-A8D6-F266-09DCD7A8CF9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167137" y="3267764"/>
                  <a:ext cx="77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84" name="잉크 583">
                  <a:extLst>
                    <a:ext uri="{FF2B5EF4-FFF2-40B4-BE49-F238E27FC236}">
                      <a16:creationId xmlns:a16="http://schemas.microsoft.com/office/drawing/2014/main" id="{86C81EB0-E87F-CB78-73BC-6389843A0845}"/>
                    </a:ext>
                  </a:extLst>
                </p14:cNvPr>
                <p14:cNvContentPartPr/>
                <p14:nvPr/>
              </p14:nvContentPartPr>
              <p14:xfrm>
                <a:off x="4233377" y="3306284"/>
                <a:ext cx="57600" cy="85320"/>
              </p14:xfrm>
            </p:contentPart>
          </mc:Choice>
          <mc:Fallback xmlns="">
            <p:pic>
              <p:nvPicPr>
                <p:cNvPr id="584" name="잉크 583">
                  <a:extLst>
                    <a:ext uri="{FF2B5EF4-FFF2-40B4-BE49-F238E27FC236}">
                      <a16:creationId xmlns:a16="http://schemas.microsoft.com/office/drawing/2014/main" id="{86C81EB0-E87F-CB78-73BC-6389843A084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224377" y="3297284"/>
                  <a:ext cx="75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85" name="잉크 584">
                  <a:extLst>
                    <a:ext uri="{FF2B5EF4-FFF2-40B4-BE49-F238E27FC236}">
                      <a16:creationId xmlns:a16="http://schemas.microsoft.com/office/drawing/2014/main" id="{C5125231-F1D6-DE1B-028E-22870F3E3972}"/>
                    </a:ext>
                  </a:extLst>
                </p14:cNvPr>
                <p14:cNvContentPartPr/>
                <p14:nvPr/>
              </p14:nvContentPartPr>
              <p14:xfrm>
                <a:off x="4289537" y="3266684"/>
                <a:ext cx="44640" cy="108360"/>
              </p14:xfrm>
            </p:contentPart>
          </mc:Choice>
          <mc:Fallback xmlns="">
            <p:pic>
              <p:nvPicPr>
                <p:cNvPr id="585" name="잉크 584">
                  <a:extLst>
                    <a:ext uri="{FF2B5EF4-FFF2-40B4-BE49-F238E27FC236}">
                      <a16:creationId xmlns:a16="http://schemas.microsoft.com/office/drawing/2014/main" id="{C5125231-F1D6-DE1B-028E-22870F3E397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280897" y="3257684"/>
                  <a:ext cx="62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86" name="잉크 585">
                  <a:extLst>
                    <a:ext uri="{FF2B5EF4-FFF2-40B4-BE49-F238E27FC236}">
                      <a16:creationId xmlns:a16="http://schemas.microsoft.com/office/drawing/2014/main" id="{13AF2ACE-CDAC-FF14-FD9D-EA7C2612F312}"/>
                    </a:ext>
                  </a:extLst>
                </p14:cNvPr>
                <p14:cNvContentPartPr/>
                <p14:nvPr/>
              </p14:nvContentPartPr>
              <p14:xfrm>
                <a:off x="4324817" y="3305564"/>
                <a:ext cx="59760" cy="129240"/>
              </p14:xfrm>
            </p:contentPart>
          </mc:Choice>
          <mc:Fallback xmlns="">
            <p:pic>
              <p:nvPicPr>
                <p:cNvPr id="586" name="잉크 585">
                  <a:extLst>
                    <a:ext uri="{FF2B5EF4-FFF2-40B4-BE49-F238E27FC236}">
                      <a16:creationId xmlns:a16="http://schemas.microsoft.com/office/drawing/2014/main" id="{13AF2ACE-CDAC-FF14-FD9D-EA7C2612F312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316177" y="3296924"/>
                  <a:ext cx="77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587" name="잉크 586">
                  <a:extLst>
                    <a:ext uri="{FF2B5EF4-FFF2-40B4-BE49-F238E27FC236}">
                      <a16:creationId xmlns:a16="http://schemas.microsoft.com/office/drawing/2014/main" id="{2033A899-7DCC-536B-B04F-C835B42D7361}"/>
                    </a:ext>
                  </a:extLst>
                </p14:cNvPr>
                <p14:cNvContentPartPr/>
                <p14:nvPr/>
              </p14:nvContentPartPr>
              <p14:xfrm>
                <a:off x="4522817" y="3288644"/>
                <a:ext cx="42120" cy="143640"/>
              </p14:xfrm>
            </p:contentPart>
          </mc:Choice>
          <mc:Fallback xmlns="">
            <p:pic>
              <p:nvPicPr>
                <p:cNvPr id="587" name="잉크 586">
                  <a:extLst>
                    <a:ext uri="{FF2B5EF4-FFF2-40B4-BE49-F238E27FC236}">
                      <a16:creationId xmlns:a16="http://schemas.microsoft.com/office/drawing/2014/main" id="{2033A899-7DCC-536B-B04F-C835B42D7361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513817" y="3279644"/>
                  <a:ext cx="59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588" name="잉크 587">
                  <a:extLst>
                    <a:ext uri="{FF2B5EF4-FFF2-40B4-BE49-F238E27FC236}">
                      <a16:creationId xmlns:a16="http://schemas.microsoft.com/office/drawing/2014/main" id="{A4FD7DD3-61D5-AF11-C557-C60EB9CC5D1E}"/>
                    </a:ext>
                  </a:extLst>
                </p14:cNvPr>
                <p14:cNvContentPartPr/>
                <p14:nvPr/>
              </p14:nvContentPartPr>
              <p14:xfrm>
                <a:off x="4577177" y="3327524"/>
                <a:ext cx="26280" cy="64800"/>
              </p14:xfrm>
            </p:contentPart>
          </mc:Choice>
          <mc:Fallback xmlns="">
            <p:pic>
              <p:nvPicPr>
                <p:cNvPr id="588" name="잉크 587">
                  <a:extLst>
                    <a:ext uri="{FF2B5EF4-FFF2-40B4-BE49-F238E27FC236}">
                      <a16:creationId xmlns:a16="http://schemas.microsoft.com/office/drawing/2014/main" id="{A4FD7DD3-61D5-AF11-C557-C60EB9CC5D1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568177" y="3318884"/>
                  <a:ext cx="43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589" name="잉크 588">
                  <a:extLst>
                    <a:ext uri="{FF2B5EF4-FFF2-40B4-BE49-F238E27FC236}">
                      <a16:creationId xmlns:a16="http://schemas.microsoft.com/office/drawing/2014/main" id="{46CF5666-2E64-6F62-9478-F2DE4EE563F3}"/>
                    </a:ext>
                  </a:extLst>
                </p14:cNvPr>
                <p14:cNvContentPartPr/>
                <p14:nvPr/>
              </p14:nvContentPartPr>
              <p14:xfrm>
                <a:off x="4606337" y="3312044"/>
                <a:ext cx="36000" cy="61920"/>
              </p14:xfrm>
            </p:contentPart>
          </mc:Choice>
          <mc:Fallback xmlns="">
            <p:pic>
              <p:nvPicPr>
                <p:cNvPr id="589" name="잉크 588">
                  <a:extLst>
                    <a:ext uri="{FF2B5EF4-FFF2-40B4-BE49-F238E27FC236}">
                      <a16:creationId xmlns:a16="http://schemas.microsoft.com/office/drawing/2014/main" id="{46CF5666-2E64-6F62-9478-F2DE4EE563F3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597337" y="3303044"/>
                  <a:ext cx="53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590" name="잉크 589">
                  <a:extLst>
                    <a:ext uri="{FF2B5EF4-FFF2-40B4-BE49-F238E27FC236}">
                      <a16:creationId xmlns:a16="http://schemas.microsoft.com/office/drawing/2014/main" id="{2FC3B731-DCDA-068F-4321-E9C8493BE01A}"/>
                    </a:ext>
                  </a:extLst>
                </p14:cNvPr>
                <p14:cNvContentPartPr/>
                <p14:nvPr/>
              </p14:nvContentPartPr>
              <p14:xfrm>
                <a:off x="4663937" y="3326084"/>
                <a:ext cx="71640" cy="95760"/>
              </p14:xfrm>
            </p:contentPart>
          </mc:Choice>
          <mc:Fallback xmlns="">
            <p:pic>
              <p:nvPicPr>
                <p:cNvPr id="590" name="잉크 589">
                  <a:extLst>
                    <a:ext uri="{FF2B5EF4-FFF2-40B4-BE49-F238E27FC236}">
                      <a16:creationId xmlns:a16="http://schemas.microsoft.com/office/drawing/2014/main" id="{2FC3B731-DCDA-068F-4321-E9C8493BE01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655297" y="3317084"/>
                  <a:ext cx="89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591" name="잉크 590">
                  <a:extLst>
                    <a:ext uri="{FF2B5EF4-FFF2-40B4-BE49-F238E27FC236}">
                      <a16:creationId xmlns:a16="http://schemas.microsoft.com/office/drawing/2014/main" id="{0749E9EE-36AF-145B-5318-2670D5946A50}"/>
                    </a:ext>
                  </a:extLst>
                </p14:cNvPr>
                <p14:cNvContentPartPr/>
                <p14:nvPr/>
              </p14:nvContentPartPr>
              <p14:xfrm>
                <a:off x="4741337" y="3331484"/>
                <a:ext cx="164880" cy="112320"/>
              </p14:xfrm>
            </p:contentPart>
          </mc:Choice>
          <mc:Fallback xmlns="">
            <p:pic>
              <p:nvPicPr>
                <p:cNvPr id="591" name="잉크 590">
                  <a:extLst>
                    <a:ext uri="{FF2B5EF4-FFF2-40B4-BE49-F238E27FC236}">
                      <a16:creationId xmlns:a16="http://schemas.microsoft.com/office/drawing/2014/main" id="{0749E9EE-36AF-145B-5318-2670D5946A50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732697" y="3322484"/>
                  <a:ext cx="18252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594" name="잉크 593">
                <a:extLst>
                  <a:ext uri="{FF2B5EF4-FFF2-40B4-BE49-F238E27FC236}">
                    <a16:creationId xmlns:a16="http://schemas.microsoft.com/office/drawing/2014/main" id="{C8D1434D-8E93-BB89-AAD5-DA7D0961F551}"/>
                  </a:ext>
                </a:extLst>
              </p14:cNvPr>
              <p14:cNvContentPartPr/>
              <p14:nvPr/>
            </p14:nvContentPartPr>
            <p14:xfrm>
              <a:off x="4089017" y="3578084"/>
              <a:ext cx="891360" cy="264240"/>
            </p14:xfrm>
          </p:contentPart>
        </mc:Choice>
        <mc:Fallback xmlns="">
          <p:pic>
            <p:nvPicPr>
              <p:cNvPr id="594" name="잉크 593">
                <a:extLst>
                  <a:ext uri="{FF2B5EF4-FFF2-40B4-BE49-F238E27FC236}">
                    <a16:creationId xmlns:a16="http://schemas.microsoft.com/office/drawing/2014/main" id="{C8D1434D-8E93-BB89-AAD5-DA7D0961F551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4080017" y="3569084"/>
                <a:ext cx="9090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600" name="잉크 599">
                <a:extLst>
                  <a:ext uri="{FF2B5EF4-FFF2-40B4-BE49-F238E27FC236}">
                    <a16:creationId xmlns:a16="http://schemas.microsoft.com/office/drawing/2014/main" id="{2FC1BDB7-4CC3-C81D-D202-EDF664685F69}"/>
                  </a:ext>
                </a:extLst>
              </p14:cNvPr>
              <p14:cNvContentPartPr/>
              <p14:nvPr/>
            </p14:nvContentPartPr>
            <p14:xfrm>
              <a:off x="5172257" y="3564404"/>
              <a:ext cx="754920" cy="276120"/>
            </p14:xfrm>
          </p:contentPart>
        </mc:Choice>
        <mc:Fallback xmlns="">
          <p:pic>
            <p:nvPicPr>
              <p:cNvPr id="600" name="잉크 599">
                <a:extLst>
                  <a:ext uri="{FF2B5EF4-FFF2-40B4-BE49-F238E27FC236}">
                    <a16:creationId xmlns:a16="http://schemas.microsoft.com/office/drawing/2014/main" id="{2FC1BDB7-4CC3-C81D-D202-EDF664685F69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5163257" y="3555404"/>
                <a:ext cx="77256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7" name="그룹 616">
            <a:extLst>
              <a:ext uri="{FF2B5EF4-FFF2-40B4-BE49-F238E27FC236}">
                <a16:creationId xmlns:a16="http://schemas.microsoft.com/office/drawing/2014/main" id="{2C566664-28E1-A77D-FAF9-C66B102BD528}"/>
              </a:ext>
            </a:extLst>
          </p:cNvPr>
          <p:cNvGrpSpPr/>
          <p:nvPr/>
        </p:nvGrpSpPr>
        <p:grpSpPr>
          <a:xfrm>
            <a:off x="4275497" y="3633524"/>
            <a:ext cx="495360" cy="157680"/>
            <a:chOff x="4275497" y="3633524"/>
            <a:chExt cx="49536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01" name="잉크 600">
                  <a:extLst>
                    <a:ext uri="{FF2B5EF4-FFF2-40B4-BE49-F238E27FC236}">
                      <a16:creationId xmlns:a16="http://schemas.microsoft.com/office/drawing/2014/main" id="{A41FEF49-E521-758D-11E7-B71BA891181D}"/>
                    </a:ext>
                  </a:extLst>
                </p14:cNvPr>
                <p14:cNvContentPartPr/>
                <p14:nvPr/>
              </p14:nvContentPartPr>
              <p14:xfrm>
                <a:off x="4308977" y="3663404"/>
                <a:ext cx="41760" cy="26640"/>
              </p14:xfrm>
            </p:contentPart>
          </mc:Choice>
          <mc:Fallback xmlns="">
            <p:pic>
              <p:nvPicPr>
                <p:cNvPr id="601" name="잉크 600">
                  <a:extLst>
                    <a:ext uri="{FF2B5EF4-FFF2-40B4-BE49-F238E27FC236}">
                      <a16:creationId xmlns:a16="http://schemas.microsoft.com/office/drawing/2014/main" id="{A41FEF49-E521-758D-11E7-B71BA891181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299977" y="3654764"/>
                  <a:ext cx="59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02" name="잉크 601">
                  <a:extLst>
                    <a:ext uri="{FF2B5EF4-FFF2-40B4-BE49-F238E27FC236}">
                      <a16:creationId xmlns:a16="http://schemas.microsoft.com/office/drawing/2014/main" id="{4AEC71CA-1AA3-CEFE-8BE8-6633BDF8CA2A}"/>
                    </a:ext>
                  </a:extLst>
                </p14:cNvPr>
                <p14:cNvContentPartPr/>
                <p14:nvPr/>
              </p14:nvContentPartPr>
              <p14:xfrm>
                <a:off x="4373777" y="3651524"/>
                <a:ext cx="7200" cy="41400"/>
              </p14:xfrm>
            </p:contentPart>
          </mc:Choice>
          <mc:Fallback xmlns="">
            <p:pic>
              <p:nvPicPr>
                <p:cNvPr id="602" name="잉크 601">
                  <a:extLst>
                    <a:ext uri="{FF2B5EF4-FFF2-40B4-BE49-F238E27FC236}">
                      <a16:creationId xmlns:a16="http://schemas.microsoft.com/office/drawing/2014/main" id="{4AEC71CA-1AA3-CEFE-8BE8-6633BDF8CA2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364777" y="3642884"/>
                  <a:ext cx="24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03" name="잉크 602">
                  <a:extLst>
                    <a:ext uri="{FF2B5EF4-FFF2-40B4-BE49-F238E27FC236}">
                      <a16:creationId xmlns:a16="http://schemas.microsoft.com/office/drawing/2014/main" id="{344F8FF0-E2EE-AF2E-AD14-474CF1AF29C2}"/>
                    </a:ext>
                  </a:extLst>
                </p14:cNvPr>
                <p14:cNvContentPartPr/>
                <p14:nvPr/>
              </p14:nvContentPartPr>
              <p14:xfrm>
                <a:off x="4416257" y="3679604"/>
                <a:ext cx="38880" cy="6120"/>
              </p14:xfrm>
            </p:contentPart>
          </mc:Choice>
          <mc:Fallback xmlns="">
            <p:pic>
              <p:nvPicPr>
                <p:cNvPr id="603" name="잉크 602">
                  <a:extLst>
                    <a:ext uri="{FF2B5EF4-FFF2-40B4-BE49-F238E27FC236}">
                      <a16:creationId xmlns:a16="http://schemas.microsoft.com/office/drawing/2014/main" id="{344F8FF0-E2EE-AF2E-AD14-474CF1AF29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7617" y="3670964"/>
                  <a:ext cx="56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604" name="잉크 603">
                  <a:extLst>
                    <a:ext uri="{FF2B5EF4-FFF2-40B4-BE49-F238E27FC236}">
                      <a16:creationId xmlns:a16="http://schemas.microsoft.com/office/drawing/2014/main" id="{A7E346B3-881C-B04E-D0CC-BDE42016503A}"/>
                    </a:ext>
                  </a:extLst>
                </p14:cNvPr>
                <p14:cNvContentPartPr/>
                <p14:nvPr/>
              </p14:nvContentPartPr>
              <p14:xfrm>
                <a:off x="4404377" y="3747644"/>
                <a:ext cx="22320" cy="28800"/>
              </p14:xfrm>
            </p:contentPart>
          </mc:Choice>
          <mc:Fallback xmlns="">
            <p:pic>
              <p:nvPicPr>
                <p:cNvPr id="604" name="잉크 603">
                  <a:extLst>
                    <a:ext uri="{FF2B5EF4-FFF2-40B4-BE49-F238E27FC236}">
                      <a16:creationId xmlns:a16="http://schemas.microsoft.com/office/drawing/2014/main" id="{A7E346B3-881C-B04E-D0CC-BDE42016503A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395377" y="3739004"/>
                  <a:ext cx="39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605" name="잉크 604">
                  <a:extLst>
                    <a:ext uri="{FF2B5EF4-FFF2-40B4-BE49-F238E27FC236}">
                      <a16:creationId xmlns:a16="http://schemas.microsoft.com/office/drawing/2014/main" id="{A7AC8EE6-FEDC-2569-11F1-9CA5C2E06012}"/>
                    </a:ext>
                  </a:extLst>
                </p14:cNvPr>
                <p14:cNvContentPartPr/>
                <p14:nvPr/>
              </p14:nvContentPartPr>
              <p14:xfrm>
                <a:off x="4344257" y="3746564"/>
                <a:ext cx="18720" cy="44640"/>
              </p14:xfrm>
            </p:contentPart>
          </mc:Choice>
          <mc:Fallback xmlns="">
            <p:pic>
              <p:nvPicPr>
                <p:cNvPr id="605" name="잉크 604">
                  <a:extLst>
                    <a:ext uri="{FF2B5EF4-FFF2-40B4-BE49-F238E27FC236}">
                      <a16:creationId xmlns:a16="http://schemas.microsoft.com/office/drawing/2014/main" id="{A7AC8EE6-FEDC-2569-11F1-9CA5C2E0601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335257" y="3737924"/>
                  <a:ext cx="36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06" name="잉크 605">
                  <a:extLst>
                    <a:ext uri="{FF2B5EF4-FFF2-40B4-BE49-F238E27FC236}">
                      <a16:creationId xmlns:a16="http://schemas.microsoft.com/office/drawing/2014/main" id="{AFA4720A-F6E6-79EB-EAE1-CFAE3146B093}"/>
                    </a:ext>
                  </a:extLst>
                </p14:cNvPr>
                <p14:cNvContentPartPr/>
                <p14:nvPr/>
              </p14:nvContentPartPr>
              <p14:xfrm>
                <a:off x="4275497" y="3739004"/>
                <a:ext cx="36720" cy="5400"/>
              </p14:xfrm>
            </p:contentPart>
          </mc:Choice>
          <mc:Fallback xmlns="">
            <p:pic>
              <p:nvPicPr>
                <p:cNvPr id="606" name="잉크 605">
                  <a:extLst>
                    <a:ext uri="{FF2B5EF4-FFF2-40B4-BE49-F238E27FC236}">
                      <a16:creationId xmlns:a16="http://schemas.microsoft.com/office/drawing/2014/main" id="{AFA4720A-F6E6-79EB-EAE1-CFAE3146B093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266497" y="3730004"/>
                  <a:ext cx="54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07" name="잉크 606">
                  <a:extLst>
                    <a:ext uri="{FF2B5EF4-FFF2-40B4-BE49-F238E27FC236}">
                      <a16:creationId xmlns:a16="http://schemas.microsoft.com/office/drawing/2014/main" id="{0E4C2813-406D-A30C-3791-63A192CE867E}"/>
                    </a:ext>
                  </a:extLst>
                </p14:cNvPr>
                <p14:cNvContentPartPr/>
                <p14:nvPr/>
              </p14:nvContentPartPr>
              <p14:xfrm>
                <a:off x="4362257" y="3708404"/>
                <a:ext cx="25560" cy="42840"/>
              </p14:xfrm>
            </p:contentPart>
          </mc:Choice>
          <mc:Fallback xmlns="">
            <p:pic>
              <p:nvPicPr>
                <p:cNvPr id="607" name="잉크 606">
                  <a:extLst>
                    <a:ext uri="{FF2B5EF4-FFF2-40B4-BE49-F238E27FC236}">
                      <a16:creationId xmlns:a16="http://schemas.microsoft.com/office/drawing/2014/main" id="{0E4C2813-406D-A30C-3791-63A192CE867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353617" y="3699764"/>
                  <a:ext cx="43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08" name="잉크 607">
                  <a:extLst>
                    <a:ext uri="{FF2B5EF4-FFF2-40B4-BE49-F238E27FC236}">
                      <a16:creationId xmlns:a16="http://schemas.microsoft.com/office/drawing/2014/main" id="{6C4E657B-D738-6AB3-F99C-33BEACA8F4A8}"/>
                    </a:ext>
                  </a:extLst>
                </p14:cNvPr>
                <p14:cNvContentPartPr/>
                <p14:nvPr/>
              </p14:nvContentPartPr>
              <p14:xfrm>
                <a:off x="4531817" y="3710924"/>
                <a:ext cx="33840" cy="49320"/>
              </p14:xfrm>
            </p:contentPart>
          </mc:Choice>
          <mc:Fallback xmlns="">
            <p:pic>
              <p:nvPicPr>
                <p:cNvPr id="608" name="잉크 607">
                  <a:extLst>
                    <a:ext uri="{FF2B5EF4-FFF2-40B4-BE49-F238E27FC236}">
                      <a16:creationId xmlns:a16="http://schemas.microsoft.com/office/drawing/2014/main" id="{6C4E657B-D738-6AB3-F99C-33BEACA8F4A8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522817" y="3701924"/>
                  <a:ext cx="51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09" name="잉크 608">
                  <a:extLst>
                    <a:ext uri="{FF2B5EF4-FFF2-40B4-BE49-F238E27FC236}">
                      <a16:creationId xmlns:a16="http://schemas.microsoft.com/office/drawing/2014/main" id="{CE770659-38ED-B567-9483-B5EE5D9CF0BC}"/>
                    </a:ext>
                  </a:extLst>
                </p14:cNvPr>
                <p14:cNvContentPartPr/>
                <p14:nvPr/>
              </p14:nvContentPartPr>
              <p14:xfrm>
                <a:off x="4604177" y="3702644"/>
                <a:ext cx="7200" cy="55440"/>
              </p14:xfrm>
            </p:contentPart>
          </mc:Choice>
          <mc:Fallback xmlns="">
            <p:pic>
              <p:nvPicPr>
                <p:cNvPr id="609" name="잉크 608">
                  <a:extLst>
                    <a:ext uri="{FF2B5EF4-FFF2-40B4-BE49-F238E27FC236}">
                      <a16:creationId xmlns:a16="http://schemas.microsoft.com/office/drawing/2014/main" id="{CE770659-38ED-B567-9483-B5EE5D9CF0B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595177" y="3693644"/>
                  <a:ext cx="24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10" name="잉크 609">
                  <a:extLst>
                    <a:ext uri="{FF2B5EF4-FFF2-40B4-BE49-F238E27FC236}">
                      <a16:creationId xmlns:a16="http://schemas.microsoft.com/office/drawing/2014/main" id="{C5506478-3E95-98E1-0D18-178E09FF9AC3}"/>
                    </a:ext>
                  </a:extLst>
                </p14:cNvPr>
                <p14:cNvContentPartPr/>
                <p14:nvPr/>
              </p14:nvContentPartPr>
              <p14:xfrm>
                <a:off x="4619657" y="3717044"/>
                <a:ext cx="24120" cy="10440"/>
              </p14:xfrm>
            </p:contentPart>
          </mc:Choice>
          <mc:Fallback xmlns="">
            <p:pic>
              <p:nvPicPr>
                <p:cNvPr id="610" name="잉크 609">
                  <a:extLst>
                    <a:ext uri="{FF2B5EF4-FFF2-40B4-BE49-F238E27FC236}">
                      <a16:creationId xmlns:a16="http://schemas.microsoft.com/office/drawing/2014/main" id="{C5506478-3E95-98E1-0D18-178E09FF9AC3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4611017" y="3708404"/>
                  <a:ext cx="41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11" name="잉크 610">
                  <a:extLst>
                    <a:ext uri="{FF2B5EF4-FFF2-40B4-BE49-F238E27FC236}">
                      <a16:creationId xmlns:a16="http://schemas.microsoft.com/office/drawing/2014/main" id="{6D995D15-48A9-533E-9285-C53ABA3D8B10}"/>
                    </a:ext>
                  </a:extLst>
                </p14:cNvPr>
                <p14:cNvContentPartPr/>
                <p14:nvPr/>
              </p14:nvContentPartPr>
              <p14:xfrm>
                <a:off x="4642697" y="3633524"/>
                <a:ext cx="128160" cy="111240"/>
              </p14:xfrm>
            </p:contentPart>
          </mc:Choice>
          <mc:Fallback xmlns="">
            <p:pic>
              <p:nvPicPr>
                <p:cNvPr id="611" name="잉크 610">
                  <a:extLst>
                    <a:ext uri="{FF2B5EF4-FFF2-40B4-BE49-F238E27FC236}">
                      <a16:creationId xmlns:a16="http://schemas.microsoft.com/office/drawing/2014/main" id="{6D995D15-48A9-533E-9285-C53ABA3D8B10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4633697" y="3624524"/>
                  <a:ext cx="1458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EB6F6AA3-EAE8-398C-E0B8-62F7223A8329}"/>
              </a:ext>
            </a:extLst>
          </p:cNvPr>
          <p:cNvGrpSpPr/>
          <p:nvPr/>
        </p:nvGrpSpPr>
        <p:grpSpPr>
          <a:xfrm>
            <a:off x="5349737" y="3638564"/>
            <a:ext cx="363960" cy="127080"/>
            <a:chOff x="5349737" y="3638564"/>
            <a:chExt cx="36396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12" name="잉크 611">
                  <a:extLst>
                    <a:ext uri="{FF2B5EF4-FFF2-40B4-BE49-F238E27FC236}">
                      <a16:creationId xmlns:a16="http://schemas.microsoft.com/office/drawing/2014/main" id="{B95A64DE-1F8D-91AF-082C-EABAC5AD7B02}"/>
                    </a:ext>
                  </a:extLst>
                </p14:cNvPr>
                <p14:cNvContentPartPr/>
                <p14:nvPr/>
              </p14:nvContentPartPr>
              <p14:xfrm>
                <a:off x="5349737" y="3638564"/>
                <a:ext cx="78480" cy="127080"/>
              </p14:xfrm>
            </p:contentPart>
          </mc:Choice>
          <mc:Fallback xmlns="">
            <p:pic>
              <p:nvPicPr>
                <p:cNvPr id="612" name="잉크 611">
                  <a:extLst>
                    <a:ext uri="{FF2B5EF4-FFF2-40B4-BE49-F238E27FC236}">
                      <a16:creationId xmlns:a16="http://schemas.microsoft.com/office/drawing/2014/main" id="{B95A64DE-1F8D-91AF-082C-EABAC5AD7B02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340737" y="3629564"/>
                  <a:ext cx="96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13" name="잉크 612">
                  <a:extLst>
                    <a:ext uri="{FF2B5EF4-FFF2-40B4-BE49-F238E27FC236}">
                      <a16:creationId xmlns:a16="http://schemas.microsoft.com/office/drawing/2014/main" id="{6D6A77E1-37C8-152D-B678-4501A899088D}"/>
                    </a:ext>
                  </a:extLst>
                </p14:cNvPr>
                <p14:cNvContentPartPr/>
                <p14:nvPr/>
              </p14:nvContentPartPr>
              <p14:xfrm>
                <a:off x="5466017" y="3661964"/>
                <a:ext cx="93960" cy="76680"/>
              </p14:xfrm>
            </p:contentPart>
          </mc:Choice>
          <mc:Fallback xmlns="">
            <p:pic>
              <p:nvPicPr>
                <p:cNvPr id="613" name="잉크 612">
                  <a:extLst>
                    <a:ext uri="{FF2B5EF4-FFF2-40B4-BE49-F238E27FC236}">
                      <a16:creationId xmlns:a16="http://schemas.microsoft.com/office/drawing/2014/main" id="{6D6A77E1-37C8-152D-B678-4501A899088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5457377" y="3652964"/>
                  <a:ext cx="111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14" name="잉크 613">
                  <a:extLst>
                    <a:ext uri="{FF2B5EF4-FFF2-40B4-BE49-F238E27FC236}">
                      <a16:creationId xmlns:a16="http://schemas.microsoft.com/office/drawing/2014/main" id="{A0A4CD7F-35C8-59E5-626A-6D30AAC9E5ED}"/>
                    </a:ext>
                  </a:extLst>
                </p14:cNvPr>
                <p14:cNvContentPartPr/>
                <p14:nvPr/>
              </p14:nvContentPartPr>
              <p14:xfrm>
                <a:off x="5589137" y="3649364"/>
                <a:ext cx="39600" cy="83520"/>
              </p14:xfrm>
            </p:contentPart>
          </mc:Choice>
          <mc:Fallback xmlns="">
            <p:pic>
              <p:nvPicPr>
                <p:cNvPr id="614" name="잉크 613">
                  <a:extLst>
                    <a:ext uri="{FF2B5EF4-FFF2-40B4-BE49-F238E27FC236}">
                      <a16:creationId xmlns:a16="http://schemas.microsoft.com/office/drawing/2014/main" id="{A0A4CD7F-35C8-59E5-626A-6D30AAC9E5E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5580137" y="3640724"/>
                  <a:ext cx="57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15" name="잉크 614">
                  <a:extLst>
                    <a:ext uri="{FF2B5EF4-FFF2-40B4-BE49-F238E27FC236}">
                      <a16:creationId xmlns:a16="http://schemas.microsoft.com/office/drawing/2014/main" id="{4EA1E824-FCCF-C944-067E-91E6039D16DC}"/>
                    </a:ext>
                  </a:extLst>
                </p14:cNvPr>
                <p14:cNvContentPartPr/>
                <p14:nvPr/>
              </p14:nvContentPartPr>
              <p14:xfrm>
                <a:off x="5617577" y="3667004"/>
                <a:ext cx="96120" cy="77760"/>
              </p14:xfrm>
            </p:contentPart>
          </mc:Choice>
          <mc:Fallback xmlns="">
            <p:pic>
              <p:nvPicPr>
                <p:cNvPr id="615" name="잉크 614">
                  <a:extLst>
                    <a:ext uri="{FF2B5EF4-FFF2-40B4-BE49-F238E27FC236}">
                      <a16:creationId xmlns:a16="http://schemas.microsoft.com/office/drawing/2014/main" id="{4EA1E824-FCCF-C944-067E-91E6039D16DC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608937" y="3658004"/>
                  <a:ext cx="1137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8" name="그룹 637">
            <a:extLst>
              <a:ext uri="{FF2B5EF4-FFF2-40B4-BE49-F238E27FC236}">
                <a16:creationId xmlns:a16="http://schemas.microsoft.com/office/drawing/2014/main" id="{B7C062F4-CE6C-670C-7BD5-D65851017FE4}"/>
              </a:ext>
            </a:extLst>
          </p:cNvPr>
          <p:cNvGrpSpPr/>
          <p:nvPr/>
        </p:nvGrpSpPr>
        <p:grpSpPr>
          <a:xfrm>
            <a:off x="4179017" y="3971924"/>
            <a:ext cx="1378080" cy="150120"/>
            <a:chOff x="4179017" y="3971924"/>
            <a:chExt cx="137808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18" name="잉크 617">
                  <a:extLst>
                    <a:ext uri="{FF2B5EF4-FFF2-40B4-BE49-F238E27FC236}">
                      <a16:creationId xmlns:a16="http://schemas.microsoft.com/office/drawing/2014/main" id="{E6E31F59-DA42-5042-3B5C-23E66E941B36}"/>
                    </a:ext>
                  </a:extLst>
                </p14:cNvPr>
                <p14:cNvContentPartPr/>
                <p14:nvPr/>
              </p14:nvContentPartPr>
              <p14:xfrm>
                <a:off x="4179017" y="3989564"/>
                <a:ext cx="48240" cy="95760"/>
              </p14:xfrm>
            </p:contentPart>
          </mc:Choice>
          <mc:Fallback xmlns="">
            <p:pic>
              <p:nvPicPr>
                <p:cNvPr id="618" name="잉크 617">
                  <a:extLst>
                    <a:ext uri="{FF2B5EF4-FFF2-40B4-BE49-F238E27FC236}">
                      <a16:creationId xmlns:a16="http://schemas.microsoft.com/office/drawing/2014/main" id="{E6E31F59-DA42-5042-3B5C-23E66E941B3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4174697" y="3985244"/>
                  <a:ext cx="56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19" name="잉크 618">
                  <a:extLst>
                    <a:ext uri="{FF2B5EF4-FFF2-40B4-BE49-F238E27FC236}">
                      <a16:creationId xmlns:a16="http://schemas.microsoft.com/office/drawing/2014/main" id="{2DD5F6F3-106C-4697-E852-13FD78BAA4CB}"/>
                    </a:ext>
                  </a:extLst>
                </p14:cNvPr>
                <p14:cNvContentPartPr/>
                <p14:nvPr/>
              </p14:nvContentPartPr>
              <p14:xfrm>
                <a:off x="4217897" y="4048604"/>
                <a:ext cx="82800" cy="67680"/>
              </p14:xfrm>
            </p:contentPart>
          </mc:Choice>
          <mc:Fallback xmlns="">
            <p:pic>
              <p:nvPicPr>
                <p:cNvPr id="619" name="잉크 618">
                  <a:extLst>
                    <a:ext uri="{FF2B5EF4-FFF2-40B4-BE49-F238E27FC236}">
                      <a16:creationId xmlns:a16="http://schemas.microsoft.com/office/drawing/2014/main" id="{2DD5F6F3-106C-4697-E852-13FD78BAA4CB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213577" y="4044284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20" name="잉크 619">
                  <a:extLst>
                    <a:ext uri="{FF2B5EF4-FFF2-40B4-BE49-F238E27FC236}">
                      <a16:creationId xmlns:a16="http://schemas.microsoft.com/office/drawing/2014/main" id="{EE2AC5AC-2085-19BD-CB74-D74624C03264}"/>
                    </a:ext>
                  </a:extLst>
                </p14:cNvPr>
                <p14:cNvContentPartPr/>
                <p14:nvPr/>
              </p14:nvContentPartPr>
              <p14:xfrm>
                <a:off x="4287377" y="4024484"/>
                <a:ext cx="39600" cy="13320"/>
              </p14:xfrm>
            </p:contentPart>
          </mc:Choice>
          <mc:Fallback xmlns="">
            <p:pic>
              <p:nvPicPr>
                <p:cNvPr id="620" name="잉크 619">
                  <a:extLst>
                    <a:ext uri="{FF2B5EF4-FFF2-40B4-BE49-F238E27FC236}">
                      <a16:creationId xmlns:a16="http://schemas.microsoft.com/office/drawing/2014/main" id="{EE2AC5AC-2085-19BD-CB74-D74624C0326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283057" y="4020164"/>
                  <a:ext cx="48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21" name="잉크 620">
                  <a:extLst>
                    <a:ext uri="{FF2B5EF4-FFF2-40B4-BE49-F238E27FC236}">
                      <a16:creationId xmlns:a16="http://schemas.microsoft.com/office/drawing/2014/main" id="{65956454-4A76-899E-2C04-94F6466AA522}"/>
                    </a:ext>
                  </a:extLst>
                </p14:cNvPr>
                <p14:cNvContentPartPr/>
                <p14:nvPr/>
              </p14:nvContentPartPr>
              <p14:xfrm>
                <a:off x="4295657" y="4038524"/>
                <a:ext cx="46440" cy="21960"/>
              </p14:xfrm>
            </p:contentPart>
          </mc:Choice>
          <mc:Fallback xmlns="">
            <p:pic>
              <p:nvPicPr>
                <p:cNvPr id="621" name="잉크 620">
                  <a:extLst>
                    <a:ext uri="{FF2B5EF4-FFF2-40B4-BE49-F238E27FC236}">
                      <a16:creationId xmlns:a16="http://schemas.microsoft.com/office/drawing/2014/main" id="{65956454-4A76-899E-2C04-94F6466AA52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291337" y="4034204"/>
                  <a:ext cx="55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22" name="잉크 621">
                  <a:extLst>
                    <a:ext uri="{FF2B5EF4-FFF2-40B4-BE49-F238E27FC236}">
                      <a16:creationId xmlns:a16="http://schemas.microsoft.com/office/drawing/2014/main" id="{7AF10718-BD70-FCF5-680F-2C502A489B5A}"/>
                    </a:ext>
                  </a:extLst>
                </p14:cNvPr>
                <p14:cNvContentPartPr/>
                <p14:nvPr/>
              </p14:nvContentPartPr>
              <p14:xfrm>
                <a:off x="4300697" y="4044284"/>
                <a:ext cx="128520" cy="77760"/>
              </p14:xfrm>
            </p:contentPart>
          </mc:Choice>
          <mc:Fallback xmlns="">
            <p:pic>
              <p:nvPicPr>
                <p:cNvPr id="622" name="잉크 621">
                  <a:extLst>
                    <a:ext uri="{FF2B5EF4-FFF2-40B4-BE49-F238E27FC236}">
                      <a16:creationId xmlns:a16="http://schemas.microsoft.com/office/drawing/2014/main" id="{7AF10718-BD70-FCF5-680F-2C502A489B5A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4296377" y="4039964"/>
                  <a:ext cx="137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623" name="잉크 622">
                  <a:extLst>
                    <a:ext uri="{FF2B5EF4-FFF2-40B4-BE49-F238E27FC236}">
                      <a16:creationId xmlns:a16="http://schemas.microsoft.com/office/drawing/2014/main" id="{97B98B55-C67D-0446-EC89-E4CEBD8DFA2B}"/>
                    </a:ext>
                  </a:extLst>
                </p14:cNvPr>
                <p14:cNvContentPartPr/>
                <p14:nvPr/>
              </p14:nvContentPartPr>
              <p14:xfrm>
                <a:off x="4433177" y="4013324"/>
                <a:ext cx="16920" cy="19440"/>
              </p14:xfrm>
            </p:contentPart>
          </mc:Choice>
          <mc:Fallback xmlns="">
            <p:pic>
              <p:nvPicPr>
                <p:cNvPr id="623" name="잉크 622">
                  <a:extLst>
                    <a:ext uri="{FF2B5EF4-FFF2-40B4-BE49-F238E27FC236}">
                      <a16:creationId xmlns:a16="http://schemas.microsoft.com/office/drawing/2014/main" id="{97B98B55-C67D-0446-EC89-E4CEBD8DFA2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428857" y="4009004"/>
                  <a:ext cx="25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624" name="잉크 623">
                  <a:extLst>
                    <a:ext uri="{FF2B5EF4-FFF2-40B4-BE49-F238E27FC236}">
                      <a16:creationId xmlns:a16="http://schemas.microsoft.com/office/drawing/2014/main" id="{B85133B3-EA87-8A74-0584-C18EF80F6582}"/>
                    </a:ext>
                  </a:extLst>
                </p14:cNvPr>
                <p14:cNvContentPartPr/>
                <p14:nvPr/>
              </p14:nvContentPartPr>
              <p14:xfrm>
                <a:off x="4424177" y="4036004"/>
                <a:ext cx="55440" cy="46440"/>
              </p14:xfrm>
            </p:contentPart>
          </mc:Choice>
          <mc:Fallback xmlns="">
            <p:pic>
              <p:nvPicPr>
                <p:cNvPr id="624" name="잉크 623">
                  <a:extLst>
                    <a:ext uri="{FF2B5EF4-FFF2-40B4-BE49-F238E27FC236}">
                      <a16:creationId xmlns:a16="http://schemas.microsoft.com/office/drawing/2014/main" id="{B85133B3-EA87-8A74-0584-C18EF80F658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4419857" y="4031684"/>
                  <a:ext cx="64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625" name="잉크 624">
                  <a:extLst>
                    <a:ext uri="{FF2B5EF4-FFF2-40B4-BE49-F238E27FC236}">
                      <a16:creationId xmlns:a16="http://schemas.microsoft.com/office/drawing/2014/main" id="{E2633E04-1BC2-CA94-00E9-03C4035859D2}"/>
                    </a:ext>
                  </a:extLst>
                </p14:cNvPr>
                <p14:cNvContentPartPr/>
                <p14:nvPr/>
              </p14:nvContentPartPr>
              <p14:xfrm>
                <a:off x="4500497" y="4035644"/>
                <a:ext cx="93960" cy="68760"/>
              </p14:xfrm>
            </p:contentPart>
          </mc:Choice>
          <mc:Fallback xmlns="">
            <p:pic>
              <p:nvPicPr>
                <p:cNvPr id="625" name="잉크 624">
                  <a:extLst>
                    <a:ext uri="{FF2B5EF4-FFF2-40B4-BE49-F238E27FC236}">
                      <a16:creationId xmlns:a16="http://schemas.microsoft.com/office/drawing/2014/main" id="{E2633E04-1BC2-CA94-00E9-03C4035859D2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4496177" y="4031324"/>
                  <a:ext cx="102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626" name="잉크 625">
                  <a:extLst>
                    <a:ext uri="{FF2B5EF4-FFF2-40B4-BE49-F238E27FC236}">
                      <a16:creationId xmlns:a16="http://schemas.microsoft.com/office/drawing/2014/main" id="{DEC95B05-62C7-F5E2-5A23-253830ED2BF4}"/>
                    </a:ext>
                  </a:extLst>
                </p14:cNvPr>
                <p14:cNvContentPartPr/>
                <p14:nvPr/>
              </p14:nvContentPartPr>
              <p14:xfrm>
                <a:off x="4640897" y="4000364"/>
                <a:ext cx="70920" cy="97200"/>
              </p14:xfrm>
            </p:contentPart>
          </mc:Choice>
          <mc:Fallback xmlns="">
            <p:pic>
              <p:nvPicPr>
                <p:cNvPr id="626" name="잉크 625">
                  <a:extLst>
                    <a:ext uri="{FF2B5EF4-FFF2-40B4-BE49-F238E27FC236}">
                      <a16:creationId xmlns:a16="http://schemas.microsoft.com/office/drawing/2014/main" id="{DEC95B05-62C7-F5E2-5A23-253830ED2BF4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4636577" y="3996044"/>
                  <a:ext cx="79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627" name="잉크 626">
                  <a:extLst>
                    <a:ext uri="{FF2B5EF4-FFF2-40B4-BE49-F238E27FC236}">
                      <a16:creationId xmlns:a16="http://schemas.microsoft.com/office/drawing/2014/main" id="{8EB20AF2-E6DD-7872-84CA-F57F920680D3}"/>
                    </a:ext>
                  </a:extLst>
                </p14:cNvPr>
                <p14:cNvContentPartPr/>
                <p14:nvPr/>
              </p14:nvContentPartPr>
              <p14:xfrm>
                <a:off x="4741697" y="3989204"/>
                <a:ext cx="36000" cy="104400"/>
              </p14:xfrm>
            </p:contentPart>
          </mc:Choice>
          <mc:Fallback xmlns="">
            <p:pic>
              <p:nvPicPr>
                <p:cNvPr id="627" name="잉크 626">
                  <a:extLst>
                    <a:ext uri="{FF2B5EF4-FFF2-40B4-BE49-F238E27FC236}">
                      <a16:creationId xmlns:a16="http://schemas.microsoft.com/office/drawing/2014/main" id="{8EB20AF2-E6DD-7872-84CA-F57F920680D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737377" y="3984884"/>
                  <a:ext cx="44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28" name="잉크 627">
                  <a:extLst>
                    <a:ext uri="{FF2B5EF4-FFF2-40B4-BE49-F238E27FC236}">
                      <a16:creationId xmlns:a16="http://schemas.microsoft.com/office/drawing/2014/main" id="{2C5C0DC6-6050-66D5-AB4C-0B53B2044A82}"/>
                    </a:ext>
                  </a:extLst>
                </p14:cNvPr>
                <p14:cNvContentPartPr/>
                <p14:nvPr/>
              </p14:nvContentPartPr>
              <p14:xfrm>
                <a:off x="4750697" y="4035284"/>
                <a:ext cx="45720" cy="76680"/>
              </p14:xfrm>
            </p:contentPart>
          </mc:Choice>
          <mc:Fallback xmlns="">
            <p:pic>
              <p:nvPicPr>
                <p:cNvPr id="628" name="잉크 627">
                  <a:extLst>
                    <a:ext uri="{FF2B5EF4-FFF2-40B4-BE49-F238E27FC236}">
                      <a16:creationId xmlns:a16="http://schemas.microsoft.com/office/drawing/2014/main" id="{2C5C0DC6-6050-66D5-AB4C-0B53B2044A8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746377" y="4030964"/>
                  <a:ext cx="54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29" name="잉크 628">
                  <a:extLst>
                    <a:ext uri="{FF2B5EF4-FFF2-40B4-BE49-F238E27FC236}">
                      <a16:creationId xmlns:a16="http://schemas.microsoft.com/office/drawing/2014/main" id="{A6F017D4-C29A-75BE-0AD5-2022B2743DA8}"/>
                    </a:ext>
                  </a:extLst>
                </p14:cNvPr>
                <p14:cNvContentPartPr/>
                <p14:nvPr/>
              </p14:nvContentPartPr>
              <p14:xfrm>
                <a:off x="4910177" y="3993884"/>
                <a:ext cx="38520" cy="92160"/>
              </p14:xfrm>
            </p:contentPart>
          </mc:Choice>
          <mc:Fallback xmlns="">
            <p:pic>
              <p:nvPicPr>
                <p:cNvPr id="629" name="잉크 628">
                  <a:extLst>
                    <a:ext uri="{FF2B5EF4-FFF2-40B4-BE49-F238E27FC236}">
                      <a16:creationId xmlns:a16="http://schemas.microsoft.com/office/drawing/2014/main" id="{A6F017D4-C29A-75BE-0AD5-2022B2743DA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905857" y="3989564"/>
                  <a:ext cx="47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630" name="잉크 629">
                  <a:extLst>
                    <a:ext uri="{FF2B5EF4-FFF2-40B4-BE49-F238E27FC236}">
                      <a16:creationId xmlns:a16="http://schemas.microsoft.com/office/drawing/2014/main" id="{E7206B32-CC12-3282-4BD9-0B3062FE5ADF}"/>
                    </a:ext>
                  </a:extLst>
                </p14:cNvPr>
                <p14:cNvContentPartPr/>
                <p14:nvPr/>
              </p14:nvContentPartPr>
              <p14:xfrm>
                <a:off x="4949777" y="4036724"/>
                <a:ext cx="68040" cy="65520"/>
              </p14:xfrm>
            </p:contentPart>
          </mc:Choice>
          <mc:Fallback xmlns="">
            <p:pic>
              <p:nvPicPr>
                <p:cNvPr id="630" name="잉크 629">
                  <a:extLst>
                    <a:ext uri="{FF2B5EF4-FFF2-40B4-BE49-F238E27FC236}">
                      <a16:creationId xmlns:a16="http://schemas.microsoft.com/office/drawing/2014/main" id="{E7206B32-CC12-3282-4BD9-0B3062FE5AD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945457" y="4032404"/>
                  <a:ext cx="76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31" name="잉크 630">
                  <a:extLst>
                    <a:ext uri="{FF2B5EF4-FFF2-40B4-BE49-F238E27FC236}">
                      <a16:creationId xmlns:a16="http://schemas.microsoft.com/office/drawing/2014/main" id="{D7772CED-8607-DD8B-430C-4EC64E0526C6}"/>
                    </a:ext>
                  </a:extLst>
                </p14:cNvPr>
                <p14:cNvContentPartPr/>
                <p14:nvPr/>
              </p14:nvContentPartPr>
              <p14:xfrm>
                <a:off x="5046977" y="3971924"/>
                <a:ext cx="36720" cy="71640"/>
              </p14:xfrm>
            </p:contentPart>
          </mc:Choice>
          <mc:Fallback xmlns="">
            <p:pic>
              <p:nvPicPr>
                <p:cNvPr id="631" name="잉크 630">
                  <a:extLst>
                    <a:ext uri="{FF2B5EF4-FFF2-40B4-BE49-F238E27FC236}">
                      <a16:creationId xmlns:a16="http://schemas.microsoft.com/office/drawing/2014/main" id="{D7772CED-8607-DD8B-430C-4EC64E0526C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042657" y="3967604"/>
                  <a:ext cx="45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32" name="잉크 631">
                  <a:extLst>
                    <a:ext uri="{FF2B5EF4-FFF2-40B4-BE49-F238E27FC236}">
                      <a16:creationId xmlns:a16="http://schemas.microsoft.com/office/drawing/2014/main" id="{F8ECD0C5-355D-7E23-C46F-0A04ECFC7EFC}"/>
                    </a:ext>
                  </a:extLst>
                </p14:cNvPr>
                <p14:cNvContentPartPr/>
                <p14:nvPr/>
              </p14:nvContentPartPr>
              <p14:xfrm>
                <a:off x="5053817" y="4014764"/>
                <a:ext cx="24480" cy="6120"/>
              </p14:xfrm>
            </p:contentPart>
          </mc:Choice>
          <mc:Fallback xmlns="">
            <p:pic>
              <p:nvPicPr>
                <p:cNvPr id="632" name="잉크 631">
                  <a:extLst>
                    <a:ext uri="{FF2B5EF4-FFF2-40B4-BE49-F238E27FC236}">
                      <a16:creationId xmlns:a16="http://schemas.microsoft.com/office/drawing/2014/main" id="{F8ECD0C5-355D-7E23-C46F-0A04ECFC7EF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049497" y="4010444"/>
                  <a:ext cx="3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33" name="잉크 632">
                  <a:extLst>
                    <a:ext uri="{FF2B5EF4-FFF2-40B4-BE49-F238E27FC236}">
                      <a16:creationId xmlns:a16="http://schemas.microsoft.com/office/drawing/2014/main" id="{C57B5F65-80C9-6E61-DF53-F11DA94AA702}"/>
                    </a:ext>
                  </a:extLst>
                </p14:cNvPr>
                <p14:cNvContentPartPr/>
                <p14:nvPr/>
              </p14:nvContentPartPr>
              <p14:xfrm>
                <a:off x="5068577" y="4052564"/>
                <a:ext cx="65160" cy="39240"/>
              </p14:xfrm>
            </p:contentPart>
          </mc:Choice>
          <mc:Fallback xmlns="">
            <p:pic>
              <p:nvPicPr>
                <p:cNvPr id="633" name="잉크 632">
                  <a:extLst>
                    <a:ext uri="{FF2B5EF4-FFF2-40B4-BE49-F238E27FC236}">
                      <a16:creationId xmlns:a16="http://schemas.microsoft.com/office/drawing/2014/main" id="{C57B5F65-80C9-6E61-DF53-F11DA94AA70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064257" y="4048244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34" name="잉크 633">
                  <a:extLst>
                    <a:ext uri="{FF2B5EF4-FFF2-40B4-BE49-F238E27FC236}">
                      <a16:creationId xmlns:a16="http://schemas.microsoft.com/office/drawing/2014/main" id="{A68C14D7-311C-FA99-014B-6EF65CAA6993}"/>
                    </a:ext>
                  </a:extLst>
                </p14:cNvPr>
                <p14:cNvContentPartPr/>
                <p14:nvPr/>
              </p14:nvContentPartPr>
              <p14:xfrm>
                <a:off x="5139857" y="4006124"/>
                <a:ext cx="63000" cy="44640"/>
              </p14:xfrm>
            </p:contentPart>
          </mc:Choice>
          <mc:Fallback xmlns="">
            <p:pic>
              <p:nvPicPr>
                <p:cNvPr id="634" name="잉크 633">
                  <a:extLst>
                    <a:ext uri="{FF2B5EF4-FFF2-40B4-BE49-F238E27FC236}">
                      <a16:creationId xmlns:a16="http://schemas.microsoft.com/office/drawing/2014/main" id="{A68C14D7-311C-FA99-014B-6EF65CAA6993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135537" y="4001804"/>
                  <a:ext cx="71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35" name="잉크 634">
                  <a:extLst>
                    <a:ext uri="{FF2B5EF4-FFF2-40B4-BE49-F238E27FC236}">
                      <a16:creationId xmlns:a16="http://schemas.microsoft.com/office/drawing/2014/main" id="{DE8D18CC-2140-68F3-9036-D4E97E118B83}"/>
                    </a:ext>
                  </a:extLst>
                </p14:cNvPr>
                <p14:cNvContentPartPr/>
                <p14:nvPr/>
              </p14:nvContentPartPr>
              <p14:xfrm>
                <a:off x="5217977" y="4004684"/>
                <a:ext cx="25920" cy="45000"/>
              </p14:xfrm>
            </p:contentPart>
          </mc:Choice>
          <mc:Fallback xmlns="">
            <p:pic>
              <p:nvPicPr>
                <p:cNvPr id="635" name="잉크 634">
                  <a:extLst>
                    <a:ext uri="{FF2B5EF4-FFF2-40B4-BE49-F238E27FC236}">
                      <a16:creationId xmlns:a16="http://schemas.microsoft.com/office/drawing/2014/main" id="{DE8D18CC-2140-68F3-9036-D4E97E118B8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213657" y="4000364"/>
                  <a:ext cx="34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36" name="잉크 635">
                  <a:extLst>
                    <a:ext uri="{FF2B5EF4-FFF2-40B4-BE49-F238E27FC236}">
                      <a16:creationId xmlns:a16="http://schemas.microsoft.com/office/drawing/2014/main" id="{12D7DFDD-71B4-667E-4154-8B346CFFAF52}"/>
                    </a:ext>
                  </a:extLst>
                </p14:cNvPr>
                <p14:cNvContentPartPr/>
                <p14:nvPr/>
              </p14:nvContentPartPr>
              <p14:xfrm>
                <a:off x="5306177" y="3989204"/>
                <a:ext cx="145800" cy="55080"/>
              </p14:xfrm>
            </p:contentPart>
          </mc:Choice>
          <mc:Fallback xmlns="">
            <p:pic>
              <p:nvPicPr>
                <p:cNvPr id="636" name="잉크 635">
                  <a:extLst>
                    <a:ext uri="{FF2B5EF4-FFF2-40B4-BE49-F238E27FC236}">
                      <a16:creationId xmlns:a16="http://schemas.microsoft.com/office/drawing/2014/main" id="{12D7DFDD-71B4-667E-4154-8B346CFFAF5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301857" y="3984884"/>
                  <a:ext cx="15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637" name="잉크 636">
                  <a:extLst>
                    <a:ext uri="{FF2B5EF4-FFF2-40B4-BE49-F238E27FC236}">
                      <a16:creationId xmlns:a16="http://schemas.microsoft.com/office/drawing/2014/main" id="{22EDBC16-10A2-B0C0-FC1C-7919E76BC960}"/>
                    </a:ext>
                  </a:extLst>
                </p14:cNvPr>
                <p14:cNvContentPartPr/>
                <p14:nvPr/>
              </p14:nvContentPartPr>
              <p14:xfrm>
                <a:off x="5445497" y="3976964"/>
                <a:ext cx="111600" cy="66960"/>
              </p14:xfrm>
            </p:contentPart>
          </mc:Choice>
          <mc:Fallback xmlns="">
            <p:pic>
              <p:nvPicPr>
                <p:cNvPr id="637" name="잉크 636">
                  <a:extLst>
                    <a:ext uri="{FF2B5EF4-FFF2-40B4-BE49-F238E27FC236}">
                      <a16:creationId xmlns:a16="http://schemas.microsoft.com/office/drawing/2014/main" id="{22EDBC16-10A2-B0C0-FC1C-7919E76BC960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441177" y="3972644"/>
                  <a:ext cx="1202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6" name="그룹 685">
            <a:extLst>
              <a:ext uri="{FF2B5EF4-FFF2-40B4-BE49-F238E27FC236}">
                <a16:creationId xmlns:a16="http://schemas.microsoft.com/office/drawing/2014/main" id="{9716D3B5-7CE9-28C4-001F-C0D1687B1719}"/>
              </a:ext>
            </a:extLst>
          </p:cNvPr>
          <p:cNvGrpSpPr/>
          <p:nvPr/>
        </p:nvGrpSpPr>
        <p:grpSpPr>
          <a:xfrm>
            <a:off x="5741417" y="3865724"/>
            <a:ext cx="1426680" cy="192240"/>
            <a:chOff x="5741417" y="3865724"/>
            <a:chExt cx="142668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39" name="잉크 638">
                  <a:extLst>
                    <a:ext uri="{FF2B5EF4-FFF2-40B4-BE49-F238E27FC236}">
                      <a16:creationId xmlns:a16="http://schemas.microsoft.com/office/drawing/2014/main" id="{8BF7CC81-CB1C-C6C1-F489-21E4BD451A1F}"/>
                    </a:ext>
                  </a:extLst>
                </p14:cNvPr>
                <p14:cNvContentPartPr/>
                <p14:nvPr/>
              </p14:nvContentPartPr>
              <p14:xfrm>
                <a:off x="5741417" y="3971204"/>
                <a:ext cx="50760" cy="75600"/>
              </p14:xfrm>
            </p:contentPart>
          </mc:Choice>
          <mc:Fallback xmlns="">
            <p:pic>
              <p:nvPicPr>
                <p:cNvPr id="639" name="잉크 638">
                  <a:extLst>
                    <a:ext uri="{FF2B5EF4-FFF2-40B4-BE49-F238E27FC236}">
                      <a16:creationId xmlns:a16="http://schemas.microsoft.com/office/drawing/2014/main" id="{8BF7CC81-CB1C-C6C1-F489-21E4BD451A1F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737097" y="3966884"/>
                  <a:ext cx="59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40" name="잉크 639">
                  <a:extLst>
                    <a:ext uri="{FF2B5EF4-FFF2-40B4-BE49-F238E27FC236}">
                      <a16:creationId xmlns:a16="http://schemas.microsoft.com/office/drawing/2014/main" id="{08EEE816-E3AD-BE5F-D4B1-768DF2A46EA0}"/>
                    </a:ext>
                  </a:extLst>
                </p14:cNvPr>
                <p14:cNvContentPartPr/>
                <p14:nvPr/>
              </p14:nvContentPartPr>
              <p14:xfrm>
                <a:off x="5808017" y="3983804"/>
                <a:ext cx="68400" cy="58320"/>
              </p14:xfrm>
            </p:contentPart>
          </mc:Choice>
          <mc:Fallback xmlns="">
            <p:pic>
              <p:nvPicPr>
                <p:cNvPr id="640" name="잉크 639">
                  <a:extLst>
                    <a:ext uri="{FF2B5EF4-FFF2-40B4-BE49-F238E27FC236}">
                      <a16:creationId xmlns:a16="http://schemas.microsoft.com/office/drawing/2014/main" id="{08EEE816-E3AD-BE5F-D4B1-768DF2A46EA0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803697" y="3979484"/>
                  <a:ext cx="77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41" name="잉크 640">
                  <a:extLst>
                    <a:ext uri="{FF2B5EF4-FFF2-40B4-BE49-F238E27FC236}">
                      <a16:creationId xmlns:a16="http://schemas.microsoft.com/office/drawing/2014/main" id="{570F140E-8DB1-DD87-52EA-D404162ADC41}"/>
                    </a:ext>
                  </a:extLst>
                </p14:cNvPr>
                <p14:cNvContentPartPr/>
                <p14:nvPr/>
              </p14:nvContentPartPr>
              <p14:xfrm>
                <a:off x="5877497" y="3973004"/>
                <a:ext cx="53280" cy="19080"/>
              </p14:xfrm>
            </p:contentPart>
          </mc:Choice>
          <mc:Fallback xmlns="">
            <p:pic>
              <p:nvPicPr>
                <p:cNvPr id="641" name="잉크 640">
                  <a:extLst>
                    <a:ext uri="{FF2B5EF4-FFF2-40B4-BE49-F238E27FC236}">
                      <a16:creationId xmlns:a16="http://schemas.microsoft.com/office/drawing/2014/main" id="{570F140E-8DB1-DD87-52EA-D404162ADC4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73177" y="3968684"/>
                  <a:ext cx="61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42" name="잉크 641">
                  <a:extLst>
                    <a:ext uri="{FF2B5EF4-FFF2-40B4-BE49-F238E27FC236}">
                      <a16:creationId xmlns:a16="http://schemas.microsoft.com/office/drawing/2014/main" id="{097113F6-CE82-FEE2-DDC1-33A7B3664071}"/>
                    </a:ext>
                  </a:extLst>
                </p14:cNvPr>
                <p14:cNvContentPartPr/>
                <p14:nvPr/>
              </p14:nvContentPartPr>
              <p14:xfrm>
                <a:off x="5908097" y="3962204"/>
                <a:ext cx="41400" cy="86760"/>
              </p14:xfrm>
            </p:contentPart>
          </mc:Choice>
          <mc:Fallback xmlns="">
            <p:pic>
              <p:nvPicPr>
                <p:cNvPr id="642" name="잉크 641">
                  <a:extLst>
                    <a:ext uri="{FF2B5EF4-FFF2-40B4-BE49-F238E27FC236}">
                      <a16:creationId xmlns:a16="http://schemas.microsoft.com/office/drawing/2014/main" id="{097113F6-CE82-FEE2-DDC1-33A7B366407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903777" y="3957884"/>
                  <a:ext cx="50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43" name="잉크 642">
                  <a:extLst>
                    <a:ext uri="{FF2B5EF4-FFF2-40B4-BE49-F238E27FC236}">
                      <a16:creationId xmlns:a16="http://schemas.microsoft.com/office/drawing/2014/main" id="{D0A2CA78-CB34-D94C-8C10-BFBC4AD142EB}"/>
                    </a:ext>
                  </a:extLst>
                </p14:cNvPr>
                <p14:cNvContentPartPr/>
                <p14:nvPr/>
              </p14:nvContentPartPr>
              <p14:xfrm>
                <a:off x="5971457" y="3886964"/>
                <a:ext cx="86400" cy="171000"/>
              </p14:xfrm>
            </p:contentPart>
          </mc:Choice>
          <mc:Fallback xmlns="">
            <p:pic>
              <p:nvPicPr>
                <p:cNvPr id="643" name="잉크 642">
                  <a:extLst>
                    <a:ext uri="{FF2B5EF4-FFF2-40B4-BE49-F238E27FC236}">
                      <a16:creationId xmlns:a16="http://schemas.microsoft.com/office/drawing/2014/main" id="{D0A2CA78-CB34-D94C-8C10-BFBC4AD142E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967137" y="3882644"/>
                  <a:ext cx="95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44" name="잉크 643">
                  <a:extLst>
                    <a:ext uri="{FF2B5EF4-FFF2-40B4-BE49-F238E27FC236}">
                      <a16:creationId xmlns:a16="http://schemas.microsoft.com/office/drawing/2014/main" id="{EF48C8FF-DFF3-AB73-D3E1-9E4842B50689}"/>
                    </a:ext>
                  </a:extLst>
                </p14:cNvPr>
                <p14:cNvContentPartPr/>
                <p14:nvPr/>
              </p14:nvContentPartPr>
              <p14:xfrm>
                <a:off x="6054617" y="3982724"/>
                <a:ext cx="50040" cy="9720"/>
              </p14:xfrm>
            </p:contentPart>
          </mc:Choice>
          <mc:Fallback xmlns="">
            <p:pic>
              <p:nvPicPr>
                <p:cNvPr id="644" name="잉크 643">
                  <a:extLst>
                    <a:ext uri="{FF2B5EF4-FFF2-40B4-BE49-F238E27FC236}">
                      <a16:creationId xmlns:a16="http://schemas.microsoft.com/office/drawing/2014/main" id="{EF48C8FF-DFF3-AB73-D3E1-9E4842B50689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050297" y="3978404"/>
                  <a:ext cx="58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45" name="잉크 644">
                  <a:extLst>
                    <a:ext uri="{FF2B5EF4-FFF2-40B4-BE49-F238E27FC236}">
                      <a16:creationId xmlns:a16="http://schemas.microsoft.com/office/drawing/2014/main" id="{0662D64F-295B-6D89-ED45-AD0F925D7C04}"/>
                    </a:ext>
                  </a:extLst>
                </p14:cNvPr>
                <p14:cNvContentPartPr/>
                <p14:nvPr/>
              </p14:nvContentPartPr>
              <p14:xfrm>
                <a:off x="6083057" y="3956804"/>
                <a:ext cx="23040" cy="70200"/>
              </p14:xfrm>
            </p:contentPart>
          </mc:Choice>
          <mc:Fallback xmlns="">
            <p:pic>
              <p:nvPicPr>
                <p:cNvPr id="645" name="잉크 644">
                  <a:extLst>
                    <a:ext uri="{FF2B5EF4-FFF2-40B4-BE49-F238E27FC236}">
                      <a16:creationId xmlns:a16="http://schemas.microsoft.com/office/drawing/2014/main" id="{0662D64F-295B-6D89-ED45-AD0F925D7C04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078737" y="3952484"/>
                  <a:ext cx="31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46" name="잉크 645">
                  <a:extLst>
                    <a:ext uri="{FF2B5EF4-FFF2-40B4-BE49-F238E27FC236}">
                      <a16:creationId xmlns:a16="http://schemas.microsoft.com/office/drawing/2014/main" id="{28EA0BEF-3E69-6F88-F964-46D582803E5B}"/>
                    </a:ext>
                  </a:extLst>
                </p14:cNvPr>
                <p14:cNvContentPartPr/>
                <p14:nvPr/>
              </p14:nvContentPartPr>
              <p14:xfrm>
                <a:off x="6120857" y="3987404"/>
                <a:ext cx="54000" cy="49320"/>
              </p14:xfrm>
            </p:contentPart>
          </mc:Choice>
          <mc:Fallback xmlns="">
            <p:pic>
              <p:nvPicPr>
                <p:cNvPr id="646" name="잉크 645">
                  <a:extLst>
                    <a:ext uri="{FF2B5EF4-FFF2-40B4-BE49-F238E27FC236}">
                      <a16:creationId xmlns:a16="http://schemas.microsoft.com/office/drawing/2014/main" id="{28EA0BEF-3E69-6F88-F964-46D582803E5B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116537" y="3983084"/>
                  <a:ext cx="62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47" name="잉크 646">
                  <a:extLst>
                    <a:ext uri="{FF2B5EF4-FFF2-40B4-BE49-F238E27FC236}">
                      <a16:creationId xmlns:a16="http://schemas.microsoft.com/office/drawing/2014/main" id="{26B4DF74-0140-1DBF-B214-2893606A5FC1}"/>
                    </a:ext>
                  </a:extLst>
                </p14:cNvPr>
                <p14:cNvContentPartPr/>
                <p14:nvPr/>
              </p14:nvContentPartPr>
              <p14:xfrm>
                <a:off x="6175217" y="3975164"/>
                <a:ext cx="46800" cy="8640"/>
              </p14:xfrm>
            </p:contentPart>
          </mc:Choice>
          <mc:Fallback xmlns="">
            <p:pic>
              <p:nvPicPr>
                <p:cNvPr id="647" name="잉크 646">
                  <a:extLst>
                    <a:ext uri="{FF2B5EF4-FFF2-40B4-BE49-F238E27FC236}">
                      <a16:creationId xmlns:a16="http://schemas.microsoft.com/office/drawing/2014/main" id="{26B4DF74-0140-1DBF-B214-2893606A5FC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170897" y="3970844"/>
                  <a:ext cx="55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48" name="잉크 647">
                  <a:extLst>
                    <a:ext uri="{FF2B5EF4-FFF2-40B4-BE49-F238E27FC236}">
                      <a16:creationId xmlns:a16="http://schemas.microsoft.com/office/drawing/2014/main" id="{CCB4EE4A-B3F8-3FF7-6BA2-22B9EF9995D4}"/>
                    </a:ext>
                  </a:extLst>
                </p14:cNvPr>
                <p14:cNvContentPartPr/>
                <p14:nvPr/>
              </p14:nvContentPartPr>
              <p14:xfrm>
                <a:off x="6191057" y="3942404"/>
                <a:ext cx="19800" cy="81720"/>
              </p14:xfrm>
            </p:contentPart>
          </mc:Choice>
          <mc:Fallback xmlns="">
            <p:pic>
              <p:nvPicPr>
                <p:cNvPr id="648" name="잉크 647">
                  <a:extLst>
                    <a:ext uri="{FF2B5EF4-FFF2-40B4-BE49-F238E27FC236}">
                      <a16:creationId xmlns:a16="http://schemas.microsoft.com/office/drawing/2014/main" id="{CCB4EE4A-B3F8-3FF7-6BA2-22B9EF9995D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186737" y="3938084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49" name="잉크 648">
                  <a:extLst>
                    <a:ext uri="{FF2B5EF4-FFF2-40B4-BE49-F238E27FC236}">
                      <a16:creationId xmlns:a16="http://schemas.microsoft.com/office/drawing/2014/main" id="{4689DD25-F872-4C08-7A0A-356C68D46425}"/>
                    </a:ext>
                  </a:extLst>
                </p14:cNvPr>
                <p14:cNvContentPartPr/>
                <p14:nvPr/>
              </p14:nvContentPartPr>
              <p14:xfrm>
                <a:off x="6234257" y="3961124"/>
                <a:ext cx="53640" cy="77400"/>
              </p14:xfrm>
            </p:contentPart>
          </mc:Choice>
          <mc:Fallback xmlns="">
            <p:pic>
              <p:nvPicPr>
                <p:cNvPr id="649" name="잉크 648">
                  <a:extLst>
                    <a:ext uri="{FF2B5EF4-FFF2-40B4-BE49-F238E27FC236}">
                      <a16:creationId xmlns:a16="http://schemas.microsoft.com/office/drawing/2014/main" id="{4689DD25-F872-4C08-7A0A-356C68D46425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229937" y="3956804"/>
                  <a:ext cx="62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50" name="잉크 649">
                  <a:extLst>
                    <a:ext uri="{FF2B5EF4-FFF2-40B4-BE49-F238E27FC236}">
                      <a16:creationId xmlns:a16="http://schemas.microsoft.com/office/drawing/2014/main" id="{512BC5A6-321E-F9BE-9C30-CA8CEF090F53}"/>
                    </a:ext>
                  </a:extLst>
                </p14:cNvPr>
                <p14:cNvContentPartPr/>
                <p14:nvPr/>
              </p14:nvContentPartPr>
              <p14:xfrm>
                <a:off x="6302657" y="3942404"/>
                <a:ext cx="93240" cy="87120"/>
              </p14:xfrm>
            </p:contentPart>
          </mc:Choice>
          <mc:Fallback xmlns="">
            <p:pic>
              <p:nvPicPr>
                <p:cNvPr id="650" name="잉크 649">
                  <a:extLst>
                    <a:ext uri="{FF2B5EF4-FFF2-40B4-BE49-F238E27FC236}">
                      <a16:creationId xmlns:a16="http://schemas.microsoft.com/office/drawing/2014/main" id="{512BC5A6-321E-F9BE-9C30-CA8CEF090F53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298337" y="3938084"/>
                  <a:ext cx="101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52" name="잉크 651">
                  <a:extLst>
                    <a:ext uri="{FF2B5EF4-FFF2-40B4-BE49-F238E27FC236}">
                      <a16:creationId xmlns:a16="http://schemas.microsoft.com/office/drawing/2014/main" id="{BE31BAFD-F88E-5109-1BD5-59848BB5BE8A}"/>
                    </a:ext>
                  </a:extLst>
                </p14:cNvPr>
                <p14:cNvContentPartPr/>
                <p14:nvPr/>
              </p14:nvContentPartPr>
              <p14:xfrm>
                <a:off x="6521177" y="3917924"/>
                <a:ext cx="40320" cy="68400"/>
              </p14:xfrm>
            </p:contentPart>
          </mc:Choice>
          <mc:Fallback xmlns="">
            <p:pic>
              <p:nvPicPr>
                <p:cNvPr id="652" name="잉크 651">
                  <a:extLst>
                    <a:ext uri="{FF2B5EF4-FFF2-40B4-BE49-F238E27FC236}">
                      <a16:creationId xmlns:a16="http://schemas.microsoft.com/office/drawing/2014/main" id="{BE31BAFD-F88E-5109-1BD5-59848BB5BE8A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516857" y="3913604"/>
                  <a:ext cx="48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53" name="잉크 652">
                  <a:extLst>
                    <a:ext uri="{FF2B5EF4-FFF2-40B4-BE49-F238E27FC236}">
                      <a16:creationId xmlns:a16="http://schemas.microsoft.com/office/drawing/2014/main" id="{9D0F8B9B-6764-A142-1FC1-2356BB4A1DDC}"/>
                    </a:ext>
                  </a:extLst>
                </p14:cNvPr>
                <p14:cNvContentPartPr/>
                <p14:nvPr/>
              </p14:nvContentPartPr>
              <p14:xfrm>
                <a:off x="6584537" y="3906764"/>
                <a:ext cx="39600" cy="64800"/>
              </p14:xfrm>
            </p:contentPart>
          </mc:Choice>
          <mc:Fallback xmlns="">
            <p:pic>
              <p:nvPicPr>
                <p:cNvPr id="653" name="잉크 652">
                  <a:extLst>
                    <a:ext uri="{FF2B5EF4-FFF2-40B4-BE49-F238E27FC236}">
                      <a16:creationId xmlns:a16="http://schemas.microsoft.com/office/drawing/2014/main" id="{9D0F8B9B-6764-A142-1FC1-2356BB4A1DDC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580217" y="3902444"/>
                  <a:ext cx="48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54" name="잉크 653">
                  <a:extLst>
                    <a:ext uri="{FF2B5EF4-FFF2-40B4-BE49-F238E27FC236}">
                      <a16:creationId xmlns:a16="http://schemas.microsoft.com/office/drawing/2014/main" id="{BF92A145-E834-3104-A612-E09183D9FCC4}"/>
                    </a:ext>
                  </a:extLst>
                </p14:cNvPr>
                <p14:cNvContentPartPr/>
                <p14:nvPr/>
              </p14:nvContentPartPr>
              <p14:xfrm>
                <a:off x="6627017" y="3865724"/>
                <a:ext cx="34920" cy="31680"/>
              </p14:xfrm>
            </p:contentPart>
          </mc:Choice>
          <mc:Fallback xmlns="">
            <p:pic>
              <p:nvPicPr>
                <p:cNvPr id="654" name="잉크 653">
                  <a:extLst>
                    <a:ext uri="{FF2B5EF4-FFF2-40B4-BE49-F238E27FC236}">
                      <a16:creationId xmlns:a16="http://schemas.microsoft.com/office/drawing/2014/main" id="{BF92A145-E834-3104-A612-E09183D9FCC4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622697" y="3861404"/>
                  <a:ext cx="43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55" name="잉크 654">
                  <a:extLst>
                    <a:ext uri="{FF2B5EF4-FFF2-40B4-BE49-F238E27FC236}">
                      <a16:creationId xmlns:a16="http://schemas.microsoft.com/office/drawing/2014/main" id="{5CDFCA13-E54D-8AAE-08F4-16203D11197B}"/>
                    </a:ext>
                  </a:extLst>
                </p14:cNvPr>
                <p14:cNvContentPartPr/>
                <p14:nvPr/>
              </p14:nvContentPartPr>
              <p14:xfrm>
                <a:off x="6630617" y="3887324"/>
                <a:ext cx="100800" cy="83160"/>
              </p14:xfrm>
            </p:contentPart>
          </mc:Choice>
          <mc:Fallback xmlns="">
            <p:pic>
              <p:nvPicPr>
                <p:cNvPr id="655" name="잉크 654">
                  <a:extLst>
                    <a:ext uri="{FF2B5EF4-FFF2-40B4-BE49-F238E27FC236}">
                      <a16:creationId xmlns:a16="http://schemas.microsoft.com/office/drawing/2014/main" id="{5CDFCA13-E54D-8AAE-08F4-16203D11197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6626297" y="3883004"/>
                  <a:ext cx="109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56" name="잉크 655">
                  <a:extLst>
                    <a:ext uri="{FF2B5EF4-FFF2-40B4-BE49-F238E27FC236}">
                      <a16:creationId xmlns:a16="http://schemas.microsoft.com/office/drawing/2014/main" id="{C1735552-2E75-BA49-9BA4-6E4380438DE9}"/>
                    </a:ext>
                  </a:extLst>
                </p14:cNvPr>
                <p14:cNvContentPartPr/>
                <p14:nvPr/>
              </p14:nvContentPartPr>
              <p14:xfrm>
                <a:off x="6749057" y="3896684"/>
                <a:ext cx="98640" cy="68040"/>
              </p14:xfrm>
            </p:contentPart>
          </mc:Choice>
          <mc:Fallback xmlns="">
            <p:pic>
              <p:nvPicPr>
                <p:cNvPr id="656" name="잉크 655">
                  <a:extLst>
                    <a:ext uri="{FF2B5EF4-FFF2-40B4-BE49-F238E27FC236}">
                      <a16:creationId xmlns:a16="http://schemas.microsoft.com/office/drawing/2014/main" id="{C1735552-2E75-BA49-9BA4-6E4380438DE9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744737" y="3892364"/>
                  <a:ext cx="107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57" name="잉크 656">
                  <a:extLst>
                    <a:ext uri="{FF2B5EF4-FFF2-40B4-BE49-F238E27FC236}">
                      <a16:creationId xmlns:a16="http://schemas.microsoft.com/office/drawing/2014/main" id="{7BDDB1AF-EAF0-240C-F1B3-369B0784D860}"/>
                    </a:ext>
                  </a:extLst>
                </p14:cNvPr>
                <p14:cNvContentPartPr/>
                <p14:nvPr/>
              </p14:nvContentPartPr>
              <p14:xfrm>
                <a:off x="6873257" y="3899204"/>
                <a:ext cx="14400" cy="58680"/>
              </p14:xfrm>
            </p:contentPart>
          </mc:Choice>
          <mc:Fallback xmlns="">
            <p:pic>
              <p:nvPicPr>
                <p:cNvPr id="657" name="잉크 656">
                  <a:extLst>
                    <a:ext uri="{FF2B5EF4-FFF2-40B4-BE49-F238E27FC236}">
                      <a16:creationId xmlns:a16="http://schemas.microsoft.com/office/drawing/2014/main" id="{7BDDB1AF-EAF0-240C-F1B3-369B0784D860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868937" y="3894884"/>
                  <a:ext cx="23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58" name="잉크 657">
                  <a:extLst>
                    <a:ext uri="{FF2B5EF4-FFF2-40B4-BE49-F238E27FC236}">
                      <a16:creationId xmlns:a16="http://schemas.microsoft.com/office/drawing/2014/main" id="{337BA93D-0F84-997F-B208-5457E37AED2F}"/>
                    </a:ext>
                  </a:extLst>
                </p14:cNvPr>
                <p14:cNvContentPartPr/>
                <p14:nvPr/>
              </p14:nvContentPartPr>
              <p14:xfrm>
                <a:off x="6932657" y="3877244"/>
                <a:ext cx="16560" cy="60120"/>
              </p14:xfrm>
            </p:contentPart>
          </mc:Choice>
          <mc:Fallback xmlns="">
            <p:pic>
              <p:nvPicPr>
                <p:cNvPr id="658" name="잉크 657">
                  <a:extLst>
                    <a:ext uri="{FF2B5EF4-FFF2-40B4-BE49-F238E27FC236}">
                      <a16:creationId xmlns:a16="http://schemas.microsoft.com/office/drawing/2014/main" id="{337BA93D-0F84-997F-B208-5457E37AED2F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928337" y="3872924"/>
                  <a:ext cx="25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59" name="잉크 658">
                  <a:extLst>
                    <a:ext uri="{FF2B5EF4-FFF2-40B4-BE49-F238E27FC236}">
                      <a16:creationId xmlns:a16="http://schemas.microsoft.com/office/drawing/2014/main" id="{3086779E-CAC7-6F6A-9AF7-588F61D94200}"/>
                    </a:ext>
                  </a:extLst>
                </p14:cNvPr>
                <p14:cNvContentPartPr/>
                <p14:nvPr/>
              </p14:nvContentPartPr>
              <p14:xfrm>
                <a:off x="6952817" y="3875804"/>
                <a:ext cx="57960" cy="54360"/>
              </p14:xfrm>
            </p:contentPart>
          </mc:Choice>
          <mc:Fallback xmlns="">
            <p:pic>
              <p:nvPicPr>
                <p:cNvPr id="659" name="잉크 658">
                  <a:extLst>
                    <a:ext uri="{FF2B5EF4-FFF2-40B4-BE49-F238E27FC236}">
                      <a16:creationId xmlns:a16="http://schemas.microsoft.com/office/drawing/2014/main" id="{3086779E-CAC7-6F6A-9AF7-588F61D94200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948497" y="3871484"/>
                  <a:ext cx="66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60" name="잉크 659">
                  <a:extLst>
                    <a:ext uri="{FF2B5EF4-FFF2-40B4-BE49-F238E27FC236}">
                      <a16:creationId xmlns:a16="http://schemas.microsoft.com/office/drawing/2014/main" id="{9D05202E-2B1E-2298-4B36-9071A55AD7F1}"/>
                    </a:ext>
                  </a:extLst>
                </p14:cNvPr>
                <p14:cNvContentPartPr/>
                <p14:nvPr/>
              </p14:nvContentPartPr>
              <p14:xfrm>
                <a:off x="6979457" y="3929444"/>
                <a:ext cx="48960" cy="21600"/>
              </p14:xfrm>
            </p:contentPart>
          </mc:Choice>
          <mc:Fallback xmlns="">
            <p:pic>
              <p:nvPicPr>
                <p:cNvPr id="660" name="잉크 659">
                  <a:extLst>
                    <a:ext uri="{FF2B5EF4-FFF2-40B4-BE49-F238E27FC236}">
                      <a16:creationId xmlns:a16="http://schemas.microsoft.com/office/drawing/2014/main" id="{9D05202E-2B1E-2298-4B36-9071A55AD7F1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6975137" y="3925124"/>
                  <a:ext cx="57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61" name="잉크 660">
                  <a:extLst>
                    <a:ext uri="{FF2B5EF4-FFF2-40B4-BE49-F238E27FC236}">
                      <a16:creationId xmlns:a16="http://schemas.microsoft.com/office/drawing/2014/main" id="{58FE2A12-FCB6-B76E-5FFA-7BCEAF316FE9}"/>
                    </a:ext>
                  </a:extLst>
                </p14:cNvPr>
                <p14:cNvContentPartPr/>
                <p14:nvPr/>
              </p14:nvContentPartPr>
              <p14:xfrm>
                <a:off x="7039937" y="3895604"/>
                <a:ext cx="128160" cy="57600"/>
              </p14:xfrm>
            </p:contentPart>
          </mc:Choice>
          <mc:Fallback xmlns="">
            <p:pic>
              <p:nvPicPr>
                <p:cNvPr id="661" name="잉크 660">
                  <a:extLst>
                    <a:ext uri="{FF2B5EF4-FFF2-40B4-BE49-F238E27FC236}">
                      <a16:creationId xmlns:a16="http://schemas.microsoft.com/office/drawing/2014/main" id="{58FE2A12-FCB6-B76E-5FFA-7BCEAF316FE9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035617" y="3891284"/>
                  <a:ext cx="13680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5" name="그룹 684">
            <a:extLst>
              <a:ext uri="{FF2B5EF4-FFF2-40B4-BE49-F238E27FC236}">
                <a16:creationId xmlns:a16="http://schemas.microsoft.com/office/drawing/2014/main" id="{644A768E-8A71-CE4C-780B-467FB5AEBF45}"/>
              </a:ext>
            </a:extLst>
          </p:cNvPr>
          <p:cNvGrpSpPr/>
          <p:nvPr/>
        </p:nvGrpSpPr>
        <p:grpSpPr>
          <a:xfrm>
            <a:off x="7354937" y="3710564"/>
            <a:ext cx="2084400" cy="242280"/>
            <a:chOff x="7354937" y="3710564"/>
            <a:chExt cx="208440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62" name="잉크 661">
                  <a:extLst>
                    <a:ext uri="{FF2B5EF4-FFF2-40B4-BE49-F238E27FC236}">
                      <a16:creationId xmlns:a16="http://schemas.microsoft.com/office/drawing/2014/main" id="{ACEE1387-3CFD-0080-4E24-E7F30E16A1C2}"/>
                    </a:ext>
                  </a:extLst>
                </p14:cNvPr>
                <p14:cNvContentPartPr/>
                <p14:nvPr/>
              </p14:nvContentPartPr>
              <p14:xfrm>
                <a:off x="7354937" y="3862124"/>
                <a:ext cx="37800" cy="63360"/>
              </p14:xfrm>
            </p:contentPart>
          </mc:Choice>
          <mc:Fallback xmlns="">
            <p:pic>
              <p:nvPicPr>
                <p:cNvPr id="662" name="잉크 661">
                  <a:extLst>
                    <a:ext uri="{FF2B5EF4-FFF2-40B4-BE49-F238E27FC236}">
                      <a16:creationId xmlns:a16="http://schemas.microsoft.com/office/drawing/2014/main" id="{ACEE1387-3CFD-0080-4E24-E7F30E16A1C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350617" y="3857804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663" name="잉크 662">
                  <a:extLst>
                    <a:ext uri="{FF2B5EF4-FFF2-40B4-BE49-F238E27FC236}">
                      <a16:creationId xmlns:a16="http://schemas.microsoft.com/office/drawing/2014/main" id="{8BE73735-FEB2-76C3-39F5-41BEB08CBAFE}"/>
                    </a:ext>
                  </a:extLst>
                </p14:cNvPr>
                <p14:cNvContentPartPr/>
                <p14:nvPr/>
              </p14:nvContentPartPr>
              <p14:xfrm>
                <a:off x="7415777" y="3861044"/>
                <a:ext cx="73800" cy="90000"/>
              </p14:xfrm>
            </p:contentPart>
          </mc:Choice>
          <mc:Fallback xmlns="">
            <p:pic>
              <p:nvPicPr>
                <p:cNvPr id="663" name="잉크 662">
                  <a:extLst>
                    <a:ext uri="{FF2B5EF4-FFF2-40B4-BE49-F238E27FC236}">
                      <a16:creationId xmlns:a16="http://schemas.microsoft.com/office/drawing/2014/main" id="{8BE73735-FEB2-76C3-39F5-41BEB08CBAFE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411457" y="3856724"/>
                  <a:ext cx="82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664" name="잉크 663">
                  <a:extLst>
                    <a:ext uri="{FF2B5EF4-FFF2-40B4-BE49-F238E27FC236}">
                      <a16:creationId xmlns:a16="http://schemas.microsoft.com/office/drawing/2014/main" id="{865D7C87-E7A5-1CDA-479A-86A2CEA9A2A0}"/>
                    </a:ext>
                  </a:extLst>
                </p14:cNvPr>
                <p14:cNvContentPartPr/>
                <p14:nvPr/>
              </p14:nvContentPartPr>
              <p14:xfrm>
                <a:off x="7512617" y="3838724"/>
                <a:ext cx="102600" cy="77400"/>
              </p14:xfrm>
            </p:contentPart>
          </mc:Choice>
          <mc:Fallback xmlns="">
            <p:pic>
              <p:nvPicPr>
                <p:cNvPr id="664" name="잉크 663">
                  <a:extLst>
                    <a:ext uri="{FF2B5EF4-FFF2-40B4-BE49-F238E27FC236}">
                      <a16:creationId xmlns:a16="http://schemas.microsoft.com/office/drawing/2014/main" id="{865D7C87-E7A5-1CDA-479A-86A2CEA9A2A0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508297" y="3834404"/>
                  <a:ext cx="111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665" name="잉크 664">
                  <a:extLst>
                    <a:ext uri="{FF2B5EF4-FFF2-40B4-BE49-F238E27FC236}">
                      <a16:creationId xmlns:a16="http://schemas.microsoft.com/office/drawing/2014/main" id="{9EB7DC7B-11AC-C9D0-E7A4-C65BE1B7DA5B}"/>
                    </a:ext>
                  </a:extLst>
                </p14:cNvPr>
                <p14:cNvContentPartPr/>
                <p14:nvPr/>
              </p14:nvContentPartPr>
              <p14:xfrm>
                <a:off x="7542857" y="3896684"/>
                <a:ext cx="60480" cy="56160"/>
              </p14:xfrm>
            </p:contentPart>
          </mc:Choice>
          <mc:Fallback xmlns="">
            <p:pic>
              <p:nvPicPr>
                <p:cNvPr id="665" name="잉크 664">
                  <a:extLst>
                    <a:ext uri="{FF2B5EF4-FFF2-40B4-BE49-F238E27FC236}">
                      <a16:creationId xmlns:a16="http://schemas.microsoft.com/office/drawing/2014/main" id="{9EB7DC7B-11AC-C9D0-E7A4-C65BE1B7DA5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538537" y="3892364"/>
                  <a:ext cx="69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666" name="잉크 665">
                  <a:extLst>
                    <a:ext uri="{FF2B5EF4-FFF2-40B4-BE49-F238E27FC236}">
                      <a16:creationId xmlns:a16="http://schemas.microsoft.com/office/drawing/2014/main" id="{1CD0B023-CCCC-75F3-93FA-8F4712D8DAB4}"/>
                    </a:ext>
                  </a:extLst>
                </p14:cNvPr>
                <p14:cNvContentPartPr/>
                <p14:nvPr/>
              </p14:nvContentPartPr>
              <p14:xfrm>
                <a:off x="7675337" y="3798404"/>
                <a:ext cx="59040" cy="64080"/>
              </p14:xfrm>
            </p:contentPart>
          </mc:Choice>
          <mc:Fallback xmlns="">
            <p:pic>
              <p:nvPicPr>
                <p:cNvPr id="666" name="잉크 665">
                  <a:extLst>
                    <a:ext uri="{FF2B5EF4-FFF2-40B4-BE49-F238E27FC236}">
                      <a16:creationId xmlns:a16="http://schemas.microsoft.com/office/drawing/2014/main" id="{1CD0B023-CCCC-75F3-93FA-8F4712D8DAB4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671017" y="3794084"/>
                  <a:ext cx="67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667" name="잉크 666">
                  <a:extLst>
                    <a:ext uri="{FF2B5EF4-FFF2-40B4-BE49-F238E27FC236}">
                      <a16:creationId xmlns:a16="http://schemas.microsoft.com/office/drawing/2014/main" id="{FE421A89-D16A-4500-9768-A6D69DB0D760}"/>
                    </a:ext>
                  </a:extLst>
                </p14:cNvPr>
                <p14:cNvContentPartPr/>
                <p14:nvPr/>
              </p14:nvContentPartPr>
              <p14:xfrm>
                <a:off x="7694777" y="3869684"/>
                <a:ext cx="85320" cy="75600"/>
              </p14:xfrm>
            </p:contentPart>
          </mc:Choice>
          <mc:Fallback xmlns="">
            <p:pic>
              <p:nvPicPr>
                <p:cNvPr id="667" name="잉크 666">
                  <a:extLst>
                    <a:ext uri="{FF2B5EF4-FFF2-40B4-BE49-F238E27FC236}">
                      <a16:creationId xmlns:a16="http://schemas.microsoft.com/office/drawing/2014/main" id="{FE421A89-D16A-4500-9768-A6D69DB0D760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690457" y="3865364"/>
                  <a:ext cx="93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668" name="잉크 667">
                  <a:extLst>
                    <a:ext uri="{FF2B5EF4-FFF2-40B4-BE49-F238E27FC236}">
                      <a16:creationId xmlns:a16="http://schemas.microsoft.com/office/drawing/2014/main" id="{9F8C6ADD-FA0F-2837-733E-2F5B023AFAE5}"/>
                    </a:ext>
                  </a:extLst>
                </p14:cNvPr>
                <p14:cNvContentPartPr/>
                <p14:nvPr/>
              </p14:nvContentPartPr>
              <p14:xfrm>
                <a:off x="7828337" y="3801284"/>
                <a:ext cx="118440" cy="128160"/>
              </p14:xfrm>
            </p:contentPart>
          </mc:Choice>
          <mc:Fallback xmlns="">
            <p:pic>
              <p:nvPicPr>
                <p:cNvPr id="668" name="잉크 667">
                  <a:extLst>
                    <a:ext uri="{FF2B5EF4-FFF2-40B4-BE49-F238E27FC236}">
                      <a16:creationId xmlns:a16="http://schemas.microsoft.com/office/drawing/2014/main" id="{9F8C6ADD-FA0F-2837-733E-2F5B023AFAE5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824017" y="3796964"/>
                  <a:ext cx="127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669" name="잉크 668">
                  <a:extLst>
                    <a:ext uri="{FF2B5EF4-FFF2-40B4-BE49-F238E27FC236}">
                      <a16:creationId xmlns:a16="http://schemas.microsoft.com/office/drawing/2014/main" id="{D485994E-E554-1EB4-2159-9263E12E82F9}"/>
                    </a:ext>
                  </a:extLst>
                </p14:cNvPr>
                <p14:cNvContentPartPr/>
                <p14:nvPr/>
              </p14:nvContentPartPr>
              <p14:xfrm>
                <a:off x="7970177" y="3781124"/>
                <a:ext cx="45360" cy="74160"/>
              </p14:xfrm>
            </p:contentPart>
          </mc:Choice>
          <mc:Fallback xmlns="">
            <p:pic>
              <p:nvPicPr>
                <p:cNvPr id="669" name="잉크 668">
                  <a:extLst>
                    <a:ext uri="{FF2B5EF4-FFF2-40B4-BE49-F238E27FC236}">
                      <a16:creationId xmlns:a16="http://schemas.microsoft.com/office/drawing/2014/main" id="{D485994E-E554-1EB4-2159-9263E12E82F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7965857" y="3776804"/>
                  <a:ext cx="54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670" name="잉크 669">
                  <a:extLst>
                    <a:ext uri="{FF2B5EF4-FFF2-40B4-BE49-F238E27FC236}">
                      <a16:creationId xmlns:a16="http://schemas.microsoft.com/office/drawing/2014/main" id="{830B7060-5473-0265-0A38-0029BE674E72}"/>
                    </a:ext>
                  </a:extLst>
                </p14:cNvPr>
                <p14:cNvContentPartPr/>
                <p14:nvPr/>
              </p14:nvContentPartPr>
              <p14:xfrm>
                <a:off x="7980977" y="3831884"/>
                <a:ext cx="25920" cy="23760"/>
              </p14:xfrm>
            </p:contentPart>
          </mc:Choice>
          <mc:Fallback xmlns="">
            <p:pic>
              <p:nvPicPr>
                <p:cNvPr id="670" name="잉크 669">
                  <a:extLst>
                    <a:ext uri="{FF2B5EF4-FFF2-40B4-BE49-F238E27FC236}">
                      <a16:creationId xmlns:a16="http://schemas.microsoft.com/office/drawing/2014/main" id="{830B7060-5473-0265-0A38-0029BE674E72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7976657" y="3827564"/>
                  <a:ext cx="34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671" name="잉크 670">
                  <a:extLst>
                    <a:ext uri="{FF2B5EF4-FFF2-40B4-BE49-F238E27FC236}">
                      <a16:creationId xmlns:a16="http://schemas.microsoft.com/office/drawing/2014/main" id="{3C052433-7FEB-CA1C-A14F-8198300FFCBD}"/>
                    </a:ext>
                  </a:extLst>
                </p14:cNvPr>
                <p14:cNvContentPartPr/>
                <p14:nvPr/>
              </p14:nvContentPartPr>
              <p14:xfrm>
                <a:off x="7993217" y="3875804"/>
                <a:ext cx="72720" cy="38880"/>
              </p14:xfrm>
            </p:contentPart>
          </mc:Choice>
          <mc:Fallback xmlns="">
            <p:pic>
              <p:nvPicPr>
                <p:cNvPr id="671" name="잉크 670">
                  <a:extLst>
                    <a:ext uri="{FF2B5EF4-FFF2-40B4-BE49-F238E27FC236}">
                      <a16:creationId xmlns:a16="http://schemas.microsoft.com/office/drawing/2014/main" id="{3C052433-7FEB-CA1C-A14F-8198300FFCBD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7988897" y="3871484"/>
                  <a:ext cx="81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672" name="잉크 671">
                  <a:extLst>
                    <a:ext uri="{FF2B5EF4-FFF2-40B4-BE49-F238E27FC236}">
                      <a16:creationId xmlns:a16="http://schemas.microsoft.com/office/drawing/2014/main" id="{839304D8-4B4E-1EAC-D8CE-E487BF4679AD}"/>
                    </a:ext>
                  </a:extLst>
                </p14:cNvPr>
                <p14:cNvContentPartPr/>
                <p14:nvPr/>
              </p14:nvContentPartPr>
              <p14:xfrm>
                <a:off x="8086457" y="3839804"/>
                <a:ext cx="34920" cy="42120"/>
              </p14:xfrm>
            </p:contentPart>
          </mc:Choice>
          <mc:Fallback xmlns="">
            <p:pic>
              <p:nvPicPr>
                <p:cNvPr id="672" name="잉크 671">
                  <a:extLst>
                    <a:ext uri="{FF2B5EF4-FFF2-40B4-BE49-F238E27FC236}">
                      <a16:creationId xmlns:a16="http://schemas.microsoft.com/office/drawing/2014/main" id="{839304D8-4B4E-1EAC-D8CE-E487BF4679AD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082137" y="3835484"/>
                  <a:ext cx="43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673" name="잉크 672">
                  <a:extLst>
                    <a:ext uri="{FF2B5EF4-FFF2-40B4-BE49-F238E27FC236}">
                      <a16:creationId xmlns:a16="http://schemas.microsoft.com/office/drawing/2014/main" id="{88A35273-FFB1-CA00-E892-47BF97FB0E68}"/>
                    </a:ext>
                  </a:extLst>
                </p14:cNvPr>
                <p14:cNvContentPartPr/>
                <p14:nvPr/>
              </p14:nvContentPartPr>
              <p14:xfrm>
                <a:off x="8115617" y="3837644"/>
                <a:ext cx="53280" cy="46080"/>
              </p14:xfrm>
            </p:contentPart>
          </mc:Choice>
          <mc:Fallback xmlns="">
            <p:pic>
              <p:nvPicPr>
                <p:cNvPr id="673" name="잉크 672">
                  <a:extLst>
                    <a:ext uri="{FF2B5EF4-FFF2-40B4-BE49-F238E27FC236}">
                      <a16:creationId xmlns:a16="http://schemas.microsoft.com/office/drawing/2014/main" id="{88A35273-FFB1-CA00-E892-47BF97FB0E68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111297" y="3833324"/>
                  <a:ext cx="61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674" name="잉크 673">
                  <a:extLst>
                    <a:ext uri="{FF2B5EF4-FFF2-40B4-BE49-F238E27FC236}">
                      <a16:creationId xmlns:a16="http://schemas.microsoft.com/office/drawing/2014/main" id="{D23B300C-8F2A-26B5-E84A-338BF9809BA7}"/>
                    </a:ext>
                  </a:extLst>
                </p14:cNvPr>
                <p14:cNvContentPartPr/>
                <p14:nvPr/>
              </p14:nvContentPartPr>
              <p14:xfrm>
                <a:off x="8194097" y="3825404"/>
                <a:ext cx="15120" cy="64440"/>
              </p14:xfrm>
            </p:contentPart>
          </mc:Choice>
          <mc:Fallback xmlns="">
            <p:pic>
              <p:nvPicPr>
                <p:cNvPr id="674" name="잉크 673">
                  <a:extLst>
                    <a:ext uri="{FF2B5EF4-FFF2-40B4-BE49-F238E27FC236}">
                      <a16:creationId xmlns:a16="http://schemas.microsoft.com/office/drawing/2014/main" id="{D23B300C-8F2A-26B5-E84A-338BF9809BA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189777" y="3821084"/>
                  <a:ext cx="23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675" name="잉크 674">
                  <a:extLst>
                    <a:ext uri="{FF2B5EF4-FFF2-40B4-BE49-F238E27FC236}">
                      <a16:creationId xmlns:a16="http://schemas.microsoft.com/office/drawing/2014/main" id="{DE8C90BC-2234-EC41-89D1-002EE29866CD}"/>
                    </a:ext>
                  </a:extLst>
                </p14:cNvPr>
                <p14:cNvContentPartPr/>
                <p14:nvPr/>
              </p14:nvContentPartPr>
              <p14:xfrm>
                <a:off x="8261417" y="3826844"/>
                <a:ext cx="138600" cy="61920"/>
              </p14:xfrm>
            </p:contentPart>
          </mc:Choice>
          <mc:Fallback xmlns="">
            <p:pic>
              <p:nvPicPr>
                <p:cNvPr id="675" name="잉크 674">
                  <a:extLst>
                    <a:ext uri="{FF2B5EF4-FFF2-40B4-BE49-F238E27FC236}">
                      <a16:creationId xmlns:a16="http://schemas.microsoft.com/office/drawing/2014/main" id="{DE8C90BC-2234-EC41-89D1-002EE29866CD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257097" y="3822524"/>
                  <a:ext cx="147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676" name="잉크 675">
                  <a:extLst>
                    <a:ext uri="{FF2B5EF4-FFF2-40B4-BE49-F238E27FC236}">
                      <a16:creationId xmlns:a16="http://schemas.microsoft.com/office/drawing/2014/main" id="{98D78602-E006-3630-C52F-FF7574DCE0AB}"/>
                    </a:ext>
                  </a:extLst>
                </p14:cNvPr>
                <p14:cNvContentPartPr/>
                <p14:nvPr/>
              </p14:nvContentPartPr>
              <p14:xfrm>
                <a:off x="8425217" y="3771764"/>
                <a:ext cx="7920" cy="15480"/>
              </p14:xfrm>
            </p:contentPart>
          </mc:Choice>
          <mc:Fallback xmlns="">
            <p:pic>
              <p:nvPicPr>
                <p:cNvPr id="676" name="잉크 675">
                  <a:extLst>
                    <a:ext uri="{FF2B5EF4-FFF2-40B4-BE49-F238E27FC236}">
                      <a16:creationId xmlns:a16="http://schemas.microsoft.com/office/drawing/2014/main" id="{98D78602-E006-3630-C52F-FF7574DCE0AB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420897" y="3767444"/>
                  <a:ext cx="16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677" name="잉크 676">
                  <a:extLst>
                    <a:ext uri="{FF2B5EF4-FFF2-40B4-BE49-F238E27FC236}">
                      <a16:creationId xmlns:a16="http://schemas.microsoft.com/office/drawing/2014/main" id="{2F40B533-94B2-0332-F99C-0222C763DEBB}"/>
                    </a:ext>
                  </a:extLst>
                </p14:cNvPr>
                <p14:cNvContentPartPr/>
                <p14:nvPr/>
              </p14:nvContentPartPr>
              <p14:xfrm>
                <a:off x="8403617" y="3808124"/>
                <a:ext cx="46800" cy="54720"/>
              </p14:xfrm>
            </p:contentPart>
          </mc:Choice>
          <mc:Fallback xmlns="">
            <p:pic>
              <p:nvPicPr>
                <p:cNvPr id="677" name="잉크 676">
                  <a:extLst>
                    <a:ext uri="{FF2B5EF4-FFF2-40B4-BE49-F238E27FC236}">
                      <a16:creationId xmlns:a16="http://schemas.microsoft.com/office/drawing/2014/main" id="{2F40B533-94B2-0332-F99C-0222C763DEBB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399297" y="3803804"/>
                  <a:ext cx="55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678" name="잉크 677">
                  <a:extLst>
                    <a:ext uri="{FF2B5EF4-FFF2-40B4-BE49-F238E27FC236}">
                      <a16:creationId xmlns:a16="http://schemas.microsoft.com/office/drawing/2014/main" id="{D819C24F-21DE-D36F-14D0-86BFD3B344D2}"/>
                    </a:ext>
                  </a:extLst>
                </p14:cNvPr>
                <p14:cNvContentPartPr/>
                <p14:nvPr/>
              </p14:nvContentPartPr>
              <p14:xfrm>
                <a:off x="8484617" y="3830084"/>
                <a:ext cx="56520" cy="75960"/>
              </p14:xfrm>
            </p:contentPart>
          </mc:Choice>
          <mc:Fallback xmlns="">
            <p:pic>
              <p:nvPicPr>
                <p:cNvPr id="678" name="잉크 677">
                  <a:extLst>
                    <a:ext uri="{FF2B5EF4-FFF2-40B4-BE49-F238E27FC236}">
                      <a16:creationId xmlns:a16="http://schemas.microsoft.com/office/drawing/2014/main" id="{D819C24F-21DE-D36F-14D0-86BFD3B344D2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480297" y="3825764"/>
                  <a:ext cx="65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679" name="잉크 678">
                  <a:extLst>
                    <a:ext uri="{FF2B5EF4-FFF2-40B4-BE49-F238E27FC236}">
                      <a16:creationId xmlns:a16="http://schemas.microsoft.com/office/drawing/2014/main" id="{68FAE452-E005-9708-5E19-A2932D7624BE}"/>
                    </a:ext>
                  </a:extLst>
                </p14:cNvPr>
                <p14:cNvContentPartPr/>
                <p14:nvPr/>
              </p14:nvContentPartPr>
              <p14:xfrm>
                <a:off x="8672177" y="3785804"/>
                <a:ext cx="55440" cy="62640"/>
              </p14:xfrm>
            </p:contentPart>
          </mc:Choice>
          <mc:Fallback xmlns="">
            <p:pic>
              <p:nvPicPr>
                <p:cNvPr id="679" name="잉크 678">
                  <a:extLst>
                    <a:ext uri="{FF2B5EF4-FFF2-40B4-BE49-F238E27FC236}">
                      <a16:creationId xmlns:a16="http://schemas.microsoft.com/office/drawing/2014/main" id="{68FAE452-E005-9708-5E19-A2932D7624B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8667857" y="3781484"/>
                  <a:ext cx="64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680" name="잉크 679">
                  <a:extLst>
                    <a:ext uri="{FF2B5EF4-FFF2-40B4-BE49-F238E27FC236}">
                      <a16:creationId xmlns:a16="http://schemas.microsoft.com/office/drawing/2014/main" id="{44038B07-6AB8-165E-B2C1-5252D493E44A}"/>
                    </a:ext>
                  </a:extLst>
                </p14:cNvPr>
                <p14:cNvContentPartPr/>
                <p14:nvPr/>
              </p14:nvContentPartPr>
              <p14:xfrm>
                <a:off x="8775857" y="3793004"/>
                <a:ext cx="86760" cy="115920"/>
              </p14:xfrm>
            </p:contentPart>
          </mc:Choice>
          <mc:Fallback xmlns="">
            <p:pic>
              <p:nvPicPr>
                <p:cNvPr id="680" name="잉크 679">
                  <a:extLst>
                    <a:ext uri="{FF2B5EF4-FFF2-40B4-BE49-F238E27FC236}">
                      <a16:creationId xmlns:a16="http://schemas.microsoft.com/office/drawing/2014/main" id="{44038B07-6AB8-165E-B2C1-5252D493E44A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8771537" y="3788684"/>
                  <a:ext cx="95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681" name="잉크 680">
                  <a:extLst>
                    <a:ext uri="{FF2B5EF4-FFF2-40B4-BE49-F238E27FC236}">
                      <a16:creationId xmlns:a16="http://schemas.microsoft.com/office/drawing/2014/main" id="{2431C0B4-14B4-E626-66AC-B33803DF190C}"/>
                    </a:ext>
                  </a:extLst>
                </p14:cNvPr>
                <p14:cNvContentPartPr/>
                <p14:nvPr/>
              </p14:nvContentPartPr>
              <p14:xfrm>
                <a:off x="8889617" y="3797324"/>
                <a:ext cx="151560" cy="74520"/>
              </p14:xfrm>
            </p:contentPart>
          </mc:Choice>
          <mc:Fallback xmlns="">
            <p:pic>
              <p:nvPicPr>
                <p:cNvPr id="681" name="잉크 680">
                  <a:extLst>
                    <a:ext uri="{FF2B5EF4-FFF2-40B4-BE49-F238E27FC236}">
                      <a16:creationId xmlns:a16="http://schemas.microsoft.com/office/drawing/2014/main" id="{2431C0B4-14B4-E626-66AC-B33803DF190C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8885297" y="3793004"/>
                  <a:ext cx="160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682" name="잉크 681">
                  <a:extLst>
                    <a:ext uri="{FF2B5EF4-FFF2-40B4-BE49-F238E27FC236}">
                      <a16:creationId xmlns:a16="http://schemas.microsoft.com/office/drawing/2014/main" id="{C63765CF-BC57-893F-B0FC-4C33C7309280}"/>
                    </a:ext>
                  </a:extLst>
                </p14:cNvPr>
                <p14:cNvContentPartPr/>
                <p14:nvPr/>
              </p14:nvContentPartPr>
              <p14:xfrm>
                <a:off x="9117137" y="3777884"/>
                <a:ext cx="189000" cy="73080"/>
              </p14:xfrm>
            </p:contentPart>
          </mc:Choice>
          <mc:Fallback xmlns="">
            <p:pic>
              <p:nvPicPr>
                <p:cNvPr id="682" name="잉크 681">
                  <a:extLst>
                    <a:ext uri="{FF2B5EF4-FFF2-40B4-BE49-F238E27FC236}">
                      <a16:creationId xmlns:a16="http://schemas.microsoft.com/office/drawing/2014/main" id="{C63765CF-BC57-893F-B0FC-4C33C7309280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112817" y="3773564"/>
                  <a:ext cx="197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683" name="잉크 682">
                  <a:extLst>
                    <a:ext uri="{FF2B5EF4-FFF2-40B4-BE49-F238E27FC236}">
                      <a16:creationId xmlns:a16="http://schemas.microsoft.com/office/drawing/2014/main" id="{3BB7B69A-6602-1351-8B2D-F38F1CDF5BCD}"/>
                    </a:ext>
                  </a:extLst>
                </p14:cNvPr>
                <p14:cNvContentPartPr/>
                <p14:nvPr/>
              </p14:nvContentPartPr>
              <p14:xfrm>
                <a:off x="9358697" y="3710564"/>
                <a:ext cx="41040" cy="28080"/>
              </p14:xfrm>
            </p:contentPart>
          </mc:Choice>
          <mc:Fallback xmlns="">
            <p:pic>
              <p:nvPicPr>
                <p:cNvPr id="683" name="잉크 682">
                  <a:extLst>
                    <a:ext uri="{FF2B5EF4-FFF2-40B4-BE49-F238E27FC236}">
                      <a16:creationId xmlns:a16="http://schemas.microsoft.com/office/drawing/2014/main" id="{3BB7B69A-6602-1351-8B2D-F38F1CDF5BCD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354377" y="3706244"/>
                  <a:ext cx="49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684" name="잉크 683">
                  <a:extLst>
                    <a:ext uri="{FF2B5EF4-FFF2-40B4-BE49-F238E27FC236}">
                      <a16:creationId xmlns:a16="http://schemas.microsoft.com/office/drawing/2014/main" id="{BA756A4F-0B9E-362D-B5A0-BD631011EBFB}"/>
                    </a:ext>
                  </a:extLst>
                </p14:cNvPr>
                <p14:cNvContentPartPr/>
                <p14:nvPr/>
              </p14:nvContentPartPr>
              <p14:xfrm>
                <a:off x="9378857" y="3723164"/>
                <a:ext cx="60480" cy="90360"/>
              </p14:xfrm>
            </p:contentPart>
          </mc:Choice>
          <mc:Fallback xmlns="">
            <p:pic>
              <p:nvPicPr>
                <p:cNvPr id="684" name="잉크 683">
                  <a:extLst>
                    <a:ext uri="{FF2B5EF4-FFF2-40B4-BE49-F238E27FC236}">
                      <a16:creationId xmlns:a16="http://schemas.microsoft.com/office/drawing/2014/main" id="{BA756A4F-0B9E-362D-B5A0-BD631011EBFB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374537" y="3718844"/>
                  <a:ext cx="691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그룹 693">
            <a:extLst>
              <a:ext uri="{FF2B5EF4-FFF2-40B4-BE49-F238E27FC236}">
                <a16:creationId xmlns:a16="http://schemas.microsoft.com/office/drawing/2014/main" id="{07A82239-04BC-4BC9-874F-9B455C1D53D7}"/>
              </a:ext>
            </a:extLst>
          </p:cNvPr>
          <p:cNvGrpSpPr/>
          <p:nvPr/>
        </p:nvGrpSpPr>
        <p:grpSpPr>
          <a:xfrm>
            <a:off x="4136897" y="4337324"/>
            <a:ext cx="533880" cy="156600"/>
            <a:chOff x="4136897" y="4337324"/>
            <a:chExt cx="53388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687" name="잉크 686">
                  <a:extLst>
                    <a:ext uri="{FF2B5EF4-FFF2-40B4-BE49-F238E27FC236}">
                      <a16:creationId xmlns:a16="http://schemas.microsoft.com/office/drawing/2014/main" id="{5C90AC00-BBF8-C5F7-B828-BB8230D3872D}"/>
                    </a:ext>
                  </a:extLst>
                </p14:cNvPr>
                <p14:cNvContentPartPr/>
                <p14:nvPr/>
              </p14:nvContentPartPr>
              <p14:xfrm>
                <a:off x="4136897" y="4370084"/>
                <a:ext cx="56520" cy="123840"/>
              </p14:xfrm>
            </p:contentPart>
          </mc:Choice>
          <mc:Fallback xmlns="">
            <p:pic>
              <p:nvPicPr>
                <p:cNvPr id="687" name="잉크 686">
                  <a:extLst>
                    <a:ext uri="{FF2B5EF4-FFF2-40B4-BE49-F238E27FC236}">
                      <a16:creationId xmlns:a16="http://schemas.microsoft.com/office/drawing/2014/main" id="{5C90AC00-BBF8-C5F7-B828-BB8230D3872D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4127897" y="4361444"/>
                  <a:ext cx="74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688" name="잉크 687">
                  <a:extLst>
                    <a:ext uri="{FF2B5EF4-FFF2-40B4-BE49-F238E27FC236}">
                      <a16:creationId xmlns:a16="http://schemas.microsoft.com/office/drawing/2014/main" id="{BFC67CAB-111E-90EB-5FAD-75BC4600D184}"/>
                    </a:ext>
                  </a:extLst>
                </p14:cNvPr>
                <p14:cNvContentPartPr/>
                <p14:nvPr/>
              </p14:nvContentPartPr>
              <p14:xfrm>
                <a:off x="4187657" y="4389524"/>
                <a:ext cx="49680" cy="69840"/>
              </p14:xfrm>
            </p:contentPart>
          </mc:Choice>
          <mc:Fallback xmlns="">
            <p:pic>
              <p:nvPicPr>
                <p:cNvPr id="688" name="잉크 687">
                  <a:extLst>
                    <a:ext uri="{FF2B5EF4-FFF2-40B4-BE49-F238E27FC236}">
                      <a16:creationId xmlns:a16="http://schemas.microsoft.com/office/drawing/2014/main" id="{BFC67CAB-111E-90EB-5FAD-75BC4600D184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4179017" y="4380884"/>
                  <a:ext cx="67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689" name="잉크 688">
                  <a:extLst>
                    <a:ext uri="{FF2B5EF4-FFF2-40B4-BE49-F238E27FC236}">
                      <a16:creationId xmlns:a16="http://schemas.microsoft.com/office/drawing/2014/main" id="{146EF3F0-E856-04B9-64F7-E1D72CF1C50B}"/>
                    </a:ext>
                  </a:extLst>
                </p14:cNvPr>
                <p14:cNvContentPartPr/>
                <p14:nvPr/>
              </p14:nvContentPartPr>
              <p14:xfrm>
                <a:off x="4247777" y="4337324"/>
                <a:ext cx="120960" cy="147240"/>
              </p14:xfrm>
            </p:contentPart>
          </mc:Choice>
          <mc:Fallback xmlns="">
            <p:pic>
              <p:nvPicPr>
                <p:cNvPr id="689" name="잉크 688">
                  <a:extLst>
                    <a:ext uri="{FF2B5EF4-FFF2-40B4-BE49-F238E27FC236}">
                      <a16:creationId xmlns:a16="http://schemas.microsoft.com/office/drawing/2014/main" id="{146EF3F0-E856-04B9-64F7-E1D72CF1C50B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4238777" y="4328684"/>
                  <a:ext cx="138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690" name="잉크 689">
                  <a:extLst>
                    <a:ext uri="{FF2B5EF4-FFF2-40B4-BE49-F238E27FC236}">
                      <a16:creationId xmlns:a16="http://schemas.microsoft.com/office/drawing/2014/main" id="{8A6021B4-A850-5330-E5E1-C5E422CB5FC4}"/>
                    </a:ext>
                  </a:extLst>
                </p14:cNvPr>
                <p14:cNvContentPartPr/>
                <p14:nvPr/>
              </p14:nvContentPartPr>
              <p14:xfrm>
                <a:off x="4397177" y="4347404"/>
                <a:ext cx="74520" cy="53280"/>
              </p14:xfrm>
            </p:contentPart>
          </mc:Choice>
          <mc:Fallback xmlns="">
            <p:pic>
              <p:nvPicPr>
                <p:cNvPr id="690" name="잉크 689">
                  <a:extLst>
                    <a:ext uri="{FF2B5EF4-FFF2-40B4-BE49-F238E27FC236}">
                      <a16:creationId xmlns:a16="http://schemas.microsoft.com/office/drawing/2014/main" id="{8A6021B4-A850-5330-E5E1-C5E422CB5FC4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4388177" y="4338764"/>
                  <a:ext cx="92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691" name="잉크 690">
                  <a:extLst>
                    <a:ext uri="{FF2B5EF4-FFF2-40B4-BE49-F238E27FC236}">
                      <a16:creationId xmlns:a16="http://schemas.microsoft.com/office/drawing/2014/main" id="{3EC5A626-A850-19D7-D142-F44C3BC04EF0}"/>
                    </a:ext>
                  </a:extLst>
                </p14:cNvPr>
                <p14:cNvContentPartPr/>
                <p14:nvPr/>
              </p14:nvContentPartPr>
              <p14:xfrm>
                <a:off x="4420217" y="4430564"/>
                <a:ext cx="87120" cy="57240"/>
              </p14:xfrm>
            </p:contentPart>
          </mc:Choice>
          <mc:Fallback xmlns="">
            <p:pic>
              <p:nvPicPr>
                <p:cNvPr id="691" name="잉크 690">
                  <a:extLst>
                    <a:ext uri="{FF2B5EF4-FFF2-40B4-BE49-F238E27FC236}">
                      <a16:creationId xmlns:a16="http://schemas.microsoft.com/office/drawing/2014/main" id="{3EC5A626-A850-19D7-D142-F44C3BC04EF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411217" y="4421924"/>
                  <a:ext cx="104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692" name="잉크 691">
                  <a:extLst>
                    <a:ext uri="{FF2B5EF4-FFF2-40B4-BE49-F238E27FC236}">
                      <a16:creationId xmlns:a16="http://schemas.microsoft.com/office/drawing/2014/main" id="{BD661D74-10B0-00B6-B368-E8A45AEC496A}"/>
                    </a:ext>
                  </a:extLst>
                </p14:cNvPr>
                <p14:cNvContentPartPr/>
                <p14:nvPr/>
              </p14:nvContentPartPr>
              <p14:xfrm>
                <a:off x="4536137" y="4382324"/>
                <a:ext cx="72720" cy="68400"/>
              </p14:xfrm>
            </p:contentPart>
          </mc:Choice>
          <mc:Fallback xmlns="">
            <p:pic>
              <p:nvPicPr>
                <p:cNvPr id="692" name="잉크 691">
                  <a:extLst>
                    <a:ext uri="{FF2B5EF4-FFF2-40B4-BE49-F238E27FC236}">
                      <a16:creationId xmlns:a16="http://schemas.microsoft.com/office/drawing/2014/main" id="{BD661D74-10B0-00B6-B368-E8A45AEC496A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527497" y="4373324"/>
                  <a:ext cx="90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693" name="잉크 692">
                  <a:extLst>
                    <a:ext uri="{FF2B5EF4-FFF2-40B4-BE49-F238E27FC236}">
                      <a16:creationId xmlns:a16="http://schemas.microsoft.com/office/drawing/2014/main" id="{BCBFE904-5B0B-045D-04FD-11372DC61521}"/>
                    </a:ext>
                  </a:extLst>
                </p14:cNvPr>
                <p14:cNvContentPartPr/>
                <p14:nvPr/>
              </p14:nvContentPartPr>
              <p14:xfrm>
                <a:off x="4651337" y="4353524"/>
                <a:ext cx="19440" cy="88200"/>
              </p14:xfrm>
            </p:contentPart>
          </mc:Choice>
          <mc:Fallback xmlns="">
            <p:pic>
              <p:nvPicPr>
                <p:cNvPr id="693" name="잉크 692">
                  <a:extLst>
                    <a:ext uri="{FF2B5EF4-FFF2-40B4-BE49-F238E27FC236}">
                      <a16:creationId xmlns:a16="http://schemas.microsoft.com/office/drawing/2014/main" id="{BCBFE904-5B0B-045D-04FD-11372DC61521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4642697" y="4344884"/>
                  <a:ext cx="370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" name="그룹 719">
            <a:extLst>
              <a:ext uri="{FF2B5EF4-FFF2-40B4-BE49-F238E27FC236}">
                <a16:creationId xmlns:a16="http://schemas.microsoft.com/office/drawing/2014/main" id="{F4714B4C-CF39-CFFC-EAA1-968E0B3F98D7}"/>
              </a:ext>
            </a:extLst>
          </p:cNvPr>
          <p:cNvGrpSpPr/>
          <p:nvPr/>
        </p:nvGrpSpPr>
        <p:grpSpPr>
          <a:xfrm>
            <a:off x="4189817" y="4716764"/>
            <a:ext cx="515880" cy="159480"/>
            <a:chOff x="4189817" y="4716764"/>
            <a:chExt cx="51588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695" name="잉크 694">
                  <a:extLst>
                    <a:ext uri="{FF2B5EF4-FFF2-40B4-BE49-F238E27FC236}">
                      <a16:creationId xmlns:a16="http://schemas.microsoft.com/office/drawing/2014/main" id="{7E202577-B206-0B33-3C4E-0369667C8EF2}"/>
                    </a:ext>
                  </a:extLst>
                </p14:cNvPr>
                <p14:cNvContentPartPr/>
                <p14:nvPr/>
              </p14:nvContentPartPr>
              <p14:xfrm>
                <a:off x="4216817" y="4716764"/>
                <a:ext cx="11160" cy="47880"/>
              </p14:xfrm>
            </p:contentPart>
          </mc:Choice>
          <mc:Fallback xmlns="">
            <p:pic>
              <p:nvPicPr>
                <p:cNvPr id="695" name="잉크 694">
                  <a:extLst>
                    <a:ext uri="{FF2B5EF4-FFF2-40B4-BE49-F238E27FC236}">
                      <a16:creationId xmlns:a16="http://schemas.microsoft.com/office/drawing/2014/main" id="{7E202577-B206-0B33-3C4E-0369667C8EF2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207817" y="4708124"/>
                  <a:ext cx="28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696" name="잉크 695">
                  <a:extLst>
                    <a:ext uri="{FF2B5EF4-FFF2-40B4-BE49-F238E27FC236}">
                      <a16:creationId xmlns:a16="http://schemas.microsoft.com/office/drawing/2014/main" id="{A5BB5E10-DEB8-E033-2D8A-26C7095C337E}"/>
                    </a:ext>
                  </a:extLst>
                </p14:cNvPr>
                <p14:cNvContentPartPr/>
                <p14:nvPr/>
              </p14:nvContentPartPr>
              <p14:xfrm>
                <a:off x="4189817" y="4759964"/>
                <a:ext cx="54720" cy="51120"/>
              </p14:xfrm>
            </p:contentPart>
          </mc:Choice>
          <mc:Fallback xmlns="">
            <p:pic>
              <p:nvPicPr>
                <p:cNvPr id="696" name="잉크 695">
                  <a:extLst>
                    <a:ext uri="{FF2B5EF4-FFF2-40B4-BE49-F238E27FC236}">
                      <a16:creationId xmlns:a16="http://schemas.microsoft.com/office/drawing/2014/main" id="{A5BB5E10-DEB8-E033-2D8A-26C7095C337E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80817" y="4750964"/>
                  <a:ext cx="72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697" name="잉크 696">
                  <a:extLst>
                    <a:ext uri="{FF2B5EF4-FFF2-40B4-BE49-F238E27FC236}">
                      <a16:creationId xmlns:a16="http://schemas.microsoft.com/office/drawing/2014/main" id="{9EBD6ABB-461E-E248-0834-3D885E876057}"/>
                    </a:ext>
                  </a:extLst>
                </p14:cNvPr>
                <p14:cNvContentPartPr/>
                <p14:nvPr/>
              </p14:nvContentPartPr>
              <p14:xfrm>
                <a:off x="4238417" y="4758524"/>
                <a:ext cx="35640" cy="28800"/>
              </p14:xfrm>
            </p:contentPart>
          </mc:Choice>
          <mc:Fallback xmlns="">
            <p:pic>
              <p:nvPicPr>
                <p:cNvPr id="697" name="잉크 696">
                  <a:extLst>
                    <a:ext uri="{FF2B5EF4-FFF2-40B4-BE49-F238E27FC236}">
                      <a16:creationId xmlns:a16="http://schemas.microsoft.com/office/drawing/2014/main" id="{9EBD6ABB-461E-E248-0834-3D885E876057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229777" y="4749524"/>
                  <a:ext cx="5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698" name="잉크 697">
                  <a:extLst>
                    <a:ext uri="{FF2B5EF4-FFF2-40B4-BE49-F238E27FC236}">
                      <a16:creationId xmlns:a16="http://schemas.microsoft.com/office/drawing/2014/main" id="{0BFD8CC9-26F9-E6B6-6A7C-E028F45EDED4}"/>
                    </a:ext>
                  </a:extLst>
                </p14:cNvPr>
                <p14:cNvContentPartPr/>
                <p14:nvPr/>
              </p14:nvContentPartPr>
              <p14:xfrm>
                <a:off x="4229417" y="4808564"/>
                <a:ext cx="72000" cy="56160"/>
              </p14:xfrm>
            </p:contentPart>
          </mc:Choice>
          <mc:Fallback xmlns="">
            <p:pic>
              <p:nvPicPr>
                <p:cNvPr id="698" name="잉크 697">
                  <a:extLst>
                    <a:ext uri="{FF2B5EF4-FFF2-40B4-BE49-F238E27FC236}">
                      <a16:creationId xmlns:a16="http://schemas.microsoft.com/office/drawing/2014/main" id="{0BFD8CC9-26F9-E6B6-6A7C-E028F45EDED4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0777" y="4799924"/>
                  <a:ext cx="89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699" name="잉크 698">
                  <a:extLst>
                    <a:ext uri="{FF2B5EF4-FFF2-40B4-BE49-F238E27FC236}">
                      <a16:creationId xmlns:a16="http://schemas.microsoft.com/office/drawing/2014/main" id="{EBC511D8-12E3-F093-552D-5399BC0A988B}"/>
                    </a:ext>
                  </a:extLst>
                </p14:cNvPr>
                <p14:cNvContentPartPr/>
                <p14:nvPr/>
              </p14:nvContentPartPr>
              <p14:xfrm>
                <a:off x="4309697" y="4732244"/>
                <a:ext cx="143280" cy="144000"/>
              </p14:xfrm>
            </p:contentPart>
          </mc:Choice>
          <mc:Fallback xmlns="">
            <p:pic>
              <p:nvPicPr>
                <p:cNvPr id="699" name="잉크 698">
                  <a:extLst>
                    <a:ext uri="{FF2B5EF4-FFF2-40B4-BE49-F238E27FC236}">
                      <a16:creationId xmlns:a16="http://schemas.microsoft.com/office/drawing/2014/main" id="{EBC511D8-12E3-F093-552D-5399BC0A988B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301057" y="4723604"/>
                  <a:ext cx="160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700" name="잉크 699">
                  <a:extLst>
                    <a:ext uri="{FF2B5EF4-FFF2-40B4-BE49-F238E27FC236}">
                      <a16:creationId xmlns:a16="http://schemas.microsoft.com/office/drawing/2014/main" id="{9A5FF7F3-A79E-70F5-34D8-28AB65F9201A}"/>
                    </a:ext>
                  </a:extLst>
                </p14:cNvPr>
                <p14:cNvContentPartPr/>
                <p14:nvPr/>
              </p14:nvContentPartPr>
              <p14:xfrm>
                <a:off x="4453337" y="4745924"/>
                <a:ext cx="80640" cy="47880"/>
              </p14:xfrm>
            </p:contentPart>
          </mc:Choice>
          <mc:Fallback xmlns="">
            <p:pic>
              <p:nvPicPr>
                <p:cNvPr id="700" name="잉크 699">
                  <a:extLst>
                    <a:ext uri="{FF2B5EF4-FFF2-40B4-BE49-F238E27FC236}">
                      <a16:creationId xmlns:a16="http://schemas.microsoft.com/office/drawing/2014/main" id="{9A5FF7F3-A79E-70F5-34D8-28AB65F9201A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4444697" y="4736924"/>
                  <a:ext cx="98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01" name="잉크 700">
                  <a:extLst>
                    <a:ext uri="{FF2B5EF4-FFF2-40B4-BE49-F238E27FC236}">
                      <a16:creationId xmlns:a16="http://schemas.microsoft.com/office/drawing/2014/main" id="{141D255A-3ECA-9A1A-5C60-ECBFA176235C}"/>
                    </a:ext>
                  </a:extLst>
                </p14:cNvPr>
                <p14:cNvContentPartPr/>
                <p14:nvPr/>
              </p14:nvContentPartPr>
              <p14:xfrm>
                <a:off x="4479977" y="4819364"/>
                <a:ext cx="72360" cy="48600"/>
              </p14:xfrm>
            </p:contentPart>
          </mc:Choice>
          <mc:Fallback xmlns="">
            <p:pic>
              <p:nvPicPr>
                <p:cNvPr id="701" name="잉크 700">
                  <a:extLst>
                    <a:ext uri="{FF2B5EF4-FFF2-40B4-BE49-F238E27FC236}">
                      <a16:creationId xmlns:a16="http://schemas.microsoft.com/office/drawing/2014/main" id="{141D255A-3ECA-9A1A-5C60-ECBFA176235C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471337" y="4810724"/>
                  <a:ext cx="90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02" name="잉크 701">
                  <a:extLst>
                    <a:ext uri="{FF2B5EF4-FFF2-40B4-BE49-F238E27FC236}">
                      <a16:creationId xmlns:a16="http://schemas.microsoft.com/office/drawing/2014/main" id="{CF64A359-BA4B-9090-5CF1-456A9ABFD79D}"/>
                    </a:ext>
                  </a:extLst>
                </p14:cNvPr>
                <p14:cNvContentPartPr/>
                <p14:nvPr/>
              </p14:nvContentPartPr>
              <p14:xfrm>
                <a:off x="4573577" y="4756364"/>
                <a:ext cx="65160" cy="66600"/>
              </p14:xfrm>
            </p:contentPart>
          </mc:Choice>
          <mc:Fallback xmlns="">
            <p:pic>
              <p:nvPicPr>
                <p:cNvPr id="702" name="잉크 701">
                  <a:extLst>
                    <a:ext uri="{FF2B5EF4-FFF2-40B4-BE49-F238E27FC236}">
                      <a16:creationId xmlns:a16="http://schemas.microsoft.com/office/drawing/2014/main" id="{CF64A359-BA4B-9090-5CF1-456A9ABFD79D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564577" y="4747364"/>
                  <a:ext cx="82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703" name="잉크 702">
                  <a:extLst>
                    <a:ext uri="{FF2B5EF4-FFF2-40B4-BE49-F238E27FC236}">
                      <a16:creationId xmlns:a16="http://schemas.microsoft.com/office/drawing/2014/main" id="{6D2B60E3-DB53-51B7-8938-3B51E9D22FF5}"/>
                    </a:ext>
                  </a:extLst>
                </p14:cNvPr>
                <p14:cNvContentPartPr/>
                <p14:nvPr/>
              </p14:nvContentPartPr>
              <p14:xfrm>
                <a:off x="4679777" y="4727564"/>
                <a:ext cx="25920" cy="70920"/>
              </p14:xfrm>
            </p:contentPart>
          </mc:Choice>
          <mc:Fallback xmlns="">
            <p:pic>
              <p:nvPicPr>
                <p:cNvPr id="703" name="잉크 702">
                  <a:extLst>
                    <a:ext uri="{FF2B5EF4-FFF2-40B4-BE49-F238E27FC236}">
                      <a16:creationId xmlns:a16="http://schemas.microsoft.com/office/drawing/2014/main" id="{6D2B60E3-DB53-51B7-8938-3B51E9D22FF5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4671137" y="4718924"/>
                  <a:ext cx="4356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9" name="그룹 718">
            <a:extLst>
              <a:ext uri="{FF2B5EF4-FFF2-40B4-BE49-F238E27FC236}">
                <a16:creationId xmlns:a16="http://schemas.microsoft.com/office/drawing/2014/main" id="{6AD026F4-0140-DA9F-D2D4-FB40F9BE9D5C}"/>
              </a:ext>
            </a:extLst>
          </p:cNvPr>
          <p:cNvGrpSpPr/>
          <p:nvPr/>
        </p:nvGrpSpPr>
        <p:grpSpPr>
          <a:xfrm>
            <a:off x="4440737" y="5054804"/>
            <a:ext cx="132480" cy="87480"/>
            <a:chOff x="4440737" y="5054804"/>
            <a:chExt cx="13248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704" name="잉크 703">
                  <a:extLst>
                    <a:ext uri="{FF2B5EF4-FFF2-40B4-BE49-F238E27FC236}">
                      <a16:creationId xmlns:a16="http://schemas.microsoft.com/office/drawing/2014/main" id="{B9296DDC-CAB1-5026-98C0-21A23896EF4D}"/>
                    </a:ext>
                  </a:extLst>
                </p14:cNvPr>
                <p14:cNvContentPartPr/>
                <p14:nvPr/>
              </p14:nvContentPartPr>
              <p14:xfrm>
                <a:off x="4440737" y="5085404"/>
                <a:ext cx="41400" cy="56880"/>
              </p14:xfrm>
            </p:contentPart>
          </mc:Choice>
          <mc:Fallback xmlns="">
            <p:pic>
              <p:nvPicPr>
                <p:cNvPr id="704" name="잉크 703">
                  <a:extLst>
                    <a:ext uri="{FF2B5EF4-FFF2-40B4-BE49-F238E27FC236}">
                      <a16:creationId xmlns:a16="http://schemas.microsoft.com/office/drawing/2014/main" id="{B9296DDC-CAB1-5026-98C0-21A23896EF4D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431737" y="5076764"/>
                  <a:ext cx="59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705" name="잉크 704">
                  <a:extLst>
                    <a:ext uri="{FF2B5EF4-FFF2-40B4-BE49-F238E27FC236}">
                      <a16:creationId xmlns:a16="http://schemas.microsoft.com/office/drawing/2014/main" id="{BE81BF3F-0378-FED6-ED24-F83CFE63CA3A}"/>
                    </a:ext>
                  </a:extLst>
                </p14:cNvPr>
                <p14:cNvContentPartPr/>
                <p14:nvPr/>
              </p14:nvContentPartPr>
              <p14:xfrm>
                <a:off x="4530377" y="5054804"/>
                <a:ext cx="42840" cy="70920"/>
              </p14:xfrm>
            </p:contentPart>
          </mc:Choice>
          <mc:Fallback xmlns="">
            <p:pic>
              <p:nvPicPr>
                <p:cNvPr id="705" name="잉크 704">
                  <a:extLst>
                    <a:ext uri="{FF2B5EF4-FFF2-40B4-BE49-F238E27FC236}">
                      <a16:creationId xmlns:a16="http://schemas.microsoft.com/office/drawing/2014/main" id="{BE81BF3F-0378-FED6-ED24-F83CFE63CA3A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521737" y="5045804"/>
                  <a:ext cx="604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" name="그룹 717">
            <a:extLst>
              <a:ext uri="{FF2B5EF4-FFF2-40B4-BE49-F238E27FC236}">
                <a16:creationId xmlns:a16="http://schemas.microsoft.com/office/drawing/2014/main" id="{1AF01F36-46EC-89E5-0AC4-212B57399CBF}"/>
              </a:ext>
            </a:extLst>
          </p:cNvPr>
          <p:cNvGrpSpPr/>
          <p:nvPr/>
        </p:nvGrpSpPr>
        <p:grpSpPr>
          <a:xfrm>
            <a:off x="4314377" y="5259644"/>
            <a:ext cx="703080" cy="142200"/>
            <a:chOff x="4314377" y="5259644"/>
            <a:chExt cx="7030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06" name="잉크 705">
                  <a:extLst>
                    <a:ext uri="{FF2B5EF4-FFF2-40B4-BE49-F238E27FC236}">
                      <a16:creationId xmlns:a16="http://schemas.microsoft.com/office/drawing/2014/main" id="{E88FBDA2-6E15-69E3-6E09-C9F22FEC3FF3}"/>
                    </a:ext>
                  </a:extLst>
                </p14:cNvPr>
                <p14:cNvContentPartPr/>
                <p14:nvPr/>
              </p14:nvContentPartPr>
              <p14:xfrm>
                <a:off x="4314377" y="5305364"/>
                <a:ext cx="87120" cy="91440"/>
              </p14:xfrm>
            </p:contentPart>
          </mc:Choice>
          <mc:Fallback xmlns="">
            <p:pic>
              <p:nvPicPr>
                <p:cNvPr id="706" name="잉크 705">
                  <a:extLst>
                    <a:ext uri="{FF2B5EF4-FFF2-40B4-BE49-F238E27FC236}">
                      <a16:creationId xmlns:a16="http://schemas.microsoft.com/office/drawing/2014/main" id="{E88FBDA2-6E15-69E3-6E09-C9F22FEC3FF3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305737" y="5296364"/>
                  <a:ext cx="104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07" name="잉크 706">
                  <a:extLst>
                    <a:ext uri="{FF2B5EF4-FFF2-40B4-BE49-F238E27FC236}">
                      <a16:creationId xmlns:a16="http://schemas.microsoft.com/office/drawing/2014/main" id="{C0F1A07C-ED15-8358-D523-50D81D75660A}"/>
                    </a:ext>
                  </a:extLst>
                </p14:cNvPr>
                <p14:cNvContentPartPr/>
                <p14:nvPr/>
              </p14:nvContentPartPr>
              <p14:xfrm>
                <a:off x="4363337" y="5338124"/>
                <a:ext cx="118080" cy="53280"/>
              </p14:xfrm>
            </p:contentPart>
          </mc:Choice>
          <mc:Fallback xmlns="">
            <p:pic>
              <p:nvPicPr>
                <p:cNvPr id="707" name="잉크 706">
                  <a:extLst>
                    <a:ext uri="{FF2B5EF4-FFF2-40B4-BE49-F238E27FC236}">
                      <a16:creationId xmlns:a16="http://schemas.microsoft.com/office/drawing/2014/main" id="{C0F1A07C-ED15-8358-D523-50D81D75660A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354337" y="5329484"/>
                  <a:ext cx="135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08" name="잉크 707">
                  <a:extLst>
                    <a:ext uri="{FF2B5EF4-FFF2-40B4-BE49-F238E27FC236}">
                      <a16:creationId xmlns:a16="http://schemas.microsoft.com/office/drawing/2014/main" id="{4A9D3EE4-19CD-2E3D-BF2A-69BAC544771B}"/>
                    </a:ext>
                  </a:extLst>
                </p14:cNvPr>
                <p14:cNvContentPartPr/>
                <p14:nvPr/>
              </p14:nvContentPartPr>
              <p14:xfrm>
                <a:off x="4515977" y="5269364"/>
                <a:ext cx="8640" cy="88560"/>
              </p14:xfrm>
            </p:contentPart>
          </mc:Choice>
          <mc:Fallback xmlns="">
            <p:pic>
              <p:nvPicPr>
                <p:cNvPr id="708" name="잉크 707">
                  <a:extLst>
                    <a:ext uri="{FF2B5EF4-FFF2-40B4-BE49-F238E27FC236}">
                      <a16:creationId xmlns:a16="http://schemas.microsoft.com/office/drawing/2014/main" id="{4A9D3EE4-19CD-2E3D-BF2A-69BAC544771B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506977" y="5260724"/>
                  <a:ext cx="26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09" name="잉크 708">
                  <a:extLst>
                    <a:ext uri="{FF2B5EF4-FFF2-40B4-BE49-F238E27FC236}">
                      <a16:creationId xmlns:a16="http://schemas.microsoft.com/office/drawing/2014/main" id="{AFEF689F-2220-DB52-E726-8AB63CDDB074}"/>
                    </a:ext>
                  </a:extLst>
                </p14:cNvPr>
                <p14:cNvContentPartPr/>
                <p14:nvPr/>
              </p14:nvContentPartPr>
              <p14:xfrm>
                <a:off x="4518857" y="5298884"/>
                <a:ext cx="36360" cy="52200"/>
              </p14:xfrm>
            </p:contentPart>
          </mc:Choice>
          <mc:Fallback xmlns="">
            <p:pic>
              <p:nvPicPr>
                <p:cNvPr id="709" name="잉크 708">
                  <a:extLst>
                    <a:ext uri="{FF2B5EF4-FFF2-40B4-BE49-F238E27FC236}">
                      <a16:creationId xmlns:a16="http://schemas.microsoft.com/office/drawing/2014/main" id="{AFEF689F-2220-DB52-E726-8AB63CDDB074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4509857" y="5290244"/>
                  <a:ext cx="54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10" name="잉크 709">
                  <a:extLst>
                    <a:ext uri="{FF2B5EF4-FFF2-40B4-BE49-F238E27FC236}">
                      <a16:creationId xmlns:a16="http://schemas.microsoft.com/office/drawing/2014/main" id="{D7C1C7A1-13ED-C7D3-2609-45EB383196DD}"/>
                    </a:ext>
                  </a:extLst>
                </p14:cNvPr>
                <p14:cNvContentPartPr/>
                <p14:nvPr/>
              </p14:nvContentPartPr>
              <p14:xfrm>
                <a:off x="4522457" y="5368364"/>
                <a:ext cx="53280" cy="33480"/>
              </p14:xfrm>
            </p:contentPart>
          </mc:Choice>
          <mc:Fallback xmlns="">
            <p:pic>
              <p:nvPicPr>
                <p:cNvPr id="710" name="잉크 709">
                  <a:extLst>
                    <a:ext uri="{FF2B5EF4-FFF2-40B4-BE49-F238E27FC236}">
                      <a16:creationId xmlns:a16="http://schemas.microsoft.com/office/drawing/2014/main" id="{D7C1C7A1-13ED-C7D3-2609-45EB383196DD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4513817" y="5359364"/>
                  <a:ext cx="70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11" name="잉크 710">
                  <a:extLst>
                    <a:ext uri="{FF2B5EF4-FFF2-40B4-BE49-F238E27FC236}">
                      <a16:creationId xmlns:a16="http://schemas.microsoft.com/office/drawing/2014/main" id="{6C7779CB-3DDB-D7E7-E15C-B8490E844134}"/>
                    </a:ext>
                  </a:extLst>
                </p14:cNvPr>
                <p14:cNvContentPartPr/>
                <p14:nvPr/>
              </p14:nvContentPartPr>
              <p14:xfrm>
                <a:off x="4575737" y="5266484"/>
                <a:ext cx="41760" cy="9360"/>
              </p14:xfrm>
            </p:contentPart>
          </mc:Choice>
          <mc:Fallback xmlns="">
            <p:pic>
              <p:nvPicPr>
                <p:cNvPr id="711" name="잉크 710">
                  <a:extLst>
                    <a:ext uri="{FF2B5EF4-FFF2-40B4-BE49-F238E27FC236}">
                      <a16:creationId xmlns:a16="http://schemas.microsoft.com/office/drawing/2014/main" id="{6C7779CB-3DDB-D7E7-E15C-B8490E844134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4566737" y="5257484"/>
                  <a:ext cx="5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12" name="잉크 711">
                  <a:extLst>
                    <a:ext uri="{FF2B5EF4-FFF2-40B4-BE49-F238E27FC236}">
                      <a16:creationId xmlns:a16="http://schemas.microsoft.com/office/drawing/2014/main" id="{EE440174-9416-C745-BDC9-1AF466A57B83}"/>
                    </a:ext>
                  </a:extLst>
                </p14:cNvPr>
                <p14:cNvContentPartPr/>
                <p14:nvPr/>
              </p14:nvContentPartPr>
              <p14:xfrm>
                <a:off x="4565657" y="5308964"/>
                <a:ext cx="44640" cy="24120"/>
              </p14:xfrm>
            </p:contentPart>
          </mc:Choice>
          <mc:Fallback xmlns="">
            <p:pic>
              <p:nvPicPr>
                <p:cNvPr id="712" name="잉크 711">
                  <a:extLst>
                    <a:ext uri="{FF2B5EF4-FFF2-40B4-BE49-F238E27FC236}">
                      <a16:creationId xmlns:a16="http://schemas.microsoft.com/office/drawing/2014/main" id="{EE440174-9416-C745-BDC9-1AF466A57B8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4556657" y="5300324"/>
                  <a:ext cx="62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13" name="잉크 712">
                  <a:extLst>
                    <a:ext uri="{FF2B5EF4-FFF2-40B4-BE49-F238E27FC236}">
                      <a16:creationId xmlns:a16="http://schemas.microsoft.com/office/drawing/2014/main" id="{95F4877A-CAC6-789A-33A8-A172E41A5A44}"/>
                    </a:ext>
                  </a:extLst>
                </p14:cNvPr>
                <p14:cNvContentPartPr/>
                <p14:nvPr/>
              </p14:nvContentPartPr>
              <p14:xfrm>
                <a:off x="4568177" y="5304284"/>
                <a:ext cx="125640" cy="94680"/>
              </p14:xfrm>
            </p:contentPart>
          </mc:Choice>
          <mc:Fallback xmlns="">
            <p:pic>
              <p:nvPicPr>
                <p:cNvPr id="713" name="잉크 712">
                  <a:extLst>
                    <a:ext uri="{FF2B5EF4-FFF2-40B4-BE49-F238E27FC236}">
                      <a16:creationId xmlns:a16="http://schemas.microsoft.com/office/drawing/2014/main" id="{95F4877A-CAC6-789A-33A8-A172E41A5A44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4559537" y="5295644"/>
                  <a:ext cx="143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14" name="잉크 713">
                  <a:extLst>
                    <a:ext uri="{FF2B5EF4-FFF2-40B4-BE49-F238E27FC236}">
                      <a16:creationId xmlns:a16="http://schemas.microsoft.com/office/drawing/2014/main" id="{DCF9EBF7-1070-887D-6225-254F7B9030DF}"/>
                    </a:ext>
                  </a:extLst>
                </p14:cNvPr>
                <p14:cNvContentPartPr/>
                <p14:nvPr/>
              </p14:nvContentPartPr>
              <p14:xfrm>
                <a:off x="4706777" y="5259644"/>
                <a:ext cx="77040" cy="73800"/>
              </p14:xfrm>
            </p:contentPart>
          </mc:Choice>
          <mc:Fallback xmlns="">
            <p:pic>
              <p:nvPicPr>
                <p:cNvPr id="714" name="잉크 713">
                  <a:extLst>
                    <a:ext uri="{FF2B5EF4-FFF2-40B4-BE49-F238E27FC236}">
                      <a16:creationId xmlns:a16="http://schemas.microsoft.com/office/drawing/2014/main" id="{DCF9EBF7-1070-887D-6225-254F7B9030DF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697777" y="5250644"/>
                  <a:ext cx="94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15" name="잉크 714">
                  <a:extLst>
                    <a:ext uri="{FF2B5EF4-FFF2-40B4-BE49-F238E27FC236}">
                      <a16:creationId xmlns:a16="http://schemas.microsoft.com/office/drawing/2014/main" id="{C35C4127-D4BF-D5CF-CDA7-711F3796FCC1}"/>
                    </a:ext>
                  </a:extLst>
                </p14:cNvPr>
                <p14:cNvContentPartPr/>
                <p14:nvPr/>
              </p14:nvContentPartPr>
              <p14:xfrm>
                <a:off x="4755017" y="5356124"/>
                <a:ext cx="70200" cy="32040"/>
              </p14:xfrm>
            </p:contentPart>
          </mc:Choice>
          <mc:Fallback xmlns="">
            <p:pic>
              <p:nvPicPr>
                <p:cNvPr id="715" name="잉크 714">
                  <a:extLst>
                    <a:ext uri="{FF2B5EF4-FFF2-40B4-BE49-F238E27FC236}">
                      <a16:creationId xmlns:a16="http://schemas.microsoft.com/office/drawing/2014/main" id="{C35C4127-D4BF-D5CF-CDA7-711F3796FCC1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4746377" y="5347124"/>
                  <a:ext cx="8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16" name="잉크 715">
                  <a:extLst>
                    <a:ext uri="{FF2B5EF4-FFF2-40B4-BE49-F238E27FC236}">
                      <a16:creationId xmlns:a16="http://schemas.microsoft.com/office/drawing/2014/main" id="{7A953964-138A-4A22-BC4B-ECE69C2C79B0}"/>
                    </a:ext>
                  </a:extLst>
                </p14:cNvPr>
                <p14:cNvContentPartPr/>
                <p14:nvPr/>
              </p14:nvContentPartPr>
              <p14:xfrm>
                <a:off x="4859417" y="5284844"/>
                <a:ext cx="74160" cy="24120"/>
              </p14:xfrm>
            </p:contentPart>
          </mc:Choice>
          <mc:Fallback xmlns="">
            <p:pic>
              <p:nvPicPr>
                <p:cNvPr id="716" name="잉크 715">
                  <a:extLst>
                    <a:ext uri="{FF2B5EF4-FFF2-40B4-BE49-F238E27FC236}">
                      <a16:creationId xmlns:a16="http://schemas.microsoft.com/office/drawing/2014/main" id="{7A953964-138A-4A22-BC4B-ECE69C2C79B0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4850777" y="5275844"/>
                  <a:ext cx="91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17" name="잉크 716">
                  <a:extLst>
                    <a:ext uri="{FF2B5EF4-FFF2-40B4-BE49-F238E27FC236}">
                      <a16:creationId xmlns:a16="http://schemas.microsoft.com/office/drawing/2014/main" id="{960ABAC3-E8A9-AA57-34C4-CA9D0F9972D2}"/>
                    </a:ext>
                  </a:extLst>
                </p14:cNvPr>
                <p14:cNvContentPartPr/>
                <p14:nvPr/>
              </p14:nvContentPartPr>
              <p14:xfrm>
                <a:off x="4980017" y="5277284"/>
                <a:ext cx="37440" cy="79560"/>
              </p14:xfrm>
            </p:contentPart>
          </mc:Choice>
          <mc:Fallback xmlns="">
            <p:pic>
              <p:nvPicPr>
                <p:cNvPr id="717" name="잉크 716">
                  <a:extLst>
                    <a:ext uri="{FF2B5EF4-FFF2-40B4-BE49-F238E27FC236}">
                      <a16:creationId xmlns:a16="http://schemas.microsoft.com/office/drawing/2014/main" id="{960ABAC3-E8A9-AA57-34C4-CA9D0F9972D2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4971377" y="5268644"/>
                  <a:ext cx="5508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721" name="잉크 720">
                <a:extLst>
                  <a:ext uri="{FF2B5EF4-FFF2-40B4-BE49-F238E27FC236}">
                    <a16:creationId xmlns:a16="http://schemas.microsoft.com/office/drawing/2014/main" id="{7295228B-ED2C-E614-AFCC-AB2190006CA6}"/>
                  </a:ext>
                </a:extLst>
              </p14:cNvPr>
              <p14:cNvContentPartPr/>
              <p14:nvPr/>
            </p14:nvContentPartPr>
            <p14:xfrm>
              <a:off x="4902617" y="4295924"/>
              <a:ext cx="648000" cy="1140840"/>
            </p14:xfrm>
          </p:contentPart>
        </mc:Choice>
        <mc:Fallback xmlns="">
          <p:pic>
            <p:nvPicPr>
              <p:cNvPr id="721" name="잉크 720">
                <a:extLst>
                  <a:ext uri="{FF2B5EF4-FFF2-40B4-BE49-F238E27FC236}">
                    <a16:creationId xmlns:a16="http://schemas.microsoft.com/office/drawing/2014/main" id="{7295228B-ED2C-E614-AFCC-AB2190006CA6}"/>
                  </a:ext>
                </a:extLst>
              </p:cNvPr>
              <p:cNvPicPr/>
              <p:nvPr/>
            </p:nvPicPr>
            <p:blipFill>
              <a:blip r:embed="rId796"/>
              <a:stretch>
                <a:fillRect/>
              </a:stretch>
            </p:blipFill>
            <p:spPr>
              <a:xfrm>
                <a:off x="4898297" y="4291604"/>
                <a:ext cx="656640" cy="11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3" name="그룹 732">
            <a:extLst>
              <a:ext uri="{FF2B5EF4-FFF2-40B4-BE49-F238E27FC236}">
                <a16:creationId xmlns:a16="http://schemas.microsoft.com/office/drawing/2014/main" id="{464BDF95-B927-CC8F-CEDD-D1BAC996AF8E}"/>
              </a:ext>
            </a:extLst>
          </p:cNvPr>
          <p:cNvGrpSpPr/>
          <p:nvPr/>
        </p:nvGrpSpPr>
        <p:grpSpPr>
          <a:xfrm>
            <a:off x="5998097" y="4652684"/>
            <a:ext cx="646560" cy="231480"/>
            <a:chOff x="5998097" y="4652684"/>
            <a:chExt cx="64656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22" name="잉크 721">
                  <a:extLst>
                    <a:ext uri="{FF2B5EF4-FFF2-40B4-BE49-F238E27FC236}">
                      <a16:creationId xmlns:a16="http://schemas.microsoft.com/office/drawing/2014/main" id="{54F8A0DE-9DB0-4E2C-41F0-BB6D4D189AAC}"/>
                    </a:ext>
                  </a:extLst>
                </p14:cNvPr>
                <p14:cNvContentPartPr/>
                <p14:nvPr/>
              </p14:nvContentPartPr>
              <p14:xfrm>
                <a:off x="5998097" y="4798484"/>
                <a:ext cx="51120" cy="85680"/>
              </p14:xfrm>
            </p:contentPart>
          </mc:Choice>
          <mc:Fallback xmlns="">
            <p:pic>
              <p:nvPicPr>
                <p:cNvPr id="722" name="잉크 721">
                  <a:extLst>
                    <a:ext uri="{FF2B5EF4-FFF2-40B4-BE49-F238E27FC236}">
                      <a16:creationId xmlns:a16="http://schemas.microsoft.com/office/drawing/2014/main" id="{54F8A0DE-9DB0-4E2C-41F0-BB6D4D189AAC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993777" y="4794164"/>
                  <a:ext cx="59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23" name="잉크 722">
                  <a:extLst>
                    <a:ext uri="{FF2B5EF4-FFF2-40B4-BE49-F238E27FC236}">
                      <a16:creationId xmlns:a16="http://schemas.microsoft.com/office/drawing/2014/main" id="{AC53D755-F2ED-7625-337F-31F325B30DBF}"/>
                    </a:ext>
                  </a:extLst>
                </p14:cNvPr>
                <p14:cNvContentPartPr/>
                <p14:nvPr/>
              </p14:nvContentPartPr>
              <p14:xfrm>
                <a:off x="6116177" y="4772924"/>
                <a:ext cx="24120" cy="87120"/>
              </p14:xfrm>
            </p:contentPart>
          </mc:Choice>
          <mc:Fallback xmlns="">
            <p:pic>
              <p:nvPicPr>
                <p:cNvPr id="723" name="잉크 722">
                  <a:extLst>
                    <a:ext uri="{FF2B5EF4-FFF2-40B4-BE49-F238E27FC236}">
                      <a16:creationId xmlns:a16="http://schemas.microsoft.com/office/drawing/2014/main" id="{AC53D755-F2ED-7625-337F-31F325B30DBF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6111857" y="4768604"/>
                  <a:ext cx="32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24" name="잉크 723">
                  <a:extLst>
                    <a:ext uri="{FF2B5EF4-FFF2-40B4-BE49-F238E27FC236}">
                      <a16:creationId xmlns:a16="http://schemas.microsoft.com/office/drawing/2014/main" id="{37A9B171-DA1B-271D-4F52-91D90ADCE989}"/>
                    </a:ext>
                  </a:extLst>
                </p14:cNvPr>
                <p14:cNvContentPartPr/>
                <p14:nvPr/>
              </p14:nvContentPartPr>
              <p14:xfrm>
                <a:off x="6209417" y="4670684"/>
                <a:ext cx="86040" cy="106200"/>
              </p14:xfrm>
            </p:contentPart>
          </mc:Choice>
          <mc:Fallback xmlns="">
            <p:pic>
              <p:nvPicPr>
                <p:cNvPr id="724" name="잉크 723">
                  <a:extLst>
                    <a:ext uri="{FF2B5EF4-FFF2-40B4-BE49-F238E27FC236}">
                      <a16:creationId xmlns:a16="http://schemas.microsoft.com/office/drawing/2014/main" id="{37A9B171-DA1B-271D-4F52-91D90ADCE989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6205097" y="4666364"/>
                  <a:ext cx="94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25" name="잉크 724">
                  <a:extLst>
                    <a:ext uri="{FF2B5EF4-FFF2-40B4-BE49-F238E27FC236}">
                      <a16:creationId xmlns:a16="http://schemas.microsoft.com/office/drawing/2014/main" id="{535287BB-0B04-6ADE-0EB9-480C6CC0B1C0}"/>
                    </a:ext>
                  </a:extLst>
                </p14:cNvPr>
                <p14:cNvContentPartPr/>
                <p14:nvPr/>
              </p14:nvContentPartPr>
              <p14:xfrm>
                <a:off x="6227417" y="4730804"/>
                <a:ext cx="75600" cy="16560"/>
              </p14:xfrm>
            </p:contentPart>
          </mc:Choice>
          <mc:Fallback xmlns="">
            <p:pic>
              <p:nvPicPr>
                <p:cNvPr id="725" name="잉크 724">
                  <a:extLst>
                    <a:ext uri="{FF2B5EF4-FFF2-40B4-BE49-F238E27FC236}">
                      <a16:creationId xmlns:a16="http://schemas.microsoft.com/office/drawing/2014/main" id="{535287BB-0B04-6ADE-0EB9-480C6CC0B1C0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6223097" y="4726484"/>
                  <a:ext cx="84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26" name="잉크 725">
                  <a:extLst>
                    <a:ext uri="{FF2B5EF4-FFF2-40B4-BE49-F238E27FC236}">
                      <a16:creationId xmlns:a16="http://schemas.microsoft.com/office/drawing/2014/main" id="{E995B1E3-2BD4-1FEF-97C4-8E98C1FC5775}"/>
                    </a:ext>
                  </a:extLst>
                </p14:cNvPr>
                <p14:cNvContentPartPr/>
                <p14:nvPr/>
              </p14:nvContentPartPr>
              <p14:xfrm>
                <a:off x="6269897" y="4824764"/>
                <a:ext cx="69480" cy="49320"/>
              </p14:xfrm>
            </p:contentPart>
          </mc:Choice>
          <mc:Fallback xmlns="">
            <p:pic>
              <p:nvPicPr>
                <p:cNvPr id="726" name="잉크 725">
                  <a:extLst>
                    <a:ext uri="{FF2B5EF4-FFF2-40B4-BE49-F238E27FC236}">
                      <a16:creationId xmlns:a16="http://schemas.microsoft.com/office/drawing/2014/main" id="{E995B1E3-2BD4-1FEF-97C4-8E98C1FC5775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265577" y="4820444"/>
                  <a:ext cx="78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27" name="잉크 726">
                  <a:extLst>
                    <a:ext uri="{FF2B5EF4-FFF2-40B4-BE49-F238E27FC236}">
                      <a16:creationId xmlns:a16="http://schemas.microsoft.com/office/drawing/2014/main" id="{59719621-845F-57DA-C549-17FEB880E8BD}"/>
                    </a:ext>
                  </a:extLst>
                </p14:cNvPr>
                <p14:cNvContentPartPr/>
                <p14:nvPr/>
              </p14:nvContentPartPr>
              <p14:xfrm>
                <a:off x="6374657" y="4672124"/>
                <a:ext cx="39240" cy="93240"/>
              </p14:xfrm>
            </p:contentPart>
          </mc:Choice>
          <mc:Fallback xmlns="">
            <p:pic>
              <p:nvPicPr>
                <p:cNvPr id="727" name="잉크 726">
                  <a:extLst>
                    <a:ext uri="{FF2B5EF4-FFF2-40B4-BE49-F238E27FC236}">
                      <a16:creationId xmlns:a16="http://schemas.microsoft.com/office/drawing/2014/main" id="{59719621-845F-57DA-C549-17FEB880E8BD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370337" y="4667804"/>
                  <a:ext cx="47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28" name="잉크 727">
                  <a:extLst>
                    <a:ext uri="{FF2B5EF4-FFF2-40B4-BE49-F238E27FC236}">
                      <a16:creationId xmlns:a16="http://schemas.microsoft.com/office/drawing/2014/main" id="{5D1AE4F0-BF72-A71A-92E2-7A24BDB70B45}"/>
                    </a:ext>
                  </a:extLst>
                </p14:cNvPr>
                <p14:cNvContentPartPr/>
                <p14:nvPr/>
              </p14:nvContentPartPr>
              <p14:xfrm>
                <a:off x="6389417" y="4712444"/>
                <a:ext cx="32760" cy="63360"/>
              </p14:xfrm>
            </p:contentPart>
          </mc:Choice>
          <mc:Fallback xmlns="">
            <p:pic>
              <p:nvPicPr>
                <p:cNvPr id="728" name="잉크 727">
                  <a:extLst>
                    <a:ext uri="{FF2B5EF4-FFF2-40B4-BE49-F238E27FC236}">
                      <a16:creationId xmlns:a16="http://schemas.microsoft.com/office/drawing/2014/main" id="{5D1AE4F0-BF72-A71A-92E2-7A24BDB70B45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385097" y="4708124"/>
                  <a:ext cx="4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29" name="잉크 728">
                  <a:extLst>
                    <a:ext uri="{FF2B5EF4-FFF2-40B4-BE49-F238E27FC236}">
                      <a16:creationId xmlns:a16="http://schemas.microsoft.com/office/drawing/2014/main" id="{CB786261-E3AD-1C74-2674-9845015A6E40}"/>
                    </a:ext>
                  </a:extLst>
                </p14:cNvPr>
                <p14:cNvContentPartPr/>
                <p14:nvPr/>
              </p14:nvContentPartPr>
              <p14:xfrm>
                <a:off x="6382577" y="4812524"/>
                <a:ext cx="99720" cy="58680"/>
              </p14:xfrm>
            </p:contentPart>
          </mc:Choice>
          <mc:Fallback xmlns="">
            <p:pic>
              <p:nvPicPr>
                <p:cNvPr id="729" name="잉크 728">
                  <a:extLst>
                    <a:ext uri="{FF2B5EF4-FFF2-40B4-BE49-F238E27FC236}">
                      <a16:creationId xmlns:a16="http://schemas.microsoft.com/office/drawing/2014/main" id="{CB786261-E3AD-1C74-2674-9845015A6E40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6378257" y="4808204"/>
                  <a:ext cx="108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30" name="잉크 729">
                  <a:extLst>
                    <a:ext uri="{FF2B5EF4-FFF2-40B4-BE49-F238E27FC236}">
                      <a16:creationId xmlns:a16="http://schemas.microsoft.com/office/drawing/2014/main" id="{578CAFC7-A2E7-3ADC-6A2E-1AA51AB48A53}"/>
                    </a:ext>
                  </a:extLst>
                </p14:cNvPr>
                <p14:cNvContentPartPr/>
                <p14:nvPr/>
              </p14:nvContentPartPr>
              <p14:xfrm>
                <a:off x="6498137" y="4652684"/>
                <a:ext cx="38160" cy="104400"/>
              </p14:xfrm>
            </p:contentPart>
          </mc:Choice>
          <mc:Fallback xmlns="">
            <p:pic>
              <p:nvPicPr>
                <p:cNvPr id="730" name="잉크 729">
                  <a:extLst>
                    <a:ext uri="{FF2B5EF4-FFF2-40B4-BE49-F238E27FC236}">
                      <a16:creationId xmlns:a16="http://schemas.microsoft.com/office/drawing/2014/main" id="{578CAFC7-A2E7-3ADC-6A2E-1AA51AB48A53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6493817" y="4648364"/>
                  <a:ext cx="46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31" name="잉크 730">
                  <a:extLst>
                    <a:ext uri="{FF2B5EF4-FFF2-40B4-BE49-F238E27FC236}">
                      <a16:creationId xmlns:a16="http://schemas.microsoft.com/office/drawing/2014/main" id="{66B03733-C002-7A4E-63FE-B81648F45CC1}"/>
                    </a:ext>
                  </a:extLst>
                </p14:cNvPr>
                <p14:cNvContentPartPr/>
                <p14:nvPr/>
              </p14:nvContentPartPr>
              <p14:xfrm>
                <a:off x="6477617" y="4779764"/>
                <a:ext cx="61920" cy="34560"/>
              </p14:xfrm>
            </p:contentPart>
          </mc:Choice>
          <mc:Fallback xmlns="">
            <p:pic>
              <p:nvPicPr>
                <p:cNvPr id="731" name="잉크 730">
                  <a:extLst>
                    <a:ext uri="{FF2B5EF4-FFF2-40B4-BE49-F238E27FC236}">
                      <a16:creationId xmlns:a16="http://schemas.microsoft.com/office/drawing/2014/main" id="{66B03733-C002-7A4E-63FE-B81648F45CC1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6473297" y="4775444"/>
                  <a:ext cx="70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32" name="잉크 731">
                  <a:extLst>
                    <a:ext uri="{FF2B5EF4-FFF2-40B4-BE49-F238E27FC236}">
                      <a16:creationId xmlns:a16="http://schemas.microsoft.com/office/drawing/2014/main" id="{7A3A161B-79A7-BF50-3E1F-CB3C6B5D1E3E}"/>
                    </a:ext>
                  </a:extLst>
                </p14:cNvPr>
                <p14:cNvContentPartPr/>
                <p14:nvPr/>
              </p14:nvContentPartPr>
              <p14:xfrm>
                <a:off x="6554297" y="4672124"/>
                <a:ext cx="90360" cy="128880"/>
              </p14:xfrm>
            </p:contentPart>
          </mc:Choice>
          <mc:Fallback xmlns="">
            <p:pic>
              <p:nvPicPr>
                <p:cNvPr id="732" name="잉크 731">
                  <a:extLst>
                    <a:ext uri="{FF2B5EF4-FFF2-40B4-BE49-F238E27FC236}">
                      <a16:creationId xmlns:a16="http://schemas.microsoft.com/office/drawing/2014/main" id="{7A3A161B-79A7-BF50-3E1F-CB3C6B5D1E3E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6549977" y="4667804"/>
                  <a:ext cx="9900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9">
            <p14:nvContentPartPr>
              <p14:cNvPr id="734" name="잉크 733">
                <a:extLst>
                  <a:ext uri="{FF2B5EF4-FFF2-40B4-BE49-F238E27FC236}">
                    <a16:creationId xmlns:a16="http://schemas.microsoft.com/office/drawing/2014/main" id="{8AECC745-10C9-43DE-15AB-8F2AC649BA4D}"/>
                  </a:ext>
                </a:extLst>
              </p14:cNvPr>
              <p14:cNvContentPartPr/>
              <p14:nvPr/>
            </p14:nvContentPartPr>
            <p14:xfrm>
              <a:off x="8397857" y="4623524"/>
              <a:ext cx="3142080" cy="1368360"/>
            </p14:xfrm>
          </p:contentPart>
        </mc:Choice>
        <mc:Fallback xmlns="">
          <p:pic>
            <p:nvPicPr>
              <p:cNvPr id="734" name="잉크 733">
                <a:extLst>
                  <a:ext uri="{FF2B5EF4-FFF2-40B4-BE49-F238E27FC236}">
                    <a16:creationId xmlns:a16="http://schemas.microsoft.com/office/drawing/2014/main" id="{8AECC745-10C9-43DE-15AB-8F2AC649BA4D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8326217" y="4479524"/>
                <a:ext cx="3285720" cy="16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1">
            <p14:nvContentPartPr>
              <p14:cNvPr id="735" name="잉크 734">
                <a:extLst>
                  <a:ext uri="{FF2B5EF4-FFF2-40B4-BE49-F238E27FC236}">
                    <a16:creationId xmlns:a16="http://schemas.microsoft.com/office/drawing/2014/main" id="{8FD95F87-CFCA-0E6F-11B1-B661CE473D69}"/>
                  </a:ext>
                </a:extLst>
              </p14:cNvPr>
              <p14:cNvContentPartPr/>
              <p14:nvPr/>
            </p14:nvContentPartPr>
            <p14:xfrm>
              <a:off x="8318657" y="4367564"/>
              <a:ext cx="3415320" cy="1862640"/>
            </p14:xfrm>
          </p:contentPart>
        </mc:Choice>
        <mc:Fallback xmlns="">
          <p:pic>
            <p:nvPicPr>
              <p:cNvPr id="735" name="잉크 734">
                <a:extLst>
                  <a:ext uri="{FF2B5EF4-FFF2-40B4-BE49-F238E27FC236}">
                    <a16:creationId xmlns:a16="http://schemas.microsoft.com/office/drawing/2014/main" id="{8FD95F87-CFCA-0E6F-11B1-B661CE473D69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8247017" y="4223924"/>
                <a:ext cx="3558960" cy="21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4" name="그룹 753">
            <a:extLst>
              <a:ext uri="{FF2B5EF4-FFF2-40B4-BE49-F238E27FC236}">
                <a16:creationId xmlns:a16="http://schemas.microsoft.com/office/drawing/2014/main" id="{87378A05-98CD-F0F9-7B34-9A27C6478312}"/>
              </a:ext>
            </a:extLst>
          </p:cNvPr>
          <p:cNvGrpSpPr/>
          <p:nvPr/>
        </p:nvGrpSpPr>
        <p:grpSpPr>
          <a:xfrm>
            <a:off x="8679017" y="4663484"/>
            <a:ext cx="631800" cy="243360"/>
            <a:chOff x="8679017" y="4663484"/>
            <a:chExt cx="6318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36" name="잉크 735">
                  <a:extLst>
                    <a:ext uri="{FF2B5EF4-FFF2-40B4-BE49-F238E27FC236}">
                      <a16:creationId xmlns:a16="http://schemas.microsoft.com/office/drawing/2014/main" id="{524B086B-A9F5-A83C-D878-731F22ED6203}"/>
                    </a:ext>
                  </a:extLst>
                </p14:cNvPr>
                <p14:cNvContentPartPr/>
                <p14:nvPr/>
              </p14:nvContentPartPr>
              <p14:xfrm>
                <a:off x="8679017" y="4719644"/>
                <a:ext cx="63000" cy="137520"/>
              </p14:xfrm>
            </p:contentPart>
          </mc:Choice>
          <mc:Fallback xmlns="">
            <p:pic>
              <p:nvPicPr>
                <p:cNvPr id="736" name="잉크 735">
                  <a:extLst>
                    <a:ext uri="{FF2B5EF4-FFF2-40B4-BE49-F238E27FC236}">
                      <a16:creationId xmlns:a16="http://schemas.microsoft.com/office/drawing/2014/main" id="{524B086B-A9F5-A83C-D878-731F22ED6203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8674697" y="4715324"/>
                  <a:ext cx="71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37" name="잉크 736">
                  <a:extLst>
                    <a:ext uri="{FF2B5EF4-FFF2-40B4-BE49-F238E27FC236}">
                      <a16:creationId xmlns:a16="http://schemas.microsoft.com/office/drawing/2014/main" id="{89D70785-3BD1-ED1A-86B1-623B556708C3}"/>
                    </a:ext>
                  </a:extLst>
                </p14:cNvPr>
                <p14:cNvContentPartPr/>
                <p14:nvPr/>
              </p14:nvContentPartPr>
              <p14:xfrm>
                <a:off x="8766137" y="4736564"/>
                <a:ext cx="9720" cy="84600"/>
              </p14:xfrm>
            </p:contentPart>
          </mc:Choice>
          <mc:Fallback xmlns="">
            <p:pic>
              <p:nvPicPr>
                <p:cNvPr id="737" name="잉크 736">
                  <a:extLst>
                    <a:ext uri="{FF2B5EF4-FFF2-40B4-BE49-F238E27FC236}">
                      <a16:creationId xmlns:a16="http://schemas.microsoft.com/office/drawing/2014/main" id="{89D70785-3BD1-ED1A-86B1-623B556708C3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8761817" y="4732244"/>
                  <a:ext cx="18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38" name="잉크 737">
                  <a:extLst>
                    <a:ext uri="{FF2B5EF4-FFF2-40B4-BE49-F238E27FC236}">
                      <a16:creationId xmlns:a16="http://schemas.microsoft.com/office/drawing/2014/main" id="{4D5D3F4D-FED1-32F4-E560-FE37385AF325}"/>
                    </a:ext>
                  </a:extLst>
                </p14:cNvPr>
                <p14:cNvContentPartPr/>
                <p14:nvPr/>
              </p14:nvContentPartPr>
              <p14:xfrm>
                <a:off x="8778377" y="4766084"/>
                <a:ext cx="43560" cy="11160"/>
              </p14:xfrm>
            </p:contentPart>
          </mc:Choice>
          <mc:Fallback xmlns="">
            <p:pic>
              <p:nvPicPr>
                <p:cNvPr id="738" name="잉크 737">
                  <a:extLst>
                    <a:ext uri="{FF2B5EF4-FFF2-40B4-BE49-F238E27FC236}">
                      <a16:creationId xmlns:a16="http://schemas.microsoft.com/office/drawing/2014/main" id="{4D5D3F4D-FED1-32F4-E560-FE37385AF325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774057" y="4761764"/>
                  <a:ext cx="52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39" name="잉크 738">
                  <a:extLst>
                    <a:ext uri="{FF2B5EF4-FFF2-40B4-BE49-F238E27FC236}">
                      <a16:creationId xmlns:a16="http://schemas.microsoft.com/office/drawing/2014/main" id="{4231376A-E606-E703-A05C-52566E091687}"/>
                    </a:ext>
                  </a:extLst>
                </p14:cNvPr>
                <p14:cNvContentPartPr/>
                <p14:nvPr/>
              </p14:nvContentPartPr>
              <p14:xfrm>
                <a:off x="8836337" y="4663484"/>
                <a:ext cx="76680" cy="165600"/>
              </p14:xfrm>
            </p:contentPart>
          </mc:Choice>
          <mc:Fallback xmlns="">
            <p:pic>
              <p:nvPicPr>
                <p:cNvPr id="739" name="잉크 738">
                  <a:extLst>
                    <a:ext uri="{FF2B5EF4-FFF2-40B4-BE49-F238E27FC236}">
                      <a16:creationId xmlns:a16="http://schemas.microsoft.com/office/drawing/2014/main" id="{4231376A-E606-E703-A05C-52566E091687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8832017" y="4659164"/>
                  <a:ext cx="85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40" name="잉크 739">
                  <a:extLst>
                    <a:ext uri="{FF2B5EF4-FFF2-40B4-BE49-F238E27FC236}">
                      <a16:creationId xmlns:a16="http://schemas.microsoft.com/office/drawing/2014/main" id="{F2C19883-C4F1-0821-5A8C-A0A79D5C42B8}"/>
                    </a:ext>
                  </a:extLst>
                </p14:cNvPr>
                <p14:cNvContentPartPr/>
                <p14:nvPr/>
              </p14:nvContentPartPr>
              <p14:xfrm>
                <a:off x="8842457" y="4719284"/>
                <a:ext cx="106200" cy="187560"/>
              </p14:xfrm>
            </p:contentPart>
          </mc:Choice>
          <mc:Fallback xmlns="">
            <p:pic>
              <p:nvPicPr>
                <p:cNvPr id="740" name="잉크 739">
                  <a:extLst>
                    <a:ext uri="{FF2B5EF4-FFF2-40B4-BE49-F238E27FC236}">
                      <a16:creationId xmlns:a16="http://schemas.microsoft.com/office/drawing/2014/main" id="{F2C19883-C4F1-0821-5A8C-A0A79D5C42B8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8838137" y="4714964"/>
                  <a:ext cx="114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41" name="잉크 740">
                  <a:extLst>
                    <a:ext uri="{FF2B5EF4-FFF2-40B4-BE49-F238E27FC236}">
                      <a16:creationId xmlns:a16="http://schemas.microsoft.com/office/drawing/2014/main" id="{B2F334B0-B401-DC1C-0426-65DE33E4D9FA}"/>
                    </a:ext>
                  </a:extLst>
                </p14:cNvPr>
                <p14:cNvContentPartPr/>
                <p14:nvPr/>
              </p14:nvContentPartPr>
              <p14:xfrm>
                <a:off x="9026057" y="4690484"/>
                <a:ext cx="78120" cy="102600"/>
              </p14:xfrm>
            </p:contentPart>
          </mc:Choice>
          <mc:Fallback xmlns="">
            <p:pic>
              <p:nvPicPr>
                <p:cNvPr id="741" name="잉크 740">
                  <a:extLst>
                    <a:ext uri="{FF2B5EF4-FFF2-40B4-BE49-F238E27FC236}">
                      <a16:creationId xmlns:a16="http://schemas.microsoft.com/office/drawing/2014/main" id="{B2F334B0-B401-DC1C-0426-65DE33E4D9FA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9021377" y="4686164"/>
                  <a:ext cx="86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742" name="잉크 741">
                  <a:extLst>
                    <a:ext uri="{FF2B5EF4-FFF2-40B4-BE49-F238E27FC236}">
                      <a16:creationId xmlns:a16="http://schemas.microsoft.com/office/drawing/2014/main" id="{819A9EC9-18A4-C01E-F15E-7301E96B5A11}"/>
                    </a:ext>
                  </a:extLst>
                </p14:cNvPr>
                <p14:cNvContentPartPr/>
                <p14:nvPr/>
              </p14:nvContentPartPr>
              <p14:xfrm>
                <a:off x="8999777" y="4838804"/>
                <a:ext cx="114480" cy="38880"/>
              </p14:xfrm>
            </p:contentPart>
          </mc:Choice>
          <mc:Fallback xmlns="">
            <p:pic>
              <p:nvPicPr>
                <p:cNvPr id="742" name="잉크 741">
                  <a:extLst>
                    <a:ext uri="{FF2B5EF4-FFF2-40B4-BE49-F238E27FC236}">
                      <a16:creationId xmlns:a16="http://schemas.microsoft.com/office/drawing/2014/main" id="{819A9EC9-18A4-C01E-F15E-7301E96B5A11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8995457" y="4834484"/>
                  <a:ext cx="123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743" name="잉크 742">
                  <a:extLst>
                    <a:ext uri="{FF2B5EF4-FFF2-40B4-BE49-F238E27FC236}">
                      <a16:creationId xmlns:a16="http://schemas.microsoft.com/office/drawing/2014/main" id="{BE1A494D-3FD4-0E2A-7FDD-4056C013F697}"/>
                    </a:ext>
                  </a:extLst>
                </p14:cNvPr>
                <p14:cNvContentPartPr/>
                <p14:nvPr/>
              </p14:nvContentPartPr>
              <p14:xfrm>
                <a:off x="9152417" y="4744124"/>
                <a:ext cx="78840" cy="77760"/>
              </p14:xfrm>
            </p:contentPart>
          </mc:Choice>
          <mc:Fallback xmlns="">
            <p:pic>
              <p:nvPicPr>
                <p:cNvPr id="743" name="잉크 742">
                  <a:extLst>
                    <a:ext uri="{FF2B5EF4-FFF2-40B4-BE49-F238E27FC236}">
                      <a16:creationId xmlns:a16="http://schemas.microsoft.com/office/drawing/2014/main" id="{BE1A494D-3FD4-0E2A-7FDD-4056C013F697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9148097" y="4739804"/>
                  <a:ext cx="87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744" name="잉크 743">
                  <a:extLst>
                    <a:ext uri="{FF2B5EF4-FFF2-40B4-BE49-F238E27FC236}">
                      <a16:creationId xmlns:a16="http://schemas.microsoft.com/office/drawing/2014/main" id="{464B7C11-B2E9-2BEE-6184-3ECAD43C6C48}"/>
                    </a:ext>
                  </a:extLst>
                </p14:cNvPr>
                <p14:cNvContentPartPr/>
                <p14:nvPr/>
              </p14:nvContentPartPr>
              <p14:xfrm>
                <a:off x="9296777" y="4703804"/>
                <a:ext cx="14040" cy="151920"/>
              </p14:xfrm>
            </p:contentPart>
          </mc:Choice>
          <mc:Fallback xmlns="">
            <p:pic>
              <p:nvPicPr>
                <p:cNvPr id="744" name="잉크 743">
                  <a:extLst>
                    <a:ext uri="{FF2B5EF4-FFF2-40B4-BE49-F238E27FC236}">
                      <a16:creationId xmlns:a16="http://schemas.microsoft.com/office/drawing/2014/main" id="{464B7C11-B2E9-2BEE-6184-3ECAD43C6C48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9292457" y="4699484"/>
                  <a:ext cx="226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그룹 752">
            <a:extLst>
              <a:ext uri="{FF2B5EF4-FFF2-40B4-BE49-F238E27FC236}">
                <a16:creationId xmlns:a16="http://schemas.microsoft.com/office/drawing/2014/main" id="{574A6035-FBB5-D38A-F45F-149E10CCA9DB}"/>
              </a:ext>
            </a:extLst>
          </p:cNvPr>
          <p:cNvGrpSpPr/>
          <p:nvPr/>
        </p:nvGrpSpPr>
        <p:grpSpPr>
          <a:xfrm>
            <a:off x="9723737" y="4598684"/>
            <a:ext cx="431640" cy="260640"/>
            <a:chOff x="9723737" y="4598684"/>
            <a:chExt cx="4316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745" name="잉크 744">
                  <a:extLst>
                    <a:ext uri="{FF2B5EF4-FFF2-40B4-BE49-F238E27FC236}">
                      <a16:creationId xmlns:a16="http://schemas.microsoft.com/office/drawing/2014/main" id="{B375607C-0624-341C-B481-7F7E0D0F7C34}"/>
                    </a:ext>
                  </a:extLst>
                </p14:cNvPr>
                <p14:cNvContentPartPr/>
                <p14:nvPr/>
              </p14:nvContentPartPr>
              <p14:xfrm>
                <a:off x="9723737" y="4630724"/>
                <a:ext cx="184320" cy="164880"/>
              </p14:xfrm>
            </p:contentPart>
          </mc:Choice>
          <mc:Fallback xmlns="">
            <p:pic>
              <p:nvPicPr>
                <p:cNvPr id="745" name="잉크 744">
                  <a:extLst>
                    <a:ext uri="{FF2B5EF4-FFF2-40B4-BE49-F238E27FC236}">
                      <a16:creationId xmlns:a16="http://schemas.microsoft.com/office/drawing/2014/main" id="{B375607C-0624-341C-B481-7F7E0D0F7C34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719417" y="4626404"/>
                  <a:ext cx="19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746" name="잉크 745">
                  <a:extLst>
                    <a:ext uri="{FF2B5EF4-FFF2-40B4-BE49-F238E27FC236}">
                      <a16:creationId xmlns:a16="http://schemas.microsoft.com/office/drawing/2014/main" id="{7F62AA60-AE3F-93FA-6663-A4E0AE3841E3}"/>
                    </a:ext>
                  </a:extLst>
                </p14:cNvPr>
                <p14:cNvContentPartPr/>
                <p14:nvPr/>
              </p14:nvContentPartPr>
              <p14:xfrm>
                <a:off x="9814817" y="4792724"/>
                <a:ext cx="77040" cy="66600"/>
              </p14:xfrm>
            </p:contentPart>
          </mc:Choice>
          <mc:Fallback xmlns="">
            <p:pic>
              <p:nvPicPr>
                <p:cNvPr id="746" name="잉크 745">
                  <a:extLst>
                    <a:ext uri="{FF2B5EF4-FFF2-40B4-BE49-F238E27FC236}">
                      <a16:creationId xmlns:a16="http://schemas.microsoft.com/office/drawing/2014/main" id="{7F62AA60-AE3F-93FA-6663-A4E0AE3841E3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810497" y="4788404"/>
                  <a:ext cx="85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747" name="잉크 746">
                  <a:extLst>
                    <a:ext uri="{FF2B5EF4-FFF2-40B4-BE49-F238E27FC236}">
                      <a16:creationId xmlns:a16="http://schemas.microsoft.com/office/drawing/2014/main" id="{D316A741-C30E-7D92-928F-787295EB563A}"/>
                    </a:ext>
                  </a:extLst>
                </p14:cNvPr>
                <p14:cNvContentPartPr/>
                <p14:nvPr/>
              </p14:nvContentPartPr>
              <p14:xfrm>
                <a:off x="9956297" y="4598684"/>
                <a:ext cx="83520" cy="184680"/>
              </p14:xfrm>
            </p:contentPart>
          </mc:Choice>
          <mc:Fallback xmlns="">
            <p:pic>
              <p:nvPicPr>
                <p:cNvPr id="747" name="잉크 746">
                  <a:extLst>
                    <a:ext uri="{FF2B5EF4-FFF2-40B4-BE49-F238E27FC236}">
                      <a16:creationId xmlns:a16="http://schemas.microsoft.com/office/drawing/2014/main" id="{D316A741-C30E-7D92-928F-787295EB563A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951977" y="4594364"/>
                  <a:ext cx="92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748" name="잉크 747">
                  <a:extLst>
                    <a:ext uri="{FF2B5EF4-FFF2-40B4-BE49-F238E27FC236}">
                      <a16:creationId xmlns:a16="http://schemas.microsoft.com/office/drawing/2014/main" id="{366A52C3-E086-9585-6756-5800AE27DC40}"/>
                    </a:ext>
                  </a:extLst>
                </p14:cNvPr>
                <p14:cNvContentPartPr/>
                <p14:nvPr/>
              </p14:nvContentPartPr>
              <p14:xfrm>
                <a:off x="10035137" y="4690844"/>
                <a:ext cx="56520" cy="43920"/>
              </p14:xfrm>
            </p:contentPart>
          </mc:Choice>
          <mc:Fallback xmlns="">
            <p:pic>
              <p:nvPicPr>
                <p:cNvPr id="748" name="잉크 747">
                  <a:extLst>
                    <a:ext uri="{FF2B5EF4-FFF2-40B4-BE49-F238E27FC236}">
                      <a16:creationId xmlns:a16="http://schemas.microsoft.com/office/drawing/2014/main" id="{366A52C3-E086-9585-6756-5800AE27DC40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10030817" y="4686524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749" name="잉크 748">
                  <a:extLst>
                    <a:ext uri="{FF2B5EF4-FFF2-40B4-BE49-F238E27FC236}">
                      <a16:creationId xmlns:a16="http://schemas.microsoft.com/office/drawing/2014/main" id="{E6D1DB4E-1416-5863-4BB7-FC6649689460}"/>
                    </a:ext>
                  </a:extLst>
                </p14:cNvPr>
                <p14:cNvContentPartPr/>
                <p14:nvPr/>
              </p14:nvContentPartPr>
              <p14:xfrm>
                <a:off x="10137377" y="4652684"/>
                <a:ext cx="18000" cy="114120"/>
              </p14:xfrm>
            </p:contentPart>
          </mc:Choice>
          <mc:Fallback xmlns="">
            <p:pic>
              <p:nvPicPr>
                <p:cNvPr id="749" name="잉크 748">
                  <a:extLst>
                    <a:ext uri="{FF2B5EF4-FFF2-40B4-BE49-F238E27FC236}">
                      <a16:creationId xmlns:a16="http://schemas.microsoft.com/office/drawing/2014/main" id="{E6D1DB4E-1416-5863-4BB7-FC6649689460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10133057" y="4648364"/>
                  <a:ext cx="266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2" name="그룹 751">
            <a:extLst>
              <a:ext uri="{FF2B5EF4-FFF2-40B4-BE49-F238E27FC236}">
                <a16:creationId xmlns:a16="http://schemas.microsoft.com/office/drawing/2014/main" id="{88A427EC-20A9-FC6B-6C72-5C26775ACC95}"/>
              </a:ext>
            </a:extLst>
          </p:cNvPr>
          <p:cNvGrpSpPr/>
          <p:nvPr/>
        </p:nvGrpSpPr>
        <p:grpSpPr>
          <a:xfrm>
            <a:off x="10374977" y="4567004"/>
            <a:ext cx="523080" cy="267480"/>
            <a:chOff x="10374977" y="4567004"/>
            <a:chExt cx="5230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750" name="잉크 749">
                  <a:extLst>
                    <a:ext uri="{FF2B5EF4-FFF2-40B4-BE49-F238E27FC236}">
                      <a16:creationId xmlns:a16="http://schemas.microsoft.com/office/drawing/2014/main" id="{38F78CA1-003B-40F1-84C5-CB47EDCE8004}"/>
                    </a:ext>
                  </a:extLst>
                </p14:cNvPr>
                <p14:cNvContentPartPr/>
                <p14:nvPr/>
              </p14:nvContentPartPr>
              <p14:xfrm>
                <a:off x="10374977" y="4567004"/>
                <a:ext cx="260640" cy="267480"/>
              </p14:xfrm>
            </p:contentPart>
          </mc:Choice>
          <mc:Fallback xmlns="">
            <p:pic>
              <p:nvPicPr>
                <p:cNvPr id="750" name="잉크 749">
                  <a:extLst>
                    <a:ext uri="{FF2B5EF4-FFF2-40B4-BE49-F238E27FC236}">
                      <a16:creationId xmlns:a16="http://schemas.microsoft.com/office/drawing/2014/main" id="{38F78CA1-003B-40F1-84C5-CB47EDCE8004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0370657" y="4562684"/>
                  <a:ext cx="269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751" name="잉크 750">
                  <a:extLst>
                    <a:ext uri="{FF2B5EF4-FFF2-40B4-BE49-F238E27FC236}">
                      <a16:creationId xmlns:a16="http://schemas.microsoft.com/office/drawing/2014/main" id="{C03B44C3-416D-6228-D519-A1020B02135C}"/>
                    </a:ext>
                  </a:extLst>
                </p14:cNvPr>
                <p14:cNvContentPartPr/>
                <p14:nvPr/>
              </p14:nvContentPartPr>
              <p14:xfrm>
                <a:off x="10704737" y="4591484"/>
                <a:ext cx="193320" cy="183600"/>
              </p14:xfrm>
            </p:contentPart>
          </mc:Choice>
          <mc:Fallback xmlns="">
            <p:pic>
              <p:nvPicPr>
                <p:cNvPr id="751" name="잉크 750">
                  <a:extLst>
                    <a:ext uri="{FF2B5EF4-FFF2-40B4-BE49-F238E27FC236}">
                      <a16:creationId xmlns:a16="http://schemas.microsoft.com/office/drawing/2014/main" id="{C03B44C3-416D-6228-D519-A1020B02135C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700417" y="4587164"/>
                  <a:ext cx="2019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7" name="그룹 776">
            <a:extLst>
              <a:ext uri="{FF2B5EF4-FFF2-40B4-BE49-F238E27FC236}">
                <a16:creationId xmlns:a16="http://schemas.microsoft.com/office/drawing/2014/main" id="{3DA4D936-BAD5-7287-DD54-E8851E5E5C1D}"/>
              </a:ext>
            </a:extLst>
          </p:cNvPr>
          <p:cNvGrpSpPr/>
          <p:nvPr/>
        </p:nvGrpSpPr>
        <p:grpSpPr>
          <a:xfrm>
            <a:off x="10156097" y="5516684"/>
            <a:ext cx="514080" cy="201960"/>
            <a:chOff x="10156097" y="5516684"/>
            <a:chExt cx="51408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774" name="잉크 773">
                  <a:extLst>
                    <a:ext uri="{FF2B5EF4-FFF2-40B4-BE49-F238E27FC236}">
                      <a16:creationId xmlns:a16="http://schemas.microsoft.com/office/drawing/2014/main" id="{864E5860-0666-C968-E0A7-324E9647CEA9}"/>
                    </a:ext>
                  </a:extLst>
                </p14:cNvPr>
                <p14:cNvContentPartPr/>
                <p14:nvPr/>
              </p14:nvContentPartPr>
              <p14:xfrm>
                <a:off x="10156097" y="5534324"/>
                <a:ext cx="199440" cy="104040"/>
              </p14:xfrm>
            </p:contentPart>
          </mc:Choice>
          <mc:Fallback xmlns="">
            <p:pic>
              <p:nvPicPr>
                <p:cNvPr id="774" name="잉크 773">
                  <a:extLst>
                    <a:ext uri="{FF2B5EF4-FFF2-40B4-BE49-F238E27FC236}">
                      <a16:creationId xmlns:a16="http://schemas.microsoft.com/office/drawing/2014/main" id="{864E5860-0666-C968-E0A7-324E9647CEA9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10151777" y="5530004"/>
                  <a:ext cx="208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775" name="잉크 774">
                  <a:extLst>
                    <a:ext uri="{FF2B5EF4-FFF2-40B4-BE49-F238E27FC236}">
                      <a16:creationId xmlns:a16="http://schemas.microsoft.com/office/drawing/2014/main" id="{8188DDEA-A4D1-CDD2-482F-590604AA5174}"/>
                    </a:ext>
                  </a:extLst>
                </p14:cNvPr>
                <p14:cNvContentPartPr/>
                <p14:nvPr/>
              </p14:nvContentPartPr>
              <p14:xfrm>
                <a:off x="10284617" y="5646644"/>
                <a:ext cx="81360" cy="72000"/>
              </p14:xfrm>
            </p:contentPart>
          </mc:Choice>
          <mc:Fallback xmlns="">
            <p:pic>
              <p:nvPicPr>
                <p:cNvPr id="775" name="잉크 774">
                  <a:extLst>
                    <a:ext uri="{FF2B5EF4-FFF2-40B4-BE49-F238E27FC236}">
                      <a16:creationId xmlns:a16="http://schemas.microsoft.com/office/drawing/2014/main" id="{8188DDEA-A4D1-CDD2-482F-590604AA5174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10280297" y="5642324"/>
                  <a:ext cx="90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776" name="잉크 775">
                  <a:extLst>
                    <a:ext uri="{FF2B5EF4-FFF2-40B4-BE49-F238E27FC236}">
                      <a16:creationId xmlns:a16="http://schemas.microsoft.com/office/drawing/2014/main" id="{49C96425-D22C-A30E-6BCB-DA4CB5E23A07}"/>
                    </a:ext>
                  </a:extLst>
                </p14:cNvPr>
                <p14:cNvContentPartPr/>
                <p14:nvPr/>
              </p14:nvContentPartPr>
              <p14:xfrm>
                <a:off x="10466417" y="5516684"/>
                <a:ext cx="203760" cy="178920"/>
              </p14:xfrm>
            </p:contentPart>
          </mc:Choice>
          <mc:Fallback xmlns="">
            <p:pic>
              <p:nvPicPr>
                <p:cNvPr id="776" name="잉크 775">
                  <a:extLst>
                    <a:ext uri="{FF2B5EF4-FFF2-40B4-BE49-F238E27FC236}">
                      <a16:creationId xmlns:a16="http://schemas.microsoft.com/office/drawing/2014/main" id="{49C96425-D22C-A30E-6BCB-DA4CB5E23A07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10462097" y="5512364"/>
                  <a:ext cx="2124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8" name="그룹 787">
            <a:extLst>
              <a:ext uri="{FF2B5EF4-FFF2-40B4-BE49-F238E27FC236}">
                <a16:creationId xmlns:a16="http://schemas.microsoft.com/office/drawing/2014/main" id="{0BB58B31-3FA0-10FA-132C-63BA4050CDA0}"/>
              </a:ext>
            </a:extLst>
          </p:cNvPr>
          <p:cNvGrpSpPr/>
          <p:nvPr/>
        </p:nvGrpSpPr>
        <p:grpSpPr>
          <a:xfrm>
            <a:off x="8576057" y="5088644"/>
            <a:ext cx="1267200" cy="993240"/>
            <a:chOff x="8576057" y="5088644"/>
            <a:chExt cx="1267200" cy="9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755" name="잉크 754">
                  <a:extLst>
                    <a:ext uri="{FF2B5EF4-FFF2-40B4-BE49-F238E27FC236}">
                      <a16:creationId xmlns:a16="http://schemas.microsoft.com/office/drawing/2014/main" id="{9A8B5BCA-2B39-B611-E257-090B81EAFD10}"/>
                    </a:ext>
                  </a:extLst>
                </p14:cNvPr>
                <p14:cNvContentPartPr/>
                <p14:nvPr/>
              </p14:nvContentPartPr>
              <p14:xfrm>
                <a:off x="8629697" y="5263604"/>
                <a:ext cx="110520" cy="64800"/>
              </p14:xfrm>
            </p:contentPart>
          </mc:Choice>
          <mc:Fallback xmlns="">
            <p:pic>
              <p:nvPicPr>
                <p:cNvPr id="755" name="잉크 754">
                  <a:extLst>
                    <a:ext uri="{FF2B5EF4-FFF2-40B4-BE49-F238E27FC236}">
                      <a16:creationId xmlns:a16="http://schemas.microsoft.com/office/drawing/2014/main" id="{9A8B5BCA-2B39-B611-E257-090B81EAFD10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8625377" y="5259284"/>
                  <a:ext cx="119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756" name="잉크 755">
                  <a:extLst>
                    <a:ext uri="{FF2B5EF4-FFF2-40B4-BE49-F238E27FC236}">
                      <a16:creationId xmlns:a16="http://schemas.microsoft.com/office/drawing/2014/main" id="{CFFCA858-5609-C93A-4315-DDED39BCC46A}"/>
                    </a:ext>
                  </a:extLst>
                </p14:cNvPr>
                <p14:cNvContentPartPr/>
                <p14:nvPr/>
              </p14:nvContentPartPr>
              <p14:xfrm>
                <a:off x="8623217" y="5360084"/>
                <a:ext cx="158400" cy="51480"/>
              </p14:xfrm>
            </p:contentPart>
          </mc:Choice>
          <mc:Fallback xmlns="">
            <p:pic>
              <p:nvPicPr>
                <p:cNvPr id="756" name="잉크 755">
                  <a:extLst>
                    <a:ext uri="{FF2B5EF4-FFF2-40B4-BE49-F238E27FC236}">
                      <a16:creationId xmlns:a16="http://schemas.microsoft.com/office/drawing/2014/main" id="{CFFCA858-5609-C93A-4315-DDED39BCC46A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8618897" y="5355764"/>
                  <a:ext cx="167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757" name="잉크 756">
                  <a:extLst>
                    <a:ext uri="{FF2B5EF4-FFF2-40B4-BE49-F238E27FC236}">
                      <a16:creationId xmlns:a16="http://schemas.microsoft.com/office/drawing/2014/main" id="{C123D4A1-9B1D-6D9A-443F-DE59D416CC26}"/>
                    </a:ext>
                  </a:extLst>
                </p14:cNvPr>
                <p14:cNvContentPartPr/>
                <p14:nvPr/>
              </p14:nvContentPartPr>
              <p14:xfrm>
                <a:off x="8847137" y="5153804"/>
                <a:ext cx="115920" cy="181440"/>
              </p14:xfrm>
            </p:contentPart>
          </mc:Choice>
          <mc:Fallback xmlns="">
            <p:pic>
              <p:nvPicPr>
                <p:cNvPr id="757" name="잉크 756">
                  <a:extLst>
                    <a:ext uri="{FF2B5EF4-FFF2-40B4-BE49-F238E27FC236}">
                      <a16:creationId xmlns:a16="http://schemas.microsoft.com/office/drawing/2014/main" id="{C123D4A1-9B1D-6D9A-443F-DE59D416CC26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8842817" y="5149484"/>
                  <a:ext cx="124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758" name="잉크 757">
                  <a:extLst>
                    <a:ext uri="{FF2B5EF4-FFF2-40B4-BE49-F238E27FC236}">
                      <a16:creationId xmlns:a16="http://schemas.microsoft.com/office/drawing/2014/main" id="{D60FA7CC-656E-2916-8FBB-995631E4F608}"/>
                    </a:ext>
                  </a:extLst>
                </p14:cNvPr>
                <p14:cNvContentPartPr/>
                <p14:nvPr/>
              </p14:nvContentPartPr>
              <p14:xfrm>
                <a:off x="9099137" y="5144804"/>
                <a:ext cx="160560" cy="191880"/>
              </p14:xfrm>
            </p:contentPart>
          </mc:Choice>
          <mc:Fallback xmlns="">
            <p:pic>
              <p:nvPicPr>
                <p:cNvPr id="758" name="잉크 757">
                  <a:extLst>
                    <a:ext uri="{FF2B5EF4-FFF2-40B4-BE49-F238E27FC236}">
                      <a16:creationId xmlns:a16="http://schemas.microsoft.com/office/drawing/2014/main" id="{D60FA7CC-656E-2916-8FBB-995631E4F608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9094817" y="5140484"/>
                  <a:ext cx="169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759" name="잉크 758">
                  <a:extLst>
                    <a:ext uri="{FF2B5EF4-FFF2-40B4-BE49-F238E27FC236}">
                      <a16:creationId xmlns:a16="http://schemas.microsoft.com/office/drawing/2014/main" id="{364AB215-4916-D402-3C1E-E87A6B26091C}"/>
                    </a:ext>
                  </a:extLst>
                </p14:cNvPr>
                <p14:cNvContentPartPr/>
                <p14:nvPr/>
              </p14:nvContentPartPr>
              <p14:xfrm>
                <a:off x="9350057" y="5088644"/>
                <a:ext cx="62640" cy="103680"/>
              </p14:xfrm>
            </p:contentPart>
          </mc:Choice>
          <mc:Fallback xmlns="">
            <p:pic>
              <p:nvPicPr>
                <p:cNvPr id="759" name="잉크 758">
                  <a:extLst>
                    <a:ext uri="{FF2B5EF4-FFF2-40B4-BE49-F238E27FC236}">
                      <a16:creationId xmlns:a16="http://schemas.microsoft.com/office/drawing/2014/main" id="{364AB215-4916-D402-3C1E-E87A6B26091C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9345737" y="5084324"/>
                  <a:ext cx="71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760" name="잉크 759">
                  <a:extLst>
                    <a:ext uri="{FF2B5EF4-FFF2-40B4-BE49-F238E27FC236}">
                      <a16:creationId xmlns:a16="http://schemas.microsoft.com/office/drawing/2014/main" id="{58E934C3-F217-9E44-450F-F6E5044FEAFE}"/>
                    </a:ext>
                  </a:extLst>
                </p14:cNvPr>
                <p14:cNvContentPartPr/>
                <p14:nvPr/>
              </p14:nvContentPartPr>
              <p14:xfrm>
                <a:off x="9326297" y="5157764"/>
                <a:ext cx="79560" cy="36720"/>
              </p14:xfrm>
            </p:contentPart>
          </mc:Choice>
          <mc:Fallback xmlns="">
            <p:pic>
              <p:nvPicPr>
                <p:cNvPr id="760" name="잉크 759">
                  <a:extLst>
                    <a:ext uri="{FF2B5EF4-FFF2-40B4-BE49-F238E27FC236}">
                      <a16:creationId xmlns:a16="http://schemas.microsoft.com/office/drawing/2014/main" id="{58E934C3-F217-9E44-450F-F6E5044FEAFE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9321977" y="5153444"/>
                  <a:ext cx="88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761" name="잉크 760">
                  <a:extLst>
                    <a:ext uri="{FF2B5EF4-FFF2-40B4-BE49-F238E27FC236}">
                      <a16:creationId xmlns:a16="http://schemas.microsoft.com/office/drawing/2014/main" id="{A25DA292-50F7-B517-64A4-BDB4B73F3B4F}"/>
                    </a:ext>
                  </a:extLst>
                </p14:cNvPr>
                <p14:cNvContentPartPr/>
                <p14:nvPr/>
              </p14:nvContentPartPr>
              <p14:xfrm>
                <a:off x="9339257" y="5251004"/>
                <a:ext cx="133920" cy="88560"/>
              </p14:xfrm>
            </p:contentPart>
          </mc:Choice>
          <mc:Fallback xmlns="">
            <p:pic>
              <p:nvPicPr>
                <p:cNvPr id="761" name="잉크 760">
                  <a:extLst>
                    <a:ext uri="{FF2B5EF4-FFF2-40B4-BE49-F238E27FC236}">
                      <a16:creationId xmlns:a16="http://schemas.microsoft.com/office/drawing/2014/main" id="{A25DA292-50F7-B517-64A4-BDB4B73F3B4F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9334937" y="5246684"/>
                  <a:ext cx="142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762" name="잉크 761">
                  <a:extLst>
                    <a:ext uri="{FF2B5EF4-FFF2-40B4-BE49-F238E27FC236}">
                      <a16:creationId xmlns:a16="http://schemas.microsoft.com/office/drawing/2014/main" id="{C6CBDCE0-FF1E-9A62-F361-4BDEE4C3A049}"/>
                    </a:ext>
                  </a:extLst>
                </p14:cNvPr>
                <p14:cNvContentPartPr/>
                <p14:nvPr/>
              </p14:nvContentPartPr>
              <p14:xfrm>
                <a:off x="8576057" y="5665724"/>
                <a:ext cx="65160" cy="139320"/>
              </p14:xfrm>
            </p:contentPart>
          </mc:Choice>
          <mc:Fallback xmlns="">
            <p:pic>
              <p:nvPicPr>
                <p:cNvPr id="762" name="잉크 761">
                  <a:extLst>
                    <a:ext uri="{FF2B5EF4-FFF2-40B4-BE49-F238E27FC236}">
                      <a16:creationId xmlns:a16="http://schemas.microsoft.com/office/drawing/2014/main" id="{C6CBDCE0-FF1E-9A62-F361-4BDEE4C3A049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8571737" y="5661404"/>
                  <a:ext cx="73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763" name="잉크 762">
                  <a:extLst>
                    <a:ext uri="{FF2B5EF4-FFF2-40B4-BE49-F238E27FC236}">
                      <a16:creationId xmlns:a16="http://schemas.microsoft.com/office/drawing/2014/main" id="{EA07363B-106E-5593-6189-57E6FA5922CF}"/>
                    </a:ext>
                  </a:extLst>
                </p14:cNvPr>
                <p14:cNvContentPartPr/>
                <p14:nvPr/>
              </p14:nvContentPartPr>
              <p14:xfrm>
                <a:off x="8700257" y="5650244"/>
                <a:ext cx="38880" cy="160560"/>
              </p14:xfrm>
            </p:contentPart>
          </mc:Choice>
          <mc:Fallback xmlns="">
            <p:pic>
              <p:nvPicPr>
                <p:cNvPr id="763" name="잉크 762">
                  <a:extLst>
                    <a:ext uri="{FF2B5EF4-FFF2-40B4-BE49-F238E27FC236}">
                      <a16:creationId xmlns:a16="http://schemas.microsoft.com/office/drawing/2014/main" id="{EA07363B-106E-5593-6189-57E6FA5922CF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8695937" y="5645924"/>
                  <a:ext cx="47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764" name="잉크 763">
                  <a:extLst>
                    <a:ext uri="{FF2B5EF4-FFF2-40B4-BE49-F238E27FC236}">
                      <a16:creationId xmlns:a16="http://schemas.microsoft.com/office/drawing/2014/main" id="{01C5FA3A-B7FA-B78E-4271-835945F8C64B}"/>
                    </a:ext>
                  </a:extLst>
                </p14:cNvPr>
                <p14:cNvContentPartPr/>
                <p14:nvPr/>
              </p14:nvContentPartPr>
              <p14:xfrm>
                <a:off x="8797817" y="5603444"/>
                <a:ext cx="24480" cy="97920"/>
              </p14:xfrm>
            </p:contentPart>
          </mc:Choice>
          <mc:Fallback xmlns="">
            <p:pic>
              <p:nvPicPr>
                <p:cNvPr id="764" name="잉크 763">
                  <a:extLst>
                    <a:ext uri="{FF2B5EF4-FFF2-40B4-BE49-F238E27FC236}">
                      <a16:creationId xmlns:a16="http://schemas.microsoft.com/office/drawing/2014/main" id="{01C5FA3A-B7FA-B78E-4271-835945F8C64B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793497" y="5599124"/>
                  <a:ext cx="33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765" name="잉크 764">
                  <a:extLst>
                    <a:ext uri="{FF2B5EF4-FFF2-40B4-BE49-F238E27FC236}">
                      <a16:creationId xmlns:a16="http://schemas.microsoft.com/office/drawing/2014/main" id="{134D617D-4C5B-D343-22B1-FCB28618D4C7}"/>
                    </a:ext>
                  </a:extLst>
                </p14:cNvPr>
                <p14:cNvContentPartPr/>
                <p14:nvPr/>
              </p14:nvContentPartPr>
              <p14:xfrm>
                <a:off x="8807897" y="5633684"/>
                <a:ext cx="90720" cy="117720"/>
              </p14:xfrm>
            </p:contentPart>
          </mc:Choice>
          <mc:Fallback xmlns="">
            <p:pic>
              <p:nvPicPr>
                <p:cNvPr id="765" name="잉크 764">
                  <a:extLst>
                    <a:ext uri="{FF2B5EF4-FFF2-40B4-BE49-F238E27FC236}">
                      <a16:creationId xmlns:a16="http://schemas.microsoft.com/office/drawing/2014/main" id="{134D617D-4C5B-D343-22B1-FCB28618D4C7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803577" y="5629364"/>
                  <a:ext cx="99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766" name="잉크 765">
                  <a:extLst>
                    <a:ext uri="{FF2B5EF4-FFF2-40B4-BE49-F238E27FC236}">
                      <a16:creationId xmlns:a16="http://schemas.microsoft.com/office/drawing/2014/main" id="{A615EB8E-D64B-FC7F-633E-7483CCB9538C}"/>
                    </a:ext>
                  </a:extLst>
                </p14:cNvPr>
                <p14:cNvContentPartPr/>
                <p14:nvPr/>
              </p14:nvContentPartPr>
              <p14:xfrm>
                <a:off x="8833817" y="5761844"/>
                <a:ext cx="113400" cy="95760"/>
              </p14:xfrm>
            </p:contentPart>
          </mc:Choice>
          <mc:Fallback xmlns="">
            <p:pic>
              <p:nvPicPr>
                <p:cNvPr id="766" name="잉크 765">
                  <a:extLst>
                    <a:ext uri="{FF2B5EF4-FFF2-40B4-BE49-F238E27FC236}">
                      <a16:creationId xmlns:a16="http://schemas.microsoft.com/office/drawing/2014/main" id="{A615EB8E-D64B-FC7F-633E-7483CCB9538C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829497" y="5757524"/>
                  <a:ext cx="122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769" name="잉크 768">
                  <a:extLst>
                    <a:ext uri="{FF2B5EF4-FFF2-40B4-BE49-F238E27FC236}">
                      <a16:creationId xmlns:a16="http://schemas.microsoft.com/office/drawing/2014/main" id="{E16FBE6B-DA21-18E5-598A-1D3953F6E006}"/>
                    </a:ext>
                  </a:extLst>
                </p14:cNvPr>
                <p14:cNvContentPartPr/>
                <p14:nvPr/>
              </p14:nvContentPartPr>
              <p14:xfrm>
                <a:off x="9521777" y="5519564"/>
                <a:ext cx="105120" cy="214200"/>
              </p14:xfrm>
            </p:contentPart>
          </mc:Choice>
          <mc:Fallback xmlns="">
            <p:pic>
              <p:nvPicPr>
                <p:cNvPr id="769" name="잉크 768">
                  <a:extLst>
                    <a:ext uri="{FF2B5EF4-FFF2-40B4-BE49-F238E27FC236}">
                      <a16:creationId xmlns:a16="http://schemas.microsoft.com/office/drawing/2014/main" id="{E16FBE6B-DA21-18E5-598A-1D3953F6E006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9517457" y="5515244"/>
                  <a:ext cx="113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770" name="잉크 769">
                  <a:extLst>
                    <a:ext uri="{FF2B5EF4-FFF2-40B4-BE49-F238E27FC236}">
                      <a16:creationId xmlns:a16="http://schemas.microsoft.com/office/drawing/2014/main" id="{6C77F826-4193-A754-D291-4EE91C2D0F92}"/>
                    </a:ext>
                  </a:extLst>
                </p14:cNvPr>
                <p14:cNvContentPartPr/>
                <p14:nvPr/>
              </p14:nvContentPartPr>
              <p14:xfrm>
                <a:off x="9563897" y="5757884"/>
                <a:ext cx="85680" cy="35640"/>
              </p14:xfrm>
            </p:contentPart>
          </mc:Choice>
          <mc:Fallback xmlns="">
            <p:pic>
              <p:nvPicPr>
                <p:cNvPr id="770" name="잉크 769">
                  <a:extLst>
                    <a:ext uri="{FF2B5EF4-FFF2-40B4-BE49-F238E27FC236}">
                      <a16:creationId xmlns:a16="http://schemas.microsoft.com/office/drawing/2014/main" id="{6C77F826-4193-A754-D291-4EE91C2D0F92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9559577" y="5753564"/>
                  <a:ext cx="94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771" name="잉크 770">
                  <a:extLst>
                    <a:ext uri="{FF2B5EF4-FFF2-40B4-BE49-F238E27FC236}">
                      <a16:creationId xmlns:a16="http://schemas.microsoft.com/office/drawing/2014/main" id="{6A95C60A-C3A4-B5CB-81E5-63D0D52B5B7F}"/>
                    </a:ext>
                  </a:extLst>
                </p14:cNvPr>
                <p14:cNvContentPartPr/>
                <p14:nvPr/>
              </p14:nvContentPartPr>
              <p14:xfrm>
                <a:off x="9230177" y="5152724"/>
                <a:ext cx="374400" cy="585720"/>
              </p14:xfrm>
            </p:contentPart>
          </mc:Choice>
          <mc:Fallback xmlns="">
            <p:pic>
              <p:nvPicPr>
                <p:cNvPr id="771" name="잉크 770">
                  <a:extLst>
                    <a:ext uri="{FF2B5EF4-FFF2-40B4-BE49-F238E27FC236}">
                      <a16:creationId xmlns:a16="http://schemas.microsoft.com/office/drawing/2014/main" id="{6A95C60A-C3A4-B5CB-81E5-63D0D52B5B7F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9225857" y="5148404"/>
                  <a:ext cx="3830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772" name="잉크 771">
                  <a:extLst>
                    <a:ext uri="{FF2B5EF4-FFF2-40B4-BE49-F238E27FC236}">
                      <a16:creationId xmlns:a16="http://schemas.microsoft.com/office/drawing/2014/main" id="{6F62A395-7A49-BA88-9A85-61F9E2A00319}"/>
                    </a:ext>
                  </a:extLst>
                </p14:cNvPr>
                <p14:cNvContentPartPr/>
                <p14:nvPr/>
              </p14:nvContentPartPr>
              <p14:xfrm>
                <a:off x="9754337" y="5532524"/>
                <a:ext cx="59040" cy="119880"/>
              </p14:xfrm>
            </p:contentPart>
          </mc:Choice>
          <mc:Fallback xmlns="">
            <p:pic>
              <p:nvPicPr>
                <p:cNvPr id="772" name="잉크 771">
                  <a:extLst>
                    <a:ext uri="{FF2B5EF4-FFF2-40B4-BE49-F238E27FC236}">
                      <a16:creationId xmlns:a16="http://schemas.microsoft.com/office/drawing/2014/main" id="{6F62A395-7A49-BA88-9A85-61F9E2A00319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9750017" y="5528204"/>
                  <a:ext cx="67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773" name="잉크 772">
                  <a:extLst>
                    <a:ext uri="{FF2B5EF4-FFF2-40B4-BE49-F238E27FC236}">
                      <a16:creationId xmlns:a16="http://schemas.microsoft.com/office/drawing/2014/main" id="{FC702F7A-06DB-6F40-FD0A-D9C702CE7121}"/>
                    </a:ext>
                  </a:extLst>
                </p14:cNvPr>
                <p14:cNvContentPartPr/>
                <p14:nvPr/>
              </p14:nvContentPartPr>
              <p14:xfrm>
                <a:off x="9729497" y="5713244"/>
                <a:ext cx="113760" cy="52560"/>
              </p14:xfrm>
            </p:contentPart>
          </mc:Choice>
          <mc:Fallback xmlns="">
            <p:pic>
              <p:nvPicPr>
                <p:cNvPr id="773" name="잉크 772">
                  <a:extLst>
                    <a:ext uri="{FF2B5EF4-FFF2-40B4-BE49-F238E27FC236}">
                      <a16:creationId xmlns:a16="http://schemas.microsoft.com/office/drawing/2014/main" id="{FC702F7A-06DB-6F40-FD0A-D9C702CE7121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9725177" y="5708924"/>
                  <a:ext cx="122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779" name="잉크 778">
                  <a:extLst>
                    <a:ext uri="{FF2B5EF4-FFF2-40B4-BE49-F238E27FC236}">
                      <a16:creationId xmlns:a16="http://schemas.microsoft.com/office/drawing/2014/main" id="{BE63608E-3AB7-8FB3-1D19-2EAAC25B0EA7}"/>
                    </a:ext>
                  </a:extLst>
                </p14:cNvPr>
                <p14:cNvContentPartPr/>
                <p14:nvPr/>
              </p14:nvContentPartPr>
              <p14:xfrm>
                <a:off x="8582177" y="5993324"/>
                <a:ext cx="96120" cy="84240"/>
              </p14:xfrm>
            </p:contentPart>
          </mc:Choice>
          <mc:Fallback xmlns="">
            <p:pic>
              <p:nvPicPr>
                <p:cNvPr id="779" name="잉크 778">
                  <a:extLst>
                    <a:ext uri="{FF2B5EF4-FFF2-40B4-BE49-F238E27FC236}">
                      <a16:creationId xmlns:a16="http://schemas.microsoft.com/office/drawing/2014/main" id="{BE63608E-3AB7-8FB3-1D19-2EAAC25B0EA7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8577857" y="5989004"/>
                  <a:ext cx="104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780" name="잉크 779">
                  <a:extLst>
                    <a:ext uri="{FF2B5EF4-FFF2-40B4-BE49-F238E27FC236}">
                      <a16:creationId xmlns:a16="http://schemas.microsoft.com/office/drawing/2014/main" id="{9693E3DA-88C2-99DC-429F-7E2877724E0F}"/>
                    </a:ext>
                  </a:extLst>
                </p14:cNvPr>
                <p14:cNvContentPartPr/>
                <p14:nvPr/>
              </p14:nvContentPartPr>
              <p14:xfrm>
                <a:off x="8615657" y="6021044"/>
                <a:ext cx="85680" cy="28080"/>
              </p14:xfrm>
            </p:contentPart>
          </mc:Choice>
          <mc:Fallback xmlns="">
            <p:pic>
              <p:nvPicPr>
                <p:cNvPr id="780" name="잉크 779">
                  <a:extLst>
                    <a:ext uri="{FF2B5EF4-FFF2-40B4-BE49-F238E27FC236}">
                      <a16:creationId xmlns:a16="http://schemas.microsoft.com/office/drawing/2014/main" id="{9693E3DA-88C2-99DC-429F-7E2877724E0F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8611337" y="6016724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781" name="잉크 780">
                  <a:extLst>
                    <a:ext uri="{FF2B5EF4-FFF2-40B4-BE49-F238E27FC236}">
                      <a16:creationId xmlns:a16="http://schemas.microsoft.com/office/drawing/2014/main" id="{8DF45E71-6CF4-61D6-9EAC-8D3202A328E4}"/>
                    </a:ext>
                  </a:extLst>
                </p14:cNvPr>
                <p14:cNvContentPartPr/>
                <p14:nvPr/>
              </p14:nvContentPartPr>
              <p14:xfrm>
                <a:off x="8725817" y="5978204"/>
                <a:ext cx="75240" cy="103680"/>
              </p14:xfrm>
            </p:contentPart>
          </mc:Choice>
          <mc:Fallback xmlns="">
            <p:pic>
              <p:nvPicPr>
                <p:cNvPr id="781" name="잉크 780">
                  <a:extLst>
                    <a:ext uri="{FF2B5EF4-FFF2-40B4-BE49-F238E27FC236}">
                      <a16:creationId xmlns:a16="http://schemas.microsoft.com/office/drawing/2014/main" id="{8DF45E71-6CF4-61D6-9EAC-8D3202A328E4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8721497" y="5973884"/>
                  <a:ext cx="83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782" name="잉크 781">
                  <a:extLst>
                    <a:ext uri="{FF2B5EF4-FFF2-40B4-BE49-F238E27FC236}">
                      <a16:creationId xmlns:a16="http://schemas.microsoft.com/office/drawing/2014/main" id="{F9939542-AE99-967F-A188-94D77EEB8D6C}"/>
                    </a:ext>
                  </a:extLst>
                </p14:cNvPr>
                <p14:cNvContentPartPr/>
                <p14:nvPr/>
              </p14:nvContentPartPr>
              <p14:xfrm>
                <a:off x="8819417" y="5948684"/>
                <a:ext cx="43560" cy="22680"/>
              </p14:xfrm>
            </p:contentPart>
          </mc:Choice>
          <mc:Fallback xmlns="">
            <p:pic>
              <p:nvPicPr>
                <p:cNvPr id="782" name="잉크 781">
                  <a:extLst>
                    <a:ext uri="{FF2B5EF4-FFF2-40B4-BE49-F238E27FC236}">
                      <a16:creationId xmlns:a16="http://schemas.microsoft.com/office/drawing/2014/main" id="{F9939542-AE99-967F-A188-94D77EEB8D6C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8815097" y="5944364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783" name="잉크 782">
                  <a:extLst>
                    <a:ext uri="{FF2B5EF4-FFF2-40B4-BE49-F238E27FC236}">
                      <a16:creationId xmlns:a16="http://schemas.microsoft.com/office/drawing/2014/main" id="{50F6CF86-3183-C7A5-A892-83AE68815091}"/>
                    </a:ext>
                  </a:extLst>
                </p14:cNvPr>
                <p14:cNvContentPartPr/>
                <p14:nvPr/>
              </p14:nvContentPartPr>
              <p14:xfrm>
                <a:off x="8801057" y="5971724"/>
                <a:ext cx="165240" cy="101880"/>
              </p14:xfrm>
            </p:contentPart>
          </mc:Choice>
          <mc:Fallback xmlns="">
            <p:pic>
              <p:nvPicPr>
                <p:cNvPr id="783" name="잉크 782">
                  <a:extLst>
                    <a:ext uri="{FF2B5EF4-FFF2-40B4-BE49-F238E27FC236}">
                      <a16:creationId xmlns:a16="http://schemas.microsoft.com/office/drawing/2014/main" id="{50F6CF86-3183-C7A5-A892-83AE68815091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796737" y="5967404"/>
                  <a:ext cx="173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784" name="잉크 783">
                  <a:extLst>
                    <a:ext uri="{FF2B5EF4-FFF2-40B4-BE49-F238E27FC236}">
                      <a16:creationId xmlns:a16="http://schemas.microsoft.com/office/drawing/2014/main" id="{1780761A-C399-236D-63F9-AD02DCBA7789}"/>
                    </a:ext>
                  </a:extLst>
                </p14:cNvPr>
                <p14:cNvContentPartPr/>
                <p14:nvPr/>
              </p14:nvContentPartPr>
              <p14:xfrm>
                <a:off x="8991137" y="5951564"/>
                <a:ext cx="57600" cy="63720"/>
              </p14:xfrm>
            </p:contentPart>
          </mc:Choice>
          <mc:Fallback xmlns="">
            <p:pic>
              <p:nvPicPr>
                <p:cNvPr id="784" name="잉크 783">
                  <a:extLst>
                    <a:ext uri="{FF2B5EF4-FFF2-40B4-BE49-F238E27FC236}">
                      <a16:creationId xmlns:a16="http://schemas.microsoft.com/office/drawing/2014/main" id="{1780761A-C399-236D-63F9-AD02DCBA7789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8986817" y="5947244"/>
                  <a:ext cx="66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785" name="잉크 784">
                  <a:extLst>
                    <a:ext uri="{FF2B5EF4-FFF2-40B4-BE49-F238E27FC236}">
                      <a16:creationId xmlns:a16="http://schemas.microsoft.com/office/drawing/2014/main" id="{B02D59D6-78A6-0EBC-D2E0-2FB921D87E45}"/>
                    </a:ext>
                  </a:extLst>
                </p14:cNvPr>
                <p14:cNvContentPartPr/>
                <p14:nvPr/>
              </p14:nvContentPartPr>
              <p14:xfrm>
                <a:off x="9006617" y="6004844"/>
                <a:ext cx="65520" cy="75240"/>
              </p14:xfrm>
            </p:contentPart>
          </mc:Choice>
          <mc:Fallback xmlns="">
            <p:pic>
              <p:nvPicPr>
                <p:cNvPr id="785" name="잉크 784">
                  <a:extLst>
                    <a:ext uri="{FF2B5EF4-FFF2-40B4-BE49-F238E27FC236}">
                      <a16:creationId xmlns:a16="http://schemas.microsoft.com/office/drawing/2014/main" id="{B02D59D6-78A6-0EBC-D2E0-2FB921D87E45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9002297" y="6000524"/>
                  <a:ext cx="74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786" name="잉크 785">
                  <a:extLst>
                    <a:ext uri="{FF2B5EF4-FFF2-40B4-BE49-F238E27FC236}">
                      <a16:creationId xmlns:a16="http://schemas.microsoft.com/office/drawing/2014/main" id="{4E77943E-7D18-DDC3-5B9C-D3982938053E}"/>
                    </a:ext>
                  </a:extLst>
                </p14:cNvPr>
                <p14:cNvContentPartPr/>
                <p14:nvPr/>
              </p14:nvContentPartPr>
              <p14:xfrm>
                <a:off x="9097697" y="5944004"/>
                <a:ext cx="116280" cy="85680"/>
              </p14:xfrm>
            </p:contentPart>
          </mc:Choice>
          <mc:Fallback xmlns="">
            <p:pic>
              <p:nvPicPr>
                <p:cNvPr id="786" name="잉크 785">
                  <a:extLst>
                    <a:ext uri="{FF2B5EF4-FFF2-40B4-BE49-F238E27FC236}">
                      <a16:creationId xmlns:a16="http://schemas.microsoft.com/office/drawing/2014/main" id="{4E77943E-7D18-DDC3-5B9C-D3982938053E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093377" y="5939684"/>
                  <a:ext cx="124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787" name="잉크 786">
                  <a:extLst>
                    <a:ext uri="{FF2B5EF4-FFF2-40B4-BE49-F238E27FC236}">
                      <a16:creationId xmlns:a16="http://schemas.microsoft.com/office/drawing/2014/main" id="{9AAEED7F-8E87-2F17-8997-E483C786DA03}"/>
                    </a:ext>
                  </a:extLst>
                </p14:cNvPr>
                <p14:cNvContentPartPr/>
                <p14:nvPr/>
              </p14:nvContentPartPr>
              <p14:xfrm>
                <a:off x="9224777" y="5726924"/>
                <a:ext cx="95400" cy="270720"/>
              </p14:xfrm>
            </p:contentPart>
          </mc:Choice>
          <mc:Fallback xmlns="">
            <p:pic>
              <p:nvPicPr>
                <p:cNvPr id="787" name="잉크 786">
                  <a:extLst>
                    <a:ext uri="{FF2B5EF4-FFF2-40B4-BE49-F238E27FC236}">
                      <a16:creationId xmlns:a16="http://schemas.microsoft.com/office/drawing/2014/main" id="{9AAEED7F-8E87-2F17-8997-E483C786DA03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220457" y="5722604"/>
                  <a:ext cx="10404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2" name="그룹 791">
            <a:extLst>
              <a:ext uri="{FF2B5EF4-FFF2-40B4-BE49-F238E27FC236}">
                <a16:creationId xmlns:a16="http://schemas.microsoft.com/office/drawing/2014/main" id="{343186D9-0B3D-DB9C-FCA4-D46C6E37BF55}"/>
              </a:ext>
            </a:extLst>
          </p:cNvPr>
          <p:cNvGrpSpPr/>
          <p:nvPr/>
        </p:nvGrpSpPr>
        <p:grpSpPr>
          <a:xfrm>
            <a:off x="3948257" y="5596604"/>
            <a:ext cx="2844360" cy="532440"/>
            <a:chOff x="3948257" y="5596604"/>
            <a:chExt cx="2844360" cy="53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789" name="잉크 788">
                  <a:extLst>
                    <a:ext uri="{FF2B5EF4-FFF2-40B4-BE49-F238E27FC236}">
                      <a16:creationId xmlns:a16="http://schemas.microsoft.com/office/drawing/2014/main" id="{307F34BC-302E-661C-9E9C-2C35C1007687}"/>
                    </a:ext>
                  </a:extLst>
                </p14:cNvPr>
                <p14:cNvContentPartPr/>
                <p14:nvPr/>
              </p14:nvContentPartPr>
              <p14:xfrm>
                <a:off x="3948257" y="5596604"/>
                <a:ext cx="2844360" cy="532440"/>
              </p14:xfrm>
            </p:contentPart>
          </mc:Choice>
          <mc:Fallback xmlns="">
            <p:pic>
              <p:nvPicPr>
                <p:cNvPr id="789" name="잉크 788">
                  <a:extLst>
                    <a:ext uri="{FF2B5EF4-FFF2-40B4-BE49-F238E27FC236}">
                      <a16:creationId xmlns:a16="http://schemas.microsoft.com/office/drawing/2014/main" id="{307F34BC-302E-661C-9E9C-2C35C1007687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3939617" y="5587964"/>
                  <a:ext cx="28620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790" name="잉크 789">
                  <a:extLst>
                    <a:ext uri="{FF2B5EF4-FFF2-40B4-BE49-F238E27FC236}">
                      <a16:creationId xmlns:a16="http://schemas.microsoft.com/office/drawing/2014/main" id="{3F561111-9C33-2FD4-B2FF-57FC3079EC48}"/>
                    </a:ext>
                  </a:extLst>
                </p14:cNvPr>
                <p14:cNvContentPartPr/>
                <p14:nvPr/>
              </p14:nvContentPartPr>
              <p14:xfrm>
                <a:off x="5552417" y="5758604"/>
                <a:ext cx="235800" cy="195120"/>
              </p14:xfrm>
            </p:contentPart>
          </mc:Choice>
          <mc:Fallback xmlns="">
            <p:pic>
              <p:nvPicPr>
                <p:cNvPr id="790" name="잉크 789">
                  <a:extLst>
                    <a:ext uri="{FF2B5EF4-FFF2-40B4-BE49-F238E27FC236}">
                      <a16:creationId xmlns:a16="http://schemas.microsoft.com/office/drawing/2014/main" id="{3F561111-9C33-2FD4-B2FF-57FC3079EC48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5543417" y="5749964"/>
                  <a:ext cx="253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791" name="잉크 790">
                  <a:extLst>
                    <a:ext uri="{FF2B5EF4-FFF2-40B4-BE49-F238E27FC236}">
                      <a16:creationId xmlns:a16="http://schemas.microsoft.com/office/drawing/2014/main" id="{38A58BC0-3695-4CB2-2069-083CA4FE64A6}"/>
                    </a:ext>
                  </a:extLst>
                </p14:cNvPr>
                <p14:cNvContentPartPr/>
                <p14:nvPr/>
              </p14:nvContentPartPr>
              <p14:xfrm>
                <a:off x="5780657" y="5775884"/>
                <a:ext cx="227520" cy="171360"/>
              </p14:xfrm>
            </p:contentPart>
          </mc:Choice>
          <mc:Fallback xmlns="">
            <p:pic>
              <p:nvPicPr>
                <p:cNvPr id="791" name="잉크 790">
                  <a:extLst>
                    <a:ext uri="{FF2B5EF4-FFF2-40B4-BE49-F238E27FC236}">
                      <a16:creationId xmlns:a16="http://schemas.microsoft.com/office/drawing/2014/main" id="{38A58BC0-3695-4CB2-2069-083CA4FE64A6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5772017" y="5767244"/>
                  <a:ext cx="245160" cy="18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431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679534-0E0A-118E-F929-F792D5685CD4}"/>
              </a:ext>
            </a:extLst>
          </p:cNvPr>
          <p:cNvGrpSpPr/>
          <p:nvPr/>
        </p:nvGrpSpPr>
        <p:grpSpPr>
          <a:xfrm>
            <a:off x="241697" y="221804"/>
            <a:ext cx="2018520" cy="281160"/>
            <a:chOff x="241697" y="221804"/>
            <a:chExt cx="201852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70544C40-DDAF-04ED-BA41-1F0F8F7E3139}"/>
                    </a:ext>
                  </a:extLst>
                </p14:cNvPr>
                <p14:cNvContentPartPr/>
                <p14:nvPr/>
              </p14:nvContentPartPr>
              <p14:xfrm>
                <a:off x="241697" y="234764"/>
                <a:ext cx="149760" cy="2682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70544C40-DDAF-04ED-BA41-1F0F8F7E31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697" y="225764"/>
                  <a:ext cx="167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9C58D1A-BD2F-6D83-9BE6-6BE1040B3479}"/>
                    </a:ext>
                  </a:extLst>
                </p14:cNvPr>
                <p14:cNvContentPartPr/>
                <p14:nvPr/>
              </p14:nvContentPartPr>
              <p14:xfrm>
                <a:off x="526097" y="492164"/>
                <a:ext cx="15480" cy="108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9C58D1A-BD2F-6D83-9BE6-6BE1040B34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097" y="483164"/>
                  <a:ext cx="33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49DD2CA-FAD5-769A-E97E-6294E3A94736}"/>
                    </a:ext>
                  </a:extLst>
                </p14:cNvPr>
                <p14:cNvContentPartPr/>
                <p14:nvPr/>
              </p14:nvContentPartPr>
              <p14:xfrm>
                <a:off x="616097" y="289124"/>
                <a:ext cx="145800" cy="1440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49DD2CA-FAD5-769A-E97E-6294E3A947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457" y="280124"/>
                  <a:ext cx="163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45F302B-61AC-1A1E-7751-AFE68436DC41}"/>
                    </a:ext>
                  </a:extLst>
                </p14:cNvPr>
                <p14:cNvContentPartPr/>
                <p14:nvPr/>
              </p14:nvContentPartPr>
              <p14:xfrm>
                <a:off x="755057" y="342764"/>
                <a:ext cx="137520" cy="132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45F302B-61AC-1A1E-7751-AFE68436DC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6417" y="334124"/>
                  <a:ext cx="155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A49A0FF-581F-4E0C-6F8A-A8799F1ED0EA}"/>
                    </a:ext>
                  </a:extLst>
                </p14:cNvPr>
                <p14:cNvContentPartPr/>
                <p14:nvPr/>
              </p14:nvContentPartPr>
              <p14:xfrm>
                <a:off x="891137" y="275804"/>
                <a:ext cx="55440" cy="45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A49A0FF-581F-4E0C-6F8A-A8799F1ED0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137" y="267164"/>
                  <a:ext cx="7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0B7B8C3-8AB8-AAD5-A9B8-AAA78FC3CB78}"/>
                    </a:ext>
                  </a:extLst>
                </p14:cNvPr>
                <p14:cNvContentPartPr/>
                <p14:nvPr/>
              </p14:nvContentPartPr>
              <p14:xfrm>
                <a:off x="879977" y="349964"/>
                <a:ext cx="116640" cy="1285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0B7B8C3-8AB8-AAD5-A9B8-AAA78FC3CB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1337" y="340964"/>
                  <a:ext cx="134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BB6160B-97A7-DE52-0E8C-9C16AEDAA6C6}"/>
                    </a:ext>
                  </a:extLst>
                </p14:cNvPr>
                <p14:cNvContentPartPr/>
                <p14:nvPr/>
              </p14:nvContentPartPr>
              <p14:xfrm>
                <a:off x="985457" y="393524"/>
                <a:ext cx="83520" cy="57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BB6160B-97A7-DE52-0E8C-9C16AEDAA6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6457" y="384524"/>
                  <a:ext cx="101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9340EB-E65E-A729-C796-4F121FEFF8B1}"/>
                    </a:ext>
                  </a:extLst>
                </p14:cNvPr>
                <p14:cNvContentPartPr/>
                <p14:nvPr/>
              </p14:nvContentPartPr>
              <p14:xfrm>
                <a:off x="1101377" y="359324"/>
                <a:ext cx="26280" cy="529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F9340EB-E65E-A729-C796-4F121FEFF8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2377" y="350684"/>
                  <a:ext cx="43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866ABC5-1919-E83A-13A2-A96B4812F437}"/>
                    </a:ext>
                  </a:extLst>
                </p14:cNvPr>
                <p14:cNvContentPartPr/>
                <p14:nvPr/>
              </p14:nvContentPartPr>
              <p14:xfrm>
                <a:off x="1232417" y="235844"/>
                <a:ext cx="104040" cy="166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866ABC5-1919-E83A-13A2-A96B4812F4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23417" y="226844"/>
                  <a:ext cx="121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4561AA3-9CA0-66C2-C538-E9BFDCAB75A7}"/>
                    </a:ext>
                  </a:extLst>
                </p14:cNvPr>
                <p14:cNvContentPartPr/>
                <p14:nvPr/>
              </p14:nvContentPartPr>
              <p14:xfrm>
                <a:off x="1272377" y="439604"/>
                <a:ext cx="90720" cy="54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4561AA3-9CA0-66C2-C538-E9BFDCAB75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3737" y="430964"/>
                  <a:ext cx="10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B90AAFE-4922-F38D-E377-8ADA2B2AD958}"/>
                    </a:ext>
                  </a:extLst>
                </p14:cNvPr>
                <p14:cNvContentPartPr/>
                <p14:nvPr/>
              </p14:nvContentPartPr>
              <p14:xfrm>
                <a:off x="1383977" y="288404"/>
                <a:ext cx="131760" cy="129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B90AAFE-4922-F38D-E377-8ADA2B2AD9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337" y="279764"/>
                  <a:ext cx="149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719E3A0-87C1-EAA4-AAB6-6949D0342089}"/>
                    </a:ext>
                  </a:extLst>
                </p14:cNvPr>
                <p14:cNvContentPartPr/>
                <p14:nvPr/>
              </p14:nvContentPartPr>
              <p14:xfrm>
                <a:off x="1470017" y="451844"/>
                <a:ext cx="68040" cy="464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719E3A0-87C1-EAA4-AAB6-6949D03420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1017" y="442844"/>
                  <a:ext cx="85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8228257-A1BA-7E64-607A-933B52993763}"/>
                    </a:ext>
                  </a:extLst>
                </p14:cNvPr>
                <p14:cNvContentPartPr/>
                <p14:nvPr/>
              </p14:nvContentPartPr>
              <p14:xfrm>
                <a:off x="1654697" y="221804"/>
                <a:ext cx="65880" cy="47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8228257-A1BA-7E64-607A-933B529937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45697" y="212804"/>
                  <a:ext cx="83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C14DB74-46FC-6D63-9742-504ADA8D1E8F}"/>
                    </a:ext>
                  </a:extLst>
                </p14:cNvPr>
                <p14:cNvContentPartPr/>
                <p14:nvPr/>
              </p14:nvContentPartPr>
              <p14:xfrm>
                <a:off x="1658297" y="298844"/>
                <a:ext cx="266040" cy="174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C14DB74-46FC-6D63-9742-504ADA8D1E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49657" y="289844"/>
                  <a:ext cx="283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DDB49E-8BD2-E26F-5D39-85FFC34C61FB}"/>
                    </a:ext>
                  </a:extLst>
                </p14:cNvPr>
                <p14:cNvContentPartPr/>
                <p14:nvPr/>
              </p14:nvContentPartPr>
              <p14:xfrm>
                <a:off x="1956017" y="283004"/>
                <a:ext cx="304200" cy="157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DDB49E-8BD2-E26F-5D39-85FFC34C61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7017" y="274364"/>
                  <a:ext cx="321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3ADDEE0-D22D-CB38-BC7B-4684D54259C4}"/>
              </a:ext>
            </a:extLst>
          </p:cNvPr>
          <p:cNvGrpSpPr/>
          <p:nvPr/>
        </p:nvGrpSpPr>
        <p:grpSpPr>
          <a:xfrm>
            <a:off x="7780817" y="520604"/>
            <a:ext cx="745920" cy="217440"/>
            <a:chOff x="7780817" y="520604"/>
            <a:chExt cx="7459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9AACE25-E7F3-8618-9BBB-84462A42B7F3}"/>
                    </a:ext>
                  </a:extLst>
                </p14:cNvPr>
                <p14:cNvContentPartPr/>
                <p14:nvPr/>
              </p14:nvContentPartPr>
              <p14:xfrm>
                <a:off x="7780817" y="526004"/>
                <a:ext cx="137520" cy="200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9AACE25-E7F3-8618-9BBB-84462A42B7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72177" y="517004"/>
                  <a:ext cx="155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39D975E-8E8C-80C5-7B5F-6F8F98E7A702}"/>
                    </a:ext>
                  </a:extLst>
                </p14:cNvPr>
                <p14:cNvContentPartPr/>
                <p14:nvPr/>
              </p14:nvContentPartPr>
              <p14:xfrm>
                <a:off x="8056937" y="526724"/>
                <a:ext cx="71640" cy="62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39D975E-8E8C-80C5-7B5F-6F8F98E7A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47937" y="517724"/>
                  <a:ext cx="89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4E62F40-57CD-397E-7700-3740A72EAA9A}"/>
                    </a:ext>
                  </a:extLst>
                </p14:cNvPr>
                <p14:cNvContentPartPr/>
                <p14:nvPr/>
              </p14:nvContentPartPr>
              <p14:xfrm>
                <a:off x="8058377" y="631124"/>
                <a:ext cx="81720" cy="8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4E62F40-57CD-397E-7700-3740A72EAA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49377" y="622124"/>
                  <a:ext cx="99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42744C4-5439-041D-00A6-0FD37A5D8A36}"/>
                    </a:ext>
                  </a:extLst>
                </p14:cNvPr>
                <p14:cNvContentPartPr/>
                <p14:nvPr/>
              </p14:nvContentPartPr>
              <p14:xfrm>
                <a:off x="8073137" y="665324"/>
                <a:ext cx="72360" cy="72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42744C4-5439-041D-00A6-0FD37A5D8A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64137" y="656324"/>
                  <a:ext cx="90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E3AC6A0-C2B9-653E-536A-851469C25304}"/>
                    </a:ext>
                  </a:extLst>
                </p14:cNvPr>
                <p14:cNvContentPartPr/>
                <p14:nvPr/>
              </p14:nvContentPartPr>
              <p14:xfrm>
                <a:off x="8175017" y="532484"/>
                <a:ext cx="88920" cy="88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E3AC6A0-C2B9-653E-536A-851469C253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6377" y="523484"/>
                  <a:ext cx="106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3FDF854-D8A9-642C-DF04-90B0F1EFCFAB}"/>
                    </a:ext>
                  </a:extLst>
                </p14:cNvPr>
                <p14:cNvContentPartPr/>
                <p14:nvPr/>
              </p14:nvContentPartPr>
              <p14:xfrm>
                <a:off x="8169977" y="679364"/>
                <a:ext cx="110520" cy="55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3FDF854-D8A9-642C-DF04-90B0F1EFCF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0977" y="670364"/>
                  <a:ext cx="128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12572B7-4167-99A0-DD32-B563BD1FC0FE}"/>
                    </a:ext>
                  </a:extLst>
                </p14:cNvPr>
                <p14:cNvContentPartPr/>
                <p14:nvPr/>
              </p14:nvContentPartPr>
              <p14:xfrm>
                <a:off x="8332697" y="520604"/>
                <a:ext cx="194040" cy="188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12572B7-4167-99A0-DD32-B563BD1FC0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24057" y="511964"/>
                  <a:ext cx="2116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396D512-94BF-B046-7DB3-7B00C06F21ED}"/>
              </a:ext>
            </a:extLst>
          </p:cNvPr>
          <p:cNvGrpSpPr/>
          <p:nvPr/>
        </p:nvGrpSpPr>
        <p:grpSpPr>
          <a:xfrm>
            <a:off x="8714297" y="461564"/>
            <a:ext cx="1145880" cy="259200"/>
            <a:chOff x="8714297" y="461564"/>
            <a:chExt cx="114588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D280FDD-528D-7AAD-D0BF-71CF3BD6CA7B}"/>
                    </a:ext>
                  </a:extLst>
                </p14:cNvPr>
                <p14:cNvContentPartPr/>
                <p14:nvPr/>
              </p14:nvContentPartPr>
              <p14:xfrm>
                <a:off x="8751017" y="461564"/>
                <a:ext cx="32040" cy="586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D280FDD-528D-7AAD-D0BF-71CF3BD6CA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2017" y="452924"/>
                  <a:ext cx="49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D3348F1-6C41-C913-50C0-28BC4D414CB7}"/>
                    </a:ext>
                  </a:extLst>
                </p14:cNvPr>
                <p14:cNvContentPartPr/>
                <p14:nvPr/>
              </p14:nvContentPartPr>
              <p14:xfrm>
                <a:off x="8714297" y="525284"/>
                <a:ext cx="199440" cy="174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D3348F1-6C41-C913-50C0-28BC4D414C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05657" y="516644"/>
                  <a:ext cx="217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FC12C6B-382F-F6AA-6A66-977FCEA983BC}"/>
                    </a:ext>
                  </a:extLst>
                </p14:cNvPr>
                <p14:cNvContentPartPr/>
                <p14:nvPr/>
              </p14:nvContentPartPr>
              <p14:xfrm>
                <a:off x="8890697" y="556964"/>
                <a:ext cx="165600" cy="856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FC12C6B-382F-F6AA-6A66-977FCEA983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81697" y="548324"/>
                  <a:ext cx="183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FD710EC-5452-3A23-F890-5FBB78FD0318}"/>
                    </a:ext>
                  </a:extLst>
                </p14:cNvPr>
                <p14:cNvContentPartPr/>
                <p14:nvPr/>
              </p14:nvContentPartPr>
              <p14:xfrm>
                <a:off x="8992217" y="668204"/>
                <a:ext cx="63720" cy="52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FD710EC-5452-3A23-F890-5FBB78FD03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83217" y="659564"/>
                  <a:ext cx="81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5DAF24B-E2D4-CF3D-E088-08F4F7513790}"/>
                    </a:ext>
                  </a:extLst>
                </p14:cNvPr>
                <p14:cNvContentPartPr/>
                <p14:nvPr/>
              </p14:nvContentPartPr>
              <p14:xfrm>
                <a:off x="9110297" y="480284"/>
                <a:ext cx="71640" cy="921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5DAF24B-E2D4-CF3D-E088-08F4F75137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1297" y="471284"/>
                  <a:ext cx="89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EF18E5D-F38B-1E79-A070-22892E52AF92}"/>
                    </a:ext>
                  </a:extLst>
                </p14:cNvPr>
                <p14:cNvContentPartPr/>
                <p14:nvPr/>
              </p14:nvContentPartPr>
              <p14:xfrm>
                <a:off x="9115697" y="590444"/>
                <a:ext cx="60840" cy="14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EF18E5D-F38B-1E79-A070-22892E52AF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07057" y="581804"/>
                  <a:ext cx="78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FD76099-28B4-8C89-5E25-BB141412C3B4}"/>
                    </a:ext>
                  </a:extLst>
                </p14:cNvPr>
                <p14:cNvContentPartPr/>
                <p14:nvPr/>
              </p14:nvContentPartPr>
              <p14:xfrm>
                <a:off x="9122177" y="645524"/>
                <a:ext cx="79560" cy="69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FD76099-28B4-8C89-5E25-BB141412C3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13537" y="636524"/>
                  <a:ext cx="97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AB6C410-A5C5-D3C1-872E-3A334D8355A9}"/>
                    </a:ext>
                  </a:extLst>
                </p14:cNvPr>
                <p14:cNvContentPartPr/>
                <p14:nvPr/>
              </p14:nvContentPartPr>
              <p14:xfrm>
                <a:off x="9291017" y="547604"/>
                <a:ext cx="127800" cy="90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AB6C410-A5C5-D3C1-872E-3A334D8355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82377" y="538964"/>
                  <a:ext cx="145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D9ED900-CD00-9A67-6865-E844B3A35DFF}"/>
                    </a:ext>
                  </a:extLst>
                </p14:cNvPr>
                <p14:cNvContentPartPr/>
                <p14:nvPr/>
              </p14:nvContentPartPr>
              <p14:xfrm>
                <a:off x="9519257" y="501524"/>
                <a:ext cx="70920" cy="874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D9ED900-CD00-9A67-6865-E844B3A35D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10257" y="492524"/>
                  <a:ext cx="88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CA0B2A4-B709-4CA9-623C-7E88FE42D962}"/>
                    </a:ext>
                  </a:extLst>
                </p14:cNvPr>
                <p14:cNvContentPartPr/>
                <p14:nvPr/>
              </p14:nvContentPartPr>
              <p14:xfrm>
                <a:off x="9526097" y="606644"/>
                <a:ext cx="106920" cy="45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CA0B2A4-B709-4CA9-623C-7E88FE42D9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17457" y="597644"/>
                  <a:ext cx="124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0360667-D1C5-4AC2-BAAA-51C2FE82A41F}"/>
                    </a:ext>
                  </a:extLst>
                </p14:cNvPr>
                <p14:cNvContentPartPr/>
                <p14:nvPr/>
              </p14:nvContentPartPr>
              <p14:xfrm>
                <a:off x="9740297" y="469844"/>
                <a:ext cx="24120" cy="79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0360667-D1C5-4AC2-BAAA-51C2FE82A4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31657" y="460844"/>
                  <a:ext cx="41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D2A362F-C963-764D-298E-22450E65EC1B}"/>
                    </a:ext>
                  </a:extLst>
                </p14:cNvPr>
                <p14:cNvContentPartPr/>
                <p14:nvPr/>
              </p14:nvContentPartPr>
              <p14:xfrm>
                <a:off x="9741017" y="488204"/>
                <a:ext cx="77040" cy="774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D2A362F-C963-764D-298E-22450E65EC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32017" y="479564"/>
                  <a:ext cx="94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342DF7F-22BF-6644-5B69-9C5C1B127CE6}"/>
                    </a:ext>
                  </a:extLst>
                </p14:cNvPr>
                <p14:cNvContentPartPr/>
                <p14:nvPr/>
              </p14:nvContentPartPr>
              <p14:xfrm>
                <a:off x="9761537" y="630404"/>
                <a:ext cx="98640" cy="248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342DF7F-22BF-6644-5B69-9C5C1B127C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52897" y="621764"/>
                  <a:ext cx="116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8754453-90DE-EDCF-2BE2-70D5CB08DC47}"/>
              </a:ext>
            </a:extLst>
          </p:cNvPr>
          <p:cNvGrpSpPr/>
          <p:nvPr/>
        </p:nvGrpSpPr>
        <p:grpSpPr>
          <a:xfrm>
            <a:off x="7825097" y="1038644"/>
            <a:ext cx="1163520" cy="265320"/>
            <a:chOff x="7825097" y="1038644"/>
            <a:chExt cx="11635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178A748-F12C-E2AF-5143-1670020A8E18}"/>
                    </a:ext>
                  </a:extLst>
                </p14:cNvPr>
                <p14:cNvContentPartPr/>
                <p14:nvPr/>
              </p14:nvContentPartPr>
              <p14:xfrm>
                <a:off x="7825097" y="1038644"/>
                <a:ext cx="177120" cy="2538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178A748-F12C-E2AF-5143-1670020A8E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6457" y="1030004"/>
                  <a:ext cx="194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6259F630-F62F-B756-1C73-BB09C7F0046F}"/>
                    </a:ext>
                  </a:extLst>
                </p14:cNvPr>
                <p14:cNvContentPartPr/>
                <p14:nvPr/>
              </p14:nvContentPartPr>
              <p14:xfrm>
                <a:off x="8097257" y="1085444"/>
                <a:ext cx="68760" cy="79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6259F630-F62F-B756-1C73-BB09C7F004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88617" y="1076444"/>
                  <a:ext cx="86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E425ED4-8ED3-4AAF-891E-AE4D76E144BF}"/>
                    </a:ext>
                  </a:extLst>
                </p14:cNvPr>
                <p14:cNvContentPartPr/>
                <p14:nvPr/>
              </p14:nvContentPartPr>
              <p14:xfrm>
                <a:off x="8205617" y="1076084"/>
                <a:ext cx="56520" cy="72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E425ED4-8ED3-4AAF-891E-AE4D76E144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6977" y="1067084"/>
                  <a:ext cx="74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53E687A-E0EB-5FDB-AB6A-90A2F87C998F}"/>
                    </a:ext>
                  </a:extLst>
                </p14:cNvPr>
                <p14:cNvContentPartPr/>
                <p14:nvPr/>
              </p14:nvContentPartPr>
              <p14:xfrm>
                <a:off x="8187977" y="1206044"/>
                <a:ext cx="95040" cy="716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53E687A-E0EB-5FDB-AB6A-90A2F87C99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79337" y="1197404"/>
                  <a:ext cx="112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13AB739-DC2F-33A9-8ECC-74BE64547637}"/>
                    </a:ext>
                  </a:extLst>
                </p14:cNvPr>
                <p14:cNvContentPartPr/>
                <p14:nvPr/>
              </p14:nvContentPartPr>
              <p14:xfrm>
                <a:off x="8418017" y="1062404"/>
                <a:ext cx="35280" cy="500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13AB739-DC2F-33A9-8ECC-74BE645476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09017" y="1053404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AF1F5EB-FAB6-1E3F-DE78-BE30B2850693}"/>
                    </a:ext>
                  </a:extLst>
                </p14:cNvPr>
                <p14:cNvContentPartPr/>
                <p14:nvPr/>
              </p14:nvContentPartPr>
              <p14:xfrm>
                <a:off x="8402897" y="1109564"/>
                <a:ext cx="214920" cy="1908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AF1F5EB-FAB6-1E3F-DE78-BE30B28506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94257" y="1100564"/>
                  <a:ext cx="232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97ADADB-4FEC-430B-3B9A-E29A7AC571F5}"/>
                    </a:ext>
                  </a:extLst>
                </p14:cNvPr>
                <p14:cNvContentPartPr/>
                <p14:nvPr/>
              </p14:nvContentPartPr>
              <p14:xfrm>
                <a:off x="8611697" y="1136204"/>
                <a:ext cx="161640" cy="108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97ADADB-4FEC-430B-3B9A-E29A7AC571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3057" y="1127564"/>
                  <a:ext cx="179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2616B90-FA93-1792-AF83-EB237C00C884}"/>
                    </a:ext>
                  </a:extLst>
                </p14:cNvPr>
                <p14:cNvContentPartPr/>
                <p14:nvPr/>
              </p14:nvContentPartPr>
              <p14:xfrm>
                <a:off x="8742017" y="1262924"/>
                <a:ext cx="50400" cy="41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2616B90-FA93-1792-AF83-EB237C00C8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33017" y="1254284"/>
                  <a:ext cx="68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D765D5C-B7E0-4EC2-F4ED-FB5D6879C98C}"/>
                    </a:ext>
                  </a:extLst>
                </p14:cNvPr>
                <p14:cNvContentPartPr/>
                <p14:nvPr/>
              </p14:nvContentPartPr>
              <p14:xfrm>
                <a:off x="8855057" y="1078604"/>
                <a:ext cx="83880" cy="79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D765D5C-B7E0-4EC2-F4ED-FB5D6879C9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46417" y="1069964"/>
                  <a:ext cx="101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1447BFB-3D17-2576-4D2F-8AD275E35A80}"/>
                    </a:ext>
                  </a:extLst>
                </p14:cNvPr>
                <p14:cNvContentPartPr/>
                <p14:nvPr/>
              </p14:nvContentPartPr>
              <p14:xfrm>
                <a:off x="8891057" y="1167524"/>
                <a:ext cx="97560" cy="990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1447BFB-3D17-2576-4D2F-8AD275E35A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82417" y="1158884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B2B202F-3C19-B447-069F-7E2B7C0A7938}"/>
              </a:ext>
            </a:extLst>
          </p:cNvPr>
          <p:cNvGrpSpPr/>
          <p:nvPr/>
        </p:nvGrpSpPr>
        <p:grpSpPr>
          <a:xfrm>
            <a:off x="9171137" y="1082924"/>
            <a:ext cx="20160" cy="90000"/>
            <a:chOff x="9171137" y="1082924"/>
            <a:chExt cx="2016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86284B4-BA44-D6A2-2B65-B8FC0382B906}"/>
                    </a:ext>
                  </a:extLst>
                </p14:cNvPr>
                <p14:cNvContentPartPr/>
                <p14:nvPr/>
              </p14:nvContentPartPr>
              <p14:xfrm>
                <a:off x="9175097" y="1082924"/>
                <a:ext cx="11160" cy="399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86284B4-BA44-D6A2-2B65-B8FC0382B9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66457" y="1073924"/>
                  <a:ext cx="28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FD2327D-4EF3-F7A1-B805-3F61126BB27C}"/>
                    </a:ext>
                  </a:extLst>
                </p14:cNvPr>
                <p14:cNvContentPartPr/>
                <p14:nvPr/>
              </p14:nvContentPartPr>
              <p14:xfrm>
                <a:off x="9171137" y="1161044"/>
                <a:ext cx="20160" cy="118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FD2327D-4EF3-F7A1-B805-3F61126BB2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62497" y="1152044"/>
                  <a:ext cx="378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E091AA4-ECC2-9585-5A4E-92ACCAC9BF1B}"/>
              </a:ext>
            </a:extLst>
          </p:cNvPr>
          <p:cNvGrpSpPr/>
          <p:nvPr/>
        </p:nvGrpSpPr>
        <p:grpSpPr>
          <a:xfrm>
            <a:off x="9387857" y="948284"/>
            <a:ext cx="1380240" cy="293760"/>
            <a:chOff x="9387857" y="948284"/>
            <a:chExt cx="13802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9C20AE2-90D2-B3F8-4067-6A9DD79BD689}"/>
                    </a:ext>
                  </a:extLst>
                </p14:cNvPr>
                <p14:cNvContentPartPr/>
                <p14:nvPr/>
              </p14:nvContentPartPr>
              <p14:xfrm>
                <a:off x="9387857" y="1004804"/>
                <a:ext cx="108360" cy="135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9C20AE2-90D2-B3F8-4067-6A9DD79BD6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79217" y="996164"/>
                  <a:ext cx="126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6102850-CF14-1943-FFAE-A0550290AF48}"/>
                    </a:ext>
                  </a:extLst>
                </p14:cNvPr>
                <p14:cNvContentPartPr/>
                <p14:nvPr/>
              </p14:nvContentPartPr>
              <p14:xfrm>
                <a:off x="9497657" y="973124"/>
                <a:ext cx="136800" cy="1346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6102850-CF14-1943-FFAE-A0550290AF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88657" y="964124"/>
                  <a:ext cx="154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88814B4-66EC-6F55-73BB-57C8BAB4E1DD}"/>
                    </a:ext>
                  </a:extLst>
                </p14:cNvPr>
                <p14:cNvContentPartPr/>
                <p14:nvPr/>
              </p14:nvContentPartPr>
              <p14:xfrm>
                <a:off x="9619337" y="1043324"/>
                <a:ext cx="11880" cy="716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88814B4-66EC-6F55-73BB-57C8BAB4E1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10337" y="1034684"/>
                  <a:ext cx="29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32F1904-F6DC-4641-E27C-0B5D6286FBAC}"/>
                    </a:ext>
                  </a:extLst>
                </p14:cNvPr>
                <p14:cNvContentPartPr/>
                <p14:nvPr/>
              </p14:nvContentPartPr>
              <p14:xfrm>
                <a:off x="9550217" y="1126844"/>
                <a:ext cx="92160" cy="96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32F1904-F6DC-4641-E27C-0B5D6286FB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41577" y="1118204"/>
                  <a:ext cx="109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53BB442-773D-EC56-DF8A-119036F53F91}"/>
                    </a:ext>
                  </a:extLst>
                </p14:cNvPr>
                <p14:cNvContentPartPr/>
                <p14:nvPr/>
              </p14:nvContentPartPr>
              <p14:xfrm>
                <a:off x="9734897" y="948284"/>
                <a:ext cx="12240" cy="486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53BB442-773D-EC56-DF8A-119036F53F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26257" y="939284"/>
                  <a:ext cx="29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70A2577-D500-5D14-A338-309B289405A5}"/>
                    </a:ext>
                  </a:extLst>
                </p14:cNvPr>
                <p14:cNvContentPartPr/>
                <p14:nvPr/>
              </p14:nvContentPartPr>
              <p14:xfrm>
                <a:off x="9696017" y="1003364"/>
                <a:ext cx="141480" cy="1364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70A2577-D500-5D14-A338-309B289405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87017" y="994364"/>
                  <a:ext cx="159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10D99B7-FEAE-528D-CBE4-ECA5211BA2A2}"/>
                    </a:ext>
                  </a:extLst>
                </p14:cNvPr>
                <p14:cNvContentPartPr/>
                <p14:nvPr/>
              </p14:nvContentPartPr>
              <p14:xfrm>
                <a:off x="9761897" y="1134044"/>
                <a:ext cx="86040" cy="1080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10D99B7-FEAE-528D-CBE4-ECA5211BA2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52897" y="1125044"/>
                  <a:ext cx="103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0A4B12B-DB3E-5CE1-39EB-75BD64B4D3AA}"/>
                    </a:ext>
                  </a:extLst>
                </p14:cNvPr>
                <p14:cNvContentPartPr/>
                <p14:nvPr/>
              </p14:nvContentPartPr>
              <p14:xfrm>
                <a:off x="9931817" y="1002284"/>
                <a:ext cx="45000" cy="590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0A4B12B-DB3E-5CE1-39EB-75BD64B4D3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23177" y="993644"/>
                  <a:ext cx="62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BE12E3A-83B5-6D44-498F-9907FAEC5408}"/>
                    </a:ext>
                  </a:extLst>
                </p14:cNvPr>
                <p14:cNvContentPartPr/>
                <p14:nvPr/>
              </p14:nvContentPartPr>
              <p14:xfrm>
                <a:off x="9970697" y="1008404"/>
                <a:ext cx="21960" cy="504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BE12E3A-83B5-6D44-498F-9907FAEC54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62057" y="999764"/>
                  <a:ext cx="39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16062CE-47A1-E2FD-1470-E003AD7C537B}"/>
                    </a:ext>
                  </a:extLst>
                </p14:cNvPr>
                <p14:cNvContentPartPr/>
                <p14:nvPr/>
              </p14:nvContentPartPr>
              <p14:xfrm>
                <a:off x="9937577" y="1115684"/>
                <a:ext cx="87480" cy="774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16062CE-47A1-E2FD-1470-E003AD7C53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28577" y="1107044"/>
                  <a:ext cx="105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B7F7143-6FF2-8577-E95B-4ADFC7B0741D}"/>
                    </a:ext>
                  </a:extLst>
                </p14:cNvPr>
                <p14:cNvContentPartPr/>
                <p14:nvPr/>
              </p14:nvContentPartPr>
              <p14:xfrm>
                <a:off x="10136297" y="1172924"/>
                <a:ext cx="6480" cy="43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B7F7143-6FF2-8577-E95B-4ADFC7B074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27657" y="1163924"/>
                  <a:ext cx="24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182B34D-43C6-876D-9CA1-3C89BF93265F}"/>
                    </a:ext>
                  </a:extLst>
                </p14:cNvPr>
                <p14:cNvContentPartPr/>
                <p14:nvPr/>
              </p14:nvContentPartPr>
              <p14:xfrm>
                <a:off x="10301177" y="1001204"/>
                <a:ext cx="98640" cy="1069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182B34D-43C6-876D-9CA1-3C89BF9326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92537" y="992564"/>
                  <a:ext cx="116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FDF4B4A-ECC5-B667-2BFD-D6551DE1EA45}"/>
                    </a:ext>
                  </a:extLst>
                </p14:cNvPr>
                <p14:cNvContentPartPr/>
                <p14:nvPr/>
              </p14:nvContentPartPr>
              <p14:xfrm>
                <a:off x="10340777" y="1024604"/>
                <a:ext cx="34200" cy="1105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FDF4B4A-ECC5-B667-2BFD-D6551DE1EA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31777" y="1015964"/>
                  <a:ext cx="5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DFACB95-1ABE-3498-3797-F7A49582B962}"/>
                    </a:ext>
                  </a:extLst>
                </p14:cNvPr>
                <p14:cNvContentPartPr/>
                <p14:nvPr/>
              </p14:nvContentPartPr>
              <p14:xfrm>
                <a:off x="10317377" y="1077524"/>
                <a:ext cx="202320" cy="1260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DFACB95-1ABE-3498-3797-F7A49582B9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08377" y="1068884"/>
                  <a:ext cx="219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3F7DD9D-9B42-1F0D-DFC7-993E8C3164BC}"/>
                    </a:ext>
                  </a:extLst>
                </p14:cNvPr>
                <p14:cNvContentPartPr/>
                <p14:nvPr/>
              </p14:nvContentPartPr>
              <p14:xfrm>
                <a:off x="10561097" y="1090124"/>
                <a:ext cx="85680" cy="684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3F7DD9D-9B42-1F0D-DFC7-993E8C3164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52457" y="1081484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E42A6BBD-BCE0-9F7B-A635-CF46E6F71D09}"/>
                    </a:ext>
                  </a:extLst>
                </p14:cNvPr>
                <p14:cNvContentPartPr/>
                <p14:nvPr/>
              </p14:nvContentPartPr>
              <p14:xfrm>
                <a:off x="10710137" y="1086164"/>
                <a:ext cx="57960" cy="482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E42A6BBD-BCE0-9F7B-A635-CF46E6F71D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01137" y="1077164"/>
                  <a:ext cx="756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D385CDC-D15B-3931-2A75-53EF2E6705A6}"/>
              </a:ext>
            </a:extLst>
          </p:cNvPr>
          <p:cNvGrpSpPr/>
          <p:nvPr/>
        </p:nvGrpSpPr>
        <p:grpSpPr>
          <a:xfrm>
            <a:off x="10814177" y="983924"/>
            <a:ext cx="1276560" cy="249480"/>
            <a:chOff x="10814177" y="983924"/>
            <a:chExt cx="127656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921B8C4-E5F5-B6BC-6982-A56CC14E4B08}"/>
                    </a:ext>
                  </a:extLst>
                </p14:cNvPr>
                <p14:cNvContentPartPr/>
                <p14:nvPr/>
              </p14:nvContentPartPr>
              <p14:xfrm>
                <a:off x="10814177" y="1015964"/>
                <a:ext cx="112320" cy="200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921B8C4-E5F5-B6BC-6982-A56CC14E4B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05177" y="1007324"/>
                  <a:ext cx="129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6F02DA1-D644-3D6A-59CC-7288286E6E9F}"/>
                    </a:ext>
                  </a:extLst>
                </p14:cNvPr>
                <p14:cNvContentPartPr/>
                <p14:nvPr/>
              </p14:nvContentPartPr>
              <p14:xfrm>
                <a:off x="10971497" y="1040804"/>
                <a:ext cx="61200" cy="1098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6F02DA1-D644-3D6A-59CC-7288286E6E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62857" y="1031804"/>
                  <a:ext cx="78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6150596B-02F9-9C12-843D-A746BF20F873}"/>
                    </a:ext>
                  </a:extLst>
                </p14:cNvPr>
                <p14:cNvContentPartPr/>
                <p14:nvPr/>
              </p14:nvContentPartPr>
              <p14:xfrm>
                <a:off x="11082017" y="1065284"/>
                <a:ext cx="96840" cy="637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6150596B-02F9-9C12-843D-A746BF20F8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73377" y="1056284"/>
                  <a:ext cx="114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D465073-126E-7302-63AB-DE5B9D4AD8D0}"/>
                    </a:ext>
                  </a:extLst>
                </p14:cNvPr>
                <p14:cNvContentPartPr/>
                <p14:nvPr/>
              </p14:nvContentPartPr>
              <p14:xfrm>
                <a:off x="11118737" y="1113164"/>
                <a:ext cx="45360" cy="111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D465073-126E-7302-63AB-DE5B9D4AD8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09737" y="1104524"/>
                  <a:ext cx="63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F1498E5-9224-6263-D35E-99819C083AF0}"/>
                    </a:ext>
                  </a:extLst>
                </p14:cNvPr>
                <p14:cNvContentPartPr/>
                <p14:nvPr/>
              </p14:nvContentPartPr>
              <p14:xfrm>
                <a:off x="11110097" y="1170764"/>
                <a:ext cx="49320" cy="626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F1498E5-9224-6263-D35E-99819C083A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01097" y="1162124"/>
                  <a:ext cx="66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9773C81-AA00-75A0-EB63-AE0F45C0D689}"/>
                    </a:ext>
                  </a:extLst>
                </p14:cNvPr>
                <p14:cNvContentPartPr/>
                <p14:nvPr/>
              </p14:nvContentPartPr>
              <p14:xfrm>
                <a:off x="11247257" y="1182284"/>
                <a:ext cx="23400" cy="496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9773C81-AA00-75A0-EB63-AE0F45C0D6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238617" y="1173284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7130E14-2CDA-C103-877D-3E35C5BD7133}"/>
                    </a:ext>
                  </a:extLst>
                </p14:cNvPr>
                <p14:cNvContentPartPr/>
                <p14:nvPr/>
              </p14:nvContentPartPr>
              <p14:xfrm>
                <a:off x="11373617" y="983924"/>
                <a:ext cx="15120" cy="15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7130E14-2CDA-C103-877D-3E35C5BD713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64617" y="975284"/>
                  <a:ext cx="32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FC80AC4-9162-6043-BCFF-297B56DD12B1}"/>
                    </a:ext>
                  </a:extLst>
                </p14:cNvPr>
                <p14:cNvContentPartPr/>
                <p14:nvPr/>
              </p14:nvContentPartPr>
              <p14:xfrm>
                <a:off x="11333657" y="1037564"/>
                <a:ext cx="72360" cy="770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FC80AC4-9162-6043-BCFF-297B56DD12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24657" y="1028924"/>
                  <a:ext cx="90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B2C3FB9A-B09A-005C-C80E-B4EFD4BA92A4}"/>
                    </a:ext>
                  </a:extLst>
                </p14:cNvPr>
                <p14:cNvContentPartPr/>
                <p14:nvPr/>
              </p14:nvContentPartPr>
              <p14:xfrm>
                <a:off x="11338697" y="1118204"/>
                <a:ext cx="82440" cy="878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B2C3FB9A-B09A-005C-C80E-B4EFD4BA92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30057" y="1109564"/>
                  <a:ext cx="100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ACEAC04-2C9E-DB5A-80D2-45DA0311EAA4}"/>
                    </a:ext>
                  </a:extLst>
                </p14:cNvPr>
                <p14:cNvContentPartPr/>
                <p14:nvPr/>
              </p14:nvContentPartPr>
              <p14:xfrm>
                <a:off x="11454257" y="1065284"/>
                <a:ext cx="22680" cy="968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ACEAC04-2C9E-DB5A-80D2-45DA0311EAA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45257" y="1056284"/>
                  <a:ext cx="40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195C796-99E3-56F9-5CA2-6E33E413F393}"/>
                    </a:ext>
                  </a:extLst>
                </p14:cNvPr>
                <p14:cNvContentPartPr/>
                <p14:nvPr/>
              </p14:nvContentPartPr>
              <p14:xfrm>
                <a:off x="11498897" y="1013804"/>
                <a:ext cx="119880" cy="180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195C796-99E3-56F9-5CA2-6E33E413F3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90257" y="1004804"/>
                  <a:ext cx="137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DD64727E-FF32-1AFE-3D4C-722F580DE8D4}"/>
                    </a:ext>
                  </a:extLst>
                </p14:cNvPr>
                <p14:cNvContentPartPr/>
                <p14:nvPr/>
              </p14:nvContentPartPr>
              <p14:xfrm>
                <a:off x="11630297" y="1005164"/>
                <a:ext cx="254880" cy="1681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DD64727E-FF32-1AFE-3D4C-722F580DE8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21297" y="996164"/>
                  <a:ext cx="272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3035686-DDAE-C931-6159-07F445AA9419}"/>
                    </a:ext>
                  </a:extLst>
                </p14:cNvPr>
                <p14:cNvContentPartPr/>
                <p14:nvPr/>
              </p14:nvContentPartPr>
              <p14:xfrm>
                <a:off x="11958257" y="996164"/>
                <a:ext cx="32040" cy="471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3035686-DDAE-C931-6159-07F445AA941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949257" y="987164"/>
                  <a:ext cx="4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847960C-C0B9-237A-C01B-E032C83CA944}"/>
                    </a:ext>
                  </a:extLst>
                </p14:cNvPr>
                <p14:cNvContentPartPr/>
                <p14:nvPr/>
              </p14:nvContentPartPr>
              <p14:xfrm>
                <a:off x="11998937" y="1015964"/>
                <a:ext cx="91800" cy="1674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847960C-C0B9-237A-C01B-E032C83CA9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989937" y="1006964"/>
                  <a:ext cx="10944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F7DAF9AB-3607-5E4C-53F7-CBF6C54E86E4}"/>
                  </a:ext>
                </a:extLst>
              </p14:cNvPr>
              <p14:cNvContentPartPr/>
              <p14:nvPr/>
            </p14:nvContentPartPr>
            <p14:xfrm>
              <a:off x="7790897" y="1510604"/>
              <a:ext cx="143280" cy="2718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F7DAF9AB-3607-5E4C-53F7-CBF6C54E86E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81897" y="1501604"/>
                <a:ext cx="16092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4C14BB3-5459-12D9-8783-2F8443582737}"/>
              </a:ext>
            </a:extLst>
          </p:cNvPr>
          <p:cNvGrpSpPr/>
          <p:nvPr/>
        </p:nvGrpSpPr>
        <p:grpSpPr>
          <a:xfrm>
            <a:off x="8133257" y="1560644"/>
            <a:ext cx="479880" cy="219960"/>
            <a:chOff x="8133257" y="1560644"/>
            <a:chExt cx="47988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261EA11-CAD6-D4A1-9E92-5A50F01284AE}"/>
                    </a:ext>
                  </a:extLst>
                </p14:cNvPr>
                <p14:cNvContentPartPr/>
                <p14:nvPr/>
              </p14:nvContentPartPr>
              <p14:xfrm>
                <a:off x="8133257" y="1560644"/>
                <a:ext cx="105840" cy="120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261EA11-CAD6-D4A1-9E92-5A50F01284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24257" y="1552004"/>
                  <a:ext cx="123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54CAB29-43AA-31CF-60A7-112F6B82470B}"/>
                    </a:ext>
                  </a:extLst>
                </p14:cNvPr>
                <p14:cNvContentPartPr/>
                <p14:nvPr/>
              </p14:nvContentPartPr>
              <p14:xfrm>
                <a:off x="8187977" y="1569284"/>
                <a:ext cx="232560" cy="21132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54CAB29-43AA-31CF-60A7-112F6B8247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78977" y="1560284"/>
                  <a:ext cx="250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5984687-85D4-9F5A-35C8-735A7E044799}"/>
                    </a:ext>
                  </a:extLst>
                </p14:cNvPr>
                <p14:cNvContentPartPr/>
                <p14:nvPr/>
              </p14:nvContentPartPr>
              <p14:xfrm>
                <a:off x="8417297" y="1602044"/>
                <a:ext cx="91800" cy="273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5984687-85D4-9F5A-35C8-735A7E0447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08657" y="1593044"/>
                  <a:ext cx="109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8F292273-DC6A-F2F4-DA0E-54910438735C}"/>
                    </a:ext>
                  </a:extLst>
                </p14:cNvPr>
                <p14:cNvContentPartPr/>
                <p14:nvPr/>
              </p14:nvContentPartPr>
              <p14:xfrm>
                <a:off x="8430977" y="1657484"/>
                <a:ext cx="54000" cy="169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8F292273-DC6A-F2F4-DA0E-5491043873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22337" y="1648844"/>
                  <a:ext cx="71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A15F8E2-879D-479A-1434-4D13B80C0305}"/>
                    </a:ext>
                  </a:extLst>
                </p14:cNvPr>
                <p14:cNvContentPartPr/>
                <p14:nvPr/>
              </p14:nvContentPartPr>
              <p14:xfrm>
                <a:off x="8412977" y="1627964"/>
                <a:ext cx="98640" cy="1450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A15F8E2-879D-479A-1434-4D13B80C03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04337" y="1618964"/>
                  <a:ext cx="116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9128BB84-86EC-15DA-1729-5795356B8785}"/>
                    </a:ext>
                  </a:extLst>
                </p14:cNvPr>
                <p14:cNvContentPartPr/>
                <p14:nvPr/>
              </p14:nvContentPartPr>
              <p14:xfrm>
                <a:off x="8519897" y="1707524"/>
                <a:ext cx="93240" cy="561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9128BB84-86EC-15DA-1729-5795356B878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11257" y="1698524"/>
                  <a:ext cx="11088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74CE3B2-4E87-BEDD-5725-8B3F6E8C2BCE}"/>
              </a:ext>
            </a:extLst>
          </p:cNvPr>
          <p:cNvGrpSpPr/>
          <p:nvPr/>
        </p:nvGrpSpPr>
        <p:grpSpPr>
          <a:xfrm>
            <a:off x="8798537" y="1595204"/>
            <a:ext cx="429120" cy="170280"/>
            <a:chOff x="8798537" y="1595204"/>
            <a:chExt cx="4291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F6E9142-2102-C0D3-6118-B6F2A48028B2}"/>
                    </a:ext>
                  </a:extLst>
                </p14:cNvPr>
                <p14:cNvContentPartPr/>
                <p14:nvPr/>
              </p14:nvContentPartPr>
              <p14:xfrm>
                <a:off x="8798537" y="1674044"/>
                <a:ext cx="57960" cy="392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F6E9142-2102-C0D3-6118-B6F2A48028B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89537" y="1665404"/>
                  <a:ext cx="75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466BF8E-A7CD-79E1-7AFA-6978A85EA647}"/>
                    </a:ext>
                  </a:extLst>
                </p14:cNvPr>
                <p14:cNvContentPartPr/>
                <p14:nvPr/>
              </p14:nvContentPartPr>
              <p14:xfrm>
                <a:off x="8879897" y="1673324"/>
                <a:ext cx="46800" cy="450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466BF8E-A7CD-79E1-7AFA-6978A85EA6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70897" y="1664324"/>
                  <a:ext cx="64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DF947CEE-5E1C-BD76-0546-912E9FA19758}"/>
                    </a:ext>
                  </a:extLst>
                </p14:cNvPr>
                <p14:cNvContentPartPr/>
                <p14:nvPr/>
              </p14:nvContentPartPr>
              <p14:xfrm>
                <a:off x="9004457" y="1595204"/>
                <a:ext cx="38520" cy="169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DF947CEE-5E1C-BD76-0546-912E9FA1975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95817" y="1586564"/>
                  <a:ext cx="5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180F96B-2097-50B9-84D1-D43FEF80FB6C}"/>
                    </a:ext>
                  </a:extLst>
                </p14:cNvPr>
                <p14:cNvContentPartPr/>
                <p14:nvPr/>
              </p14:nvContentPartPr>
              <p14:xfrm>
                <a:off x="8998697" y="1625804"/>
                <a:ext cx="59760" cy="212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180F96B-2097-50B9-84D1-D43FEF80FB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90057" y="1617164"/>
                  <a:ext cx="77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3EFAD9E-F476-31D0-A9F4-FC93565C3B03}"/>
                    </a:ext>
                  </a:extLst>
                </p14:cNvPr>
                <p14:cNvContentPartPr/>
                <p14:nvPr/>
              </p14:nvContentPartPr>
              <p14:xfrm>
                <a:off x="9006257" y="1601324"/>
                <a:ext cx="221400" cy="1641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3EFAD9E-F476-31D0-A9F4-FC93565C3B0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97257" y="1592684"/>
                  <a:ext cx="23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9ED95FA-BCEC-F63A-F52F-E49B6794727A}"/>
                    </a:ext>
                  </a:extLst>
                </p14:cNvPr>
                <p14:cNvContentPartPr/>
                <p14:nvPr/>
              </p14:nvContentPartPr>
              <p14:xfrm>
                <a:off x="9175817" y="1712204"/>
                <a:ext cx="47160" cy="205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9ED95FA-BCEC-F63A-F52F-E49B6794727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66817" y="1703204"/>
                  <a:ext cx="648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63852EB-C42F-23F9-46D5-51113344E221}"/>
              </a:ext>
            </a:extLst>
          </p:cNvPr>
          <p:cNvGrpSpPr/>
          <p:nvPr/>
        </p:nvGrpSpPr>
        <p:grpSpPr>
          <a:xfrm>
            <a:off x="9401897" y="1566404"/>
            <a:ext cx="30960" cy="86400"/>
            <a:chOff x="9401897" y="1566404"/>
            <a:chExt cx="3096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FAA4708-002A-878B-338D-AF83F750973C}"/>
                    </a:ext>
                  </a:extLst>
                </p14:cNvPr>
                <p14:cNvContentPartPr/>
                <p14:nvPr/>
              </p14:nvContentPartPr>
              <p14:xfrm>
                <a:off x="9401897" y="1566404"/>
                <a:ext cx="7200" cy="237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FAA4708-002A-878B-338D-AF83F75097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92897" y="1557764"/>
                  <a:ext cx="24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A40897E-20B4-596C-C12B-F01D6CC34A90}"/>
                    </a:ext>
                  </a:extLst>
                </p14:cNvPr>
                <p14:cNvContentPartPr/>
                <p14:nvPr/>
              </p14:nvContentPartPr>
              <p14:xfrm>
                <a:off x="9419537" y="1643444"/>
                <a:ext cx="13320" cy="936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A40897E-20B4-596C-C12B-F01D6CC34A9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10897" y="1634804"/>
                  <a:ext cx="309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AEDD4D97-3628-D2EE-CCDE-80DC987C0041}"/>
              </a:ext>
            </a:extLst>
          </p:cNvPr>
          <p:cNvGrpSpPr/>
          <p:nvPr/>
        </p:nvGrpSpPr>
        <p:grpSpPr>
          <a:xfrm>
            <a:off x="9601337" y="1531124"/>
            <a:ext cx="648360" cy="201240"/>
            <a:chOff x="9601337" y="1531124"/>
            <a:chExt cx="64836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70FDA79B-47E8-BD8B-2A8C-E6AE873B98DE}"/>
                    </a:ext>
                  </a:extLst>
                </p14:cNvPr>
                <p14:cNvContentPartPr/>
                <p14:nvPr/>
              </p14:nvContentPartPr>
              <p14:xfrm>
                <a:off x="9601337" y="1531124"/>
                <a:ext cx="193680" cy="1260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70FDA79B-47E8-BD8B-2A8C-E6AE873B98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92337" y="1522124"/>
                  <a:ext cx="211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60F8B9B9-97B7-4228-0DBC-B735E47FFA60}"/>
                    </a:ext>
                  </a:extLst>
                </p14:cNvPr>
                <p14:cNvContentPartPr/>
                <p14:nvPr/>
              </p14:nvContentPartPr>
              <p14:xfrm>
                <a:off x="9732737" y="1640564"/>
                <a:ext cx="129240" cy="918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60F8B9B9-97B7-4228-0DBC-B735E47FFA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24097" y="1631564"/>
                  <a:ext cx="146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A351C31-6D19-4104-232A-B3577D03F2AC}"/>
                    </a:ext>
                  </a:extLst>
                </p14:cNvPr>
                <p14:cNvContentPartPr/>
                <p14:nvPr/>
              </p14:nvContentPartPr>
              <p14:xfrm>
                <a:off x="9867017" y="1571804"/>
                <a:ext cx="110880" cy="8856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A351C31-6D19-4104-232A-B3577D03F2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58017" y="1562804"/>
                  <a:ext cx="128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8A48DFC-C87B-9480-7DBA-19A8634DF1DC}"/>
                    </a:ext>
                  </a:extLst>
                </p14:cNvPr>
                <p14:cNvContentPartPr/>
                <p14:nvPr/>
              </p14:nvContentPartPr>
              <p14:xfrm>
                <a:off x="9879617" y="1678364"/>
                <a:ext cx="144360" cy="295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8A48DFC-C87B-9480-7DBA-19A8634DF1D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70617" y="1669364"/>
                  <a:ext cx="162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E396F5CA-33DF-1AAD-DEBE-48C57AA739E4}"/>
                    </a:ext>
                  </a:extLst>
                </p14:cNvPr>
                <p14:cNvContentPartPr/>
                <p14:nvPr/>
              </p14:nvContentPartPr>
              <p14:xfrm>
                <a:off x="10084817" y="1545164"/>
                <a:ext cx="47520" cy="75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E396F5CA-33DF-1AAD-DEBE-48C57AA739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76177" y="1536524"/>
                  <a:ext cx="65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4AD500AB-A1C0-1D61-FB8D-2ADA2C512758}"/>
                    </a:ext>
                  </a:extLst>
                </p14:cNvPr>
                <p14:cNvContentPartPr/>
                <p14:nvPr/>
              </p14:nvContentPartPr>
              <p14:xfrm>
                <a:off x="10102817" y="1563524"/>
                <a:ext cx="35640" cy="248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4AD500AB-A1C0-1D61-FB8D-2ADA2C5127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94177" y="1554524"/>
                  <a:ext cx="5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8EF6F61-3E1B-D417-B5D0-61CFDE9E4FF5}"/>
                    </a:ext>
                  </a:extLst>
                </p14:cNvPr>
                <p14:cNvContentPartPr/>
                <p14:nvPr/>
              </p14:nvContentPartPr>
              <p14:xfrm>
                <a:off x="10071497" y="1561364"/>
                <a:ext cx="124920" cy="91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8EF6F61-3E1B-D417-B5D0-61CFDE9E4F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62497" y="1552724"/>
                  <a:ext cx="142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E88ED3AD-9738-2F93-10DA-86579D62CCD9}"/>
                    </a:ext>
                  </a:extLst>
                </p14:cNvPr>
                <p14:cNvContentPartPr/>
                <p14:nvPr/>
              </p14:nvContentPartPr>
              <p14:xfrm>
                <a:off x="10147817" y="1581884"/>
                <a:ext cx="44640" cy="93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E88ED3AD-9738-2F93-10DA-86579D62CC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38817" y="1572884"/>
                  <a:ext cx="62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637CB4FF-AB81-F009-E9CE-B672E3728A25}"/>
                    </a:ext>
                  </a:extLst>
                </p14:cNvPr>
                <p14:cNvContentPartPr/>
                <p14:nvPr/>
              </p14:nvContentPartPr>
              <p14:xfrm>
                <a:off x="10228817" y="1550924"/>
                <a:ext cx="10080" cy="835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637CB4FF-AB81-F009-E9CE-B672E3728A2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20177" y="1542284"/>
                  <a:ext cx="2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4AF9ED73-77E6-4CB8-7BA6-8856D17B6DC3}"/>
                    </a:ext>
                  </a:extLst>
                </p14:cNvPr>
                <p14:cNvContentPartPr/>
                <p14:nvPr/>
              </p14:nvContentPartPr>
              <p14:xfrm>
                <a:off x="10183097" y="1661084"/>
                <a:ext cx="66600" cy="468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4AF9ED73-77E6-4CB8-7BA6-8856D17B6DC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74097" y="1652444"/>
                  <a:ext cx="842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D3B870D-F5BA-B6CF-317F-28D514234C5E}"/>
              </a:ext>
            </a:extLst>
          </p:cNvPr>
          <p:cNvGrpSpPr/>
          <p:nvPr/>
        </p:nvGrpSpPr>
        <p:grpSpPr>
          <a:xfrm>
            <a:off x="10446257" y="1485044"/>
            <a:ext cx="660240" cy="257400"/>
            <a:chOff x="10446257" y="1485044"/>
            <a:chExt cx="6602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706AB16-3E86-36D0-4D1C-5707AB9AC3EE}"/>
                    </a:ext>
                  </a:extLst>
                </p14:cNvPr>
                <p14:cNvContentPartPr/>
                <p14:nvPr/>
              </p14:nvContentPartPr>
              <p14:xfrm>
                <a:off x="10446257" y="1485044"/>
                <a:ext cx="54000" cy="2152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706AB16-3E86-36D0-4D1C-5707AB9AC3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37257" y="1476044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605ECBC-F650-0446-F84D-A903B40B9F9B}"/>
                    </a:ext>
                  </a:extLst>
                </p14:cNvPr>
                <p14:cNvContentPartPr/>
                <p14:nvPr/>
              </p14:nvContentPartPr>
              <p14:xfrm>
                <a:off x="10571537" y="1537244"/>
                <a:ext cx="67680" cy="752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605ECBC-F650-0446-F84D-A903B40B9F9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62897" y="1528244"/>
                  <a:ext cx="85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EF72405F-E80E-2D75-DB8B-3026DF8E3272}"/>
                    </a:ext>
                  </a:extLst>
                </p14:cNvPr>
                <p14:cNvContentPartPr/>
                <p14:nvPr/>
              </p14:nvContentPartPr>
              <p14:xfrm>
                <a:off x="10552457" y="1662164"/>
                <a:ext cx="92880" cy="568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EF72405F-E80E-2D75-DB8B-3026DF8E32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3457" y="1653524"/>
                  <a:ext cx="110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7E4503E-EC46-DA0C-ECFE-AC990F35E902}"/>
                    </a:ext>
                  </a:extLst>
                </p14:cNvPr>
                <p14:cNvContentPartPr/>
                <p14:nvPr/>
              </p14:nvContentPartPr>
              <p14:xfrm>
                <a:off x="10696097" y="1554164"/>
                <a:ext cx="129240" cy="10368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7E4503E-EC46-DA0C-ECFE-AC990F35E9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87457" y="1545164"/>
                  <a:ext cx="146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68D58A2-D4AA-4AD5-C8AB-B8AF821E4429}"/>
                    </a:ext>
                  </a:extLst>
                </p14:cNvPr>
                <p14:cNvContentPartPr/>
                <p14:nvPr/>
              </p14:nvContentPartPr>
              <p14:xfrm>
                <a:off x="10749017" y="1714724"/>
                <a:ext cx="82080" cy="277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68D58A2-D4AA-4AD5-C8AB-B8AF821E442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40377" y="1706084"/>
                  <a:ext cx="99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931C4EC-3976-951B-3F30-92366783C6EF}"/>
                    </a:ext>
                  </a:extLst>
                </p14:cNvPr>
                <p14:cNvContentPartPr/>
                <p14:nvPr/>
              </p14:nvContentPartPr>
              <p14:xfrm>
                <a:off x="10902737" y="1555964"/>
                <a:ext cx="71640" cy="579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931C4EC-3976-951B-3F30-92366783C6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894097" y="1547324"/>
                  <a:ext cx="89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36610C83-787F-6346-F1D6-2E4BFBA227E6}"/>
                    </a:ext>
                  </a:extLst>
                </p14:cNvPr>
                <p14:cNvContentPartPr/>
                <p14:nvPr/>
              </p14:nvContentPartPr>
              <p14:xfrm>
                <a:off x="10913897" y="1587284"/>
                <a:ext cx="61920" cy="666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36610C83-787F-6346-F1D6-2E4BFBA227E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04897" y="1578644"/>
                  <a:ext cx="79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A23F1354-1C8A-30F0-3C81-F96DE01EDCBF}"/>
                    </a:ext>
                  </a:extLst>
                </p14:cNvPr>
                <p14:cNvContentPartPr/>
                <p14:nvPr/>
              </p14:nvContentPartPr>
              <p14:xfrm>
                <a:off x="10976177" y="1616804"/>
                <a:ext cx="55440" cy="219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A23F1354-1C8A-30F0-3C81-F96DE01EDCB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67537" y="1608164"/>
                  <a:ext cx="73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9F7C494-26BD-C3FF-4682-51DF237893A9}"/>
                    </a:ext>
                  </a:extLst>
                </p14:cNvPr>
                <p14:cNvContentPartPr/>
                <p14:nvPr/>
              </p14:nvContentPartPr>
              <p14:xfrm>
                <a:off x="11046377" y="1584404"/>
                <a:ext cx="60120" cy="1389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9F7C494-26BD-C3FF-4682-51DF237893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37377" y="1575404"/>
                  <a:ext cx="77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170D9F1-3CB1-4085-1CF8-C34950A9AB13}"/>
              </a:ext>
            </a:extLst>
          </p:cNvPr>
          <p:cNvGrpSpPr/>
          <p:nvPr/>
        </p:nvGrpSpPr>
        <p:grpSpPr>
          <a:xfrm>
            <a:off x="11273537" y="1480724"/>
            <a:ext cx="847080" cy="240480"/>
            <a:chOff x="11273537" y="1480724"/>
            <a:chExt cx="8470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1865890-2F28-134D-90EB-E90E1BFD7541}"/>
                    </a:ext>
                  </a:extLst>
                </p14:cNvPr>
                <p14:cNvContentPartPr/>
                <p14:nvPr/>
              </p14:nvContentPartPr>
              <p14:xfrm>
                <a:off x="11273537" y="1480724"/>
                <a:ext cx="60840" cy="1915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1865890-2F28-134D-90EB-E90E1BFD75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64897" y="1472084"/>
                  <a:ext cx="78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B2D3F566-648F-91ED-2836-D499FB415078}"/>
                    </a:ext>
                  </a:extLst>
                </p14:cNvPr>
                <p14:cNvContentPartPr/>
                <p14:nvPr/>
              </p14:nvContentPartPr>
              <p14:xfrm>
                <a:off x="11443097" y="1528604"/>
                <a:ext cx="59760" cy="1220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B2D3F566-648F-91ED-2836-D499FB4150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34457" y="1519964"/>
                  <a:ext cx="77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4A6A0FF-A83F-4921-6BF4-E131A5445B92}"/>
                    </a:ext>
                  </a:extLst>
                </p14:cNvPr>
                <p14:cNvContentPartPr/>
                <p14:nvPr/>
              </p14:nvContentPartPr>
              <p14:xfrm>
                <a:off x="11465417" y="1603484"/>
                <a:ext cx="58680" cy="133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4A6A0FF-A83F-4921-6BF4-E131A5445B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56777" y="1594844"/>
                  <a:ext cx="76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F920FF0-C435-F4A1-38FB-A9DCC06F3E80}"/>
                    </a:ext>
                  </a:extLst>
                </p14:cNvPr>
                <p14:cNvContentPartPr/>
                <p14:nvPr/>
              </p14:nvContentPartPr>
              <p14:xfrm>
                <a:off x="11557937" y="1567124"/>
                <a:ext cx="10800" cy="838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F920FF0-C435-F4A1-38FB-A9DCC06F3E8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549297" y="1558124"/>
                  <a:ext cx="28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A4E1D89-DF30-D34D-EBD9-BACF24F28167}"/>
                    </a:ext>
                  </a:extLst>
                </p14:cNvPr>
                <p14:cNvContentPartPr/>
                <p14:nvPr/>
              </p14:nvContentPartPr>
              <p14:xfrm>
                <a:off x="11654057" y="1494764"/>
                <a:ext cx="37080" cy="3420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A4E1D89-DF30-D34D-EBD9-BACF24F2816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645057" y="1486124"/>
                  <a:ext cx="54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54C9DCE-647A-4826-86E1-EFC2FA14C75A}"/>
                    </a:ext>
                  </a:extLst>
                </p14:cNvPr>
                <p14:cNvContentPartPr/>
                <p14:nvPr/>
              </p14:nvContentPartPr>
              <p14:xfrm>
                <a:off x="11597537" y="1556684"/>
                <a:ext cx="88200" cy="5328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54C9DCE-647A-4826-86E1-EFC2FA14C75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588537" y="1548044"/>
                  <a:ext cx="105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628BB1E6-3CFB-3C41-2C35-77CFC2D0C95A}"/>
                    </a:ext>
                  </a:extLst>
                </p14:cNvPr>
                <p14:cNvContentPartPr/>
                <p14:nvPr/>
              </p14:nvContentPartPr>
              <p14:xfrm>
                <a:off x="11570177" y="1636244"/>
                <a:ext cx="102600" cy="849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628BB1E6-3CFB-3C41-2C35-77CFC2D0C9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61537" y="1627604"/>
                  <a:ext cx="120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E702385-8509-B7B0-9AEB-23E335A13940}"/>
                    </a:ext>
                  </a:extLst>
                </p14:cNvPr>
                <p14:cNvContentPartPr/>
                <p14:nvPr/>
              </p14:nvContentPartPr>
              <p14:xfrm>
                <a:off x="11738297" y="1550924"/>
                <a:ext cx="168840" cy="1486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E702385-8509-B7B0-9AEB-23E335A1394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729297" y="1542284"/>
                  <a:ext cx="186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FDB96C6-BF17-4B6F-5726-302A9956A358}"/>
                    </a:ext>
                  </a:extLst>
                </p14:cNvPr>
                <p14:cNvContentPartPr/>
                <p14:nvPr/>
              </p14:nvContentPartPr>
              <p14:xfrm>
                <a:off x="11992097" y="1545884"/>
                <a:ext cx="64440" cy="741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FDB96C6-BF17-4B6F-5726-302A9956A35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983097" y="1536884"/>
                  <a:ext cx="82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DD91A55-283B-5569-2C5D-41B6E3A313B7}"/>
                    </a:ext>
                  </a:extLst>
                </p14:cNvPr>
                <p14:cNvContentPartPr/>
                <p14:nvPr/>
              </p14:nvContentPartPr>
              <p14:xfrm>
                <a:off x="12004697" y="1584764"/>
                <a:ext cx="51840" cy="10224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DD91A55-283B-5569-2C5D-41B6E3A313B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995697" y="1576124"/>
                  <a:ext cx="69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CD3F2888-E8E7-239F-32D0-ABE3B0BA7EA4}"/>
                    </a:ext>
                  </a:extLst>
                </p14:cNvPr>
                <p14:cNvContentPartPr/>
                <p14:nvPr/>
              </p14:nvContentPartPr>
              <p14:xfrm>
                <a:off x="12065177" y="1610684"/>
                <a:ext cx="27360" cy="756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CD3F2888-E8E7-239F-32D0-ABE3B0BA7E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056537" y="1602044"/>
                  <a:ext cx="45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92D20B2E-37E3-519C-9C99-276CF5B2BDD6}"/>
                    </a:ext>
                  </a:extLst>
                </p14:cNvPr>
                <p14:cNvContentPartPr/>
                <p14:nvPr/>
              </p14:nvContentPartPr>
              <p14:xfrm>
                <a:off x="12107297" y="1651364"/>
                <a:ext cx="13320" cy="612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92D20B2E-37E3-519C-9C99-276CF5B2BD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098657" y="1642364"/>
                  <a:ext cx="309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01EBFCE-B750-483B-E8A1-5C9DC3F1BC28}"/>
              </a:ext>
            </a:extLst>
          </p:cNvPr>
          <p:cNvGrpSpPr/>
          <p:nvPr/>
        </p:nvGrpSpPr>
        <p:grpSpPr>
          <a:xfrm>
            <a:off x="7797017" y="2044484"/>
            <a:ext cx="617040" cy="291600"/>
            <a:chOff x="7797017" y="2044484"/>
            <a:chExt cx="6170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63716AC-7745-506C-1696-35CF791BA969}"/>
                    </a:ext>
                  </a:extLst>
                </p14:cNvPr>
                <p14:cNvContentPartPr/>
                <p14:nvPr/>
              </p14:nvContentPartPr>
              <p14:xfrm>
                <a:off x="7797017" y="2133404"/>
                <a:ext cx="116640" cy="19620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63716AC-7745-506C-1696-35CF791BA9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88377" y="2124764"/>
                  <a:ext cx="134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69148CAE-F370-3C7C-BD2C-822D799B816D}"/>
                    </a:ext>
                  </a:extLst>
                </p14:cNvPr>
                <p14:cNvContentPartPr/>
                <p14:nvPr/>
              </p14:nvContentPartPr>
              <p14:xfrm>
                <a:off x="8045417" y="2044484"/>
                <a:ext cx="35640" cy="608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9148CAE-F370-3C7C-BD2C-822D799B81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36777" y="2035844"/>
                  <a:ext cx="53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D52F0294-FEC4-33F1-C001-12F9249DF238}"/>
                    </a:ext>
                  </a:extLst>
                </p14:cNvPr>
                <p14:cNvContentPartPr/>
                <p14:nvPr/>
              </p14:nvContentPartPr>
              <p14:xfrm>
                <a:off x="8004737" y="2115404"/>
                <a:ext cx="163800" cy="22068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D52F0294-FEC4-33F1-C001-12F9249DF23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96097" y="2106404"/>
                  <a:ext cx="181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8625FCC3-ACA6-11EE-C6FD-EFC4BA67723B}"/>
                    </a:ext>
                  </a:extLst>
                </p14:cNvPr>
                <p14:cNvContentPartPr/>
                <p14:nvPr/>
              </p14:nvContentPartPr>
              <p14:xfrm>
                <a:off x="8156297" y="2164724"/>
                <a:ext cx="140400" cy="1065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8625FCC3-ACA6-11EE-C6FD-EFC4BA6772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47657" y="2156084"/>
                  <a:ext cx="158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9A810D3E-24CA-6046-FCF3-22DADEC4B9E9}"/>
                    </a:ext>
                  </a:extLst>
                </p14:cNvPr>
                <p14:cNvContentPartPr/>
                <p14:nvPr/>
              </p14:nvContentPartPr>
              <p14:xfrm>
                <a:off x="8257097" y="2251484"/>
                <a:ext cx="47520" cy="8244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9A810D3E-24CA-6046-FCF3-22DADEC4B9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48097" y="2242844"/>
                  <a:ext cx="65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F08072D3-6E2F-7D82-6B25-1692214A51D8}"/>
                    </a:ext>
                  </a:extLst>
                </p14:cNvPr>
                <p14:cNvContentPartPr/>
                <p14:nvPr/>
              </p14:nvContentPartPr>
              <p14:xfrm>
                <a:off x="8345657" y="2094524"/>
                <a:ext cx="51120" cy="460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F08072D3-6E2F-7D82-6B25-1692214A51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37017" y="2085524"/>
                  <a:ext cx="6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6862D46F-E15C-A629-8298-C65B891CF7CC}"/>
                    </a:ext>
                  </a:extLst>
                </p14:cNvPr>
                <p14:cNvContentPartPr/>
                <p14:nvPr/>
              </p14:nvContentPartPr>
              <p14:xfrm>
                <a:off x="8389937" y="2085164"/>
                <a:ext cx="24120" cy="72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6862D46F-E15C-A629-8298-C65B891CF7C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0937" y="2076164"/>
                  <a:ext cx="41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B8D058C6-A174-937F-1DC8-C79110D0897F}"/>
                    </a:ext>
                  </a:extLst>
                </p14:cNvPr>
                <p14:cNvContentPartPr/>
                <p14:nvPr/>
              </p14:nvContentPartPr>
              <p14:xfrm>
                <a:off x="8336657" y="2182364"/>
                <a:ext cx="69480" cy="11628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B8D058C6-A174-937F-1DC8-C79110D0897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327657" y="2173364"/>
                  <a:ext cx="8712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4B594FB-0136-81C7-4A85-DCC40DBC72C5}"/>
              </a:ext>
            </a:extLst>
          </p:cNvPr>
          <p:cNvGrpSpPr/>
          <p:nvPr/>
        </p:nvGrpSpPr>
        <p:grpSpPr>
          <a:xfrm>
            <a:off x="8757137" y="2045924"/>
            <a:ext cx="302040" cy="191880"/>
            <a:chOff x="8757137" y="2045924"/>
            <a:chExt cx="30204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728BEDE-FF2B-1684-56BB-CFCE60313F7D}"/>
                    </a:ext>
                  </a:extLst>
                </p14:cNvPr>
                <p14:cNvContentPartPr/>
                <p14:nvPr/>
              </p14:nvContentPartPr>
              <p14:xfrm>
                <a:off x="8792417" y="2045924"/>
                <a:ext cx="48240" cy="88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728BEDE-FF2B-1684-56BB-CFCE60313F7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83417" y="2037284"/>
                  <a:ext cx="65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A1C9A859-031C-D2C8-8C51-A798F3D03FB7}"/>
                    </a:ext>
                  </a:extLst>
                </p14:cNvPr>
                <p14:cNvContentPartPr/>
                <p14:nvPr/>
              </p14:nvContentPartPr>
              <p14:xfrm>
                <a:off x="8757137" y="2170484"/>
                <a:ext cx="65160" cy="6732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A1C9A859-031C-D2C8-8C51-A798F3D03FB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48137" y="2161484"/>
                  <a:ext cx="82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7C9061B9-1512-2894-61DB-D4BAB347076A}"/>
                    </a:ext>
                  </a:extLst>
                </p14:cNvPr>
                <p14:cNvContentPartPr/>
                <p14:nvPr/>
              </p14:nvContentPartPr>
              <p14:xfrm>
                <a:off x="8884937" y="2083364"/>
                <a:ext cx="174240" cy="1526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C9061B9-1512-2894-61DB-D4BAB34707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75937" y="2074724"/>
                  <a:ext cx="19188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942D6E2E-BF30-3818-9E7C-1D345FDF6486}"/>
              </a:ext>
            </a:extLst>
          </p:cNvPr>
          <p:cNvGrpSpPr/>
          <p:nvPr/>
        </p:nvGrpSpPr>
        <p:grpSpPr>
          <a:xfrm>
            <a:off x="9221537" y="2109644"/>
            <a:ext cx="141120" cy="63720"/>
            <a:chOff x="9221537" y="2109644"/>
            <a:chExt cx="1411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DB76988A-2540-6143-7CC2-AD7B5EE647BC}"/>
                    </a:ext>
                  </a:extLst>
                </p14:cNvPr>
                <p14:cNvContentPartPr/>
                <p14:nvPr/>
              </p14:nvContentPartPr>
              <p14:xfrm>
                <a:off x="9221537" y="2109644"/>
                <a:ext cx="37440" cy="6300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DB76988A-2540-6143-7CC2-AD7B5EE647B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12537" y="2100644"/>
                  <a:ext cx="55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2C6B6351-DC6B-9363-1FE1-A6DBB374476F}"/>
                    </a:ext>
                  </a:extLst>
                </p14:cNvPr>
                <p14:cNvContentPartPr/>
                <p14:nvPr/>
              </p14:nvContentPartPr>
              <p14:xfrm>
                <a:off x="9311897" y="2121524"/>
                <a:ext cx="50760" cy="518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2C6B6351-DC6B-9363-1FE1-A6DBB374476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03257" y="2112524"/>
                  <a:ext cx="684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49D317D-2FA3-1653-0F79-CFCC40046524}"/>
              </a:ext>
            </a:extLst>
          </p:cNvPr>
          <p:cNvGrpSpPr/>
          <p:nvPr/>
        </p:nvGrpSpPr>
        <p:grpSpPr>
          <a:xfrm>
            <a:off x="9585857" y="2023604"/>
            <a:ext cx="787320" cy="188640"/>
            <a:chOff x="9585857" y="2023604"/>
            <a:chExt cx="78732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A12E268A-3386-7C23-749E-1F381B7ADA7B}"/>
                    </a:ext>
                  </a:extLst>
                </p14:cNvPr>
                <p14:cNvContentPartPr/>
                <p14:nvPr/>
              </p14:nvContentPartPr>
              <p14:xfrm>
                <a:off x="9585857" y="2030084"/>
                <a:ext cx="147600" cy="950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12E268A-3386-7C23-749E-1F381B7ADA7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576857" y="2021084"/>
                  <a:ext cx="165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1C79D991-3CEF-2C3D-65D3-1D86BB589F44}"/>
                    </a:ext>
                  </a:extLst>
                </p14:cNvPr>
                <p14:cNvContentPartPr/>
                <p14:nvPr/>
              </p14:nvContentPartPr>
              <p14:xfrm>
                <a:off x="9652457" y="2155364"/>
                <a:ext cx="64440" cy="414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1C79D991-3CEF-2C3D-65D3-1D86BB589F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43817" y="2146364"/>
                  <a:ext cx="82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8E744655-3254-58B3-2334-563EBBC98C3B}"/>
                    </a:ext>
                  </a:extLst>
                </p14:cNvPr>
                <p14:cNvContentPartPr/>
                <p14:nvPr/>
              </p14:nvContentPartPr>
              <p14:xfrm>
                <a:off x="9759737" y="2056724"/>
                <a:ext cx="133920" cy="1080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8E744655-3254-58B3-2334-563EBBC98C3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50737" y="2047724"/>
                  <a:ext cx="151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82DBDA4-E829-1888-D447-9C3612D7ED23}"/>
                    </a:ext>
                  </a:extLst>
                </p14:cNvPr>
                <p14:cNvContentPartPr/>
                <p14:nvPr/>
              </p14:nvContentPartPr>
              <p14:xfrm>
                <a:off x="9932177" y="2111084"/>
                <a:ext cx="20880" cy="54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82DBDA4-E829-1888-D447-9C3612D7ED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23537" y="2102444"/>
                  <a:ext cx="38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F97B8C9E-7A80-D548-B9E3-DFFBEA3889D1}"/>
                    </a:ext>
                  </a:extLst>
                </p14:cNvPr>
                <p14:cNvContentPartPr/>
                <p14:nvPr/>
              </p14:nvContentPartPr>
              <p14:xfrm>
                <a:off x="10067177" y="2043044"/>
                <a:ext cx="71280" cy="9972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F97B8C9E-7A80-D548-B9E3-DFFBEA3889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58537" y="2034044"/>
                  <a:ext cx="88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0B3F5D35-C097-6865-5E85-7149C345DC93}"/>
                    </a:ext>
                  </a:extLst>
                </p14:cNvPr>
                <p14:cNvContentPartPr/>
                <p14:nvPr/>
              </p14:nvContentPartPr>
              <p14:xfrm>
                <a:off x="10201457" y="2048804"/>
                <a:ext cx="11880" cy="7272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0B3F5D35-C097-6865-5E85-7149C345DC9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92457" y="2039804"/>
                  <a:ext cx="29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E47FADE0-E1B5-41C5-6605-160832517B98}"/>
                    </a:ext>
                  </a:extLst>
                </p14:cNvPr>
                <p14:cNvContentPartPr/>
                <p14:nvPr/>
              </p14:nvContentPartPr>
              <p14:xfrm>
                <a:off x="10277057" y="2023604"/>
                <a:ext cx="82080" cy="6588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E47FADE0-E1B5-41C5-6605-160832517B9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268417" y="2014964"/>
                  <a:ext cx="99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CDC5818E-11B2-E936-7835-ABCDF473827F}"/>
                    </a:ext>
                  </a:extLst>
                </p14:cNvPr>
                <p14:cNvContentPartPr/>
                <p14:nvPr/>
              </p14:nvContentPartPr>
              <p14:xfrm>
                <a:off x="10225217" y="2107844"/>
                <a:ext cx="41760" cy="1296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CDC5818E-11B2-E936-7835-ABCDF47382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16577" y="2098844"/>
                  <a:ext cx="59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D79DADB9-9E52-C0D3-F24E-CBB92684DA7E}"/>
                    </a:ext>
                  </a:extLst>
                </p14:cNvPr>
                <p14:cNvContentPartPr/>
                <p14:nvPr/>
              </p14:nvContentPartPr>
              <p14:xfrm>
                <a:off x="10310537" y="2127284"/>
                <a:ext cx="52920" cy="1584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D79DADB9-9E52-C0D3-F24E-CBB92684DA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01537" y="2118644"/>
                  <a:ext cx="70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7EC68855-283C-45A0-A97D-9A9527DAB100}"/>
                    </a:ext>
                  </a:extLst>
                </p14:cNvPr>
                <p14:cNvContentPartPr/>
                <p14:nvPr/>
              </p14:nvContentPartPr>
              <p14:xfrm>
                <a:off x="10333937" y="2148884"/>
                <a:ext cx="39240" cy="63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7EC68855-283C-45A0-A97D-9A9527DAB10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25297" y="2140244"/>
                  <a:ext cx="5688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72596A91-3DA9-FC42-D30A-7E9E00DECB6B}"/>
                  </a:ext>
                </a:extLst>
              </p14:cNvPr>
              <p14:cNvContentPartPr/>
              <p14:nvPr/>
            </p14:nvContentPartPr>
            <p14:xfrm>
              <a:off x="625048" y="868527"/>
              <a:ext cx="2513978" cy="4388074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72596A91-3DA9-FC42-D30A-7E9E00DECB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16048" y="859527"/>
                <a:ext cx="2531619" cy="4405714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01DF9D72-BB40-AFF2-37B7-84E84F394554}"/>
              </a:ext>
            </a:extLst>
          </p:cNvPr>
          <p:cNvGrpSpPr/>
          <p:nvPr/>
        </p:nvGrpSpPr>
        <p:grpSpPr>
          <a:xfrm>
            <a:off x="2684657" y="1060244"/>
            <a:ext cx="142560" cy="145440"/>
            <a:chOff x="2684657" y="1060244"/>
            <a:chExt cx="14256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4BFA8118-5CC4-A8D5-C8C1-00A5321D0701}"/>
                    </a:ext>
                  </a:extLst>
                </p14:cNvPr>
                <p14:cNvContentPartPr/>
                <p14:nvPr/>
              </p14:nvContentPartPr>
              <p14:xfrm>
                <a:off x="2684657" y="1060244"/>
                <a:ext cx="70560" cy="10872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4BFA8118-5CC4-A8D5-C8C1-00A5321D07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76017" y="1051604"/>
                  <a:ext cx="88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6EB9769C-85F4-7834-ED23-920421B41B54}"/>
                    </a:ext>
                  </a:extLst>
                </p14:cNvPr>
                <p14:cNvContentPartPr/>
                <p14:nvPr/>
              </p14:nvContentPartPr>
              <p14:xfrm>
                <a:off x="2749817" y="1141244"/>
                <a:ext cx="77400" cy="6444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6EB9769C-85F4-7834-ED23-920421B41B5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40817" y="1132244"/>
                  <a:ext cx="950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BBEDBBC3-6E11-21A2-A899-A983507620BE}"/>
                  </a:ext>
                </a:extLst>
              </p14:cNvPr>
              <p14:cNvContentPartPr/>
              <p14:nvPr/>
            </p14:nvContentPartPr>
            <p14:xfrm>
              <a:off x="798653" y="997086"/>
              <a:ext cx="2157408" cy="271396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BBEDBBC3-6E11-21A2-A899-A983507620B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89652" y="988076"/>
                <a:ext cx="2175050" cy="289057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0A81F9AA-E159-8B65-C866-EDCD8765C3FB}"/>
              </a:ext>
            </a:extLst>
          </p:cNvPr>
          <p:cNvGrpSpPr/>
          <p:nvPr/>
        </p:nvGrpSpPr>
        <p:grpSpPr>
          <a:xfrm>
            <a:off x="932177" y="1039724"/>
            <a:ext cx="1576080" cy="169920"/>
            <a:chOff x="932177" y="1039724"/>
            <a:chExt cx="15760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4117FD38-C312-F42B-3985-017320B8C681}"/>
                    </a:ext>
                  </a:extLst>
                </p14:cNvPr>
                <p14:cNvContentPartPr/>
                <p14:nvPr/>
              </p14:nvContentPartPr>
              <p14:xfrm>
                <a:off x="932177" y="1044764"/>
                <a:ext cx="80280" cy="9396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4117FD38-C312-F42B-3985-017320B8C68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3537" y="1036124"/>
                  <a:ext cx="97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2F43B03E-4767-D842-9A47-6ED6932AAED9}"/>
                    </a:ext>
                  </a:extLst>
                </p14:cNvPr>
                <p14:cNvContentPartPr/>
                <p14:nvPr/>
              </p14:nvContentPartPr>
              <p14:xfrm>
                <a:off x="957017" y="1083284"/>
                <a:ext cx="47520" cy="1584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2F43B03E-4767-D842-9A47-6ED6932AAED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8377" y="1074644"/>
                  <a:ext cx="65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3837E39-D330-7311-8463-C76D559CCF0E}"/>
                    </a:ext>
                  </a:extLst>
                </p14:cNvPr>
                <p14:cNvContentPartPr/>
                <p14:nvPr/>
              </p14:nvContentPartPr>
              <p14:xfrm>
                <a:off x="978257" y="1155644"/>
                <a:ext cx="57960" cy="313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3837E39-D330-7311-8463-C76D559CCF0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9257" y="1147004"/>
                  <a:ext cx="75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3727FF32-EADE-7059-5511-69181FBED482}"/>
                    </a:ext>
                  </a:extLst>
                </p14:cNvPr>
                <p14:cNvContentPartPr/>
                <p14:nvPr/>
              </p14:nvContentPartPr>
              <p14:xfrm>
                <a:off x="1041257" y="1068164"/>
                <a:ext cx="160920" cy="1400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3727FF32-EADE-7059-5511-69181FBED4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2617" y="1059524"/>
                  <a:ext cx="178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38271DEF-3FF5-0A32-6FEB-023ED9C4C7B5}"/>
                    </a:ext>
                  </a:extLst>
                </p14:cNvPr>
                <p14:cNvContentPartPr/>
                <p14:nvPr/>
              </p14:nvContentPartPr>
              <p14:xfrm>
                <a:off x="1221617" y="1089764"/>
                <a:ext cx="110880" cy="1026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38271DEF-3FF5-0A32-6FEB-023ED9C4C7B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12617" y="1080764"/>
                  <a:ext cx="128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D58450A-85F1-6AA6-5F2E-68F928047F6C}"/>
                    </a:ext>
                  </a:extLst>
                </p14:cNvPr>
                <p14:cNvContentPartPr/>
                <p14:nvPr/>
              </p14:nvContentPartPr>
              <p14:xfrm>
                <a:off x="1398737" y="1146284"/>
                <a:ext cx="8640" cy="3420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D58450A-85F1-6AA6-5F2E-68F928047F6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89737" y="1137644"/>
                  <a:ext cx="26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12DFC92-737E-D101-A84E-AEB84898E7F4}"/>
                    </a:ext>
                  </a:extLst>
                </p14:cNvPr>
                <p14:cNvContentPartPr/>
                <p14:nvPr/>
              </p14:nvContentPartPr>
              <p14:xfrm>
                <a:off x="1481177" y="1085084"/>
                <a:ext cx="73080" cy="7632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12DFC92-737E-D101-A84E-AEB84898E7F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72177" y="1076444"/>
                  <a:ext cx="90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6177FD1F-7F2B-7492-3A39-FCCC4960C4D4}"/>
                    </a:ext>
                  </a:extLst>
                </p14:cNvPr>
                <p14:cNvContentPartPr/>
                <p14:nvPr/>
              </p14:nvContentPartPr>
              <p14:xfrm>
                <a:off x="1542017" y="1102364"/>
                <a:ext cx="31320" cy="3528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6177FD1F-7F2B-7492-3A39-FCCC4960C4D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33377" y="1093724"/>
                  <a:ext cx="48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29C2F9BA-EFA4-744F-BB25-237C80DE08AC}"/>
                    </a:ext>
                  </a:extLst>
                </p14:cNvPr>
                <p14:cNvContentPartPr/>
                <p14:nvPr/>
              </p14:nvContentPartPr>
              <p14:xfrm>
                <a:off x="1591697" y="1078244"/>
                <a:ext cx="27720" cy="7164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29C2F9BA-EFA4-744F-BB25-237C80DE08A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83057" y="1069244"/>
                  <a:ext cx="4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F6BBAD6A-8C67-F955-7FB8-D02D56945A9B}"/>
                    </a:ext>
                  </a:extLst>
                </p14:cNvPr>
                <p14:cNvContentPartPr/>
                <p14:nvPr/>
              </p14:nvContentPartPr>
              <p14:xfrm>
                <a:off x="1618337" y="1039724"/>
                <a:ext cx="62280" cy="900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F6BBAD6A-8C67-F955-7FB8-D02D56945A9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09337" y="1031084"/>
                  <a:ext cx="79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16066954-69BF-C69B-591D-0C565686F32C}"/>
                    </a:ext>
                  </a:extLst>
                </p14:cNvPr>
                <p14:cNvContentPartPr/>
                <p14:nvPr/>
              </p14:nvContentPartPr>
              <p14:xfrm>
                <a:off x="1640297" y="1062044"/>
                <a:ext cx="21960" cy="3420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16066954-69BF-C69B-591D-0C565686F32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31297" y="1053404"/>
                  <a:ext cx="39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8E22F8B-E7CA-5F9B-7194-1B76DC697FFD}"/>
                    </a:ext>
                  </a:extLst>
                </p14:cNvPr>
                <p14:cNvContentPartPr/>
                <p14:nvPr/>
              </p14:nvContentPartPr>
              <p14:xfrm>
                <a:off x="1660097" y="1040084"/>
                <a:ext cx="9720" cy="6120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8E22F8B-E7CA-5F9B-7194-1B76DC697FF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651457" y="1031444"/>
                  <a:ext cx="27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85B801CE-0C6E-6198-6735-9843BC2CE573}"/>
                    </a:ext>
                  </a:extLst>
                </p14:cNvPr>
                <p14:cNvContentPartPr/>
                <p14:nvPr/>
              </p14:nvContentPartPr>
              <p14:xfrm>
                <a:off x="1641737" y="1112804"/>
                <a:ext cx="41760" cy="1296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85B801CE-0C6E-6198-6735-9843BC2CE57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633097" y="1103804"/>
                  <a:ext cx="59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DF7A99B3-DA2A-BF02-8C3B-DBD5490CEFE7}"/>
                    </a:ext>
                  </a:extLst>
                </p14:cNvPr>
                <p14:cNvContentPartPr/>
                <p14:nvPr/>
              </p14:nvContentPartPr>
              <p14:xfrm>
                <a:off x="1653977" y="1149524"/>
                <a:ext cx="88920" cy="6012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DF7A99B3-DA2A-BF02-8C3B-DBD5490CEFE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44977" y="1140884"/>
                  <a:ext cx="106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15BF6C9E-7748-7324-35F1-E511A9BC6F02}"/>
                    </a:ext>
                  </a:extLst>
                </p14:cNvPr>
                <p14:cNvContentPartPr/>
                <p14:nvPr/>
              </p14:nvContentPartPr>
              <p14:xfrm>
                <a:off x="1740737" y="1087604"/>
                <a:ext cx="88920" cy="7812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15BF6C9E-7748-7324-35F1-E511A9BC6F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32097" y="1078604"/>
                  <a:ext cx="106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3A099A09-C644-A3FE-64D1-956DF08BE6DC}"/>
                    </a:ext>
                  </a:extLst>
                </p14:cNvPr>
                <p14:cNvContentPartPr/>
                <p14:nvPr/>
              </p14:nvContentPartPr>
              <p14:xfrm>
                <a:off x="1818857" y="1149884"/>
                <a:ext cx="40680" cy="543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3A099A09-C644-A3FE-64D1-956DF08BE6D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809857" y="1141244"/>
                  <a:ext cx="58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C0F55214-F4AB-A73F-A8F7-6D6D32BAF420}"/>
                    </a:ext>
                  </a:extLst>
                </p14:cNvPr>
                <p14:cNvContentPartPr/>
                <p14:nvPr/>
              </p14:nvContentPartPr>
              <p14:xfrm>
                <a:off x="1918577" y="1154564"/>
                <a:ext cx="12240" cy="360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C0F55214-F4AB-A73F-A8F7-6D6D32BAF42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09577" y="1145924"/>
                  <a:ext cx="29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983FD746-7B22-F816-D56F-85E1DFD43717}"/>
                    </a:ext>
                  </a:extLst>
                </p14:cNvPr>
                <p14:cNvContentPartPr/>
                <p14:nvPr/>
              </p14:nvContentPartPr>
              <p14:xfrm>
                <a:off x="1943417" y="1091924"/>
                <a:ext cx="39240" cy="5796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983FD746-7B22-F816-D56F-85E1DFD4371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34777" y="1082924"/>
                  <a:ext cx="56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E827ADF4-E0DC-BD0D-8EBA-B224BA028A39}"/>
                    </a:ext>
                  </a:extLst>
                </p14:cNvPr>
                <p14:cNvContentPartPr/>
                <p14:nvPr/>
              </p14:nvContentPartPr>
              <p14:xfrm>
                <a:off x="2004257" y="1089044"/>
                <a:ext cx="14040" cy="320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E827ADF4-E0DC-BD0D-8EBA-B224BA028A3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995257" y="1080404"/>
                  <a:ext cx="31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56BBDB7D-137C-1238-AD21-04DFF304A0CA}"/>
                    </a:ext>
                  </a:extLst>
                </p14:cNvPr>
                <p14:cNvContentPartPr/>
                <p14:nvPr/>
              </p14:nvContentPartPr>
              <p14:xfrm>
                <a:off x="2028017" y="1040084"/>
                <a:ext cx="40320" cy="572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56BBDB7D-137C-1238-AD21-04DFF304A0C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019377" y="1031084"/>
                  <a:ext cx="57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2783D4EB-BE35-65D4-89D0-0AF1321AE86E}"/>
                    </a:ext>
                  </a:extLst>
                </p14:cNvPr>
                <p14:cNvContentPartPr/>
                <p14:nvPr/>
              </p14:nvContentPartPr>
              <p14:xfrm>
                <a:off x="2056457" y="1107404"/>
                <a:ext cx="27360" cy="1260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2783D4EB-BE35-65D4-89D0-0AF1321AE86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47817" y="1098764"/>
                  <a:ext cx="45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0207B2E9-0403-0AA6-FE3B-89384187D061}"/>
                    </a:ext>
                  </a:extLst>
                </p14:cNvPr>
                <p14:cNvContentPartPr/>
                <p14:nvPr/>
              </p14:nvContentPartPr>
              <p14:xfrm>
                <a:off x="2069057" y="1153844"/>
                <a:ext cx="39960" cy="4212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0207B2E9-0403-0AA6-FE3B-89384187D06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060417" y="1144844"/>
                  <a:ext cx="57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1609BBD3-32D9-A6E3-C44C-C488989D6679}"/>
                    </a:ext>
                  </a:extLst>
                </p14:cNvPr>
                <p14:cNvContentPartPr/>
                <p14:nvPr/>
              </p14:nvContentPartPr>
              <p14:xfrm>
                <a:off x="2191457" y="1090124"/>
                <a:ext cx="47520" cy="57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1609BBD3-32D9-A6E3-C44C-C488989D667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182817" y="1081484"/>
                  <a:ext cx="65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EEC666CB-2B7D-ADB3-6B7E-AE3343FA2EAC}"/>
                    </a:ext>
                  </a:extLst>
                </p14:cNvPr>
                <p14:cNvContentPartPr/>
                <p14:nvPr/>
              </p14:nvContentPartPr>
              <p14:xfrm>
                <a:off x="2245097" y="1106324"/>
                <a:ext cx="85680" cy="8496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EEC666CB-2B7D-ADB3-6B7E-AE3343FA2EA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236097" y="1097684"/>
                  <a:ext cx="103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6735EA70-4D08-AF40-6702-C9FF482225C3}"/>
                    </a:ext>
                  </a:extLst>
                </p14:cNvPr>
                <p14:cNvContentPartPr/>
                <p14:nvPr/>
              </p14:nvContentPartPr>
              <p14:xfrm>
                <a:off x="2361377" y="1084004"/>
                <a:ext cx="146880" cy="11664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6735EA70-4D08-AF40-6702-C9FF482225C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52737" y="1075004"/>
                  <a:ext cx="1645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DE2794CA-9D34-D854-1AD1-F818D469E4DA}"/>
              </a:ext>
            </a:extLst>
          </p:cNvPr>
          <p:cNvGrpSpPr/>
          <p:nvPr/>
        </p:nvGrpSpPr>
        <p:grpSpPr>
          <a:xfrm>
            <a:off x="755057" y="1391804"/>
            <a:ext cx="2228760" cy="277200"/>
            <a:chOff x="755057" y="1391804"/>
            <a:chExt cx="222876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06502003-F3CD-F4E5-C541-93BB08802923}"/>
                    </a:ext>
                  </a:extLst>
                </p14:cNvPr>
                <p14:cNvContentPartPr/>
                <p14:nvPr/>
              </p14:nvContentPartPr>
              <p14:xfrm>
                <a:off x="798257" y="1444724"/>
                <a:ext cx="82080" cy="892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06502003-F3CD-F4E5-C541-93BB0880292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9257" y="1435724"/>
                  <a:ext cx="99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63836C4B-0385-F929-EBD9-6C961A37C22B}"/>
                    </a:ext>
                  </a:extLst>
                </p14:cNvPr>
                <p14:cNvContentPartPr/>
                <p14:nvPr/>
              </p14:nvContentPartPr>
              <p14:xfrm>
                <a:off x="881417" y="1486844"/>
                <a:ext cx="70920" cy="7272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63836C4B-0385-F929-EBD9-6C961A37C22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2417" y="1478204"/>
                  <a:ext cx="88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C500BBD3-4FEA-DED9-889D-0645B8FEBD7C}"/>
                    </a:ext>
                  </a:extLst>
                </p14:cNvPr>
                <p14:cNvContentPartPr/>
                <p14:nvPr/>
              </p14:nvContentPartPr>
              <p14:xfrm>
                <a:off x="942257" y="1434644"/>
                <a:ext cx="26640" cy="147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C500BBD3-4FEA-DED9-889D-0645B8FEBD7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3617" y="1425644"/>
                  <a:ext cx="44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B96E91B3-599B-21A7-ACC3-5E56167BE45A}"/>
                    </a:ext>
                  </a:extLst>
                </p14:cNvPr>
                <p14:cNvContentPartPr/>
                <p14:nvPr/>
              </p14:nvContentPartPr>
              <p14:xfrm>
                <a:off x="950177" y="1463084"/>
                <a:ext cx="55440" cy="7344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B96E91B3-599B-21A7-ACC3-5E56167BE45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41177" y="1454084"/>
                  <a:ext cx="73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2093048D-D2DD-02E1-D8DF-918B4989CCBF}"/>
                    </a:ext>
                  </a:extLst>
                </p14:cNvPr>
                <p14:cNvContentPartPr/>
                <p14:nvPr/>
              </p14:nvContentPartPr>
              <p14:xfrm>
                <a:off x="1002737" y="1490444"/>
                <a:ext cx="42480" cy="453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2093048D-D2DD-02E1-D8DF-918B4989CCB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93737" y="1481444"/>
                  <a:ext cx="60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518412A0-07E4-8040-A483-1F5C42C21685}"/>
                    </a:ext>
                  </a:extLst>
                </p14:cNvPr>
                <p14:cNvContentPartPr/>
                <p14:nvPr/>
              </p14:nvContentPartPr>
              <p14:xfrm>
                <a:off x="1065377" y="1464164"/>
                <a:ext cx="23040" cy="7560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518412A0-07E4-8040-A483-1F5C42C2168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6737" y="1455164"/>
                  <a:ext cx="40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888E5837-8939-6C0D-A251-B2570CB30CE3}"/>
                    </a:ext>
                  </a:extLst>
                </p14:cNvPr>
                <p14:cNvContentPartPr/>
                <p14:nvPr/>
              </p14:nvContentPartPr>
              <p14:xfrm>
                <a:off x="1329617" y="1432844"/>
                <a:ext cx="42120" cy="6624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888E5837-8939-6C0D-A251-B2570CB30CE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320977" y="1424204"/>
                  <a:ext cx="59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24C6AC8E-6A5D-596F-B262-E27EB313ECD7}"/>
                    </a:ext>
                  </a:extLst>
                </p14:cNvPr>
                <p14:cNvContentPartPr/>
                <p14:nvPr/>
              </p14:nvContentPartPr>
              <p14:xfrm>
                <a:off x="1376057" y="1460924"/>
                <a:ext cx="21600" cy="165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24C6AC8E-6A5D-596F-B262-E27EB313ECD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367057" y="1452284"/>
                  <a:ext cx="39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BA417B8A-F6D0-96B1-DE0E-BFEF5DDE4114}"/>
                    </a:ext>
                  </a:extLst>
                </p14:cNvPr>
                <p14:cNvContentPartPr/>
                <p14:nvPr/>
              </p14:nvContentPartPr>
              <p14:xfrm>
                <a:off x="1405577" y="1424564"/>
                <a:ext cx="17640" cy="5724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BA417B8A-F6D0-96B1-DE0E-BFEF5DDE411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396937" y="1415924"/>
                  <a:ext cx="35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315639E-C9DD-6F16-F301-8C3467209601}"/>
                    </a:ext>
                  </a:extLst>
                </p14:cNvPr>
                <p14:cNvContentPartPr/>
                <p14:nvPr/>
              </p14:nvContentPartPr>
              <p14:xfrm>
                <a:off x="1419617" y="1446524"/>
                <a:ext cx="33120" cy="612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315639E-C9DD-6F16-F301-8C346720960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410977" y="1437524"/>
                  <a:ext cx="50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C2A0C95F-341E-1022-AA78-BD986FFE5046}"/>
                    </a:ext>
                  </a:extLst>
                </p14:cNvPr>
                <p14:cNvContentPartPr/>
                <p14:nvPr/>
              </p14:nvContentPartPr>
              <p14:xfrm>
                <a:off x="1420697" y="1505204"/>
                <a:ext cx="59040" cy="4356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C2A0C95F-341E-1022-AA78-BD986FFE504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412057" y="1496204"/>
                  <a:ext cx="76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D75C511D-6BC0-035C-D90C-0D06025EC8C9}"/>
                    </a:ext>
                  </a:extLst>
                </p14:cNvPr>
                <p14:cNvContentPartPr/>
                <p14:nvPr/>
              </p14:nvContentPartPr>
              <p14:xfrm>
                <a:off x="1502057" y="1439684"/>
                <a:ext cx="9000" cy="5652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D75C511D-6BC0-035C-D90C-0D06025EC8C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493057" y="1431044"/>
                  <a:ext cx="26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ABA4CF35-A682-5875-B580-F947DFE77561}"/>
                    </a:ext>
                  </a:extLst>
                </p14:cNvPr>
                <p14:cNvContentPartPr/>
                <p14:nvPr/>
              </p14:nvContentPartPr>
              <p14:xfrm>
                <a:off x="1509257" y="1453364"/>
                <a:ext cx="63000" cy="3996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ABA4CF35-A682-5875-B580-F947DFE775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500257" y="1444364"/>
                  <a:ext cx="80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47017D5-A5F4-BD37-9A19-68B63D153314}"/>
                    </a:ext>
                  </a:extLst>
                </p14:cNvPr>
                <p14:cNvContentPartPr/>
                <p14:nvPr/>
              </p14:nvContentPartPr>
              <p14:xfrm>
                <a:off x="1540937" y="1509524"/>
                <a:ext cx="71640" cy="3492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47017D5-A5F4-BD37-9A19-68B63D15331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531937" y="1500524"/>
                  <a:ext cx="89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5CBA35D2-9A8A-AF0B-2A78-4E2D6DDF0524}"/>
                    </a:ext>
                  </a:extLst>
                </p14:cNvPr>
                <p14:cNvContentPartPr/>
                <p14:nvPr/>
              </p14:nvContentPartPr>
              <p14:xfrm>
                <a:off x="1610417" y="1422044"/>
                <a:ext cx="39960" cy="1152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5CBA35D2-9A8A-AF0B-2A78-4E2D6DDF052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601417" y="1413044"/>
                  <a:ext cx="57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B410D773-67DA-D1E0-1C11-80DE3E7E88FE}"/>
                    </a:ext>
                  </a:extLst>
                </p14:cNvPr>
                <p14:cNvContentPartPr/>
                <p14:nvPr/>
              </p14:nvContentPartPr>
              <p14:xfrm>
                <a:off x="1624097" y="1450124"/>
                <a:ext cx="21600" cy="756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B410D773-67DA-D1E0-1C11-80DE3E7E88F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615097" y="1441484"/>
                  <a:ext cx="39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547CAAF8-F318-0F2E-873E-EF18CC060774}"/>
                    </a:ext>
                  </a:extLst>
                </p14:cNvPr>
                <p14:cNvContentPartPr/>
                <p14:nvPr/>
              </p14:nvContentPartPr>
              <p14:xfrm>
                <a:off x="1623737" y="1451564"/>
                <a:ext cx="131040" cy="4356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547CAAF8-F318-0F2E-873E-EF18CC06077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615097" y="1442924"/>
                  <a:ext cx="148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80282EB-8448-89CC-EB7A-91511F2D4F4B}"/>
                    </a:ext>
                  </a:extLst>
                </p14:cNvPr>
                <p14:cNvContentPartPr/>
                <p14:nvPr/>
              </p14:nvContentPartPr>
              <p14:xfrm>
                <a:off x="2085977" y="1415564"/>
                <a:ext cx="41400" cy="5400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80282EB-8448-89CC-EB7A-91511F2D4F4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076977" y="1406924"/>
                  <a:ext cx="59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60C24AE5-6C2F-7CA0-FF59-C06AE34DD891}"/>
                    </a:ext>
                  </a:extLst>
                </p14:cNvPr>
                <p14:cNvContentPartPr/>
                <p14:nvPr/>
              </p14:nvContentPartPr>
              <p14:xfrm>
                <a:off x="2096777" y="1499444"/>
                <a:ext cx="50400" cy="3600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60C24AE5-6C2F-7CA0-FF59-C06AE34DD89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088137" y="1490804"/>
                  <a:ext cx="68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E4F7F7D2-DD2E-215E-11A8-82154F230F27}"/>
                    </a:ext>
                  </a:extLst>
                </p14:cNvPr>
                <p14:cNvContentPartPr/>
                <p14:nvPr/>
              </p14:nvContentPartPr>
              <p14:xfrm>
                <a:off x="2168057" y="1425284"/>
                <a:ext cx="123480" cy="7632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E4F7F7D2-DD2E-215E-11A8-82154F230F2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159417" y="1416284"/>
                  <a:ext cx="141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6E6030BE-0A1C-6D23-B93D-D0FE1178AF8C}"/>
                    </a:ext>
                  </a:extLst>
                </p14:cNvPr>
                <p14:cNvContentPartPr/>
                <p14:nvPr/>
              </p14:nvContentPartPr>
              <p14:xfrm>
                <a:off x="2298017" y="1418084"/>
                <a:ext cx="21960" cy="432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6E6030BE-0A1C-6D23-B93D-D0FE1178AF8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289017" y="1409084"/>
                  <a:ext cx="39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4EF997B9-7D70-BCC8-1E37-AA1850D9F498}"/>
                    </a:ext>
                  </a:extLst>
                </p14:cNvPr>
                <p14:cNvContentPartPr/>
                <p14:nvPr/>
              </p14:nvContentPartPr>
              <p14:xfrm>
                <a:off x="2301617" y="1457324"/>
                <a:ext cx="23400" cy="936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4EF997B9-7D70-BCC8-1E37-AA1850D9F49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292977" y="1448684"/>
                  <a:ext cx="41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53D4EC3B-63D6-BBE2-0BF8-98091E59C3BD}"/>
                    </a:ext>
                  </a:extLst>
                </p14:cNvPr>
                <p14:cNvContentPartPr/>
                <p14:nvPr/>
              </p14:nvContentPartPr>
              <p14:xfrm>
                <a:off x="2300897" y="1441844"/>
                <a:ext cx="117720" cy="6552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53D4EC3B-63D6-BBE2-0BF8-98091E59C3B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292257" y="1432844"/>
                  <a:ext cx="135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A4A27E58-A79F-489A-82EA-CD52BD29B131}"/>
                    </a:ext>
                  </a:extLst>
                </p14:cNvPr>
                <p14:cNvContentPartPr/>
                <p14:nvPr/>
              </p14:nvContentPartPr>
              <p14:xfrm>
                <a:off x="2584217" y="1397204"/>
                <a:ext cx="45360" cy="10296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A4A27E58-A79F-489A-82EA-CD52BD29B13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75577" y="1388204"/>
                  <a:ext cx="63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1D570270-6BFB-055B-A38A-56E3FDEDEEC9}"/>
                    </a:ext>
                  </a:extLst>
                </p14:cNvPr>
                <p14:cNvContentPartPr/>
                <p14:nvPr/>
              </p14:nvContentPartPr>
              <p14:xfrm>
                <a:off x="2606897" y="1441124"/>
                <a:ext cx="41040" cy="1476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1D570270-6BFB-055B-A38A-56E3FDEDEEC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598257" y="1432484"/>
                  <a:ext cx="58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730AD704-4D50-711E-E8B3-21DBFD29ECA5}"/>
                    </a:ext>
                  </a:extLst>
                </p14:cNvPr>
                <p14:cNvContentPartPr/>
                <p14:nvPr/>
              </p14:nvContentPartPr>
              <p14:xfrm>
                <a:off x="2664497" y="1419884"/>
                <a:ext cx="22680" cy="4968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730AD704-4D50-711E-E8B3-21DBFD29ECA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55497" y="1411244"/>
                  <a:ext cx="40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296B219B-296E-E387-A654-FD807CD474B9}"/>
                    </a:ext>
                  </a:extLst>
                </p14:cNvPr>
                <p14:cNvContentPartPr/>
                <p14:nvPr/>
              </p14:nvContentPartPr>
              <p14:xfrm>
                <a:off x="2711657" y="1391804"/>
                <a:ext cx="18720" cy="46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296B219B-296E-E387-A654-FD807CD474B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702657" y="1383164"/>
                  <a:ext cx="36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1728BBB6-BC4C-854E-D7F2-FC7DD2AA2427}"/>
                    </a:ext>
                  </a:extLst>
                </p14:cNvPr>
                <p14:cNvContentPartPr/>
                <p14:nvPr/>
              </p14:nvContentPartPr>
              <p14:xfrm>
                <a:off x="2714177" y="1419164"/>
                <a:ext cx="49320" cy="2304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1728BBB6-BC4C-854E-D7F2-FC7DD2AA242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705177" y="1410164"/>
                  <a:ext cx="66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1F66E92F-991C-A774-D000-8762A71AEC32}"/>
                    </a:ext>
                  </a:extLst>
                </p14:cNvPr>
                <p14:cNvContentPartPr/>
                <p14:nvPr/>
              </p14:nvContentPartPr>
              <p14:xfrm>
                <a:off x="2743697" y="1453724"/>
                <a:ext cx="43200" cy="313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1F66E92F-991C-A774-D000-8762A71AEC3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735057" y="1445084"/>
                  <a:ext cx="60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F4D51D3E-678E-627D-BB2E-17F009E1127B}"/>
                    </a:ext>
                  </a:extLst>
                </p14:cNvPr>
                <p14:cNvContentPartPr/>
                <p14:nvPr/>
              </p14:nvContentPartPr>
              <p14:xfrm>
                <a:off x="2801657" y="1400804"/>
                <a:ext cx="25560" cy="39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F4D51D3E-678E-627D-BB2E-17F009E1127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792657" y="1391804"/>
                  <a:ext cx="4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E6A05E2B-86C1-0E53-C27A-ED2A43552A49}"/>
                    </a:ext>
                  </a:extLst>
                </p14:cNvPr>
                <p14:cNvContentPartPr/>
                <p14:nvPr/>
              </p14:nvContentPartPr>
              <p14:xfrm>
                <a:off x="2806697" y="1406564"/>
                <a:ext cx="133200" cy="950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E6A05E2B-86C1-0E53-C27A-ED2A43552A4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797697" y="1397564"/>
                  <a:ext cx="150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726A388E-59C3-6EE6-D594-CC1CDD34A4CE}"/>
                    </a:ext>
                  </a:extLst>
                </p14:cNvPr>
                <p14:cNvContentPartPr/>
                <p14:nvPr/>
              </p14:nvContentPartPr>
              <p14:xfrm>
                <a:off x="757577" y="1617884"/>
                <a:ext cx="370080" cy="2700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726A388E-59C3-6EE6-D594-CC1CDD34A4C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48937" y="1609244"/>
                  <a:ext cx="387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3764B425-492B-9E41-C0C3-195E637DA4DD}"/>
                    </a:ext>
                  </a:extLst>
                </p14:cNvPr>
                <p14:cNvContentPartPr/>
                <p14:nvPr/>
              </p14:nvContentPartPr>
              <p14:xfrm>
                <a:off x="1243577" y="1625084"/>
                <a:ext cx="1740240" cy="4392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3764B425-492B-9E41-C0C3-195E637DA4D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234577" y="1616084"/>
                  <a:ext cx="1757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97A2B9E2-458A-59E1-A70F-E3E39D3DC18B}"/>
                    </a:ext>
                  </a:extLst>
                </p14:cNvPr>
                <p14:cNvContentPartPr/>
                <p14:nvPr/>
              </p14:nvContentPartPr>
              <p14:xfrm>
                <a:off x="755057" y="1580084"/>
                <a:ext cx="468000" cy="6552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97A2B9E2-458A-59E1-A70F-E3E39D3DC18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46417" y="1571444"/>
                  <a:ext cx="4856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7C2A522A-B5D9-1E56-584E-0B6252EBB549}"/>
                  </a:ext>
                </a:extLst>
              </p14:cNvPr>
              <p14:cNvContentPartPr/>
              <p14:nvPr/>
            </p14:nvContentPartPr>
            <p14:xfrm>
              <a:off x="757937" y="1716884"/>
              <a:ext cx="344520" cy="344520"/>
            </p14:xfrm>
          </p:contentPart>
        </mc:Choice>
        <mc:Fallback xmlns=""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7C2A522A-B5D9-1E56-584E-0B6252EBB549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48937" y="1707884"/>
                <a:ext cx="36216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3095B7AD-C4E0-A9B6-0495-407BB7347A53}"/>
              </a:ext>
            </a:extLst>
          </p:cNvPr>
          <p:cNvGrpSpPr/>
          <p:nvPr/>
        </p:nvGrpSpPr>
        <p:grpSpPr>
          <a:xfrm>
            <a:off x="827057" y="1837484"/>
            <a:ext cx="194760" cy="157320"/>
            <a:chOff x="827057" y="1837484"/>
            <a:chExt cx="19476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B55149DE-1A23-3032-E3FF-477AF56BFB90}"/>
                    </a:ext>
                  </a:extLst>
                </p14:cNvPr>
                <p14:cNvContentPartPr/>
                <p14:nvPr/>
              </p14:nvContentPartPr>
              <p14:xfrm>
                <a:off x="827057" y="1837484"/>
                <a:ext cx="28800" cy="2592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B55149DE-1A23-3032-E3FF-477AF56BFB9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18417" y="1828844"/>
                  <a:ext cx="46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468761E0-569A-C881-D91D-CE021403000B}"/>
                    </a:ext>
                  </a:extLst>
                </p14:cNvPr>
                <p14:cNvContentPartPr/>
                <p14:nvPr/>
              </p14:nvContentPartPr>
              <p14:xfrm>
                <a:off x="838937" y="1894724"/>
                <a:ext cx="13680" cy="5076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468761E0-569A-C881-D91D-CE021403000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30297" y="1886084"/>
                  <a:ext cx="31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8D88D911-3BA2-CE59-FA03-C671B9D48057}"/>
                    </a:ext>
                  </a:extLst>
                </p14:cNvPr>
                <p14:cNvContentPartPr/>
                <p14:nvPr/>
              </p14:nvContentPartPr>
              <p14:xfrm>
                <a:off x="870977" y="1860164"/>
                <a:ext cx="150840" cy="13464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8D88D911-3BA2-CE59-FA03-C671B9D4805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62337" y="1851524"/>
                  <a:ext cx="1684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EBAC050A-E2BB-410C-4DDD-62D42286B9EF}"/>
              </a:ext>
            </a:extLst>
          </p:cNvPr>
          <p:cNvGrpSpPr/>
          <p:nvPr/>
        </p:nvGrpSpPr>
        <p:grpSpPr>
          <a:xfrm>
            <a:off x="1201097" y="1723004"/>
            <a:ext cx="967680" cy="262800"/>
            <a:chOff x="1201097" y="1723004"/>
            <a:chExt cx="96768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6009FF12-96B7-0CC0-0409-7E26712C5C33}"/>
                    </a:ext>
                  </a:extLst>
                </p14:cNvPr>
                <p14:cNvContentPartPr/>
                <p14:nvPr/>
              </p14:nvContentPartPr>
              <p14:xfrm>
                <a:off x="1201097" y="1723004"/>
                <a:ext cx="41040" cy="5688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6009FF12-96B7-0CC0-0409-7E26712C5C3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92457" y="1714364"/>
                  <a:ext cx="58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0127CE07-E4E6-57CD-ABAA-840BF993BC8B}"/>
                    </a:ext>
                  </a:extLst>
                </p14:cNvPr>
                <p14:cNvContentPartPr/>
                <p14:nvPr/>
              </p14:nvContentPartPr>
              <p14:xfrm>
                <a:off x="1217297" y="1750004"/>
                <a:ext cx="20160" cy="1152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0127CE07-E4E6-57CD-ABAA-840BF993BC8B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208657" y="1741364"/>
                  <a:ext cx="37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0A273B98-43A8-49D8-A0AB-164DA271CA8E}"/>
                    </a:ext>
                  </a:extLst>
                </p14:cNvPr>
                <p14:cNvContentPartPr/>
                <p14:nvPr/>
              </p14:nvContentPartPr>
              <p14:xfrm>
                <a:off x="1228817" y="1804364"/>
                <a:ext cx="31320" cy="756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0A273B98-43A8-49D8-A0AB-164DA271CA8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219817" y="1795724"/>
                  <a:ext cx="48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DF0F9984-7D40-5623-40A1-5E4B4451C1D1}"/>
                    </a:ext>
                  </a:extLst>
                </p14:cNvPr>
                <p14:cNvContentPartPr/>
                <p14:nvPr/>
              </p14:nvContentPartPr>
              <p14:xfrm>
                <a:off x="1268057" y="1756484"/>
                <a:ext cx="128520" cy="6480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DF0F9984-7D40-5623-40A1-5E4B4451C1D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259057" y="1747484"/>
                  <a:ext cx="146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B027A1A2-4210-D068-9B0B-EC674CDC98FE}"/>
                    </a:ext>
                  </a:extLst>
                </p14:cNvPr>
                <p14:cNvContentPartPr/>
                <p14:nvPr/>
              </p14:nvContentPartPr>
              <p14:xfrm>
                <a:off x="1414577" y="1751804"/>
                <a:ext cx="41040" cy="3672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B027A1A2-4210-D068-9B0B-EC674CDC98F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405937" y="1742804"/>
                  <a:ext cx="58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94DCE184-4C5C-F22B-5E73-BEC83C7726B1}"/>
                    </a:ext>
                  </a:extLst>
                </p14:cNvPr>
                <p14:cNvContentPartPr/>
                <p14:nvPr/>
              </p14:nvContentPartPr>
              <p14:xfrm>
                <a:off x="1449497" y="1809404"/>
                <a:ext cx="35280" cy="828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94DCE184-4C5C-F22B-5E73-BEC83C7726B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440497" y="1800404"/>
                  <a:ext cx="52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D758BFC6-C576-BA3F-A87E-92B5AE515F65}"/>
                    </a:ext>
                  </a:extLst>
                </p14:cNvPr>
                <p14:cNvContentPartPr/>
                <p14:nvPr/>
              </p14:nvContentPartPr>
              <p14:xfrm>
                <a:off x="1249337" y="1907324"/>
                <a:ext cx="44280" cy="6084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D758BFC6-C576-BA3F-A87E-92B5AE515F6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240337" y="1898684"/>
                  <a:ext cx="61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2A3B3D23-A58C-C33D-0E1E-AB5C0494B9E4}"/>
                    </a:ext>
                  </a:extLst>
                </p14:cNvPr>
                <p14:cNvContentPartPr/>
                <p14:nvPr/>
              </p14:nvContentPartPr>
              <p14:xfrm>
                <a:off x="1292177" y="1929284"/>
                <a:ext cx="31680" cy="1512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2A3B3D23-A58C-C33D-0E1E-AB5C0494B9E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283537" y="1920644"/>
                  <a:ext cx="49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F060C972-9F19-AA27-6F6B-23A401B31F6D}"/>
                    </a:ext>
                  </a:extLst>
                </p14:cNvPr>
                <p14:cNvContentPartPr/>
                <p14:nvPr/>
              </p14:nvContentPartPr>
              <p14:xfrm>
                <a:off x="1335377" y="1919564"/>
                <a:ext cx="18720" cy="4032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F060C972-9F19-AA27-6F6B-23A401B31F6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326737" y="1910924"/>
                  <a:ext cx="36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3574BA61-B246-7404-A88B-B2C052F2842B}"/>
                    </a:ext>
                  </a:extLst>
                </p14:cNvPr>
                <p14:cNvContentPartPr/>
                <p14:nvPr/>
              </p14:nvContentPartPr>
              <p14:xfrm>
                <a:off x="1361297" y="1895804"/>
                <a:ext cx="44640" cy="4104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3574BA61-B246-7404-A88B-B2C052F2842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352297" y="1887164"/>
                  <a:ext cx="62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B39701B3-F72B-FFC0-FE4A-CFDF20E498F1}"/>
                    </a:ext>
                  </a:extLst>
                </p14:cNvPr>
                <p14:cNvContentPartPr/>
                <p14:nvPr/>
              </p14:nvContentPartPr>
              <p14:xfrm>
                <a:off x="1403417" y="1907324"/>
                <a:ext cx="9720" cy="3672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B39701B3-F72B-FFC0-FE4A-CFDF20E498F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394777" y="1898324"/>
                  <a:ext cx="27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2B993E4F-37E0-298C-352A-04ACA9FCCB8B}"/>
                    </a:ext>
                  </a:extLst>
                </p14:cNvPr>
                <p14:cNvContentPartPr/>
                <p14:nvPr/>
              </p14:nvContentPartPr>
              <p14:xfrm>
                <a:off x="1394057" y="1939364"/>
                <a:ext cx="52920" cy="4644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2B993E4F-37E0-298C-352A-04ACA9FCCB8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385057" y="1930364"/>
                  <a:ext cx="70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11C097A6-2CAF-3558-E8B9-6190F574AB84}"/>
                    </a:ext>
                  </a:extLst>
                </p14:cNvPr>
                <p14:cNvContentPartPr/>
                <p14:nvPr/>
              </p14:nvContentPartPr>
              <p14:xfrm>
                <a:off x="1458137" y="1888244"/>
                <a:ext cx="98280" cy="6588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11C097A6-2CAF-3558-E8B9-6190F574AB8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449137" y="1879244"/>
                  <a:ext cx="115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B3602583-08C9-EF46-FD9C-A903B3EF3B6B}"/>
                    </a:ext>
                  </a:extLst>
                </p14:cNvPr>
                <p14:cNvContentPartPr/>
                <p14:nvPr/>
              </p14:nvContentPartPr>
              <p14:xfrm>
                <a:off x="1603937" y="1863044"/>
                <a:ext cx="58680" cy="10836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B3602583-08C9-EF46-FD9C-A903B3EF3B6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594937" y="1854404"/>
                  <a:ext cx="76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15F4DEEF-E519-09C0-AB73-9F980E1522E0}"/>
                    </a:ext>
                  </a:extLst>
                </p14:cNvPr>
                <p14:cNvContentPartPr/>
                <p14:nvPr/>
              </p14:nvContentPartPr>
              <p14:xfrm>
                <a:off x="1678097" y="1855124"/>
                <a:ext cx="20160" cy="2016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15F4DEEF-E519-09C0-AB73-9F980E1522E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669097" y="1846484"/>
                  <a:ext cx="37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9BEC8CFF-6A3D-919D-4794-847D7E3E2558}"/>
                    </a:ext>
                  </a:extLst>
                </p14:cNvPr>
                <p14:cNvContentPartPr/>
                <p14:nvPr/>
              </p14:nvContentPartPr>
              <p14:xfrm>
                <a:off x="1674857" y="1890404"/>
                <a:ext cx="32760" cy="3528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9BEC8CFF-6A3D-919D-4794-847D7E3E255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666217" y="1881764"/>
                  <a:ext cx="50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0D3B7B11-6E97-D07B-AFB8-D8B9EB684DAC}"/>
                    </a:ext>
                  </a:extLst>
                </p14:cNvPr>
                <p14:cNvContentPartPr/>
                <p14:nvPr/>
              </p14:nvContentPartPr>
              <p14:xfrm>
                <a:off x="1713017" y="1898324"/>
                <a:ext cx="51120" cy="7668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0D3B7B11-6E97-D07B-AFB8-D8B9EB684DA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704017" y="1889684"/>
                  <a:ext cx="68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453BAEDA-498B-1FCD-2CBE-A26853F0C47C}"/>
                    </a:ext>
                  </a:extLst>
                </p14:cNvPr>
                <p14:cNvContentPartPr/>
                <p14:nvPr/>
              </p14:nvContentPartPr>
              <p14:xfrm>
                <a:off x="1765217" y="1859084"/>
                <a:ext cx="114120" cy="6336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453BAEDA-498B-1FCD-2CBE-A26853F0C47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756217" y="1850084"/>
                  <a:ext cx="131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F49F1AB5-AD48-7B01-DE4D-8DE213AE88A0}"/>
                    </a:ext>
                  </a:extLst>
                </p14:cNvPr>
                <p14:cNvContentPartPr/>
                <p14:nvPr/>
              </p14:nvContentPartPr>
              <p14:xfrm>
                <a:off x="1761977" y="1897964"/>
                <a:ext cx="33120" cy="5616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F49F1AB5-AD48-7B01-DE4D-8DE213AE88A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752977" y="1888964"/>
                  <a:ext cx="50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5B31E54D-C4FF-36D9-3A76-4866052DABFE}"/>
                    </a:ext>
                  </a:extLst>
                </p14:cNvPr>
                <p14:cNvContentPartPr/>
                <p14:nvPr/>
              </p14:nvContentPartPr>
              <p14:xfrm>
                <a:off x="1926497" y="1877804"/>
                <a:ext cx="50400" cy="5148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5B31E54D-C4FF-36D9-3A76-4866052DABF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917497" y="1869164"/>
                  <a:ext cx="68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42B3BC2E-CAD9-14FA-CBBE-1C75FC37C867}"/>
                    </a:ext>
                  </a:extLst>
                </p14:cNvPr>
                <p14:cNvContentPartPr/>
                <p14:nvPr/>
              </p14:nvContentPartPr>
              <p14:xfrm>
                <a:off x="1989857" y="1858724"/>
                <a:ext cx="50400" cy="3528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42B3BC2E-CAD9-14FA-CBBE-1C75FC37C86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981217" y="1849724"/>
                  <a:ext cx="68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8B9FFBE1-8AB0-9047-6D4D-A7005439EAC5}"/>
                    </a:ext>
                  </a:extLst>
                </p14:cNvPr>
                <p14:cNvContentPartPr/>
                <p14:nvPr/>
              </p14:nvContentPartPr>
              <p14:xfrm>
                <a:off x="2033777" y="1916684"/>
                <a:ext cx="50760" cy="2772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8B9FFBE1-8AB0-9047-6D4D-A7005439EAC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025137" y="1907684"/>
                  <a:ext cx="68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0AB83B93-CF6B-65B5-9215-6BBBE8156826}"/>
                    </a:ext>
                  </a:extLst>
                </p14:cNvPr>
                <p14:cNvContentPartPr/>
                <p14:nvPr/>
              </p14:nvContentPartPr>
              <p14:xfrm>
                <a:off x="2109377" y="1820924"/>
                <a:ext cx="59400" cy="9288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0AB83B93-CF6B-65B5-9215-6BBBE815682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100737" y="1811924"/>
                  <a:ext cx="7704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922D5479-C744-3F65-CC6B-510402284C77}"/>
                  </a:ext>
                </a:extLst>
              </p14:cNvPr>
              <p14:cNvContentPartPr/>
              <p14:nvPr/>
            </p14:nvContentPartPr>
            <p14:xfrm>
              <a:off x="-697543" y="4941764"/>
              <a:ext cx="18720" cy="12240"/>
            </p14:xfrm>
          </p:contentPart>
        </mc:Choice>
        <mc:Fallback xmlns=""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922D5479-C744-3F65-CC6B-510402284C77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-706543" y="4933124"/>
                <a:ext cx="3636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844D0804-8460-437F-34A4-0A474BFF24F2}"/>
              </a:ext>
            </a:extLst>
          </p:cNvPr>
          <p:cNvGrpSpPr/>
          <p:nvPr/>
        </p:nvGrpSpPr>
        <p:grpSpPr>
          <a:xfrm>
            <a:off x="1229537" y="2061044"/>
            <a:ext cx="511920" cy="167040"/>
            <a:chOff x="1229537" y="2061044"/>
            <a:chExt cx="51192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3F4B68C5-B7B0-9FDD-C7D0-F880728D3351}"/>
                    </a:ext>
                  </a:extLst>
                </p14:cNvPr>
                <p14:cNvContentPartPr/>
                <p14:nvPr/>
              </p14:nvContentPartPr>
              <p14:xfrm>
                <a:off x="1229537" y="2113604"/>
                <a:ext cx="69120" cy="7596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3F4B68C5-B7B0-9FDD-C7D0-F880728D335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220897" y="2104964"/>
                  <a:ext cx="86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C84D05C4-5A46-5BA8-CBEC-852D91C419B7}"/>
                    </a:ext>
                  </a:extLst>
                </p14:cNvPr>
                <p14:cNvContentPartPr/>
                <p14:nvPr/>
              </p14:nvContentPartPr>
              <p14:xfrm>
                <a:off x="1318817" y="2101724"/>
                <a:ext cx="49680" cy="9144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C84D05C4-5A46-5BA8-CBEC-852D91C419B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310177" y="2093084"/>
                  <a:ext cx="67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521E3D22-1F70-6279-5C24-230FA599ABAD}"/>
                    </a:ext>
                  </a:extLst>
                </p14:cNvPr>
                <p14:cNvContentPartPr/>
                <p14:nvPr/>
              </p14:nvContentPartPr>
              <p14:xfrm>
                <a:off x="1341497" y="2135204"/>
                <a:ext cx="72720" cy="5580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521E3D22-1F70-6279-5C24-230FA599ABA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332497" y="2126564"/>
                  <a:ext cx="90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F8311B8C-A2E2-F3ED-D3C0-5E0A9C1BB98A}"/>
                    </a:ext>
                  </a:extLst>
                </p14:cNvPr>
                <p14:cNvContentPartPr/>
                <p14:nvPr/>
              </p14:nvContentPartPr>
              <p14:xfrm>
                <a:off x="1389737" y="2171564"/>
                <a:ext cx="59040" cy="5544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F8311B8C-A2E2-F3ED-D3C0-5E0A9C1BB98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381097" y="2162564"/>
                  <a:ext cx="76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21C76AF7-7E03-5CB0-8885-B183D7D27990}"/>
                    </a:ext>
                  </a:extLst>
                </p14:cNvPr>
                <p14:cNvContentPartPr/>
                <p14:nvPr/>
              </p14:nvContentPartPr>
              <p14:xfrm>
                <a:off x="1478297" y="2091284"/>
                <a:ext cx="38520" cy="9324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21C76AF7-7E03-5CB0-8885-B183D7D2799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469297" y="2082644"/>
                  <a:ext cx="56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A8B3EEB-1E2B-D699-2B6C-5A76A4F6BEC7}"/>
                    </a:ext>
                  </a:extLst>
                </p14:cNvPr>
                <p14:cNvContentPartPr/>
                <p14:nvPr/>
              </p14:nvContentPartPr>
              <p14:xfrm>
                <a:off x="1518257" y="2112524"/>
                <a:ext cx="40320" cy="5076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A8B3EEB-1E2B-D699-2B6C-5A76A4F6BEC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509617" y="2103884"/>
                  <a:ext cx="57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06EAA35B-04EC-E795-F0E7-CC13A905805C}"/>
                    </a:ext>
                  </a:extLst>
                </p14:cNvPr>
                <p14:cNvContentPartPr/>
                <p14:nvPr/>
              </p14:nvContentPartPr>
              <p14:xfrm>
                <a:off x="1553897" y="2061044"/>
                <a:ext cx="59400" cy="943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06EAA35B-04EC-E795-F0E7-CC13A905805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544897" y="2052404"/>
                  <a:ext cx="77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ABBDC07C-039D-7887-BEBF-A048791070A1}"/>
                    </a:ext>
                  </a:extLst>
                </p14:cNvPr>
                <p14:cNvContentPartPr/>
                <p14:nvPr/>
              </p14:nvContentPartPr>
              <p14:xfrm>
                <a:off x="1587377" y="2157884"/>
                <a:ext cx="70560" cy="5688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ABBDC07C-039D-7887-BEBF-A048791070A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578737" y="2148884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60479A3A-A0C8-F9A9-157F-6523DF5C92BA}"/>
                    </a:ext>
                  </a:extLst>
                </p14:cNvPr>
                <p14:cNvContentPartPr/>
                <p14:nvPr/>
              </p14:nvContentPartPr>
              <p14:xfrm>
                <a:off x="1734257" y="2190284"/>
                <a:ext cx="7200" cy="3780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60479A3A-A0C8-F9A9-157F-6523DF5C92B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725617" y="2181284"/>
                  <a:ext cx="24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62DE412A-B116-061F-F55D-50C7A5244F87}"/>
              </a:ext>
            </a:extLst>
          </p:cNvPr>
          <p:cNvGrpSpPr/>
          <p:nvPr/>
        </p:nvGrpSpPr>
        <p:grpSpPr>
          <a:xfrm>
            <a:off x="1811297" y="2089844"/>
            <a:ext cx="555120" cy="132120"/>
            <a:chOff x="1811297" y="2089844"/>
            <a:chExt cx="55512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BFFE469E-EE7E-6CC9-0831-AA394EEA1A04}"/>
                    </a:ext>
                  </a:extLst>
                </p14:cNvPr>
                <p14:cNvContentPartPr/>
                <p14:nvPr/>
              </p14:nvContentPartPr>
              <p14:xfrm>
                <a:off x="1811297" y="2089844"/>
                <a:ext cx="57240" cy="6516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BFFE469E-EE7E-6CC9-0831-AA394EEA1A0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802657" y="2080844"/>
                  <a:ext cx="74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9F81F5FE-4666-6230-3420-EF72E32C4BB0}"/>
                    </a:ext>
                  </a:extLst>
                </p14:cNvPr>
                <p14:cNvContentPartPr/>
                <p14:nvPr/>
              </p14:nvContentPartPr>
              <p14:xfrm>
                <a:off x="1848737" y="2100284"/>
                <a:ext cx="21240" cy="6084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9F81F5FE-4666-6230-3420-EF72E32C4BB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839737" y="2091284"/>
                  <a:ext cx="38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3A6C359C-7B0D-F9D0-9D1F-783ACB957117}"/>
                    </a:ext>
                  </a:extLst>
                </p14:cNvPr>
                <p14:cNvContentPartPr/>
                <p14:nvPr/>
              </p14:nvContentPartPr>
              <p14:xfrm>
                <a:off x="1836497" y="2160044"/>
                <a:ext cx="48960" cy="1692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3A6C359C-7B0D-F9D0-9D1F-783ACB95711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827857" y="2151044"/>
                  <a:ext cx="66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B50C0B56-E219-3A9B-3DB7-BE8D52553586}"/>
                    </a:ext>
                  </a:extLst>
                </p14:cNvPr>
                <p14:cNvContentPartPr/>
                <p14:nvPr/>
              </p14:nvContentPartPr>
              <p14:xfrm>
                <a:off x="1881497" y="2100284"/>
                <a:ext cx="69840" cy="10692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B50C0B56-E219-3A9B-3DB7-BE8D5255358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872857" y="2091284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789A2524-5993-D4D6-2D74-72233297CA24}"/>
                    </a:ext>
                  </a:extLst>
                </p14:cNvPr>
                <p14:cNvContentPartPr/>
                <p14:nvPr/>
              </p14:nvContentPartPr>
              <p14:xfrm>
                <a:off x="1958897" y="2114684"/>
                <a:ext cx="36720" cy="4860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789A2524-5993-D4D6-2D74-72233297CA2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950257" y="2106044"/>
                  <a:ext cx="54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859C3399-CAB2-6C94-D7F4-1BCA137746F6}"/>
                    </a:ext>
                  </a:extLst>
                </p14:cNvPr>
                <p14:cNvContentPartPr/>
                <p14:nvPr/>
              </p14:nvContentPartPr>
              <p14:xfrm>
                <a:off x="2001017" y="2139164"/>
                <a:ext cx="72000" cy="8280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859C3399-CAB2-6C94-D7F4-1BCA137746F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992377" y="2130524"/>
                  <a:ext cx="89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C09F0FD5-D723-71D2-C518-728201754823}"/>
                    </a:ext>
                  </a:extLst>
                </p14:cNvPr>
                <p14:cNvContentPartPr/>
                <p14:nvPr/>
              </p14:nvContentPartPr>
              <p14:xfrm>
                <a:off x="2153657" y="2115404"/>
                <a:ext cx="47520" cy="5760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C09F0FD5-D723-71D2-C518-72820175482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144657" y="2106404"/>
                  <a:ext cx="65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A2C62AED-128F-90F7-03D5-957ABDBC0998}"/>
                    </a:ext>
                  </a:extLst>
                </p14:cNvPr>
                <p14:cNvContentPartPr/>
                <p14:nvPr/>
              </p14:nvContentPartPr>
              <p14:xfrm>
                <a:off x="2223137" y="2095964"/>
                <a:ext cx="143280" cy="11916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A2C62AED-128F-90F7-03D5-957ABDBC099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214137" y="2087324"/>
                  <a:ext cx="1609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37" name="잉크 336">
                <a:extLst>
                  <a:ext uri="{FF2B5EF4-FFF2-40B4-BE49-F238E27FC236}">
                    <a16:creationId xmlns:a16="http://schemas.microsoft.com/office/drawing/2014/main" id="{06AC2122-6583-9D82-EF25-244CB187DFD1}"/>
                  </a:ext>
                </a:extLst>
              </p14:cNvPr>
              <p14:cNvContentPartPr/>
              <p14:nvPr/>
            </p14:nvContentPartPr>
            <p14:xfrm>
              <a:off x="3317897" y="1689884"/>
              <a:ext cx="130320" cy="124920"/>
            </p14:xfrm>
          </p:contentPart>
        </mc:Choice>
        <mc:Fallback xmlns="">
          <p:pic>
            <p:nvPicPr>
              <p:cNvPr id="337" name="잉크 336">
                <a:extLst>
                  <a:ext uri="{FF2B5EF4-FFF2-40B4-BE49-F238E27FC236}">
                    <a16:creationId xmlns:a16="http://schemas.microsoft.com/office/drawing/2014/main" id="{06AC2122-6583-9D82-EF25-244CB187DFD1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313577" y="1685564"/>
                <a:ext cx="138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993BE79E-FF15-9EEF-F38F-AC04032A4AC4}"/>
                  </a:ext>
                </a:extLst>
              </p14:cNvPr>
              <p14:cNvContentPartPr/>
              <p14:nvPr/>
            </p14:nvContentPartPr>
            <p14:xfrm>
              <a:off x="3411497" y="1807244"/>
              <a:ext cx="67320" cy="53640"/>
            </p14:xfrm>
          </p:contentPart>
        </mc:Choice>
        <mc:Fallback xmlns=""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993BE79E-FF15-9EEF-F38F-AC04032A4AC4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3407177" y="1802924"/>
                <a:ext cx="759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39" name="잉크 338">
                <a:extLst>
                  <a:ext uri="{FF2B5EF4-FFF2-40B4-BE49-F238E27FC236}">
                    <a16:creationId xmlns:a16="http://schemas.microsoft.com/office/drawing/2014/main" id="{5DB65446-EC52-E893-2CD9-0FC6906B95DF}"/>
                  </a:ext>
                </a:extLst>
              </p14:cNvPr>
              <p14:cNvContentPartPr/>
              <p14:nvPr/>
            </p14:nvContentPartPr>
            <p14:xfrm>
              <a:off x="3472697" y="1669004"/>
              <a:ext cx="66600" cy="140760"/>
            </p14:xfrm>
          </p:contentPart>
        </mc:Choice>
        <mc:Fallback xmlns="">
          <p:pic>
            <p:nvPicPr>
              <p:cNvPr id="339" name="잉크 338">
                <a:extLst>
                  <a:ext uri="{FF2B5EF4-FFF2-40B4-BE49-F238E27FC236}">
                    <a16:creationId xmlns:a16="http://schemas.microsoft.com/office/drawing/2014/main" id="{5DB65446-EC52-E893-2CD9-0FC6906B95DF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468377" y="1664684"/>
                <a:ext cx="75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40" name="잉크 339">
                <a:extLst>
                  <a:ext uri="{FF2B5EF4-FFF2-40B4-BE49-F238E27FC236}">
                    <a16:creationId xmlns:a16="http://schemas.microsoft.com/office/drawing/2014/main" id="{0F9FF542-DB36-ECC5-E3D2-68E292B91924}"/>
                  </a:ext>
                </a:extLst>
              </p14:cNvPr>
              <p14:cNvContentPartPr/>
              <p14:nvPr/>
            </p14:nvContentPartPr>
            <p14:xfrm>
              <a:off x="3529577" y="1746044"/>
              <a:ext cx="43560" cy="39240"/>
            </p14:xfrm>
          </p:contentPart>
        </mc:Choice>
        <mc:Fallback xmlns="">
          <p:pic>
            <p:nvPicPr>
              <p:cNvPr id="340" name="잉크 339">
                <a:extLst>
                  <a:ext uri="{FF2B5EF4-FFF2-40B4-BE49-F238E27FC236}">
                    <a16:creationId xmlns:a16="http://schemas.microsoft.com/office/drawing/2014/main" id="{0F9FF542-DB36-ECC5-E3D2-68E292B91924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525257" y="1741724"/>
                <a:ext cx="52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41" name="잉크 340">
                <a:extLst>
                  <a:ext uri="{FF2B5EF4-FFF2-40B4-BE49-F238E27FC236}">
                    <a16:creationId xmlns:a16="http://schemas.microsoft.com/office/drawing/2014/main" id="{40DC0E98-DBA9-9F80-E74C-BF0EC8D56037}"/>
                  </a:ext>
                </a:extLst>
              </p14:cNvPr>
              <p14:cNvContentPartPr/>
              <p14:nvPr/>
            </p14:nvContentPartPr>
            <p14:xfrm>
              <a:off x="3577097" y="1718684"/>
              <a:ext cx="21600" cy="43560"/>
            </p14:xfrm>
          </p:contentPart>
        </mc:Choice>
        <mc:Fallback xmlns="">
          <p:pic>
            <p:nvPicPr>
              <p:cNvPr id="341" name="잉크 340">
                <a:extLst>
                  <a:ext uri="{FF2B5EF4-FFF2-40B4-BE49-F238E27FC236}">
                    <a16:creationId xmlns:a16="http://schemas.microsoft.com/office/drawing/2014/main" id="{40DC0E98-DBA9-9F80-E74C-BF0EC8D5603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3572777" y="1714364"/>
                <a:ext cx="30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42" name="잉크 341">
                <a:extLst>
                  <a:ext uri="{FF2B5EF4-FFF2-40B4-BE49-F238E27FC236}">
                    <a16:creationId xmlns:a16="http://schemas.microsoft.com/office/drawing/2014/main" id="{39C6211B-6508-ABEE-4E9E-454F4E8F3A7D}"/>
                  </a:ext>
                </a:extLst>
              </p14:cNvPr>
              <p14:cNvContentPartPr/>
              <p14:nvPr/>
            </p14:nvContentPartPr>
            <p14:xfrm>
              <a:off x="3606977" y="1666484"/>
              <a:ext cx="43920" cy="60480"/>
            </p14:xfrm>
          </p:contentPart>
        </mc:Choice>
        <mc:Fallback xmlns="">
          <p:pic>
            <p:nvPicPr>
              <p:cNvPr id="342" name="잉크 341">
                <a:extLst>
                  <a:ext uri="{FF2B5EF4-FFF2-40B4-BE49-F238E27FC236}">
                    <a16:creationId xmlns:a16="http://schemas.microsoft.com/office/drawing/2014/main" id="{39C6211B-6508-ABEE-4E9E-454F4E8F3A7D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3602657" y="1662164"/>
                <a:ext cx="525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43" name="잉크 342">
                <a:extLst>
                  <a:ext uri="{FF2B5EF4-FFF2-40B4-BE49-F238E27FC236}">
                    <a16:creationId xmlns:a16="http://schemas.microsoft.com/office/drawing/2014/main" id="{7A262474-C196-4717-A38A-FFAB8AF29353}"/>
                  </a:ext>
                </a:extLst>
              </p14:cNvPr>
              <p14:cNvContentPartPr/>
              <p14:nvPr/>
            </p14:nvContentPartPr>
            <p14:xfrm>
              <a:off x="3633617" y="1754684"/>
              <a:ext cx="77040" cy="52200"/>
            </p14:xfrm>
          </p:contentPart>
        </mc:Choice>
        <mc:Fallback xmlns="">
          <p:pic>
            <p:nvPicPr>
              <p:cNvPr id="343" name="잉크 342">
                <a:extLst>
                  <a:ext uri="{FF2B5EF4-FFF2-40B4-BE49-F238E27FC236}">
                    <a16:creationId xmlns:a16="http://schemas.microsoft.com/office/drawing/2014/main" id="{7A262474-C196-4717-A38A-FFAB8AF2935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3629297" y="1750364"/>
                <a:ext cx="85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44" name="잉크 343">
                <a:extLst>
                  <a:ext uri="{FF2B5EF4-FFF2-40B4-BE49-F238E27FC236}">
                    <a16:creationId xmlns:a16="http://schemas.microsoft.com/office/drawing/2014/main" id="{D26B671C-8641-F063-970F-8895BD24EA89}"/>
                  </a:ext>
                </a:extLst>
              </p14:cNvPr>
              <p14:cNvContentPartPr/>
              <p14:nvPr/>
            </p14:nvContentPartPr>
            <p14:xfrm>
              <a:off x="3876257" y="1570364"/>
              <a:ext cx="65880" cy="143280"/>
            </p14:xfrm>
          </p:contentPart>
        </mc:Choice>
        <mc:Fallback xmlns="">
          <p:pic>
            <p:nvPicPr>
              <p:cNvPr id="344" name="잉크 343">
                <a:extLst>
                  <a:ext uri="{FF2B5EF4-FFF2-40B4-BE49-F238E27FC236}">
                    <a16:creationId xmlns:a16="http://schemas.microsoft.com/office/drawing/2014/main" id="{D26B671C-8641-F063-970F-8895BD24EA89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3871937" y="1566044"/>
                <a:ext cx="74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45" name="잉크 344">
                <a:extLst>
                  <a:ext uri="{FF2B5EF4-FFF2-40B4-BE49-F238E27FC236}">
                    <a16:creationId xmlns:a16="http://schemas.microsoft.com/office/drawing/2014/main" id="{54A2CC6C-F28D-CC6B-F02A-E42496BD49F3}"/>
                  </a:ext>
                </a:extLst>
              </p14:cNvPr>
              <p14:cNvContentPartPr/>
              <p14:nvPr/>
            </p14:nvContentPartPr>
            <p14:xfrm>
              <a:off x="3915857" y="1685564"/>
              <a:ext cx="58680" cy="55080"/>
            </p14:xfrm>
          </p:contentPart>
        </mc:Choice>
        <mc:Fallback xmlns="">
          <p:pic>
            <p:nvPicPr>
              <p:cNvPr id="345" name="잉크 344">
                <a:extLst>
                  <a:ext uri="{FF2B5EF4-FFF2-40B4-BE49-F238E27FC236}">
                    <a16:creationId xmlns:a16="http://schemas.microsoft.com/office/drawing/2014/main" id="{54A2CC6C-F28D-CC6B-F02A-E42496BD49F3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3911537" y="1681244"/>
                <a:ext cx="673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46" name="잉크 345">
                <a:extLst>
                  <a:ext uri="{FF2B5EF4-FFF2-40B4-BE49-F238E27FC236}">
                    <a16:creationId xmlns:a16="http://schemas.microsoft.com/office/drawing/2014/main" id="{71DFB623-042F-5B88-D917-3A4C464A573E}"/>
                  </a:ext>
                </a:extLst>
              </p14:cNvPr>
              <p14:cNvContentPartPr/>
              <p14:nvPr/>
            </p14:nvContentPartPr>
            <p14:xfrm>
              <a:off x="3972737" y="1659284"/>
              <a:ext cx="27000" cy="65160"/>
            </p14:xfrm>
          </p:contentPart>
        </mc:Choice>
        <mc:Fallback xmlns="">
          <p:pic>
            <p:nvPicPr>
              <p:cNvPr id="346" name="잉크 345">
                <a:extLst>
                  <a:ext uri="{FF2B5EF4-FFF2-40B4-BE49-F238E27FC236}">
                    <a16:creationId xmlns:a16="http://schemas.microsoft.com/office/drawing/2014/main" id="{71DFB623-042F-5B88-D917-3A4C464A573E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3968417" y="1654964"/>
                <a:ext cx="35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347" name="잉크 346">
                <a:extLst>
                  <a:ext uri="{FF2B5EF4-FFF2-40B4-BE49-F238E27FC236}">
                    <a16:creationId xmlns:a16="http://schemas.microsoft.com/office/drawing/2014/main" id="{EA781503-C311-AD4D-FD32-81B7F83FD2E4}"/>
                  </a:ext>
                </a:extLst>
              </p14:cNvPr>
              <p14:cNvContentPartPr/>
              <p14:nvPr/>
            </p14:nvContentPartPr>
            <p14:xfrm>
              <a:off x="3995057" y="1606724"/>
              <a:ext cx="115200" cy="129600"/>
            </p14:xfrm>
          </p:contentPart>
        </mc:Choice>
        <mc:Fallback xmlns="">
          <p:pic>
            <p:nvPicPr>
              <p:cNvPr id="347" name="잉크 346">
                <a:extLst>
                  <a:ext uri="{FF2B5EF4-FFF2-40B4-BE49-F238E27FC236}">
                    <a16:creationId xmlns:a16="http://schemas.microsoft.com/office/drawing/2014/main" id="{EA781503-C311-AD4D-FD32-81B7F83FD2E4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3990737" y="1602404"/>
                <a:ext cx="123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348" name="잉크 347">
                <a:extLst>
                  <a:ext uri="{FF2B5EF4-FFF2-40B4-BE49-F238E27FC236}">
                    <a16:creationId xmlns:a16="http://schemas.microsoft.com/office/drawing/2014/main" id="{66A63291-187A-706B-258B-CF90160A85F6}"/>
                  </a:ext>
                </a:extLst>
              </p14:cNvPr>
              <p14:cNvContentPartPr/>
              <p14:nvPr/>
            </p14:nvContentPartPr>
            <p14:xfrm>
              <a:off x="4131137" y="1536164"/>
              <a:ext cx="198360" cy="163800"/>
            </p14:xfrm>
          </p:contentPart>
        </mc:Choice>
        <mc:Fallback xmlns="">
          <p:pic>
            <p:nvPicPr>
              <p:cNvPr id="348" name="잉크 347">
                <a:extLst>
                  <a:ext uri="{FF2B5EF4-FFF2-40B4-BE49-F238E27FC236}">
                    <a16:creationId xmlns:a16="http://schemas.microsoft.com/office/drawing/2014/main" id="{66A63291-187A-706B-258B-CF90160A85F6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4126817" y="1531844"/>
                <a:ext cx="207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349" name="잉크 348">
                <a:extLst>
                  <a:ext uri="{FF2B5EF4-FFF2-40B4-BE49-F238E27FC236}">
                    <a16:creationId xmlns:a16="http://schemas.microsoft.com/office/drawing/2014/main" id="{BB9E977F-DE9A-6D5B-8F94-8C2D2FCDD984}"/>
                  </a:ext>
                </a:extLst>
              </p14:cNvPr>
              <p14:cNvContentPartPr/>
              <p14:nvPr/>
            </p14:nvContentPartPr>
            <p14:xfrm>
              <a:off x="4349297" y="1495484"/>
              <a:ext cx="138600" cy="164520"/>
            </p14:xfrm>
          </p:contentPart>
        </mc:Choice>
        <mc:Fallback xmlns="">
          <p:pic>
            <p:nvPicPr>
              <p:cNvPr id="349" name="잉크 348">
                <a:extLst>
                  <a:ext uri="{FF2B5EF4-FFF2-40B4-BE49-F238E27FC236}">
                    <a16:creationId xmlns:a16="http://schemas.microsoft.com/office/drawing/2014/main" id="{BB9E977F-DE9A-6D5B-8F94-8C2D2FCDD984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4344977" y="1491164"/>
                <a:ext cx="147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350" name="잉크 349">
                <a:extLst>
                  <a:ext uri="{FF2B5EF4-FFF2-40B4-BE49-F238E27FC236}">
                    <a16:creationId xmlns:a16="http://schemas.microsoft.com/office/drawing/2014/main" id="{61CA3039-599F-2EA2-F18C-850A96FE1B75}"/>
                  </a:ext>
                </a:extLst>
              </p14:cNvPr>
              <p14:cNvContentPartPr/>
              <p14:nvPr/>
            </p14:nvContentPartPr>
            <p14:xfrm>
              <a:off x="4476017" y="1572164"/>
              <a:ext cx="46080" cy="50760"/>
            </p14:xfrm>
          </p:contentPart>
        </mc:Choice>
        <mc:Fallback xmlns="">
          <p:pic>
            <p:nvPicPr>
              <p:cNvPr id="350" name="잉크 349">
                <a:extLst>
                  <a:ext uri="{FF2B5EF4-FFF2-40B4-BE49-F238E27FC236}">
                    <a16:creationId xmlns:a16="http://schemas.microsoft.com/office/drawing/2014/main" id="{61CA3039-599F-2EA2-F18C-850A96FE1B75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4471697" y="1567844"/>
                <a:ext cx="54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351" name="잉크 350">
                <a:extLst>
                  <a:ext uri="{FF2B5EF4-FFF2-40B4-BE49-F238E27FC236}">
                    <a16:creationId xmlns:a16="http://schemas.microsoft.com/office/drawing/2014/main" id="{D6FBF643-101D-36F8-0AE5-271D37125064}"/>
                  </a:ext>
                </a:extLst>
              </p14:cNvPr>
              <p14:cNvContentPartPr/>
              <p14:nvPr/>
            </p14:nvContentPartPr>
            <p14:xfrm>
              <a:off x="4515617" y="1527884"/>
              <a:ext cx="99720" cy="103680"/>
            </p14:xfrm>
          </p:contentPart>
        </mc:Choice>
        <mc:Fallback xmlns="">
          <p:pic>
            <p:nvPicPr>
              <p:cNvPr id="351" name="잉크 350">
                <a:extLst>
                  <a:ext uri="{FF2B5EF4-FFF2-40B4-BE49-F238E27FC236}">
                    <a16:creationId xmlns:a16="http://schemas.microsoft.com/office/drawing/2014/main" id="{D6FBF643-101D-36F8-0AE5-271D37125064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4511297" y="1523564"/>
                <a:ext cx="108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352" name="잉크 351">
                <a:extLst>
                  <a:ext uri="{FF2B5EF4-FFF2-40B4-BE49-F238E27FC236}">
                    <a16:creationId xmlns:a16="http://schemas.microsoft.com/office/drawing/2014/main" id="{A752DB27-4922-8504-C3AE-05A2D348B155}"/>
                  </a:ext>
                </a:extLst>
              </p14:cNvPr>
              <p14:cNvContentPartPr/>
              <p14:nvPr/>
            </p14:nvContentPartPr>
            <p14:xfrm>
              <a:off x="4639817" y="1455164"/>
              <a:ext cx="101160" cy="133200"/>
            </p14:xfrm>
          </p:contentPart>
        </mc:Choice>
        <mc:Fallback xmlns="">
          <p:pic>
            <p:nvPicPr>
              <p:cNvPr id="352" name="잉크 351">
                <a:extLst>
                  <a:ext uri="{FF2B5EF4-FFF2-40B4-BE49-F238E27FC236}">
                    <a16:creationId xmlns:a16="http://schemas.microsoft.com/office/drawing/2014/main" id="{A752DB27-4922-8504-C3AE-05A2D348B155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4635497" y="1450844"/>
                <a:ext cx="109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353" name="잉크 352">
                <a:extLst>
                  <a:ext uri="{FF2B5EF4-FFF2-40B4-BE49-F238E27FC236}">
                    <a16:creationId xmlns:a16="http://schemas.microsoft.com/office/drawing/2014/main" id="{4CA2A4A9-493B-8FBD-1623-A14A6A8DE863}"/>
                  </a:ext>
                </a:extLst>
              </p14:cNvPr>
              <p14:cNvContentPartPr/>
              <p14:nvPr/>
            </p14:nvContentPartPr>
            <p14:xfrm>
              <a:off x="4740977" y="1423484"/>
              <a:ext cx="30240" cy="16560"/>
            </p14:xfrm>
          </p:contentPart>
        </mc:Choice>
        <mc:Fallback xmlns="">
          <p:pic>
            <p:nvPicPr>
              <p:cNvPr id="353" name="잉크 352">
                <a:extLst>
                  <a:ext uri="{FF2B5EF4-FFF2-40B4-BE49-F238E27FC236}">
                    <a16:creationId xmlns:a16="http://schemas.microsoft.com/office/drawing/2014/main" id="{4CA2A4A9-493B-8FBD-1623-A14A6A8DE863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4736657" y="1419164"/>
                <a:ext cx="38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354" name="잉크 353">
                <a:extLst>
                  <a:ext uri="{FF2B5EF4-FFF2-40B4-BE49-F238E27FC236}">
                    <a16:creationId xmlns:a16="http://schemas.microsoft.com/office/drawing/2014/main" id="{21D4611F-8574-1D5B-5099-84DAF31275C6}"/>
                  </a:ext>
                </a:extLst>
              </p14:cNvPr>
              <p14:cNvContentPartPr/>
              <p14:nvPr/>
            </p14:nvContentPartPr>
            <p14:xfrm>
              <a:off x="4732697" y="1451204"/>
              <a:ext cx="164160" cy="147240"/>
            </p14:xfrm>
          </p:contentPart>
        </mc:Choice>
        <mc:Fallback xmlns="">
          <p:pic>
            <p:nvPicPr>
              <p:cNvPr id="354" name="잉크 353">
                <a:extLst>
                  <a:ext uri="{FF2B5EF4-FFF2-40B4-BE49-F238E27FC236}">
                    <a16:creationId xmlns:a16="http://schemas.microsoft.com/office/drawing/2014/main" id="{21D4611F-8574-1D5B-5099-84DAF31275C6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728377" y="1446884"/>
                <a:ext cx="172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355" name="잉크 354">
                <a:extLst>
                  <a:ext uri="{FF2B5EF4-FFF2-40B4-BE49-F238E27FC236}">
                    <a16:creationId xmlns:a16="http://schemas.microsoft.com/office/drawing/2014/main" id="{604BA5FA-D261-7339-B881-C61F41372C26}"/>
                  </a:ext>
                </a:extLst>
              </p14:cNvPr>
              <p14:cNvContentPartPr/>
              <p14:nvPr/>
            </p14:nvContentPartPr>
            <p14:xfrm>
              <a:off x="4942217" y="1583324"/>
              <a:ext cx="10080" cy="15120"/>
            </p14:xfrm>
          </p:contentPart>
        </mc:Choice>
        <mc:Fallback xmlns="">
          <p:pic>
            <p:nvPicPr>
              <p:cNvPr id="355" name="잉크 354">
                <a:extLst>
                  <a:ext uri="{FF2B5EF4-FFF2-40B4-BE49-F238E27FC236}">
                    <a16:creationId xmlns:a16="http://schemas.microsoft.com/office/drawing/2014/main" id="{604BA5FA-D261-7339-B881-C61F41372C26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4937897" y="1579004"/>
                <a:ext cx="18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66" name="잉크 365">
                <a:extLst>
                  <a:ext uri="{FF2B5EF4-FFF2-40B4-BE49-F238E27FC236}">
                    <a16:creationId xmlns:a16="http://schemas.microsoft.com/office/drawing/2014/main" id="{4C5F906D-D8DB-0497-0CAE-A1B34F8551FC}"/>
                  </a:ext>
                </a:extLst>
              </p14:cNvPr>
              <p14:cNvContentPartPr/>
              <p14:nvPr/>
            </p14:nvContentPartPr>
            <p14:xfrm>
              <a:off x="4257497" y="1899404"/>
              <a:ext cx="168480" cy="89280"/>
            </p14:xfrm>
          </p:contentPart>
        </mc:Choice>
        <mc:Fallback xmlns="">
          <p:pic>
            <p:nvPicPr>
              <p:cNvPr id="366" name="잉크 365">
                <a:extLst>
                  <a:ext uri="{FF2B5EF4-FFF2-40B4-BE49-F238E27FC236}">
                    <a16:creationId xmlns:a16="http://schemas.microsoft.com/office/drawing/2014/main" id="{4C5F906D-D8DB-0497-0CAE-A1B34F8551FC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4253177" y="1895084"/>
                <a:ext cx="177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67" name="잉크 366">
                <a:extLst>
                  <a:ext uri="{FF2B5EF4-FFF2-40B4-BE49-F238E27FC236}">
                    <a16:creationId xmlns:a16="http://schemas.microsoft.com/office/drawing/2014/main" id="{029BA8D4-21E0-25A7-79FF-6E99503B31CA}"/>
                  </a:ext>
                </a:extLst>
              </p14:cNvPr>
              <p14:cNvContentPartPr/>
              <p14:nvPr/>
            </p14:nvContentPartPr>
            <p14:xfrm>
              <a:off x="4414817" y="1830644"/>
              <a:ext cx="209160" cy="85320"/>
            </p14:xfrm>
          </p:contentPart>
        </mc:Choice>
        <mc:Fallback xmlns="">
          <p:pic>
            <p:nvPicPr>
              <p:cNvPr id="367" name="잉크 366">
                <a:extLst>
                  <a:ext uri="{FF2B5EF4-FFF2-40B4-BE49-F238E27FC236}">
                    <a16:creationId xmlns:a16="http://schemas.microsoft.com/office/drawing/2014/main" id="{029BA8D4-21E0-25A7-79FF-6E99503B31CA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4410497" y="1826324"/>
                <a:ext cx="2178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368" name="잉크 367">
                <a:extLst>
                  <a:ext uri="{FF2B5EF4-FFF2-40B4-BE49-F238E27FC236}">
                    <a16:creationId xmlns:a16="http://schemas.microsoft.com/office/drawing/2014/main" id="{D50CFD50-B9E6-F347-A0A2-24DE35D7EA93}"/>
                  </a:ext>
                </a:extLst>
              </p14:cNvPr>
              <p14:cNvContentPartPr/>
              <p14:nvPr/>
            </p14:nvContentPartPr>
            <p14:xfrm>
              <a:off x="4640897" y="1795364"/>
              <a:ext cx="63000" cy="55080"/>
            </p14:xfrm>
          </p:contentPart>
        </mc:Choice>
        <mc:Fallback xmlns="">
          <p:pic>
            <p:nvPicPr>
              <p:cNvPr id="368" name="잉크 367">
                <a:extLst>
                  <a:ext uri="{FF2B5EF4-FFF2-40B4-BE49-F238E27FC236}">
                    <a16:creationId xmlns:a16="http://schemas.microsoft.com/office/drawing/2014/main" id="{D50CFD50-B9E6-F347-A0A2-24DE35D7EA93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4636577" y="1791044"/>
                <a:ext cx="716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01FB3ED1-C49A-7720-675C-B472F9108A9E}"/>
                  </a:ext>
                </a:extLst>
              </p14:cNvPr>
              <p14:cNvContentPartPr/>
              <p14:nvPr/>
            </p14:nvContentPartPr>
            <p14:xfrm>
              <a:off x="4736657" y="1757924"/>
              <a:ext cx="19800" cy="64800"/>
            </p14:xfrm>
          </p:contentPart>
        </mc:Choice>
        <mc:Fallback xmlns=""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01FB3ED1-C49A-7720-675C-B472F9108A9E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4732337" y="1753604"/>
                <a:ext cx="284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70" name="잉크 369">
                <a:extLst>
                  <a:ext uri="{FF2B5EF4-FFF2-40B4-BE49-F238E27FC236}">
                    <a16:creationId xmlns:a16="http://schemas.microsoft.com/office/drawing/2014/main" id="{685A5D05-461F-5CD3-8B21-EE1815B694C6}"/>
                  </a:ext>
                </a:extLst>
              </p14:cNvPr>
              <p14:cNvContentPartPr/>
              <p14:nvPr/>
            </p14:nvContentPartPr>
            <p14:xfrm>
              <a:off x="4772297" y="1729484"/>
              <a:ext cx="29520" cy="42480"/>
            </p14:xfrm>
          </p:contentPart>
        </mc:Choice>
        <mc:Fallback xmlns="">
          <p:pic>
            <p:nvPicPr>
              <p:cNvPr id="370" name="잉크 369">
                <a:extLst>
                  <a:ext uri="{FF2B5EF4-FFF2-40B4-BE49-F238E27FC236}">
                    <a16:creationId xmlns:a16="http://schemas.microsoft.com/office/drawing/2014/main" id="{685A5D05-461F-5CD3-8B21-EE1815B694C6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4767977" y="1725164"/>
                <a:ext cx="381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371" name="잉크 370">
                <a:extLst>
                  <a:ext uri="{FF2B5EF4-FFF2-40B4-BE49-F238E27FC236}">
                    <a16:creationId xmlns:a16="http://schemas.microsoft.com/office/drawing/2014/main" id="{7FBCEE8B-1DC0-B95D-C10D-30E60BE9868C}"/>
                  </a:ext>
                </a:extLst>
              </p14:cNvPr>
              <p14:cNvContentPartPr/>
              <p14:nvPr/>
            </p14:nvContentPartPr>
            <p14:xfrm>
              <a:off x="4747817" y="1712564"/>
              <a:ext cx="57240" cy="33120"/>
            </p14:xfrm>
          </p:contentPart>
        </mc:Choice>
        <mc:Fallback xmlns="">
          <p:pic>
            <p:nvPicPr>
              <p:cNvPr id="371" name="잉크 370">
                <a:extLst>
                  <a:ext uri="{FF2B5EF4-FFF2-40B4-BE49-F238E27FC236}">
                    <a16:creationId xmlns:a16="http://schemas.microsoft.com/office/drawing/2014/main" id="{7FBCEE8B-1DC0-B95D-C10D-30E60BE9868C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4743497" y="1708244"/>
                <a:ext cx="65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372" name="잉크 371">
                <a:extLst>
                  <a:ext uri="{FF2B5EF4-FFF2-40B4-BE49-F238E27FC236}">
                    <a16:creationId xmlns:a16="http://schemas.microsoft.com/office/drawing/2014/main" id="{B31E1F87-0CB7-F242-09CF-80476976FD05}"/>
                  </a:ext>
                </a:extLst>
              </p14:cNvPr>
              <p14:cNvContentPartPr/>
              <p14:nvPr/>
            </p14:nvContentPartPr>
            <p14:xfrm>
              <a:off x="4783097" y="1735244"/>
              <a:ext cx="79560" cy="77400"/>
            </p14:xfrm>
          </p:contentPart>
        </mc:Choice>
        <mc:Fallback xmlns="">
          <p:pic>
            <p:nvPicPr>
              <p:cNvPr id="372" name="잉크 371">
                <a:extLst>
                  <a:ext uri="{FF2B5EF4-FFF2-40B4-BE49-F238E27FC236}">
                    <a16:creationId xmlns:a16="http://schemas.microsoft.com/office/drawing/2014/main" id="{B31E1F87-0CB7-F242-09CF-80476976FD05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4778777" y="1730924"/>
                <a:ext cx="88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373" name="잉크 372">
                <a:extLst>
                  <a:ext uri="{FF2B5EF4-FFF2-40B4-BE49-F238E27FC236}">
                    <a16:creationId xmlns:a16="http://schemas.microsoft.com/office/drawing/2014/main" id="{E909DC77-0709-5BA6-C10B-C6CDCC3E9E9F}"/>
                  </a:ext>
                </a:extLst>
              </p14:cNvPr>
              <p14:cNvContentPartPr/>
              <p14:nvPr/>
            </p14:nvContentPartPr>
            <p14:xfrm>
              <a:off x="4816937" y="1804724"/>
              <a:ext cx="61920" cy="51840"/>
            </p14:xfrm>
          </p:contentPart>
        </mc:Choice>
        <mc:Fallback xmlns="">
          <p:pic>
            <p:nvPicPr>
              <p:cNvPr id="373" name="잉크 372">
                <a:extLst>
                  <a:ext uri="{FF2B5EF4-FFF2-40B4-BE49-F238E27FC236}">
                    <a16:creationId xmlns:a16="http://schemas.microsoft.com/office/drawing/2014/main" id="{E909DC77-0709-5BA6-C10B-C6CDCC3E9E9F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4812617" y="1800404"/>
                <a:ext cx="705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374" name="잉크 373">
                <a:extLst>
                  <a:ext uri="{FF2B5EF4-FFF2-40B4-BE49-F238E27FC236}">
                    <a16:creationId xmlns:a16="http://schemas.microsoft.com/office/drawing/2014/main" id="{7448F03E-DEC6-BB98-D1F6-1DCBFE4D8B92}"/>
                  </a:ext>
                </a:extLst>
              </p14:cNvPr>
              <p14:cNvContentPartPr/>
              <p14:nvPr/>
            </p14:nvContentPartPr>
            <p14:xfrm>
              <a:off x="4841057" y="1838204"/>
              <a:ext cx="60480" cy="32040"/>
            </p14:xfrm>
          </p:contentPart>
        </mc:Choice>
        <mc:Fallback xmlns="">
          <p:pic>
            <p:nvPicPr>
              <p:cNvPr id="374" name="잉크 373">
                <a:extLst>
                  <a:ext uri="{FF2B5EF4-FFF2-40B4-BE49-F238E27FC236}">
                    <a16:creationId xmlns:a16="http://schemas.microsoft.com/office/drawing/2014/main" id="{7448F03E-DEC6-BB98-D1F6-1DCBFE4D8B9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4836737" y="1833884"/>
                <a:ext cx="69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375" name="잉크 374">
                <a:extLst>
                  <a:ext uri="{FF2B5EF4-FFF2-40B4-BE49-F238E27FC236}">
                    <a16:creationId xmlns:a16="http://schemas.microsoft.com/office/drawing/2014/main" id="{98863C55-9971-A35B-F817-7FD59C563F42}"/>
                  </a:ext>
                </a:extLst>
              </p14:cNvPr>
              <p14:cNvContentPartPr/>
              <p14:nvPr/>
            </p14:nvContentPartPr>
            <p14:xfrm>
              <a:off x="4918817" y="1719764"/>
              <a:ext cx="45000" cy="57240"/>
            </p14:xfrm>
          </p:contentPart>
        </mc:Choice>
        <mc:Fallback xmlns="">
          <p:pic>
            <p:nvPicPr>
              <p:cNvPr id="375" name="잉크 374">
                <a:extLst>
                  <a:ext uri="{FF2B5EF4-FFF2-40B4-BE49-F238E27FC236}">
                    <a16:creationId xmlns:a16="http://schemas.microsoft.com/office/drawing/2014/main" id="{98863C55-9971-A35B-F817-7FD59C563F4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4914497" y="1715444"/>
                <a:ext cx="53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376" name="잉크 375">
                <a:extLst>
                  <a:ext uri="{FF2B5EF4-FFF2-40B4-BE49-F238E27FC236}">
                    <a16:creationId xmlns:a16="http://schemas.microsoft.com/office/drawing/2014/main" id="{6B63FE71-27D9-8960-1EF1-5F72722C5D43}"/>
                  </a:ext>
                </a:extLst>
              </p14:cNvPr>
              <p14:cNvContentPartPr/>
              <p14:nvPr/>
            </p14:nvContentPartPr>
            <p14:xfrm>
              <a:off x="4982177" y="1643084"/>
              <a:ext cx="222840" cy="113760"/>
            </p14:xfrm>
          </p:contentPart>
        </mc:Choice>
        <mc:Fallback xmlns="">
          <p:pic>
            <p:nvPicPr>
              <p:cNvPr id="376" name="잉크 375">
                <a:extLst>
                  <a:ext uri="{FF2B5EF4-FFF2-40B4-BE49-F238E27FC236}">
                    <a16:creationId xmlns:a16="http://schemas.microsoft.com/office/drawing/2014/main" id="{6B63FE71-27D9-8960-1EF1-5F72722C5D43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4977857" y="1638764"/>
                <a:ext cx="2314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378" name="잉크 377">
                <a:extLst>
                  <a:ext uri="{FF2B5EF4-FFF2-40B4-BE49-F238E27FC236}">
                    <a16:creationId xmlns:a16="http://schemas.microsoft.com/office/drawing/2014/main" id="{C4841E1D-D469-A245-62AB-B53698F06CB5}"/>
                  </a:ext>
                </a:extLst>
              </p14:cNvPr>
              <p14:cNvContentPartPr/>
              <p14:nvPr/>
            </p14:nvContentPartPr>
            <p14:xfrm>
              <a:off x="1841177" y="2525444"/>
              <a:ext cx="26280" cy="12960"/>
            </p14:xfrm>
          </p:contentPart>
        </mc:Choice>
        <mc:Fallback xmlns="">
          <p:pic>
            <p:nvPicPr>
              <p:cNvPr id="378" name="잉크 377">
                <a:extLst>
                  <a:ext uri="{FF2B5EF4-FFF2-40B4-BE49-F238E27FC236}">
                    <a16:creationId xmlns:a16="http://schemas.microsoft.com/office/drawing/2014/main" id="{C4841E1D-D469-A245-62AB-B53698F06CB5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1832177" y="2516804"/>
                <a:ext cx="43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379" name="잉크 378">
                <a:extLst>
                  <a:ext uri="{FF2B5EF4-FFF2-40B4-BE49-F238E27FC236}">
                    <a16:creationId xmlns:a16="http://schemas.microsoft.com/office/drawing/2014/main" id="{E9E720CF-3E1F-C131-6846-E530721E5399}"/>
                  </a:ext>
                </a:extLst>
              </p14:cNvPr>
              <p14:cNvContentPartPr/>
              <p14:nvPr/>
            </p14:nvContentPartPr>
            <p14:xfrm>
              <a:off x="1827497" y="2770964"/>
              <a:ext cx="24480" cy="24120"/>
            </p14:xfrm>
          </p:contentPart>
        </mc:Choice>
        <mc:Fallback xmlns="">
          <p:pic>
            <p:nvPicPr>
              <p:cNvPr id="379" name="잉크 378">
                <a:extLst>
                  <a:ext uri="{FF2B5EF4-FFF2-40B4-BE49-F238E27FC236}">
                    <a16:creationId xmlns:a16="http://schemas.microsoft.com/office/drawing/2014/main" id="{E9E720CF-3E1F-C131-6846-E530721E5399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1818857" y="2762324"/>
                <a:ext cx="42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380" name="잉크 379">
                <a:extLst>
                  <a:ext uri="{FF2B5EF4-FFF2-40B4-BE49-F238E27FC236}">
                    <a16:creationId xmlns:a16="http://schemas.microsoft.com/office/drawing/2014/main" id="{32BF24A0-848E-46CD-4F05-3EEC6CDBF7FE}"/>
                  </a:ext>
                </a:extLst>
              </p14:cNvPr>
              <p14:cNvContentPartPr/>
              <p14:nvPr/>
            </p14:nvContentPartPr>
            <p14:xfrm>
              <a:off x="1853777" y="3001004"/>
              <a:ext cx="12600" cy="16200"/>
            </p14:xfrm>
          </p:contentPart>
        </mc:Choice>
        <mc:Fallback xmlns="">
          <p:pic>
            <p:nvPicPr>
              <p:cNvPr id="380" name="잉크 379">
                <a:extLst>
                  <a:ext uri="{FF2B5EF4-FFF2-40B4-BE49-F238E27FC236}">
                    <a16:creationId xmlns:a16="http://schemas.microsoft.com/office/drawing/2014/main" id="{32BF24A0-848E-46CD-4F05-3EEC6CDBF7FE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1844777" y="2992004"/>
                <a:ext cx="3024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9A2385D5-2A8E-2A07-BD2F-66DB5618B3AE}"/>
              </a:ext>
            </a:extLst>
          </p:cNvPr>
          <p:cNvGrpSpPr/>
          <p:nvPr/>
        </p:nvGrpSpPr>
        <p:grpSpPr>
          <a:xfrm>
            <a:off x="2777537" y="1824884"/>
            <a:ext cx="191160" cy="204120"/>
            <a:chOff x="2777537" y="1824884"/>
            <a:chExt cx="1911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76FCD940-AE4C-0061-9D2C-2DE5D9DA6AC3}"/>
                    </a:ext>
                  </a:extLst>
                </p14:cNvPr>
                <p14:cNvContentPartPr/>
                <p14:nvPr/>
              </p14:nvContentPartPr>
              <p14:xfrm>
                <a:off x="2847737" y="1871684"/>
                <a:ext cx="69840" cy="9180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76FCD940-AE4C-0061-9D2C-2DE5D9DA6AC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839097" y="1863044"/>
                  <a:ext cx="87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D82E3C28-B7E0-D5BD-CD15-07F9A6FFC80F}"/>
                    </a:ext>
                  </a:extLst>
                </p14:cNvPr>
                <p14:cNvContentPartPr/>
                <p14:nvPr/>
              </p14:nvContentPartPr>
              <p14:xfrm>
                <a:off x="2867897" y="1885724"/>
                <a:ext cx="47160" cy="8424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D82E3C28-B7E0-D5BD-CD15-07F9A6FFC80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859257" y="1877084"/>
                  <a:ext cx="64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516CB1D6-B41F-6924-8C17-3DB91122BCF5}"/>
                    </a:ext>
                  </a:extLst>
                </p14:cNvPr>
                <p14:cNvContentPartPr/>
                <p14:nvPr/>
              </p14:nvContentPartPr>
              <p14:xfrm>
                <a:off x="2777537" y="1824884"/>
                <a:ext cx="191160" cy="20412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516CB1D6-B41F-6924-8C17-3DB91122BCF5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768537" y="1815884"/>
                  <a:ext cx="2088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85C56FDE-979F-627C-7180-FFFF05F14E8D}"/>
              </a:ext>
            </a:extLst>
          </p:cNvPr>
          <p:cNvGrpSpPr/>
          <p:nvPr/>
        </p:nvGrpSpPr>
        <p:grpSpPr>
          <a:xfrm>
            <a:off x="2922977" y="1974284"/>
            <a:ext cx="1154520" cy="753840"/>
            <a:chOff x="2922977" y="1974284"/>
            <a:chExt cx="115452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BD7A2F1B-09EB-C079-3A52-2EC745609729}"/>
                    </a:ext>
                  </a:extLst>
                </p14:cNvPr>
                <p14:cNvContentPartPr/>
                <p14:nvPr/>
              </p14:nvContentPartPr>
              <p14:xfrm>
                <a:off x="3577097" y="1984364"/>
                <a:ext cx="82440" cy="15516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BD7A2F1B-09EB-C079-3A52-2EC74560972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572777" y="1980044"/>
                  <a:ext cx="91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D458E048-1B7A-0043-5F7E-F544D07F9240}"/>
                    </a:ext>
                  </a:extLst>
                </p14:cNvPr>
                <p14:cNvContentPartPr/>
                <p14:nvPr/>
              </p14:nvContentPartPr>
              <p14:xfrm>
                <a:off x="3633617" y="2095964"/>
                <a:ext cx="54360" cy="7740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D458E048-1B7A-0043-5F7E-F544D07F9240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629297" y="2091644"/>
                  <a:ext cx="63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3EFDBFA4-9A72-DF09-3AD0-A9B91EB2BCE2}"/>
                    </a:ext>
                  </a:extLst>
                </p14:cNvPr>
                <p14:cNvContentPartPr/>
                <p14:nvPr/>
              </p14:nvContentPartPr>
              <p14:xfrm>
                <a:off x="3674657" y="2011724"/>
                <a:ext cx="118800" cy="14940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3EFDBFA4-9A72-DF09-3AD0-A9B91EB2BCE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670337" y="2007404"/>
                  <a:ext cx="127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A40645DC-9D96-1566-ED93-79F0F646F0C0}"/>
                    </a:ext>
                  </a:extLst>
                </p14:cNvPr>
                <p14:cNvContentPartPr/>
                <p14:nvPr/>
              </p14:nvContentPartPr>
              <p14:xfrm>
                <a:off x="3831977" y="1999124"/>
                <a:ext cx="33480" cy="363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A40645DC-9D96-1566-ED93-79F0F646F0C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827657" y="1994804"/>
                  <a:ext cx="42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234E3238-88C2-ED5C-FB4C-E5968CDA1D72}"/>
                    </a:ext>
                  </a:extLst>
                </p14:cNvPr>
                <p14:cNvContentPartPr/>
                <p14:nvPr/>
              </p14:nvContentPartPr>
              <p14:xfrm>
                <a:off x="3825137" y="2082644"/>
                <a:ext cx="77760" cy="3636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234E3238-88C2-ED5C-FB4C-E5968CDA1D72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820817" y="2078324"/>
                  <a:ext cx="86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8E7FAFFF-4140-4459-CDED-251D3EB5E357}"/>
                    </a:ext>
                  </a:extLst>
                </p14:cNvPr>
                <p14:cNvContentPartPr/>
                <p14:nvPr/>
              </p14:nvContentPartPr>
              <p14:xfrm>
                <a:off x="3938897" y="1974284"/>
                <a:ext cx="18000" cy="10188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8E7FAFFF-4140-4459-CDED-251D3EB5E357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934577" y="1969964"/>
                  <a:ext cx="26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F4805DC6-346F-FE47-131F-091BF05A12D0}"/>
                    </a:ext>
                  </a:extLst>
                </p14:cNvPr>
                <p14:cNvContentPartPr/>
                <p14:nvPr/>
              </p14:nvContentPartPr>
              <p14:xfrm>
                <a:off x="3959777" y="2007044"/>
                <a:ext cx="73080" cy="7380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F4805DC6-346F-FE47-131F-091BF05A12D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955457" y="2002724"/>
                  <a:ext cx="81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1CF05ACE-62B1-2F7D-9489-151F3DAE7A14}"/>
                    </a:ext>
                  </a:extLst>
                </p14:cNvPr>
                <p14:cNvContentPartPr/>
                <p14:nvPr/>
              </p14:nvContentPartPr>
              <p14:xfrm>
                <a:off x="4054817" y="1993004"/>
                <a:ext cx="22680" cy="8028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1CF05ACE-62B1-2F7D-9489-151F3DAE7A1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050497" y="1988684"/>
                  <a:ext cx="31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DEFD6950-DAA5-B9A4-32E2-93306F719525}"/>
                    </a:ext>
                  </a:extLst>
                </p14:cNvPr>
                <p14:cNvContentPartPr/>
                <p14:nvPr/>
              </p14:nvContentPartPr>
              <p14:xfrm>
                <a:off x="2922977" y="2087684"/>
                <a:ext cx="722880" cy="64044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DEFD6950-DAA5-B9A4-32E2-93306F71952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918657" y="2083364"/>
                  <a:ext cx="731520" cy="64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B4C92E3-28D0-7CD7-6624-4149D49332EE}"/>
              </a:ext>
            </a:extLst>
          </p:cNvPr>
          <p:cNvGrpSpPr/>
          <p:nvPr/>
        </p:nvGrpSpPr>
        <p:grpSpPr>
          <a:xfrm>
            <a:off x="3844217" y="2576564"/>
            <a:ext cx="439200" cy="181440"/>
            <a:chOff x="3844217" y="2576564"/>
            <a:chExt cx="4392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22B3FED4-5B7F-76DD-E123-BF87BA318C1C}"/>
                    </a:ext>
                  </a:extLst>
                </p14:cNvPr>
                <p14:cNvContentPartPr/>
                <p14:nvPr/>
              </p14:nvContentPartPr>
              <p14:xfrm>
                <a:off x="3844217" y="2576564"/>
                <a:ext cx="60480" cy="6624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22B3FED4-5B7F-76DD-E123-BF87BA318C1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839897" y="2572244"/>
                  <a:ext cx="69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DDF6814D-3F20-65BF-A679-EAE95144330A}"/>
                    </a:ext>
                  </a:extLst>
                </p14:cNvPr>
                <p14:cNvContentPartPr/>
                <p14:nvPr/>
              </p14:nvContentPartPr>
              <p14:xfrm>
                <a:off x="3870137" y="2647844"/>
                <a:ext cx="85320" cy="10620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DDF6814D-3F20-65BF-A679-EAE95144330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865817" y="2643524"/>
                  <a:ext cx="93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87DB3127-BC38-D7F5-0400-D280DB72BED4}"/>
                    </a:ext>
                  </a:extLst>
                </p14:cNvPr>
                <p14:cNvContentPartPr/>
                <p14:nvPr/>
              </p14:nvContentPartPr>
              <p14:xfrm>
                <a:off x="3949337" y="2596724"/>
                <a:ext cx="61200" cy="8316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87DB3127-BC38-D7F5-0400-D280DB72BED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945017" y="2592404"/>
                  <a:ext cx="69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234C6134-4F57-5C0C-874C-E79FE210064E}"/>
                    </a:ext>
                  </a:extLst>
                </p14:cNvPr>
                <p14:cNvContentPartPr/>
                <p14:nvPr/>
              </p14:nvContentPartPr>
              <p14:xfrm>
                <a:off x="3967337" y="2706884"/>
                <a:ext cx="64800" cy="5112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234C6134-4F57-5C0C-874C-E79FE210064E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963017" y="2702564"/>
                  <a:ext cx="73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3BACAC16-B342-B616-5AC3-2CD3BF534210}"/>
                    </a:ext>
                  </a:extLst>
                </p14:cNvPr>
                <p14:cNvContentPartPr/>
                <p14:nvPr/>
              </p14:nvContentPartPr>
              <p14:xfrm>
                <a:off x="4062377" y="2617604"/>
                <a:ext cx="101160" cy="8568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3BACAC16-B342-B616-5AC3-2CD3BF53421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058057" y="2613284"/>
                  <a:ext cx="109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3E0555F6-308E-CA4D-208A-3420880C6F05}"/>
                    </a:ext>
                  </a:extLst>
                </p14:cNvPr>
                <p14:cNvContentPartPr/>
                <p14:nvPr/>
              </p14:nvContentPartPr>
              <p14:xfrm>
                <a:off x="4185857" y="2583764"/>
                <a:ext cx="97560" cy="11268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3E0555F6-308E-CA4D-208A-3420880C6F0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181537" y="2579444"/>
                  <a:ext cx="1062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E7CDC0BE-D79D-B8E5-E5B5-B8118BF874C6}"/>
              </a:ext>
            </a:extLst>
          </p:cNvPr>
          <p:cNvGrpSpPr/>
          <p:nvPr/>
        </p:nvGrpSpPr>
        <p:grpSpPr>
          <a:xfrm>
            <a:off x="4535777" y="2206844"/>
            <a:ext cx="1123200" cy="462960"/>
            <a:chOff x="4535777" y="2206844"/>
            <a:chExt cx="112320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6433309-5DF6-BF8F-1E6C-F5A98885B7DC}"/>
                    </a:ext>
                  </a:extLst>
                </p14:cNvPr>
                <p14:cNvContentPartPr/>
                <p14:nvPr/>
              </p14:nvContentPartPr>
              <p14:xfrm>
                <a:off x="4535777" y="2457044"/>
                <a:ext cx="132120" cy="10908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6433309-5DF6-BF8F-1E6C-F5A98885B7D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531457" y="2452724"/>
                  <a:ext cx="140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2D655CEF-814D-9509-0D3A-5704B30C53CE}"/>
                    </a:ext>
                  </a:extLst>
                </p14:cNvPr>
                <p14:cNvContentPartPr/>
                <p14:nvPr/>
              </p14:nvContentPartPr>
              <p14:xfrm>
                <a:off x="4661777" y="2421404"/>
                <a:ext cx="124560" cy="9216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2D655CEF-814D-9509-0D3A-5704B30C53C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657457" y="2417084"/>
                  <a:ext cx="133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D8672675-F8FB-9ECB-EBEA-0D711E5B2C6E}"/>
                    </a:ext>
                  </a:extLst>
                </p14:cNvPr>
                <p14:cNvContentPartPr/>
                <p14:nvPr/>
              </p14:nvContentPartPr>
              <p14:xfrm>
                <a:off x="4792457" y="2414924"/>
                <a:ext cx="35640" cy="5004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D8672675-F8FB-9ECB-EBEA-0D711E5B2C6E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788137" y="2410604"/>
                  <a:ext cx="44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B636C6BE-C87E-AADA-0299-B1E39793B1D8}"/>
                    </a:ext>
                  </a:extLst>
                </p14:cNvPr>
                <p14:cNvContentPartPr/>
                <p14:nvPr/>
              </p14:nvContentPartPr>
              <p14:xfrm>
                <a:off x="4895417" y="2308364"/>
                <a:ext cx="32400" cy="11844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B636C6BE-C87E-AADA-0299-B1E39793B1D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891097" y="2304044"/>
                  <a:ext cx="41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6F2A0B85-0BE0-C4A9-42B0-5CE807C7ED7E}"/>
                    </a:ext>
                  </a:extLst>
                </p14:cNvPr>
                <p14:cNvContentPartPr/>
                <p14:nvPr/>
              </p14:nvContentPartPr>
              <p14:xfrm>
                <a:off x="4904777" y="2392244"/>
                <a:ext cx="41400" cy="2232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6F2A0B85-0BE0-C4A9-42B0-5CE807C7ED7E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900457" y="2387924"/>
                  <a:ext cx="50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73B7D9A-0E2D-75C9-2190-CCC8694ECB1C}"/>
                    </a:ext>
                  </a:extLst>
                </p14:cNvPr>
                <p14:cNvContentPartPr/>
                <p14:nvPr/>
              </p14:nvContentPartPr>
              <p14:xfrm>
                <a:off x="4951217" y="2299724"/>
                <a:ext cx="35640" cy="10800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73B7D9A-0E2D-75C9-2190-CCC8694ECB1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946897" y="2295404"/>
                  <a:ext cx="44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B5C907B0-21D8-B41F-F2FB-BF9F5387F3A4}"/>
                    </a:ext>
                  </a:extLst>
                </p14:cNvPr>
                <p14:cNvContentPartPr/>
                <p14:nvPr/>
              </p14:nvContentPartPr>
              <p14:xfrm>
                <a:off x="4773737" y="2575124"/>
                <a:ext cx="138600" cy="946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B5C907B0-21D8-B41F-F2FB-BF9F5387F3A4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769417" y="2570804"/>
                  <a:ext cx="14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41B8743C-6A98-C1ED-6248-B6D5ABFD09F0}"/>
                    </a:ext>
                  </a:extLst>
                </p14:cNvPr>
                <p14:cNvContentPartPr/>
                <p14:nvPr/>
              </p14:nvContentPartPr>
              <p14:xfrm>
                <a:off x="4909817" y="2558204"/>
                <a:ext cx="23760" cy="8496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41B8743C-6A98-C1ED-6248-B6D5ABFD09F0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905497" y="2553884"/>
                  <a:ext cx="32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0437C61B-5BA6-FC1D-5580-C5B39F36F96A}"/>
                    </a:ext>
                  </a:extLst>
                </p14:cNvPr>
                <p14:cNvContentPartPr/>
                <p14:nvPr/>
              </p14:nvContentPartPr>
              <p14:xfrm>
                <a:off x="4945097" y="2466764"/>
                <a:ext cx="32760" cy="1692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0437C61B-5BA6-FC1D-5580-C5B39F36F96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940777" y="2462444"/>
                  <a:ext cx="41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DD0F5638-4E14-6957-3A2C-D32C670CB7C8}"/>
                    </a:ext>
                  </a:extLst>
                </p14:cNvPr>
                <p14:cNvContentPartPr/>
                <p14:nvPr/>
              </p14:nvContentPartPr>
              <p14:xfrm>
                <a:off x="4938617" y="2493764"/>
                <a:ext cx="119160" cy="7776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DD0F5638-4E14-6957-3A2C-D32C670CB7C8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4934297" y="2489444"/>
                  <a:ext cx="127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5E069D45-638A-8B3D-413C-AC8AD1D01E25}"/>
                    </a:ext>
                  </a:extLst>
                </p14:cNvPr>
                <p14:cNvContentPartPr/>
                <p14:nvPr/>
              </p14:nvContentPartPr>
              <p14:xfrm>
                <a:off x="4996937" y="2476844"/>
                <a:ext cx="214560" cy="14508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5E069D45-638A-8B3D-413C-AC8AD1D01E2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992617" y="2472524"/>
                  <a:ext cx="223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018E53C7-B735-3102-0716-7CCCB98CD762}"/>
                    </a:ext>
                  </a:extLst>
                </p14:cNvPr>
                <p14:cNvContentPartPr/>
                <p14:nvPr/>
              </p14:nvContentPartPr>
              <p14:xfrm>
                <a:off x="5274497" y="2270924"/>
                <a:ext cx="263160" cy="17856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018E53C7-B735-3102-0716-7CCCB98CD76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270177" y="2266604"/>
                  <a:ext cx="271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C96DA1C9-B08B-D005-F2B9-DE4A6AF03850}"/>
                    </a:ext>
                  </a:extLst>
                </p14:cNvPr>
                <p14:cNvContentPartPr/>
                <p14:nvPr/>
              </p14:nvContentPartPr>
              <p14:xfrm>
                <a:off x="5580497" y="2206844"/>
                <a:ext cx="28800" cy="7848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C96DA1C9-B08B-D005-F2B9-DE4A6AF0385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576177" y="2202524"/>
                  <a:ext cx="37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CF70087D-497F-79A1-01C4-C26E7AF90331}"/>
                    </a:ext>
                  </a:extLst>
                </p14:cNvPr>
                <p14:cNvContentPartPr/>
                <p14:nvPr/>
              </p14:nvContentPartPr>
              <p14:xfrm>
                <a:off x="5646737" y="2317004"/>
                <a:ext cx="12240" cy="1548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CF70087D-497F-79A1-01C4-C26E7AF90331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642417" y="2312684"/>
                  <a:ext cx="208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5AA9C762-0B87-BBE6-F8DD-5286899EA9A3}"/>
              </a:ext>
            </a:extLst>
          </p:cNvPr>
          <p:cNvGrpSpPr/>
          <p:nvPr/>
        </p:nvGrpSpPr>
        <p:grpSpPr>
          <a:xfrm>
            <a:off x="2555057" y="1800404"/>
            <a:ext cx="141120" cy="250200"/>
            <a:chOff x="2555057" y="1800404"/>
            <a:chExt cx="1411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CF653839-1CB3-48DF-1AA3-3CAE9606AFFD}"/>
                    </a:ext>
                  </a:extLst>
                </p14:cNvPr>
                <p14:cNvContentPartPr/>
                <p14:nvPr/>
              </p14:nvContentPartPr>
              <p14:xfrm>
                <a:off x="2555417" y="1800404"/>
                <a:ext cx="66240" cy="15516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CF653839-1CB3-48DF-1AA3-3CAE9606AFF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546417" y="1791404"/>
                  <a:ext cx="83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FEEBEC35-2FAB-CC70-48C5-30C5744CC10B}"/>
                    </a:ext>
                  </a:extLst>
                </p14:cNvPr>
                <p14:cNvContentPartPr/>
                <p14:nvPr/>
              </p14:nvContentPartPr>
              <p14:xfrm>
                <a:off x="2555057" y="1810484"/>
                <a:ext cx="141120" cy="24012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FEEBEC35-2FAB-CC70-48C5-30C5744CC10B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546417" y="1801484"/>
                  <a:ext cx="15876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586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31756F-3C8F-50DA-BE5F-CC0BAB07CA6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303335" y="1984024"/>
            <a:ext cx="0" cy="3243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056655-C119-D3A3-6FD7-69F14EEF5860}"/>
              </a:ext>
            </a:extLst>
          </p:cNvPr>
          <p:cNvSpPr/>
          <p:nvPr/>
        </p:nvSpPr>
        <p:spPr>
          <a:xfrm>
            <a:off x="583335" y="1624024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홈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51E10-F353-967F-5CCD-717D417BA0F7}"/>
              </a:ext>
            </a:extLst>
          </p:cNvPr>
          <p:cNvSpPr/>
          <p:nvPr/>
        </p:nvSpPr>
        <p:spPr>
          <a:xfrm>
            <a:off x="403335" y="2802043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오늘 사용할 화장품 목록 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4CC1DC-CA60-D00C-0C4B-4DA764608F48}"/>
              </a:ext>
            </a:extLst>
          </p:cNvPr>
          <p:cNvSpPr/>
          <p:nvPr/>
        </p:nvSpPr>
        <p:spPr>
          <a:xfrm>
            <a:off x="403335" y="2173540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피부관리 경과일 표시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44539C-71FE-0292-64F4-690BFA0FD555}"/>
              </a:ext>
            </a:extLst>
          </p:cNvPr>
          <p:cNvSpPr/>
          <p:nvPr/>
        </p:nvSpPr>
        <p:spPr>
          <a:xfrm>
            <a:off x="403335" y="4687552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trike="sngStrike" dirty="0">
                <a:solidFill>
                  <a:schemeClr val="tx1"/>
                </a:solidFill>
              </a:rPr>
              <a:t>리마인드 보기 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(1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년 전 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/ 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계절별 추천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)</a:t>
            </a:r>
            <a:endParaRPr lang="ko-KR" altLang="en-US" sz="1400" strike="sngStrike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DC6386C-5502-0F48-4915-96EC93BB0AD5}"/>
              </a:ext>
            </a:extLst>
          </p:cNvPr>
          <p:cNvCxnSpPr>
            <a:cxnSpLocks/>
            <a:stCxn id="119" idx="3"/>
            <a:endCxn id="111" idx="1"/>
          </p:cNvCxnSpPr>
          <p:nvPr/>
        </p:nvCxnSpPr>
        <p:spPr>
          <a:xfrm flipV="1">
            <a:off x="2203335" y="3183495"/>
            <a:ext cx="306835" cy="5170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D21D88D-707B-80FC-0212-EBD32610F973}"/>
              </a:ext>
            </a:extLst>
          </p:cNvPr>
          <p:cNvCxnSpPr>
            <a:cxnSpLocks/>
            <a:stCxn id="73" idx="2"/>
            <a:endCxn id="76" idx="2"/>
          </p:cNvCxnSpPr>
          <p:nvPr/>
        </p:nvCxnSpPr>
        <p:spPr>
          <a:xfrm>
            <a:off x="5177885" y="1984024"/>
            <a:ext cx="0" cy="2507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9BB4C3-4627-15CA-39A4-6B3C36276FAC}"/>
              </a:ext>
            </a:extLst>
          </p:cNvPr>
          <p:cNvSpPr/>
          <p:nvPr/>
        </p:nvSpPr>
        <p:spPr>
          <a:xfrm>
            <a:off x="4457885" y="1624024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화장품 등록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6142-220C-7071-0EFA-8729A8AF6C3B}"/>
              </a:ext>
            </a:extLst>
          </p:cNvPr>
          <p:cNvSpPr/>
          <p:nvPr/>
        </p:nvSpPr>
        <p:spPr>
          <a:xfrm>
            <a:off x="4277885" y="2194260"/>
            <a:ext cx="180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브랜드명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제품명 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81CB0C-91D9-1DD1-7A50-99B0548D0F21}"/>
              </a:ext>
            </a:extLst>
          </p:cNvPr>
          <p:cNvSpPr/>
          <p:nvPr/>
        </p:nvSpPr>
        <p:spPr>
          <a:xfrm>
            <a:off x="4277885" y="2899887"/>
            <a:ext cx="180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 선택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C86B38A-9923-D76B-0808-03F9496EBBDB}"/>
              </a:ext>
            </a:extLst>
          </p:cNvPr>
          <p:cNvSpPr/>
          <p:nvPr/>
        </p:nvSpPr>
        <p:spPr>
          <a:xfrm>
            <a:off x="4277885" y="4131141"/>
            <a:ext cx="180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주기 설정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8C4B0FA-B07C-C619-15A2-B58AE1DC58C9}"/>
              </a:ext>
            </a:extLst>
          </p:cNvPr>
          <p:cNvCxnSpPr>
            <a:cxnSpLocks/>
            <a:stCxn id="84" idx="2"/>
            <a:endCxn id="87" idx="2"/>
          </p:cNvCxnSpPr>
          <p:nvPr/>
        </p:nvCxnSpPr>
        <p:spPr>
          <a:xfrm>
            <a:off x="7147461" y="1938016"/>
            <a:ext cx="0" cy="236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90D5D35-C318-FCF6-281A-09A4F954A3AA}"/>
              </a:ext>
            </a:extLst>
          </p:cNvPr>
          <p:cNvSpPr/>
          <p:nvPr/>
        </p:nvSpPr>
        <p:spPr>
          <a:xfrm>
            <a:off x="6427461" y="1578016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화장품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8222257-806E-C4ED-E99D-88E8A131A221}"/>
              </a:ext>
            </a:extLst>
          </p:cNvPr>
          <p:cNvSpPr/>
          <p:nvPr/>
        </p:nvSpPr>
        <p:spPr>
          <a:xfrm>
            <a:off x="6247461" y="2307533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리스트 확인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C28E031-04D9-C4D6-AA06-8EC8F5F63B31}"/>
              </a:ext>
            </a:extLst>
          </p:cNvPr>
          <p:cNvSpPr/>
          <p:nvPr/>
        </p:nvSpPr>
        <p:spPr>
          <a:xfrm>
            <a:off x="6247461" y="3037049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필터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잘쓴템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 err="1">
                <a:solidFill>
                  <a:schemeClr val="tx1"/>
                </a:solidFill>
              </a:rPr>
              <a:t>무난템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 err="1">
                <a:solidFill>
                  <a:schemeClr val="tx1"/>
                </a:solidFill>
              </a:rPr>
              <a:t>비추템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30CEB6-4287-AC86-79D6-058DA7EB7CFF}"/>
              </a:ext>
            </a:extLst>
          </p:cNvPr>
          <p:cNvSpPr/>
          <p:nvPr/>
        </p:nvSpPr>
        <p:spPr>
          <a:xfrm>
            <a:off x="6247461" y="3766565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 수정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626139B-146F-2EF1-6525-BA71728EE9A5}"/>
              </a:ext>
            </a:extLst>
          </p:cNvPr>
          <p:cNvCxnSpPr>
            <a:cxnSpLocks/>
            <a:stCxn id="85" idx="3"/>
            <a:endCxn id="93" idx="1"/>
          </p:cNvCxnSpPr>
          <p:nvPr/>
        </p:nvCxnSpPr>
        <p:spPr>
          <a:xfrm>
            <a:off x="8047461" y="2577533"/>
            <a:ext cx="595639" cy="4141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4352834-C0B1-1663-65D6-CA90FE8495AE}"/>
              </a:ext>
            </a:extLst>
          </p:cNvPr>
          <p:cNvSpPr/>
          <p:nvPr/>
        </p:nvSpPr>
        <p:spPr>
          <a:xfrm>
            <a:off x="8643100" y="2811655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횟수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25789C3-059F-2C09-F1B5-36E8D2FA1A09}"/>
              </a:ext>
            </a:extLst>
          </p:cNvPr>
          <p:cNvCxnSpPr>
            <a:cxnSpLocks/>
            <a:stCxn id="93" idx="2"/>
            <a:endCxn id="101" idx="0"/>
          </p:cNvCxnSpPr>
          <p:nvPr/>
        </p:nvCxnSpPr>
        <p:spPr>
          <a:xfrm>
            <a:off x="9363100" y="3171655"/>
            <a:ext cx="0" cy="7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EC26237-5A88-4380-43A4-DFF47E3CA60E}"/>
              </a:ext>
            </a:extLst>
          </p:cNvPr>
          <p:cNvSpPr/>
          <p:nvPr/>
        </p:nvSpPr>
        <p:spPr>
          <a:xfrm>
            <a:off x="8643100" y="3423714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평가 요약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D44B730-8577-FE62-A5A4-CD4022B085E4}"/>
              </a:ext>
            </a:extLst>
          </p:cNvPr>
          <p:cNvSpPr/>
          <p:nvPr/>
        </p:nvSpPr>
        <p:spPr>
          <a:xfrm>
            <a:off x="8643100" y="3928627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최근 사용일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BBD64DA-A12C-F8BA-CB56-16D2BC3220F7}"/>
              </a:ext>
            </a:extLst>
          </p:cNvPr>
          <p:cNvCxnSpPr>
            <a:cxnSpLocks/>
            <a:stCxn id="105" idx="2"/>
            <a:endCxn id="108" idx="2"/>
          </p:cNvCxnSpPr>
          <p:nvPr/>
        </p:nvCxnSpPr>
        <p:spPr>
          <a:xfrm>
            <a:off x="12057376" y="1984024"/>
            <a:ext cx="0" cy="236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512D586-5341-2426-0945-9AD6791FE91A}"/>
              </a:ext>
            </a:extLst>
          </p:cNvPr>
          <p:cNvSpPr/>
          <p:nvPr/>
        </p:nvSpPr>
        <p:spPr>
          <a:xfrm>
            <a:off x="11337376" y="1624024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680064C-415C-80BB-092B-0D40D71EB76D}"/>
              </a:ext>
            </a:extLst>
          </p:cNvPr>
          <p:cNvSpPr/>
          <p:nvPr/>
        </p:nvSpPr>
        <p:spPr>
          <a:xfrm>
            <a:off x="11157376" y="2353541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알림 시간 설정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B78ECF-CAE3-777E-3927-C1CF6A3C2101}"/>
              </a:ext>
            </a:extLst>
          </p:cNvPr>
          <p:cNvSpPr/>
          <p:nvPr/>
        </p:nvSpPr>
        <p:spPr>
          <a:xfrm>
            <a:off x="11157376" y="3083057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피부관리 시작일 초기화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E4E225F-32DB-03BB-7AA6-E40C6E58833A}"/>
              </a:ext>
            </a:extLst>
          </p:cNvPr>
          <p:cNvSpPr/>
          <p:nvPr/>
        </p:nvSpPr>
        <p:spPr>
          <a:xfrm>
            <a:off x="11157376" y="3812573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초기화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25899E14-B2CF-C4B7-A447-C1D8663887C3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정보 구조 설계</a:t>
            </a:r>
            <a:endParaRPr lang="en-US" altLang="ko-KR" sz="2800" dirty="0"/>
          </a:p>
          <a:p>
            <a:r>
              <a:rPr lang="en-US" altLang="ko-KR" sz="2800" dirty="0"/>
              <a:t>(Information Architecture)</a:t>
            </a:r>
            <a:endParaRPr lang="ko-KR" altLang="en-US" sz="2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D21638-3A6D-4B68-523C-260CE1D6B4C8}"/>
              </a:ext>
            </a:extLst>
          </p:cNvPr>
          <p:cNvSpPr/>
          <p:nvPr/>
        </p:nvSpPr>
        <p:spPr>
          <a:xfrm>
            <a:off x="2510170" y="2913495"/>
            <a:ext cx="1440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목록에서 제품 추가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164723-5888-B891-D270-7D2A5AD10C4C}"/>
              </a:ext>
            </a:extLst>
          </p:cNvPr>
          <p:cNvSpPr/>
          <p:nvPr/>
        </p:nvSpPr>
        <p:spPr>
          <a:xfrm>
            <a:off x="2503222" y="4426557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여부 체크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51D8907-75E5-B7D4-68C1-3EA15810F04C}"/>
              </a:ext>
            </a:extLst>
          </p:cNvPr>
          <p:cNvSpPr/>
          <p:nvPr/>
        </p:nvSpPr>
        <p:spPr>
          <a:xfrm>
            <a:off x="403335" y="4059049"/>
            <a:ext cx="180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체크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D85DBA4-ED25-179A-74F4-56C820E3E323}"/>
              </a:ext>
            </a:extLst>
          </p:cNvPr>
          <p:cNvSpPr/>
          <p:nvPr/>
        </p:nvSpPr>
        <p:spPr>
          <a:xfrm>
            <a:off x="403335" y="3430546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목록에 </a:t>
            </a:r>
            <a:r>
              <a:rPr lang="en-US" altLang="ko-KR" sz="1400" dirty="0">
                <a:solidFill>
                  <a:schemeClr val="tx1"/>
                </a:solidFill>
              </a:rPr>
              <a:t>‘</a:t>
            </a:r>
            <a:r>
              <a:rPr lang="ko-KR" altLang="en-US" sz="1400" dirty="0">
                <a:solidFill>
                  <a:schemeClr val="tx1"/>
                </a:solidFill>
              </a:rPr>
              <a:t>제품 추가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BEE44BF4-E839-0043-AE1F-96B69002D12D}"/>
              </a:ext>
            </a:extLst>
          </p:cNvPr>
          <p:cNvCxnSpPr>
            <a:cxnSpLocks/>
            <a:stCxn id="116" idx="3"/>
            <a:endCxn id="133" idx="1"/>
          </p:cNvCxnSpPr>
          <p:nvPr/>
        </p:nvCxnSpPr>
        <p:spPr>
          <a:xfrm>
            <a:off x="2203335" y="4239049"/>
            <a:ext cx="299887" cy="8405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EA95A08-E147-96AB-56B6-B3F82C0587B5}"/>
              </a:ext>
            </a:extLst>
          </p:cNvPr>
          <p:cNvSpPr/>
          <p:nvPr/>
        </p:nvSpPr>
        <p:spPr>
          <a:xfrm>
            <a:off x="2503222" y="4899646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평가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선택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DD16C1-DF46-41CD-0384-C3F6E124DA55}"/>
              </a:ext>
            </a:extLst>
          </p:cNvPr>
          <p:cNvSpPr/>
          <p:nvPr/>
        </p:nvSpPr>
        <p:spPr>
          <a:xfrm>
            <a:off x="2487705" y="2318518"/>
            <a:ext cx="144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시간 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FFF514-1362-FF0A-EB47-292B4B22F1CF}"/>
              </a:ext>
            </a:extLst>
          </p:cNvPr>
          <p:cNvSpPr/>
          <p:nvPr/>
        </p:nvSpPr>
        <p:spPr>
          <a:xfrm>
            <a:off x="4277885" y="3425514"/>
            <a:ext cx="180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주요 성분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기능 선택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선택적 입력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8E494E6-C485-17C6-31FA-EC6A6F1224B7}"/>
              </a:ext>
            </a:extLst>
          </p:cNvPr>
          <p:cNvCxnSpPr>
            <a:cxnSpLocks/>
            <a:stCxn id="14" idx="3"/>
            <a:endCxn id="73" idx="1"/>
          </p:cNvCxnSpPr>
          <p:nvPr/>
        </p:nvCxnSpPr>
        <p:spPr>
          <a:xfrm flipV="1">
            <a:off x="3950170" y="1804024"/>
            <a:ext cx="507715" cy="194183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A22913-3779-7EE1-199C-91518581EFF7}"/>
              </a:ext>
            </a:extLst>
          </p:cNvPr>
          <p:cNvCxnSpPr>
            <a:cxnSpLocks/>
            <a:stCxn id="111" idx="2"/>
            <a:endCxn id="14" idx="0"/>
          </p:cNvCxnSpPr>
          <p:nvPr/>
        </p:nvCxnSpPr>
        <p:spPr>
          <a:xfrm>
            <a:off x="3230170" y="3453495"/>
            <a:ext cx="0" cy="112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0B358F-98C3-2EF4-A285-82F581FB66AE}"/>
              </a:ext>
            </a:extLst>
          </p:cNvPr>
          <p:cNvSpPr/>
          <p:nvPr/>
        </p:nvSpPr>
        <p:spPr>
          <a:xfrm>
            <a:off x="2510170" y="3565860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 제품 등록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6287E9-37C1-48ED-24A8-7CE1F5960B26}"/>
              </a:ext>
            </a:extLst>
          </p:cNvPr>
          <p:cNvCxnSpPr>
            <a:cxnSpLocks/>
            <a:stCxn id="112" idx="2"/>
            <a:endCxn id="133" idx="0"/>
          </p:cNvCxnSpPr>
          <p:nvPr/>
        </p:nvCxnSpPr>
        <p:spPr>
          <a:xfrm>
            <a:off x="3223222" y="4786557"/>
            <a:ext cx="0" cy="113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CD8482-D9A2-E6BC-FBD6-510D9E5D19DD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2203335" y="2498518"/>
            <a:ext cx="284370" cy="5735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32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162" descr="텍스트, 스크린샷, 원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58BC61-1E84-B41D-2817-409041B6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15" y="1074563"/>
            <a:ext cx="8211370" cy="5239808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A71FF2D-41E0-68EC-CC6D-8DFC7306DC17}"/>
              </a:ext>
            </a:extLst>
          </p:cNvPr>
          <p:cNvSpPr txBox="1"/>
          <p:nvPr/>
        </p:nvSpPr>
        <p:spPr>
          <a:xfrm>
            <a:off x="7182468" y="565751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165" name="제목 1">
            <a:extLst>
              <a:ext uri="{FF2B5EF4-FFF2-40B4-BE49-F238E27FC236}">
                <a16:creationId xmlns:a16="http://schemas.microsoft.com/office/drawing/2014/main" id="{D932A96B-3D14-692B-6DCA-AD39D9B6BE24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사용자 흐름</a:t>
            </a:r>
            <a:endParaRPr lang="en-US" altLang="ko-KR" sz="2800" dirty="0"/>
          </a:p>
          <a:p>
            <a:r>
              <a:rPr lang="en-US" altLang="ko-KR" sz="2800" dirty="0"/>
              <a:t>(User case diagram)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249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>
            <a:extLst>
              <a:ext uri="{FF2B5EF4-FFF2-40B4-BE49-F238E27FC236}">
                <a16:creationId xmlns:a16="http://schemas.microsoft.com/office/drawing/2014/main" id="{2EAF03AB-1013-4BCD-81DC-19130BC0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34" y="3150636"/>
            <a:ext cx="3888659" cy="3176421"/>
          </a:xfrm>
          <a:prstGeom prst="rect">
            <a:avLst/>
          </a:prstGeom>
        </p:spPr>
      </p:pic>
      <p:sp>
        <p:nvSpPr>
          <p:cNvPr id="97" name="제목 96">
            <a:extLst>
              <a:ext uri="{FF2B5EF4-FFF2-40B4-BE49-F238E27FC236}">
                <a16:creationId xmlns:a16="http://schemas.microsoft.com/office/drawing/2014/main" id="{DC9599F9-7D56-48BD-0EF8-CE73CF4D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610"/>
          </a:xfrm>
        </p:spPr>
        <p:txBody>
          <a:bodyPr/>
          <a:lstStyle/>
          <a:p>
            <a:r>
              <a:rPr lang="en-US" altLang="ko-KR" dirty="0"/>
              <a:t>APP Theme</a:t>
            </a:r>
            <a:endParaRPr lang="ko-KR" altLang="en-US" dirty="0"/>
          </a:p>
        </p:txBody>
      </p:sp>
      <p:sp>
        <p:nvSpPr>
          <p:cNvPr id="98" name="내용 개체 틀 97">
            <a:extLst>
              <a:ext uri="{FF2B5EF4-FFF2-40B4-BE49-F238E27FC236}">
                <a16:creationId xmlns:a16="http://schemas.microsoft.com/office/drawing/2014/main" id="{4B0B653B-85AF-D146-87CC-FB9777DD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4"/>
            <a:ext cx="10515600" cy="48701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흰 바탕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깔끔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ko-KR" altLang="en-US" sz="2400" dirty="0"/>
              <a:t>가독성 높은 </a:t>
            </a:r>
            <a:r>
              <a:rPr lang="ko-KR" altLang="en-US" sz="2400" b="1" dirty="0"/>
              <a:t>고딕체</a:t>
            </a:r>
            <a:endParaRPr lang="en-US" altLang="ko-KR" sz="2400" b="1" dirty="0"/>
          </a:p>
          <a:p>
            <a:r>
              <a:rPr lang="ko-KR" altLang="en-US" sz="2400" dirty="0"/>
              <a:t>둥근 모서리 </a:t>
            </a:r>
            <a:r>
              <a:rPr lang="en-US" altLang="ko-KR" sz="2400" dirty="0"/>
              <a:t>(10px)</a:t>
            </a:r>
          </a:p>
          <a:p>
            <a:r>
              <a:rPr lang="ko-KR" altLang="en-US" sz="2400" dirty="0"/>
              <a:t>인스타 같은 현대적인 </a:t>
            </a:r>
            <a:r>
              <a:rPr lang="en-US" altLang="ko-KR" sz="2400" dirty="0"/>
              <a:t>UI </a:t>
            </a:r>
            <a:r>
              <a:rPr lang="ko-KR" altLang="en-US" sz="2400" dirty="0"/>
              <a:t>추구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14:cNvPr>
              <p14:cNvContentPartPr/>
              <p14:nvPr/>
            </p14:nvContentPartPr>
            <p14:xfrm>
              <a:off x="-907107" y="116117"/>
              <a:ext cx="44280" cy="540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6107" y="107477"/>
                <a:ext cx="6192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7A87D755-2EBB-F926-B96A-B46B28315C6E}"/>
              </a:ext>
            </a:extLst>
          </p:cNvPr>
          <p:cNvSpPr txBox="1"/>
          <p:nvPr/>
        </p:nvSpPr>
        <p:spPr>
          <a:xfrm>
            <a:off x="1799303" y="4933336"/>
            <a:ext cx="24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텍스트 </a:t>
            </a:r>
            <a:r>
              <a:rPr lang="en-US" altLang="ko-KR" dirty="0"/>
              <a:t>/ </a:t>
            </a:r>
            <a:r>
              <a:rPr lang="ko-KR" altLang="en-US" dirty="0"/>
              <a:t>강조 아이콘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201F3-7C9D-F6E4-A22B-0EAEC1F6871D}"/>
              </a:ext>
            </a:extLst>
          </p:cNvPr>
          <p:cNvSpPr txBox="1"/>
          <p:nvPr/>
        </p:nvSpPr>
        <p:spPr>
          <a:xfrm>
            <a:off x="1047135" y="5633884"/>
            <a:ext cx="315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en-US" altLang="ko-KR" dirty="0"/>
              <a:t>/ </a:t>
            </a:r>
            <a:r>
              <a:rPr lang="ko-KR" altLang="en-US" dirty="0"/>
              <a:t>카드 </a:t>
            </a:r>
            <a:r>
              <a:rPr lang="en-US" altLang="ko-KR" dirty="0"/>
              <a:t>/ </a:t>
            </a:r>
            <a:r>
              <a:rPr lang="ko-KR" altLang="en-US" dirty="0"/>
              <a:t>입력 필드 배경</a:t>
            </a:r>
          </a:p>
        </p:txBody>
      </p:sp>
    </p:spTree>
    <p:extLst>
      <p:ext uri="{BB962C8B-B14F-4D97-AF65-F5344CB8AC3E}">
        <p14:creationId xmlns:p14="http://schemas.microsoft.com/office/powerpoint/2010/main" val="291339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BC3BB8-6E66-FD60-9755-4BA9EC098018}"/>
              </a:ext>
            </a:extLst>
          </p:cNvPr>
          <p:cNvSpPr/>
          <p:nvPr/>
        </p:nvSpPr>
        <p:spPr>
          <a:xfrm>
            <a:off x="3165799" y="1628216"/>
            <a:ext cx="2973559" cy="333903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27A9F-ED50-5653-817C-D5054D681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233856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DFDBBC3-08A5-DD21-1FA7-AEAD2E9904C7}"/>
              </a:ext>
            </a:extLst>
          </p:cNvPr>
          <p:cNvSpPr>
            <a:spLocks/>
          </p:cNvSpPr>
          <p:nvPr/>
        </p:nvSpPr>
        <p:spPr>
          <a:xfrm>
            <a:off x="3165800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단색으로 채워진">
            <a:extLst>
              <a:ext uri="{FF2B5EF4-FFF2-40B4-BE49-F238E27FC236}">
                <a16:creationId xmlns:a16="http://schemas.microsoft.com/office/drawing/2014/main" id="{91DA1A9B-45C5-6F1A-90B4-638FD4FD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7952" y="6175224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A4AD62-46F5-8A5C-E362-1A64EE9EB0AB}"/>
              </a:ext>
            </a:extLst>
          </p:cNvPr>
          <p:cNvCxnSpPr>
            <a:cxnSpLocks/>
          </p:cNvCxnSpPr>
          <p:nvPr/>
        </p:nvCxnSpPr>
        <p:spPr>
          <a:xfrm>
            <a:off x="3169162" y="6086935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래픽 23" descr="목록 윤곽선">
            <a:extLst>
              <a:ext uri="{FF2B5EF4-FFF2-40B4-BE49-F238E27FC236}">
                <a16:creationId xmlns:a16="http://schemas.microsoft.com/office/drawing/2014/main" id="{92E9E464-BAF2-4966-B2C1-413F65BEA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0787" y="6175224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362C55-3787-B297-AF6D-A4191634305D}"/>
              </a:ext>
            </a:extLst>
          </p:cNvPr>
          <p:cNvSpPr txBox="1"/>
          <p:nvPr/>
        </p:nvSpPr>
        <p:spPr>
          <a:xfrm>
            <a:off x="3354191" y="1278202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피부 관리를 시작한 지 </a:t>
            </a:r>
            <a:r>
              <a:rPr lang="en-US" altLang="ko-KR" sz="1200" dirty="0"/>
              <a:t>N</a:t>
            </a:r>
            <a:r>
              <a:rPr lang="ko-KR" altLang="en-US" sz="1200" dirty="0"/>
              <a:t>일 째예요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A02AF8-30E0-345A-F81A-089EEB998838}"/>
              </a:ext>
            </a:extLst>
          </p:cNvPr>
          <p:cNvSpPr/>
          <p:nvPr/>
        </p:nvSpPr>
        <p:spPr>
          <a:xfrm>
            <a:off x="3278686" y="2000550"/>
            <a:ext cx="2736850" cy="2289839"/>
          </a:xfrm>
          <a:prstGeom prst="roundRect">
            <a:avLst>
              <a:gd name="adj" fmla="val 877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E237D3-E41E-36FD-DF72-D4B7E48725C1}"/>
              </a:ext>
            </a:extLst>
          </p:cNvPr>
          <p:cNvSpPr txBox="1"/>
          <p:nvPr/>
        </p:nvSpPr>
        <p:spPr>
          <a:xfrm>
            <a:off x="3165800" y="1699908"/>
            <a:ext cx="297355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오늘 사용할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8CDC7-2CA0-07B2-9B0E-DD00993B87D8}"/>
              </a:ext>
            </a:extLst>
          </p:cNvPr>
          <p:cNvSpPr txBox="1"/>
          <p:nvPr/>
        </p:nvSpPr>
        <p:spPr>
          <a:xfrm>
            <a:off x="3354191" y="75375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MY</a:t>
            </a:r>
            <a:r>
              <a:rPr lang="ko-KR" altLang="en-US" b="1" dirty="0"/>
              <a:t> </a:t>
            </a:r>
            <a:r>
              <a:rPr lang="en-US" altLang="ko-KR" b="1" dirty="0"/>
              <a:t>SKINCARE MATE</a:t>
            </a:r>
            <a:endParaRPr lang="ko-KR" altLang="en-US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A61FA0-E199-7F39-DBA9-AB7155390428}"/>
              </a:ext>
            </a:extLst>
          </p:cNvPr>
          <p:cNvCxnSpPr>
            <a:cxnSpLocks/>
          </p:cNvCxnSpPr>
          <p:nvPr/>
        </p:nvCxnSpPr>
        <p:spPr>
          <a:xfrm>
            <a:off x="3169162" y="119426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82F32BF8-EA78-89C0-3598-53FC30769B4E}"/>
              </a:ext>
            </a:extLst>
          </p:cNvPr>
          <p:cNvSpPr/>
          <p:nvPr/>
        </p:nvSpPr>
        <p:spPr>
          <a:xfrm>
            <a:off x="6277831" y="794759"/>
            <a:ext cx="1045079" cy="250276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로고로 대체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CAC97BE8-A23C-E21F-8A7D-AC2D496D48F7}"/>
              </a:ext>
            </a:extLst>
          </p:cNvPr>
          <p:cNvSpPr/>
          <p:nvPr/>
        </p:nvSpPr>
        <p:spPr>
          <a:xfrm>
            <a:off x="6015536" y="1318938"/>
            <a:ext cx="1362329" cy="359993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손글씨</a:t>
            </a:r>
            <a:r>
              <a:rPr lang="ko-KR" altLang="en-US" sz="1100" dirty="0">
                <a:solidFill>
                  <a:schemeClr val="tx1"/>
                </a:solidFill>
              </a:rPr>
              <a:t> 같은 특이한 글씨체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F66262E1-5EAA-8354-573E-D8E7E8BCDDF6}"/>
              </a:ext>
            </a:extLst>
          </p:cNvPr>
          <p:cNvSpPr/>
          <p:nvPr/>
        </p:nvSpPr>
        <p:spPr>
          <a:xfrm>
            <a:off x="932499" y="2134848"/>
            <a:ext cx="2069477" cy="702152"/>
          </a:xfrm>
          <a:prstGeom prst="wedgeRectCallout">
            <a:avLst>
              <a:gd name="adj1" fmla="val 55619"/>
              <a:gd name="adj2" fmla="val -1931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이미지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브랜드</a:t>
            </a:r>
            <a:r>
              <a:rPr lang="en-US" altLang="ko-KR" sz="1100" dirty="0">
                <a:solidFill>
                  <a:schemeClr val="tx1"/>
                </a:solidFill>
              </a:rPr>
              <a:t>&amp;</a:t>
            </a:r>
            <a:r>
              <a:rPr lang="ko-KR" altLang="en-US" sz="1100" dirty="0">
                <a:solidFill>
                  <a:schemeClr val="tx1"/>
                </a:solidFill>
              </a:rPr>
              <a:t>제품명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이 카드의 크기는 가변적임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1BF5463F-231D-CB98-EE96-5A45A7C45254}"/>
              </a:ext>
            </a:extLst>
          </p:cNvPr>
          <p:cNvSpPr/>
          <p:nvPr/>
        </p:nvSpPr>
        <p:spPr>
          <a:xfrm>
            <a:off x="5805926" y="4616053"/>
            <a:ext cx="1781547" cy="210994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 체크 페이지로 이동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010AD5E-0BEE-6774-F1F7-8EB3CB270CCF}"/>
              </a:ext>
            </a:extLst>
          </p:cNvPr>
          <p:cNvSpPr/>
          <p:nvPr/>
        </p:nvSpPr>
        <p:spPr>
          <a:xfrm>
            <a:off x="4706860" y="4562805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사용 체크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76C7D6D-B178-5275-C626-8E5198438BCF}"/>
              </a:ext>
            </a:extLst>
          </p:cNvPr>
          <p:cNvSpPr/>
          <p:nvPr/>
        </p:nvSpPr>
        <p:spPr>
          <a:xfrm>
            <a:off x="3630798" y="4562805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제품 추가</a:t>
            </a:r>
          </a:p>
        </p:txBody>
      </p:sp>
      <p:sp>
        <p:nvSpPr>
          <p:cNvPr id="106" name="말풍선: 사각형 105">
            <a:extLst>
              <a:ext uri="{FF2B5EF4-FFF2-40B4-BE49-F238E27FC236}">
                <a16:creationId xmlns:a16="http://schemas.microsoft.com/office/drawing/2014/main" id="{F707DCCA-996E-F641-9498-3B6FB89ADD61}"/>
              </a:ext>
            </a:extLst>
          </p:cNvPr>
          <p:cNvSpPr/>
          <p:nvPr/>
        </p:nvSpPr>
        <p:spPr>
          <a:xfrm>
            <a:off x="1576826" y="4616053"/>
            <a:ext cx="1781547" cy="210994"/>
          </a:xfrm>
          <a:prstGeom prst="wedgeRectCallout">
            <a:avLst>
              <a:gd name="adj1" fmla="val 53889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제품 추가 페이지로 이동</a:t>
            </a:r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A8887D1D-603D-33E2-2E8F-CF078FE37BBE}"/>
              </a:ext>
            </a:extLst>
          </p:cNvPr>
          <p:cNvSpPr/>
          <p:nvPr/>
        </p:nvSpPr>
        <p:spPr>
          <a:xfrm>
            <a:off x="6308023" y="2939211"/>
            <a:ext cx="2069477" cy="1462166"/>
          </a:xfrm>
          <a:prstGeom prst="wedgeRectCallout">
            <a:avLst>
              <a:gd name="adj1" fmla="val -60881"/>
              <a:gd name="adj2" fmla="val 1672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 목록을 대시보드에서 바로 수정 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제품 아예 안 쓰기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달 아이콘 모두 비활성화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아이콘 눌러서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 저장되어 있는 주기와 다른 시간에 사용하도록 설정할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558FD1C-7904-E3ED-ED3B-1E5A883B1E23}"/>
              </a:ext>
            </a:extLst>
          </p:cNvPr>
          <p:cNvGrpSpPr/>
          <p:nvPr/>
        </p:nvGrpSpPr>
        <p:grpSpPr>
          <a:xfrm>
            <a:off x="3447351" y="2181963"/>
            <a:ext cx="2414786" cy="1930840"/>
            <a:chOff x="3257568" y="2181963"/>
            <a:chExt cx="2414786" cy="19308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F353D7-3338-FB89-D504-9E8EBCC1605C}"/>
                </a:ext>
              </a:extLst>
            </p:cNvPr>
            <p:cNvGrpSpPr/>
            <p:nvPr/>
          </p:nvGrpSpPr>
          <p:grpSpPr>
            <a:xfrm>
              <a:off x="3257568" y="2181963"/>
              <a:ext cx="2414786" cy="400110"/>
              <a:chOff x="481752" y="1330665"/>
              <a:chExt cx="2414786" cy="40011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32EE939C-CC6F-89F8-1790-71BFCBB40CFF}"/>
                  </a:ext>
                </a:extLst>
              </p:cNvPr>
              <p:cNvSpPr/>
              <p:nvPr/>
            </p:nvSpPr>
            <p:spPr>
              <a:xfrm>
                <a:off x="481752" y="135072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10767-BFB2-A535-027C-55063EC037D4}"/>
                  </a:ext>
                </a:extLst>
              </p:cNvPr>
              <p:cNvSpPr txBox="1"/>
              <p:nvPr/>
            </p:nvSpPr>
            <p:spPr>
              <a:xfrm>
                <a:off x="866506" y="1330665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DF77A1-0254-8E14-386E-C268C49B66EC}"/>
                  </a:ext>
                </a:extLst>
              </p:cNvPr>
              <p:cNvGrpSpPr/>
              <p:nvPr/>
            </p:nvGrpSpPr>
            <p:grpSpPr>
              <a:xfrm>
                <a:off x="2223375" y="1350720"/>
                <a:ext cx="360000" cy="360000"/>
                <a:chOff x="2200320" y="2208597"/>
                <a:chExt cx="360000" cy="360000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E8C74C78-9E72-309B-9EA4-67F8D4B9D349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" name="그래픽 18" descr="어두움(작은 태양) 윤곽선">
                  <a:extLst>
                    <a:ext uri="{FF2B5EF4-FFF2-40B4-BE49-F238E27FC236}">
                      <a16:creationId xmlns:a16="http://schemas.microsoft.com/office/drawing/2014/main" id="{08BD306B-2D8A-D729-78D7-A77CA978C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ECEE9BF-1841-753D-0AE5-57B0255C75D6}"/>
                  </a:ext>
                </a:extLst>
              </p:cNvPr>
              <p:cNvGrpSpPr/>
              <p:nvPr/>
            </p:nvGrpSpPr>
            <p:grpSpPr>
              <a:xfrm>
                <a:off x="2608538" y="1386720"/>
                <a:ext cx="288000" cy="288000"/>
                <a:chOff x="2953030" y="2194616"/>
                <a:chExt cx="288000" cy="288000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F207D24-E124-4A8F-3BB4-84E004FF29E2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" name="그래픽 15" descr="달 윤곽선">
                  <a:extLst>
                    <a:ext uri="{FF2B5EF4-FFF2-40B4-BE49-F238E27FC236}">
                      <a16:creationId xmlns:a16="http://schemas.microsoft.com/office/drawing/2014/main" id="{0F472B26-176D-D3C0-20CD-CB908BD49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C74B7A8-7555-6071-7FE1-02D7101426B8}"/>
                </a:ext>
              </a:extLst>
            </p:cNvPr>
            <p:cNvGrpSpPr/>
            <p:nvPr/>
          </p:nvGrpSpPr>
          <p:grpSpPr>
            <a:xfrm>
              <a:off x="3257568" y="2697647"/>
              <a:ext cx="2414786" cy="400110"/>
              <a:chOff x="481752" y="1846349"/>
              <a:chExt cx="2414786" cy="40011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6F12C25-2C17-0E08-A55A-55779E589CA4}"/>
                  </a:ext>
                </a:extLst>
              </p:cNvPr>
              <p:cNvSpPr/>
              <p:nvPr/>
            </p:nvSpPr>
            <p:spPr>
              <a:xfrm>
                <a:off x="481752" y="186640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5CE069-D456-88DA-C1C9-AA492B376D4E}"/>
                  </a:ext>
                </a:extLst>
              </p:cNvPr>
              <p:cNvSpPr txBox="1"/>
              <p:nvPr/>
            </p:nvSpPr>
            <p:spPr>
              <a:xfrm>
                <a:off x="866506" y="1846349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C7B3CF9-F191-CD9A-9AC1-02A4A69814EB}"/>
                  </a:ext>
                </a:extLst>
              </p:cNvPr>
              <p:cNvGrpSpPr/>
              <p:nvPr/>
            </p:nvGrpSpPr>
            <p:grpSpPr>
              <a:xfrm>
                <a:off x="2223375" y="1866404"/>
                <a:ext cx="360000" cy="360000"/>
                <a:chOff x="2200320" y="2208597"/>
                <a:chExt cx="360000" cy="360000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77A3D84F-C3A6-FBAC-A60F-E361AC8C33F5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2" name="그래픽 41" descr="어두움(작은 태양) 윤곽선">
                  <a:extLst>
                    <a:ext uri="{FF2B5EF4-FFF2-40B4-BE49-F238E27FC236}">
                      <a16:creationId xmlns:a16="http://schemas.microsoft.com/office/drawing/2014/main" id="{34463CD5-7180-D8BB-FCC8-DDAC8C382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FC4E6F6-0258-55E2-7E9C-7B8F4BD79606}"/>
                  </a:ext>
                </a:extLst>
              </p:cNvPr>
              <p:cNvGrpSpPr/>
              <p:nvPr/>
            </p:nvGrpSpPr>
            <p:grpSpPr>
              <a:xfrm>
                <a:off x="2608538" y="1902404"/>
                <a:ext cx="288000" cy="288000"/>
                <a:chOff x="2953030" y="2194616"/>
                <a:chExt cx="288000" cy="288000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2F5F4B00-F342-BB85-21FE-BD412DB8105C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0" name="그래픽 39" descr="달 윤곽선">
                  <a:extLst>
                    <a:ext uri="{FF2B5EF4-FFF2-40B4-BE49-F238E27FC236}">
                      <a16:creationId xmlns:a16="http://schemas.microsoft.com/office/drawing/2014/main" id="{53AB7EA1-EB00-2A0E-C959-BBC0A9081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7B530BD-730B-A63D-37FC-A0AD09D957B3}"/>
                </a:ext>
              </a:extLst>
            </p:cNvPr>
            <p:cNvGrpSpPr/>
            <p:nvPr/>
          </p:nvGrpSpPr>
          <p:grpSpPr>
            <a:xfrm>
              <a:off x="3257568" y="3211248"/>
              <a:ext cx="2414786" cy="400110"/>
              <a:chOff x="481752" y="2359950"/>
              <a:chExt cx="2414786" cy="400110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C5C81F2-A16B-BDFB-1F9D-B4D3D57E605D}"/>
                  </a:ext>
                </a:extLst>
              </p:cNvPr>
              <p:cNvSpPr/>
              <p:nvPr/>
            </p:nvSpPr>
            <p:spPr>
              <a:xfrm>
                <a:off x="481752" y="23800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5276A6-8477-787F-F5FD-BCA9427A2697}"/>
                  </a:ext>
                </a:extLst>
              </p:cNvPr>
              <p:cNvSpPr txBox="1"/>
              <p:nvPr/>
            </p:nvSpPr>
            <p:spPr>
              <a:xfrm>
                <a:off x="866506" y="2359950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8FD096F-8D66-41B7-9DD8-78B7B47CC329}"/>
                  </a:ext>
                </a:extLst>
              </p:cNvPr>
              <p:cNvGrpSpPr/>
              <p:nvPr/>
            </p:nvGrpSpPr>
            <p:grpSpPr>
              <a:xfrm>
                <a:off x="2223375" y="2380005"/>
                <a:ext cx="360000" cy="360000"/>
                <a:chOff x="2200320" y="2208597"/>
                <a:chExt cx="360000" cy="36000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3F4130D0-6FEE-B569-14AB-21E65D606120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" name="그래픽 53" descr="어두움(작은 태양) 윤곽선">
                  <a:extLst>
                    <a:ext uri="{FF2B5EF4-FFF2-40B4-BE49-F238E27FC236}">
                      <a16:creationId xmlns:a16="http://schemas.microsoft.com/office/drawing/2014/main" id="{133CD38E-8EC9-198F-9539-DB78547A5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809F824-254E-26D6-46F6-51A5F6EE7E02}"/>
                  </a:ext>
                </a:extLst>
              </p:cNvPr>
              <p:cNvGrpSpPr/>
              <p:nvPr/>
            </p:nvGrpSpPr>
            <p:grpSpPr>
              <a:xfrm>
                <a:off x="2608538" y="2416005"/>
                <a:ext cx="288000" cy="288000"/>
                <a:chOff x="2953030" y="2194616"/>
                <a:chExt cx="288000" cy="2880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BE46584-8332-F52A-2A69-F04219D3DC1B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2" name="그래픽 51" descr="달 윤곽선">
                  <a:extLst>
                    <a:ext uri="{FF2B5EF4-FFF2-40B4-BE49-F238E27FC236}">
                      <a16:creationId xmlns:a16="http://schemas.microsoft.com/office/drawing/2014/main" id="{A0CE6107-0FAE-98A4-F658-7F911D93C2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A2C2A46-12EC-0B90-952F-F0F7725083E6}"/>
                </a:ext>
              </a:extLst>
            </p:cNvPr>
            <p:cNvGrpSpPr/>
            <p:nvPr/>
          </p:nvGrpSpPr>
          <p:grpSpPr>
            <a:xfrm>
              <a:off x="3257568" y="3712693"/>
              <a:ext cx="2414786" cy="400110"/>
              <a:chOff x="481752" y="2359950"/>
              <a:chExt cx="2414786" cy="40011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0F4EF1D-5F51-D383-88D2-FD4584638B7A}"/>
                  </a:ext>
                </a:extLst>
              </p:cNvPr>
              <p:cNvSpPr/>
              <p:nvPr/>
            </p:nvSpPr>
            <p:spPr>
              <a:xfrm>
                <a:off x="481752" y="238000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274551-AB70-D30A-AC5D-5162DE7D1B02}"/>
                  </a:ext>
                </a:extLst>
              </p:cNvPr>
              <p:cNvSpPr txBox="1"/>
              <p:nvPr/>
            </p:nvSpPr>
            <p:spPr>
              <a:xfrm>
                <a:off x="866506" y="2359950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432DC28-EFEA-06C2-90EA-53CBF38EF6D2}"/>
                  </a:ext>
                </a:extLst>
              </p:cNvPr>
              <p:cNvGrpSpPr/>
              <p:nvPr/>
            </p:nvGrpSpPr>
            <p:grpSpPr>
              <a:xfrm>
                <a:off x="2223375" y="2380005"/>
                <a:ext cx="360000" cy="360000"/>
                <a:chOff x="2200320" y="2208597"/>
                <a:chExt cx="360000" cy="360000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3A85D159-A58A-85EF-FC46-24E94AC66150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4" name="그래픽 63" descr="어두움(작은 태양) 윤곽선">
                  <a:extLst>
                    <a:ext uri="{FF2B5EF4-FFF2-40B4-BE49-F238E27FC236}">
                      <a16:creationId xmlns:a16="http://schemas.microsoft.com/office/drawing/2014/main" id="{66E6BCFE-B191-2398-19E3-D22A4965D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98FB2C4-1EB6-53E4-9EAB-7CC558F2B454}"/>
                  </a:ext>
                </a:extLst>
              </p:cNvPr>
              <p:cNvGrpSpPr/>
              <p:nvPr/>
            </p:nvGrpSpPr>
            <p:grpSpPr>
              <a:xfrm>
                <a:off x="2608538" y="2416005"/>
                <a:ext cx="288000" cy="288000"/>
                <a:chOff x="2953030" y="2194616"/>
                <a:chExt cx="288000" cy="288000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CF222062-C74C-D7B5-9ED6-6613BA7037B3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2" name="그래픽 61" descr="달 윤곽선">
                  <a:extLst>
                    <a:ext uri="{FF2B5EF4-FFF2-40B4-BE49-F238E27FC236}">
                      <a16:creationId xmlns:a16="http://schemas.microsoft.com/office/drawing/2014/main" id="{6A99D92F-D0C9-FC79-B062-6C18ED780E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7" name="그래픽 66" descr="단일 톱니바퀴 윤곽선">
            <a:extLst>
              <a:ext uri="{FF2B5EF4-FFF2-40B4-BE49-F238E27FC236}">
                <a16:creationId xmlns:a16="http://schemas.microsoft.com/office/drawing/2014/main" id="{3FF36B26-9F2C-5BA7-0AF2-48930FA820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3623" y="6175224"/>
            <a:ext cx="360000" cy="360000"/>
          </a:xfrm>
          <a:prstGeom prst="rect">
            <a:avLst/>
          </a:prstGeom>
        </p:spPr>
      </p:pic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0E1F9FE6-F0BE-C806-A39B-F5164716EEA9}"/>
              </a:ext>
            </a:extLst>
          </p:cNvPr>
          <p:cNvSpPr/>
          <p:nvPr/>
        </p:nvSpPr>
        <p:spPr>
          <a:xfrm>
            <a:off x="6381020" y="6229967"/>
            <a:ext cx="2320157" cy="28549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순서대로 </a:t>
            </a:r>
            <a:r>
              <a:rPr lang="ko-KR" altLang="en-US" sz="1100" dirty="0" err="1">
                <a:solidFill>
                  <a:schemeClr val="tx1"/>
                </a:solidFill>
              </a:rPr>
              <a:t>홈탭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목록탭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설정 탭</a:t>
            </a:r>
          </a:p>
        </p:txBody>
      </p:sp>
    </p:spTree>
    <p:extLst>
      <p:ext uri="{BB962C8B-B14F-4D97-AF65-F5344CB8AC3E}">
        <p14:creationId xmlns:p14="http://schemas.microsoft.com/office/powerpoint/2010/main" val="263800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93DF-1284-864B-6F3B-3B96462FD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29DCE5-28DF-4294-FCDD-0D9CB40E6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618989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사용할 화장품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기존목록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E4D7555-4513-516E-289E-8903B8E438CA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324559-4225-213A-A7FE-7AB08456056B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제품 목록에서 추가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050F05-ED70-9588-8C68-0DB804C91A60}"/>
              </a:ext>
            </a:extLst>
          </p:cNvPr>
          <p:cNvCxnSpPr>
            <a:cxnSpLocks/>
          </p:cNvCxnSpPr>
          <p:nvPr/>
        </p:nvCxnSpPr>
        <p:spPr>
          <a:xfrm>
            <a:off x="366541" y="1083003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9BB5DCBD-6E45-9742-75BB-A99E455E60D2}"/>
              </a:ext>
            </a:extLst>
          </p:cNvPr>
          <p:cNvSpPr/>
          <p:nvPr/>
        </p:nvSpPr>
        <p:spPr>
          <a:xfrm>
            <a:off x="3359611" y="740329"/>
            <a:ext cx="1200590" cy="241136"/>
          </a:xfrm>
          <a:prstGeom prst="wedgeRectCallout">
            <a:avLst>
              <a:gd name="adj1" fmla="val -55185"/>
              <a:gd name="adj2" fmla="val 24183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 완료 버튼</a:t>
            </a: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F34AD8F6-00F9-D76C-A1AB-82426B3DCC86}"/>
              </a:ext>
            </a:extLst>
          </p:cNvPr>
          <p:cNvSpPr/>
          <p:nvPr/>
        </p:nvSpPr>
        <p:spPr>
          <a:xfrm>
            <a:off x="3462035" y="1140214"/>
            <a:ext cx="1487379" cy="838111"/>
          </a:xfrm>
          <a:prstGeom prst="wedgeRectCallout">
            <a:avLst>
              <a:gd name="adj1" fmla="val -58592"/>
              <a:gd name="adj2" fmla="val -2896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기존에 등록된 화장품 목록에서 오늘 사용할 화장품을 체크하여 추가함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75ACFB9-C125-2FBD-FA55-E7BFF97FE28D}"/>
              </a:ext>
            </a:extLst>
          </p:cNvPr>
          <p:cNvSpPr/>
          <p:nvPr/>
        </p:nvSpPr>
        <p:spPr>
          <a:xfrm>
            <a:off x="367806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새 제품 추가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FADE42A2-013A-E9ED-3C92-52A78BE8E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433FA3-2804-A8F1-D32C-86806F8977C6}"/>
              </a:ext>
            </a:extLst>
          </p:cNvPr>
          <p:cNvSpPr/>
          <p:nvPr/>
        </p:nvSpPr>
        <p:spPr>
          <a:xfrm>
            <a:off x="3538059" y="6180180"/>
            <a:ext cx="2044283" cy="388673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제품 등록 페이지</a:t>
            </a:r>
            <a:r>
              <a:rPr lang="en-US" altLang="ko-KR" sz="1100" dirty="0">
                <a:solidFill>
                  <a:schemeClr val="tx1"/>
                </a:solidFill>
              </a:rPr>
              <a:t>(View-d-01)</a:t>
            </a:r>
            <a:r>
              <a:rPr lang="ko-KR" altLang="en-US" sz="1100" dirty="0">
                <a:solidFill>
                  <a:schemeClr val="tx1"/>
                </a:solidFill>
              </a:rPr>
              <a:t>로 이동하는 </a:t>
            </a:r>
            <a:r>
              <a:rPr lang="en-US" altLang="ko-KR" sz="1100" dirty="0">
                <a:solidFill>
                  <a:schemeClr val="tx1"/>
                </a:solidFill>
              </a:rPr>
              <a:t>FAB</a:t>
            </a:r>
          </a:p>
        </p:txBody>
      </p:sp>
      <p:pic>
        <p:nvPicPr>
          <p:cNvPr id="14" name="그래픽 13" descr="확인 표시 단색으로 채워진">
            <a:extLst>
              <a:ext uri="{FF2B5EF4-FFF2-40B4-BE49-F238E27FC236}">
                <a16:creationId xmlns:a16="http://schemas.microsoft.com/office/drawing/2014/main" id="{90B3DEC9-DF90-542B-BD6C-01E25FBD7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6056" y="758960"/>
            <a:ext cx="252000" cy="252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2AA1E-B441-C35C-E39A-1F91E76FAEAB}"/>
              </a:ext>
            </a:extLst>
          </p:cNvPr>
          <p:cNvGrpSpPr/>
          <p:nvPr/>
        </p:nvGrpSpPr>
        <p:grpSpPr>
          <a:xfrm>
            <a:off x="481752" y="1140214"/>
            <a:ext cx="2764192" cy="400110"/>
            <a:chOff x="481752" y="1117210"/>
            <a:chExt cx="2764192" cy="40011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9F9C816-FDAE-DDBA-7A64-9A47892C629E}"/>
                </a:ext>
              </a:extLst>
            </p:cNvPr>
            <p:cNvSpPr/>
            <p:nvPr/>
          </p:nvSpPr>
          <p:spPr>
            <a:xfrm>
              <a:off x="481752" y="1137265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175E4B-60A6-834F-69DD-5EDE997DC1D2}"/>
                </a:ext>
              </a:extLst>
            </p:cNvPr>
            <p:cNvSpPr txBox="1"/>
            <p:nvPr/>
          </p:nvSpPr>
          <p:spPr>
            <a:xfrm>
              <a:off x="866506" y="111721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9" name="그래픽 8" descr="배지 체크 표시1 단색으로 채워진">
              <a:extLst>
                <a:ext uri="{FF2B5EF4-FFF2-40B4-BE49-F238E27FC236}">
                  <a16:creationId xmlns:a16="http://schemas.microsoft.com/office/drawing/2014/main" id="{0E8047D1-C397-3A5B-098A-60650AA03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57944" y="1173265"/>
              <a:ext cx="288000" cy="2880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E99F8D-E940-E9FB-45B5-68D1206848A2}"/>
              </a:ext>
            </a:extLst>
          </p:cNvPr>
          <p:cNvGrpSpPr/>
          <p:nvPr/>
        </p:nvGrpSpPr>
        <p:grpSpPr>
          <a:xfrm>
            <a:off x="481752" y="1689834"/>
            <a:ext cx="2770014" cy="400110"/>
            <a:chOff x="481752" y="1661079"/>
            <a:chExt cx="2770014" cy="40011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51F3689-1139-4044-5EB5-7AED5282F780}"/>
                </a:ext>
              </a:extLst>
            </p:cNvPr>
            <p:cNvSpPr/>
            <p:nvPr/>
          </p:nvSpPr>
          <p:spPr>
            <a:xfrm>
              <a:off x="481752" y="168113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62912-AF2F-33DF-DE4D-49DA91182486}"/>
                </a:ext>
              </a:extLst>
            </p:cNvPr>
            <p:cNvSpPr txBox="1"/>
            <p:nvPr/>
          </p:nvSpPr>
          <p:spPr>
            <a:xfrm>
              <a:off x="866506" y="1661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>
                <a:latin typeface="+mj-lt"/>
              </a:endParaRPr>
            </a:p>
            <a:p>
              <a:r>
                <a:rPr lang="ko-KR" altLang="en-US" sz="1000">
                  <a:latin typeface="+mj-lt"/>
                </a:rPr>
                <a:t>제품명</a:t>
              </a:r>
              <a:endParaRPr lang="ko-KR" altLang="en-US" sz="1000" dirty="0">
                <a:latin typeface="+mj-lt"/>
              </a:endParaRPr>
            </a:p>
          </p:txBody>
        </p:sp>
        <p:pic>
          <p:nvPicPr>
            <p:cNvPr id="12" name="그래픽 11" descr="배지 체크 표시1 윤곽선">
              <a:extLst>
                <a:ext uri="{FF2B5EF4-FFF2-40B4-BE49-F238E27FC236}">
                  <a16:creationId xmlns:a16="http://schemas.microsoft.com/office/drawing/2014/main" id="{F68111EC-DFDA-10BB-5E05-7600A69EB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63766" y="1717134"/>
              <a:ext cx="288000" cy="2880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E9EB7E-BDF6-694A-6E3C-11BEFBA896FD}"/>
              </a:ext>
            </a:extLst>
          </p:cNvPr>
          <p:cNvGrpSpPr/>
          <p:nvPr/>
        </p:nvGrpSpPr>
        <p:grpSpPr>
          <a:xfrm>
            <a:off x="481752" y="2190165"/>
            <a:ext cx="2770014" cy="400110"/>
            <a:chOff x="481752" y="1661079"/>
            <a:chExt cx="2770014" cy="4001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1291E5F-AA13-400C-EC66-B02CB8EB303C}"/>
                </a:ext>
              </a:extLst>
            </p:cNvPr>
            <p:cNvSpPr/>
            <p:nvPr/>
          </p:nvSpPr>
          <p:spPr>
            <a:xfrm>
              <a:off x="481752" y="168113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59606D-1174-13BF-9350-0AD7FB309184}"/>
                </a:ext>
              </a:extLst>
            </p:cNvPr>
            <p:cNvSpPr txBox="1"/>
            <p:nvPr/>
          </p:nvSpPr>
          <p:spPr>
            <a:xfrm>
              <a:off x="866506" y="1661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>
                <a:latin typeface="+mj-lt"/>
              </a:endParaRPr>
            </a:p>
            <a:p>
              <a:r>
                <a:rPr lang="ko-KR" altLang="en-US" sz="1000">
                  <a:latin typeface="+mj-lt"/>
                </a:rPr>
                <a:t>제품명</a:t>
              </a:r>
              <a:endParaRPr lang="ko-KR" altLang="en-US" sz="1000" dirty="0">
                <a:latin typeface="+mj-lt"/>
              </a:endParaRPr>
            </a:p>
          </p:txBody>
        </p:sp>
        <p:pic>
          <p:nvPicPr>
            <p:cNvPr id="26" name="그래픽 25" descr="배지 체크 표시1 윤곽선">
              <a:extLst>
                <a:ext uri="{FF2B5EF4-FFF2-40B4-BE49-F238E27FC236}">
                  <a16:creationId xmlns:a16="http://schemas.microsoft.com/office/drawing/2014/main" id="{246CA083-1CFA-1308-5B7F-57A8C93E5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63766" y="1717134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8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1D10-A782-A126-658C-9C9D842A4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82AC6A-2D44-4B16-FF3D-B9A7B9373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99628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 체크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28650E8-87DB-15C9-82DC-9846BBDBB7F9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8A9E5-FD05-43E6-958A-46405533C507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 체크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2E2A4B-2479-C8B2-27C7-D22656C8DCDD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CA3498-83AF-D244-0CBE-B02B4F7DFD76}"/>
              </a:ext>
            </a:extLst>
          </p:cNvPr>
          <p:cNvGrpSpPr/>
          <p:nvPr/>
        </p:nvGrpSpPr>
        <p:grpSpPr>
          <a:xfrm>
            <a:off x="481752" y="1145395"/>
            <a:ext cx="2715652" cy="400110"/>
            <a:chOff x="481752" y="1145395"/>
            <a:chExt cx="2715652" cy="40011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FE92BF6-8C66-CE96-9315-31BB66E74D0D}"/>
                </a:ext>
              </a:extLst>
            </p:cNvPr>
            <p:cNvSpPr/>
            <p:nvPr/>
          </p:nvSpPr>
          <p:spPr>
            <a:xfrm>
              <a:off x="481752" y="116545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0FB0B7-342B-EE87-8D28-3BCFD487B2A5}"/>
                </a:ext>
              </a:extLst>
            </p:cNvPr>
            <p:cNvSpPr txBox="1"/>
            <p:nvPr/>
          </p:nvSpPr>
          <p:spPr>
            <a:xfrm>
              <a:off x="866506" y="114539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4523A80-C478-145F-E700-E0D1159E52AA}"/>
                </a:ext>
              </a:extLst>
            </p:cNvPr>
            <p:cNvGrpSpPr/>
            <p:nvPr/>
          </p:nvGrpSpPr>
          <p:grpSpPr>
            <a:xfrm>
              <a:off x="2524241" y="1165450"/>
              <a:ext cx="360000" cy="360000"/>
              <a:chOff x="2200320" y="2208597"/>
              <a:chExt cx="360000" cy="360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8F47787-FA34-66D4-F2FB-E9FD8114C6AF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래픽 41" descr="어두움(작은 태양) 윤곽선">
                <a:extLst>
                  <a:ext uri="{FF2B5EF4-FFF2-40B4-BE49-F238E27FC236}">
                    <a16:creationId xmlns:a16="http://schemas.microsoft.com/office/drawing/2014/main" id="{EE62ED99-5DEB-E45A-86A0-6FFAA47D5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E851D83-F3A4-F7C2-7AE7-F68E5F02B25F}"/>
                </a:ext>
              </a:extLst>
            </p:cNvPr>
            <p:cNvGrpSpPr/>
            <p:nvPr/>
          </p:nvGrpSpPr>
          <p:grpSpPr>
            <a:xfrm>
              <a:off x="2909404" y="1201450"/>
              <a:ext cx="288000" cy="288000"/>
              <a:chOff x="2953030" y="2194616"/>
              <a:chExt cx="288000" cy="288000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81014E8-C5A6-45F6-D2E3-3195A9EA2B56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" name="그래픽 39" descr="달 윤곽선">
                <a:extLst>
                  <a:ext uri="{FF2B5EF4-FFF2-40B4-BE49-F238E27FC236}">
                    <a16:creationId xmlns:a16="http://schemas.microsoft.com/office/drawing/2014/main" id="{7FE09915-2217-932A-4F47-DFDEC72A5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880606D-675F-6D2C-E40B-49BE06DA8689}"/>
              </a:ext>
            </a:extLst>
          </p:cNvPr>
          <p:cNvGrpSpPr/>
          <p:nvPr/>
        </p:nvGrpSpPr>
        <p:grpSpPr>
          <a:xfrm>
            <a:off x="481752" y="1661079"/>
            <a:ext cx="2715652" cy="400110"/>
            <a:chOff x="481752" y="1661079"/>
            <a:chExt cx="2715652" cy="40011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8D7CA02-CDAC-4958-3686-5524105027BA}"/>
                </a:ext>
              </a:extLst>
            </p:cNvPr>
            <p:cNvSpPr/>
            <p:nvPr/>
          </p:nvSpPr>
          <p:spPr>
            <a:xfrm>
              <a:off x="481752" y="1681134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0373080-2B4A-1332-F03C-31F69CABA6D5}"/>
                </a:ext>
              </a:extLst>
            </p:cNvPr>
            <p:cNvSpPr txBox="1"/>
            <p:nvPr/>
          </p:nvSpPr>
          <p:spPr>
            <a:xfrm>
              <a:off x="866506" y="1661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24EF638-56EB-DE94-8AD3-91B8A55C49B6}"/>
                </a:ext>
              </a:extLst>
            </p:cNvPr>
            <p:cNvGrpSpPr/>
            <p:nvPr/>
          </p:nvGrpSpPr>
          <p:grpSpPr>
            <a:xfrm>
              <a:off x="2524241" y="1681134"/>
              <a:ext cx="360000" cy="360000"/>
              <a:chOff x="2200320" y="2208597"/>
              <a:chExt cx="360000" cy="3600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0FE54885-6E53-F6F8-01FA-CA0B7E46F686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6" name="그래픽 65" descr="어두움(작은 태양) 윤곽선">
                <a:extLst>
                  <a:ext uri="{FF2B5EF4-FFF2-40B4-BE49-F238E27FC236}">
                    <a16:creationId xmlns:a16="http://schemas.microsoft.com/office/drawing/2014/main" id="{63CAAA3D-956D-30BF-32B3-2BA0BF471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00770BA-01B2-0F16-8F00-9763002EFC08}"/>
                </a:ext>
              </a:extLst>
            </p:cNvPr>
            <p:cNvGrpSpPr/>
            <p:nvPr/>
          </p:nvGrpSpPr>
          <p:grpSpPr>
            <a:xfrm>
              <a:off x="2909404" y="1717134"/>
              <a:ext cx="288000" cy="288000"/>
              <a:chOff x="2953030" y="2194616"/>
              <a:chExt cx="288000" cy="2880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842DB893-1F65-AFA5-1564-ED00217ACAC2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4" name="그래픽 63" descr="달 윤곽선">
                <a:extLst>
                  <a:ext uri="{FF2B5EF4-FFF2-40B4-BE49-F238E27FC236}">
                    <a16:creationId xmlns:a16="http://schemas.microsoft.com/office/drawing/2014/main" id="{5249D76B-79EC-5514-CAB9-A9E8A191A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D99171-940B-EDCD-A28D-8F03845B4FFA}"/>
              </a:ext>
            </a:extLst>
          </p:cNvPr>
          <p:cNvGrpSpPr/>
          <p:nvPr/>
        </p:nvGrpSpPr>
        <p:grpSpPr>
          <a:xfrm>
            <a:off x="481752" y="2174680"/>
            <a:ext cx="2715652" cy="400110"/>
            <a:chOff x="481752" y="2174680"/>
            <a:chExt cx="2715652" cy="40011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1608989-CC6C-3F39-073C-083DE1E7DB31}"/>
                </a:ext>
              </a:extLst>
            </p:cNvPr>
            <p:cNvSpPr/>
            <p:nvPr/>
          </p:nvSpPr>
          <p:spPr>
            <a:xfrm>
              <a:off x="481752" y="2194735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82155EB-B6B0-58BB-E16F-E6347093F1A3}"/>
                </a:ext>
              </a:extLst>
            </p:cNvPr>
            <p:cNvSpPr txBox="1"/>
            <p:nvPr/>
          </p:nvSpPr>
          <p:spPr>
            <a:xfrm>
              <a:off x="866506" y="217468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8E5CBAC-A62F-0795-D950-D1DD8BD5321C}"/>
                </a:ext>
              </a:extLst>
            </p:cNvPr>
            <p:cNvGrpSpPr/>
            <p:nvPr/>
          </p:nvGrpSpPr>
          <p:grpSpPr>
            <a:xfrm>
              <a:off x="2524241" y="2194735"/>
              <a:ext cx="360000" cy="360000"/>
              <a:chOff x="2200320" y="2208597"/>
              <a:chExt cx="360000" cy="360000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C02C85FF-D697-15F4-252F-5237763F3D04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그래픽 77" descr="어두움(작은 태양) 윤곽선">
                <a:extLst>
                  <a:ext uri="{FF2B5EF4-FFF2-40B4-BE49-F238E27FC236}">
                    <a16:creationId xmlns:a16="http://schemas.microsoft.com/office/drawing/2014/main" id="{CB6330B0-95FB-23BB-3AF8-C4DBA53BA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1ABAC81-C8C3-8DD9-6E32-8945ABDAF600}"/>
                </a:ext>
              </a:extLst>
            </p:cNvPr>
            <p:cNvGrpSpPr/>
            <p:nvPr/>
          </p:nvGrpSpPr>
          <p:grpSpPr>
            <a:xfrm>
              <a:off x="2909404" y="2230735"/>
              <a:ext cx="288000" cy="288000"/>
              <a:chOff x="2953030" y="2194616"/>
              <a:chExt cx="288000" cy="288000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C83999F-E89D-3231-3BDD-CE73E5DFA0A5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그래픽 75" descr="달 윤곽선">
                <a:extLst>
                  <a:ext uri="{FF2B5EF4-FFF2-40B4-BE49-F238E27FC236}">
                    <a16:creationId xmlns:a16="http://schemas.microsoft.com/office/drawing/2014/main" id="{988CE4D7-D63C-7FAE-CDB8-F9139E96C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808486DE-078A-D60E-180C-D85014C478C6}"/>
              </a:ext>
            </a:extLst>
          </p:cNvPr>
          <p:cNvSpPr/>
          <p:nvPr/>
        </p:nvSpPr>
        <p:spPr>
          <a:xfrm>
            <a:off x="3458673" y="1038849"/>
            <a:ext cx="1613594" cy="1631819"/>
          </a:xfrm>
          <a:prstGeom prst="wedgeRectCallout">
            <a:avLst>
              <a:gd name="adj1" fmla="val -55437"/>
              <a:gd name="adj2" fmla="val -2547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사용 여부를 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달 아이콘을 클릭해서 체크한다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기본값은 오늘 계획에 맞게 체크되어 있어 사용자가 완료 버튼을 바로 눌러서 간편하게 사용체크를 할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B5832B4-FA29-0674-C986-6A9EF70F6EFE}"/>
              </a:ext>
            </a:extLst>
          </p:cNvPr>
          <p:cNvSpPr/>
          <p:nvPr/>
        </p:nvSpPr>
        <p:spPr>
          <a:xfrm>
            <a:off x="367806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저장 및 다음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평가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E4229402-37F3-C074-903B-09C84A935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38B5C62-1B3F-C6DD-799D-93B7F92E5E28}"/>
              </a:ext>
            </a:extLst>
          </p:cNvPr>
          <p:cNvSpPr/>
          <p:nvPr/>
        </p:nvSpPr>
        <p:spPr>
          <a:xfrm>
            <a:off x="3538059" y="6180180"/>
            <a:ext cx="2044283" cy="388673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 체크 데이터가 저장되고 평가 화면으로 이동한다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49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E91AF-F47D-9702-D6C2-CC8247F2E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9D85B1-BCA5-A130-3722-2954B013C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545303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 체크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View-01-02-01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E86C-4CED-9BAA-AE13-E3CD81C7F778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33E94C-827A-BAA3-59DD-362CA9BBD953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 평가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B14FEB2-3B4A-2217-4A59-CA2514857F16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E56347E-4F69-1533-840B-BB5E4EB39E46}"/>
              </a:ext>
            </a:extLst>
          </p:cNvPr>
          <p:cNvSpPr/>
          <p:nvPr/>
        </p:nvSpPr>
        <p:spPr>
          <a:xfrm>
            <a:off x="373740" y="61467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평가 건너뛰기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5C5B3D0B-ABF3-814B-3E56-73CF81876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08AF9BCF-E694-F42E-91FD-022B3926B9E2}"/>
              </a:ext>
            </a:extLst>
          </p:cNvPr>
          <p:cNvSpPr/>
          <p:nvPr/>
        </p:nvSpPr>
        <p:spPr>
          <a:xfrm>
            <a:off x="3538059" y="5710396"/>
            <a:ext cx="2044283" cy="964273"/>
          </a:xfrm>
          <a:prstGeom prst="wedgeRectCallout">
            <a:avLst>
              <a:gd name="adj1" fmla="val -56203"/>
              <a:gd name="adj2" fmla="val 1924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평가 완료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왼쪽의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평가 건너뛰기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버튼 클릭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사용 체크만 하고 평가는 하지 않은 채로 홈 화면으로 이동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DC405C-248D-A23C-9346-3066173FFC3F}"/>
              </a:ext>
            </a:extLst>
          </p:cNvPr>
          <p:cNvSpPr/>
          <p:nvPr/>
        </p:nvSpPr>
        <p:spPr>
          <a:xfrm>
            <a:off x="1851732" y="61467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완료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3B6A27-3C68-3074-B1E5-4837B89DD296}"/>
              </a:ext>
            </a:extLst>
          </p:cNvPr>
          <p:cNvGrpSpPr/>
          <p:nvPr/>
        </p:nvGrpSpPr>
        <p:grpSpPr>
          <a:xfrm>
            <a:off x="473807" y="1225395"/>
            <a:ext cx="2736850" cy="1488056"/>
            <a:chOff x="473807" y="1225395"/>
            <a:chExt cx="2736850" cy="14880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18C52C5-AECB-E2E8-72A9-491F5AFFABCD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4A004AA-2322-E821-0283-78648B9D4AA5}"/>
                </a:ext>
              </a:extLst>
            </p:cNvPr>
            <p:cNvSpPr/>
            <p:nvPr/>
          </p:nvSpPr>
          <p:spPr>
            <a:xfrm>
              <a:off x="713719" y="1372905"/>
              <a:ext cx="720000" cy="720000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C77BD3-D890-00AA-3064-6BACE86FF81A}"/>
                </a:ext>
              </a:extLst>
            </p:cNvPr>
            <p:cNvSpPr txBox="1"/>
            <p:nvPr/>
          </p:nvSpPr>
          <p:spPr>
            <a:xfrm>
              <a:off x="1433719" y="1394351"/>
              <a:ext cx="157183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F32F47-9F97-E9C0-FE54-763A78BD6555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DAD3BAB-CCE6-0D03-4DAE-19205CCE95CB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13F7DEE-F7F4-FAD9-ADA9-3C95AB3C992E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E7C18C49-9C6C-881D-F8F4-25DFB35808CD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7510DCD-DC46-B559-85C3-154C9CFFE3C9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6555638-14B0-F86F-6900-2E1ADDAF4B11}"/>
              </a:ext>
            </a:extLst>
          </p:cNvPr>
          <p:cNvGrpSpPr/>
          <p:nvPr/>
        </p:nvGrpSpPr>
        <p:grpSpPr>
          <a:xfrm>
            <a:off x="473807" y="2818406"/>
            <a:ext cx="2736850" cy="1488056"/>
            <a:chOff x="473807" y="1225395"/>
            <a:chExt cx="2736850" cy="148805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315121C-2A36-BD1D-A861-A146C4681A93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78D3AF8-8922-429B-5C6D-8183F6DB8237}"/>
                </a:ext>
              </a:extLst>
            </p:cNvPr>
            <p:cNvSpPr/>
            <p:nvPr/>
          </p:nvSpPr>
          <p:spPr>
            <a:xfrm>
              <a:off x="713719" y="1372905"/>
              <a:ext cx="720000" cy="720000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DADC56-E9F3-F008-F1C2-9FF34C6EF630}"/>
                </a:ext>
              </a:extLst>
            </p:cNvPr>
            <p:cNvSpPr txBox="1"/>
            <p:nvPr/>
          </p:nvSpPr>
          <p:spPr>
            <a:xfrm>
              <a:off x="1433719" y="1394351"/>
              <a:ext cx="157183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88A95D6-73E9-82F6-467D-8A66E2683E11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A01734F-E1D7-86F7-32E6-F19937B2054B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EDBC9273-E294-946E-43BA-8E1A75B049E9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6D7A04D-14EB-D398-8E55-3BEF0EF77790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82088D0-08F0-7673-E2AE-71FB9347877E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1C43FD-D303-0C37-D058-28AA005B1D00}"/>
              </a:ext>
            </a:extLst>
          </p:cNvPr>
          <p:cNvGrpSpPr/>
          <p:nvPr/>
        </p:nvGrpSpPr>
        <p:grpSpPr>
          <a:xfrm>
            <a:off x="473807" y="4405666"/>
            <a:ext cx="2736850" cy="1488056"/>
            <a:chOff x="473807" y="1225395"/>
            <a:chExt cx="2736850" cy="148805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697ECA7E-C25A-F441-618E-DD8705C556DE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E6B683A-9AB9-388B-DBA0-8919E420FAAC}"/>
                </a:ext>
              </a:extLst>
            </p:cNvPr>
            <p:cNvSpPr/>
            <p:nvPr/>
          </p:nvSpPr>
          <p:spPr>
            <a:xfrm>
              <a:off x="713719" y="1372905"/>
              <a:ext cx="720000" cy="720000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8979AD-8C1A-9EC5-55DE-4CF4E4D08443}"/>
                </a:ext>
              </a:extLst>
            </p:cNvPr>
            <p:cNvSpPr txBox="1"/>
            <p:nvPr/>
          </p:nvSpPr>
          <p:spPr>
            <a:xfrm>
              <a:off x="1433719" y="1394351"/>
              <a:ext cx="157183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9982B81-96F9-02A2-A3EC-7F4917C55CF6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E8AF47BF-8E75-4FAD-B629-90F3D9FF2E75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91C4EF05-09AA-4ACA-F349-66907FE2B509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A4E40C8E-A4A6-8FA4-ED74-FAF58DBC6E68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D3C9A9F-A570-B625-2224-925D8D478F89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35151776-3E68-AE07-BD88-0EB24EFF19D0}"/>
              </a:ext>
            </a:extLst>
          </p:cNvPr>
          <p:cNvSpPr/>
          <p:nvPr/>
        </p:nvSpPr>
        <p:spPr>
          <a:xfrm>
            <a:off x="3238060" y="2215125"/>
            <a:ext cx="1476001" cy="285446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세그먼티드</a:t>
            </a:r>
            <a:r>
              <a:rPr lang="ko-KR" altLang="en-US" sz="1100" dirty="0">
                <a:solidFill>
                  <a:schemeClr val="tx1"/>
                </a:solidFill>
              </a:rPr>
              <a:t> 컨트롤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2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E53D7-DC0C-3412-C6AD-228A7D1D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C21F78-5DD2-152C-1C71-810080B1C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739624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화장품 목록 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4E6D0D-C078-DE03-5B7D-2C349A7218F4}"/>
              </a:ext>
            </a:extLst>
          </p:cNvPr>
          <p:cNvSpPr>
            <a:spLocks/>
          </p:cNvSpPr>
          <p:nvPr/>
        </p:nvSpPr>
        <p:spPr>
          <a:xfrm>
            <a:off x="347847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윤곽선">
            <a:extLst>
              <a:ext uri="{FF2B5EF4-FFF2-40B4-BE49-F238E27FC236}">
                <a16:creationId xmlns:a16="http://schemas.microsoft.com/office/drawing/2014/main" id="{2DAC30E7-632A-DD61-5002-F9D4F1500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9999" y="6175224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B14C36-D0EF-002E-10FA-8E5C00D61742}"/>
              </a:ext>
            </a:extLst>
          </p:cNvPr>
          <p:cNvCxnSpPr>
            <a:cxnSpLocks/>
          </p:cNvCxnSpPr>
          <p:nvPr/>
        </p:nvCxnSpPr>
        <p:spPr>
          <a:xfrm>
            <a:off x="351209" y="6086935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래픽 23" descr="목록 단색으로 채워진">
            <a:extLst>
              <a:ext uri="{FF2B5EF4-FFF2-40B4-BE49-F238E27FC236}">
                <a16:creationId xmlns:a16="http://schemas.microsoft.com/office/drawing/2014/main" id="{3B27A0AE-44C0-0C06-0AEB-DB6AD6158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62834" y="6175224"/>
            <a:ext cx="360000" cy="36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CCAFBE-0417-2F8C-F6BE-34CA05C7D8F0}"/>
              </a:ext>
            </a:extLst>
          </p:cNvPr>
          <p:cNvSpPr txBox="1"/>
          <p:nvPr/>
        </p:nvSpPr>
        <p:spPr>
          <a:xfrm>
            <a:off x="536238" y="730753"/>
            <a:ext cx="2603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등록된 화장품 목록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B68DFB6-53F9-C34D-24DB-BA186EB9A8CC}"/>
              </a:ext>
            </a:extLst>
          </p:cNvPr>
          <p:cNvCxnSpPr>
            <a:cxnSpLocks/>
          </p:cNvCxnSpPr>
          <p:nvPr/>
        </p:nvCxnSpPr>
        <p:spPr>
          <a:xfrm>
            <a:off x="351209" y="1084991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69F72217-AB55-1755-02DA-8515BA5E9854}"/>
              </a:ext>
            </a:extLst>
          </p:cNvPr>
          <p:cNvSpPr/>
          <p:nvPr/>
        </p:nvSpPr>
        <p:spPr>
          <a:xfrm>
            <a:off x="3459878" y="794759"/>
            <a:ext cx="1045079" cy="250276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문구 수정</a:t>
            </a:r>
            <a:r>
              <a:rPr lang="en-US" altLang="ko-KR" sz="1100" dirty="0">
                <a:solidFill>
                  <a:srgbClr val="FF0000"/>
                </a:solidFill>
              </a:rPr>
              <a:t>..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67" name="그래픽 66" descr="단일 톱니바퀴 윤곽선">
            <a:extLst>
              <a:ext uri="{FF2B5EF4-FFF2-40B4-BE49-F238E27FC236}">
                <a16:creationId xmlns:a16="http://schemas.microsoft.com/office/drawing/2014/main" id="{47520B44-E4CC-C600-F535-D7B34588A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5670" y="6175224"/>
            <a:ext cx="360000" cy="360000"/>
          </a:xfrm>
          <a:prstGeom prst="rect">
            <a:avLst/>
          </a:prstGeom>
        </p:spPr>
      </p:pic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1AFE2C51-68EE-4380-1102-5408BAD62C07}"/>
              </a:ext>
            </a:extLst>
          </p:cNvPr>
          <p:cNvSpPr/>
          <p:nvPr/>
        </p:nvSpPr>
        <p:spPr>
          <a:xfrm>
            <a:off x="3563068" y="6228273"/>
            <a:ext cx="1900338" cy="28719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목록 탭이 선택되었음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E2B481-ECDD-E4BA-59CE-3C85D35DFDC6}"/>
              </a:ext>
            </a:extLst>
          </p:cNvPr>
          <p:cNvGrpSpPr/>
          <p:nvPr/>
        </p:nvGrpSpPr>
        <p:grpSpPr>
          <a:xfrm>
            <a:off x="473808" y="1524447"/>
            <a:ext cx="2736850" cy="1431541"/>
            <a:chOff x="3291761" y="1225395"/>
            <a:chExt cx="2736850" cy="1431541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D229B1-1894-47E4-8D32-757C8E3C02AB}"/>
                </a:ext>
              </a:extLst>
            </p:cNvPr>
            <p:cNvSpPr/>
            <p:nvPr/>
          </p:nvSpPr>
          <p:spPr>
            <a:xfrm>
              <a:off x="3291761" y="1225395"/>
              <a:ext cx="2736850" cy="1431541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0192DED-69E0-E71D-39A9-6FFA445FD3DD}"/>
                </a:ext>
              </a:extLst>
            </p:cNvPr>
            <p:cNvSpPr/>
            <p:nvPr/>
          </p:nvSpPr>
          <p:spPr>
            <a:xfrm>
              <a:off x="3406423" y="1350234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20A38C-2E1D-316F-2248-0F4B08516DD8}"/>
                </a:ext>
              </a:extLst>
            </p:cNvPr>
            <p:cNvSpPr txBox="1"/>
            <p:nvPr/>
          </p:nvSpPr>
          <p:spPr>
            <a:xfrm>
              <a:off x="4126423" y="1371680"/>
              <a:ext cx="176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FED2E1-E0C0-7F38-E1F8-BF2DE9DF0C81}"/>
                </a:ext>
              </a:extLst>
            </p:cNvPr>
            <p:cNvSpPr txBox="1"/>
            <p:nvPr/>
          </p:nvSpPr>
          <p:spPr>
            <a:xfrm>
              <a:off x="3449613" y="2143692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/>
                <a:t>누적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번 사용 </a:t>
              </a:r>
              <a:r>
                <a:rPr lang="en-US" altLang="ko-KR" sz="1100" dirty="0"/>
                <a:t>· </a:t>
              </a:r>
              <a:r>
                <a:rPr lang="ko-KR" altLang="en-US" sz="1100" dirty="0"/>
                <a:t>마지막 사용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일 전</a:t>
              </a:r>
              <a:endParaRPr lang="en-US" altLang="ko-KR" sz="1100" dirty="0"/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B96E1614-F9F7-EDEE-1344-B5C91CFF37BD}"/>
              </a:ext>
            </a:extLst>
          </p:cNvPr>
          <p:cNvSpPr/>
          <p:nvPr/>
        </p:nvSpPr>
        <p:spPr>
          <a:xfrm>
            <a:off x="3402368" y="2526921"/>
            <a:ext cx="1830999" cy="952404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마지막 사용일은 </a:t>
            </a:r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일부터 일이 아닌 주단위로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평가 요약은 텍스트가 아닌 아이콘으로 대체하는 것도 생각해보기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CCD1EE-6A1E-1AF2-7CBF-74E8305C315B}"/>
              </a:ext>
            </a:extLst>
          </p:cNvPr>
          <p:cNvGrpSpPr/>
          <p:nvPr/>
        </p:nvGrpSpPr>
        <p:grpSpPr>
          <a:xfrm>
            <a:off x="473808" y="3036727"/>
            <a:ext cx="2736850" cy="1431541"/>
            <a:chOff x="3291761" y="1225395"/>
            <a:chExt cx="2736850" cy="143154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A225EC8-188F-91FD-6364-2F1F39D5038F}"/>
                </a:ext>
              </a:extLst>
            </p:cNvPr>
            <p:cNvSpPr/>
            <p:nvPr/>
          </p:nvSpPr>
          <p:spPr>
            <a:xfrm>
              <a:off x="3291761" y="1225395"/>
              <a:ext cx="2736850" cy="1431541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F164CBD-667E-3164-24ED-52E5D0DE4428}"/>
                </a:ext>
              </a:extLst>
            </p:cNvPr>
            <p:cNvSpPr/>
            <p:nvPr/>
          </p:nvSpPr>
          <p:spPr>
            <a:xfrm>
              <a:off x="3406423" y="1350234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0AB993-5A93-573A-F9AB-4A8ED7BAFED1}"/>
                </a:ext>
              </a:extLst>
            </p:cNvPr>
            <p:cNvSpPr txBox="1"/>
            <p:nvPr/>
          </p:nvSpPr>
          <p:spPr>
            <a:xfrm>
              <a:off x="4126423" y="1371680"/>
              <a:ext cx="176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5A531D-8653-3D9B-6E72-B5EA4D0E17F3}"/>
                </a:ext>
              </a:extLst>
            </p:cNvPr>
            <p:cNvSpPr txBox="1"/>
            <p:nvPr/>
          </p:nvSpPr>
          <p:spPr>
            <a:xfrm>
              <a:off x="3449613" y="2143692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/>
                <a:t>누적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번 사용 </a:t>
              </a:r>
              <a:r>
                <a:rPr lang="en-US" altLang="ko-KR" sz="1100" dirty="0"/>
                <a:t>· </a:t>
              </a:r>
              <a:r>
                <a:rPr lang="ko-KR" altLang="en-US" sz="1100" dirty="0"/>
                <a:t>마지막 사용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일 전</a:t>
              </a:r>
              <a:endParaRPr lang="en-US" altLang="ko-KR" sz="1100" dirty="0"/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0C6E7B-51C8-20EB-DDFE-DAE8373572D6}"/>
              </a:ext>
            </a:extLst>
          </p:cNvPr>
          <p:cNvGrpSpPr/>
          <p:nvPr/>
        </p:nvGrpSpPr>
        <p:grpSpPr>
          <a:xfrm>
            <a:off x="473808" y="4548895"/>
            <a:ext cx="2736850" cy="1431541"/>
            <a:chOff x="3291761" y="1225395"/>
            <a:chExt cx="2736850" cy="1431541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6560421-BD3A-C2E4-B184-3019830C1DCE}"/>
                </a:ext>
              </a:extLst>
            </p:cNvPr>
            <p:cNvSpPr/>
            <p:nvPr/>
          </p:nvSpPr>
          <p:spPr>
            <a:xfrm>
              <a:off x="3291761" y="1225395"/>
              <a:ext cx="2736850" cy="1431541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16D9049-26FE-1F28-3B1D-B8AA664F5347}"/>
                </a:ext>
              </a:extLst>
            </p:cNvPr>
            <p:cNvSpPr/>
            <p:nvPr/>
          </p:nvSpPr>
          <p:spPr>
            <a:xfrm>
              <a:off x="3406423" y="1350234"/>
              <a:ext cx="720000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53060A-EC01-9304-37C4-7A9B8069BD86}"/>
                </a:ext>
              </a:extLst>
            </p:cNvPr>
            <p:cNvSpPr txBox="1"/>
            <p:nvPr/>
          </p:nvSpPr>
          <p:spPr>
            <a:xfrm>
              <a:off x="4126423" y="1371680"/>
              <a:ext cx="176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985DB5-86C1-6FEE-58BC-EC9FBE17BCAB}"/>
                </a:ext>
              </a:extLst>
            </p:cNvPr>
            <p:cNvSpPr txBox="1"/>
            <p:nvPr/>
          </p:nvSpPr>
          <p:spPr>
            <a:xfrm>
              <a:off x="3449613" y="2143692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/>
                <a:t>누적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번 사용 </a:t>
              </a:r>
              <a:r>
                <a:rPr lang="en-US" altLang="ko-KR" sz="1100" dirty="0"/>
                <a:t>· </a:t>
              </a:r>
              <a:r>
                <a:rPr lang="ko-KR" altLang="en-US" sz="1100" dirty="0"/>
                <a:t>마지막 사용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일 전</a:t>
              </a:r>
              <a:endParaRPr lang="en-US" altLang="ko-KR" sz="1100" dirty="0"/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F653F8-53AC-DAD2-259B-E107E8BAAF25}"/>
              </a:ext>
            </a:extLst>
          </p:cNvPr>
          <p:cNvSpPr/>
          <p:nvPr/>
        </p:nvSpPr>
        <p:spPr>
          <a:xfrm>
            <a:off x="490653" y="1185151"/>
            <a:ext cx="432000" cy="252000"/>
          </a:xfrm>
          <a:prstGeom prst="roundRect">
            <a:avLst>
              <a:gd name="adj" fmla="val 44485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전체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07CFAF4-1C01-DFFB-194C-9EF9AAFA9BB2}"/>
              </a:ext>
            </a:extLst>
          </p:cNvPr>
          <p:cNvSpPr/>
          <p:nvPr/>
        </p:nvSpPr>
        <p:spPr>
          <a:xfrm>
            <a:off x="2376493" y="1185151"/>
            <a:ext cx="684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별로예요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B8CA37-D8E1-5081-C23F-CB6AFB9781A7}"/>
              </a:ext>
            </a:extLst>
          </p:cNvPr>
          <p:cNvSpPr/>
          <p:nvPr/>
        </p:nvSpPr>
        <p:spPr>
          <a:xfrm>
            <a:off x="1627879" y="1185151"/>
            <a:ext cx="684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무난해요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8FCC17C-178E-849D-605E-FBFDE1DA4695}"/>
              </a:ext>
            </a:extLst>
          </p:cNvPr>
          <p:cNvSpPr/>
          <p:nvPr/>
        </p:nvSpPr>
        <p:spPr>
          <a:xfrm>
            <a:off x="987266" y="1185151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좋아요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7365947F-7BAB-89A7-D5A7-580A92AA9DC2}"/>
              </a:ext>
            </a:extLst>
          </p:cNvPr>
          <p:cNvSpPr/>
          <p:nvPr/>
        </p:nvSpPr>
        <p:spPr>
          <a:xfrm>
            <a:off x="3244416" y="1168373"/>
            <a:ext cx="1684142" cy="285446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필터 버튼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디폴트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전체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53C576EE-ED69-ECAC-268A-F912836D44BB}"/>
              </a:ext>
            </a:extLst>
          </p:cNvPr>
          <p:cNvSpPr/>
          <p:nvPr/>
        </p:nvSpPr>
        <p:spPr>
          <a:xfrm>
            <a:off x="3563068" y="4364967"/>
            <a:ext cx="1900338" cy="44282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정렬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최근사용일자순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i="1" dirty="0">
                <a:solidFill>
                  <a:schemeClr val="tx1"/>
                </a:solidFill>
              </a:rPr>
              <a:t>(</a:t>
            </a:r>
            <a:r>
              <a:rPr lang="ko-KR" altLang="en-US" sz="1100" i="1" dirty="0">
                <a:solidFill>
                  <a:schemeClr val="tx1"/>
                </a:solidFill>
              </a:rPr>
              <a:t>추후 정렬 기능 추가 요망</a:t>
            </a:r>
            <a:r>
              <a:rPr lang="en-US" altLang="ko-KR" sz="1100" i="1" dirty="0">
                <a:solidFill>
                  <a:schemeClr val="tx1"/>
                </a:solidFill>
              </a:rPr>
              <a:t>)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5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1304</Words>
  <Application>Microsoft Office PowerPoint</Application>
  <PresentationFormat>와이드스크린</PresentationFormat>
  <Paragraphs>376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APP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hyejin joo</dc:creator>
  <cp:lastModifiedBy>hyejin joo</cp:lastModifiedBy>
  <cp:revision>103</cp:revision>
  <dcterms:created xsi:type="dcterms:W3CDTF">2025-05-07T09:18:49Z</dcterms:created>
  <dcterms:modified xsi:type="dcterms:W3CDTF">2025-06-01T14:30:05Z</dcterms:modified>
</cp:coreProperties>
</file>