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8" r:id="rId1"/>
    <p:sldMasterId id="214748382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904205" cy="685673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>
        <p:scale>
          <a:sx n="120" d="100"/>
          <a:sy n="120" d="100"/>
        </p:scale>
        <p:origin x="0" y="0"/>
      </p:cViewPr>
      <p:guideLst>
        <p:guide orient="horz" pos="277"/>
        <p:guide orient="horz" pos="3927"/>
        <p:guide orient="horz" pos="1002"/>
        <p:guide pos="329"/>
        <p:guide pos="5930"/>
        <p:guide pos="307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>petAm-반려동물 관리 앱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42814" y="2130032"/>
            <a:ext cx="8418573" cy="146975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30" y="3885483"/>
            <a:ext cx="6932942" cy="17522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0003" y="2130032"/>
            <a:ext cx="9904205" cy="146975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4" cy="1142789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322778" y="2195685"/>
            <a:ext cx="5260146" cy="32394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80548" y="274587"/>
            <a:ext cx="2228445" cy="585044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95209" y="274587"/>
            <a:ext cx="6520267" cy="585044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42814" y="2130032"/>
            <a:ext cx="8418573" cy="146975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30" y="3885483"/>
            <a:ext cx="6932942" cy="17522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2363" y="4406088"/>
            <a:ext cx="8418573" cy="1361824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63" y="2906177"/>
            <a:ext cx="8418573" cy="14999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4525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4525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93940" y="1642760"/>
            <a:ext cx="8913784" cy="452436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41293" y="4799715"/>
            <a:ext cx="5942522" cy="56663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293" y="612662"/>
            <a:ext cx="5942522" cy="411404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293" y="5366349"/>
            <a:ext cx="5942522" cy="804713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0003" y="2130032"/>
            <a:ext cx="9904205" cy="146975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4" cy="1142789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322778" y="2195685"/>
            <a:ext cx="5260146" cy="32394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80548" y="274587"/>
            <a:ext cx="2228445" cy="585044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95209" y="274587"/>
            <a:ext cx="6520267" cy="585044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2363" y="4406088"/>
            <a:ext cx="8418573" cy="1361824"/>
          </a:xfr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63" y="2906177"/>
            <a:ext cx="8418573" cy="14999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4525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4525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93940" y="1642760"/>
            <a:ext cx="8913784" cy="452436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41293" y="4799715"/>
            <a:ext cx="5942522" cy="56663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293" y="612662"/>
            <a:ext cx="5942522" cy="411404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293" y="5366349"/>
            <a:ext cx="5942522" cy="804713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1.jpe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본 디자인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"/>
          <p:cNvCxnSpPr/>
          <p:nvPr/>
        </p:nvCxnSpPr>
        <p:spPr>
          <a:xfrm flipH="1">
            <a:off x="496776" y="6372630"/>
            <a:ext cx="8926506" cy="3181"/>
          </a:xfrm>
          <a:prstGeom prst="line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7" name="Text Box 8"/>
          <p:cNvSpPr txBox="1">
            <a:spLocks noChangeArrowheads="1"/>
          </p:cNvSpPr>
          <p:nvPr/>
        </p:nvSpPr>
        <p:spPr>
          <a:xfrm>
            <a:off x="488950" y="6456363"/>
            <a:ext cx="3241675" cy="153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 명</a:t>
            </a: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028" name=""/>
          <p:cNvGraphicFramePr/>
          <p:nvPr/>
        </p:nvGraphicFramePr>
        <p:xfrm>
          <a:off x="488849" y="468253"/>
          <a:ext cx="9043946" cy="5808592"/>
        </p:xfrm>
        <a:graphic>
          <a:graphicData uri="http://schemas.openxmlformats.org/drawingml/2006/table">
            <a:tbl>
              <a:tblPr firstRow="1" bandRow="1"/>
              <a:tblGrid>
                <a:gridCol w="1079287"/>
                <a:gridCol w="2304649"/>
                <a:gridCol w="1079287"/>
                <a:gridCol w="2276071"/>
                <a:gridCol w="1080906"/>
                <a:gridCol w="1223743"/>
              </a:tblGrid>
              <a:tr h="274566">
                <a:tc gridSpan="6"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페이지 레이아웃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8714"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시스템명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8714"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페이지ID</a:t>
                      </a:r>
                      <a:endParaRPr xmlns:mc="http://schemas.openxmlformats.org/markup-compatibility/2006" xmlns:hp="http://schemas.haansoft.com/office/presentation/8.0" kumimoji="1" lang="ko-KR" altLang="en-US" sz="1100" b="1" i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8714">
                <a:tc rowSpan="2" gridSpan="4"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구성요소 설명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753699">
                <a:tc gridSpan="4" v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 vert="horz" wrap="square" lIns="91442" tIns="45724" rIns="91442" bIns="4572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2" tIns="45724" rIns="91442" bIns="4572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91442" marR="91442" marT="45724" marB="45724">
                    <a:lnL>
                      <a:noFill/>
                    </a:lnL>
                    <a:lnR>
                      <a:noFill/>
                    </a:lnR>
                    <a:lnT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4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063" name=""/>
          <p:cNvSpPr txBox="1"/>
          <p:nvPr/>
        </p:nvSpPr>
        <p:spPr>
          <a:xfrm>
            <a:off x="4683871" y="6488508"/>
            <a:ext cx="503139" cy="230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체"/>
                <a:ea typeface="돋움체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fld id="{4E96DB41-E032-47A6-90BC-0123AFEB8C5D}" type="slidenum">
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900" b="1" i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1064" name="Text Box 8"/>
          <p:cNvSpPr txBox="1">
            <a:spLocks noChangeArrowheads="1"/>
          </p:cNvSpPr>
          <p:nvPr/>
        </p:nvSpPr>
        <p:spPr>
          <a:xfrm>
            <a:off x="6500813" y="239713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페이지 레이아웃</a:t>
            </a: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기본 디자인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A3D5110-9FE0-496F-B26A-071D02F2DE37}" type="datetime1">
              <a:rPr lang="ko-KR" altLang="en-US"/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cap="none" normalizeH="0" baseline="0">
                <a:solidFill>
                  <a:schemeClr val="tx1"/>
                </a:solidFill>
                <a:latin typeface="굴림"/>
                <a:ea typeface="굴림"/>
              </a:rPr>
              <a:t/>
            </a:r>
            <a:endParaRPr kumimoji="1" lang="ko-KR" altLang="en-US" sz="800" b="1" i="0" u="none" strike="noStrike" cap="none" normalizeH="0" baseline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2050" name=""/>
          <p:cNvCxnSpPr/>
          <p:nvPr/>
        </p:nvCxnSpPr>
        <p:spPr>
          <a:xfrm flipH="1">
            <a:off x="496776" y="6372630"/>
            <a:ext cx="8926506" cy="3181"/>
          </a:xfrm>
          <a:prstGeom prst="line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1" name="Text Box 8"/>
          <p:cNvSpPr txBox="1">
            <a:spLocks noChangeArrowheads="1"/>
          </p:cNvSpPr>
          <p:nvPr/>
        </p:nvSpPr>
        <p:spPr>
          <a:xfrm>
            <a:off x="488950" y="6456363"/>
            <a:ext cx="32416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ctr" latinLnBrk="1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9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 명</a:t>
            </a:r>
            <a:endParaRPr kumimoji="1" lang="en-US" altLang="ko-KR" sz="9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4304535" y="6488508"/>
            <a:ext cx="503139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체"/>
                <a:ea typeface="돋움체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fld id="{E45F51DA-60DB-436F-A89C-11A5BE02E726}" type="slidenum"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chemeClr val="tx1"/>
                </a:solidFill>
                <a:latin typeface="돋움체"/>
                <a:ea typeface="돋움체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800" b="1" i="0" mc:Ignorable="hp" hp:hslEmbossed="0">
              <a:solidFill>
                <a:schemeClr val="tx1"/>
              </a:solidFill>
              <a:latin typeface="돋움체"/>
              <a:ea typeface="돋움체"/>
            </a:endParaRPr>
          </a:p>
        </p:txBody>
      </p:sp>
      <p:pic>
        <p:nvPicPr>
          <p:cNvPr id="2053" name="" descr="kccì ë³´íµì ì ëí ì´ë¯¸ì§ ê²ìê²°ê³¼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7904319" y="6393283"/>
            <a:ext cx="1703048" cy="4348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8" name=""/>
          <p:cNvCxnSpPr/>
          <p:nvPr/>
        </p:nvCxnSpPr>
        <p:spPr>
          <a:xfrm>
            <a:off x="1562" y="1572937"/>
            <a:ext cx="4679127" cy="0"/>
          </a:xfrm>
          <a:prstGeom prst="line">
            <a:avLst/>
          </a:prstGeom>
          <a:ln w="9544" cap="rnd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099" name="Text Box 24"/>
          <p:cNvSpPr txBox="1">
            <a:spLocks noChangeArrowheads="1"/>
          </p:cNvSpPr>
          <p:nvPr/>
        </p:nvSpPr>
        <p:spPr>
          <a:xfrm>
            <a:off x="415925" y="1630363"/>
            <a:ext cx="5041900" cy="10366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petAm</a:t>
            </a:r>
            <a:endParaRPr kumimoji="0" lang="en-US" altLang="ko-KR" sz="2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반려동물 관리 앱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sp>
        <p:nvSpPr>
          <p:cNvPr id="4100" name=""/>
          <p:cNvSpPr txBox="1"/>
          <p:nvPr/>
        </p:nvSpPr>
        <p:spPr>
          <a:xfrm>
            <a:off x="368228" y="3823611"/>
            <a:ext cx="1441208" cy="3369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ctr" rtl="0" eaLnBrk="0" latinLnBrk="1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cxnSp>
        <p:nvCxnSpPr>
          <p:cNvPr id="4101" name=""/>
          <p:cNvCxnSpPr/>
          <p:nvPr/>
        </p:nvCxnSpPr>
        <p:spPr>
          <a:xfrm>
            <a:off x="1562" y="2690348"/>
            <a:ext cx="4679127" cy="0"/>
          </a:xfrm>
          <a:prstGeom prst="line">
            <a:avLst/>
          </a:prstGeom>
          <a:ln w="9544" cap="rnd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2" name=""/>
          <p:cNvCxnSpPr/>
          <p:nvPr/>
        </p:nvCxnSpPr>
        <p:spPr>
          <a:xfrm>
            <a:off x="1562" y="3779125"/>
            <a:ext cx="4679127" cy="0"/>
          </a:xfrm>
          <a:prstGeom prst="line">
            <a:avLst/>
          </a:prstGeom>
          <a:ln w="9544" cap="rnd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cxnSp>
      <p:graphicFrame>
        <p:nvGraphicFramePr>
          <p:cNvPr id="4103" name=""/>
          <p:cNvGraphicFramePr/>
          <p:nvPr/>
        </p:nvGraphicFramePr>
        <p:xfrm>
          <a:off x="450782" y="5388567"/>
          <a:ext cx="3009346" cy="853896"/>
        </p:xfrm>
        <a:graphic>
          <a:graphicData uri="http://schemas.openxmlformats.org/drawingml/2006/table">
            <a:tbl>
              <a:tblPr firstRow="1" bandRow="1"/>
              <a:tblGrid>
                <a:gridCol w="1180875"/>
                <a:gridCol w="1828470"/>
              </a:tblGrid>
              <a:tr h="199994"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통  제  구  분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Controlled Copy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문  서  번  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0.2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6954"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작    성    자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김 주 희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 안 현 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6954"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보          안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  <a:cs typeface="+mn-cs"/>
                        </a:rPr>
                        <a:t>대   외   비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  <a:cs typeface="+mn-cs"/>
                      </a:endParaRPr>
                    </a:p>
                  </a:txBody>
                  <a:tcPr marL="0" marR="0" marT="0" marB="0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20" name=""/>
          <p:cNvSpPr txBox="1"/>
          <p:nvPr/>
        </p:nvSpPr>
        <p:spPr>
          <a:xfrm>
            <a:off x="0" y="0"/>
            <a:ext cx="99042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503" y="1303464"/>
            <a:ext cx="6678341" cy="3529410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47351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병원을 예약할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이름을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날짜를 정할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당일부터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30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일까지만 예약 가능함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날짜 선택 시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가능한 타임테이블이 보임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가능한 시간이 보임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이미 예약된 시간은 회색 버튼으로 보이고 선택할 수 없음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안내 문구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날짜와 시간을 선택하고 다음 페이지로 넘어감 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날짜와 시간 선택을 해야 넘어갈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날짜 선택 시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가능한 타임테이블이 보임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일정 선택 확인 창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취소와 다음 단계로 넘어갈 수 있는 버튼이 생김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취소 클릭 시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병원 상세정보 페이지로 넘어가고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다음으로 클릭 시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다음 단계로 넘어감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51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3763673" y="187980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2755309" y="2420003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4088110" y="256405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3439556" y="357241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4" name=""/>
          <p:cNvSpPr/>
          <p:nvPr/>
        </p:nvSpPr>
        <p:spPr>
          <a:xfrm>
            <a:off x="3511902" y="3896856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pic>
        <p:nvPicPr>
          <p:cNvPr id="92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8776" y="4193895"/>
            <a:ext cx="2628949" cy="2115512"/>
          </a:xfrm>
          <a:prstGeom prst="rect">
            <a:avLst/>
          </a:prstGeom>
        </p:spPr>
      </p:pic>
      <p:sp>
        <p:nvSpPr>
          <p:cNvPr id="9236" name=""/>
          <p:cNvSpPr/>
          <p:nvPr/>
        </p:nvSpPr>
        <p:spPr>
          <a:xfrm>
            <a:off x="1350802" y="429299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8" name=""/>
          <p:cNvSpPr/>
          <p:nvPr/>
        </p:nvSpPr>
        <p:spPr>
          <a:xfrm>
            <a:off x="2035369" y="587757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490" y="1811030"/>
            <a:ext cx="6737006" cy="3670078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343027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예약을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예약할 동물을 선택할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예약한 일정을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목적을 선택할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메시지를 작성할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주의사항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이전으로 돌아갈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일정 선택 페이지로 돌아갈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동물과 예약 목적을 선택해야 함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목적이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기타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일 경우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메시지를 반드시 작성해야 넘어갈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확인 페이지로 넘어감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520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3691647" y="2816147"/>
            <a:ext cx="180064" cy="179745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3655634" y="2960549"/>
            <a:ext cx="180064" cy="179714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3691647" y="3104251"/>
            <a:ext cx="180064" cy="179745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3583608" y="3338495"/>
            <a:ext cx="180064" cy="179745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4" name=""/>
          <p:cNvSpPr/>
          <p:nvPr/>
        </p:nvSpPr>
        <p:spPr>
          <a:xfrm>
            <a:off x="3583608" y="418464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5" name=""/>
          <p:cNvSpPr/>
          <p:nvPr/>
        </p:nvSpPr>
        <p:spPr>
          <a:xfrm>
            <a:off x="3439556" y="4617116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6" name=""/>
          <p:cNvSpPr/>
          <p:nvPr/>
        </p:nvSpPr>
        <p:spPr>
          <a:xfrm>
            <a:off x="4880396" y="4616797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 확인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4" y="1520825"/>
            <a:ext cx="2376742" cy="19824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정보를 확인할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예약한 정보를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주의사항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정보를 다시 입력할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이전 페이지로 이동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예약을 확정지을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예약이 확정되고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내 예약 내역 페이지로 이동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530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 확인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 확인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pic>
        <p:nvPicPr>
          <p:cNvPr id="92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517" y="2023861"/>
            <a:ext cx="6700008" cy="3457248"/>
          </a:xfrm>
          <a:prstGeom prst="rect">
            <a:avLst/>
          </a:prstGeom>
        </p:spPr>
      </p:pic>
      <p:sp>
        <p:nvSpPr>
          <p:cNvPr id="9237" name=""/>
          <p:cNvSpPr/>
          <p:nvPr/>
        </p:nvSpPr>
        <p:spPr>
          <a:xfrm>
            <a:off x="2575564" y="2888173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8" name=""/>
          <p:cNvSpPr/>
          <p:nvPr/>
        </p:nvSpPr>
        <p:spPr>
          <a:xfrm>
            <a:off x="4628305" y="2996587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9" name=""/>
          <p:cNvSpPr/>
          <p:nvPr/>
        </p:nvSpPr>
        <p:spPr>
          <a:xfrm>
            <a:off x="3475569" y="418464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40" name=""/>
          <p:cNvSpPr/>
          <p:nvPr/>
        </p:nvSpPr>
        <p:spPr>
          <a:xfrm>
            <a:off x="4196149" y="414862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183" y="2012648"/>
            <a:ext cx="6721738" cy="3468460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내역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32873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예약한 내역을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예약한 내역을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내역 리스트가 보여짐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현재 리스트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진료가 완료된 내역을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진료 완로된 리스트가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내역 개수를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내역이 카드형식으로 보임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병원명과 예약 일정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목적을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하단 삼각형 버튼으로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해당 예약 상세 페이지로 이동함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페이지를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한 페이지에 최대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개의 예약 내역이 보임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530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내역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내역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1675239" y="2780134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2251127" y="2780134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6140851" y="299653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4" name=""/>
          <p:cNvSpPr/>
          <p:nvPr/>
        </p:nvSpPr>
        <p:spPr>
          <a:xfrm>
            <a:off x="2575244" y="342836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5" name=""/>
          <p:cNvSpPr/>
          <p:nvPr/>
        </p:nvSpPr>
        <p:spPr>
          <a:xfrm>
            <a:off x="3763993" y="450875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914" y="2023861"/>
            <a:ext cx="6700007" cy="3457247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2195536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완료된 예약 내역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2573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진료가 완료된 내역을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내역 개수를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예약했던 내역이 카드형식으로 보임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병원명과 예약 일정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목적을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후기를 작성하면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작성완료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로 변경됨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후기작성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클릭해 후기작성 페이지로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페이지를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한 페이지에 최대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개의 예약 내역이 보임</a:t>
            </a: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540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내역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완료된 예약 내역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6176545" y="2996212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3763673" y="4580784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2611577" y="342836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332" y="2059874"/>
            <a:ext cx="6696896" cy="3455641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2087497" cy="2411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상세 정보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22110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 상세 정보를 확인할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예약한 정보를 확인할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 주의사항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예약을 취소할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예약이 취소됨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 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목록으로 이동함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내 예약 내역 페이지로 이동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550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376886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상세 정보 조회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내 예약 상세 정보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2575244" y="2888492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4628305" y="2996212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3475889" y="418496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4790204" y="418496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182" y="2045902"/>
            <a:ext cx="6680726" cy="3447298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예약된 내역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17062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병원에 예약된 내역을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총 예약된 내역을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예약된 정보 리스트를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오늘 날짜에 사각형으로 표시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시 진료가 완료되었음을 확인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예약한 사람이 후기를 작성할 수 있게됨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560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예약된 내역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예약된 내역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1855304" y="3536782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5672362" y="3536407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6140851" y="296051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"/>
          <p:cNvGraphicFramePr/>
          <p:nvPr/>
        </p:nvGraphicFramePr>
        <p:xfrm>
          <a:off x="488849" y="476179"/>
          <a:ext cx="8928069" cy="5831424"/>
        </p:xfrm>
        <a:graphic>
          <a:graphicData uri="http://schemas.openxmlformats.org/drawingml/2006/table">
            <a:tbl>
              <a:tblPr firstRow="1" bandRow="1"/>
              <a:tblGrid>
                <a:gridCol w="665065"/>
                <a:gridCol w="1026930"/>
                <a:gridCol w="6120280"/>
                <a:gridCol w="1115792"/>
              </a:tblGrid>
              <a:tr h="274566">
                <a:tc gridSpan="4"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문서 개정이력표</a:t>
                      </a:r>
        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0c0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47" tIns="45719" rIns="91447" bIns="45719" anchor="t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7" tIns="45719" rIns="91447" bIns="45719" anchor="t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7" tIns="45719" rIns="91447" bIns="45719" anchor="t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8855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버전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0c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날짜 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0c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0c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0c0">
                        <a:alpha val="100000"/>
                      </a:srgbClr>
                    </a:solidFill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0.1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2021.0</a:t>
                      </a: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8</a:t>
                      </a: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31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최초 작성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안현서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7292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9659"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7" tIns="45719" rIns="91447" bIns="45719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</a:txBody>
                  <a:tcPr marL="91447" marR="91447" marT="45719" marB="45719">
                    <a:lnL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1c1c1c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81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5182" name=""/>
          <p:cNvSpPr txBox="1"/>
          <p:nvPr/>
        </p:nvSpPr>
        <p:spPr>
          <a:xfrm>
            <a:off x="6499615" y="239680"/>
            <a:ext cx="2915739" cy="153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페이지 레이아웃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395" y="1779272"/>
            <a:ext cx="6704526" cy="3197655"/>
          </a:xfrm>
          <a:prstGeom prst="rect">
            <a:avLst/>
          </a:prstGeom>
        </p:spPr>
      </p:pic>
      <p:sp>
        <p:nvSpPr>
          <p:cNvPr id="6146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메인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7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8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9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26111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메인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개인과 병원으로 로그인할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검색 페이지로 이동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하단 새로 등록된 병원으로 이동 가능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제품 검색 페이지로 이동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하단 새로 등록된 제품으로 이동 가능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 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상단 로고 클릭으로 어느 페이지에서든 메인 페이지로 이동 가능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사이드 바를 통해 각 페이지 이동 가능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P1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1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메인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2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메인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4" name=""/>
          <p:cNvSpPr/>
          <p:nvPr/>
        </p:nvSpPr>
        <p:spPr>
          <a:xfrm>
            <a:off x="4628305" y="166405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5" name=""/>
          <p:cNvSpPr/>
          <p:nvPr/>
        </p:nvSpPr>
        <p:spPr>
          <a:xfrm>
            <a:off x="2357923" y="2744496"/>
            <a:ext cx="325360" cy="323741"/>
          </a:xfrm>
          <a:prstGeom prst="ellipse">
            <a:avLst/>
          </a:prstGeom>
          <a:solidFill>
            <a:srgbClr val="ffd700"/>
          </a:solidFill>
          <a:ln w="9544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6" name=""/>
          <p:cNvSpPr/>
          <p:nvPr/>
        </p:nvSpPr>
        <p:spPr>
          <a:xfrm>
            <a:off x="4555959" y="270810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7" name=""/>
          <p:cNvSpPr/>
          <p:nvPr/>
        </p:nvSpPr>
        <p:spPr>
          <a:xfrm>
            <a:off x="738901" y="1808102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162" name=""/>
          <p:cNvSpPr/>
          <p:nvPr/>
        </p:nvSpPr>
        <p:spPr>
          <a:xfrm>
            <a:off x="1531187" y="162771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042" y="1480532"/>
            <a:ext cx="6718879" cy="4108615"/>
          </a:xfrm>
          <a:prstGeom prst="rect">
            <a:avLst/>
          </a:prstGeom>
        </p:spPr>
      </p:pic>
      <p:sp>
        <p:nvSpPr>
          <p:cNvPr id="6146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개인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7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8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9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445897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개인정보를 수정할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이메일을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변경할 수 없음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아이디를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변경할 수 없음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사용자 이름을 확인하고 변경할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사용자 전화번호를 확인하고 변경할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비밀번호를 변경할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비밀번호 확인을 변경할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6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 동일하게 작성야 함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42800" lvl="0" indent="-142800" algn="l" defTabSz="914400" eaLnBrk="0" latinLnBrk="0" hangingPunct="0"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수정하기 버튼을 통해 개인정보를 수정할 수 있음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모두 입력해야 함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수정이 이루어지고 메인 페이지로 이동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None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42800" lvl="0" indent="-142800" algn="l" defTabSz="914400" eaLnBrk="0" latinLnBrk="0" hangingPunct="0"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펫 정보 페이지로 이동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lvl="0" indent="0" algn="l" defTabSz="914400" eaLnBrk="0" latinLnBrk="0" hangingPunct="0">
              <a:spcAft>
                <a:spcPct val="0"/>
              </a:spcAft>
              <a:buClrTx/>
              <a:buFont typeface="Arial"/>
              <a:buNone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21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1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 페이지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개인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2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개인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5" name=""/>
          <p:cNvSpPr/>
          <p:nvPr/>
        </p:nvSpPr>
        <p:spPr>
          <a:xfrm>
            <a:off x="3366287" y="2528418"/>
            <a:ext cx="325360" cy="323741"/>
          </a:xfrm>
          <a:prstGeom prst="ellipse">
            <a:avLst/>
          </a:prstGeom>
          <a:solidFill>
            <a:srgbClr val="ffd700"/>
          </a:solidFill>
          <a:ln w="9544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6" name=""/>
          <p:cNvSpPr/>
          <p:nvPr/>
        </p:nvSpPr>
        <p:spPr>
          <a:xfrm>
            <a:off x="3367530" y="285216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7" name=""/>
          <p:cNvSpPr/>
          <p:nvPr/>
        </p:nvSpPr>
        <p:spPr>
          <a:xfrm>
            <a:off x="3367850" y="342836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162" name=""/>
          <p:cNvSpPr/>
          <p:nvPr/>
        </p:nvSpPr>
        <p:spPr>
          <a:xfrm>
            <a:off x="3367850" y="310457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4" name=""/>
          <p:cNvSpPr/>
          <p:nvPr/>
        </p:nvSpPr>
        <p:spPr>
          <a:xfrm>
            <a:off x="3367530" y="364476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5" name=""/>
          <p:cNvSpPr/>
          <p:nvPr/>
        </p:nvSpPr>
        <p:spPr>
          <a:xfrm>
            <a:off x="3367850" y="393286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6" name=""/>
          <p:cNvSpPr/>
          <p:nvPr/>
        </p:nvSpPr>
        <p:spPr>
          <a:xfrm>
            <a:off x="3691967" y="436502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7" name=""/>
          <p:cNvSpPr/>
          <p:nvPr/>
        </p:nvSpPr>
        <p:spPr>
          <a:xfrm>
            <a:off x="5348565" y="4689142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609" y="1423520"/>
            <a:ext cx="6717298" cy="4741836"/>
          </a:xfrm>
          <a:prstGeom prst="rect">
            <a:avLst/>
          </a:prstGeom>
        </p:spPr>
      </p:pic>
      <p:sp>
        <p:nvSpPr>
          <p:cNvPr id="6146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7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8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49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44494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병원정보를 수정할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None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병원 이미지를 확인하고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파일을 선택할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아이디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사업자등록번호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변경할 수 없음</a:t>
            </a: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병원명을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변경할 수 없음</a:t>
            </a: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전화번호를 확인하고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지번 주소를 확인하고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도로명 주소를 확인하고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우편 번호를 확인하고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비밀번호를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비밀번호 확인을 변경할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 동일하게 작성야 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42800" lvl="0" indent="-142800" algn="l" defTabSz="914400" eaLnBrk="0" latinLnBrk="0" hangingPunct="0"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수정하기 버튼을 통해 개인정보를 수정할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모두 입력해야 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수정이 이루어지고 메인 페이지로 이동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22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1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 페이지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2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회원정보 수정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6155" name=""/>
          <p:cNvSpPr/>
          <p:nvPr/>
        </p:nvSpPr>
        <p:spPr>
          <a:xfrm>
            <a:off x="3114196" y="2600444"/>
            <a:ext cx="325360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6" name=""/>
          <p:cNvSpPr/>
          <p:nvPr/>
        </p:nvSpPr>
        <p:spPr>
          <a:xfrm>
            <a:off x="3259491" y="303222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7" name=""/>
          <p:cNvSpPr/>
          <p:nvPr/>
        </p:nvSpPr>
        <p:spPr>
          <a:xfrm>
            <a:off x="3259811" y="3608433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162" name=""/>
          <p:cNvSpPr/>
          <p:nvPr/>
        </p:nvSpPr>
        <p:spPr>
          <a:xfrm>
            <a:off x="3259811" y="3860843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3" name=""/>
          <p:cNvSpPr/>
          <p:nvPr/>
        </p:nvSpPr>
        <p:spPr>
          <a:xfrm>
            <a:off x="3259491" y="411261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4" name=""/>
          <p:cNvSpPr/>
          <p:nvPr/>
        </p:nvSpPr>
        <p:spPr>
          <a:xfrm>
            <a:off x="3259811" y="443705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5" name=""/>
          <p:cNvSpPr/>
          <p:nvPr/>
        </p:nvSpPr>
        <p:spPr>
          <a:xfrm>
            <a:off x="3259811" y="472515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6" name=""/>
          <p:cNvSpPr/>
          <p:nvPr/>
        </p:nvSpPr>
        <p:spPr>
          <a:xfrm>
            <a:off x="3259491" y="4977246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9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7" name=""/>
          <p:cNvSpPr/>
          <p:nvPr/>
        </p:nvSpPr>
        <p:spPr>
          <a:xfrm>
            <a:off x="3259491" y="3356342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168" name=""/>
          <p:cNvSpPr/>
          <p:nvPr/>
        </p:nvSpPr>
        <p:spPr>
          <a:xfrm>
            <a:off x="3727660" y="5337057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10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490" y="1807783"/>
            <a:ext cx="6734431" cy="3475010"/>
          </a:xfrm>
          <a:prstGeom prst="rect">
            <a:avLst/>
          </a:prstGeom>
        </p:spPr>
      </p:pic>
      <p:sp>
        <p:nvSpPr>
          <p:cNvPr id="7170" name=""/>
          <p:cNvSpPr txBox="1"/>
          <p:nvPr/>
        </p:nvSpPr>
        <p:spPr>
          <a:xfrm>
            <a:off x="1568137" y="747564"/>
            <a:ext cx="1727367" cy="2411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전체 펫 조회 및 추가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32873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전체 펫을 조회하고 추가하는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등록된 모든 반려 동물 리스트를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등록할 반려동물의 보호자 아이디를 확인할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변경할 수 없음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반려동물 종을 입력할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성별을 선택할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이름을 입력할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생년월일을 입력할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등록하기 버튼을 통해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모두 입력해야 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반려 동물이 추가되고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변경됨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74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75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전체 펫 조회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76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전체 펫 조회 및 추가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78" name=""/>
          <p:cNvSpPr/>
          <p:nvPr/>
        </p:nvSpPr>
        <p:spPr>
          <a:xfrm>
            <a:off x="3367530" y="2383991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79" name=""/>
          <p:cNvSpPr/>
          <p:nvPr/>
        </p:nvSpPr>
        <p:spPr>
          <a:xfrm>
            <a:off x="1963343" y="3500394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80" name=""/>
          <p:cNvSpPr/>
          <p:nvPr/>
        </p:nvSpPr>
        <p:spPr>
          <a:xfrm>
            <a:off x="3115439" y="3500394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81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7184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85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7187" name=""/>
          <p:cNvSpPr/>
          <p:nvPr/>
        </p:nvSpPr>
        <p:spPr>
          <a:xfrm>
            <a:off x="3872031" y="3500394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88" name=""/>
          <p:cNvSpPr/>
          <p:nvPr/>
        </p:nvSpPr>
        <p:spPr>
          <a:xfrm>
            <a:off x="4628305" y="3500394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89" name=""/>
          <p:cNvSpPr/>
          <p:nvPr/>
        </p:nvSpPr>
        <p:spPr>
          <a:xfrm>
            <a:off x="5456285" y="3536407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190" name=""/>
          <p:cNvSpPr/>
          <p:nvPr/>
        </p:nvSpPr>
        <p:spPr>
          <a:xfrm>
            <a:off x="3835699" y="3931307"/>
            <a:ext cx="323797" cy="325360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503" y="1843796"/>
            <a:ext cx="6663556" cy="3438438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펫 상세정보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17062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특정 동물 상세정보를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해당 동물의 상세정보를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창을 닫을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반려동물 정보를 삭제할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해당 동물 정보가 삭제되고 창이 닫힘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32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펫 상세정보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펫 상세정보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3259811" y="285216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4195829" y="3860524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4267855" y="2816466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465" y="1267587"/>
            <a:ext cx="6326365" cy="5049421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2015471" cy="2411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전체 병원 조회 및 검색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5"/>
            <a:ext cx="2376488" cy="37255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월별 작성 현황을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2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검색한 단어가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검색 결과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앞에 보임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병원을 검색할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단어가 포함된 병원이 모두 검색됨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단어 입력 후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검색버튼 클릭으로 하단에 병원 리스트가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병원 하나하나가 카드 형식으로 보여짐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이미지와 병원명과 전화번호를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이미지가 존재하지 않으면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‘no image’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페이지를 이동할 수 있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페이지의 최하단으로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페이지의 최상단으로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410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3036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전체 병원 조회 및 검색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2755629" y="2168288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3367530" y="1807783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2107395" y="2708108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4" name=""/>
          <p:cNvSpPr/>
          <p:nvPr/>
        </p:nvSpPr>
        <p:spPr>
          <a:xfrm>
            <a:off x="3043413" y="5337376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5" name=""/>
          <p:cNvSpPr/>
          <p:nvPr/>
        </p:nvSpPr>
        <p:spPr>
          <a:xfrm>
            <a:off x="5672362" y="223993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6" name=""/>
          <p:cNvSpPr/>
          <p:nvPr/>
        </p:nvSpPr>
        <p:spPr>
          <a:xfrm>
            <a:off x="5672362" y="5553455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490" y="1473032"/>
            <a:ext cx="6710675" cy="4260168"/>
          </a:xfrm>
          <a:prstGeom prst="rect">
            <a:avLst/>
          </a:prstGeom>
        </p:spPr>
      </p:pic>
      <p:sp>
        <p:nvSpPr>
          <p:cNvPr id="9219" name=""/>
          <p:cNvSpPr txBox="1"/>
          <p:nvPr/>
        </p:nvSpPr>
        <p:spPr>
          <a:xfrm>
            <a:off x="1568137" y="747564"/>
            <a:ext cx="1336438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상세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2" name="TextBox 10"/>
          <p:cNvSpPr txBox="1">
            <a:spLocks noChangeArrowheads="1"/>
          </p:cNvSpPr>
          <p:nvPr/>
        </p:nvSpPr>
        <p:spPr>
          <a:xfrm>
            <a:off x="7185025" y="1520824"/>
            <a:ext cx="2376488" cy="40208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특정 병원 상세정보를 볼 수 있는 페이지</a:t>
            </a:r>
            <a:endParaRPr kumimoji="1" lang="ko-KR" altLang="en-US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이름이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이미지가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이미지가 존재하지 않으면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‘no image’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88550" marR="0" lvl="1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상세정보가 보여짐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해당 병원에 예약을 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개인으로 로그인 되어있고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등록된 병원일 경우에만 버튼이 나타남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병원 예약 페이지로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해당 병원 후기를 작성할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제한사항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개인으로 로그인 되어있고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등록된 병원일 경우에만 버튼이 나타남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60000" marR="0" lvl="1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클릭 이벤트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후기 작성 페이지로 이동할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71450" marR="0" lvl="0" indent="-17145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ko-KR" altLang="en-US" sz="95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해당 병원에서 판매하는  제품을 볼 수 있음</a:t>
            </a:r>
            <a:endParaRPr kumimoji="1" lang="ko-KR" altLang="en-US" sz="95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1568137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P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42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0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4952074" y="1028493"/>
            <a:ext cx="2015794" cy="236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상세 조회 페이지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4952074" y="746001"/>
            <a:ext cx="2015793" cy="245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병원 상세 조회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26" name=""/>
          <p:cNvSpPr/>
          <p:nvPr/>
        </p:nvSpPr>
        <p:spPr>
          <a:xfrm>
            <a:off x="3763673" y="2023861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7" name=""/>
          <p:cNvSpPr/>
          <p:nvPr/>
        </p:nvSpPr>
        <p:spPr>
          <a:xfrm>
            <a:off x="2431512" y="2456017"/>
            <a:ext cx="323797" cy="323741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8" name=""/>
          <p:cNvSpPr/>
          <p:nvPr/>
        </p:nvSpPr>
        <p:spPr>
          <a:xfrm>
            <a:off x="4051777" y="2492030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488849" y="6455185"/>
            <a:ext cx="3241101" cy="145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petAm-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"/>
                <a:ea typeface="돋움"/>
              </a:rPr>
              <a:t>반려동물 관리 앱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8340812" y="747564"/>
            <a:ext cx="1336383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2021.0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31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8340812" y="991988"/>
            <a:ext cx="1336384" cy="234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돋움체"/>
                <a:ea typeface="돋움체"/>
                <a:cs typeface="+mn-cs"/>
              </a:rPr>
              <a:t>안현서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돋움체"/>
              <a:ea typeface="돋움체"/>
              <a:cs typeface="+mn-cs"/>
            </a:endParaRPr>
          </a:p>
        </p:txBody>
      </p:sp>
      <p:sp>
        <p:nvSpPr>
          <p:cNvPr id="9233" name=""/>
          <p:cNvSpPr/>
          <p:nvPr/>
        </p:nvSpPr>
        <p:spPr>
          <a:xfrm>
            <a:off x="2179101" y="357273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4" name=""/>
          <p:cNvSpPr/>
          <p:nvPr/>
        </p:nvSpPr>
        <p:spPr>
          <a:xfrm>
            <a:off x="4339881" y="3572739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35" name=""/>
          <p:cNvSpPr/>
          <p:nvPr/>
        </p:nvSpPr>
        <p:spPr>
          <a:xfrm>
            <a:off x="1602893" y="4256667"/>
            <a:ext cx="323797" cy="323797"/>
          </a:xfrm>
          <a:prstGeom prst="ellipse">
            <a:avLst/>
          </a:prstGeom>
          <a:solidFill>
            <a:srgbClr val="a3a3e0"/>
          </a:solidFill>
          <a:ln w="9544" cap="flat" cmpd="sng" algn="ctr">
            <a:solidFill>
              <a:srgbClr val="a3a3e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chemeClr val="bg1"/>
                </a:solidFill>
                <a:latin typeface="굴림"/>
                <a:ea typeface="굴림"/>
                <a:cs typeface="+mn-cs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chemeClr val="bg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1242</ep:Words>
  <ep:PresentationFormat>화면 슬라이드 쇼(4:3)</ep:PresentationFormat>
  <ep:Paragraphs>317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기본 디자인</vt:lpstr>
      <vt:lpstr>1_기본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2018-04-09T01:53:04.202</dcterms:created>
  <cp:lastModifiedBy>ktmihs</cp:lastModifiedBy>
  <dcterms:modified xsi:type="dcterms:W3CDTF">2021-09-01T05:00:40.154</dcterms:modified>
  <cp:revision>32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