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79" r:id="rId4"/>
    <p:sldId id="264" r:id="rId5"/>
    <p:sldId id="265" r:id="rId6"/>
    <p:sldId id="258" r:id="rId7"/>
    <p:sldId id="283" r:id="rId8"/>
    <p:sldId id="261" r:id="rId9"/>
    <p:sldId id="259" r:id="rId10"/>
    <p:sldId id="260" r:id="rId11"/>
    <p:sldId id="262" r:id="rId12"/>
    <p:sldId id="278" r:id="rId13"/>
    <p:sldId id="280" r:id="rId14"/>
    <p:sldId id="281" r:id="rId15"/>
    <p:sldId id="282" r:id="rId16"/>
    <p:sldId id="263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86364"/>
  </p:normalViewPr>
  <p:slideViewPr>
    <p:cSldViewPr snapToGrid="0">
      <p:cViewPr varScale="1">
        <p:scale>
          <a:sx n="110" d="100"/>
          <a:sy n="110" d="100"/>
        </p:scale>
        <p:origin x="1160" y="184"/>
      </p:cViewPr>
      <p:guideLst/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24F97-822F-3844-8A91-AD979B29AE97}" type="datetimeFigureOut">
              <a:rPr lang="fr-FR" smtClean="0"/>
              <a:t>06/06/2017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8F651-B6D9-3243-B639-3C1E2922F74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64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8F651-B6D9-3243-B639-3C1E2922F74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262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157AEC9D-E795-1B4D-A5DE-1FEDDBF52649}" type="datetime1">
              <a:rPr lang="fr-FR" smtClean="0"/>
              <a:t>06/06/2017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kumimoji="0" lang="en-US" smtClean="0">
                <a:solidFill>
                  <a:schemeClr val="accent1">
                    <a:tint val="20000"/>
                  </a:schemeClr>
                </a:solidFill>
              </a:rPr>
              <a:t>LP METINET - Laydier - Tabard - Gabolde - Thevenin</a:t>
            </a:r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4BEC1A9C-601B-764E-8757-3425F4B854A3}" type="datetime1">
              <a:rPr lang="fr-FR" smtClean="0"/>
              <a:t>06/06/2017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LP METINET - Laydier - Tabard - Gabolde - Thevenin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7B81F14-24CC-584A-9E0E-9AF8BCD80D8B}" type="datetime1">
              <a:rPr lang="fr-FR" smtClean="0"/>
              <a:t>06/06/2017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LP METINET - Laydier - Tabard - Gabolde - Thevenin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9887325-FCA0-6843-9A57-CE6DD2748945}" type="datetime1">
              <a:rPr lang="fr-FR" smtClean="0"/>
              <a:t>06/06/2017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LP METINET - Laydier - Tabard - Gabolde - Thevenin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84349478-F944-514D-B9CF-A03BCD59F3D5}" type="datetime1">
              <a:rPr lang="fr-FR" smtClean="0"/>
              <a:t>06/06/2017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LP METINET - Laydier - Tabard - Gabolde - Thevenin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70A50C-FB4E-7544-8D83-0D6FF5B7D79E}" type="datetime1">
              <a:rPr lang="fr-FR" smtClean="0"/>
              <a:t>06/06/2017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LP METINET - Laydier - Tabard - Gabolde - Thevenin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28B90386-FDCF-5840-8D00-BFDD7279B918}" type="datetime1">
              <a:rPr lang="fr-FR" smtClean="0"/>
              <a:t>06/06/2017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LP METINET - Laydier - Tabard - Gabolde - Thevenin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2D351DE-0DBD-2C46-A6A1-EFFC6BD98E4E}" type="datetime1">
              <a:rPr lang="fr-FR" smtClean="0"/>
              <a:t>06/06/2017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LP METINET - Laydier - Tabard - Gabolde - Thevenin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232C1771-72F4-EC4D-8961-00D97592AA4E}" type="datetime1">
              <a:rPr lang="fr-FR" smtClean="0"/>
              <a:t>06/06/2017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LP METINET - Laydier - Tabard - Gabolde - Thevenin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 eaLnBrk="1" latinLnBrk="0" hangingPunct="1"/>
            <a:fld id="{9A00B973-73D4-6C4E-89A3-5E9805FA702F}" type="datetime1">
              <a:rPr lang="fr-FR" smtClean="0"/>
              <a:t>06/06/2017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LP METINET - Laydier - Tabard - Gabolde - Thevenin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8D74F66E-532C-9840-AC0C-AE2BFC6BE680}" type="datetime1">
              <a:rPr lang="fr-FR" smtClean="0"/>
              <a:t>06/06/2017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kumimoji="0" lang="en-US" smtClean="0">
                <a:solidFill>
                  <a:schemeClr val="tx1"/>
                </a:solidFill>
              </a:rPr>
              <a:t>LP METINET - Laydier - Tabard - Gabolde - Thevenin</a:t>
            </a:r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C1AA1497-0280-2E4E-AFB2-D6AA87480B12}" type="datetime1">
              <a:rPr lang="fr-FR" smtClean="0"/>
              <a:t>06/06/2017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r>
              <a:rPr kumimoji="0" lang="en-US" sz="1000" smtClean="0">
                <a:solidFill>
                  <a:schemeClr val="tx1"/>
                </a:solidFill>
              </a:rPr>
              <a:t>LP METINET - Laydier - Tabard - Gabolde - Thevenin</a:t>
            </a:r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Projet</a:t>
            </a:r>
            <a:r>
              <a:rPr lang="en-US" dirty="0" smtClean="0"/>
              <a:t> tutoré de foot </a:t>
            </a:r>
            <a:r>
              <a:rPr lang="en-US" dirty="0" err="1" smtClean="0"/>
              <a:t>adapté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>
                <a:solidFill>
                  <a:schemeClr val="accent1">
                    <a:tint val="20000"/>
                  </a:schemeClr>
                </a:solidFill>
              </a:rPr>
              <a:t>LP METINET - Laydier - Tabard - Gabolde - Thevenin</a:t>
            </a:r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22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872" y="254643"/>
            <a:ext cx="7772400" cy="1621098"/>
          </a:xfrm>
        </p:spPr>
        <p:txBody>
          <a:bodyPr/>
          <a:lstStyle/>
          <a:p>
            <a:pPr algn="ctr"/>
            <a:r>
              <a:rPr lang="en-US" dirty="0" smtClean="0"/>
              <a:t>Configuration des </a:t>
            </a:r>
            <a:r>
              <a:rPr lang="en-US" dirty="0" err="1" smtClean="0"/>
              <a:t>joueurs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>
                <a:solidFill>
                  <a:schemeClr val="accent1">
                    <a:tint val="20000"/>
                  </a:schemeClr>
                </a:solidFill>
              </a:rPr>
              <a:t>LP METINET - Laydier - Tabard - Gabolde - Thevenin</a:t>
            </a:r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98653" y="2233914"/>
            <a:ext cx="7292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Ajout de joueurs via fichier CSV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Suppression de joueurs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Ajout de joueurs manuellement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Modification du joueur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3428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0390"/>
            <a:ext cx="7772400" cy="897035"/>
          </a:xfrm>
        </p:spPr>
        <p:txBody>
          <a:bodyPr/>
          <a:lstStyle/>
          <a:p>
            <a:pPr algn="ctr"/>
            <a:r>
              <a:rPr lang="en-US" dirty="0" err="1" smtClean="0"/>
              <a:t>Gestion</a:t>
            </a:r>
            <a:r>
              <a:rPr lang="en-US" dirty="0" smtClean="0"/>
              <a:t> des </a:t>
            </a:r>
            <a:r>
              <a:rPr lang="en-US" dirty="0" err="1" smtClean="0"/>
              <a:t>matchs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>
                <a:solidFill>
                  <a:schemeClr val="accent1">
                    <a:tint val="20000"/>
                  </a:schemeClr>
                </a:solidFill>
              </a:rPr>
              <a:t>LP METINET - Laydier - Tabard - Gabolde - Thevenin</a:t>
            </a:r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14400" y="2106592"/>
            <a:ext cx="7130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Gestion des arbitres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Ajout de résultats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Impression de feuilles de matchs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Mise en place de classements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8611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4872" y="451413"/>
            <a:ext cx="7772400" cy="897035"/>
          </a:xfrm>
        </p:spPr>
        <p:txBody>
          <a:bodyPr/>
          <a:lstStyle/>
          <a:p>
            <a:r>
              <a:rPr lang="en-US" dirty="0" err="1" smtClean="0"/>
              <a:t>Difficultés</a:t>
            </a:r>
            <a:r>
              <a:rPr lang="en-US" dirty="0" smtClean="0"/>
              <a:t> </a:t>
            </a:r>
            <a:r>
              <a:rPr lang="en-US" dirty="0" err="1" smtClean="0"/>
              <a:t>rencontrées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>
                <a:solidFill>
                  <a:schemeClr val="accent1">
                    <a:tint val="20000"/>
                  </a:schemeClr>
                </a:solidFill>
              </a:rPr>
              <a:t>LP METINET - Laydier - Tabard - Gabolde - Thevenin</a:t>
            </a:r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157468" y="1689904"/>
            <a:ext cx="737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Apprentissage de </a:t>
            </a:r>
            <a:r>
              <a:rPr lang="fr-FR" dirty="0" err="1" smtClean="0"/>
              <a:t>Symfony</a:t>
            </a:r>
            <a:r>
              <a:rPr lang="fr-FR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Coordination dans le projet</a:t>
            </a:r>
          </a:p>
          <a:p>
            <a:pPr marL="285750" indent="-285750">
              <a:buFont typeface="Arial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0931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872" y="243068"/>
            <a:ext cx="7772400" cy="1024357"/>
          </a:xfrm>
        </p:spPr>
        <p:txBody>
          <a:bodyPr/>
          <a:lstStyle/>
          <a:p>
            <a:pPr algn="ctr"/>
            <a:r>
              <a:rPr lang="en-US" dirty="0" err="1" smtClean="0"/>
              <a:t>Poursuites</a:t>
            </a:r>
            <a:r>
              <a:rPr lang="en-US" dirty="0" smtClean="0"/>
              <a:t> du </a:t>
            </a:r>
            <a:r>
              <a:rPr lang="en-US" dirty="0" err="1" smtClean="0"/>
              <a:t>projet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>
                <a:solidFill>
                  <a:schemeClr val="accent1">
                    <a:tint val="20000"/>
                  </a:schemeClr>
                </a:solidFill>
              </a:rPr>
              <a:t>LP METINET - Laydier - Tabard - Gabolde - Thevenin</a:t>
            </a:r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53296" y="1921397"/>
            <a:ext cx="6817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Liaison entre le mobile et le web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err="1" smtClean="0"/>
              <a:t>Amelioration</a:t>
            </a:r>
            <a:r>
              <a:rPr lang="fr-FR" dirty="0" smtClean="0"/>
              <a:t> graphiques</a:t>
            </a:r>
          </a:p>
          <a:p>
            <a:pPr marL="285750" indent="-285750">
              <a:buFont typeface="Arial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593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4872" y="567159"/>
            <a:ext cx="7772400" cy="897035"/>
          </a:xfrm>
        </p:spPr>
        <p:txBody>
          <a:bodyPr/>
          <a:lstStyle/>
          <a:p>
            <a:r>
              <a:rPr lang="en-US" dirty="0" err="1" smtClean="0"/>
              <a:t>Compétences</a:t>
            </a:r>
            <a:r>
              <a:rPr lang="en-US" dirty="0" smtClean="0"/>
              <a:t> </a:t>
            </a:r>
            <a:r>
              <a:rPr lang="en-US" dirty="0" err="1" smtClean="0"/>
              <a:t>acquises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>
                <a:solidFill>
                  <a:schemeClr val="accent1">
                    <a:tint val="20000"/>
                  </a:schemeClr>
                </a:solidFill>
              </a:rPr>
              <a:t>LP METINET - Laydier - Tabard - Gabolde - Thevenin</a:t>
            </a:r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74872" y="1932972"/>
            <a:ext cx="7296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Travail de groupe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Apprentissage de nouveaux outils et </a:t>
            </a:r>
            <a:r>
              <a:rPr lang="fr-FR" dirty="0"/>
              <a:t>F</a:t>
            </a:r>
            <a:r>
              <a:rPr lang="fr-FR" dirty="0" smtClean="0"/>
              <a:t>ramework</a:t>
            </a:r>
          </a:p>
          <a:p>
            <a:pPr marL="285750" indent="-285750">
              <a:buFont typeface="Arial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87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494"/>
            <a:ext cx="7772400" cy="839162"/>
          </a:xfrm>
        </p:spPr>
        <p:txBody>
          <a:bodyPr/>
          <a:lstStyle/>
          <a:p>
            <a:pPr algn="ctr"/>
            <a:r>
              <a:rPr lang="en-US" dirty="0" smtClean="0"/>
              <a:t>Si </a:t>
            </a:r>
            <a:r>
              <a:rPr lang="en-US" dirty="0" err="1" smtClean="0"/>
              <a:t>c’était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refaire</a:t>
            </a:r>
            <a:r>
              <a:rPr lang="en-US" dirty="0" smtClean="0"/>
              <a:t>.. 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>
                <a:solidFill>
                  <a:schemeClr val="accent1">
                    <a:tint val="20000"/>
                  </a:schemeClr>
                </a:solidFill>
              </a:rPr>
              <a:t>LP METINET - Laydier - Tabard - Gabolde - Thevenin</a:t>
            </a:r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469985" y="1840375"/>
            <a:ext cx="6988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Diversifier plus les tâches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Mettre en place une stratégie de projet ( Gantt )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Peut-être choix d’un nouveau Framework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862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367"/>
            <a:ext cx="7772400" cy="839162"/>
          </a:xfrm>
        </p:spPr>
        <p:txBody>
          <a:bodyPr/>
          <a:lstStyle/>
          <a:p>
            <a:pPr algn="ctr"/>
            <a:r>
              <a:rPr lang="en-US" dirty="0" err="1" smtClean="0"/>
              <a:t>Vidéo</a:t>
            </a:r>
            <a:r>
              <a:rPr lang="en-US" dirty="0" smtClean="0"/>
              <a:t> de </a:t>
            </a:r>
            <a:r>
              <a:rPr lang="en-US" dirty="0" err="1" smtClean="0"/>
              <a:t>présentation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>
                <a:solidFill>
                  <a:schemeClr val="accent1">
                    <a:tint val="20000"/>
                  </a:schemeClr>
                </a:solidFill>
              </a:rPr>
              <a:t>LP METINET - Laydier - Tabard - Gabolde - Thevenin</a:t>
            </a:r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16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263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7792"/>
            <a:ext cx="7772400" cy="7812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>
                <a:solidFill>
                  <a:schemeClr val="accent1">
                    <a:tint val="20000"/>
                  </a:schemeClr>
                </a:solidFill>
              </a:rPr>
              <a:t>LP METINET - Laydier - Tabard - Gabolde - Thevenin</a:t>
            </a:r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17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4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>
                <a:solidFill>
                  <a:schemeClr val="accent1">
                    <a:tint val="20000"/>
                  </a:schemeClr>
                </a:solidFill>
              </a:rPr>
              <a:t>LP METINET - Laydier - Tabard - Gabolde - Thevenin</a:t>
            </a:r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006997" y="532435"/>
            <a:ext cx="726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169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80617"/>
            <a:ext cx="7772400" cy="3935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Choix</a:t>
            </a:r>
            <a:r>
              <a:rPr lang="en-US" dirty="0" smtClean="0"/>
              <a:t> techniques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>
                <a:solidFill>
                  <a:schemeClr val="accent1">
                    <a:tint val="20000"/>
                  </a:schemeClr>
                </a:solidFill>
              </a:rPr>
              <a:t>LP METINET - Laydier - Tabard - Gabolde - Thevenin</a:t>
            </a:r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446835" y="1574156"/>
            <a:ext cx="4514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err="1" smtClean="0"/>
              <a:t>Symfony</a:t>
            </a:r>
            <a:r>
              <a:rPr lang="fr-FR" dirty="0" smtClean="0"/>
              <a:t> 2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err="1" smtClean="0"/>
              <a:t>Bootstrap</a:t>
            </a:r>
            <a:r>
              <a:rPr lang="fr-FR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err="1" smtClean="0"/>
              <a:t>Jquerry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9665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62988"/>
            <a:ext cx="7772400" cy="7996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Présentation</a:t>
            </a:r>
            <a:r>
              <a:rPr lang="en-US" dirty="0" smtClean="0"/>
              <a:t> du </a:t>
            </a:r>
            <a:r>
              <a:rPr lang="en-US" dirty="0" err="1" smtClean="0"/>
              <a:t>projet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>
                <a:solidFill>
                  <a:schemeClr val="accent1">
                    <a:tint val="20000"/>
                  </a:schemeClr>
                </a:solidFill>
              </a:rPr>
              <a:t>LP METINET - Laydier - Tabard - Gabolde - Thevenin</a:t>
            </a:r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85800" y="1435261"/>
            <a:ext cx="7961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Gestion d’un tournoi de foot adapté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Gestion de plus de 600 joueurs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Gestion de plus de 20 équipes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558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068"/>
            <a:ext cx="7772400" cy="885461"/>
          </a:xfrm>
        </p:spPr>
        <p:txBody>
          <a:bodyPr/>
          <a:lstStyle/>
          <a:p>
            <a:pPr algn="ctr"/>
            <a:r>
              <a:rPr lang="en-US" dirty="0" err="1" smtClean="0"/>
              <a:t>Objectifs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>
                <a:solidFill>
                  <a:schemeClr val="accent1">
                    <a:tint val="20000"/>
                  </a:schemeClr>
                </a:solidFill>
              </a:rPr>
              <a:t>LP METINET - Laydier - Tabard - Gabolde - Thevenin</a:t>
            </a:r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90309" y="1736203"/>
            <a:ext cx="7674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Un ajout des résultats rapide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Des classements en direct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Un gestion simple et efficace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La gestion de plusieurs compétitions en parallèle</a:t>
            </a:r>
          </a:p>
        </p:txBody>
      </p:sp>
    </p:spTree>
    <p:extLst>
      <p:ext uri="{BB962C8B-B14F-4D97-AF65-F5344CB8AC3E}">
        <p14:creationId xmlns:p14="http://schemas.microsoft.com/office/powerpoint/2010/main" val="80477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464506"/>
            <a:ext cx="7772400" cy="1829761"/>
          </a:xfrm>
        </p:spPr>
        <p:txBody>
          <a:bodyPr/>
          <a:lstStyle/>
          <a:p>
            <a:r>
              <a:rPr lang="en-US" dirty="0" err="1" smtClean="0"/>
              <a:t>Espace</a:t>
            </a:r>
            <a:r>
              <a:rPr lang="en-US" dirty="0" smtClean="0"/>
              <a:t> </a:t>
            </a:r>
            <a:r>
              <a:rPr lang="en-US" dirty="0" err="1" smtClean="0"/>
              <a:t>administrateur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>
                <a:solidFill>
                  <a:schemeClr val="accent1">
                    <a:tint val="20000"/>
                  </a:schemeClr>
                </a:solidFill>
              </a:rPr>
              <a:t>LP METINET - Laydier - Tabard - Gabolde - Thevenin</a:t>
            </a:r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1413" y="1493134"/>
            <a:ext cx="8195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Ajout de tournois / équipes / joueurs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Création de comptes arbitres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Création et </a:t>
            </a:r>
            <a:r>
              <a:rPr lang="fr-FR" dirty="0" err="1" smtClean="0"/>
              <a:t>modifiacation</a:t>
            </a:r>
            <a:r>
              <a:rPr lang="fr-FR" dirty="0" smtClean="0"/>
              <a:t> des règles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Configurations des matchs</a:t>
            </a:r>
          </a:p>
        </p:txBody>
      </p:sp>
    </p:spTree>
    <p:extLst>
      <p:ext uri="{BB962C8B-B14F-4D97-AF65-F5344CB8AC3E}">
        <p14:creationId xmlns:p14="http://schemas.microsoft.com/office/powerpoint/2010/main" val="422043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464506"/>
            <a:ext cx="7772400" cy="1829761"/>
          </a:xfrm>
        </p:spPr>
        <p:txBody>
          <a:bodyPr/>
          <a:lstStyle/>
          <a:p>
            <a:pPr algn="ctr"/>
            <a:r>
              <a:rPr lang="en-US" dirty="0" err="1" smtClean="0"/>
              <a:t>Espace</a:t>
            </a:r>
            <a:r>
              <a:rPr lang="en-US" dirty="0" smtClean="0"/>
              <a:t> </a:t>
            </a:r>
            <a:r>
              <a:rPr lang="en-US" dirty="0" err="1" smtClean="0"/>
              <a:t>arbitre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>
                <a:solidFill>
                  <a:schemeClr val="accent1">
                    <a:tint val="20000"/>
                  </a:schemeClr>
                </a:solidFill>
              </a:rPr>
              <a:t>LP METINET - Laydier - Tabard - Gabolde - Thevenin</a:t>
            </a:r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25975" y="1944547"/>
            <a:ext cx="8087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Début/fin de matchs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Ajout du nombre de buts, cartons </a:t>
            </a:r>
            <a:r>
              <a:rPr lang="fr-FR" dirty="0" err="1" smtClean="0"/>
              <a:t>etc</a:t>
            </a:r>
            <a:endParaRPr lang="fr-FR" dirty="0" smtClean="0"/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Impression de la feuille de match</a:t>
            </a:r>
          </a:p>
          <a:p>
            <a:pPr marL="285750" indent="-285750">
              <a:buFont typeface="Arial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5381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7241"/>
            <a:ext cx="7772400" cy="862311"/>
          </a:xfrm>
        </p:spPr>
        <p:txBody>
          <a:bodyPr/>
          <a:lstStyle/>
          <a:p>
            <a:r>
              <a:rPr lang="en-US" dirty="0" smtClean="0"/>
              <a:t>Configuration du </a:t>
            </a:r>
            <a:r>
              <a:rPr lang="en-US" dirty="0" err="1" smtClean="0"/>
              <a:t>tournoi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>
                <a:solidFill>
                  <a:schemeClr val="accent1">
                    <a:tint val="20000"/>
                  </a:schemeClr>
                </a:solidFill>
              </a:rPr>
              <a:t>LP METINET - Laydier - Tabard - Gabolde - Thevenin</a:t>
            </a:r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458410" y="1794076"/>
            <a:ext cx="68059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Ajout du tournoi 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Ajout du nombre </a:t>
            </a:r>
            <a:r>
              <a:rPr lang="fr-FR" dirty="0" smtClean="0"/>
              <a:t>d’équipes </a:t>
            </a:r>
            <a:r>
              <a:rPr lang="fr-FR" dirty="0" smtClean="0"/>
              <a:t>et de poules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Ajout du tableau final 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Ajout des équipes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Assignation des terrain</a:t>
            </a:r>
          </a:p>
          <a:p>
            <a:pPr marL="285750" indent="-285750">
              <a:buFont typeface="Arial" charset="0"/>
              <a:buChar char="•"/>
            </a:pPr>
            <a:endParaRPr lang="fr-FR" dirty="0" smtClean="0"/>
          </a:p>
          <a:p>
            <a:pPr marL="285750" indent="-285750">
              <a:buFont typeface="Arial" charset="0"/>
              <a:buChar char="•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04006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7240"/>
            <a:ext cx="7772400" cy="8881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Configuration des </a:t>
            </a:r>
            <a:r>
              <a:rPr lang="en-US" dirty="0" err="1" smtClean="0"/>
              <a:t>équipes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>
                <a:solidFill>
                  <a:schemeClr val="accent1">
                    <a:tint val="20000"/>
                  </a:schemeClr>
                </a:solidFill>
              </a:rPr>
              <a:t>LP METINET - Laydier - Tabard - Gabolde - Thevenin</a:t>
            </a:r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98653" y="2233914"/>
            <a:ext cx="7292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Ajout d’équipes via fichier CSV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Suppression d’équipes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Ajout d’équipes manuellement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794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376</TotalTime>
  <Words>417</Words>
  <Application>Microsoft Macintosh PowerPoint</Application>
  <PresentationFormat>Présentation à l'écran (4:3)</PresentationFormat>
  <Paragraphs>94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Calibri</vt:lpstr>
      <vt:lpstr>Lucida Sans Unicode</vt:lpstr>
      <vt:lpstr>Verdana</vt:lpstr>
      <vt:lpstr>Wingdings 2</vt:lpstr>
      <vt:lpstr>Wingdings 3</vt:lpstr>
      <vt:lpstr>Arial</vt:lpstr>
      <vt:lpstr>Concourse</vt:lpstr>
      <vt:lpstr>Projet tutoré de foot adapté </vt:lpstr>
      <vt:lpstr>Présentation PowerPoint</vt:lpstr>
      <vt:lpstr>Choix techniques </vt:lpstr>
      <vt:lpstr>Présentation du projet</vt:lpstr>
      <vt:lpstr>Objectifs</vt:lpstr>
      <vt:lpstr>Espace administrateur</vt:lpstr>
      <vt:lpstr>Espace arbitre</vt:lpstr>
      <vt:lpstr>Configuration du tournoi</vt:lpstr>
      <vt:lpstr>Configuration des équipes</vt:lpstr>
      <vt:lpstr>Configuration des joueurs</vt:lpstr>
      <vt:lpstr>Gestion des matchs</vt:lpstr>
      <vt:lpstr>Difficultés rencontrées</vt:lpstr>
      <vt:lpstr>Poursuites du projet</vt:lpstr>
      <vt:lpstr>Compétences acquises</vt:lpstr>
      <vt:lpstr>Si c’était à refaire.. </vt:lpstr>
      <vt:lpstr>Vidéo de présentation</vt:lpstr>
      <vt:lpstr>Conclusion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Joanny Thevenin</cp:lastModifiedBy>
  <cp:revision>23</cp:revision>
  <dcterms:created xsi:type="dcterms:W3CDTF">2014-09-16T21:33:07Z</dcterms:created>
  <dcterms:modified xsi:type="dcterms:W3CDTF">2017-06-06T08:52:40Z</dcterms:modified>
</cp:coreProperties>
</file>