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22ADE-3076-44DB-AB98-C36B767D5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AAF32E-9901-4AF8-8564-80E5C4BBF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57EBC-71F5-4DAD-8EE8-DC9F223C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65C-03EF-4A85-8433-19E7AACEAFD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357CB-4D64-42D8-B19E-C7E3E6EA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B6621-5E12-46C6-9582-8593B831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42A7-D364-40A2-BBD9-6C6760BB4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1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0A43-309A-4311-BF77-7CC5E55D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D7AAB4-E658-48F6-9ACF-928911659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FF264-825E-45BF-ACE1-19CAEFE6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65C-03EF-4A85-8433-19E7AACEAFD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C56D5-E977-4636-9E5B-D92E05DE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C27E8-418E-4351-9F46-8D3ED85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42A7-D364-40A2-BBD9-6C6760BB4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68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8E64D1-9C1B-4DC5-BB6B-48EF51049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A6155-0FAE-4E15-A71F-CF3F5A565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358C3-D1A0-4970-B913-82B07361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65C-03EF-4A85-8433-19E7AACEAFD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93520-72E1-4A5C-95C3-B1ED9EA5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F0C5E-809C-44A8-BAD1-11EB880C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42A7-D364-40A2-BBD9-6C6760BB4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48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813F3-B4E1-4683-80F7-4D633731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23899-F10F-42E4-BE33-8DFD8A171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CEB5F-F829-4BCA-B4F5-A5566899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65C-03EF-4A85-8433-19E7AACEAFD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80078-9C7C-48FE-AD66-1E2A3497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6BF41-2E3B-4A6F-86DC-99BC980A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42A7-D364-40A2-BBD9-6C6760BB4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7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3D29A-8E27-4A6D-B9B4-00C8E6FE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FD22DD-FE05-45B3-A559-4C67D6BA1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AB408-34C9-4FDF-B30D-6190F87C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65C-03EF-4A85-8433-19E7AACEAFD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0FB7E-4E52-4A27-B4A7-25C9714F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E0339-0103-401E-B0C2-1A01B5A6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42A7-D364-40A2-BBD9-6C6760BB4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8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271A2-AC26-483C-926F-4B44F829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80D29-4805-4A31-ACFB-C895BC778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8E77B-E330-4BBC-881D-0846C91EE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F42AA-88F5-4C5E-8239-C9667845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65C-03EF-4A85-8433-19E7AACEAFD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263881-12B5-4BB3-BE0D-087C8165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EF935-6285-48A5-9F3C-49CE7381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42A7-D364-40A2-BBD9-6C6760BB4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8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013E4-D66A-457B-9816-08125789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675F6-F6DE-4C17-AE51-421F5EF40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7BC478-A9D5-4E27-AE5B-2457C99EF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F01A0A-7354-4F42-923D-35B60CA06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C1387-A41B-48BC-AAB5-FA1989BE2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BF3868-DD1E-4E13-9DB1-A58CE904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65C-03EF-4A85-8433-19E7AACEAFD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D41065-2FEC-46DF-9641-B5AC1359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352F08-9A14-4D64-BD49-4BF1EBB3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42A7-D364-40A2-BBD9-6C6760BB4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61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0F73F-0282-430D-BC90-D9C92911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0A6000-CE92-46AB-993E-00007AF0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65C-03EF-4A85-8433-19E7AACEAFD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18446-E030-4854-9432-08F1D23B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E565A6-6A72-4632-A78A-2802472A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42A7-D364-40A2-BBD9-6C6760BB4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36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806F95-0067-4135-94E0-C39DD894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65C-03EF-4A85-8433-19E7AACEAFD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0956FF-7BE4-4990-AF5B-C2989042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B8158F-42AD-4A9E-9865-523BDD2B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42A7-D364-40A2-BBD9-6C6760BB4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95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5767-FA55-4215-AB92-BD4D088E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7A67F-7B52-4E8B-B11D-EA766FF6A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7C967-F4CF-4850-B268-5398971A0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3B4F0C-AC64-4D87-A565-5EBA68F2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65C-03EF-4A85-8433-19E7AACEAFD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BAE281-FEB9-49EA-903F-1C713731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BD7BBD-D869-474F-8C2A-1914A1F9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42A7-D364-40A2-BBD9-6C6760BB4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CE2BD-5446-49E5-B1C9-7D5202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20D4C3-C7FA-47C0-B757-74E339112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50E631-34A1-4E3E-8D4E-0E3A33A13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2E6D84-795E-4986-A0DD-D470CDCC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65C-03EF-4A85-8433-19E7AACEAFD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8E0D2-C299-4546-A7B0-F5A52390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4D8E8-1E41-4E18-A6F0-B98E598C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42A7-D364-40A2-BBD9-6C6760BB4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7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1382AC-5A0A-47A9-A208-1EF5DFDB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0AFFF-6CDB-428A-9A0D-23758C7BF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C03B9-A7F1-4F02-8E9A-17D155443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F65C-03EF-4A85-8433-19E7AACEAFD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D6A30-FBCB-49F3-B3C2-5FDDA5C5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3FF04-3E16-4E00-A97E-CB2ED9A8A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42A7-D364-40A2-BBD9-6C6760BB4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21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CE791-F4CF-42FA-9F0C-D53E0B1729ED}"/>
              </a:ext>
            </a:extLst>
          </p:cNvPr>
          <p:cNvSpPr txBox="1"/>
          <p:nvPr/>
        </p:nvSpPr>
        <p:spPr>
          <a:xfrm>
            <a:off x="1772194" y="1558834"/>
            <a:ext cx="86476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웹서버 및 </a:t>
            </a:r>
            <a:r>
              <a:rPr lang="en-US" altLang="ko-KR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MySQL </a:t>
            </a:r>
            <a:r>
              <a:rPr lang="ko-KR" altLang="en-US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4E4C0-CE2F-47B8-B815-F9C65FE67FCC}"/>
              </a:ext>
            </a:extLst>
          </p:cNvPr>
          <p:cNvSpPr txBox="1"/>
          <p:nvPr/>
        </p:nvSpPr>
        <p:spPr>
          <a:xfrm>
            <a:off x="4711337" y="5233851"/>
            <a:ext cx="6479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Made by 2021 – 01 – 21</a:t>
            </a:r>
          </a:p>
          <a:p>
            <a:pPr algn="r"/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태복</a:t>
            </a:r>
          </a:p>
        </p:txBody>
      </p:sp>
    </p:spTree>
    <p:extLst>
      <p:ext uri="{BB962C8B-B14F-4D97-AF65-F5344CB8AC3E}">
        <p14:creationId xmlns:p14="http://schemas.microsoft.com/office/powerpoint/2010/main" val="130125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D616ED-BAC4-465D-B1D5-CF467E4DDE41}"/>
              </a:ext>
            </a:extLst>
          </p:cNvPr>
          <p:cNvSpPr txBox="1"/>
          <p:nvPr/>
        </p:nvSpPr>
        <p:spPr>
          <a:xfrm>
            <a:off x="79899" y="97654"/>
            <a:ext cx="6479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1 ) MySQL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접근방법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1129D9-E657-4175-9EF8-9A443CF45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6" y="1262338"/>
            <a:ext cx="7022104" cy="484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2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81CF2B9-06BB-4DF0-87BF-4397B1ECC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88" y="1621701"/>
            <a:ext cx="1400370" cy="1324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50579F-D384-4592-A8D2-1301D92150C3}"/>
              </a:ext>
            </a:extLst>
          </p:cNvPr>
          <p:cNvSpPr txBox="1"/>
          <p:nvPr/>
        </p:nvSpPr>
        <p:spPr>
          <a:xfrm>
            <a:off x="97655" y="2945861"/>
            <a:ext cx="6479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ehrd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먼저 알아도 됨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AE59A07-5200-4A54-B9BE-2ED6256D1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150522"/>
              </p:ext>
            </p:extLst>
          </p:nvPr>
        </p:nvGraphicFramePr>
        <p:xfrm>
          <a:off x="9081856" y="1775534"/>
          <a:ext cx="2235200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57559443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리눅스 접속시 </a:t>
                      </a:r>
                      <a:r>
                        <a:rPr lang="en-US" altLang="ko-KR" sz="1100" u="none" strike="noStrike">
                          <a:effectLst/>
                        </a:rPr>
                        <a:t>SSH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3798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SFTP </a:t>
                      </a:r>
                      <a:r>
                        <a:rPr lang="ko-KR" altLang="en-US" sz="1100" u="none" strike="noStrike">
                          <a:effectLst/>
                        </a:rPr>
                        <a:t>처럼 보안이 더 좋은 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6559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5537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서버는 </a:t>
                      </a:r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effectLst/>
                        </a:rPr>
                        <a:t>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5394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웹 </a:t>
                      </a:r>
                      <a:r>
                        <a:rPr lang="en-US" altLang="ko-KR" sz="1100" u="none" strike="noStrike">
                          <a:effectLst/>
                        </a:rPr>
                        <a:t>2, 2001 2002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95438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DB 2, 2003 2004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71406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45005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47147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server@1004!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406692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A63D374-A9D7-400E-BB2B-48C9D6A8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934533"/>
              </p:ext>
            </p:extLst>
          </p:nvPr>
        </p:nvGraphicFramePr>
        <p:xfrm>
          <a:off x="6738151" y="702335"/>
          <a:ext cx="1371600" cy="1108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71134933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38973581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127.0.0.1</a:t>
                      </a:r>
                      <a:r>
                        <a:rPr lang="ko-KR" altLang="en-US" sz="1100" u="none" strike="noStrike" dirty="0">
                          <a:effectLst/>
                        </a:rPr>
                        <a:t>은 내부 나의 </a:t>
                      </a:r>
                      <a:r>
                        <a:rPr lang="en-US" altLang="ko-KR" sz="1100" u="none" strike="noStrike" dirty="0">
                          <a:effectLst/>
                        </a:rPr>
                        <a:t>IP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326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3752000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3306</a:t>
                      </a:r>
                      <a:r>
                        <a:rPr lang="ko-KR" altLang="en-US" sz="1100" u="none" strike="noStrike">
                          <a:effectLst/>
                        </a:rPr>
                        <a:t>은 </a:t>
                      </a:r>
                      <a:r>
                        <a:rPr lang="en-US" sz="1100" u="none" strike="noStrike">
                          <a:effectLst/>
                        </a:rPr>
                        <a:t>MYSQL </a:t>
                      </a:r>
                      <a:r>
                        <a:rPr lang="ko-KR" altLang="en-US" sz="1100" u="none" strike="noStrike">
                          <a:effectLst/>
                        </a:rPr>
                        <a:t>기본포트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5501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763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21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50579F-D384-4592-A8D2-1301D92150C3}"/>
              </a:ext>
            </a:extLst>
          </p:cNvPr>
          <p:cNvSpPr txBox="1"/>
          <p:nvPr/>
        </p:nvSpPr>
        <p:spPr>
          <a:xfrm>
            <a:off x="0" y="255927"/>
            <a:ext cx="102270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vscode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확장 프로그램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arenR"/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SSH File System</a:t>
            </a:r>
          </a:p>
          <a:p>
            <a:pPr marL="514350" indent="-514350">
              <a:buAutoNum type="arabicParenR"/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Server Page</a:t>
            </a:r>
          </a:p>
          <a:p>
            <a:pPr marL="514350" indent="-514350">
              <a:buAutoNum type="arabicParenR"/>
            </a:pP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arenR"/>
            </a:pP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비밀번호는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server@1004!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모두 동일함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learningfit.co.kr</a:t>
            </a:r>
          </a:p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2001/2002</a:t>
            </a:r>
          </a:p>
          <a:p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보통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2001(</a:t>
            </a:r>
            <a:r>
              <a:rPr lang="ko-KR" altLang="en-US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미러링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2002)</a:t>
            </a:r>
          </a:p>
          <a:p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96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92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everybeok@naver.com</dc:creator>
  <cp:lastModifiedBy>every</cp:lastModifiedBy>
  <cp:revision>3</cp:revision>
  <dcterms:created xsi:type="dcterms:W3CDTF">2021-01-20T14:05:17Z</dcterms:created>
  <dcterms:modified xsi:type="dcterms:W3CDTF">2021-01-20T14:12:51Z</dcterms:modified>
</cp:coreProperties>
</file>