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6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3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80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34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41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3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1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8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1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4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0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2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7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4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6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6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3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26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5000"/>
        </a:lnSpc>
        <a:spcBef>
          <a:spcPct val="0"/>
        </a:spcBef>
        <a:buNone/>
        <a:defRPr sz="4200" kern="1200" spc="3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>
            <a:extLst>
              <a:ext uri="{FF2B5EF4-FFF2-40B4-BE49-F238E27FC236}">
                <a16:creationId xmlns:a16="http://schemas.microsoft.com/office/drawing/2014/main" id="{B76801BC-303A-4170-AF15-284F30F24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6" b="12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C3CAF4-75B5-4CBC-B2B5-C9285634CF7C}"/>
              </a:ext>
            </a:extLst>
          </p:cNvPr>
          <p:cNvSpPr/>
          <p:nvPr/>
        </p:nvSpPr>
        <p:spPr>
          <a:xfrm>
            <a:off x="0" y="0"/>
            <a:ext cx="12191980" cy="6857990"/>
          </a:xfrm>
          <a:prstGeom prst="rect">
            <a:avLst/>
          </a:prstGeom>
          <a:solidFill>
            <a:srgbClr val="412E24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195853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B618B5-0A88-45DF-97D8-E1003770FEDF}"/>
              </a:ext>
            </a:extLst>
          </p:cNvPr>
          <p:cNvSpPr txBox="1"/>
          <p:nvPr/>
        </p:nvSpPr>
        <p:spPr>
          <a:xfrm>
            <a:off x="905164" y="554182"/>
            <a:ext cx="6474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git download</a:t>
            </a:r>
          </a:p>
          <a:p>
            <a:pPr marL="342900" indent="-342900" algn="l">
              <a:buAutoNum type="arabicParenR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arenR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탭에서 잘 나오지 않으면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git bash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해당 경로를 켠 후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init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arenR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arenR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vscode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gitbash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기본 설정 하려면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CTRL `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눌러서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디폴트세팅을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해주고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E2C33D-8DDF-4BBB-853C-90C8A1FB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27" y="3182266"/>
            <a:ext cx="8337711" cy="179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0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D3815-556E-4D20-B58E-744538A23DDC}"/>
              </a:ext>
            </a:extLst>
          </p:cNvPr>
          <p:cNvSpPr txBox="1"/>
          <p:nvPr/>
        </p:nvSpPr>
        <p:spPr>
          <a:xfrm>
            <a:off x="905164" y="554182"/>
            <a:ext cx="6474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bash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 터미널로 켰으면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연동해야 하는데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remote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사용한다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buAutoNum type="arabicParenR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arenR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생성하면 아래와 같이 안내문이 나온다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리포지토리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생성은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buAutoNum type="arabicParenR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arenR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arenR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C9E29B-A5E5-4D6D-8B1F-D54C64E7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26" y="2300320"/>
            <a:ext cx="10834347" cy="1887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5D7256-9933-4054-B39D-0A68AEE78D14}"/>
              </a:ext>
            </a:extLst>
          </p:cNvPr>
          <p:cNvSpPr txBox="1"/>
          <p:nvPr/>
        </p:nvSpPr>
        <p:spPr>
          <a:xfrm>
            <a:off x="678826" y="4608644"/>
            <a:ext cx="6474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userEmail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쓰라고 하면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marL="342900" indent="-342900" algn="l">
              <a:buAutoNum type="arabicParenR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arenR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config –global user.name 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나의 이름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(joo98e)”</a:t>
            </a:r>
          </a:p>
          <a:p>
            <a:pPr marL="342900" indent="-342900" algn="l">
              <a:buAutoNum type="arabicParenR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AutoNum type="arabicParenR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config –global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user.email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나의이메일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68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47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412E24"/>
      </a:dk2>
      <a:lt2>
        <a:srgbClr val="E6E2E8"/>
      </a:lt2>
      <a:accent1>
        <a:srgbClr val="8EA97F"/>
      </a:accent1>
      <a:accent2>
        <a:srgbClr val="9AA771"/>
      </a:accent2>
      <a:accent3>
        <a:srgbClr val="A8A17F"/>
      </a:accent3>
      <a:accent4>
        <a:srgbClr val="BA977F"/>
      </a:accent4>
      <a:accent5>
        <a:srgbClr val="C59394"/>
      </a:accent5>
      <a:accent6>
        <a:srgbClr val="BA7F98"/>
      </a:accent6>
      <a:hlink>
        <a:srgbClr val="9669AE"/>
      </a:hlink>
      <a:folHlink>
        <a:srgbClr val="7F7F7F"/>
      </a:folHlink>
    </a:clrScheme>
    <a:fontScheme name="Slate">
      <a:majorFont>
        <a:latin typeface="Malgun Gothic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algun Gothic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101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</vt:lpstr>
      <vt:lpstr>Malgun Gothic</vt:lpstr>
      <vt:lpstr>Wingdings 2</vt:lpstr>
      <vt:lpstr>SlateVTI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every</dc:creator>
  <cp:lastModifiedBy>every</cp:lastModifiedBy>
  <cp:revision>3</cp:revision>
  <dcterms:created xsi:type="dcterms:W3CDTF">2021-02-03T12:41:58Z</dcterms:created>
  <dcterms:modified xsi:type="dcterms:W3CDTF">2021-02-03T12:49:13Z</dcterms:modified>
</cp:coreProperties>
</file>