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4660"/>
  </p:normalViewPr>
  <p:slideViewPr>
    <p:cSldViewPr snapToGrid="0">
      <p:cViewPr>
        <p:scale>
          <a:sx n="75" d="100"/>
          <a:sy n="75" d="100"/>
        </p:scale>
        <p:origin x="60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BE1-99AE-422B-9C5A-8930992A461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4768-3B18-4D00-807B-8E39421D70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9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BE1-99AE-422B-9C5A-8930992A461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4768-3B18-4D00-807B-8E39421D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BE1-99AE-422B-9C5A-8930992A461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4768-3B18-4D00-807B-8E39421D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BE1-99AE-422B-9C5A-8930992A461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4768-3B18-4D00-807B-8E39421D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BE1-99AE-422B-9C5A-8930992A461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4768-3B18-4D00-807B-8E39421D70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6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BE1-99AE-422B-9C5A-8930992A461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4768-3B18-4D00-807B-8E39421D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BE1-99AE-422B-9C5A-8930992A461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4768-3B18-4D00-807B-8E39421D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BE1-99AE-422B-9C5A-8930992A461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4768-3B18-4D00-807B-8E39421D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BE1-99AE-422B-9C5A-8930992A461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4768-3B18-4D00-807B-8E39421D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32ABE1-99AE-422B-9C5A-8930992A461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44768-3B18-4D00-807B-8E39421D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BE1-99AE-422B-9C5A-8930992A461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4768-3B18-4D00-807B-8E39421D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6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32ABE1-99AE-422B-9C5A-8930992A461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E44768-3B18-4D00-807B-8E39421D70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Processing Services; Corporate Actions | C&amp;amp;amp;R Group">
            <a:extLst>
              <a:ext uri="{FF2B5EF4-FFF2-40B4-BE49-F238E27FC236}">
                <a16:creationId xmlns:a16="http://schemas.microsoft.com/office/drawing/2014/main" id="{6C06215D-3AF2-4584-98A0-4B0A3A07D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186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F07F1-9B2F-440B-8E57-7869BB371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374"/>
            <a:ext cx="9144000" cy="29005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Parallel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C55FF-21AF-4BB4-9A42-E8286F63D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3314" y="3898147"/>
            <a:ext cx="9144000" cy="109839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MIDTERM QUESTION</a:t>
            </a:r>
          </a:p>
        </p:txBody>
      </p:sp>
    </p:spTree>
    <p:extLst>
      <p:ext uri="{BB962C8B-B14F-4D97-AF65-F5344CB8AC3E}">
        <p14:creationId xmlns:p14="http://schemas.microsoft.com/office/powerpoint/2010/main" val="3673447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2F1E2B0-F15C-488F-85B2-751306B42FE9}"/>
              </a:ext>
            </a:extLst>
          </p:cNvPr>
          <p:cNvSpPr txBox="1"/>
          <p:nvPr/>
        </p:nvSpPr>
        <p:spPr>
          <a:xfrm>
            <a:off x="870857" y="233744"/>
            <a:ext cx="10072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Parallel Processing</a:t>
            </a:r>
          </a:p>
          <a:p>
            <a:r>
              <a:rPr lang="en-US" sz="2800" dirty="0"/>
              <a:t>The diagram shows below the program graph</a:t>
            </a:r>
            <a:r>
              <a:rPr lang="en-US" sz="2800" b="1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3F77F-1226-4265-9C5D-67466778D71F}"/>
              </a:ext>
            </a:extLst>
          </p:cNvPr>
          <p:cNvSpPr txBox="1"/>
          <p:nvPr/>
        </p:nvSpPr>
        <p:spPr>
          <a:xfrm>
            <a:off x="7518399" y="1442924"/>
            <a:ext cx="477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Static Connection 2D (hypercube)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BC6CC-B6E3-4CCB-9A4D-016FF168D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" t="5314" r="6723" b="3373"/>
          <a:stretch/>
        </p:blipFill>
        <p:spPr>
          <a:xfrm>
            <a:off x="1248229" y="1310962"/>
            <a:ext cx="4778808" cy="4934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A9EFA0F-21CA-488A-BD55-5CC35464288C}"/>
              </a:ext>
            </a:extLst>
          </p:cNvPr>
          <p:cNvGrpSpPr/>
          <p:nvPr/>
        </p:nvGrpSpPr>
        <p:grpSpPr>
          <a:xfrm>
            <a:off x="7518399" y="2036551"/>
            <a:ext cx="4533900" cy="3848100"/>
            <a:chOff x="7518399" y="2036551"/>
            <a:chExt cx="4533900" cy="38481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7B620F-AF83-4CDC-AC0D-DD7932EE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8399" y="2036551"/>
              <a:ext cx="4533900" cy="38481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901137-6952-47B0-ADA4-7DDC8FAE1E7F}"/>
                </a:ext>
              </a:extLst>
            </p:cNvPr>
            <p:cNvSpPr txBox="1"/>
            <p:nvPr/>
          </p:nvSpPr>
          <p:spPr>
            <a:xfrm>
              <a:off x="9617516" y="2235201"/>
              <a:ext cx="290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B72934-9924-4736-B2C8-9A8349C269C8}"/>
                </a:ext>
              </a:extLst>
            </p:cNvPr>
            <p:cNvSpPr txBox="1"/>
            <p:nvPr/>
          </p:nvSpPr>
          <p:spPr>
            <a:xfrm>
              <a:off x="7957434" y="3547558"/>
              <a:ext cx="290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C7DCAB-F97D-4F96-AFF9-9CD467DC1C73}"/>
                </a:ext>
              </a:extLst>
            </p:cNvPr>
            <p:cNvSpPr txBox="1"/>
            <p:nvPr/>
          </p:nvSpPr>
          <p:spPr>
            <a:xfrm>
              <a:off x="11192316" y="3547557"/>
              <a:ext cx="290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50D76F-7980-4182-AF6A-624492CD0415}"/>
                </a:ext>
              </a:extLst>
            </p:cNvPr>
            <p:cNvSpPr txBox="1"/>
            <p:nvPr/>
          </p:nvSpPr>
          <p:spPr>
            <a:xfrm>
              <a:off x="9617516" y="5184243"/>
              <a:ext cx="290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645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41DB1A-390D-4FE7-B975-F046578216A5}"/>
              </a:ext>
            </a:extLst>
          </p:cNvPr>
          <p:cNvSpPr txBox="1"/>
          <p:nvPr/>
        </p:nvSpPr>
        <p:spPr>
          <a:xfrm>
            <a:off x="668921" y="435427"/>
            <a:ext cx="54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P1</a:t>
            </a:r>
            <a:endParaRPr lang="en-US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46D9FC-750B-4404-B2D9-BD76524C951D}"/>
              </a:ext>
            </a:extLst>
          </p:cNvPr>
          <p:cNvGrpSpPr/>
          <p:nvPr/>
        </p:nvGrpSpPr>
        <p:grpSpPr>
          <a:xfrm>
            <a:off x="561709" y="860807"/>
            <a:ext cx="676656" cy="822960"/>
            <a:chOff x="1632857" y="860807"/>
            <a:chExt cx="1099221" cy="5225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13543C-4DB9-4097-A114-3D2F3DC0520A}"/>
                </a:ext>
              </a:extLst>
            </p:cNvPr>
            <p:cNvSpPr/>
            <p:nvPr/>
          </p:nvSpPr>
          <p:spPr>
            <a:xfrm>
              <a:off x="1632857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3FEBB-4C6F-462D-9749-54C7DE1AB959}"/>
                </a:ext>
              </a:extLst>
            </p:cNvPr>
            <p:cNvSpPr txBox="1"/>
            <p:nvPr/>
          </p:nvSpPr>
          <p:spPr>
            <a:xfrm>
              <a:off x="1817678" y="860807"/>
              <a:ext cx="914400" cy="389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J1</a:t>
              </a:r>
              <a:endParaRPr lang="en-US" i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29F18DF-7115-4D03-B387-799849D81991}"/>
              </a:ext>
            </a:extLst>
          </p:cNvPr>
          <p:cNvSpPr txBox="1"/>
          <p:nvPr/>
        </p:nvSpPr>
        <p:spPr>
          <a:xfrm>
            <a:off x="1951107" y="442683"/>
            <a:ext cx="54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P2</a:t>
            </a:r>
            <a:endParaRPr lang="en-US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FAF42F-97DA-4D6F-A370-BF4B2D5173C0}"/>
              </a:ext>
            </a:extLst>
          </p:cNvPr>
          <p:cNvGrpSpPr/>
          <p:nvPr/>
        </p:nvGrpSpPr>
        <p:grpSpPr>
          <a:xfrm>
            <a:off x="1867890" y="860807"/>
            <a:ext cx="675044" cy="822960"/>
            <a:chOff x="4093028" y="860807"/>
            <a:chExt cx="1142897" cy="522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03575B-E080-4F41-9823-6892511A77E0}"/>
                </a:ext>
              </a:extLst>
            </p:cNvPr>
            <p:cNvSpPr/>
            <p:nvPr/>
          </p:nvSpPr>
          <p:spPr>
            <a:xfrm>
              <a:off x="4093028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AFC1D4-471C-4404-9761-BCF00143F8E3}"/>
                </a:ext>
              </a:extLst>
            </p:cNvPr>
            <p:cNvSpPr txBox="1"/>
            <p:nvPr/>
          </p:nvSpPr>
          <p:spPr>
            <a:xfrm>
              <a:off x="4321525" y="860807"/>
              <a:ext cx="914400" cy="389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askerville Old Face" panose="02020602080505020303" pitchFamily="18" charset="0"/>
                </a:rPr>
                <a:t>I</a:t>
              </a:r>
              <a:endParaRPr lang="en-US" i="1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AF9149-63F6-4F0C-82AB-11B8D266FF55}"/>
              </a:ext>
            </a:extLst>
          </p:cNvPr>
          <p:cNvSpPr txBox="1"/>
          <p:nvPr/>
        </p:nvSpPr>
        <p:spPr>
          <a:xfrm>
            <a:off x="3162845" y="442683"/>
            <a:ext cx="54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P3</a:t>
            </a:r>
            <a:endParaRPr lang="en-US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40F7A-D96B-4144-8FBB-E20A4A2AADFB}"/>
              </a:ext>
            </a:extLst>
          </p:cNvPr>
          <p:cNvGrpSpPr/>
          <p:nvPr/>
        </p:nvGrpSpPr>
        <p:grpSpPr>
          <a:xfrm>
            <a:off x="3125923" y="860807"/>
            <a:ext cx="676656" cy="822960"/>
            <a:chOff x="6400800" y="860807"/>
            <a:chExt cx="1240970" cy="5225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D44516-2CE4-4D60-84AA-5503EFDCCFA9}"/>
                </a:ext>
              </a:extLst>
            </p:cNvPr>
            <p:cNvSpPr/>
            <p:nvPr/>
          </p:nvSpPr>
          <p:spPr>
            <a:xfrm>
              <a:off x="6400800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72BA6D-6690-4567-A1DF-BD044264EC63}"/>
                </a:ext>
              </a:extLst>
            </p:cNvPr>
            <p:cNvSpPr txBox="1"/>
            <p:nvPr/>
          </p:nvSpPr>
          <p:spPr>
            <a:xfrm>
              <a:off x="6727370" y="860807"/>
              <a:ext cx="914400" cy="389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askerville Old Face" panose="02020602080505020303" pitchFamily="18" charset="0"/>
                </a:rPr>
                <a:t>I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EF32DB3-6649-4719-AEA6-A317FE159068}"/>
              </a:ext>
            </a:extLst>
          </p:cNvPr>
          <p:cNvSpPr txBox="1"/>
          <p:nvPr/>
        </p:nvSpPr>
        <p:spPr>
          <a:xfrm>
            <a:off x="4419996" y="442683"/>
            <a:ext cx="54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P4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246191-9E6F-40B0-AD32-889702B404D4}"/>
              </a:ext>
            </a:extLst>
          </p:cNvPr>
          <p:cNvGrpSpPr/>
          <p:nvPr/>
        </p:nvGrpSpPr>
        <p:grpSpPr>
          <a:xfrm>
            <a:off x="4329983" y="860807"/>
            <a:ext cx="676656" cy="822960"/>
            <a:chOff x="8556173" y="860807"/>
            <a:chExt cx="1240970" cy="5225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87DB3-6F2D-44FE-AC7F-F1D9474F677E}"/>
                </a:ext>
              </a:extLst>
            </p:cNvPr>
            <p:cNvSpPr/>
            <p:nvPr/>
          </p:nvSpPr>
          <p:spPr>
            <a:xfrm>
              <a:off x="8556173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AE1A6D-8008-489C-8EDB-5474E6CA463A}"/>
                </a:ext>
              </a:extLst>
            </p:cNvPr>
            <p:cNvSpPr txBox="1"/>
            <p:nvPr/>
          </p:nvSpPr>
          <p:spPr>
            <a:xfrm>
              <a:off x="8882743" y="860807"/>
              <a:ext cx="914400" cy="389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askerville Old Face" panose="02020602080505020303" pitchFamily="18" charset="0"/>
                </a:rPr>
                <a:t>I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634854D-C45B-4030-9BD5-B4C08DAB7717}"/>
              </a:ext>
            </a:extLst>
          </p:cNvPr>
          <p:cNvSpPr txBox="1"/>
          <p:nvPr/>
        </p:nvSpPr>
        <p:spPr>
          <a:xfrm>
            <a:off x="283912" y="1423685"/>
            <a:ext cx="23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3009F0-D7A5-4112-9956-748D7DEF897B}"/>
              </a:ext>
            </a:extLst>
          </p:cNvPr>
          <p:cNvSpPr txBox="1"/>
          <p:nvPr/>
        </p:nvSpPr>
        <p:spPr>
          <a:xfrm>
            <a:off x="1585122" y="1413749"/>
            <a:ext cx="23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5B14A7-66F3-4673-AAB3-51EEEC7ACD0F}"/>
              </a:ext>
            </a:extLst>
          </p:cNvPr>
          <p:cNvSpPr txBox="1"/>
          <p:nvPr/>
        </p:nvSpPr>
        <p:spPr>
          <a:xfrm>
            <a:off x="2832501" y="1399235"/>
            <a:ext cx="23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ADA2BD-1AB6-4781-9E6C-EE1389E1E9EB}"/>
              </a:ext>
            </a:extLst>
          </p:cNvPr>
          <p:cNvSpPr txBox="1"/>
          <p:nvPr/>
        </p:nvSpPr>
        <p:spPr>
          <a:xfrm>
            <a:off x="4036081" y="1413749"/>
            <a:ext cx="23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E536E6-BC69-44D6-B22C-B54C62F3FEEA}"/>
              </a:ext>
            </a:extLst>
          </p:cNvPr>
          <p:cNvGrpSpPr/>
          <p:nvPr/>
        </p:nvGrpSpPr>
        <p:grpSpPr>
          <a:xfrm>
            <a:off x="1867890" y="1680050"/>
            <a:ext cx="642957" cy="548640"/>
            <a:chOff x="4093028" y="860807"/>
            <a:chExt cx="1088571" cy="6595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DB4A1A-EB02-4733-BEF9-4F45727C4200}"/>
                </a:ext>
              </a:extLst>
            </p:cNvPr>
            <p:cNvSpPr/>
            <p:nvPr/>
          </p:nvSpPr>
          <p:spPr>
            <a:xfrm>
              <a:off x="4093028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2CBB8C-9234-4F1E-9D09-58A033332B06}"/>
                </a:ext>
              </a:extLst>
            </p:cNvPr>
            <p:cNvSpPr txBox="1"/>
            <p:nvPr/>
          </p:nvSpPr>
          <p:spPr>
            <a:xfrm>
              <a:off x="4247805" y="860807"/>
              <a:ext cx="914400" cy="65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askerville Old Face" panose="02020602080505020303" pitchFamily="18" charset="0"/>
                </a:rPr>
                <a:t>T</a:t>
              </a:r>
              <a:endParaRPr lang="en-US" i="1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3A1011-9A95-4575-9DB5-69FF7EE39023}"/>
              </a:ext>
            </a:extLst>
          </p:cNvPr>
          <p:cNvSpPr txBox="1"/>
          <p:nvPr/>
        </p:nvSpPr>
        <p:spPr>
          <a:xfrm>
            <a:off x="1586867" y="1829223"/>
            <a:ext cx="23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DA1FCC-514D-49CC-B81D-F020BAA92BEE}"/>
              </a:ext>
            </a:extLst>
          </p:cNvPr>
          <p:cNvGrpSpPr/>
          <p:nvPr/>
        </p:nvGrpSpPr>
        <p:grpSpPr>
          <a:xfrm>
            <a:off x="3124494" y="1684355"/>
            <a:ext cx="604086" cy="548640"/>
            <a:chOff x="6400800" y="860807"/>
            <a:chExt cx="1107879" cy="6595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A52F3C-1F36-452B-9EAE-73FAEE3284E4}"/>
                </a:ext>
              </a:extLst>
            </p:cNvPr>
            <p:cNvSpPr/>
            <p:nvPr/>
          </p:nvSpPr>
          <p:spPr>
            <a:xfrm>
              <a:off x="6400800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414EBD-A7AD-4A72-9801-19C2377AA9FB}"/>
                </a:ext>
              </a:extLst>
            </p:cNvPr>
            <p:cNvSpPr txBox="1"/>
            <p:nvPr/>
          </p:nvSpPr>
          <p:spPr>
            <a:xfrm>
              <a:off x="6594279" y="860807"/>
              <a:ext cx="914400" cy="65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askerville Old Face" panose="02020602080505020303" pitchFamily="18" charset="0"/>
                </a:rPr>
                <a:t>T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D1EB148-1A79-4417-95A5-6E08C2D5A4DD}"/>
              </a:ext>
            </a:extLst>
          </p:cNvPr>
          <p:cNvSpPr txBox="1"/>
          <p:nvPr/>
        </p:nvSpPr>
        <p:spPr>
          <a:xfrm>
            <a:off x="2840768" y="1842158"/>
            <a:ext cx="23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8E88F4-464B-4473-A0E5-CC1AE33971BB}"/>
              </a:ext>
            </a:extLst>
          </p:cNvPr>
          <p:cNvGrpSpPr/>
          <p:nvPr/>
        </p:nvGrpSpPr>
        <p:grpSpPr>
          <a:xfrm>
            <a:off x="4329482" y="1694949"/>
            <a:ext cx="604086" cy="822960"/>
            <a:chOff x="6400800" y="860807"/>
            <a:chExt cx="1107879" cy="6595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A8326E-6EC3-48F1-8207-4E80B8FDA542}"/>
                </a:ext>
              </a:extLst>
            </p:cNvPr>
            <p:cNvSpPr/>
            <p:nvPr/>
          </p:nvSpPr>
          <p:spPr>
            <a:xfrm>
              <a:off x="6400800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0EC0EC-8636-46F1-A345-7044C28C6722}"/>
                </a:ext>
              </a:extLst>
            </p:cNvPr>
            <p:cNvSpPr txBox="1"/>
            <p:nvPr/>
          </p:nvSpPr>
          <p:spPr>
            <a:xfrm>
              <a:off x="6594279" y="860807"/>
              <a:ext cx="914400" cy="65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askerville Old Face" panose="02020602080505020303" pitchFamily="18" charset="0"/>
                </a:rPr>
                <a:t>T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6E8FD45-1D34-48B2-98BC-6C65FA275FE2}"/>
              </a:ext>
            </a:extLst>
          </p:cNvPr>
          <p:cNvSpPr txBox="1"/>
          <p:nvPr/>
        </p:nvSpPr>
        <p:spPr>
          <a:xfrm>
            <a:off x="4036081" y="2051739"/>
            <a:ext cx="23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42C77E1-D16A-40B2-97BD-1448F9548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" t="5314" r="6723" b="3373"/>
          <a:stretch/>
        </p:blipFill>
        <p:spPr>
          <a:xfrm>
            <a:off x="7978914" y="114299"/>
            <a:ext cx="3839260" cy="3829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5CAAC48-3EE7-4CE4-B8F4-F06F588DE942}"/>
              </a:ext>
            </a:extLst>
          </p:cNvPr>
          <p:cNvGrpSpPr/>
          <p:nvPr/>
        </p:nvGrpSpPr>
        <p:grpSpPr>
          <a:xfrm>
            <a:off x="8477206" y="4006837"/>
            <a:ext cx="2767423" cy="2321392"/>
            <a:chOff x="7518399" y="1992811"/>
            <a:chExt cx="4533900" cy="3891840"/>
          </a:xfrm>
        </p:grpSpPr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661FC0D3-E18F-462D-92CE-2E3671939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8399" y="2036551"/>
              <a:ext cx="4533900" cy="3848100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B22820F-E7F6-4F34-A939-0003F1E52977}"/>
                </a:ext>
              </a:extLst>
            </p:cNvPr>
            <p:cNvSpPr txBox="1"/>
            <p:nvPr/>
          </p:nvSpPr>
          <p:spPr>
            <a:xfrm>
              <a:off x="9498003" y="1992811"/>
              <a:ext cx="29028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8579E78-EF5E-4614-B748-9627B37BC37E}"/>
                </a:ext>
              </a:extLst>
            </p:cNvPr>
            <p:cNvSpPr txBox="1"/>
            <p:nvPr/>
          </p:nvSpPr>
          <p:spPr>
            <a:xfrm>
              <a:off x="7845535" y="3579258"/>
              <a:ext cx="29028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4958C57-3FCC-4C35-8EC3-D263EB0ABF40}"/>
                </a:ext>
              </a:extLst>
            </p:cNvPr>
            <p:cNvSpPr txBox="1"/>
            <p:nvPr/>
          </p:nvSpPr>
          <p:spPr>
            <a:xfrm>
              <a:off x="11192316" y="3547557"/>
              <a:ext cx="290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</a:t>
              </a:r>
              <a:endParaRPr lang="en-US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4858E17-8C2E-420B-8E13-9C7B55263E62}"/>
                </a:ext>
              </a:extLst>
            </p:cNvPr>
            <p:cNvSpPr txBox="1"/>
            <p:nvPr/>
          </p:nvSpPr>
          <p:spPr>
            <a:xfrm>
              <a:off x="9617516" y="5184243"/>
              <a:ext cx="290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</a:t>
              </a:r>
              <a:endParaRPr lang="en-US" b="1" dirty="0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4DB7030-509C-4515-8AC0-9752A9014C9D}"/>
              </a:ext>
            </a:extLst>
          </p:cNvPr>
          <p:cNvSpPr/>
          <p:nvPr/>
        </p:nvSpPr>
        <p:spPr>
          <a:xfrm>
            <a:off x="1867890" y="2111000"/>
            <a:ext cx="64295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1C98F7C-FD26-43F4-B99C-287B3C963923}"/>
              </a:ext>
            </a:extLst>
          </p:cNvPr>
          <p:cNvSpPr txBox="1"/>
          <p:nvPr/>
        </p:nvSpPr>
        <p:spPr>
          <a:xfrm>
            <a:off x="1951107" y="2202989"/>
            <a:ext cx="56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J2</a:t>
            </a:r>
            <a:endParaRPr lang="en-US" i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2B43793-3B8A-4CF4-A9C7-60896762F196}"/>
              </a:ext>
            </a:extLst>
          </p:cNvPr>
          <p:cNvSpPr txBox="1"/>
          <p:nvPr/>
        </p:nvSpPr>
        <p:spPr>
          <a:xfrm>
            <a:off x="1456456" y="2772802"/>
            <a:ext cx="492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530F5C4-7398-4818-A8EE-4BCFC062F9C6}"/>
              </a:ext>
            </a:extLst>
          </p:cNvPr>
          <p:cNvGrpSpPr/>
          <p:nvPr/>
        </p:nvGrpSpPr>
        <p:grpSpPr>
          <a:xfrm>
            <a:off x="4330020" y="2237766"/>
            <a:ext cx="593558" cy="548640"/>
            <a:chOff x="6400800" y="651006"/>
            <a:chExt cx="1088571" cy="110993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F341700-BE9C-4B63-BBBF-AC03979ABD04}"/>
                </a:ext>
              </a:extLst>
            </p:cNvPr>
            <p:cNvSpPr/>
            <p:nvPr/>
          </p:nvSpPr>
          <p:spPr>
            <a:xfrm>
              <a:off x="6400800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A04D650-E311-4E1E-B7A1-044AAFC9E310}"/>
                </a:ext>
              </a:extLst>
            </p:cNvPr>
            <p:cNvSpPr txBox="1"/>
            <p:nvPr/>
          </p:nvSpPr>
          <p:spPr>
            <a:xfrm>
              <a:off x="6572293" y="651006"/>
              <a:ext cx="914400" cy="1109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J5</a:t>
              </a:r>
              <a:endParaRPr lang="en-US" sz="2400" i="1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F00B86F6-78A4-4885-8DEF-F68539B4E041}"/>
              </a:ext>
            </a:extLst>
          </p:cNvPr>
          <p:cNvSpPr txBox="1"/>
          <p:nvPr/>
        </p:nvSpPr>
        <p:spPr>
          <a:xfrm>
            <a:off x="4043930" y="2342596"/>
            <a:ext cx="23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E301565-D3AC-46B1-BB63-4557653DAF9E}"/>
              </a:ext>
            </a:extLst>
          </p:cNvPr>
          <p:cNvGrpSpPr/>
          <p:nvPr/>
        </p:nvGrpSpPr>
        <p:grpSpPr>
          <a:xfrm>
            <a:off x="560377" y="1677836"/>
            <a:ext cx="676656" cy="1254634"/>
            <a:chOff x="1632857" y="860807"/>
            <a:chExt cx="1099221" cy="522514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84E64BD-6D1E-4DED-9003-C187BF1077FA}"/>
                </a:ext>
              </a:extLst>
            </p:cNvPr>
            <p:cNvSpPr/>
            <p:nvPr/>
          </p:nvSpPr>
          <p:spPr>
            <a:xfrm>
              <a:off x="1632857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51D6538-58C4-4FC5-937F-9832054C6C88}"/>
                </a:ext>
              </a:extLst>
            </p:cNvPr>
            <p:cNvSpPr txBox="1"/>
            <p:nvPr/>
          </p:nvSpPr>
          <p:spPr>
            <a:xfrm>
              <a:off x="1817678" y="860807"/>
              <a:ext cx="914400" cy="29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J3</a:t>
              </a:r>
              <a:endParaRPr lang="en-US" i="1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C13DE638-36E0-478E-9261-A009098F724C}"/>
              </a:ext>
            </a:extLst>
          </p:cNvPr>
          <p:cNvSpPr txBox="1"/>
          <p:nvPr/>
        </p:nvSpPr>
        <p:spPr>
          <a:xfrm>
            <a:off x="314535" y="2577422"/>
            <a:ext cx="235314" cy="45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005E546-A5FC-46C9-8B13-ED7160665504}"/>
              </a:ext>
            </a:extLst>
          </p:cNvPr>
          <p:cNvGrpSpPr/>
          <p:nvPr/>
        </p:nvGrpSpPr>
        <p:grpSpPr>
          <a:xfrm>
            <a:off x="560377" y="2934329"/>
            <a:ext cx="676656" cy="731870"/>
            <a:chOff x="1632857" y="860807"/>
            <a:chExt cx="1099221" cy="522514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92765-7676-447B-B3B2-D7638B387AC1}"/>
                </a:ext>
              </a:extLst>
            </p:cNvPr>
            <p:cNvSpPr/>
            <p:nvPr/>
          </p:nvSpPr>
          <p:spPr>
            <a:xfrm>
              <a:off x="1632857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2B1D24-C2B4-4B40-BF1D-0537B7A1F80A}"/>
                </a:ext>
              </a:extLst>
            </p:cNvPr>
            <p:cNvSpPr txBox="1"/>
            <p:nvPr/>
          </p:nvSpPr>
          <p:spPr>
            <a:xfrm>
              <a:off x="1817678" y="860807"/>
              <a:ext cx="914400" cy="29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askerville Old Face" panose="02020602080505020303" pitchFamily="18" charset="0"/>
                </a:rPr>
                <a:t>T</a:t>
              </a:r>
              <a:endParaRPr lang="en-US" i="1" dirty="0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67A3E37A-65C9-48DD-96AD-EEC73DA560D4}"/>
              </a:ext>
            </a:extLst>
          </p:cNvPr>
          <p:cNvSpPr txBox="1"/>
          <p:nvPr/>
        </p:nvSpPr>
        <p:spPr>
          <a:xfrm>
            <a:off x="183794" y="3323469"/>
            <a:ext cx="454599" cy="45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D6D696F-864F-42A0-978E-03DF33F38B48}"/>
              </a:ext>
            </a:extLst>
          </p:cNvPr>
          <p:cNvGrpSpPr/>
          <p:nvPr/>
        </p:nvGrpSpPr>
        <p:grpSpPr>
          <a:xfrm>
            <a:off x="1868018" y="3024157"/>
            <a:ext cx="642957" cy="1188720"/>
            <a:chOff x="4093028" y="860807"/>
            <a:chExt cx="1088571" cy="659521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5C47D4A-B39F-4C51-8AA9-08710AB6E110}"/>
                </a:ext>
              </a:extLst>
            </p:cNvPr>
            <p:cNvSpPr/>
            <p:nvPr/>
          </p:nvSpPr>
          <p:spPr>
            <a:xfrm>
              <a:off x="4093028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6184D03-A7CB-46EC-9F25-9C1B4D6BC870}"/>
                </a:ext>
              </a:extLst>
            </p:cNvPr>
            <p:cNvSpPr txBox="1"/>
            <p:nvPr/>
          </p:nvSpPr>
          <p:spPr>
            <a:xfrm>
              <a:off x="4247805" y="860807"/>
              <a:ext cx="914400" cy="65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askerville Old Face" panose="02020602080505020303" pitchFamily="18" charset="0"/>
                </a:rPr>
                <a:t>T</a:t>
              </a:r>
              <a:endParaRPr lang="en-US" i="1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56DCA059-1286-4D05-9112-02EC0AC7F136}"/>
              </a:ext>
            </a:extLst>
          </p:cNvPr>
          <p:cNvSpPr txBox="1"/>
          <p:nvPr/>
        </p:nvSpPr>
        <p:spPr>
          <a:xfrm>
            <a:off x="1466726" y="3668940"/>
            <a:ext cx="492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13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A2BC9BB-6C61-451B-AA0C-B7B25DA5F725}"/>
              </a:ext>
            </a:extLst>
          </p:cNvPr>
          <p:cNvGrpSpPr/>
          <p:nvPr/>
        </p:nvGrpSpPr>
        <p:grpSpPr>
          <a:xfrm>
            <a:off x="3124992" y="2119020"/>
            <a:ext cx="604086" cy="969649"/>
            <a:chOff x="6400800" y="860807"/>
            <a:chExt cx="1107879" cy="659521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5BEA2CC-2178-4035-ADE5-364C6A1B51EA}"/>
                </a:ext>
              </a:extLst>
            </p:cNvPr>
            <p:cNvSpPr/>
            <p:nvPr/>
          </p:nvSpPr>
          <p:spPr>
            <a:xfrm>
              <a:off x="6400800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A3C6087-BF95-4014-8738-224DB5F45EFF}"/>
                </a:ext>
              </a:extLst>
            </p:cNvPr>
            <p:cNvSpPr txBox="1"/>
            <p:nvPr/>
          </p:nvSpPr>
          <p:spPr>
            <a:xfrm>
              <a:off x="6594279" y="860807"/>
              <a:ext cx="914400" cy="65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J4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5EEBF256-3B93-4D3E-8927-17AA8EC16161}"/>
              </a:ext>
            </a:extLst>
          </p:cNvPr>
          <p:cNvSpPr txBox="1"/>
          <p:nvPr/>
        </p:nvSpPr>
        <p:spPr>
          <a:xfrm>
            <a:off x="2840768" y="2623793"/>
            <a:ext cx="235314" cy="471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BB107BD-1E4F-4849-A17C-22ED6D65B54C}"/>
              </a:ext>
            </a:extLst>
          </p:cNvPr>
          <p:cNvGrpSpPr/>
          <p:nvPr/>
        </p:nvGrpSpPr>
        <p:grpSpPr>
          <a:xfrm>
            <a:off x="3126687" y="2894377"/>
            <a:ext cx="604086" cy="1185127"/>
            <a:chOff x="6400800" y="860807"/>
            <a:chExt cx="1107879" cy="522514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5B1F4C5-EA98-43B3-9DB0-22CA4D68D756}"/>
                </a:ext>
              </a:extLst>
            </p:cNvPr>
            <p:cNvSpPr/>
            <p:nvPr/>
          </p:nvSpPr>
          <p:spPr>
            <a:xfrm>
              <a:off x="6400800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C9AB72D-4D23-4DDC-8BE7-DADB2D81AD38}"/>
                </a:ext>
              </a:extLst>
            </p:cNvPr>
            <p:cNvSpPr txBox="1"/>
            <p:nvPr/>
          </p:nvSpPr>
          <p:spPr>
            <a:xfrm>
              <a:off x="6594279" y="860807"/>
              <a:ext cx="914400" cy="369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askerville Old Face" panose="02020602080505020303" pitchFamily="18" charset="0"/>
                </a:rPr>
                <a:t>T</a:t>
              </a:r>
              <a:endParaRPr lang="en-US" sz="2400" i="1" dirty="0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E38C84A0-FA16-40D6-8C4B-46449457C1F0}"/>
              </a:ext>
            </a:extLst>
          </p:cNvPr>
          <p:cNvSpPr txBox="1"/>
          <p:nvPr/>
        </p:nvSpPr>
        <p:spPr>
          <a:xfrm>
            <a:off x="2712102" y="3750712"/>
            <a:ext cx="492646" cy="471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4542431-C6FE-4421-9523-570C35664CB5}"/>
              </a:ext>
            </a:extLst>
          </p:cNvPr>
          <p:cNvGrpSpPr/>
          <p:nvPr/>
        </p:nvGrpSpPr>
        <p:grpSpPr>
          <a:xfrm>
            <a:off x="4331836" y="2502686"/>
            <a:ext cx="593558" cy="1237199"/>
            <a:chOff x="6400800" y="658779"/>
            <a:chExt cx="1088571" cy="2521744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EB2C3FE-1335-4FE4-86A8-582B60003764}"/>
                </a:ext>
              </a:extLst>
            </p:cNvPr>
            <p:cNvSpPr/>
            <p:nvPr/>
          </p:nvSpPr>
          <p:spPr>
            <a:xfrm>
              <a:off x="6400800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3CCD0C6-DAFF-4778-911F-A98838E711AB}"/>
                </a:ext>
              </a:extLst>
            </p:cNvPr>
            <p:cNvSpPr txBox="1"/>
            <p:nvPr/>
          </p:nvSpPr>
          <p:spPr>
            <a:xfrm>
              <a:off x="6551461" y="658779"/>
              <a:ext cx="914400" cy="252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askerville Old Face" panose="02020602080505020303" pitchFamily="18" charset="0"/>
                </a:rPr>
                <a:t>I</a:t>
              </a:r>
            </a:p>
            <a:p>
              <a:endParaRPr lang="en-US" sz="2400" i="1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0C6A5A32-75A3-498C-947F-D54B21D1FFCF}"/>
              </a:ext>
            </a:extLst>
          </p:cNvPr>
          <p:cNvSpPr txBox="1"/>
          <p:nvPr/>
        </p:nvSpPr>
        <p:spPr>
          <a:xfrm>
            <a:off x="4057055" y="2584422"/>
            <a:ext cx="23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31995E4-89BE-40A5-BE8B-D7A96C68C130}"/>
              </a:ext>
            </a:extLst>
          </p:cNvPr>
          <p:cNvGrpSpPr/>
          <p:nvPr/>
        </p:nvGrpSpPr>
        <p:grpSpPr>
          <a:xfrm>
            <a:off x="4330736" y="2860774"/>
            <a:ext cx="593558" cy="1280160"/>
            <a:chOff x="6400800" y="860807"/>
            <a:chExt cx="1088571" cy="65952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C1058A0-147A-404C-8F91-D749C80A9652}"/>
                </a:ext>
              </a:extLst>
            </p:cNvPr>
            <p:cNvSpPr/>
            <p:nvPr/>
          </p:nvSpPr>
          <p:spPr>
            <a:xfrm>
              <a:off x="6400800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4B2B219-61E8-42BF-9C07-B782AE5963CD}"/>
                </a:ext>
              </a:extLst>
            </p:cNvPr>
            <p:cNvSpPr txBox="1"/>
            <p:nvPr/>
          </p:nvSpPr>
          <p:spPr>
            <a:xfrm>
              <a:off x="6501113" y="860807"/>
              <a:ext cx="914400" cy="65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askerville Old Face" panose="02020602080505020303" pitchFamily="18" charset="0"/>
                </a:rPr>
                <a:t>T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4019A93D-225F-4149-8AE4-33F907FB9CE1}"/>
              </a:ext>
            </a:extLst>
          </p:cNvPr>
          <p:cNvSpPr txBox="1"/>
          <p:nvPr/>
        </p:nvSpPr>
        <p:spPr>
          <a:xfrm>
            <a:off x="3932464" y="3592908"/>
            <a:ext cx="492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13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46F1FC2-8372-43E2-AE61-E484FBF1206A}"/>
              </a:ext>
            </a:extLst>
          </p:cNvPr>
          <p:cNvGrpSpPr/>
          <p:nvPr/>
        </p:nvGrpSpPr>
        <p:grpSpPr>
          <a:xfrm>
            <a:off x="561847" y="3666199"/>
            <a:ext cx="676656" cy="1005840"/>
            <a:chOff x="1632857" y="860807"/>
            <a:chExt cx="1099221" cy="52251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1663DEC-AEB3-448C-9DAE-B9F1EA584F94}"/>
                </a:ext>
              </a:extLst>
            </p:cNvPr>
            <p:cNvSpPr/>
            <p:nvPr/>
          </p:nvSpPr>
          <p:spPr>
            <a:xfrm>
              <a:off x="1632857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FD228F1-5B67-4DD7-8E76-B99794AF55A0}"/>
                </a:ext>
              </a:extLst>
            </p:cNvPr>
            <p:cNvSpPr txBox="1"/>
            <p:nvPr/>
          </p:nvSpPr>
          <p:spPr>
            <a:xfrm>
              <a:off x="1817678" y="860807"/>
              <a:ext cx="914400" cy="263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J9</a:t>
              </a:r>
              <a:endParaRPr lang="en-US" i="1" dirty="0"/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23B7D003-AF0E-4D87-B8AD-4551127BDE16}"/>
              </a:ext>
            </a:extLst>
          </p:cNvPr>
          <p:cNvSpPr txBox="1"/>
          <p:nvPr/>
        </p:nvSpPr>
        <p:spPr>
          <a:xfrm>
            <a:off x="174269" y="4385682"/>
            <a:ext cx="45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D41212A-D530-4B24-96EA-1464FEFE8FB0}"/>
              </a:ext>
            </a:extLst>
          </p:cNvPr>
          <p:cNvGrpSpPr/>
          <p:nvPr/>
        </p:nvGrpSpPr>
        <p:grpSpPr>
          <a:xfrm>
            <a:off x="3123409" y="4047293"/>
            <a:ext cx="604086" cy="457200"/>
            <a:chOff x="6400800" y="805847"/>
            <a:chExt cx="1107879" cy="659521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C5FB917-AA20-4238-BF3A-BBAD51FAF165}"/>
                </a:ext>
              </a:extLst>
            </p:cNvPr>
            <p:cNvSpPr/>
            <p:nvPr/>
          </p:nvSpPr>
          <p:spPr>
            <a:xfrm>
              <a:off x="6400800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7F222C3-48A1-4409-BE7A-625EA14D1B43}"/>
                </a:ext>
              </a:extLst>
            </p:cNvPr>
            <p:cNvSpPr txBox="1"/>
            <p:nvPr/>
          </p:nvSpPr>
          <p:spPr>
            <a:xfrm>
              <a:off x="6594279" y="805847"/>
              <a:ext cx="914400" cy="65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J8</a:t>
              </a:r>
              <a:endParaRPr lang="en-US" sz="2400" i="1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DD880DFA-A09C-4279-A45F-085CF706BFBD}"/>
              </a:ext>
            </a:extLst>
          </p:cNvPr>
          <p:cNvSpPr txBox="1"/>
          <p:nvPr/>
        </p:nvSpPr>
        <p:spPr>
          <a:xfrm>
            <a:off x="2701574" y="4179204"/>
            <a:ext cx="45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15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277EFCE-1BCB-42AA-94AC-931A429F4F91}"/>
              </a:ext>
            </a:extLst>
          </p:cNvPr>
          <p:cNvGrpSpPr/>
          <p:nvPr/>
        </p:nvGrpSpPr>
        <p:grpSpPr>
          <a:xfrm>
            <a:off x="1868006" y="3963896"/>
            <a:ext cx="642957" cy="594146"/>
            <a:chOff x="4093028" y="860807"/>
            <a:chExt cx="1088571" cy="522514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6D54554-C630-404E-9237-FBA6E929974F}"/>
                </a:ext>
              </a:extLst>
            </p:cNvPr>
            <p:cNvSpPr/>
            <p:nvPr/>
          </p:nvSpPr>
          <p:spPr>
            <a:xfrm>
              <a:off x="4093028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62B7657-8B26-4096-A1C8-FAA17E2B6CC6}"/>
                </a:ext>
              </a:extLst>
            </p:cNvPr>
            <p:cNvSpPr txBox="1"/>
            <p:nvPr/>
          </p:nvSpPr>
          <p:spPr>
            <a:xfrm>
              <a:off x="4247805" y="950159"/>
              <a:ext cx="914400" cy="406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J6</a:t>
              </a:r>
              <a:endParaRPr lang="en-US" i="1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C80F73F-11B3-403C-A706-937A008A2F83}"/>
              </a:ext>
            </a:extLst>
          </p:cNvPr>
          <p:cNvSpPr txBox="1"/>
          <p:nvPr/>
        </p:nvSpPr>
        <p:spPr>
          <a:xfrm>
            <a:off x="1485749" y="4268104"/>
            <a:ext cx="45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15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164B359-7C88-4AE4-B981-8F08B98B674D}"/>
              </a:ext>
            </a:extLst>
          </p:cNvPr>
          <p:cNvGrpSpPr/>
          <p:nvPr/>
        </p:nvGrpSpPr>
        <p:grpSpPr>
          <a:xfrm>
            <a:off x="4329482" y="3872685"/>
            <a:ext cx="593558" cy="757083"/>
            <a:chOff x="6400800" y="860807"/>
            <a:chExt cx="1088571" cy="522514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8A184ACC-7A4B-47B3-AB96-A6AF5FD5A7D3}"/>
                </a:ext>
              </a:extLst>
            </p:cNvPr>
            <p:cNvSpPr/>
            <p:nvPr/>
          </p:nvSpPr>
          <p:spPr>
            <a:xfrm>
              <a:off x="6400800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1585551-7C97-4399-840A-C6732C97CF31}"/>
                </a:ext>
              </a:extLst>
            </p:cNvPr>
            <p:cNvSpPr txBox="1"/>
            <p:nvPr/>
          </p:nvSpPr>
          <p:spPr>
            <a:xfrm>
              <a:off x="6573278" y="886831"/>
              <a:ext cx="914400" cy="318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J7</a:t>
              </a:r>
              <a:endParaRPr lang="en-US" sz="2400" i="1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A74D3701-86AD-4EE3-AEA2-352691B824B0}"/>
              </a:ext>
            </a:extLst>
          </p:cNvPr>
          <p:cNvSpPr txBox="1"/>
          <p:nvPr/>
        </p:nvSpPr>
        <p:spPr>
          <a:xfrm>
            <a:off x="3921906" y="4336661"/>
            <a:ext cx="45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F5C4802-4C76-4D79-AF88-CB33E49C0327}"/>
              </a:ext>
            </a:extLst>
          </p:cNvPr>
          <p:cNvGrpSpPr/>
          <p:nvPr/>
        </p:nvGrpSpPr>
        <p:grpSpPr>
          <a:xfrm>
            <a:off x="1873735" y="4566433"/>
            <a:ext cx="642957" cy="914400"/>
            <a:chOff x="4093028" y="860807"/>
            <a:chExt cx="1088571" cy="659521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665972B-6C11-440B-82C8-C0B27E22F9B0}"/>
                </a:ext>
              </a:extLst>
            </p:cNvPr>
            <p:cNvSpPr/>
            <p:nvPr/>
          </p:nvSpPr>
          <p:spPr>
            <a:xfrm>
              <a:off x="4093028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8E0930A-6108-4F2C-A975-9A70156BD430}"/>
                </a:ext>
              </a:extLst>
            </p:cNvPr>
            <p:cNvSpPr txBox="1"/>
            <p:nvPr/>
          </p:nvSpPr>
          <p:spPr>
            <a:xfrm>
              <a:off x="4247805" y="860807"/>
              <a:ext cx="914400" cy="65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askerville Old Face" panose="02020602080505020303" pitchFamily="18" charset="0"/>
                </a:rPr>
                <a:t>T</a:t>
              </a:r>
              <a:endParaRPr lang="en-US" i="1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624DA31E-2D92-4907-A362-A84C775E75B5}"/>
              </a:ext>
            </a:extLst>
          </p:cNvPr>
          <p:cNvSpPr txBox="1"/>
          <p:nvPr/>
        </p:nvSpPr>
        <p:spPr>
          <a:xfrm>
            <a:off x="1475479" y="5007867"/>
            <a:ext cx="45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19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F545999-53A8-4DAE-B6F6-EFD67F6C3439}"/>
              </a:ext>
            </a:extLst>
          </p:cNvPr>
          <p:cNvGrpSpPr/>
          <p:nvPr/>
        </p:nvGrpSpPr>
        <p:grpSpPr>
          <a:xfrm>
            <a:off x="1873434" y="5284529"/>
            <a:ext cx="734374" cy="594146"/>
            <a:chOff x="4093028" y="860807"/>
            <a:chExt cx="1243346" cy="522514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14C01C84-B32B-4985-83C3-89D6CBB590F2}"/>
                </a:ext>
              </a:extLst>
            </p:cNvPr>
            <p:cNvSpPr/>
            <p:nvPr/>
          </p:nvSpPr>
          <p:spPr>
            <a:xfrm>
              <a:off x="4093028" y="860807"/>
              <a:ext cx="1088571" cy="52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FC5D72CB-F992-4A5C-868D-3074C1CDAD89}"/>
                </a:ext>
              </a:extLst>
            </p:cNvPr>
            <p:cNvSpPr txBox="1"/>
            <p:nvPr/>
          </p:nvSpPr>
          <p:spPr>
            <a:xfrm>
              <a:off x="4247805" y="950159"/>
              <a:ext cx="1088569" cy="406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J10</a:t>
              </a:r>
              <a:endParaRPr lang="en-US" i="1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16E2ADB0-AE4E-42F7-AFCF-65EEF9B9E693}"/>
              </a:ext>
            </a:extLst>
          </p:cNvPr>
          <p:cNvSpPr txBox="1"/>
          <p:nvPr/>
        </p:nvSpPr>
        <p:spPr>
          <a:xfrm>
            <a:off x="1467299" y="5591751"/>
            <a:ext cx="45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1360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33" grpId="0"/>
      <p:bldP spid="40" grpId="0"/>
      <p:bldP spid="44" grpId="0"/>
      <p:bldP spid="154" grpId="0" animBg="1"/>
      <p:bldP spid="155" grpId="0"/>
      <p:bldP spid="156" grpId="0"/>
      <p:bldP spid="165" grpId="0"/>
      <p:bldP spid="145" grpId="0"/>
      <p:bldP spid="169" grpId="0"/>
      <p:bldP spid="173" grpId="0"/>
      <p:bldP spid="160" grpId="0"/>
      <p:bldP spid="177" grpId="0"/>
      <p:bldP spid="181" grpId="0"/>
      <p:bldP spid="185" grpId="0"/>
      <p:bldP spid="189" grpId="0"/>
      <p:bldP spid="193" grpId="0"/>
      <p:bldP spid="199" grpId="0"/>
      <p:bldP spid="203" grpId="0"/>
      <p:bldP spid="207" grpId="0"/>
      <p:bldP spid="2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2F1E2B0-F15C-488F-85B2-751306B42FE9}"/>
              </a:ext>
            </a:extLst>
          </p:cNvPr>
          <p:cNvSpPr txBox="1"/>
          <p:nvPr/>
        </p:nvSpPr>
        <p:spPr>
          <a:xfrm>
            <a:off x="362857" y="251367"/>
            <a:ext cx="1007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Calculate efficiency for each processor 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A3F77F-1226-4265-9C5D-67466778D71F}"/>
                  </a:ext>
                </a:extLst>
              </p:cNvPr>
              <p:cNvSpPr txBox="1"/>
              <p:nvPr/>
            </p:nvSpPr>
            <p:spPr>
              <a:xfrm>
                <a:off x="870857" y="1210696"/>
                <a:ext cx="4778807" cy="74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U1=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sz="2400" b="1" dirty="0"/>
                  <a:t> = 0.8125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A3F77F-1226-4265-9C5D-67466778D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7" y="1210696"/>
                <a:ext cx="4778807" cy="740139"/>
              </a:xfrm>
              <a:prstGeom prst="rect">
                <a:avLst/>
              </a:prstGeom>
              <a:blipFill>
                <a:blip r:embed="rId2"/>
                <a:stretch>
                  <a:fillRect l="-2041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8A399B-A8D5-4B2D-9BEF-A63D18314F91}"/>
                  </a:ext>
                </a:extLst>
              </p:cNvPr>
              <p:cNvSpPr txBox="1"/>
              <p:nvPr/>
            </p:nvSpPr>
            <p:spPr>
              <a:xfrm>
                <a:off x="870856" y="2292011"/>
                <a:ext cx="4778807" cy="732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U2=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b="1" dirty="0"/>
                  <a:t> = 0.4285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8A399B-A8D5-4B2D-9BEF-A63D18314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6" y="2292011"/>
                <a:ext cx="4778807" cy="732316"/>
              </a:xfrm>
              <a:prstGeom prst="rect">
                <a:avLst/>
              </a:prstGeom>
              <a:blipFill>
                <a:blip r:embed="rId3"/>
                <a:stretch>
                  <a:fillRect l="-204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DF35C5-087C-4665-870E-05307A0B6F01}"/>
                  </a:ext>
                </a:extLst>
              </p:cNvPr>
              <p:cNvSpPr txBox="1"/>
              <p:nvPr/>
            </p:nvSpPr>
            <p:spPr>
              <a:xfrm>
                <a:off x="870856" y="3373326"/>
                <a:ext cx="4778807" cy="732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U3=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</m:oMath>
                </a14:m>
                <a:r>
                  <a:rPr lang="en-US" sz="2400" b="1" dirty="0"/>
                  <a:t> = 0.3333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DF35C5-087C-4665-870E-05307A0B6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6" y="3373326"/>
                <a:ext cx="4778807" cy="732316"/>
              </a:xfrm>
              <a:prstGeom prst="rect">
                <a:avLst/>
              </a:prstGeom>
              <a:blipFill>
                <a:blip r:embed="rId4"/>
                <a:stretch>
                  <a:fillRect l="-204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16BCEA-549C-4C86-96A5-DF56B02B24CF}"/>
                  </a:ext>
                </a:extLst>
              </p:cNvPr>
              <p:cNvSpPr txBox="1"/>
              <p:nvPr/>
            </p:nvSpPr>
            <p:spPr>
              <a:xfrm>
                <a:off x="870855" y="4454641"/>
                <a:ext cx="4778807" cy="732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U4=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sz="2400" b="1" dirty="0"/>
                  <a:t> = 0.25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16BCEA-549C-4C86-96A5-DF56B02B2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5" y="4454641"/>
                <a:ext cx="4778807" cy="732316"/>
              </a:xfrm>
              <a:prstGeom prst="rect">
                <a:avLst/>
              </a:prstGeom>
              <a:blipFill>
                <a:blip r:embed="rId5"/>
                <a:stretch>
                  <a:fillRect l="-204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5B3278-DD28-4E08-AC7A-39271EE377FC}"/>
                  </a:ext>
                </a:extLst>
              </p:cNvPr>
              <p:cNvSpPr txBox="1"/>
              <p:nvPr/>
            </p:nvSpPr>
            <p:spPr>
              <a:xfrm>
                <a:off x="870854" y="5281146"/>
                <a:ext cx="8108046" cy="72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Average Utilization=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𝟖𝟏𝟐𝟓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𝟒𝟐𝟖𝟓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𝟑𝟑𝟑𝟑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 = 0.4560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5B3278-DD28-4E08-AC7A-39271EE37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4" y="5281146"/>
                <a:ext cx="8108046" cy="720775"/>
              </a:xfrm>
              <a:prstGeom prst="rect">
                <a:avLst/>
              </a:prstGeom>
              <a:blipFill>
                <a:blip r:embed="rId6"/>
                <a:stretch>
                  <a:fillRect l="-1203" b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2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8349</TotalTime>
  <Words>106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Baskerville Old Face</vt:lpstr>
      <vt:lpstr>Calibri</vt:lpstr>
      <vt:lpstr>Calibri Light</vt:lpstr>
      <vt:lpstr>Cambria Math</vt:lpstr>
      <vt:lpstr>Retrospect</vt:lpstr>
      <vt:lpstr>Parallel Processing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</dc:title>
  <dc:creator>Mina Essam Aguib Ghobrial</dc:creator>
  <cp:lastModifiedBy>Mina Essam Aguib Ghobrial</cp:lastModifiedBy>
  <cp:revision>60</cp:revision>
  <dcterms:created xsi:type="dcterms:W3CDTF">2022-03-04T17:54:41Z</dcterms:created>
  <dcterms:modified xsi:type="dcterms:W3CDTF">2022-03-21T22:04:15Z</dcterms:modified>
</cp:coreProperties>
</file>