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6C3547-5E33-83C4-1D6A-D895F6215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29953E4-DD70-D4C9-14F7-03241748F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B1BD021-29E8-B135-320A-4659FBAD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7B40404-1C80-60F8-9F75-651AB9F1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5B609C1-51B9-2518-B165-2EC5395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22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E67F48-B790-019D-185D-624F0CCC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7CEFCA7-A2A2-613B-FE8B-B4770882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85EA23A-BB2C-8BC3-9CF5-902768B7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BA18FD-3C25-B047-E5F6-8BD0CC56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4152D58-C28D-68CE-05DB-F3D941C2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06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B68F877-EA2F-A1CD-11D1-FC62489A1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AF4F56E-9CE3-A033-D739-8E404578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21A822F-297B-1F2F-8D71-520069A8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3BA4F63-43DC-25C9-E6D2-94E30E9B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761EC66-4A3F-7F29-5077-2A4B0782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355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89CBB6-0FE4-B82D-9E45-B2A4EC09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523E125-8A45-D995-ACBF-F0EF8808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4CDD8BA-BFA9-1406-DA74-9AA526E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633EFA-F403-D721-403D-75EF8CAB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1E8432D-DF44-5CE3-2063-293142E1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61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EB183C-719B-6C15-3C14-EBC92840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FED116A-86D4-DEEF-D556-5998C4E5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84F39C-3840-5FED-84FB-8F0E2185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B3BBE8-D79E-FF7A-B516-670B3D49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0CC292-ADF4-4899-C517-254D4E6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16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FAEAA6-AF0F-853D-6EB3-E01946D0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8EABF34-F009-FA15-1D40-2C50D5E76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0F9495C-56F7-4111-F79D-D942CE937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1B1301F-4DEE-7DE8-5068-EEF6BBB5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7228FF0-1469-AEA2-357B-82F60835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CE23D88-8BFF-4A1A-AE1E-1ABD400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59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486D97-9C45-C76E-2EE2-36FAF2FB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8BFB7EC-A776-68FE-F952-737F186FF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10FBE7B-B173-13E5-7F65-07C2A49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5C67E4E6-5CBE-A29E-EE9F-A9BD4D43C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105D3AE-6BDE-638E-464B-3509D846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2E0FF33D-D95B-A8DC-7DA8-4E62E420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570C53B-90AA-4847-FA08-2721BE88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6236158-DE7F-37EB-564E-0E3519D5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653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8EA1AC-0DD1-E0AA-CD86-3C47BCBC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0C36D5A-BE88-5153-F8E2-AB775A43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0D77CDD-C458-2F1F-B26E-0904CEEC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7D4590B-63A9-FB76-A270-9463AE5A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EC4F086-0932-C479-FE9F-C510679A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309A2D44-DCF3-885A-5311-700D09F3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A45BE3A-A6BA-B9EC-965C-C54EEC7F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276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AECACC-7800-06EE-7CD6-4A91D00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5EBC6F-7B6D-02C3-A627-A83BAF1D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89C2A20-B9CD-4205-EA2F-E4F04A44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DFCA3D5-ADCF-E8EC-F14F-2766A064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C1AEFED-AEAD-A649-8D62-9F94C79E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7175444-C63C-42E9-254D-6768175F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12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16331C-21A8-1386-D0A0-D7926A27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5C61748-A527-04DA-E330-6C0B1D80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01A9A84-2ED0-2AFF-A790-0AE67C6B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8C5C02B-AD5B-B63F-FDE9-84849583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0CFD5DE-3132-D89C-5E4F-828570A5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9E784FE-E47A-131A-6AE0-9330A08D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72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8DE80FE-3895-2AFE-EE47-DC49429A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52B40AD-CADE-E0B1-C580-D846662F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7DF662E-7BB9-8024-ACCF-787B7AED2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12CA8-C0B5-4F21-B4EC-2161B6E000B5}" type="datetimeFigureOut">
              <a:rPr lang="fi-FI" smtClean="0"/>
              <a:t>5.12.2023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FBC03F3-48D4-D22D-8E91-B04A359A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8BD95C1-B15D-A8A8-6456-23BEB988E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B790-2C85-44F2-B131-959FD1AB77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489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8B8FE9-74EF-9311-1B59-F3901CD18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49562"/>
          </a:xfrm>
        </p:spPr>
        <p:txBody>
          <a:bodyPr/>
          <a:lstStyle/>
          <a:p>
            <a:r>
              <a:rPr lang="fi-FI" dirty="0"/>
              <a:t>SUUNNITELMA</a:t>
            </a:r>
          </a:p>
        </p:txBody>
      </p:sp>
    </p:spTree>
    <p:extLst>
      <p:ext uri="{BB962C8B-B14F-4D97-AF65-F5344CB8AC3E}">
        <p14:creationId xmlns:p14="http://schemas.microsoft.com/office/powerpoint/2010/main" val="11623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EDC92C-F258-35AC-0C8C-A27D1567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E409349-930B-D537-4163-915BE9AC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 on ylhäältä päin kuvattu 2d peli, jossa kontrolloit </a:t>
            </a:r>
            <a:r>
              <a:rPr lang="fi-FI" dirty="0" err="1"/>
              <a:t>WASD:illa</a:t>
            </a:r>
            <a:r>
              <a:rPr lang="fi-FI" dirty="0"/>
              <a:t> ja osoitat asetta hiirillä. Pelaaja kääntyy hiiren </a:t>
            </a:r>
            <a:r>
              <a:rPr lang="fi-FI" dirty="0" err="1"/>
              <a:t>cursoria</a:t>
            </a:r>
            <a:r>
              <a:rPr lang="fi-FI" dirty="0"/>
              <a:t> päin ja painamalla LMOUSE, ammut panoksen hiiren suuntaan.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568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D03BCD-473A-7056-80ED-83CAB719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GAME LOOP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F6C3DB8-8744-80F5-2B3A-42D078CD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Ekan kerran kun pääset peliin voit valita vain yhden </a:t>
            </a:r>
            <a:r>
              <a:rPr lang="fi-FI" dirty="0" err="1"/>
              <a:t>levelin</a:t>
            </a:r>
            <a:r>
              <a:rPr lang="fi-FI" dirty="0"/>
              <a:t> kolmesta </a:t>
            </a:r>
            <a:r>
              <a:rPr lang="fi-FI" dirty="0" err="1"/>
              <a:t>levelistä</a:t>
            </a:r>
            <a:r>
              <a:rPr lang="fi-FI" dirty="0"/>
              <a:t>. Kolikkoja pelaajalla on 0 ja </a:t>
            </a:r>
            <a:r>
              <a:rPr lang="fi-FI" dirty="0" err="1"/>
              <a:t>power-uppeja</a:t>
            </a:r>
            <a:r>
              <a:rPr lang="fi-FI" dirty="0"/>
              <a:t> ei ole</a:t>
            </a:r>
          </a:p>
          <a:p>
            <a:r>
              <a:rPr lang="fi-FI" dirty="0"/>
              <a:t>Kun pääset </a:t>
            </a:r>
            <a:r>
              <a:rPr lang="fi-FI" dirty="0" err="1"/>
              <a:t>leveliin</a:t>
            </a:r>
            <a:r>
              <a:rPr lang="fi-FI" dirty="0"/>
              <a:t> alkaa vihollisia tulla sivuilta, ja sinun pitää tappaa viholliset ennen kuin ne osuu pelaajaan, josta pelaaja menettää elämän.</a:t>
            </a:r>
          </a:p>
          <a:p>
            <a:r>
              <a:rPr lang="fi-FI" dirty="0"/>
              <a:t>Levelit toimivat </a:t>
            </a:r>
            <a:r>
              <a:rPr lang="fi-FI" dirty="0" err="1"/>
              <a:t>roundi</a:t>
            </a:r>
            <a:r>
              <a:rPr lang="fi-FI" dirty="0"/>
              <a:t> systeemillä. Eli </a:t>
            </a:r>
            <a:r>
              <a:rPr lang="fi-FI" dirty="0" err="1"/>
              <a:t>leveli</a:t>
            </a:r>
            <a:r>
              <a:rPr lang="fi-FI" dirty="0"/>
              <a:t> alkaa on </a:t>
            </a:r>
            <a:r>
              <a:rPr lang="fi-FI" dirty="0" err="1"/>
              <a:t>round</a:t>
            </a:r>
            <a:r>
              <a:rPr lang="fi-FI" dirty="0"/>
              <a:t> 1, sitten kun vihollisia ei ole </a:t>
            </a:r>
            <a:r>
              <a:rPr lang="fi-FI" dirty="0" err="1"/>
              <a:t>enään</a:t>
            </a:r>
            <a:r>
              <a:rPr lang="fi-FI" dirty="0"/>
              <a:t>, alkaa </a:t>
            </a:r>
            <a:r>
              <a:rPr lang="fi-FI" dirty="0" err="1"/>
              <a:t>round</a:t>
            </a:r>
            <a:r>
              <a:rPr lang="fi-FI" dirty="0"/>
              <a:t> 2. Joka </a:t>
            </a:r>
            <a:r>
              <a:rPr lang="fi-FI" dirty="0" err="1"/>
              <a:t>roundilla</a:t>
            </a:r>
            <a:r>
              <a:rPr lang="fi-FI" dirty="0"/>
              <a:t> viholliset tulevat enemmän </a:t>
            </a:r>
            <a:r>
              <a:rPr lang="fi-FI" dirty="0" err="1"/>
              <a:t>agreessivisemmiksi</a:t>
            </a:r>
            <a:r>
              <a:rPr lang="fi-FI" dirty="0"/>
              <a:t> eli pystyy </a:t>
            </a:r>
            <a:r>
              <a:rPr lang="fi-FI" dirty="0" err="1"/>
              <a:t>liikkuaan</a:t>
            </a:r>
            <a:r>
              <a:rPr lang="fi-FI" dirty="0"/>
              <a:t> nopeammin tai jos on ase niin ampuu nopeammin.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587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E1EF1D-5A29-ADD0-0D86-662E03D1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109663"/>
          </a:xfrm>
        </p:spPr>
        <p:txBody>
          <a:bodyPr/>
          <a:lstStyle/>
          <a:p>
            <a:r>
              <a:rPr lang="fi-FI" dirty="0"/>
              <a:t>PELI SYSTEEMI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516F58F-964B-01D6-4840-3A6DE82F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Kolikoilla pystyy ostamaan </a:t>
            </a:r>
            <a:r>
              <a:rPr lang="fi-FI" dirty="0" err="1"/>
              <a:t>power</a:t>
            </a:r>
            <a:r>
              <a:rPr lang="fi-FI" dirty="0"/>
              <a:t> </a:t>
            </a:r>
            <a:r>
              <a:rPr lang="fi-FI" dirty="0" err="1"/>
              <a:t>uppeja</a:t>
            </a:r>
            <a:r>
              <a:rPr lang="fi-FI" dirty="0"/>
              <a:t> ja </a:t>
            </a:r>
            <a:r>
              <a:rPr lang="fi-FI" dirty="0" err="1"/>
              <a:t>jotaikin</a:t>
            </a:r>
            <a:r>
              <a:rPr lang="fi-FI" dirty="0"/>
              <a:t> uusia skinejä.</a:t>
            </a:r>
          </a:p>
          <a:p>
            <a:r>
              <a:rPr lang="fi-FI" dirty="0"/>
              <a:t>Jokaisessa kentässä on yksi uusi vihollinen, joka on haastavampi kuin edellinen. </a:t>
            </a:r>
          </a:p>
          <a:p>
            <a:r>
              <a:rPr lang="fi-FI" dirty="0"/>
              <a:t>Kenttä 1 viholliset, kävelevät pelaajaa päin. Kaksi osumaa viholliseen, kunnes kuolee</a:t>
            </a:r>
          </a:p>
          <a:p>
            <a:r>
              <a:rPr lang="fi-FI" dirty="0"/>
              <a:t>Kenttä 2 viholliset, kävelevät vähäsen pelaajaa päin kunnes ampuu hitaan panokset, josta pelaaja ottaa yhden elämän. kaksi osumaa viholliseen, kunnes kuolee</a:t>
            </a:r>
          </a:p>
          <a:p>
            <a:r>
              <a:rPr lang="fi-FI" dirty="0"/>
              <a:t>Kenttä 3 viholliset kävelevät vähäsen pelaajaa päin kunnes ampuu panokset kaikkiin ilmansuuntiin, eli 8 ammusta. kaksi osumaa viholliseen, kunnes kuolee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65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8AD9FE-D69F-728A-2FD7-9531FB7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POWER-UPS	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5A5ED28-AC7D-CEE6-7686-4B1B49E7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Pystyy liikkua nopeammin 1x -&gt; 2x, osto 1,05</a:t>
            </a:r>
          </a:p>
          <a:p>
            <a:r>
              <a:rPr lang="fi-FI" dirty="0"/>
              <a:t>Enemmän </a:t>
            </a:r>
            <a:r>
              <a:rPr lang="fi-FI" dirty="0" err="1"/>
              <a:t>hp:ta</a:t>
            </a:r>
            <a:r>
              <a:rPr lang="fi-FI" dirty="0"/>
              <a:t> 2 -&gt; 4, osto 1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327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230</Words>
  <Application>Microsoft Office PowerPoint</Application>
  <PresentationFormat>Laajakuva</PresentationFormat>
  <Paragraphs>16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SUUNNITELMA</vt:lpstr>
      <vt:lpstr>PELI</vt:lpstr>
      <vt:lpstr>GAME LOOP</vt:lpstr>
      <vt:lpstr>PELI SYSTEEMI</vt:lpstr>
      <vt:lpstr>POWER-UPS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SUUNNITELMA</dc:title>
  <dc:creator>Akonpelto Jooa</dc:creator>
  <cp:lastModifiedBy>Akonpelto Jooa</cp:lastModifiedBy>
  <cp:revision>2</cp:revision>
  <dcterms:created xsi:type="dcterms:W3CDTF">2023-12-05T07:32:57Z</dcterms:created>
  <dcterms:modified xsi:type="dcterms:W3CDTF">2023-12-05T07:57:17Z</dcterms:modified>
</cp:coreProperties>
</file>