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5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NZ"/>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NZ"/>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NZ"/>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NZ"/>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NZ"/>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23CFB1-4BC1-4C6D-B618-624A5159D7DB}" type="datetimeFigureOut">
              <a:rPr lang="en-NZ" smtClean="0"/>
              <a:pPr/>
              <a:t>16/12/2014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23D823F0-EE30-431D-9C70-C0D5A77730ED}" type="slidenum">
              <a:rPr lang="en-NZ" smtClean="0"/>
              <a:pPr/>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3CFB1-4BC1-4C6D-B618-624A5159D7DB}" type="datetimeFigureOut">
              <a:rPr lang="en-NZ" smtClean="0"/>
              <a:pPr/>
              <a:t>16/12/2014</a:t>
            </a:fld>
            <a:endParaRPr lang="en-NZ"/>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D823F0-EE30-431D-9C70-C0D5A77730ED}" type="slidenum">
              <a:rPr lang="en-NZ" smtClean="0"/>
              <a:pPr/>
              <a:t>‹#›</a:t>
            </a:fld>
            <a:endParaRPr lang="en-N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3912" y="2607047"/>
            <a:ext cx="5326360" cy="1470025"/>
          </a:xfrm>
        </p:spPr>
        <p:txBody>
          <a:bodyPr>
            <a:noAutofit/>
          </a:bodyPr>
          <a:lstStyle/>
          <a:p>
            <a:pPr algn="l"/>
            <a:r>
              <a:rPr lang="en-NZ" sz="1200" dirty="0" smtClean="0"/>
              <a:t>The Artist – Bronwyn Abbott</a:t>
            </a:r>
            <a:br>
              <a:rPr lang="en-NZ" sz="1200" dirty="0" smtClean="0"/>
            </a:br>
            <a:r>
              <a:rPr lang="en-NZ" sz="1200" dirty="0" smtClean="0"/>
              <a:t> Name - Gliding on Gold</a:t>
            </a:r>
            <a:br>
              <a:rPr lang="en-NZ" sz="1200" dirty="0" smtClean="0"/>
            </a:br>
            <a:r>
              <a:rPr lang="en-NZ" sz="1200" dirty="0" smtClean="0"/>
              <a:t>Price - $3400</a:t>
            </a:r>
            <a:br>
              <a:rPr lang="en-NZ" sz="1200" dirty="0" smtClean="0"/>
            </a:br>
            <a:r>
              <a:rPr lang="en-NZ" sz="1200" dirty="0" smtClean="0"/>
              <a:t>contact - 021 170 7888</a:t>
            </a:r>
            <a:r>
              <a:rPr lang="en-NZ" sz="1200" dirty="0"/>
              <a:t/>
            </a:r>
            <a:br>
              <a:rPr lang="en-NZ" sz="1200" dirty="0"/>
            </a:br>
            <a:r>
              <a:rPr lang="en-NZ" sz="1400" b="1" dirty="0" smtClean="0"/>
              <a:t/>
            </a:r>
            <a:br>
              <a:rPr lang="en-NZ" sz="1400" b="1" dirty="0" smtClean="0"/>
            </a:br>
            <a:r>
              <a:rPr lang="en-NZ" sz="1400" b="1" dirty="0" smtClean="0"/>
              <a:t>Essence of Island Life</a:t>
            </a:r>
            <a:br>
              <a:rPr lang="en-NZ" sz="1400" b="1" dirty="0" smtClean="0"/>
            </a:br>
            <a:r>
              <a:rPr lang="en-NZ" sz="1200" dirty="0"/>
              <a:t/>
            </a:r>
            <a:br>
              <a:rPr lang="en-NZ" sz="1200" dirty="0"/>
            </a:br>
            <a:r>
              <a:rPr lang="en-NZ" sz="1200" dirty="0" smtClean="0"/>
              <a:t>Abbott </a:t>
            </a:r>
            <a:r>
              <a:rPr lang="en-NZ" sz="1200" dirty="0"/>
              <a:t>has always been a passionate artist. After gaining scholarship art she studied at Canterbury School of Fine Arts and has continued to be a dedicated painter. In 2004 she was co-founder of Fine Young Artists a premier art school for children and art manager for a number of years. Abbott has had numerous </a:t>
            </a:r>
            <a:r>
              <a:rPr lang="en-NZ" sz="1200" dirty="0" smtClean="0"/>
              <a:t>sell-out </a:t>
            </a:r>
            <a:r>
              <a:rPr lang="en-NZ" sz="1200" dirty="0"/>
              <a:t>exhibitions throughout New Zealand and has continuously sold her work through word of mouth and her strong following of avid art collectors. With keen </a:t>
            </a:r>
            <a:r>
              <a:rPr lang="en-NZ" sz="1200" dirty="0" smtClean="0"/>
              <a:t>intelligence </a:t>
            </a:r>
            <a:r>
              <a:rPr lang="en-NZ" sz="1200" dirty="0"/>
              <a:t>she explores the beauty found in both natural and structural forms throughout the pacific. Expressing this through colour, composition and line, she portrays a sense of freedom and </a:t>
            </a:r>
            <a:r>
              <a:rPr lang="en-NZ" sz="1200" dirty="0" smtClean="0"/>
              <a:t>dynamism </a:t>
            </a:r>
            <a:r>
              <a:rPr lang="en-NZ" sz="1200" dirty="0"/>
              <a:t>associated with the oceanic </a:t>
            </a:r>
            <a:r>
              <a:rPr lang="en-NZ" sz="1200" dirty="0" smtClean="0"/>
              <a:t>environment. </a:t>
            </a:r>
            <a:r>
              <a:rPr lang="en-NZ" sz="1200" dirty="0"/>
              <a:t>Her unique style captures the essence but allows the viewer to create their own interpretation. Abbott has successfully commissioned various sized pieces including large scale works for  several private </a:t>
            </a:r>
            <a:r>
              <a:rPr lang="en-NZ" sz="1200" dirty="0" smtClean="0"/>
              <a:t>entities</a:t>
            </a:r>
            <a:r>
              <a:rPr lang="en-NZ" sz="1400" dirty="0" smtClean="0"/>
              <a:t/>
            </a:r>
            <a:br>
              <a:rPr lang="en-NZ" sz="1400" dirty="0" smtClean="0"/>
            </a:br>
            <a:r>
              <a:rPr lang="en-NZ" sz="1400" b="1" dirty="0"/>
              <a:t/>
            </a:r>
            <a:br>
              <a:rPr lang="en-NZ" sz="1400" b="1" dirty="0"/>
            </a:br>
            <a:endParaRPr lang="en-NZ" sz="1400" dirty="0"/>
          </a:p>
        </p:txBody>
      </p:sp>
      <p:sp>
        <p:nvSpPr>
          <p:cNvPr id="3" name="Subtitle 2"/>
          <p:cNvSpPr>
            <a:spLocks noGrp="1"/>
          </p:cNvSpPr>
          <p:nvPr>
            <p:ph type="subTitle" idx="1"/>
          </p:nvPr>
        </p:nvSpPr>
        <p:spPr/>
        <p:txBody>
          <a:bodyPr/>
          <a:lstStyle/>
          <a:p>
            <a:r>
              <a:rPr lang="en-NZ" dirty="0" smtClean="0"/>
              <a:t>.</a:t>
            </a:r>
            <a:endParaRPr lang="en-NZ"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8916</TotalTime>
  <Words>6</Words>
  <Application>Microsoft Office PowerPoint</Application>
  <PresentationFormat>On-screen Show (4:3)</PresentationFormat>
  <Paragraphs>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The Artist – Bronwyn Abbott  Name - Gliding on Gold Price - $3400 contact - 021 170 7888  Essence of Island Life  Abbott has always been a passionate artist. After gaining scholarship art she studied at Canterbury School of Fine Arts and has continued to be a dedicated painter. In 2004 she was co-founder of Fine Young Artists a premier art school for children and art manager for a number of years. Abbott has had numerous sell-out exhibitions throughout New Zealand and has continuously sold her work through word of mouth and her strong following of avid art collectors. With keen intelligence she explores the beauty found in both natural and structural forms throughout the pacific. Expressing this through colour, composition and line, she portrays a sense of freedom and dynamism associated with the oceanic environment. Her unique style captures the essence but allows the viewer to create their own interpretation. Abbott has successfully commissioned various sized pieces including large scale works for  several private entities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Artist – Bronwyn Abbott  Name - Gliding on Gold Price - $3400 contact - 021 170 7888   Abbott has always been a passionate artist. After gaining scholarship art she studied at Canterbury School of Fine Arts and has continued to be a dedicated painter. In 2004 she was co-founder of Fine Young Artists a premier art school for children and art manager for a number of years. Abbott has had numerous sell-out exhibitions throughout New Zealand and has continuously sold her work through word of mouth and her strong following of avid art collectors. With keen intelligence she explores the beauty found in both natural and structural forms throughout the pacific. Expressing this through colour, composition and line, she portrays a sense of freedom and dynamism associated with the oceanic environment. Her unique style captures the essence but allows the viewer to create their own interpretation. Abbott has successfully commissioned various sized pieces including large scale works for  several private entities  </dc:title>
  <dc:creator>Craig</dc:creator>
  <cp:lastModifiedBy>Craig</cp:lastModifiedBy>
  <cp:revision>3</cp:revision>
  <dcterms:created xsi:type="dcterms:W3CDTF">2013-05-18T01:55:07Z</dcterms:created>
  <dcterms:modified xsi:type="dcterms:W3CDTF">2014-12-16T04:20:58Z</dcterms:modified>
</cp:coreProperties>
</file>