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1E1"/>
    <a:srgbClr val="FEEEFC"/>
    <a:srgbClr val="E1F2FB"/>
    <a:srgbClr val="F1F9FD"/>
    <a:srgbClr val="D7EEF9"/>
    <a:srgbClr val="E92B58"/>
    <a:srgbClr val="F39FDB"/>
    <a:srgbClr val="EC4A71"/>
    <a:srgbClr val="086690"/>
    <a:srgbClr val="3FA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6" autoAdjust="0"/>
    <p:restoredTop sz="94794" autoAdjust="0"/>
  </p:normalViewPr>
  <p:slideViewPr>
    <p:cSldViewPr snapToGrid="0">
      <p:cViewPr varScale="1">
        <p:scale>
          <a:sx n="108" d="100"/>
          <a:sy n="108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F5752-E14B-D5B9-3A5C-AF36148E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AC660F-2F77-47BE-5002-4EECA759D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65567F-2773-32C2-13DE-CC616E900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6C2C5-44CA-9BAE-6BF2-57AFC0533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38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7567-0C5C-75FD-9AE6-647E869A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90443-D9F2-1FC1-D808-6A57EC2D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C2ED9-3BB8-1B5B-C7C1-C44244B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29BEB-E392-3358-CE2F-8841A17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EF2ED-3152-C772-977F-E07C45D9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11CD-169D-4DF9-BF39-572C360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2CCCB-8A72-046A-45A5-25084448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FFD21-E6E2-1434-3F80-79F5728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B2297-2052-BCB6-5E54-BB04E0D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EE2DF-4EC8-4AE3-ED10-A1DC67F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0C033C-984A-49CF-B732-D76D2A22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40BC4-1B1A-7869-B76B-C528BE04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B0AFB-248C-B7D2-53BC-710B9543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93C72-E402-B91C-4199-E6136CD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00B41-FDAF-8EFD-00B8-8BD832B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4311-FF03-DDF9-E644-42D151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E674-274E-BFD1-F4B7-F6D370F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EB25C-B7C4-80D6-683D-6A77569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85570-257E-5937-BAB2-8B015FD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A726F-0929-E155-1CD4-C0ED05C5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8FF6-5D25-0698-6C6B-367F56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C50FB-E6B8-2841-9AB3-B106378A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D680-10D8-167E-2298-30216CB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85B49-5677-8C9F-1168-EA833682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5A8DD-CAFB-C908-ABA8-14788F7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2BCC-B4A4-6BCB-95FA-23F312A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8CEDA-C33E-5384-62A7-EB771A2F3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754F9-7234-7763-1487-AB69987C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A9DC0-530C-807E-8516-5797C318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2D6B2-B1ED-BD46-D0CD-6654483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AD14A-4820-8464-5B5E-D051068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EDC2E-4BC7-DAD7-EEE5-3583963C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B4E58-F62F-3F53-7ED1-35C8425F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E0A30-23A9-8B43-225D-D270F19AB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D589B-1335-DB27-4F39-1B09274F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B641DF-7AA7-B86B-B57D-5EA38626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DFF9-32DB-A13B-03FD-B08A002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C745B-A94E-B41E-9988-1DF06C6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306F1-445F-56C0-E70F-FC9CC814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2724-DFDD-53CA-B16D-9F554E3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BE53E-D7FA-FB47-EEF7-1520C00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9319F-2DAE-5680-6949-CD592249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A1C7D8-0DC2-AB84-4D4C-B2116B93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FF228D-A053-204E-CE7D-4DEAD81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92BDB7-63AD-14BC-209B-5816A72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3D943-D95D-CF40-C8E5-946CEE1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197B-0960-F8CD-DC8B-BCD7A56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6C7A6-71A8-5232-9307-D23E2ACB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54647-D9E7-6258-DC88-B5CF8F2C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B2705-9587-477D-9FB9-34EDA6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13CFDD-B0FE-4C42-20EB-0DE09F2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C257-62C3-9BE1-6A72-C72D205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854-40A3-A033-B933-68F2DF8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75ED92-4FBE-BCA7-E164-D55D89A6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3B22C-062B-E271-99A0-4AC7EB1D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563E1-C931-87BE-03BD-53DEA0B4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6735-6529-F644-D173-62987AA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C0C32-4BDC-7BE1-3E91-621CE939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68DCF5-BD2A-57B7-27C8-2D40AA5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A4192-E927-6315-C60E-35D1D0D3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B4EC8-C01C-ACC3-CE44-37C3CC4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EA845-9A91-1F8F-F083-556CA729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6841F-AA8A-370B-9347-24D84068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FD86-647D-C18D-324F-2FB8829E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869331-0903-A3B3-F2F8-129CBC80EE2B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13801F-F34A-E18F-DD05-BE17C9DC2420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B50AFDDB-CA11-0560-B095-593406D0FEB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81F8A93-9B70-5C20-EDEB-AB0D5CAC5AE4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A8F2340-C13F-B642-00BF-8E691364B3AF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97414DD-23DE-5BA7-1074-DDB2DA4594F7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C69910-0C3F-6C0A-A8A0-370E8C8EED40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E0AF5B6-192A-F81C-72CC-64D231987447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C17E1E-4D55-3CE6-EC16-88760AFFA967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Dados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1D00ECC-B9A5-8BF2-C36E-103B5F87BD27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458C291-E418-1FB6-ECE7-08FFF535A139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Pareto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1128955-B44A-5DD9-0ECB-6B6A2344F18D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46775C-9290-105C-6222-BA0746A86AD9}"/>
              </a:ext>
            </a:extLst>
          </p:cNvPr>
          <p:cNvSpPr txBox="1"/>
          <p:nvPr/>
        </p:nvSpPr>
        <p:spPr>
          <a:xfrm>
            <a:off x="4553528" y="1477026"/>
            <a:ext cx="389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% Refugo Mensal (detectado/ volume produzido mensal) x Mês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8CFC53D-D8AA-D2C5-F8B1-711406EA8D2F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124380-4093-8E68-80A7-58AAF38F8FFC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latin typeface="Albert Sans" pitchFamily="2" charset="0"/>
              </a:rPr>
              <a:t>PNs</a:t>
            </a:r>
            <a:r>
              <a:rPr lang="pt-BR" sz="1100" dirty="0">
                <a:latin typeface="Albert Sans" pitchFamily="2" charset="0"/>
              </a:rPr>
              <a:t> maior índice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74D161D-E588-7699-FAA6-5D094AA989BE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FF5AF1-FAAB-8980-8CEE-ED111C3CDF69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Fornecedores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C9FF71B-7EA3-6FD8-CEE5-7F1C2791D1DD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ABE30B-4DED-407F-DA6E-45D849D18D15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Interno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02971055-6148-C6DE-5612-B2A26E461F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68E354C-A19B-C906-C555-AD753CFE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128378B-8A13-3272-9B01-81CEDDBFF2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9FD63F0E-54D7-BCD7-1592-8580399F54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7C8A5DD8-D97F-AF8E-D8E4-1E4117C4C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6B5B1D18-0ED3-C337-DE25-ADC376027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6221ECCF-280B-36F1-8644-192A71349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87253313-DD7E-0682-48FA-E1062B849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2B2DCE5A-A178-7CAE-3821-6BDBF19EC8FD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249F3AA-E101-4D07-3604-1F0073BFF3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BEBEA4C2-C853-F60D-DCA2-A96DCE68216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B02BC867-D947-30EE-E145-1CE58B5F6BAC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6DFBC9-A276-D9F8-75F9-1AF80C7C07FE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6E6EBEA-1490-0442-3392-38D8F152142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73999B-54C6-2D75-9272-C66BC1CD6B79}"/>
              </a:ext>
            </a:extLst>
          </p:cNvPr>
          <p:cNvSpPr txBox="1"/>
          <p:nvPr/>
        </p:nvSpPr>
        <p:spPr>
          <a:xfrm>
            <a:off x="867928" y="309136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Albert Sans" pitchFamily="2" charset="0"/>
              </a:rPr>
              <a:t>Overview CARE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EB999EA-55D6-5F43-3094-4D4653B85BE4}"/>
              </a:ext>
            </a:extLst>
          </p:cNvPr>
          <p:cNvSpPr txBox="1"/>
          <p:nvPr/>
        </p:nvSpPr>
        <p:spPr>
          <a:xfrm>
            <a:off x="8473992" y="574938"/>
            <a:ext cx="26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6FE36F5-B24A-7D86-3BD9-8262AD187846}"/>
              </a:ext>
            </a:extLst>
          </p:cNvPr>
          <p:cNvSpPr txBox="1"/>
          <p:nvPr/>
        </p:nvSpPr>
        <p:spPr>
          <a:xfrm>
            <a:off x="10401333" y="564414"/>
            <a:ext cx="26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N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E1B2D89-964D-1DD5-96BD-ABB601863B80}"/>
              </a:ext>
            </a:extLst>
          </p:cNvPr>
          <p:cNvGrpSpPr/>
          <p:nvPr/>
        </p:nvGrpSpPr>
        <p:grpSpPr>
          <a:xfrm>
            <a:off x="10236439" y="289845"/>
            <a:ext cx="1835593" cy="829826"/>
            <a:chOff x="6305192" y="303819"/>
            <a:chExt cx="1835593" cy="82982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2D37ED-242A-BC4B-7D96-9A16558F5E31}"/>
                </a:ext>
              </a:extLst>
            </p:cNvPr>
            <p:cNvGrpSpPr/>
            <p:nvPr/>
          </p:nvGrpSpPr>
          <p:grpSpPr>
            <a:xfrm>
              <a:off x="6305192" y="303819"/>
              <a:ext cx="1835593" cy="829826"/>
              <a:chOff x="8044982" y="325353"/>
              <a:chExt cx="1835593" cy="82982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160BEFB-4E27-DC77-2641-AB397D4551AE}"/>
                  </a:ext>
                </a:extLst>
              </p:cNvPr>
              <p:cNvSpPr/>
              <p:nvPr/>
            </p:nvSpPr>
            <p:spPr>
              <a:xfrm>
                <a:off x="8044982" y="325353"/>
                <a:ext cx="1835593" cy="829826"/>
              </a:xfrm>
              <a:prstGeom prst="roundRect">
                <a:avLst/>
              </a:prstGeom>
              <a:solidFill>
                <a:srgbClr val="3FAF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3EF681F-20BB-76EE-4701-3B427B1519C8}"/>
                  </a:ext>
                </a:extLst>
              </p:cNvPr>
              <p:cNvSpPr txBox="1"/>
              <p:nvPr/>
            </p:nvSpPr>
            <p:spPr>
              <a:xfrm>
                <a:off x="8179392" y="356711"/>
                <a:ext cx="1493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  <a:latin typeface="Albert Sans" pitchFamily="2" charset="0"/>
                  </a:rPr>
                  <a:t>Inspecionar</a:t>
                </a:r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B1D27265-9435-97F0-3EDE-EBEAE04CC01A}"/>
                  </a:ext>
                </a:extLst>
              </p:cNvPr>
              <p:cNvSpPr/>
              <p:nvPr/>
            </p:nvSpPr>
            <p:spPr>
              <a:xfrm rot="5400000">
                <a:off x="8279084" y="477079"/>
                <a:ext cx="470564" cy="757196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49A26FD6-BCAE-DAD5-AF55-29F851440E44}"/>
                </a:ext>
              </a:extLst>
            </p:cNvPr>
            <p:cNvSpPr/>
            <p:nvPr/>
          </p:nvSpPr>
          <p:spPr>
            <a:xfrm rot="5400000">
              <a:off x="7383493" y="445234"/>
              <a:ext cx="470564" cy="75719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4707A4B-5160-66A0-5B28-739B66076932}"/>
              </a:ext>
            </a:extLst>
          </p:cNvPr>
          <p:cNvGrpSpPr/>
          <p:nvPr/>
        </p:nvGrpSpPr>
        <p:grpSpPr>
          <a:xfrm>
            <a:off x="8353262" y="303826"/>
            <a:ext cx="1835593" cy="829826"/>
            <a:chOff x="6305192" y="303819"/>
            <a:chExt cx="1835593" cy="829826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0B0889E-77D9-BB24-35EB-725C7884788C}"/>
                </a:ext>
              </a:extLst>
            </p:cNvPr>
            <p:cNvGrpSpPr/>
            <p:nvPr/>
          </p:nvGrpSpPr>
          <p:grpSpPr>
            <a:xfrm>
              <a:off x="6305192" y="303819"/>
              <a:ext cx="1835593" cy="829826"/>
              <a:chOff x="8044982" y="325353"/>
              <a:chExt cx="1835593" cy="829826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AEFB3F85-1DED-BE6C-9422-573B60E6197A}"/>
                  </a:ext>
                </a:extLst>
              </p:cNvPr>
              <p:cNvSpPr/>
              <p:nvPr/>
            </p:nvSpPr>
            <p:spPr>
              <a:xfrm>
                <a:off x="8044982" y="325353"/>
                <a:ext cx="1835593" cy="829826"/>
              </a:xfrm>
              <a:prstGeom prst="roundRect">
                <a:avLst/>
              </a:prstGeom>
              <a:solidFill>
                <a:srgbClr val="3FAF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42109EF2-2A67-088A-6809-6A3520250915}"/>
                  </a:ext>
                </a:extLst>
              </p:cNvPr>
              <p:cNvSpPr txBox="1"/>
              <p:nvPr/>
            </p:nvSpPr>
            <p:spPr>
              <a:xfrm>
                <a:off x="8187856" y="344180"/>
                <a:ext cx="1493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  <a:latin typeface="Albert Sans" pitchFamily="2" charset="0"/>
                  </a:rPr>
                  <a:t>Refugo</a:t>
                </a:r>
              </a:p>
            </p:txBody>
          </p:sp>
          <p:sp>
            <p:nvSpPr>
              <p:cNvPr id="1024" name="Retângulo: Cantos Arredondados 1023">
                <a:extLst>
                  <a:ext uri="{FF2B5EF4-FFF2-40B4-BE49-F238E27FC236}">
                    <a16:creationId xmlns:a16="http://schemas.microsoft.com/office/drawing/2014/main" id="{E58058E2-7AA5-0D93-7C13-D7D9358F1C6E}"/>
                  </a:ext>
                </a:extLst>
              </p:cNvPr>
              <p:cNvSpPr/>
              <p:nvPr/>
            </p:nvSpPr>
            <p:spPr>
              <a:xfrm rot="5400000">
                <a:off x="8279084" y="477079"/>
                <a:ext cx="470564" cy="757196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C8865FAD-7437-38D9-1E72-8A85843C3BBF}"/>
                </a:ext>
              </a:extLst>
            </p:cNvPr>
            <p:cNvSpPr/>
            <p:nvPr/>
          </p:nvSpPr>
          <p:spPr>
            <a:xfrm rot="5400000">
              <a:off x="7383493" y="445234"/>
              <a:ext cx="470564" cy="75719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FB477C16-9CFD-6960-59A4-169567E54644}"/>
              </a:ext>
            </a:extLst>
          </p:cNvPr>
          <p:cNvGrpSpPr/>
          <p:nvPr/>
        </p:nvGrpSpPr>
        <p:grpSpPr>
          <a:xfrm>
            <a:off x="6439116" y="298641"/>
            <a:ext cx="1835593" cy="829826"/>
            <a:chOff x="6305192" y="303819"/>
            <a:chExt cx="1835593" cy="829826"/>
          </a:xfrm>
        </p:grpSpPr>
        <p:grpSp>
          <p:nvGrpSpPr>
            <p:cNvPr id="1026" name="Agrupar 1025">
              <a:extLst>
                <a:ext uri="{FF2B5EF4-FFF2-40B4-BE49-F238E27FC236}">
                  <a16:creationId xmlns:a16="http://schemas.microsoft.com/office/drawing/2014/main" id="{86744D86-950C-A59D-C149-3C9CCC7AE26C}"/>
                </a:ext>
              </a:extLst>
            </p:cNvPr>
            <p:cNvGrpSpPr/>
            <p:nvPr/>
          </p:nvGrpSpPr>
          <p:grpSpPr>
            <a:xfrm>
              <a:off x="6305192" y="303819"/>
              <a:ext cx="1835593" cy="829826"/>
              <a:chOff x="8044982" y="325353"/>
              <a:chExt cx="1835593" cy="829826"/>
            </a:xfrm>
          </p:grpSpPr>
          <p:sp>
            <p:nvSpPr>
              <p:cNvPr id="1030" name="Retângulo: Cantos Arredondados 1029">
                <a:extLst>
                  <a:ext uri="{FF2B5EF4-FFF2-40B4-BE49-F238E27FC236}">
                    <a16:creationId xmlns:a16="http://schemas.microsoft.com/office/drawing/2014/main" id="{24528677-CFC7-3E5E-FB87-F4773F7FF4B2}"/>
                  </a:ext>
                </a:extLst>
              </p:cNvPr>
              <p:cNvSpPr/>
              <p:nvPr/>
            </p:nvSpPr>
            <p:spPr>
              <a:xfrm>
                <a:off x="8044982" y="325353"/>
                <a:ext cx="1835593" cy="829826"/>
              </a:xfrm>
              <a:prstGeom prst="roundRect">
                <a:avLst/>
              </a:prstGeom>
              <a:solidFill>
                <a:srgbClr val="3FAF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CaixaDeTexto 1031">
                <a:extLst>
                  <a:ext uri="{FF2B5EF4-FFF2-40B4-BE49-F238E27FC236}">
                    <a16:creationId xmlns:a16="http://schemas.microsoft.com/office/drawing/2014/main" id="{654B551B-58DF-44ED-5D39-56071EBB00FE}"/>
                  </a:ext>
                </a:extLst>
              </p:cNvPr>
              <p:cNvSpPr txBox="1"/>
              <p:nvPr/>
            </p:nvSpPr>
            <p:spPr>
              <a:xfrm>
                <a:off x="8125833" y="346928"/>
                <a:ext cx="1493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  <a:latin typeface="Albert Sans" pitchFamily="2" charset="0"/>
                  </a:rPr>
                  <a:t>Total</a:t>
                </a:r>
              </a:p>
            </p:txBody>
          </p:sp>
          <p:sp>
            <p:nvSpPr>
              <p:cNvPr id="1034" name="Retângulo: Cantos Arredondados 1033">
                <a:extLst>
                  <a:ext uri="{FF2B5EF4-FFF2-40B4-BE49-F238E27FC236}">
                    <a16:creationId xmlns:a16="http://schemas.microsoft.com/office/drawing/2014/main" id="{4372A2E2-AFE9-ED16-7945-2AC52E7515C5}"/>
                  </a:ext>
                </a:extLst>
              </p:cNvPr>
              <p:cNvSpPr/>
              <p:nvPr/>
            </p:nvSpPr>
            <p:spPr>
              <a:xfrm rot="5400000">
                <a:off x="8279084" y="477079"/>
                <a:ext cx="470564" cy="757196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28" name="Retângulo: Cantos Arredondados 1027">
              <a:extLst>
                <a:ext uri="{FF2B5EF4-FFF2-40B4-BE49-F238E27FC236}">
                  <a16:creationId xmlns:a16="http://schemas.microsoft.com/office/drawing/2014/main" id="{23B68C39-8A29-2D57-8FF5-CAAEF77F4796}"/>
                </a:ext>
              </a:extLst>
            </p:cNvPr>
            <p:cNvSpPr/>
            <p:nvPr/>
          </p:nvSpPr>
          <p:spPr>
            <a:xfrm rot="5400000">
              <a:off x="7383493" y="445234"/>
              <a:ext cx="470564" cy="75719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874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962CA-2600-4565-933B-D014971D78A7}">
  <ds:schemaRefs>
    <ds:schemaRef ds:uri="http://purl.org/dc/elements/1.1/"/>
    <ds:schemaRef ds:uri="http://schemas.openxmlformats.org/package/2006/metadata/core-properties"/>
    <ds:schemaRef ds:uri="27abfcf4-a53b-45ec-9541-9b00a41a0f09"/>
    <ds:schemaRef ds:uri="df20de4e-4892-4869-a652-a7c915abf32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31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Albert Sans</vt:lpstr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Aluno</cp:lastModifiedBy>
  <cp:revision>4</cp:revision>
  <dcterms:created xsi:type="dcterms:W3CDTF">2024-04-25T17:17:57Z</dcterms:created>
  <dcterms:modified xsi:type="dcterms:W3CDTF">2025-02-15T15:05:22Z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