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04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6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CSS3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Fundamentals of CSS3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Smooth color transitions.</a:t>
            </a:r>
          </a:p>
          <a:p>
            <a:r>
              <a:t>- Three types: Linear, Radial, Conic.</a:t>
            </a:r>
          </a:p>
          <a:p>
            <a:r>
              <a:t>- Allows for creative backgrounds.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2D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Allows moving, rotating, scaling, and skewing elements.</a:t>
            </a:r>
          </a:p>
          <a:p>
            <a:r>
              <a:t>- Used for animations and effects.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CSS3?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CSS (Cascading Style Sheets) is a stylesheet language used to style web pages.</a:t>
            </a:r>
          </a:p>
          <a:p>
            <a:r>
              <a:t>- CSS3 is the latest version, introducing new features for better styling and responsiveness.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Selectors: Enhanced selectors for precise styling.</a:t>
            </a:r>
          </a:p>
          <a:p>
            <a:r>
              <a:t>2. Box Model: Better control over margins, borders, and padding.</a:t>
            </a:r>
          </a:p>
          <a:p>
            <a:r>
              <a:t>3. Flexbox &amp; Grid Layout: Advanced layout techniques.</a:t>
            </a:r>
          </a:p>
          <a:p>
            <a:r>
              <a:t>4. Transitions &amp; Animations: Smooth animations.</a:t>
            </a:r>
          </a:p>
          <a:p>
            <a:r>
              <a:t>5. Media Queries: Responsive design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CSS3?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User Experience</a:t>
            </a:r>
          </a:p>
          <a:p>
            <a:r>
              <a:t>- Responsive Design</a:t>
            </a:r>
          </a:p>
          <a:p>
            <a:r>
              <a:t>- Separation of Content and Presentation</a:t>
            </a:r>
          </a:p>
          <a:p>
            <a:r>
              <a:t>- Cleaner and more maintainable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Inline CSS</a:t>
            </a:r>
          </a:p>
          <a:p>
            <a:r>
              <a:t>2. Internal CSS</a:t>
            </a:r>
          </a:p>
          <a:p>
            <a:r>
              <a:t>3. External CSS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&lt;p style="color: blue; font-size: 16px;"&gt;This is a paragraph with inline CSS.&lt;/p&gt;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Defines the style, width, and color of borders.</a:t>
            </a:r>
          </a:p>
          <a:p>
            <a:r>
              <a:t>- Styles include: dotted, dashed, solid, double, groove, ridge, inset, outset.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Margins &amp;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Margins create space outside elements.</a:t>
            </a:r>
          </a:p>
          <a:p>
            <a:r>
              <a:t>- Padding creates space inside elements.</a:t>
            </a:r>
          </a:p>
          <a:p>
            <a:r>
              <a:t>- Can be controlled individually (top, right, bottom, left).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Five generic font families: Serif, Sans-serif, Monospace, Cursive, Fantasy.</a:t>
            </a:r>
          </a:p>
          <a:p>
            <a:r>
              <a:t>- Fonts impact readability and brand identity.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</TotalTime>
  <Words>304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Introduction to CSS3</vt:lpstr>
      <vt:lpstr>What is CSS3?</vt:lpstr>
      <vt:lpstr>Key Features of CSS3</vt:lpstr>
      <vt:lpstr>Why Use CSS3?</vt:lpstr>
      <vt:lpstr>Types of CSS</vt:lpstr>
      <vt:lpstr>Example of Inline CSS</vt:lpstr>
      <vt:lpstr>CSS Borders</vt:lpstr>
      <vt:lpstr>CSS Margins &amp; Padding</vt:lpstr>
      <vt:lpstr>CSS Fonts</vt:lpstr>
      <vt:lpstr>CSS Gradients</vt:lpstr>
      <vt:lpstr>CSS 2D Transforms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CSS3</dc:title>
  <dc:subject/>
  <dc:creator/>
  <cp:keywords/>
  <dc:description>generated using python-pptx</dc:description>
  <cp:lastModifiedBy>maan</cp:lastModifiedBy>
  <cp:revision>2</cp:revision>
  <dcterms:created xsi:type="dcterms:W3CDTF">2013-01-27T09:14:16Z</dcterms:created>
  <dcterms:modified xsi:type="dcterms:W3CDTF">2025-02-25T14:13:01Z</dcterms:modified>
  <cp:category/>
</cp:coreProperties>
</file>