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9" r:id="rId4"/>
    <p:sldId id="264" r:id="rId5"/>
    <p:sldId id="261" r:id="rId6"/>
    <p:sldId id="287" r:id="rId7"/>
    <p:sldId id="285" r:id="rId8"/>
    <p:sldId id="286" r:id="rId9"/>
    <p:sldId id="290" r:id="rId10"/>
    <p:sldId id="294" r:id="rId11"/>
    <p:sldId id="288" r:id="rId12"/>
    <p:sldId id="292" r:id="rId13"/>
    <p:sldId id="295" r:id="rId14"/>
    <p:sldId id="296" r:id="rId15"/>
    <p:sldId id="289" r:id="rId16"/>
    <p:sldId id="291" r:id="rId17"/>
    <p:sldId id="293" r:id="rId18"/>
    <p:sldId id="273" r:id="rId19"/>
    <p:sldId id="279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49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04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96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41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907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4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1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330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86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8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78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1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PARA NÃO PROGRAMADORES </a:t>
            </a:r>
            <a:br>
              <a:rPr lang="en" dirty="0"/>
            </a:br>
            <a:r>
              <a:rPr lang="en" dirty="0"/>
              <a:t>– AULA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76768" y="1630114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COMENTE O CÓDIGO!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87999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/>
              <a:t>Não esqueça de comentar os trechos de código que está desenvolvendo para que outras pessoas entendam o que você está fazendo.</a:t>
            </a:r>
            <a:endParaRPr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03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FAZER COMENTÁRIOS?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4880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Para comentários de uma linha use cerquilha (#)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/>
              <a:t>Para comentários de várias linhas use aspas triplas</a:t>
            </a:r>
            <a:endParaRPr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1600" dirty="0"/>
              <a:t>#comentário de uma linha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pt-BR" sz="1600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1600" dirty="0"/>
              <a:t>“””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1600" dirty="0"/>
              <a:t>Comentário de 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1600" dirty="0"/>
              <a:t>múltiplas linhas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1600" dirty="0"/>
              <a:t>usando Python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1600" dirty="0"/>
              <a:t>”””</a:t>
            </a:r>
            <a:endParaRPr sz="16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397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ATRIBUINDO VALORES </a:t>
            </a:r>
            <a:r>
              <a:rPr lang="pt-BR" dirty="0"/>
              <a:t>ÀS VARIÁVEIS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Case </a:t>
            </a:r>
            <a:r>
              <a:rPr lang="pt-BR" dirty="0" err="1"/>
              <a:t>sensitive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/>
              <a:t>Forçando tipos de variáveis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Escolha um nome fácil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Declarar variáveis é a parte mais importante do seu código, então tenha cuidado quando estiver fazendo isso.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262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AINDA SOBRE VARIÁVEIS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Estáticas – Recebem um valor padrão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/>
              <a:t>Dinâmicas – Recebem uma função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Variáveis no código cumprem o papel de armazenar valores temporariamente enquanto você executa um algoritmo. Depois de executado o código o valor armazenado por todas as variáveis são apagados.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381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RECEBENDO E EXIBINDO VALORES DE VARIÁVEIS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Print() -  Exibe o valor de uma variável no terminal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/>
              <a:t>Input() – Recebe o valor de uma variável no terminal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425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BREVE INTRODUÇÃO AO HTML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“Olá, mundo!”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8549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 POUCO DE HTML/CSS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html</a:t>
            </a:r>
            <a:r>
              <a:rPr lang="pt-BR" dirty="0"/>
              <a:t>&gt;, &lt;</a:t>
            </a:r>
            <a:r>
              <a:rPr lang="pt-BR" dirty="0" err="1"/>
              <a:t>head</a:t>
            </a:r>
            <a:r>
              <a:rPr lang="pt-BR" dirty="0"/>
              <a:t>&gt;, &lt;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/>
              <a:t>Estrutura de texto &lt;meta&gt;, &lt;p&gt;, &lt;a&gt;, &lt;h1&gt;...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Atributos </a:t>
            </a:r>
            <a:r>
              <a:rPr lang="pt-BR" dirty="0" err="1"/>
              <a:t>alt</a:t>
            </a:r>
            <a:r>
              <a:rPr lang="pt-BR" dirty="0"/>
              <a:t>=“”, </a:t>
            </a:r>
            <a:r>
              <a:rPr lang="pt-BR" dirty="0" err="1"/>
              <a:t>href</a:t>
            </a:r>
            <a:r>
              <a:rPr lang="pt-BR" dirty="0"/>
              <a:t>=“”, </a:t>
            </a:r>
            <a:r>
              <a:rPr lang="pt-BR" dirty="0" err="1"/>
              <a:t>class</a:t>
            </a:r>
            <a:r>
              <a:rPr lang="pt-BR" dirty="0"/>
              <a:t>=“”, id=“”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HTML ou “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” é um tipo de linguagem de marcação utilizada para construção de páginas web. Já 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é uma ferramenta de estilização de páginas.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20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BORA CODAR!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/>
              <a:t>Agora é hora de explorar um pouco os conceitos que vimos nessa última aula!</a:t>
            </a:r>
            <a:endParaRPr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2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REVISAR ALGUNS CONCEITOS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Tipos de Dados &amp; Operações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Dados são os tipos de valores que as variáveis armazenam e podem ser vários tipos.</a:t>
            </a:r>
            <a:endParaRPr sz="1200" dirty="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Declarando Variáveis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Variáveis armazenam valores temporariamente enquanto executamos um código. </a:t>
            </a:r>
            <a:endParaRPr sz="1200" dirty="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Coleções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 dirty="0"/>
              <a:t>São um tipo de dado que recebem uma cadeia de valores.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Manipulando coleções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É possível manipular coleções usando seus índices.</a:t>
            </a:r>
            <a:endParaRPr sz="1200" dirty="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Tags HTML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São os marcadores que definem qual o papel de cada trecho do texto em HTML.</a:t>
            </a:r>
            <a:endParaRPr sz="1200" dirty="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Atributos HTML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 dirty="0"/>
              <a:t>São propriedades que modificam as </a:t>
            </a:r>
            <a:r>
              <a:rPr lang="pt-BR" sz="1200" dirty="0" err="1"/>
              <a:t>tags</a:t>
            </a:r>
            <a:r>
              <a:rPr lang="pt-BR" sz="1200" dirty="0"/>
              <a:t> de alguma maneira.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É NOIX!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Dúvidas?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/>
              <a:t>Não esqueça de mandar suas dúvidas no grupo do zap, </a:t>
            </a:r>
            <a:r>
              <a:rPr lang="pt-BR" sz="2000" dirty="0" err="1"/>
              <a:t>rapazeadinha</a:t>
            </a:r>
            <a:r>
              <a:rPr lang="pt-BR" sz="2000" dirty="0"/>
              <a:t> marota!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VAMOS APRENDER HOJE?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rgbClr val="FF9800"/>
                </a:solidFill>
              </a:rPr>
              <a:t>HABILIDADES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" action="ppaction://noaction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rgbClr val="FF9800"/>
                </a:solidFill>
              </a:rPr>
              <a:t>CONTEÚDOS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999D44-2676-4592-994B-80E3547A7F1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VARIÁVEIS E OPERAÇÕES BÁSICAS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/>
              <a:t>“É hora de rolar os dados”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DADOS -  BÁSICOS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14275" y="1587606"/>
            <a:ext cx="1827713" cy="244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STRING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Qualquer variável que represente um texto.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773425" y="1587606"/>
            <a:ext cx="1827713" cy="244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FLOAT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Todo o conjunto dos números reais.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4732575" y="1587605"/>
            <a:ext cx="1827713" cy="244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DOUBLE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Todo o conjunto dos números inteiros.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86;p19">
            <a:extLst>
              <a:ext uri="{FF2B5EF4-FFF2-40B4-BE49-F238E27FC236}">
                <a16:creationId xmlns:a16="http://schemas.microsoft.com/office/drawing/2014/main" id="{96E33BE2-6002-427A-A54D-5D712338D9A0}"/>
              </a:ext>
            </a:extLst>
          </p:cNvPr>
          <p:cNvSpPr txBox="1">
            <a:spLocks/>
          </p:cNvSpPr>
          <p:nvPr/>
        </p:nvSpPr>
        <p:spPr>
          <a:xfrm>
            <a:off x="6477812" y="1587604"/>
            <a:ext cx="1827713" cy="244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BOOLEAN</a:t>
            </a:r>
          </a:p>
          <a:p>
            <a:pPr marL="0" indent="0">
              <a:spcBef>
                <a:spcPts val="1000"/>
              </a:spcBef>
              <a:buFont typeface="Roboto Condensed Light"/>
              <a:buNone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r>
              <a:rPr lang="en-US" dirty="0"/>
              <a:t> “True” </a:t>
            </a:r>
            <a:r>
              <a:rPr lang="en-US" dirty="0" err="1"/>
              <a:t>ou</a:t>
            </a:r>
            <a:r>
              <a:rPr lang="en-US" dirty="0"/>
              <a:t> “False”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OPERAÇÕES BÁSICAS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Concatenação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/>
              <a:t>Soma (+), subtração (-), multiplicação (*) e divisão (/)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Expressões numéricas e ordem de predecessão {[()]}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Importante lembrar que expressões dentro dos parênteses são sempre resolvidas antes das demais ()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 AO CONCEITO DE BIBLIOTECAS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</a:t>
            </a:r>
            <a:r>
              <a:rPr lang="pt-BR" dirty="0" err="1"/>
              <a:t>import</a:t>
            </a:r>
            <a:endParaRPr lang="pt-B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as </a:t>
            </a:r>
            <a:r>
              <a:rPr lang="pt-BR" dirty="0" err="1"/>
              <a:t>mt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Bibliotecas são espécies de módulos que contêm um conjunto de métodos prontos, que te ajudam a resolver problemas usando poucas linhas de códigos.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1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DADOS OBJETO - COLEÇÕES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14275" y="1598239"/>
            <a:ext cx="2597302" cy="277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TUPLAS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Lista de valores imutáveis.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(“Twitter”,”Facebook”, “Instagram”, “Whatsapp”, “Telegram”)</a:t>
            </a:r>
            <a:endParaRPr sz="1400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411577" y="1598239"/>
            <a:ext cx="2597302" cy="277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LISTAS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Todo o conjunto dos números reais.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[“</a:t>
            </a:r>
            <a:r>
              <a:rPr lang="en-US" sz="1400" dirty="0" err="1"/>
              <a:t>Twitter”,”Facebook</a:t>
            </a:r>
            <a:r>
              <a:rPr lang="en-US" sz="1400" dirty="0"/>
              <a:t>”, “Instagram”, “</a:t>
            </a:r>
            <a:r>
              <a:rPr lang="en-US" sz="1400" dirty="0" err="1"/>
              <a:t>Whatsapp</a:t>
            </a:r>
            <a:r>
              <a:rPr lang="en-US" sz="1400" dirty="0"/>
              <a:t>”, “Telegram”]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6008879" y="1598239"/>
            <a:ext cx="2597302" cy="2771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DICIONÁRIOS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Todo o conjunto dos números inteiros.</a:t>
            </a:r>
            <a:endParaRPr dirty="0"/>
          </a:p>
          <a:p>
            <a:pPr marL="0" indent="0">
              <a:lnSpc>
                <a:spcPts val="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{“Twitter”: “tweet”,</a:t>
            </a:r>
          </a:p>
          <a:p>
            <a:pPr marL="0" indent="0">
              <a:lnSpc>
                <a:spcPts val="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”Facebook” :”posts”, </a:t>
            </a:r>
          </a:p>
          <a:p>
            <a:pPr marL="0" indent="0">
              <a:lnSpc>
                <a:spcPts val="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“Instagram” :”</a:t>
            </a:r>
            <a:r>
              <a:rPr lang="en-US" sz="1400" dirty="0" err="1"/>
              <a:t>fotos</a:t>
            </a:r>
            <a:r>
              <a:rPr lang="en-US" sz="1400" dirty="0"/>
              <a:t>”, </a:t>
            </a:r>
          </a:p>
          <a:p>
            <a:pPr marL="0" indent="0">
              <a:lnSpc>
                <a:spcPts val="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“</a:t>
            </a:r>
            <a:r>
              <a:rPr lang="en-US" sz="1400" dirty="0" err="1"/>
              <a:t>Whatsapp</a:t>
            </a:r>
            <a:r>
              <a:rPr lang="en-US" sz="1400" dirty="0"/>
              <a:t>” :”</a:t>
            </a:r>
            <a:r>
              <a:rPr lang="en-US" sz="1400" dirty="0" err="1"/>
              <a:t>mensagens</a:t>
            </a:r>
            <a:r>
              <a:rPr lang="en-US" sz="1400" dirty="0"/>
              <a:t>”, </a:t>
            </a:r>
          </a:p>
          <a:p>
            <a:pPr marL="0" indent="0">
              <a:lnSpc>
                <a:spcPts val="5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“Telegram” :”</a:t>
            </a:r>
            <a:r>
              <a:rPr lang="en-US" sz="1400" dirty="0" err="1"/>
              <a:t>mensagens</a:t>
            </a:r>
            <a:r>
              <a:rPr lang="en-US" sz="1400" dirty="0"/>
              <a:t>”}</a:t>
            </a:r>
          </a:p>
          <a:p>
            <a:pPr marL="0" indent="0">
              <a:lnSpc>
                <a:spcPts val="5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69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OPERAÇÕES BÁSICAS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495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Índices</a:t>
            </a:r>
            <a:endParaRPr dirty="0"/>
          </a:p>
          <a:p>
            <a:pPr>
              <a:spcBef>
                <a:spcPts val="1000"/>
              </a:spcBef>
            </a:pPr>
            <a:r>
              <a:rPr lang="pt-BR" dirty="0" err="1"/>
              <a:t>len</a:t>
            </a:r>
            <a:r>
              <a:rPr lang="pt-BR" dirty="0"/>
              <a:t>() e </a:t>
            </a:r>
            <a:r>
              <a:rPr lang="pt-BR" dirty="0" err="1"/>
              <a:t>slice</a:t>
            </a:r>
            <a:r>
              <a:rPr lang="pt-BR" dirty="0"/>
              <a:t>()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Keys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723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DECLARANDO  VARIÁVEIS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/>
              <a:t>“Ok, </a:t>
            </a:r>
            <a:r>
              <a:rPr lang="pt-BR" dirty="0" err="1"/>
              <a:t>computer</a:t>
            </a:r>
            <a:r>
              <a:rPr lang="pt-BR" dirty="0"/>
              <a:t>...”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1012454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753</Words>
  <Application>Microsoft Office PowerPoint</Application>
  <PresentationFormat>Apresentação na tela (16:9)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Roboto Condensed</vt:lpstr>
      <vt:lpstr>Arvo</vt:lpstr>
      <vt:lpstr>Roboto Condensed Light</vt:lpstr>
      <vt:lpstr>Arial</vt:lpstr>
      <vt:lpstr>Salerio template</vt:lpstr>
      <vt:lpstr>PYTHON PARA NÃO PROGRAMADORES  – AULA 2</vt:lpstr>
      <vt:lpstr>O QUE VAMOS APRENDER HOJE?</vt:lpstr>
      <vt:lpstr>TIPOS DE VARIÁVEIS E OPERAÇÕES BÁSICAS</vt:lpstr>
      <vt:lpstr>TIPOS DE DADOS -  BÁSICOS</vt:lpstr>
      <vt:lpstr>OPERAÇÕES BÁSICAS</vt:lpstr>
      <vt:lpstr>INTRODUÇÃO AO CONCEITO DE BIBLIOTECAS</vt:lpstr>
      <vt:lpstr>TIPOS DE DADOS OBJETO - COLEÇÕES</vt:lpstr>
      <vt:lpstr>OPERAÇÕES BÁSICAS</vt:lpstr>
      <vt:lpstr>DECLARANDO  VARIÁVEIS</vt:lpstr>
      <vt:lpstr>COMENTE O CÓDIGO!</vt:lpstr>
      <vt:lpstr>COMO FAZER COMENTÁRIOS?</vt:lpstr>
      <vt:lpstr>ATRIBUINDO VALORES ÀS VARIÁVEIS</vt:lpstr>
      <vt:lpstr>AINDA SOBRE VARIÁVEIS</vt:lpstr>
      <vt:lpstr>RECEBENDO E EXIBINDO VALORES DE VARIÁVEIS</vt:lpstr>
      <vt:lpstr>UMA BREVE INTRODUÇÃO AO HTML</vt:lpstr>
      <vt:lpstr>UM POUCO DE HTML/CSS</vt:lpstr>
      <vt:lpstr>BORA CODAR!</vt:lpstr>
      <vt:lpstr>VAMOS REVISAR ALGUNS CONCEITOS</vt:lpstr>
      <vt:lpstr>É NOIX!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NÃO PROGRAMADORES  – AULA 2</dc:title>
  <dc:creator>João Cabral</dc:creator>
  <cp:lastModifiedBy>João Cabral</cp:lastModifiedBy>
  <cp:revision>8</cp:revision>
  <dcterms:modified xsi:type="dcterms:W3CDTF">2021-03-12T12:19:57Z</dcterms:modified>
</cp:coreProperties>
</file>