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8" r:id="rId4"/>
    <p:sldId id="287" r:id="rId5"/>
    <p:sldId id="286" r:id="rId6"/>
    <p:sldId id="274" r:id="rId7"/>
    <p:sldId id="278" r:id="rId8"/>
    <p:sldId id="283" r:id="rId9"/>
    <p:sldId id="282" r:id="rId10"/>
    <p:sldId id="284" r:id="rId11"/>
    <p:sldId id="285" r:id="rId12"/>
    <p:sldId id="279" r:id="rId13"/>
    <p:sldId id="28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952" autoAdjust="0"/>
  </p:normalViewPr>
  <p:slideViewPr>
    <p:cSldViewPr snapToGrid="0">
      <p:cViewPr varScale="1">
        <p:scale>
          <a:sx n="86" d="100"/>
          <a:sy n="86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A1BF-C380-473D-B7C1-F499E904D473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060A-0352-4BD0-B55D-A74D2275B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2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강의실 간 연결 상태를 확인하기 위해서 이런 형태로 </a:t>
            </a:r>
            <a:r>
              <a:rPr lang="en-US" altLang="ko-KR" dirty="0"/>
              <a:t>csv</a:t>
            </a:r>
            <a:r>
              <a:rPr lang="ko-KR" altLang="en-US" dirty="0"/>
              <a:t>파일을 제작 후 실측을 통해서 엘리베이터나 계단을 이용한 층별 이동 시간을 입력했습니다</a:t>
            </a:r>
            <a:r>
              <a:rPr lang="en-US" altLang="ko-KR" dirty="0"/>
              <a:t>. </a:t>
            </a:r>
            <a:r>
              <a:rPr lang="ko-KR" altLang="en-US" dirty="0"/>
              <a:t>계단은 </a:t>
            </a:r>
            <a:r>
              <a:rPr lang="en-US" altLang="ko-KR" dirty="0"/>
              <a:t>20</a:t>
            </a:r>
            <a:r>
              <a:rPr lang="ko-KR" altLang="en-US" dirty="0"/>
              <a:t>초이고 </a:t>
            </a:r>
            <a:r>
              <a:rPr lang="ko-KR" altLang="en-US" dirty="0" err="1"/>
              <a:t>엘레비이터는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입력해두고 공식으로 측정한 값을 곱할 계획입니다</a:t>
            </a:r>
            <a:r>
              <a:rPr lang="en-US" altLang="ko-KR" dirty="0"/>
              <a:t>. </a:t>
            </a:r>
            <a:r>
              <a:rPr lang="ko-KR" altLang="en-US" dirty="0"/>
              <a:t>강의실 간 이동시간은 </a:t>
            </a:r>
            <a:r>
              <a:rPr lang="en-US" altLang="ko-KR" dirty="0"/>
              <a:t>10</a:t>
            </a:r>
            <a:r>
              <a:rPr lang="ko-KR" altLang="en-US" dirty="0"/>
              <a:t>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1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강의실의 </a:t>
            </a:r>
            <a:r>
              <a:rPr lang="ko-KR" altLang="en-US" dirty="0" err="1"/>
              <a:t>요일별</a:t>
            </a:r>
            <a:r>
              <a:rPr lang="ko-KR" altLang="en-US" dirty="0"/>
              <a:t> 시간표 정리해둔 </a:t>
            </a:r>
            <a:r>
              <a:rPr lang="en-US" altLang="ko-KR" dirty="0"/>
              <a:t>csv</a:t>
            </a:r>
            <a:r>
              <a:rPr lang="ko-KR" altLang="en-US" dirty="0"/>
              <a:t>파일의 순서 맞춰서 노드 사이 이동시간 </a:t>
            </a:r>
            <a:r>
              <a:rPr lang="en-US" altLang="ko-KR" dirty="0"/>
              <a:t>csv</a:t>
            </a:r>
            <a:r>
              <a:rPr lang="ko-KR" altLang="en-US" dirty="0"/>
              <a:t>파일 순서를 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1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안드로이드 스튜디오를 통해 앱 </a:t>
            </a:r>
            <a:r>
              <a:rPr lang="en-US" altLang="ko-KR" dirty="0" err="1"/>
              <a:t>ui</a:t>
            </a:r>
            <a:r>
              <a:rPr lang="ko-KR" altLang="en-US" dirty="0"/>
              <a:t>를 통해 사용자로부터 필요한 </a:t>
            </a:r>
            <a:r>
              <a:rPr lang="en-US" altLang="ko-KR" dirty="0"/>
              <a:t>input</a:t>
            </a:r>
            <a:r>
              <a:rPr lang="ko-KR" altLang="en-US" dirty="0"/>
              <a:t>을 전달 받습니다</a:t>
            </a:r>
            <a:r>
              <a:rPr lang="en-US" altLang="ko-KR" dirty="0"/>
              <a:t>. Input</a:t>
            </a:r>
            <a:r>
              <a:rPr lang="ko-KR" altLang="en-US" dirty="0"/>
              <a:t>으로는 현재 위치와 가장 가까운 강의실이나 계단</a:t>
            </a:r>
            <a:r>
              <a:rPr lang="en-US" altLang="ko-KR" dirty="0"/>
              <a:t>, </a:t>
            </a:r>
            <a:r>
              <a:rPr lang="ko-KR" altLang="en-US" dirty="0"/>
              <a:t>엘리베이터 등과 같은 노드들과 몇 시간을 사용할 것인지를 정할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현재 시간과 요일은 시스템 함수를 통해 가져옵니다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Csv</a:t>
            </a:r>
            <a:r>
              <a:rPr lang="ko-KR" altLang="en-US" dirty="0"/>
              <a:t>파일을 통해 강의실이 해당 시간에  비어 있는지 여부와 노드와 노드 사이의 이동시간을 받아와 </a:t>
            </a:r>
            <a:r>
              <a:rPr lang="en-US" altLang="ko-KR" dirty="0"/>
              <a:t>dynamic graph</a:t>
            </a:r>
            <a:r>
              <a:rPr lang="ko-KR" altLang="en-US" dirty="0"/>
              <a:t>를 구현합니다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알고리즘을 통해서 현재 위치에서 해당 노드들까지의 최단거리를 업데이트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 강의실 목록을 뽑아내고 그것들을 내림차순으로 </a:t>
            </a:r>
            <a:r>
              <a:rPr lang="en-US" altLang="ko-KR" dirty="0" err="1"/>
              <a:t>sortin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Sorting</a:t>
            </a:r>
            <a:r>
              <a:rPr lang="ko-KR" altLang="en-US" dirty="0"/>
              <a:t>된 리스트 중에서 가장 가까운 노드가 사용자가 쓸 시간만큼 비어 있는 지 확인 후 맞을 시 그 강의실을 사용자에게 </a:t>
            </a:r>
            <a:r>
              <a:rPr lang="en-US" altLang="ko-KR" dirty="0"/>
              <a:t>path</a:t>
            </a:r>
            <a:r>
              <a:rPr lang="ko-KR" altLang="en-US" dirty="0"/>
              <a:t>와 함께 알려줍니다</a:t>
            </a:r>
            <a:r>
              <a:rPr lang="en-US" altLang="ko-KR" dirty="0"/>
              <a:t>. </a:t>
            </a:r>
            <a:r>
              <a:rPr lang="ko-KR" altLang="en-US" dirty="0"/>
              <a:t>틀렸을 시 다음 노드를 확인합니다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ko-KR" altLang="en-US" dirty="0"/>
              <a:t>함수와 </a:t>
            </a:r>
            <a:r>
              <a:rPr lang="en-US" altLang="ko-KR" dirty="0"/>
              <a:t>calendar </a:t>
            </a:r>
            <a:r>
              <a:rPr lang="ko-KR" altLang="en-US" dirty="0"/>
              <a:t>함수를 이용하여 현재 시간과 요일을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8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에서 데이터를 가져와 강의실인 지 아닌 지 확인하고 강의실이면 강의실 명</a:t>
            </a:r>
            <a:r>
              <a:rPr lang="en-US" altLang="ko-KR" dirty="0"/>
              <a:t>, </a:t>
            </a:r>
            <a:r>
              <a:rPr lang="ko-KR" altLang="en-US" dirty="0"/>
              <a:t>비어 있는 </a:t>
            </a:r>
            <a:r>
              <a:rPr lang="ko-KR" altLang="en-US" dirty="0" err="1"/>
              <a:t>시간를</a:t>
            </a:r>
            <a:r>
              <a:rPr lang="ko-KR" altLang="en-US" dirty="0"/>
              <a:t> 파악합니다</a:t>
            </a:r>
            <a:r>
              <a:rPr lang="en-US" altLang="ko-KR" dirty="0"/>
              <a:t>. </a:t>
            </a:r>
            <a:r>
              <a:rPr lang="ko-KR" altLang="en-US" dirty="0"/>
              <a:t>그리고 연결정보에 따라 노드들을 연결해 </a:t>
            </a:r>
            <a:r>
              <a:rPr lang="en-US" altLang="ko-KR" dirty="0"/>
              <a:t>dynamic</a:t>
            </a:r>
            <a:r>
              <a:rPr lang="ko-KR" altLang="en-US" dirty="0"/>
              <a:t>하게 </a:t>
            </a:r>
            <a:r>
              <a:rPr lang="en-US" altLang="ko-KR" dirty="0"/>
              <a:t>graph</a:t>
            </a:r>
            <a:r>
              <a:rPr lang="ko-KR" altLang="en-US" dirty="0"/>
              <a:t>를 형성합니다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알고리즘을 이용해 </a:t>
            </a:r>
            <a:r>
              <a:rPr lang="ko-KR" altLang="en-US" dirty="0" err="1"/>
              <a:t>엣지들을</a:t>
            </a:r>
            <a:r>
              <a:rPr lang="ko-KR" altLang="en-US" dirty="0"/>
              <a:t> 조회하면서 갈 수 있는 거리를 업데이트합니다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거리에 따라 내림차순으로 </a:t>
            </a:r>
            <a:r>
              <a:rPr lang="ko-KR" altLang="en-US" dirty="0" err="1"/>
              <a:t>정열한</a:t>
            </a:r>
            <a:r>
              <a:rPr lang="ko-KR" altLang="en-US" dirty="0"/>
              <a:t> 해 가장 빠른 곳에 위치한 강의실을 찾습니다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ui</a:t>
            </a:r>
            <a:r>
              <a:rPr lang="ko-KR" altLang="en-US" dirty="0"/>
              <a:t>는 테스트를 위해 간단히 만들어 두었습니다</a:t>
            </a:r>
            <a:r>
              <a:rPr lang="en-US" altLang="ko-KR" dirty="0"/>
              <a:t>. </a:t>
            </a:r>
            <a:r>
              <a:rPr lang="ko-KR" altLang="en-US" dirty="0"/>
              <a:t>전체적인 </a:t>
            </a:r>
            <a:r>
              <a:rPr lang="en-US" altLang="ko-KR" dirty="0"/>
              <a:t>flow</a:t>
            </a:r>
            <a:r>
              <a:rPr lang="ko-KR" altLang="en-US" dirty="0"/>
              <a:t>는 처음에 </a:t>
            </a:r>
            <a:r>
              <a:rPr lang="ko-KR" altLang="en-US" dirty="0" err="1"/>
              <a:t>스플래시</a:t>
            </a:r>
            <a:r>
              <a:rPr lang="ko-KR" altLang="en-US" dirty="0"/>
              <a:t> 화면이 뜨고 입력을 받는 화면으로 전환됩니다</a:t>
            </a:r>
            <a:r>
              <a:rPr lang="en-US" altLang="ko-KR" dirty="0"/>
              <a:t>. </a:t>
            </a:r>
            <a:r>
              <a:rPr lang="ko-KR" altLang="en-US" dirty="0" err="1"/>
              <a:t>콤보박스를</a:t>
            </a:r>
            <a:r>
              <a:rPr lang="ko-KR" altLang="en-US" dirty="0"/>
              <a:t> 통해 사용자에게서 현재위치와 공강시간을 받고 버튼을 누르면 알고리즘을 돌리는 동안 로딩 창이 </a:t>
            </a:r>
            <a:r>
              <a:rPr lang="ko-KR" altLang="en-US" dirty="0" err="1"/>
              <a:t>실행이됩니다</a:t>
            </a:r>
            <a:r>
              <a:rPr lang="en-US" altLang="ko-KR" dirty="0"/>
              <a:t>. </a:t>
            </a:r>
            <a:r>
              <a:rPr lang="ko-KR" altLang="en-US" dirty="0"/>
              <a:t>마지막으로 결과 값인 빈 강의실과 </a:t>
            </a:r>
            <a:r>
              <a:rPr lang="en-US" altLang="ko-KR" dirty="0"/>
              <a:t>path</a:t>
            </a:r>
            <a:r>
              <a:rPr lang="ko-KR" altLang="en-US" dirty="0"/>
              <a:t>를 보여줍니다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앱이 알려준 강의실이 실제로 유효한지 다음주에 테스트 해보겠습니다</a:t>
            </a:r>
            <a:r>
              <a:rPr lang="en-US" altLang="ko-KR" dirty="0"/>
              <a:t>. </a:t>
            </a:r>
            <a:r>
              <a:rPr lang="ko-KR" altLang="en-US" dirty="0"/>
              <a:t>그리고 앱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디자인을 개선하겠습니다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060A-0352-4BD0-B55D-A74D2275B3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/>
              <a:t>Testing &amp; Evaluation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Team Standing Comedy</a:t>
            </a:r>
            <a:br>
              <a:rPr lang="en-US" altLang="ko-KR" sz="3300" dirty="0"/>
            </a:b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/>
              <a:t>20175532  </a:t>
            </a:r>
            <a:r>
              <a:rPr lang="ko-KR" altLang="en-US" sz="1600" dirty="0"/>
              <a:t>신동진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20140661  </a:t>
            </a:r>
            <a:r>
              <a:rPr lang="ko-KR" altLang="en-US" sz="1200" dirty="0"/>
              <a:t>신주환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srgbClr val="00B0F0"/>
                </a:solidFill>
              </a:rPr>
              <a:t>20146136  </a:t>
            </a:r>
            <a:r>
              <a:rPr lang="ko-KR" altLang="en-US" sz="1400" dirty="0" err="1">
                <a:solidFill>
                  <a:srgbClr val="00B0F0"/>
                </a:solidFill>
              </a:rPr>
              <a:t>오준오</a:t>
            </a:r>
            <a:endParaRPr lang="en-US" altLang="ko-KR" sz="14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200" dirty="0"/>
              <a:t>20141001  </a:t>
            </a:r>
            <a:r>
              <a:rPr lang="ko-KR" altLang="en-US" sz="1200" dirty="0"/>
              <a:t>이지호</a:t>
            </a:r>
            <a:endParaRPr lang="en-US" altLang="ko-KR" sz="1200" dirty="0"/>
          </a:p>
          <a:p>
            <a:pPr>
              <a:lnSpc>
                <a:spcPct val="90000"/>
              </a:lnSpc>
            </a:pPr>
            <a:r>
              <a:rPr lang="en-US" altLang="ko-KR" sz="1200" dirty="0"/>
              <a:t>20141405  </a:t>
            </a:r>
            <a:r>
              <a:rPr lang="ko-KR" altLang="en-US" sz="1200" dirty="0" err="1"/>
              <a:t>최형준</a:t>
            </a:r>
            <a:endParaRPr lang="ko-KR" altLang="en-US" sz="1200" dirty="0"/>
          </a:p>
        </p:txBody>
      </p:sp>
      <p:pic>
        <p:nvPicPr>
          <p:cNvPr id="5" name="그림 4" descr="하늘, 실외, 건물, 도로이(가) 표시된 사진&#10;&#10;매우 높은 신뢰도로 생성된 설명">
            <a:extLst>
              <a:ext uri="{FF2B5EF4-FFF2-40B4-BE49-F238E27FC236}">
                <a16:creationId xmlns:a16="http://schemas.microsoft.com/office/drawing/2014/main" id="{FC133EF9-5B22-4134-BA8B-443E6D446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88" t="9091" r="9799" b="2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79" y="263137"/>
            <a:ext cx="6455976" cy="17290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latinLnBrk="0"/>
            <a:r>
              <a:rPr lang="en-US" altLang="ko-KR" sz="6000" dirty="0"/>
              <a:t>Dijkstra Algorithm to</a:t>
            </a:r>
            <a:br>
              <a:rPr lang="en-US" altLang="ko-KR" sz="6000" dirty="0"/>
            </a:br>
            <a:r>
              <a:rPr lang="en-US" altLang="ko-KR" sz="6000" dirty="0"/>
              <a:t> Update Whole Routes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7F3A24-A76C-4632-875E-FDB70075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53" y="2144839"/>
            <a:ext cx="7101742" cy="42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0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656" y="635121"/>
            <a:ext cx="8725528" cy="10149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latinLnBrk="0"/>
            <a:r>
              <a:rPr lang="en-US" altLang="ko-KR" sz="6000" dirty="0"/>
              <a:t>Select the Fastest Destination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BFFAB-BE31-4265-ABF0-BD78CB99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92" y="2023946"/>
            <a:ext cx="4638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4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67" y="246995"/>
            <a:ext cx="3922175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/>
              <a:t>Final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BEC1A9-84EF-43DF-AF47-99B5D135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215" y="1479393"/>
            <a:ext cx="2807254" cy="47029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671C32-9EEE-41CB-8398-F465E895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43" y="1479392"/>
            <a:ext cx="2831090" cy="4702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463BA4-3CB2-4401-A2FB-C3DD53146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51" y="1479394"/>
            <a:ext cx="2818642" cy="47029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9C0C86-D1E9-4DA1-8B73-ECB124F12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190" y="1479391"/>
            <a:ext cx="2845556" cy="47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6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1952625"/>
            <a:ext cx="5489013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/>
              <a:t>Details to be fix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3209926"/>
            <a:ext cx="8153400" cy="1752598"/>
          </a:xfrm>
        </p:spPr>
        <p:txBody>
          <a:bodyPr/>
          <a:lstStyle/>
          <a:p>
            <a:r>
              <a:rPr lang="en-US" altLang="ko-KR" dirty="0"/>
              <a:t>Test the output to real time output</a:t>
            </a:r>
          </a:p>
          <a:p>
            <a:endParaRPr lang="en-US" altLang="ko-KR" dirty="0"/>
          </a:p>
          <a:p>
            <a:r>
              <a:rPr lang="en-US" altLang="ko-KR" dirty="0"/>
              <a:t>Improve the app UI design.</a:t>
            </a:r>
          </a:p>
        </p:txBody>
      </p:sp>
    </p:spTree>
    <p:extLst>
      <p:ext uri="{BB962C8B-B14F-4D97-AF65-F5344CB8AC3E}">
        <p14:creationId xmlns:p14="http://schemas.microsoft.com/office/powerpoint/2010/main" val="322407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책, 신문이(가) 표시된 사진&#10;&#10;높은 신뢰도로 생성된 설명">
            <a:extLst>
              <a:ext uri="{FF2B5EF4-FFF2-40B4-BE49-F238E27FC236}">
                <a16:creationId xmlns:a16="http://schemas.microsoft.com/office/drawing/2014/main" id="{7C2B0DE6-6896-45E7-95DA-1254A07DF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1" r="10114" b="-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929" y="1936795"/>
            <a:ext cx="5260680" cy="312420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Implementation</a:t>
            </a:r>
          </a:p>
          <a:p>
            <a:endParaRPr lang="en-US" altLang="ko-KR" sz="2800" dirty="0"/>
          </a:p>
          <a:p>
            <a:r>
              <a:rPr lang="en-US" altLang="ko-KR" sz="2800" dirty="0"/>
              <a:t> Details to be fix</a:t>
            </a:r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58" y="1952625"/>
            <a:ext cx="5489013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/>
              <a:t>Data</a:t>
            </a:r>
            <a:r>
              <a:rPr lang="ko-KR" altLang="en-US" sz="6000" dirty="0"/>
              <a:t> </a:t>
            </a:r>
            <a:r>
              <a:rPr lang="en-US" altLang="ko-KR" sz="6000" dirty="0"/>
              <a:t>Collection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508" y="2544977"/>
            <a:ext cx="9016816" cy="2690914"/>
          </a:xfrm>
        </p:spPr>
        <p:txBody>
          <a:bodyPr>
            <a:normAutofit/>
          </a:bodyPr>
          <a:lstStyle/>
          <a:p>
            <a:r>
              <a:rPr lang="en-US" altLang="ko-KR" dirty="0"/>
              <a:t>Make an adjacent matrix in CSV file.</a:t>
            </a:r>
          </a:p>
          <a:p>
            <a:r>
              <a:rPr lang="en-US" altLang="ko-KR" dirty="0"/>
              <a:t>Match orders of CSV files.</a:t>
            </a:r>
          </a:p>
        </p:txBody>
      </p:sp>
    </p:spTree>
    <p:extLst>
      <p:ext uri="{BB962C8B-B14F-4D97-AF65-F5344CB8AC3E}">
        <p14:creationId xmlns:p14="http://schemas.microsoft.com/office/powerpoint/2010/main" val="32068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02" y="608945"/>
            <a:ext cx="7801398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/>
              <a:t>Make Adjacent Matrix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8BCA6-FACC-4238-AEE1-81300369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20" y="1690007"/>
            <a:ext cx="8767681" cy="38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02" y="608945"/>
            <a:ext cx="7801398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/>
              <a:t>Match Orders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50" t="26047" r="41501" b="7674"/>
          <a:stretch/>
        </p:blipFill>
        <p:spPr>
          <a:xfrm>
            <a:off x="2038350" y="1771650"/>
            <a:ext cx="3981450" cy="4604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500" t="26279" r="59250" b="7908"/>
          <a:stretch/>
        </p:blipFill>
        <p:spPr>
          <a:xfrm>
            <a:off x="7829550" y="1790700"/>
            <a:ext cx="2762250" cy="4572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115050" y="2038350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115050" y="2216703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050" y="2395056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15050" y="2573409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15050" y="2751762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115050" y="2930115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15050" y="3108468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15050" y="3286821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050" y="3465174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15050" y="3643527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15050" y="3821880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050" y="4000233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15050" y="4178586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15050" y="4356939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15050" y="4535292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5050" y="4713645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15050" y="4891998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5050" y="5070351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15050" y="5248704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15050" y="5427057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5050" y="5605410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15050" y="5783763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15050" y="5962116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15050" y="6140469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115050" y="6318811"/>
            <a:ext cx="16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1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5" y="1952625"/>
            <a:ext cx="5489013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/>
              <a:t>Implementation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F97A8A7-E686-4566-A7B6-A008437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2801048"/>
            <a:ext cx="9016816" cy="2690914"/>
          </a:xfrm>
        </p:spPr>
        <p:txBody>
          <a:bodyPr>
            <a:normAutofit/>
          </a:bodyPr>
          <a:lstStyle/>
          <a:p>
            <a:r>
              <a:rPr lang="en-US" altLang="ko-KR" dirty="0"/>
              <a:t>Simple Flowchart</a:t>
            </a:r>
          </a:p>
          <a:p>
            <a:r>
              <a:rPr lang="en-US" altLang="ko-KR" dirty="0"/>
              <a:t>UI setup</a:t>
            </a:r>
          </a:p>
          <a:p>
            <a:r>
              <a:rPr lang="en-US" altLang="ko-KR" dirty="0"/>
              <a:t>Actual Measurements</a:t>
            </a:r>
          </a:p>
        </p:txBody>
      </p:sp>
    </p:spTree>
    <p:extLst>
      <p:ext uri="{BB962C8B-B14F-4D97-AF65-F5344CB8AC3E}">
        <p14:creationId xmlns:p14="http://schemas.microsoft.com/office/powerpoint/2010/main" val="428714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255627" y="551793"/>
            <a:ext cx="2890345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Studio UI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55628" y="1676402"/>
            <a:ext cx="2890344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Build Dynamic Graph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700800" y="951186"/>
            <a:ext cx="0" cy="7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68813" y="1119352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Data(Day of week, time,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55628" y="2801011"/>
            <a:ext cx="2890344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of Classrooms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>
            <a:off x="7700800" y="2075795"/>
            <a:ext cx="0" cy="7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68813" y="2253737"/>
            <a:ext cx="22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Dijkstra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55628" y="3831024"/>
            <a:ext cx="2890344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Sorted List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0" idx="2"/>
            <a:endCxn id="16" idx="0"/>
          </p:cNvCxnSpPr>
          <p:nvPr/>
        </p:nvCxnSpPr>
        <p:spPr>
          <a:xfrm>
            <a:off x="7700800" y="3200404"/>
            <a:ext cx="0" cy="6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68813" y="3331048"/>
            <a:ext cx="22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 Descending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55627" y="4861037"/>
            <a:ext cx="2890344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of Empty Classrooms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6" idx="2"/>
            <a:endCxn id="22" idx="0"/>
          </p:cNvCxnSpPr>
          <p:nvPr/>
        </p:nvCxnSpPr>
        <p:spPr>
          <a:xfrm flipH="1">
            <a:off x="7700799" y="4230417"/>
            <a:ext cx="1" cy="6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68813" y="4361061"/>
            <a:ext cx="283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Detect Empty Classrooms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2" idx="2"/>
            <a:endCxn id="30" idx="0"/>
          </p:cNvCxnSpPr>
          <p:nvPr/>
        </p:nvCxnSpPr>
        <p:spPr>
          <a:xfrm flipH="1">
            <a:off x="7653502" y="5260430"/>
            <a:ext cx="47297" cy="6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08329" y="5891050"/>
            <a:ext cx="2890345" cy="39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Studio UI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67499" y="5390578"/>
            <a:ext cx="283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 first cell</a:t>
            </a:r>
            <a:endParaRPr lang="ko-KR" alt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352" y="2075795"/>
            <a:ext cx="3922175" cy="1014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6000" dirty="0"/>
              <a:t>Flowchart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47352" y="7219950"/>
            <a:ext cx="8981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여기서 구두로 지난주 </a:t>
            </a:r>
            <a:r>
              <a:rPr lang="ko-KR" altLang="en-US" sz="2000" dirty="0" err="1"/>
              <a:t>발표시에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bfs</a:t>
            </a:r>
            <a:r>
              <a:rPr lang="ko-KR" altLang="en-US" sz="2000" dirty="0"/>
              <a:t>를 이용한 탐색을 하기로 했으나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프로그램 이 동작하는 순서 상 </a:t>
            </a:r>
            <a:r>
              <a:rPr lang="ko-KR" altLang="en-US" sz="2000" dirty="0" err="1"/>
              <a:t>다익스트라</a:t>
            </a:r>
            <a:r>
              <a:rPr lang="ko-KR" altLang="en-US" sz="2000" dirty="0"/>
              <a:t> 알고리즘을 이용하는게 </a:t>
            </a:r>
            <a:endParaRPr lang="en-US" altLang="ko-KR" sz="2000" dirty="0"/>
          </a:p>
          <a:p>
            <a:r>
              <a:rPr lang="ko-KR" altLang="en-US" sz="2000" dirty="0"/>
              <a:t>유리하다고 판단했다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989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88" y="832474"/>
            <a:ext cx="6752003" cy="10149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latinLnBrk="0"/>
            <a:r>
              <a:rPr lang="en-US" altLang="ko-KR" sz="6000" dirty="0"/>
              <a:t>Get System Time and Day of Week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55E28F-3783-4BFC-83B2-952DC8F1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15" y="2451380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FD0EDC97-61E2-4737-A214-A28A9D4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6" y="727647"/>
            <a:ext cx="5956015" cy="101494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 latinLnBrk="0"/>
            <a:r>
              <a:rPr lang="en-US" altLang="ko-KR" sz="4800" dirty="0"/>
              <a:t>Parse the CSV Data &amp; Build the Graph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14F131-6122-4049-9E7E-70D9F060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92" y="1701286"/>
            <a:ext cx="6644334" cy="51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8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6945</TotalTime>
  <Words>460</Words>
  <Application>Microsoft Office PowerPoint</Application>
  <PresentationFormat>와이드스크린</PresentationFormat>
  <Paragraphs>65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HY엽서L</vt:lpstr>
      <vt:lpstr>맑은 고딕</vt:lpstr>
      <vt:lpstr>Arial</vt:lpstr>
      <vt:lpstr>Corbel</vt:lpstr>
      <vt:lpstr>시차</vt:lpstr>
      <vt:lpstr>Testing &amp; Evaluation  Team Standing Comedy </vt:lpstr>
      <vt:lpstr>목차</vt:lpstr>
      <vt:lpstr>Data Collection</vt:lpstr>
      <vt:lpstr>Make Adjacent Matrix</vt:lpstr>
      <vt:lpstr>Match Orders</vt:lpstr>
      <vt:lpstr>Implementation</vt:lpstr>
      <vt:lpstr>Flowchart</vt:lpstr>
      <vt:lpstr>Get System Time and Day of Week</vt:lpstr>
      <vt:lpstr>Parse the CSV Data &amp; Build the Graph</vt:lpstr>
      <vt:lpstr>Dijkstra Algorithm to  Update Whole Routes</vt:lpstr>
      <vt:lpstr>Select the Fastest Destination </vt:lpstr>
      <vt:lpstr>Final Result</vt:lpstr>
      <vt:lpstr>Details to be fix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오준오</cp:lastModifiedBy>
  <cp:revision>261</cp:revision>
  <dcterms:created xsi:type="dcterms:W3CDTF">2018-03-02T05:31:47Z</dcterms:created>
  <dcterms:modified xsi:type="dcterms:W3CDTF">2018-12-04T12:52:19Z</dcterms:modified>
</cp:coreProperties>
</file>