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72" r:id="rId5"/>
    <p:sldId id="273" r:id="rId6"/>
    <p:sldId id="270" r:id="rId7"/>
    <p:sldId id="274" r:id="rId8"/>
    <p:sldId id="27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자료구조와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>Team Standing Comedy</a:t>
            </a:r>
            <a:br>
              <a:rPr lang="en-US" altLang="ko-KR" dirty="0" smtClean="0"/>
            </a:br>
            <a:r>
              <a:rPr lang="en-US" altLang="ko-KR" sz="4400" dirty="0" smtClean="0"/>
              <a:t>Week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5378" y="4364129"/>
            <a:ext cx="6987645" cy="212075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20175532  </a:t>
            </a:r>
            <a:r>
              <a:rPr lang="ko-KR" altLang="en-US" dirty="0" smtClean="0"/>
              <a:t>신동진</a:t>
            </a:r>
            <a:endParaRPr lang="en-US" altLang="ko-KR" dirty="0" smtClean="0"/>
          </a:p>
          <a:p>
            <a:r>
              <a:rPr lang="en-US" altLang="ko-KR" sz="2000" dirty="0" smtClean="0"/>
              <a:t>20140661  </a:t>
            </a:r>
            <a:r>
              <a:rPr lang="ko-KR" altLang="en-US" sz="2000" dirty="0" err="1" smtClean="0"/>
              <a:t>신주환</a:t>
            </a:r>
            <a:endParaRPr lang="en-US" altLang="ko-KR" sz="2000" dirty="0" smtClean="0"/>
          </a:p>
          <a:p>
            <a:r>
              <a:rPr lang="en-US" altLang="ko-KR" sz="2000" dirty="0" smtClean="0"/>
              <a:t>20146136  </a:t>
            </a:r>
            <a:r>
              <a:rPr lang="ko-KR" altLang="en-US" sz="2000" dirty="0" err="1" smtClean="0"/>
              <a:t>오준오</a:t>
            </a:r>
            <a:endParaRPr lang="en-US" altLang="ko-KR" sz="2000" dirty="0" smtClean="0"/>
          </a:p>
          <a:p>
            <a:r>
              <a:rPr lang="en-US" altLang="ko-KR" sz="2000" dirty="0" smtClean="0"/>
              <a:t>20141001  </a:t>
            </a:r>
            <a:r>
              <a:rPr lang="ko-KR" altLang="en-US" sz="2000" dirty="0" smtClean="0"/>
              <a:t>이지호</a:t>
            </a:r>
            <a:endParaRPr lang="en-US" altLang="ko-KR" sz="2000" dirty="0" smtClean="0"/>
          </a:p>
          <a:p>
            <a:r>
              <a:rPr lang="en-US" altLang="ko-KR" sz="2000" dirty="0" smtClean="0"/>
              <a:t>20141405  </a:t>
            </a:r>
            <a:r>
              <a:rPr lang="ko-KR" altLang="en-US" sz="2000" dirty="0" err="1" smtClean="0"/>
              <a:t>최형준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13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74810" y="2666999"/>
            <a:ext cx="10018713" cy="375285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Icebreaking</a:t>
            </a:r>
            <a:endParaRPr lang="en-US" altLang="ko-KR" sz="2800" dirty="0" smtClean="0"/>
          </a:p>
          <a:p>
            <a:r>
              <a:rPr lang="en-US" altLang="ko-KR" sz="2800" dirty="0" smtClean="0"/>
              <a:t>Setting Team Leader</a:t>
            </a:r>
          </a:p>
          <a:p>
            <a:r>
              <a:rPr lang="en-US" altLang="ko-KR" sz="2800" dirty="0" smtClean="0"/>
              <a:t>Meeting Time</a:t>
            </a:r>
          </a:p>
          <a:p>
            <a:r>
              <a:rPr lang="en-US" altLang="ko-KR" sz="2800" dirty="0" smtClean="0"/>
              <a:t>Q&amp;A</a:t>
            </a:r>
          </a:p>
          <a:p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7351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Icebreaking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541777" y="4357850"/>
            <a:ext cx="1481959" cy="546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신주환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496702" y="5726167"/>
            <a:ext cx="1481959" cy="546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오준오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058793" y="5711714"/>
            <a:ext cx="1481959" cy="546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이지호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911047" y="4357850"/>
            <a:ext cx="1481959" cy="546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최형준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730490" y="3185946"/>
            <a:ext cx="1481959" cy="54653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신동진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7" name="직선 연결선 16"/>
          <p:cNvCxnSpPr>
            <a:stCxn id="7" idx="4"/>
            <a:endCxn id="13" idx="1"/>
          </p:cNvCxnSpPr>
          <p:nvPr/>
        </p:nvCxnSpPr>
        <p:spPr>
          <a:xfrm>
            <a:off x="3282757" y="4904388"/>
            <a:ext cx="1430973" cy="90181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6"/>
            <a:endCxn id="14" idx="2"/>
          </p:cNvCxnSpPr>
          <p:nvPr/>
        </p:nvCxnSpPr>
        <p:spPr>
          <a:xfrm flipV="1">
            <a:off x="5978661" y="5984983"/>
            <a:ext cx="1080132" cy="1445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4" idx="7"/>
            <a:endCxn id="15" idx="4"/>
          </p:cNvCxnSpPr>
          <p:nvPr/>
        </p:nvCxnSpPr>
        <p:spPr>
          <a:xfrm flipV="1">
            <a:off x="8323724" y="4904388"/>
            <a:ext cx="1328303" cy="88736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7" idx="0"/>
            <a:endCxn id="16" idx="2"/>
          </p:cNvCxnSpPr>
          <p:nvPr/>
        </p:nvCxnSpPr>
        <p:spPr>
          <a:xfrm flipV="1">
            <a:off x="3282757" y="3459215"/>
            <a:ext cx="2447733" cy="89863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3" idx="0"/>
          </p:cNvCxnSpPr>
          <p:nvPr/>
        </p:nvCxnSpPr>
        <p:spPr>
          <a:xfrm flipV="1">
            <a:off x="5237682" y="3732484"/>
            <a:ext cx="1005463" cy="1993683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5" idx="0"/>
            <a:endCxn id="16" idx="6"/>
          </p:cNvCxnSpPr>
          <p:nvPr/>
        </p:nvCxnSpPr>
        <p:spPr>
          <a:xfrm flipH="1" flipV="1">
            <a:off x="7212449" y="3459215"/>
            <a:ext cx="2439578" cy="89863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4" idx="0"/>
          </p:cNvCxnSpPr>
          <p:nvPr/>
        </p:nvCxnSpPr>
        <p:spPr>
          <a:xfrm flipH="1" flipV="1">
            <a:off x="6716110" y="3732484"/>
            <a:ext cx="1083663" cy="197923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7" idx="5"/>
            <a:endCxn id="14" idx="1"/>
          </p:cNvCxnSpPr>
          <p:nvPr/>
        </p:nvCxnSpPr>
        <p:spPr>
          <a:xfrm>
            <a:off x="3806708" y="4824349"/>
            <a:ext cx="3469113" cy="96740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3" idx="7"/>
            <a:endCxn id="15" idx="3"/>
          </p:cNvCxnSpPr>
          <p:nvPr/>
        </p:nvCxnSpPr>
        <p:spPr>
          <a:xfrm flipV="1">
            <a:off x="5761633" y="4824349"/>
            <a:ext cx="3366442" cy="98185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7" idx="6"/>
            <a:endCxn id="15" idx="2"/>
          </p:cNvCxnSpPr>
          <p:nvPr/>
        </p:nvCxnSpPr>
        <p:spPr>
          <a:xfrm>
            <a:off x="4023736" y="4631119"/>
            <a:ext cx="488731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70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Icebreaking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Icebreaking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 Team Leader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150069" y="2540874"/>
            <a:ext cx="6775231" cy="30821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Name : </a:t>
            </a:r>
            <a:r>
              <a:rPr lang="en-US" altLang="ko-KR" dirty="0" err="1" smtClean="0"/>
              <a:t>Joon</a:t>
            </a:r>
            <a:r>
              <a:rPr lang="en-US" altLang="ko-KR" dirty="0" smtClean="0"/>
              <a:t> Oh </a:t>
            </a:r>
            <a:r>
              <a:rPr lang="en-US" altLang="ko-KR" dirty="0" err="1" smtClean="0"/>
              <a:t>Oh</a:t>
            </a:r>
            <a:endParaRPr lang="en-US" altLang="ko-KR" dirty="0" smtClean="0"/>
          </a:p>
          <a:p>
            <a:r>
              <a:rPr lang="en-US" altLang="ko-KR" dirty="0" smtClean="0"/>
              <a:t>STD Number : 20146136</a:t>
            </a:r>
          </a:p>
          <a:p>
            <a:r>
              <a:rPr lang="en-US" altLang="ko-KR" dirty="0" smtClean="0"/>
              <a:t>Major : Computer Science&amp; it’s Engineering</a:t>
            </a:r>
          </a:p>
          <a:p>
            <a:r>
              <a:rPr lang="en-US" altLang="ko-KR" dirty="0" smtClean="0"/>
              <a:t>Main Career : Three languages available</a:t>
            </a:r>
          </a:p>
          <a:p>
            <a:pPr marL="1828800" lvl="4" indent="0">
              <a:buNone/>
            </a:pPr>
            <a:r>
              <a:rPr lang="en-US" altLang="ko-KR" dirty="0" smtClean="0"/>
              <a:t>     </a:t>
            </a:r>
            <a:r>
              <a:rPr lang="en-US" altLang="ko-KR" sz="1600" dirty="0" smtClean="0"/>
              <a:t>(Korean, Chinese, English)</a:t>
            </a:r>
          </a:p>
          <a:p>
            <a:r>
              <a:rPr lang="en-US" altLang="ko-KR" dirty="0" smtClean="0"/>
              <a:t>GitHub : https</a:t>
            </a:r>
            <a:r>
              <a:rPr lang="en-US" altLang="ko-KR" dirty="0"/>
              <a:t>://github.com/jooh95/310FreeSeat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728" y="2666999"/>
            <a:ext cx="2461720" cy="250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0"/>
            <a:ext cx="11900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9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Meeting Time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459421" y="2438399"/>
            <a:ext cx="2049517" cy="204951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Fri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(main)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2459421" y="4645571"/>
            <a:ext cx="2049517" cy="2049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Tue</a:t>
            </a:r>
            <a:endParaRPr lang="en-US" altLang="ko-KR" sz="4400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(sub)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150069" y="2540875"/>
            <a:ext cx="6511923" cy="171581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Main meeting</a:t>
            </a:r>
            <a:endParaRPr lang="en-US" altLang="ko-KR" dirty="0" smtClean="0"/>
          </a:p>
          <a:p>
            <a:r>
              <a:rPr lang="en-US" altLang="ko-KR" dirty="0" smtClean="0"/>
              <a:t>Every week </a:t>
            </a:r>
          </a:p>
          <a:p>
            <a:r>
              <a:rPr lang="en-US" altLang="ko-KR" dirty="0" smtClean="0"/>
              <a:t>Directional view / Sharing role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50068" y="4645571"/>
            <a:ext cx="6511923" cy="171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Sub meeting</a:t>
            </a:r>
          </a:p>
          <a:p>
            <a:r>
              <a:rPr lang="en-US" altLang="ko-KR" dirty="0" smtClean="0"/>
              <a:t>Only if needed</a:t>
            </a:r>
          </a:p>
          <a:p>
            <a:r>
              <a:rPr lang="en-US" altLang="ko-KR" dirty="0"/>
              <a:t>Feedback of </a:t>
            </a:r>
            <a:r>
              <a:rPr lang="en-US" altLang="ko-KR" dirty="0" smtClean="0"/>
              <a:t>classes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40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2693270"/>
            <a:ext cx="10018713" cy="1752599"/>
          </a:xfrm>
        </p:spPr>
        <p:txBody>
          <a:bodyPr>
            <a:noAutofit/>
          </a:bodyPr>
          <a:lstStyle/>
          <a:p>
            <a:r>
              <a:rPr lang="en-US" altLang="ko-KR" sz="16600" dirty="0" smtClean="0"/>
              <a:t>Q &amp; 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2913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6536</TotalTime>
  <Words>96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HY엽서L</vt:lpstr>
      <vt:lpstr>Arial</vt:lpstr>
      <vt:lpstr>Corbel</vt:lpstr>
      <vt:lpstr>시차</vt:lpstr>
      <vt:lpstr>자료구조와 설계  Team Standing Comedy Week 1</vt:lpstr>
      <vt:lpstr>목차</vt:lpstr>
      <vt:lpstr>Icebreaking</vt:lpstr>
      <vt:lpstr>Icebreaking</vt:lpstr>
      <vt:lpstr>Icebreaking</vt:lpstr>
      <vt:lpstr>Setting Team Leader</vt:lpstr>
      <vt:lpstr>PowerPoint 프레젠테이션</vt:lpstr>
      <vt:lpstr>Meeting Time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주차장 안내 프로그램</dc:title>
  <dc:creator>js</dc:creator>
  <cp:lastModifiedBy>js</cp:lastModifiedBy>
  <cp:revision>65</cp:revision>
  <dcterms:created xsi:type="dcterms:W3CDTF">2018-03-02T05:31:47Z</dcterms:created>
  <dcterms:modified xsi:type="dcterms:W3CDTF">2018-10-31T04:02:19Z</dcterms:modified>
</cp:coreProperties>
</file>