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02A67-7670-43DD-AA2D-B36645A78E1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3BAA17-E680-4C06-8577-E7FCB4A4D0BF}">
      <dgm:prSet/>
      <dgm:spPr/>
      <dgm:t>
        <a:bodyPr/>
        <a:lstStyle/>
        <a:p>
          <a:r>
            <a:rPr lang="en-US"/>
            <a:t>Case A : </a:t>
          </a:r>
          <a:r>
            <a:rPr lang="ko-KR"/>
            <a:t>승강기 로비로 도착과 함께 즉시 탑승할 수 있는 승객</a:t>
          </a:r>
          <a:endParaRPr lang="en-US"/>
        </a:p>
      </dgm:t>
    </dgm:pt>
    <dgm:pt modelId="{73E1309D-B78A-45D8-80B7-EE03A9823B22}" type="parTrans" cxnId="{1859F4A6-7ACF-4928-804E-AF57BF25D579}">
      <dgm:prSet/>
      <dgm:spPr/>
      <dgm:t>
        <a:bodyPr/>
        <a:lstStyle/>
        <a:p>
          <a:endParaRPr lang="en-US"/>
        </a:p>
      </dgm:t>
    </dgm:pt>
    <dgm:pt modelId="{0327E957-0B6D-479B-89B3-7D8C06F3BE41}" type="sibTrans" cxnId="{1859F4A6-7ACF-4928-804E-AF57BF25D57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4A98A86-0B0C-4F3C-864A-9881339ED2B4}">
      <dgm:prSet/>
      <dgm:spPr/>
      <dgm:t>
        <a:bodyPr/>
        <a:lstStyle/>
        <a:p>
          <a:r>
            <a:rPr lang="en-US"/>
            <a:t>Case B : </a:t>
          </a:r>
          <a:r>
            <a:rPr lang="ko-KR"/>
            <a:t>승강기 출발 후 다음 승강기 도착 중간 시간대에 도착한 승객</a:t>
          </a:r>
          <a:endParaRPr lang="en-US"/>
        </a:p>
      </dgm:t>
    </dgm:pt>
    <dgm:pt modelId="{90FB4359-F9E8-4F8F-B3D4-54EDD32AE028}" type="parTrans" cxnId="{3456B0CF-A8A1-4EAF-98C5-AC524C1CCC8F}">
      <dgm:prSet/>
      <dgm:spPr/>
      <dgm:t>
        <a:bodyPr/>
        <a:lstStyle/>
        <a:p>
          <a:endParaRPr lang="en-US"/>
        </a:p>
      </dgm:t>
    </dgm:pt>
    <dgm:pt modelId="{EB1A4C16-3DAF-4565-B03C-7D9BAF3A2F5A}" type="sibTrans" cxnId="{3456B0CF-A8A1-4EAF-98C5-AC524C1CCC8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34091D2-6F30-4E49-9FC8-D692E662318E}">
      <dgm:prSet/>
      <dgm:spPr/>
      <dgm:t>
        <a:bodyPr/>
        <a:lstStyle/>
        <a:p>
          <a:r>
            <a:rPr lang="en-US"/>
            <a:t>Case C : </a:t>
          </a:r>
          <a:r>
            <a:rPr lang="ko-KR"/>
            <a:t>승강장 도착과 함께 승강기가 출발해 버린 경우의 승객</a:t>
          </a:r>
          <a:endParaRPr lang="en-US"/>
        </a:p>
      </dgm:t>
    </dgm:pt>
    <dgm:pt modelId="{3DA9A5CF-843E-4D62-9998-CB36A5D2236A}" type="parTrans" cxnId="{B9DD21AF-47B0-4A5B-B9E1-FC1552192685}">
      <dgm:prSet/>
      <dgm:spPr/>
      <dgm:t>
        <a:bodyPr/>
        <a:lstStyle/>
        <a:p>
          <a:endParaRPr lang="en-US"/>
        </a:p>
      </dgm:t>
    </dgm:pt>
    <dgm:pt modelId="{D044FD92-0EAE-4A8C-8A95-BE4CBD5C5D26}" type="sibTrans" cxnId="{B9DD21AF-47B0-4A5B-B9E1-FC155219268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EFA5652-67C5-47FC-AD4B-6BD5B1A525D5}">
      <dgm:prSet/>
      <dgm:spPr/>
      <dgm:t>
        <a:bodyPr/>
        <a:lstStyle/>
        <a:p>
          <a:r>
            <a:rPr lang="en-US"/>
            <a:t>A,B,C </a:t>
          </a:r>
          <a:r>
            <a:rPr lang="ko-KR"/>
            <a:t>각각 </a:t>
          </a:r>
          <a:r>
            <a:rPr lang="en-US"/>
            <a:t>0</a:t>
          </a:r>
          <a:r>
            <a:rPr lang="ko-KR"/>
            <a:t>초</a:t>
          </a:r>
          <a:r>
            <a:rPr lang="en-US"/>
            <a:t>, +50%</a:t>
          </a:r>
          <a:r>
            <a:rPr lang="ko-KR"/>
            <a:t>의 일주시간 </a:t>
          </a:r>
          <a:r>
            <a:rPr lang="en-US"/>
            <a:t>, +100%</a:t>
          </a:r>
          <a:r>
            <a:rPr lang="ko-KR"/>
            <a:t>의 일주시간이 발생하지만 통계적으로 </a:t>
          </a:r>
          <a:r>
            <a:rPr lang="en-US"/>
            <a:t>60%</a:t>
          </a:r>
          <a:r>
            <a:rPr lang="ko-KR"/>
            <a:t>정도를 승객의 평균 대기시간으로 봄</a:t>
          </a:r>
          <a:r>
            <a:rPr lang="en-US"/>
            <a:t>.</a:t>
          </a:r>
        </a:p>
      </dgm:t>
    </dgm:pt>
    <dgm:pt modelId="{42626BCD-52ED-4F6E-9365-45CFC4E06857}" type="parTrans" cxnId="{90ED692A-1CE5-4CE2-93A5-110E967E67BC}">
      <dgm:prSet/>
      <dgm:spPr/>
      <dgm:t>
        <a:bodyPr/>
        <a:lstStyle/>
        <a:p>
          <a:endParaRPr lang="en-US"/>
        </a:p>
      </dgm:t>
    </dgm:pt>
    <dgm:pt modelId="{D7E7A702-8C38-423A-8256-F31F472625DE}" type="sibTrans" cxnId="{90ED692A-1CE5-4CE2-93A5-110E967E67B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87C5623-604B-4793-A5EE-55F2007A0305}" type="pres">
      <dgm:prSet presAssocID="{3C602A67-7670-43DD-AA2D-B36645A78E17}" presName="Name0" presStyleCnt="0">
        <dgm:presLayoutVars>
          <dgm:animLvl val="lvl"/>
          <dgm:resizeHandles val="exact"/>
        </dgm:presLayoutVars>
      </dgm:prSet>
      <dgm:spPr/>
    </dgm:pt>
    <dgm:pt modelId="{A457A6EF-2921-4101-9BB6-DCDAC6BA18AE}" type="pres">
      <dgm:prSet presAssocID="{FE3BAA17-E680-4C06-8577-E7FCB4A4D0BF}" presName="compositeNode" presStyleCnt="0">
        <dgm:presLayoutVars>
          <dgm:bulletEnabled val="1"/>
        </dgm:presLayoutVars>
      </dgm:prSet>
      <dgm:spPr/>
    </dgm:pt>
    <dgm:pt modelId="{5A566E4E-F126-47BC-9783-155722D95543}" type="pres">
      <dgm:prSet presAssocID="{FE3BAA17-E680-4C06-8577-E7FCB4A4D0BF}" presName="bgRect" presStyleLbl="alignNode1" presStyleIdx="0" presStyleCnt="4"/>
      <dgm:spPr/>
    </dgm:pt>
    <dgm:pt modelId="{5417A900-E7EC-4641-8C10-B2F5A75BC293}" type="pres">
      <dgm:prSet presAssocID="{0327E957-0B6D-479B-89B3-7D8C06F3BE4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5D357F4-6E30-4121-8AEB-9F7E760063B5}" type="pres">
      <dgm:prSet presAssocID="{FE3BAA17-E680-4C06-8577-E7FCB4A4D0BF}" presName="nodeRect" presStyleLbl="alignNode1" presStyleIdx="0" presStyleCnt="4">
        <dgm:presLayoutVars>
          <dgm:bulletEnabled val="1"/>
        </dgm:presLayoutVars>
      </dgm:prSet>
      <dgm:spPr/>
    </dgm:pt>
    <dgm:pt modelId="{7982A9F2-FA1D-4956-B013-D732976C888C}" type="pres">
      <dgm:prSet presAssocID="{0327E957-0B6D-479B-89B3-7D8C06F3BE41}" presName="sibTrans" presStyleCnt="0"/>
      <dgm:spPr/>
    </dgm:pt>
    <dgm:pt modelId="{E9FC159B-6000-4002-A722-39ACB299DDE6}" type="pres">
      <dgm:prSet presAssocID="{44A98A86-0B0C-4F3C-864A-9881339ED2B4}" presName="compositeNode" presStyleCnt="0">
        <dgm:presLayoutVars>
          <dgm:bulletEnabled val="1"/>
        </dgm:presLayoutVars>
      </dgm:prSet>
      <dgm:spPr/>
    </dgm:pt>
    <dgm:pt modelId="{697EA654-6ACD-471D-A39E-65E66936E26F}" type="pres">
      <dgm:prSet presAssocID="{44A98A86-0B0C-4F3C-864A-9881339ED2B4}" presName="bgRect" presStyleLbl="alignNode1" presStyleIdx="1" presStyleCnt="4"/>
      <dgm:spPr/>
    </dgm:pt>
    <dgm:pt modelId="{BE151199-2F58-41E0-89D3-55A2932BFE87}" type="pres">
      <dgm:prSet presAssocID="{EB1A4C16-3DAF-4565-B03C-7D9BAF3A2F5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16B6165-480F-427C-BDFE-280A4D740797}" type="pres">
      <dgm:prSet presAssocID="{44A98A86-0B0C-4F3C-864A-9881339ED2B4}" presName="nodeRect" presStyleLbl="alignNode1" presStyleIdx="1" presStyleCnt="4">
        <dgm:presLayoutVars>
          <dgm:bulletEnabled val="1"/>
        </dgm:presLayoutVars>
      </dgm:prSet>
      <dgm:spPr/>
    </dgm:pt>
    <dgm:pt modelId="{50B023DE-293A-470A-A5E3-4E07C7CDF7D1}" type="pres">
      <dgm:prSet presAssocID="{EB1A4C16-3DAF-4565-B03C-7D9BAF3A2F5A}" presName="sibTrans" presStyleCnt="0"/>
      <dgm:spPr/>
    </dgm:pt>
    <dgm:pt modelId="{4C151464-4124-4A8E-8265-EEA9E4950E6C}" type="pres">
      <dgm:prSet presAssocID="{534091D2-6F30-4E49-9FC8-D692E662318E}" presName="compositeNode" presStyleCnt="0">
        <dgm:presLayoutVars>
          <dgm:bulletEnabled val="1"/>
        </dgm:presLayoutVars>
      </dgm:prSet>
      <dgm:spPr/>
    </dgm:pt>
    <dgm:pt modelId="{566D3C17-AA11-4805-8852-339CE432A45C}" type="pres">
      <dgm:prSet presAssocID="{534091D2-6F30-4E49-9FC8-D692E662318E}" presName="bgRect" presStyleLbl="alignNode1" presStyleIdx="2" presStyleCnt="4"/>
      <dgm:spPr/>
    </dgm:pt>
    <dgm:pt modelId="{00E1B487-A83D-44E2-BD49-41D13824DFE7}" type="pres">
      <dgm:prSet presAssocID="{D044FD92-0EAE-4A8C-8A95-BE4CBD5C5D2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7B33C55-E0A4-42B8-B545-B3986EDDC99F}" type="pres">
      <dgm:prSet presAssocID="{534091D2-6F30-4E49-9FC8-D692E662318E}" presName="nodeRect" presStyleLbl="alignNode1" presStyleIdx="2" presStyleCnt="4">
        <dgm:presLayoutVars>
          <dgm:bulletEnabled val="1"/>
        </dgm:presLayoutVars>
      </dgm:prSet>
      <dgm:spPr/>
    </dgm:pt>
    <dgm:pt modelId="{D07D3B17-6140-45BC-8B05-3BDE86B036B1}" type="pres">
      <dgm:prSet presAssocID="{D044FD92-0EAE-4A8C-8A95-BE4CBD5C5D26}" presName="sibTrans" presStyleCnt="0"/>
      <dgm:spPr/>
    </dgm:pt>
    <dgm:pt modelId="{233906C8-1972-4FE2-8D91-2E887238112B}" type="pres">
      <dgm:prSet presAssocID="{5EFA5652-67C5-47FC-AD4B-6BD5B1A525D5}" presName="compositeNode" presStyleCnt="0">
        <dgm:presLayoutVars>
          <dgm:bulletEnabled val="1"/>
        </dgm:presLayoutVars>
      </dgm:prSet>
      <dgm:spPr/>
    </dgm:pt>
    <dgm:pt modelId="{66BF60CB-19C6-4C96-80DB-74EF6EF5904F}" type="pres">
      <dgm:prSet presAssocID="{5EFA5652-67C5-47FC-AD4B-6BD5B1A525D5}" presName="bgRect" presStyleLbl="alignNode1" presStyleIdx="3" presStyleCnt="4"/>
      <dgm:spPr/>
    </dgm:pt>
    <dgm:pt modelId="{0975D8A6-46DB-458B-BE8C-99E71D068567}" type="pres">
      <dgm:prSet presAssocID="{D7E7A702-8C38-423A-8256-F31F472625D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CACCB8A-7BA7-4AC1-8C10-BB9B99D19ABB}" type="pres">
      <dgm:prSet presAssocID="{5EFA5652-67C5-47FC-AD4B-6BD5B1A525D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C5AE70C-0AA2-4FD2-A610-29E56FAB1B26}" type="presOf" srcId="{5EFA5652-67C5-47FC-AD4B-6BD5B1A525D5}" destId="{DCACCB8A-7BA7-4AC1-8C10-BB9B99D19ABB}" srcOrd="1" destOrd="0" presId="urn:microsoft.com/office/officeart/2016/7/layout/LinearBlockProcessNumbered"/>
    <dgm:cxn modelId="{CA2EAB19-9F81-4F1D-8626-6F9FDF4C23E6}" type="presOf" srcId="{5EFA5652-67C5-47FC-AD4B-6BD5B1A525D5}" destId="{66BF60CB-19C6-4C96-80DB-74EF6EF5904F}" srcOrd="0" destOrd="0" presId="urn:microsoft.com/office/officeart/2016/7/layout/LinearBlockProcessNumbered"/>
    <dgm:cxn modelId="{90ED692A-1CE5-4CE2-93A5-110E967E67BC}" srcId="{3C602A67-7670-43DD-AA2D-B36645A78E17}" destId="{5EFA5652-67C5-47FC-AD4B-6BD5B1A525D5}" srcOrd="3" destOrd="0" parTransId="{42626BCD-52ED-4F6E-9365-45CFC4E06857}" sibTransId="{D7E7A702-8C38-423A-8256-F31F472625DE}"/>
    <dgm:cxn modelId="{83ED163C-4A89-48E2-A240-B272F007FCE1}" type="presOf" srcId="{534091D2-6F30-4E49-9FC8-D692E662318E}" destId="{E7B33C55-E0A4-42B8-B545-B3986EDDC99F}" srcOrd="1" destOrd="0" presId="urn:microsoft.com/office/officeart/2016/7/layout/LinearBlockProcessNumbered"/>
    <dgm:cxn modelId="{7E77CE41-816E-43CC-BC66-77A6C3F90C1A}" type="presOf" srcId="{FE3BAA17-E680-4C06-8577-E7FCB4A4D0BF}" destId="{5A566E4E-F126-47BC-9783-155722D95543}" srcOrd="0" destOrd="0" presId="urn:microsoft.com/office/officeart/2016/7/layout/LinearBlockProcessNumbered"/>
    <dgm:cxn modelId="{B933AD44-BC14-4235-B83A-B4411B24BE7C}" type="presOf" srcId="{D044FD92-0EAE-4A8C-8A95-BE4CBD5C5D26}" destId="{00E1B487-A83D-44E2-BD49-41D13824DFE7}" srcOrd="0" destOrd="0" presId="urn:microsoft.com/office/officeart/2016/7/layout/LinearBlockProcessNumbered"/>
    <dgm:cxn modelId="{6E3FB496-EEA9-45FC-8624-193C2BB4E4DE}" type="presOf" srcId="{FE3BAA17-E680-4C06-8577-E7FCB4A4D0BF}" destId="{95D357F4-6E30-4121-8AEB-9F7E760063B5}" srcOrd="1" destOrd="0" presId="urn:microsoft.com/office/officeart/2016/7/layout/LinearBlockProcessNumbered"/>
    <dgm:cxn modelId="{1859F4A6-7ACF-4928-804E-AF57BF25D579}" srcId="{3C602A67-7670-43DD-AA2D-B36645A78E17}" destId="{FE3BAA17-E680-4C06-8577-E7FCB4A4D0BF}" srcOrd="0" destOrd="0" parTransId="{73E1309D-B78A-45D8-80B7-EE03A9823B22}" sibTransId="{0327E957-0B6D-479B-89B3-7D8C06F3BE41}"/>
    <dgm:cxn modelId="{B9DD21AF-47B0-4A5B-B9E1-FC1552192685}" srcId="{3C602A67-7670-43DD-AA2D-B36645A78E17}" destId="{534091D2-6F30-4E49-9FC8-D692E662318E}" srcOrd="2" destOrd="0" parTransId="{3DA9A5CF-843E-4D62-9998-CB36A5D2236A}" sibTransId="{D044FD92-0EAE-4A8C-8A95-BE4CBD5C5D26}"/>
    <dgm:cxn modelId="{67FFD3C2-CA15-44B2-9F41-0CB7ABFF9325}" type="presOf" srcId="{D7E7A702-8C38-423A-8256-F31F472625DE}" destId="{0975D8A6-46DB-458B-BE8C-99E71D068567}" srcOrd="0" destOrd="0" presId="urn:microsoft.com/office/officeart/2016/7/layout/LinearBlockProcessNumbered"/>
    <dgm:cxn modelId="{3456B0CF-A8A1-4EAF-98C5-AC524C1CCC8F}" srcId="{3C602A67-7670-43DD-AA2D-B36645A78E17}" destId="{44A98A86-0B0C-4F3C-864A-9881339ED2B4}" srcOrd="1" destOrd="0" parTransId="{90FB4359-F9E8-4F8F-B3D4-54EDD32AE028}" sibTransId="{EB1A4C16-3DAF-4565-B03C-7D9BAF3A2F5A}"/>
    <dgm:cxn modelId="{460E43D0-0BE2-4741-91EA-4988C5EC984F}" type="presOf" srcId="{534091D2-6F30-4E49-9FC8-D692E662318E}" destId="{566D3C17-AA11-4805-8852-339CE432A45C}" srcOrd="0" destOrd="0" presId="urn:microsoft.com/office/officeart/2016/7/layout/LinearBlockProcessNumbered"/>
    <dgm:cxn modelId="{9A1C05DE-109F-4ECB-A7DD-F43EDB450457}" type="presOf" srcId="{3C602A67-7670-43DD-AA2D-B36645A78E17}" destId="{C87C5623-604B-4793-A5EE-55F2007A0305}" srcOrd="0" destOrd="0" presId="urn:microsoft.com/office/officeart/2016/7/layout/LinearBlockProcessNumbered"/>
    <dgm:cxn modelId="{5A574DE7-BEF5-4A6D-B58A-08D19545F412}" type="presOf" srcId="{0327E957-0B6D-479B-89B3-7D8C06F3BE41}" destId="{5417A900-E7EC-4641-8C10-B2F5A75BC293}" srcOrd="0" destOrd="0" presId="urn:microsoft.com/office/officeart/2016/7/layout/LinearBlockProcessNumbered"/>
    <dgm:cxn modelId="{ABD8FEF4-38CC-4C91-A8E2-380B3D94B2F0}" type="presOf" srcId="{44A98A86-0B0C-4F3C-864A-9881339ED2B4}" destId="{416B6165-480F-427C-BDFE-280A4D740797}" srcOrd="1" destOrd="0" presId="urn:microsoft.com/office/officeart/2016/7/layout/LinearBlockProcessNumbered"/>
    <dgm:cxn modelId="{482B8EF6-774E-4635-AD67-7CD8B77724E0}" type="presOf" srcId="{EB1A4C16-3DAF-4565-B03C-7D9BAF3A2F5A}" destId="{BE151199-2F58-41E0-89D3-55A2932BFE87}" srcOrd="0" destOrd="0" presId="urn:microsoft.com/office/officeart/2016/7/layout/LinearBlockProcessNumbered"/>
    <dgm:cxn modelId="{9218AEFE-853C-4A00-B298-74276E8903B1}" type="presOf" srcId="{44A98A86-0B0C-4F3C-864A-9881339ED2B4}" destId="{697EA654-6ACD-471D-A39E-65E66936E26F}" srcOrd="0" destOrd="0" presId="urn:microsoft.com/office/officeart/2016/7/layout/LinearBlockProcessNumbered"/>
    <dgm:cxn modelId="{A9FDA36D-0264-4DD1-974D-6C309A500C93}" type="presParOf" srcId="{C87C5623-604B-4793-A5EE-55F2007A0305}" destId="{A457A6EF-2921-4101-9BB6-DCDAC6BA18AE}" srcOrd="0" destOrd="0" presId="urn:microsoft.com/office/officeart/2016/7/layout/LinearBlockProcessNumbered"/>
    <dgm:cxn modelId="{1872F9BA-8AB3-4600-B7F2-4AAC2659CFB0}" type="presParOf" srcId="{A457A6EF-2921-4101-9BB6-DCDAC6BA18AE}" destId="{5A566E4E-F126-47BC-9783-155722D95543}" srcOrd="0" destOrd="0" presId="urn:microsoft.com/office/officeart/2016/7/layout/LinearBlockProcessNumbered"/>
    <dgm:cxn modelId="{C43B117A-F63B-4157-86AE-F4B05FD90FE8}" type="presParOf" srcId="{A457A6EF-2921-4101-9BB6-DCDAC6BA18AE}" destId="{5417A900-E7EC-4641-8C10-B2F5A75BC293}" srcOrd="1" destOrd="0" presId="urn:microsoft.com/office/officeart/2016/7/layout/LinearBlockProcessNumbered"/>
    <dgm:cxn modelId="{0F052132-804B-448B-9E15-E639172EC602}" type="presParOf" srcId="{A457A6EF-2921-4101-9BB6-DCDAC6BA18AE}" destId="{95D357F4-6E30-4121-8AEB-9F7E760063B5}" srcOrd="2" destOrd="0" presId="urn:microsoft.com/office/officeart/2016/7/layout/LinearBlockProcessNumbered"/>
    <dgm:cxn modelId="{DE77A0E6-B99B-4D0E-91EE-5D22C909AB83}" type="presParOf" srcId="{C87C5623-604B-4793-A5EE-55F2007A0305}" destId="{7982A9F2-FA1D-4956-B013-D732976C888C}" srcOrd="1" destOrd="0" presId="urn:microsoft.com/office/officeart/2016/7/layout/LinearBlockProcessNumbered"/>
    <dgm:cxn modelId="{80EA68D4-6826-46A0-8F96-68BC709372E8}" type="presParOf" srcId="{C87C5623-604B-4793-A5EE-55F2007A0305}" destId="{E9FC159B-6000-4002-A722-39ACB299DDE6}" srcOrd="2" destOrd="0" presId="urn:microsoft.com/office/officeart/2016/7/layout/LinearBlockProcessNumbered"/>
    <dgm:cxn modelId="{70DDF0B8-DCDD-4EEA-A091-F0B91864CD08}" type="presParOf" srcId="{E9FC159B-6000-4002-A722-39ACB299DDE6}" destId="{697EA654-6ACD-471D-A39E-65E66936E26F}" srcOrd="0" destOrd="0" presId="urn:microsoft.com/office/officeart/2016/7/layout/LinearBlockProcessNumbered"/>
    <dgm:cxn modelId="{C9F82B6F-8C1E-46C3-84F8-180FCB47EC06}" type="presParOf" srcId="{E9FC159B-6000-4002-A722-39ACB299DDE6}" destId="{BE151199-2F58-41E0-89D3-55A2932BFE87}" srcOrd="1" destOrd="0" presId="urn:microsoft.com/office/officeart/2016/7/layout/LinearBlockProcessNumbered"/>
    <dgm:cxn modelId="{49E9DDEC-07CC-4FCC-8119-24BDD0695583}" type="presParOf" srcId="{E9FC159B-6000-4002-A722-39ACB299DDE6}" destId="{416B6165-480F-427C-BDFE-280A4D740797}" srcOrd="2" destOrd="0" presId="urn:microsoft.com/office/officeart/2016/7/layout/LinearBlockProcessNumbered"/>
    <dgm:cxn modelId="{EDD80074-8098-4211-85C0-EAB0194C7B55}" type="presParOf" srcId="{C87C5623-604B-4793-A5EE-55F2007A0305}" destId="{50B023DE-293A-470A-A5E3-4E07C7CDF7D1}" srcOrd="3" destOrd="0" presId="urn:microsoft.com/office/officeart/2016/7/layout/LinearBlockProcessNumbered"/>
    <dgm:cxn modelId="{3363A8B8-23B8-42C7-9828-023DD4A45859}" type="presParOf" srcId="{C87C5623-604B-4793-A5EE-55F2007A0305}" destId="{4C151464-4124-4A8E-8265-EEA9E4950E6C}" srcOrd="4" destOrd="0" presId="urn:microsoft.com/office/officeart/2016/7/layout/LinearBlockProcessNumbered"/>
    <dgm:cxn modelId="{10FA928A-E2FC-4859-B487-77A0B83B8D19}" type="presParOf" srcId="{4C151464-4124-4A8E-8265-EEA9E4950E6C}" destId="{566D3C17-AA11-4805-8852-339CE432A45C}" srcOrd="0" destOrd="0" presId="urn:microsoft.com/office/officeart/2016/7/layout/LinearBlockProcessNumbered"/>
    <dgm:cxn modelId="{4106313F-901D-4C9D-AFB9-A93A9032BFC0}" type="presParOf" srcId="{4C151464-4124-4A8E-8265-EEA9E4950E6C}" destId="{00E1B487-A83D-44E2-BD49-41D13824DFE7}" srcOrd="1" destOrd="0" presId="urn:microsoft.com/office/officeart/2016/7/layout/LinearBlockProcessNumbered"/>
    <dgm:cxn modelId="{B8EE5BDB-74B5-429B-8AD0-15DCAFD57349}" type="presParOf" srcId="{4C151464-4124-4A8E-8265-EEA9E4950E6C}" destId="{E7B33C55-E0A4-42B8-B545-B3986EDDC99F}" srcOrd="2" destOrd="0" presId="urn:microsoft.com/office/officeart/2016/7/layout/LinearBlockProcessNumbered"/>
    <dgm:cxn modelId="{DD9ADB19-F86F-4BA7-85B0-A2D1F7543A2A}" type="presParOf" srcId="{C87C5623-604B-4793-A5EE-55F2007A0305}" destId="{D07D3B17-6140-45BC-8B05-3BDE86B036B1}" srcOrd="5" destOrd="0" presId="urn:microsoft.com/office/officeart/2016/7/layout/LinearBlockProcessNumbered"/>
    <dgm:cxn modelId="{CD2CBEA8-F169-48CA-B373-BF8E0B27C6A6}" type="presParOf" srcId="{C87C5623-604B-4793-A5EE-55F2007A0305}" destId="{233906C8-1972-4FE2-8D91-2E887238112B}" srcOrd="6" destOrd="0" presId="urn:microsoft.com/office/officeart/2016/7/layout/LinearBlockProcessNumbered"/>
    <dgm:cxn modelId="{A66DE6B9-E8DF-4056-8DF2-62C095605B7A}" type="presParOf" srcId="{233906C8-1972-4FE2-8D91-2E887238112B}" destId="{66BF60CB-19C6-4C96-80DB-74EF6EF5904F}" srcOrd="0" destOrd="0" presId="urn:microsoft.com/office/officeart/2016/7/layout/LinearBlockProcessNumbered"/>
    <dgm:cxn modelId="{F3675B82-8888-4F6D-96C2-6FA13E383609}" type="presParOf" srcId="{233906C8-1972-4FE2-8D91-2E887238112B}" destId="{0975D8A6-46DB-458B-BE8C-99E71D068567}" srcOrd="1" destOrd="0" presId="urn:microsoft.com/office/officeart/2016/7/layout/LinearBlockProcessNumbered"/>
    <dgm:cxn modelId="{F406C1D6-CFE0-4848-8E83-55E9401BEB9C}" type="presParOf" srcId="{233906C8-1972-4FE2-8D91-2E887238112B}" destId="{DCACCB8A-7BA7-4AC1-8C10-BB9B99D19AB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66E4E-F126-47BC-9783-155722D95543}">
      <dsp:nvSpPr>
        <dsp:cNvPr id="0" name=""/>
        <dsp:cNvSpPr/>
      </dsp:nvSpPr>
      <dsp:spPr>
        <a:xfrm>
          <a:off x="190" y="169742"/>
          <a:ext cx="2297626" cy="2757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Case A : </a:t>
          </a:r>
          <a:r>
            <a:rPr lang="ko-KR" sz="1400" kern="1200"/>
            <a:t>승강기 로비로 도착과 함께 즉시 탑승할 수 있는 승객</a:t>
          </a:r>
          <a:endParaRPr lang="en-US" sz="1400" kern="1200"/>
        </a:p>
      </dsp:txBody>
      <dsp:txXfrm>
        <a:off x="190" y="1272603"/>
        <a:ext cx="2297626" cy="1654291"/>
      </dsp:txXfrm>
    </dsp:sp>
    <dsp:sp modelId="{5417A900-E7EC-4641-8C10-B2F5A75BC293}">
      <dsp:nvSpPr>
        <dsp:cNvPr id="0" name=""/>
        <dsp:cNvSpPr/>
      </dsp:nvSpPr>
      <dsp:spPr>
        <a:xfrm>
          <a:off x="190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01</a:t>
          </a:r>
        </a:p>
      </dsp:txBody>
      <dsp:txXfrm>
        <a:off x="190" y="169742"/>
        <a:ext cx="2297626" cy="1102860"/>
      </dsp:txXfrm>
    </dsp:sp>
    <dsp:sp modelId="{697EA654-6ACD-471D-A39E-65E66936E26F}">
      <dsp:nvSpPr>
        <dsp:cNvPr id="0" name=""/>
        <dsp:cNvSpPr/>
      </dsp:nvSpPr>
      <dsp:spPr>
        <a:xfrm>
          <a:off x="2481627" y="169742"/>
          <a:ext cx="2297626" cy="2757152"/>
        </a:xfrm>
        <a:prstGeom prst="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Case B : </a:t>
          </a:r>
          <a:r>
            <a:rPr lang="ko-KR" sz="1400" kern="1200"/>
            <a:t>승강기 출발 후 다음 승강기 도착 중간 시간대에 도착한 승객</a:t>
          </a:r>
          <a:endParaRPr lang="en-US" sz="1400" kern="1200"/>
        </a:p>
      </dsp:txBody>
      <dsp:txXfrm>
        <a:off x="2481627" y="1272603"/>
        <a:ext cx="2297626" cy="1654291"/>
      </dsp:txXfrm>
    </dsp:sp>
    <dsp:sp modelId="{BE151199-2F58-41E0-89D3-55A2932BFE87}">
      <dsp:nvSpPr>
        <dsp:cNvPr id="0" name=""/>
        <dsp:cNvSpPr/>
      </dsp:nvSpPr>
      <dsp:spPr>
        <a:xfrm>
          <a:off x="2481627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</a:p>
      </dsp:txBody>
      <dsp:txXfrm>
        <a:off x="2481627" y="169742"/>
        <a:ext cx="2297626" cy="1102860"/>
      </dsp:txXfrm>
    </dsp:sp>
    <dsp:sp modelId="{566D3C17-AA11-4805-8852-339CE432A45C}">
      <dsp:nvSpPr>
        <dsp:cNvPr id="0" name=""/>
        <dsp:cNvSpPr/>
      </dsp:nvSpPr>
      <dsp:spPr>
        <a:xfrm>
          <a:off x="4963064" y="169742"/>
          <a:ext cx="2297626" cy="2757152"/>
        </a:xfrm>
        <a:prstGeom prst="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Case C : </a:t>
          </a:r>
          <a:r>
            <a:rPr lang="ko-KR" sz="1400" kern="1200"/>
            <a:t>승강장 도착과 함께 승강기가 출발해 버린 경우의 승객</a:t>
          </a:r>
          <a:endParaRPr lang="en-US" sz="1400" kern="1200"/>
        </a:p>
      </dsp:txBody>
      <dsp:txXfrm>
        <a:off x="4963064" y="1272603"/>
        <a:ext cx="2297626" cy="1654291"/>
      </dsp:txXfrm>
    </dsp:sp>
    <dsp:sp modelId="{00E1B487-A83D-44E2-BD49-41D13824DFE7}">
      <dsp:nvSpPr>
        <dsp:cNvPr id="0" name=""/>
        <dsp:cNvSpPr/>
      </dsp:nvSpPr>
      <dsp:spPr>
        <a:xfrm>
          <a:off x="4963064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</a:p>
      </dsp:txBody>
      <dsp:txXfrm>
        <a:off x="4963064" y="169742"/>
        <a:ext cx="2297626" cy="1102860"/>
      </dsp:txXfrm>
    </dsp:sp>
    <dsp:sp modelId="{66BF60CB-19C6-4C96-80DB-74EF6EF5904F}">
      <dsp:nvSpPr>
        <dsp:cNvPr id="0" name=""/>
        <dsp:cNvSpPr/>
      </dsp:nvSpPr>
      <dsp:spPr>
        <a:xfrm>
          <a:off x="7444501" y="169742"/>
          <a:ext cx="2297626" cy="2757152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A,B,C </a:t>
          </a:r>
          <a:r>
            <a:rPr lang="ko-KR" sz="1400" kern="1200"/>
            <a:t>각각 </a:t>
          </a:r>
          <a:r>
            <a:rPr lang="en-US" sz="1400" kern="1200"/>
            <a:t>0</a:t>
          </a:r>
          <a:r>
            <a:rPr lang="ko-KR" sz="1400" kern="1200"/>
            <a:t>초</a:t>
          </a:r>
          <a:r>
            <a:rPr lang="en-US" sz="1400" kern="1200"/>
            <a:t>, +50%</a:t>
          </a:r>
          <a:r>
            <a:rPr lang="ko-KR" sz="1400" kern="1200"/>
            <a:t>의 일주시간 </a:t>
          </a:r>
          <a:r>
            <a:rPr lang="en-US" sz="1400" kern="1200"/>
            <a:t>, +100%</a:t>
          </a:r>
          <a:r>
            <a:rPr lang="ko-KR" sz="1400" kern="1200"/>
            <a:t>의 일주시간이 발생하지만 통계적으로 </a:t>
          </a:r>
          <a:r>
            <a:rPr lang="en-US" sz="1400" kern="1200"/>
            <a:t>60%</a:t>
          </a:r>
          <a:r>
            <a:rPr lang="ko-KR" sz="1400" kern="1200"/>
            <a:t>정도를 승객의 평균 대기시간으로 봄</a:t>
          </a:r>
          <a:r>
            <a:rPr lang="en-US" sz="1400" kern="1200"/>
            <a:t>.</a:t>
          </a:r>
        </a:p>
      </dsp:txBody>
      <dsp:txXfrm>
        <a:off x="7444501" y="1272603"/>
        <a:ext cx="2297626" cy="1654291"/>
      </dsp:txXfrm>
    </dsp:sp>
    <dsp:sp modelId="{0975D8A6-46DB-458B-BE8C-99E71D068567}">
      <dsp:nvSpPr>
        <dsp:cNvPr id="0" name=""/>
        <dsp:cNvSpPr/>
      </dsp:nvSpPr>
      <dsp:spPr>
        <a:xfrm>
          <a:off x="7444501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04</a:t>
          </a:r>
        </a:p>
      </dsp:txBody>
      <dsp:txXfrm>
        <a:off x="7444501" y="169742"/>
        <a:ext cx="2297626" cy="11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300" dirty="0"/>
              <a:t>Designing</a:t>
            </a:r>
            <a:r>
              <a:rPr lang="ko-KR" altLang="en-US" sz="3300" dirty="0"/>
              <a:t> </a:t>
            </a:r>
            <a:r>
              <a:rPr lang="en-US" altLang="ko-KR" sz="3300" dirty="0"/>
              <a:t>problems</a:t>
            </a:r>
            <a:br>
              <a:rPr lang="en-US" altLang="ko-KR" sz="3300" dirty="0"/>
            </a:br>
            <a:br>
              <a:rPr lang="en-US" altLang="ko-KR" sz="3300" dirty="0"/>
            </a:br>
            <a:r>
              <a:rPr lang="en-US" altLang="ko-KR" sz="3300" dirty="0"/>
              <a:t>Team Standing Comedy</a:t>
            </a:r>
            <a:br>
              <a:rPr lang="en-US" altLang="ko-KR" sz="3300" dirty="0"/>
            </a:b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/>
              <a:t>20175532  </a:t>
            </a:r>
            <a:r>
              <a:rPr lang="ko-KR" altLang="en-US" sz="1200" dirty="0"/>
              <a:t>신동진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20140661  </a:t>
            </a:r>
            <a:r>
              <a:rPr lang="ko-KR" altLang="en-US" sz="1200" dirty="0"/>
              <a:t>신주환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20146136  </a:t>
            </a:r>
            <a:r>
              <a:rPr lang="ko-KR" altLang="en-US" sz="1200" dirty="0" err="1"/>
              <a:t>오준오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20141001  </a:t>
            </a:r>
            <a:r>
              <a:rPr lang="ko-KR" altLang="en-US" sz="1200" dirty="0"/>
              <a:t>이지호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20141405  </a:t>
            </a:r>
            <a:r>
              <a:rPr lang="ko-KR" altLang="en-US" sz="1200" dirty="0" err="1"/>
              <a:t>최형준</a:t>
            </a:r>
            <a:endParaRPr lang="ko-KR" altLang="en-US" sz="1200" dirty="0"/>
          </a:p>
        </p:txBody>
      </p:sp>
      <p:pic>
        <p:nvPicPr>
          <p:cNvPr id="5" name="그림 4" descr="하늘, 실외, 건물, 도로이(가) 표시된 사진&#10;&#10;매우 높은 신뢰도로 생성된 설명">
            <a:extLst>
              <a:ext uri="{FF2B5EF4-FFF2-40B4-BE49-F238E27FC236}">
                <a16:creationId xmlns:a16="http://schemas.microsoft.com/office/drawing/2014/main" id="{FC133EF9-5B22-4134-BA8B-443E6D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88" t="9091" r="9799" b="2"/>
          <a:stretch/>
        </p:blipFill>
        <p:spPr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책, 신문이(가) 표시된 사진&#10;&#10;높은 신뢰도로 생성된 설명">
            <a:extLst>
              <a:ext uri="{FF2B5EF4-FFF2-40B4-BE49-F238E27FC236}">
                <a16:creationId xmlns:a16="http://schemas.microsoft.com/office/drawing/2014/main" id="{7C2B0DE6-6896-45E7-95DA-1254A07DF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1" r="10114" b="-1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1.Graph design</a:t>
            </a:r>
          </a:p>
          <a:p>
            <a:r>
              <a:rPr lang="en-US" altLang="ko-KR" sz="2000" dirty="0"/>
              <a:t>2.Elevator</a:t>
            </a:r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/>
              <a:t>Graph design</a:t>
            </a: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95DB57EE-F280-4C39-98FB-CD03D3A2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2A77959-B39F-4A85-A395-864A9D863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19" r="3" b="5735"/>
          <a:stretch/>
        </p:blipFill>
        <p:spPr>
          <a:xfrm>
            <a:off x="7965149" y="991559"/>
            <a:ext cx="334119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C795-1FF1-4F8C-B646-E946233A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강의실과 엘리베이터</a:t>
            </a:r>
            <a:r>
              <a:rPr lang="en-US" altLang="ko-KR" dirty="0"/>
              <a:t>, </a:t>
            </a:r>
            <a:r>
              <a:rPr lang="ko-KR" altLang="en-US" dirty="0"/>
              <a:t>그리고 계단과 구름다리를 </a:t>
            </a:r>
            <a:r>
              <a:rPr lang="en-US" altLang="ko-KR" dirty="0"/>
              <a:t>Node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ko-KR" altLang="en-US" dirty="0"/>
              <a:t>인접한 노드들을 </a:t>
            </a:r>
            <a:r>
              <a:rPr lang="en-US" altLang="ko-KR" dirty="0"/>
              <a:t>Edge</a:t>
            </a:r>
            <a:r>
              <a:rPr lang="ko-KR" altLang="en-US" dirty="0"/>
              <a:t>로 연결</a:t>
            </a:r>
            <a:endParaRPr lang="en-US" altLang="ko-KR" dirty="0"/>
          </a:p>
          <a:p>
            <a:r>
              <a:rPr lang="ko-KR" altLang="en-US" dirty="0"/>
              <a:t>가중치는 각 노드 사이를 이동하는 시간</a:t>
            </a:r>
          </a:p>
        </p:txBody>
      </p:sp>
    </p:spTree>
    <p:extLst>
      <p:ext uri="{BB962C8B-B14F-4D97-AF65-F5344CB8AC3E}">
        <p14:creationId xmlns:p14="http://schemas.microsoft.com/office/powerpoint/2010/main" val="129822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6CFA5BB-F33B-4073-8E3E-A7DD96BCCB02}"/>
              </a:ext>
            </a:extLst>
          </p:cNvPr>
          <p:cNvSpPr/>
          <p:nvPr/>
        </p:nvSpPr>
        <p:spPr>
          <a:xfrm>
            <a:off x="3424558" y="3394724"/>
            <a:ext cx="1789043" cy="190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7DD7D5-2BD2-4440-BA54-B621EB17FDE2}"/>
              </a:ext>
            </a:extLst>
          </p:cNvPr>
          <p:cNvSpPr/>
          <p:nvPr/>
        </p:nvSpPr>
        <p:spPr>
          <a:xfrm>
            <a:off x="3339157" y="2130201"/>
            <a:ext cx="178904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730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C96848-4FC4-440A-9E71-F7792ED717DD}"/>
              </a:ext>
            </a:extLst>
          </p:cNvPr>
          <p:cNvSpPr/>
          <p:nvPr/>
        </p:nvSpPr>
        <p:spPr>
          <a:xfrm rot="16200000">
            <a:off x="8915393" y="2212587"/>
            <a:ext cx="3686980" cy="15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701~705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FAF0D8-3F5D-427B-BC33-8CFDF8A2D6CD}"/>
              </a:ext>
            </a:extLst>
          </p:cNvPr>
          <p:cNvSpPr/>
          <p:nvPr/>
        </p:nvSpPr>
        <p:spPr>
          <a:xfrm rot="16200000">
            <a:off x="1488969" y="805387"/>
            <a:ext cx="1120576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729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266411-F2C7-460E-8ADB-14A5C5F9D18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860740" y="1799297"/>
            <a:ext cx="2112142" cy="0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BF40AE-2DB4-4367-B926-7F3118791A2A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flipV="1">
            <a:off x="2380562" y="1136688"/>
            <a:ext cx="958595" cy="4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AAA47-EBE6-4ED9-BC0D-FB7DB30D2184}"/>
              </a:ext>
            </a:extLst>
          </p:cNvPr>
          <p:cNvSpPr/>
          <p:nvPr/>
        </p:nvSpPr>
        <p:spPr>
          <a:xfrm>
            <a:off x="3339157" y="805383"/>
            <a:ext cx="178904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731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4953F3-9D3A-468D-82A1-2DB0A44B96D6}"/>
              </a:ext>
            </a:extLst>
          </p:cNvPr>
          <p:cNvSpPr/>
          <p:nvPr/>
        </p:nvSpPr>
        <p:spPr>
          <a:xfrm>
            <a:off x="6071697" y="1467992"/>
            <a:ext cx="178904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구름다리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2BD68D-70FA-45BF-8FAD-73ECB7B66F8A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 flipV="1">
            <a:off x="5128200" y="1799297"/>
            <a:ext cx="943497" cy="662209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B6A4F9-063E-4BA1-AD64-3A6D285AB5D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128200" y="1136688"/>
            <a:ext cx="943497" cy="662609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5F6537-CBE9-4FA0-9477-5CA3D4410532}"/>
              </a:ext>
            </a:extLst>
          </p:cNvPr>
          <p:cNvSpPr/>
          <p:nvPr/>
        </p:nvSpPr>
        <p:spPr>
          <a:xfrm rot="16200000">
            <a:off x="1488970" y="2130202"/>
            <a:ext cx="1120576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728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69505F-7B4F-429C-B7BF-F6AEB63C5B26}"/>
              </a:ext>
            </a:extLst>
          </p:cNvPr>
          <p:cNvSpPr/>
          <p:nvPr/>
        </p:nvSpPr>
        <p:spPr>
          <a:xfrm rot="16200000">
            <a:off x="1488970" y="3455017"/>
            <a:ext cx="1120576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727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5BA6D2-A61C-4F33-B418-CD36B5AEB5F2}"/>
              </a:ext>
            </a:extLst>
          </p:cNvPr>
          <p:cNvSpPr/>
          <p:nvPr/>
        </p:nvSpPr>
        <p:spPr>
          <a:xfrm rot="16200000">
            <a:off x="1488969" y="4852320"/>
            <a:ext cx="1120576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726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3AE71B-584E-4C4A-AFAF-F22AD163CC91}"/>
              </a:ext>
            </a:extLst>
          </p:cNvPr>
          <p:cNvCxnSpPr>
            <a:cxnSpLocks/>
            <a:stCxn id="35" idx="2"/>
            <a:endCxn id="2" idx="1"/>
          </p:cNvCxnSpPr>
          <p:nvPr/>
        </p:nvCxnSpPr>
        <p:spPr>
          <a:xfrm flipV="1">
            <a:off x="2380563" y="2461506"/>
            <a:ext cx="958594" cy="1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6049B72-945B-41B7-B2CC-2EF324D465AD}"/>
              </a:ext>
            </a:extLst>
          </p:cNvPr>
          <p:cNvCxnSpPr>
            <a:cxnSpLocks/>
            <a:stCxn id="2" idx="0"/>
            <a:endCxn id="18" idx="2"/>
          </p:cNvCxnSpPr>
          <p:nvPr/>
        </p:nvCxnSpPr>
        <p:spPr>
          <a:xfrm flipV="1">
            <a:off x="4233679" y="1467992"/>
            <a:ext cx="0" cy="662209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B5D3F71-D37A-410F-B547-04E021B28087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 flipV="1">
            <a:off x="2049258" y="1696980"/>
            <a:ext cx="0" cy="204239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1ED0077-2F48-48DC-BEB6-92DDE7C40C42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2049258" y="3021795"/>
            <a:ext cx="1" cy="204239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A78F623-2EC9-4AFE-9E67-2D689D5BE120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2049257" y="4346610"/>
            <a:ext cx="2" cy="276727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95E8C3B8-735D-4AAF-ACB7-D75CE333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57" y="3519313"/>
            <a:ext cx="537724" cy="536022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F15AE106-3BE7-46A0-A9DB-FB5E57C38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88" y="3519313"/>
            <a:ext cx="537724" cy="53602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F669A826-102D-41C4-AA88-5FF9B401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051" y="4553800"/>
            <a:ext cx="537724" cy="53602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C3935A4F-DA5E-4CD7-B673-5207D9F0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57" y="4553800"/>
            <a:ext cx="537724" cy="536022"/>
          </a:xfrm>
          <a:prstGeom prst="rect">
            <a:avLst/>
          </a:prstGeom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213892B-4E1B-4683-85AE-4B7B5D0C038E}"/>
              </a:ext>
            </a:extLst>
          </p:cNvPr>
          <p:cNvCxnSpPr>
            <a:cxnSpLocks/>
            <a:stCxn id="36" idx="2"/>
            <a:endCxn id="88" idx="1"/>
          </p:cNvCxnSpPr>
          <p:nvPr/>
        </p:nvCxnSpPr>
        <p:spPr>
          <a:xfrm>
            <a:off x="2380563" y="3786322"/>
            <a:ext cx="1043995" cy="560288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2533300-3DD2-4DD3-874C-53DDF41547D0}"/>
              </a:ext>
            </a:extLst>
          </p:cNvPr>
          <p:cNvCxnSpPr>
            <a:cxnSpLocks/>
            <a:stCxn id="37" idx="2"/>
            <a:endCxn id="88" idx="1"/>
          </p:cNvCxnSpPr>
          <p:nvPr/>
        </p:nvCxnSpPr>
        <p:spPr>
          <a:xfrm flipV="1">
            <a:off x="2380562" y="4346610"/>
            <a:ext cx="1043996" cy="837015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AFC3DDA-2846-40FD-A2A2-2EA65D32BA53}"/>
              </a:ext>
            </a:extLst>
          </p:cNvPr>
          <p:cNvCxnSpPr>
            <a:cxnSpLocks/>
            <a:stCxn id="88" idx="3"/>
            <a:endCxn id="103" idx="0"/>
          </p:cNvCxnSpPr>
          <p:nvPr/>
        </p:nvCxnSpPr>
        <p:spPr>
          <a:xfrm flipV="1">
            <a:off x="5213601" y="4346609"/>
            <a:ext cx="1245925" cy="1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0F9C8C9-408C-4FF5-8809-BF87F2DB029D}"/>
              </a:ext>
            </a:extLst>
          </p:cNvPr>
          <p:cNvSpPr/>
          <p:nvPr/>
        </p:nvSpPr>
        <p:spPr>
          <a:xfrm rot="16200000">
            <a:off x="6265051" y="3754636"/>
            <a:ext cx="1572897" cy="118394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/>
              <a:t>다른 층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3142B9CB-92C4-4119-987D-4663A0BC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63" y="5743913"/>
            <a:ext cx="782472" cy="686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967A883-F4BF-4ADC-B22A-4668F6B22860}"/>
              </a:ext>
            </a:extLst>
          </p:cNvPr>
          <p:cNvCxnSpPr>
            <a:cxnSpLocks/>
            <a:stCxn id="119" idx="0"/>
            <a:endCxn id="103" idx="1"/>
          </p:cNvCxnSpPr>
          <p:nvPr/>
        </p:nvCxnSpPr>
        <p:spPr>
          <a:xfrm flipV="1">
            <a:off x="7051499" y="5133058"/>
            <a:ext cx="1" cy="610855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실내, 바닥, 벽, 캐비닛이(가) 표시된 사진&#10;&#10;매우 높은 신뢰도로 생성된 설명">
            <a:extLst>
              <a:ext uri="{FF2B5EF4-FFF2-40B4-BE49-F238E27FC236}">
                <a16:creationId xmlns:a16="http://schemas.microsoft.com/office/drawing/2014/main" id="{C3088FB7-C43F-42A8-B6F1-1B41C1B40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F5C139-E4DC-4735-83C3-DA731D3A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5400">
                <a:solidFill>
                  <a:schemeClr val="bg1"/>
                </a:solidFill>
              </a:rPr>
              <a:t>Elevator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6551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05A13B-D37E-4344-A5F8-C8DBD640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100" dirty="0"/>
              <a:t>예상정지회수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4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191C9B14-977E-41C3-86D8-20F65A2F6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424286"/>
            <a:ext cx="6202778" cy="37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6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4E2FE-3A61-4CB2-B1AF-1130D109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ko-KR" altLang="en-US"/>
              <a:t>승객의 대기시간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B8D1EE1-0492-4D8E-92AB-D64D9446B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08964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03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285FE-D031-42E9-A606-1D321E0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ko-KR" altLang="en-US" sz="2400"/>
              <a:t>참조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FC0AA8-907E-44BE-AA3D-E12D89F9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승강기 안전관리 정보지 </a:t>
            </a:r>
            <a:r>
              <a:rPr lang="en-US" altLang="ko-KR" sz="1600" dirty="0"/>
              <a:t>EL-safe </a:t>
            </a:r>
            <a:r>
              <a:rPr lang="ko-KR" altLang="en-US" sz="1600" dirty="0"/>
              <a:t>엘리베이터 교통량 검토 기법 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이재탁</a:t>
            </a:r>
            <a:endParaRPr lang="en-US" altLang="ko-KR" sz="1600" dirty="0"/>
          </a:p>
          <a:p>
            <a:r>
              <a:rPr lang="en-US" altLang="ko-KR" sz="1600" dirty="0"/>
              <a:t>http://el-safe.or.kr/entry/%EC%97%98%EB%A6%AC%EB%B2%A0%EC%9D%B4%ED%84%B0-%EA%B5%90%ED%86%B5%EB%9F%89-%EA%B2%80%ED%86%A0-%EA%B8%B0%EB%B2%95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C5457BF-D8CD-4B8E-BD03-B3EA1C38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745691"/>
            <a:ext cx="6240990" cy="29332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62670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6710</TotalTime>
  <Words>216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HY엽서L</vt:lpstr>
      <vt:lpstr>Arial</vt:lpstr>
      <vt:lpstr>Corbel</vt:lpstr>
      <vt:lpstr>시차</vt:lpstr>
      <vt:lpstr>Designing problems  Team Standing Comedy </vt:lpstr>
      <vt:lpstr>목차</vt:lpstr>
      <vt:lpstr>Graph design</vt:lpstr>
      <vt:lpstr>Set Node</vt:lpstr>
      <vt:lpstr>PowerPoint 프레젠테이션</vt:lpstr>
      <vt:lpstr>Elevator</vt:lpstr>
      <vt:lpstr>예상정지회수</vt:lpstr>
      <vt:lpstr>승객의 대기시간</vt:lpstr>
      <vt:lpstr>참조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신주환</cp:lastModifiedBy>
  <cp:revision>113</cp:revision>
  <dcterms:created xsi:type="dcterms:W3CDTF">2018-03-02T05:31:47Z</dcterms:created>
  <dcterms:modified xsi:type="dcterms:W3CDTF">2018-11-13T14:06:13Z</dcterms:modified>
</cp:coreProperties>
</file>