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59" r:id="rId5"/>
    <p:sldId id="265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FF5050"/>
    <a:srgbClr val="990099"/>
    <a:srgbClr val="FF4370"/>
    <a:srgbClr val="FE9202"/>
    <a:srgbClr val="FFF3E7"/>
    <a:srgbClr val="5EEC3C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1655520"/>
            <a:ext cx="6260905" cy="1527050"/>
          </a:xfrm>
        </p:spPr>
        <p:txBody>
          <a:bodyPr>
            <a:normAutofit/>
          </a:bodyPr>
          <a:lstStyle/>
          <a:p>
            <a:r>
              <a:rPr lang="en-US" altLang="ko-KR" dirty="0"/>
              <a:t>Dynamic</a:t>
            </a:r>
            <a:r>
              <a:rPr lang="ko-KR" altLang="en-US" dirty="0"/>
              <a:t>  </a:t>
            </a:r>
            <a:r>
              <a:rPr lang="en-US" altLang="ko-KR" dirty="0"/>
              <a:t>Graph</a:t>
            </a:r>
            <a:r>
              <a:rPr lang="ko-KR" altLang="en-US" dirty="0"/>
              <a:t>를 이용한</a:t>
            </a:r>
            <a:br>
              <a:rPr lang="en-US" altLang="ko-KR" dirty="0"/>
            </a:br>
            <a:r>
              <a:rPr lang="ko-KR" altLang="en-US" dirty="0"/>
              <a:t>가축 질병 방역 프로젝트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/>
              <a:t>중앙대학교 컴퓨터공학부</a:t>
            </a:r>
            <a:endParaRPr lang="en-US" altLang="ko-KR" dirty="0"/>
          </a:p>
          <a:p>
            <a:r>
              <a:rPr lang="en-US" altLang="ko-KR" dirty="0"/>
              <a:t>20146136</a:t>
            </a:r>
          </a:p>
          <a:p>
            <a:r>
              <a:rPr lang="ko-KR" altLang="en-US" dirty="0" err="1"/>
              <a:t>오준오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지역 노드 구성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다이나믹 그래프 구현 방안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확산 속도 측정을 위한 데이터 수집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지역 노드 구현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5" y="1197406"/>
            <a:ext cx="7167985" cy="3358356"/>
          </a:xfrm>
        </p:spPr>
        <p:txBody>
          <a:bodyPr/>
          <a:lstStyle/>
          <a:p>
            <a:r>
              <a:rPr lang="en-US" altLang="ko-KR" b="1" dirty="0"/>
              <a:t>SIR </a:t>
            </a:r>
            <a:r>
              <a:rPr lang="ko-KR" altLang="en-US" b="1" dirty="0"/>
              <a:t>확산 모델</a:t>
            </a:r>
            <a:r>
              <a:rPr lang="ko-KR" altLang="en-US" dirty="0"/>
              <a:t>을 이용하기 위해 각  </a:t>
            </a:r>
            <a:r>
              <a:rPr lang="ko-KR" altLang="en-US" b="1" dirty="0"/>
              <a:t>노드</a:t>
            </a:r>
            <a:r>
              <a:rPr lang="ko-KR" altLang="en-US" dirty="0"/>
              <a:t>는 </a:t>
            </a:r>
            <a:r>
              <a:rPr lang="en-US" altLang="ko-KR" b="1" dirty="0"/>
              <a:t>S(Survived)</a:t>
            </a:r>
            <a:r>
              <a:rPr lang="ko-KR" altLang="en-US" dirty="0"/>
              <a:t>와 </a:t>
            </a:r>
            <a:r>
              <a:rPr lang="en-US" altLang="ko-KR" b="1" dirty="0"/>
              <a:t>I(Infected) </a:t>
            </a:r>
            <a:r>
              <a:rPr lang="ko-KR" altLang="en-US" b="1" dirty="0"/>
              <a:t>개수</a:t>
            </a:r>
            <a:r>
              <a:rPr lang="ko-KR" altLang="en-US" dirty="0"/>
              <a:t>를 </a:t>
            </a:r>
            <a:r>
              <a:rPr lang="ko-KR" altLang="en-US" b="1" dirty="0"/>
              <a:t>가져야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추가적으로 </a:t>
            </a:r>
            <a:r>
              <a:rPr lang="ko-KR" altLang="en-US" b="1" dirty="0"/>
              <a:t>질병 이름</a:t>
            </a:r>
            <a:r>
              <a:rPr lang="ko-KR" altLang="en-US" dirty="0"/>
              <a:t>과 </a:t>
            </a:r>
            <a:r>
              <a:rPr lang="ko-KR" altLang="en-US" b="1" dirty="0"/>
              <a:t>가축 정보</a:t>
            </a:r>
            <a:r>
              <a:rPr lang="ko-KR" altLang="en-US" dirty="0"/>
              <a:t>를 가짐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E80319-E62A-4AC3-A755-57E12F4F7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360" y="2571750"/>
            <a:ext cx="4167187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3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719020" cy="57264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다이나믹 그래프 구현 방안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5" y="1197406"/>
            <a:ext cx="7167985" cy="3358356"/>
          </a:xfrm>
        </p:spPr>
        <p:txBody>
          <a:bodyPr/>
          <a:lstStyle/>
          <a:p>
            <a:r>
              <a:rPr lang="ko-KR" altLang="en-US" b="1" dirty="0"/>
              <a:t>노드 간 계산된 질병의 확산 </a:t>
            </a:r>
            <a:r>
              <a:rPr lang="ko-KR" altLang="en-US" dirty="0"/>
              <a:t>정도에 따라 </a:t>
            </a:r>
            <a:r>
              <a:rPr lang="ko-KR" altLang="en-US" b="1" dirty="0"/>
              <a:t>노드 간 연결 정보</a:t>
            </a:r>
            <a:r>
              <a:rPr lang="ko-KR" altLang="en-US" dirty="0"/>
              <a:t>를 </a:t>
            </a:r>
            <a:r>
              <a:rPr lang="ko-KR" altLang="en-US" b="1" dirty="0"/>
              <a:t>동적</a:t>
            </a:r>
            <a:r>
              <a:rPr lang="ko-KR" altLang="en-US" dirty="0"/>
              <a:t>으로 </a:t>
            </a:r>
            <a:r>
              <a:rPr lang="ko-KR" altLang="en-US" b="1" dirty="0"/>
              <a:t>수정 함</a:t>
            </a:r>
            <a:r>
              <a:rPr lang="en-US" altLang="ko-KR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7EDB74-0793-4FA0-874D-313E7D54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65" y="2113635"/>
            <a:ext cx="3825507" cy="279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719020" cy="57264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확산 속도 측정을 위한 데이터 수집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가축 질병 </a:t>
            </a:r>
            <a:r>
              <a:rPr lang="en-US" altLang="ko-KR" b="1"/>
              <a:t>csv</a:t>
            </a:r>
            <a:r>
              <a:rPr lang="ko-KR" altLang="en-US" b="1"/>
              <a:t>파일에서 필요 정보 수집</a:t>
            </a:r>
            <a:endParaRPr lang="en-US" altLang="ko-KR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B2A49A-93A0-495D-ADEF-41797E0A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65" y="2113635"/>
            <a:ext cx="5488230" cy="29157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C9EC20-0766-485C-B6DA-514DE7574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5" y="3051397"/>
            <a:ext cx="3570655" cy="89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9017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87</Words>
  <Application>Microsoft Office PowerPoint</Application>
  <PresentationFormat>화면 슬라이드 쇼(16:9)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Theme</vt:lpstr>
      <vt:lpstr>Dynamic  Graph를 이용한 가축 질병 방역 프로젝트</vt:lpstr>
      <vt:lpstr>목차</vt:lpstr>
      <vt:lpstr>지역 노드 구현</vt:lpstr>
      <vt:lpstr>다이나믹 그래프 구현 방안</vt:lpstr>
      <vt:lpstr>확산 속도 측정을 위한 데이터 수집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오준오</cp:lastModifiedBy>
  <cp:revision>313</cp:revision>
  <dcterms:created xsi:type="dcterms:W3CDTF">2013-08-21T19:17:07Z</dcterms:created>
  <dcterms:modified xsi:type="dcterms:W3CDTF">2018-10-03T07:40:54Z</dcterms:modified>
</cp:coreProperties>
</file>