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FF5050"/>
    <a:srgbClr val="990099"/>
    <a:srgbClr val="FF4370"/>
    <a:srgbClr val="FE9202"/>
    <a:srgbClr val="FFF3E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460" y="-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altLang="ko-KR" dirty="0"/>
              <a:t>Dynamic</a:t>
            </a:r>
            <a:r>
              <a:rPr lang="ko-KR" altLang="en-US" dirty="0"/>
              <a:t>  </a:t>
            </a:r>
            <a:r>
              <a:rPr lang="en-US" altLang="ko-KR" dirty="0"/>
              <a:t>Graph</a:t>
            </a:r>
            <a:r>
              <a:rPr lang="ko-KR" altLang="en-US" dirty="0"/>
              <a:t>를 이용한</a:t>
            </a:r>
            <a:br>
              <a:rPr lang="en-US" altLang="ko-KR" dirty="0"/>
            </a:br>
            <a:r>
              <a:rPr lang="ko-KR" altLang="en-US" dirty="0"/>
              <a:t>가축 질병 방역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중앙대학교 컴퓨터공학부</a:t>
            </a:r>
            <a:endParaRPr lang="en-US" altLang="ko-KR" dirty="0"/>
          </a:p>
          <a:p>
            <a:r>
              <a:rPr lang="en-US" altLang="ko-KR" dirty="0"/>
              <a:t>20146136</a:t>
            </a:r>
          </a:p>
          <a:p>
            <a:r>
              <a:rPr lang="ko-KR" altLang="en-US" dirty="0" err="1"/>
              <a:t>오준오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방역 구역 재선정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질병 확산 수학적 모델링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방역 방식 </a:t>
            </a:r>
            <a:r>
              <a:rPr lang="ko-KR" altLang="en-US" dirty="0" err="1"/>
              <a:t>재산정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/>
              <a:t>방식을 보완</a:t>
            </a:r>
            <a:r>
              <a:rPr lang="en-US" altLang="ko-KR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구현 언어 및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방역 구역 재선정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09870" cy="3358356"/>
          </a:xfrm>
        </p:spPr>
        <p:txBody>
          <a:bodyPr/>
          <a:lstStyle/>
          <a:p>
            <a:r>
              <a:rPr lang="ko-KR" altLang="en-US" b="1" dirty="0"/>
              <a:t>광역시</a:t>
            </a:r>
            <a:r>
              <a:rPr lang="en-US" altLang="ko-KR" dirty="0"/>
              <a:t>, </a:t>
            </a:r>
            <a:r>
              <a:rPr lang="ko-KR" altLang="en-US" b="1" dirty="0"/>
              <a:t>도</a:t>
            </a:r>
            <a:r>
              <a:rPr lang="ko-KR" altLang="en-US" dirty="0"/>
              <a:t> 기준으로 </a:t>
            </a:r>
            <a:r>
              <a:rPr lang="en-US" altLang="ko-KR" b="1" dirty="0"/>
              <a:t>Node</a:t>
            </a:r>
            <a:r>
              <a:rPr lang="en-US" altLang="ko-KR" dirty="0"/>
              <a:t> </a:t>
            </a:r>
            <a:r>
              <a:rPr lang="ko-KR" altLang="en-US" dirty="0"/>
              <a:t>생성함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고속도로 </a:t>
            </a:r>
            <a:r>
              <a:rPr lang="ko-KR" altLang="en-US" b="1" dirty="0" err="1"/>
              <a:t>톨케이트</a:t>
            </a:r>
            <a:r>
              <a:rPr lang="ko-KR" altLang="en-US" b="1" dirty="0"/>
              <a:t> 방역</a:t>
            </a:r>
            <a:r>
              <a:rPr lang="ko-KR" altLang="en-US" dirty="0"/>
              <a:t>이므로 </a:t>
            </a:r>
            <a:r>
              <a:rPr lang="ko-KR" altLang="en-US" b="1" dirty="0"/>
              <a:t>제주도 제외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89" y="2266340"/>
            <a:ext cx="2290575" cy="2757732"/>
          </a:xfrm>
          <a:prstGeom prst="rect">
            <a:avLst/>
          </a:prstGeom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EA2AD34B-AE55-40F9-9390-7078723C96C7}"/>
              </a:ext>
            </a:extLst>
          </p:cNvPr>
          <p:cNvSpPr/>
          <p:nvPr/>
        </p:nvSpPr>
        <p:spPr>
          <a:xfrm>
            <a:off x="4877410" y="4555762"/>
            <a:ext cx="610820" cy="61197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질병 확산 수학적 모델링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197406"/>
            <a:ext cx="6709870" cy="3358356"/>
          </a:xfrm>
        </p:spPr>
        <p:txBody>
          <a:bodyPr/>
          <a:lstStyle/>
          <a:p>
            <a:r>
              <a:rPr lang="en-US" altLang="ko-KR" b="1" dirty="0"/>
              <a:t>SIR </a:t>
            </a:r>
            <a:r>
              <a:rPr lang="ko-KR" altLang="en-US" b="1" dirty="0"/>
              <a:t>확산 모형 추적법</a:t>
            </a:r>
            <a:r>
              <a:rPr lang="ko-KR" altLang="en-US" dirty="0"/>
              <a:t>을 사용하여 질병의 감염 속도 측정</a:t>
            </a:r>
            <a:endParaRPr lang="en-US" altLang="ko-KR" dirty="0"/>
          </a:p>
          <a:p>
            <a:r>
              <a:rPr lang="en-US" altLang="ko-KR" b="1" dirty="0"/>
              <a:t>S</a:t>
            </a:r>
            <a:r>
              <a:rPr lang="en-US" altLang="ko-KR" dirty="0"/>
              <a:t>(</a:t>
            </a:r>
            <a:r>
              <a:rPr lang="ko-KR" altLang="en-US" dirty="0"/>
              <a:t>질병에 걸릴 수 있는 가축 수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b="1" dirty="0"/>
              <a:t>I</a:t>
            </a:r>
            <a:r>
              <a:rPr lang="en-US" altLang="ko-KR" dirty="0"/>
              <a:t>(</a:t>
            </a:r>
            <a:r>
              <a:rPr lang="ko-KR" altLang="en-US" dirty="0"/>
              <a:t>질병에 걸린 가축 수</a:t>
            </a:r>
            <a:r>
              <a:rPr lang="en-US" altLang="ko-KR" dirty="0"/>
              <a:t>)</a:t>
            </a:r>
            <a:r>
              <a:rPr lang="ko-KR" altLang="en-US" dirty="0"/>
              <a:t>를 통해 병의 전염 속도를 계산함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SIR">
            <a:extLst>
              <a:ext uri="{FF2B5EF4-FFF2-40B4-BE49-F238E27FC236}">
                <a16:creationId xmlns:a16="http://schemas.microsoft.com/office/drawing/2014/main" id="{E07AA744-828E-45EB-A256-EA39CF2B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3487980"/>
            <a:ext cx="2590495" cy="19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방역 방식 </a:t>
            </a:r>
            <a:r>
              <a:rPr lang="ko-KR" altLang="en-US" dirty="0" err="1"/>
              <a:t>재산정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계산된 전염병의 </a:t>
            </a:r>
            <a:r>
              <a:rPr lang="ko-KR" altLang="en-US" b="1" dirty="0"/>
              <a:t>확산 속도</a:t>
            </a:r>
            <a:r>
              <a:rPr lang="ko-KR" altLang="en-US" dirty="0"/>
              <a:t>에 따라 </a:t>
            </a:r>
            <a:r>
              <a:rPr lang="en-US" altLang="ko-KR" b="1" dirty="0"/>
              <a:t>Dynamic</a:t>
            </a:r>
            <a:r>
              <a:rPr lang="ko-KR" altLang="en-US" dirty="0"/>
              <a:t>하게 </a:t>
            </a:r>
            <a:r>
              <a:rPr lang="ko-KR" altLang="en-US" b="1" dirty="0"/>
              <a:t>방역 구역 선정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F1B9FF-DA88-4A29-9ED2-B751A4E2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89" y="2266340"/>
            <a:ext cx="2290575" cy="275773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400F105-CAA2-4370-ACB2-D2CEE1DE30C2}"/>
              </a:ext>
            </a:extLst>
          </p:cNvPr>
          <p:cNvSpPr/>
          <p:nvPr/>
        </p:nvSpPr>
        <p:spPr>
          <a:xfrm>
            <a:off x="4877410" y="2571750"/>
            <a:ext cx="458115" cy="45811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869EB7-F485-4555-9231-DA23D43DAEE2}"/>
              </a:ext>
            </a:extLst>
          </p:cNvPr>
          <p:cNvSpPr/>
          <p:nvPr/>
        </p:nvSpPr>
        <p:spPr>
          <a:xfrm>
            <a:off x="4419294" y="2418316"/>
            <a:ext cx="1374345" cy="916959"/>
          </a:xfrm>
          <a:prstGeom prst="ellipse">
            <a:avLst/>
          </a:prstGeom>
          <a:noFill/>
          <a:ln>
            <a:solidFill>
              <a:srgbClr val="FFD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F51B9A-40ED-4F98-8F78-B48C55C0F4B6}"/>
              </a:ext>
            </a:extLst>
          </p:cNvPr>
          <p:cNvSpPr/>
          <p:nvPr/>
        </p:nvSpPr>
        <p:spPr>
          <a:xfrm>
            <a:off x="4354584" y="2418316"/>
            <a:ext cx="1744465" cy="15277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EAB6206-E5F8-47C4-A9D6-7C438C03C554}"/>
              </a:ext>
            </a:extLst>
          </p:cNvPr>
          <p:cNvSpPr txBox="1">
            <a:spLocks/>
          </p:cNvSpPr>
          <p:nvPr/>
        </p:nvSpPr>
        <p:spPr>
          <a:xfrm>
            <a:off x="1365196" y="2213069"/>
            <a:ext cx="4733854" cy="51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예시</a:t>
            </a:r>
            <a:r>
              <a:rPr lang="en-US" altLang="ko-KR" sz="1800" b="1" dirty="0"/>
              <a:t>) </a:t>
            </a:r>
          </a:p>
          <a:p>
            <a:r>
              <a:rPr lang="ko-KR" altLang="en-US" sz="1800" dirty="0" err="1"/>
              <a:t>브루셀라병의</a:t>
            </a:r>
            <a:r>
              <a:rPr lang="ko-KR" altLang="en-US" sz="1800" dirty="0"/>
              <a:t> 확산 속도에 따라 </a:t>
            </a:r>
            <a:endParaRPr lang="en-US" altLang="ko-KR" sz="1800" dirty="0"/>
          </a:p>
          <a:p>
            <a:r>
              <a:rPr lang="ko-KR" altLang="en-US" sz="1800" dirty="0" err="1"/>
              <a:t>브루셀라병이</a:t>
            </a:r>
            <a:r>
              <a:rPr lang="ko-KR" altLang="en-US" sz="1800" dirty="0"/>
              <a:t> 발생한 서울의 방역  </a:t>
            </a:r>
            <a:r>
              <a:rPr lang="en-US" altLang="ko-KR" sz="1800" dirty="0"/>
              <a:t>edge</a:t>
            </a:r>
            <a:r>
              <a:rPr lang="ko-KR" altLang="en-US" sz="1800" dirty="0"/>
              <a:t>를 결정함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05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구현 언어 및 방식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Java</a:t>
            </a:r>
            <a:r>
              <a:rPr lang="ko-KR" altLang="en-US" dirty="0"/>
              <a:t>를 이용하여 </a:t>
            </a:r>
            <a:r>
              <a:rPr lang="en-US" altLang="ko-KR" b="1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b="1" dirty="0"/>
              <a:t>CSV</a:t>
            </a:r>
            <a:r>
              <a:rPr lang="ko-KR" altLang="en-US" b="1" dirty="0"/>
              <a:t>파일 데이터 처리</a:t>
            </a:r>
            <a:endParaRPr lang="en-US" altLang="ko-KR" b="1" dirty="0"/>
          </a:p>
          <a:p>
            <a:r>
              <a:rPr lang="en-US" altLang="ko-KR" b="1" dirty="0"/>
              <a:t>GUI</a:t>
            </a:r>
            <a:r>
              <a:rPr lang="ko-KR" altLang="en-US" dirty="0"/>
              <a:t>를 통해 </a:t>
            </a:r>
            <a:r>
              <a:rPr lang="ko-KR" altLang="en-US" b="1" dirty="0"/>
              <a:t>가축 </a:t>
            </a:r>
            <a:r>
              <a:rPr lang="ko-KR" altLang="en-US" b="1" dirty="0" err="1"/>
              <a:t>질병별</a:t>
            </a:r>
            <a:r>
              <a:rPr lang="ko-KR" altLang="en-US" b="1" dirty="0"/>
              <a:t> 확산 </a:t>
            </a:r>
            <a:r>
              <a:rPr lang="ko-KR" altLang="en-US" dirty="0"/>
              <a:t>및 </a:t>
            </a:r>
            <a:r>
              <a:rPr lang="ko-KR" altLang="en-US" b="1" dirty="0"/>
              <a:t>방역 구역 시각화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2687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130</Words>
  <Application>Microsoft Office PowerPoint</Application>
  <PresentationFormat>화면 슬라이드 쇼(16:9)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Dynamic  Graph를 이용한 가축 질병 방역 프로젝트</vt:lpstr>
      <vt:lpstr>목차</vt:lpstr>
      <vt:lpstr>방역 구역 재선정</vt:lpstr>
      <vt:lpstr>질병 확산 수학적 모델링</vt:lpstr>
      <vt:lpstr>방역 방식 재산정</vt:lpstr>
      <vt:lpstr>구현 언어 및 방식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준오 오</cp:lastModifiedBy>
  <cp:revision>268</cp:revision>
  <dcterms:created xsi:type="dcterms:W3CDTF">2013-08-21T19:17:07Z</dcterms:created>
  <dcterms:modified xsi:type="dcterms:W3CDTF">2018-09-26T14:03:31Z</dcterms:modified>
</cp:coreProperties>
</file>