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71" r:id="rId6"/>
    <p:sldId id="272" r:id="rId7"/>
    <p:sldId id="265" r:id="rId8"/>
    <p:sldId id="276" r:id="rId9"/>
    <p:sldId id="273" r:id="rId10"/>
    <p:sldId id="275" r:id="rId11"/>
    <p:sldId id="274" r:id="rId12"/>
    <p:sldId id="277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5050"/>
    <a:srgbClr val="990099"/>
    <a:srgbClr val="FF4370"/>
    <a:srgbClr val="FE9202"/>
    <a:srgbClr val="FFF3E7"/>
    <a:srgbClr val="5EEC3C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7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가축 질병 방역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중앙대학교 컴퓨터공학부</a:t>
            </a:r>
            <a:endParaRPr lang="en-US" altLang="ko-KR" dirty="0"/>
          </a:p>
          <a:p>
            <a:r>
              <a:rPr lang="en-US" altLang="ko-KR" dirty="0"/>
              <a:t>20146136</a:t>
            </a:r>
          </a:p>
          <a:p>
            <a:r>
              <a:rPr lang="ko-KR" altLang="en-US" dirty="0" err="1"/>
              <a:t>오준오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bfs</a:t>
            </a:r>
            <a:r>
              <a:rPr lang="ko-KR" altLang="en-US" dirty="0"/>
              <a:t>를 이용한 완전 탐색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B2D48A-149C-4D79-A809-2214196A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32" y="2816137"/>
            <a:ext cx="5472300" cy="18934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8B8D27-D87E-4EC5-91B4-5AB569C6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87" y="1807927"/>
            <a:ext cx="5660900" cy="8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질병 확산 구역 시각화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54A96-39F3-4225-B9E2-30A888C8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939597"/>
            <a:ext cx="5176345" cy="28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5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시연 영상</a:t>
            </a:r>
            <a:endParaRPr lang="en-US" dirty="0"/>
          </a:p>
        </p:txBody>
      </p:sp>
      <p:pic>
        <p:nvPicPr>
          <p:cNvPr id="7" name="녹화_2018_10_17_02_47_36_123">
            <a:hlinkClick r:id="" action="ppaction://media"/>
            <a:extLst>
              <a:ext uri="{FF2B5EF4-FFF2-40B4-BE49-F238E27FC236}">
                <a16:creationId xmlns:a16="http://schemas.microsoft.com/office/drawing/2014/main" id="{D8E3A83A-A79A-471C-83FA-A5D95B32828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86835" y="1006524"/>
            <a:ext cx="5794130" cy="3970330"/>
          </a:xfrm>
        </p:spPr>
      </p:pic>
    </p:spTree>
    <p:extLst>
      <p:ext uri="{BB962C8B-B14F-4D97-AF65-F5344CB8AC3E}">
        <p14:creationId xmlns:p14="http://schemas.microsoft.com/office/powerpoint/2010/main" val="16680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5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사용한 수학적 모델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질병 데이터 수집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 방식 설명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 내용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시연 영상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소개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ko-KR" altLang="en-US" dirty="0"/>
              <a:t>전염성 가축 </a:t>
            </a:r>
            <a:r>
              <a:rPr lang="ko-KR" altLang="en-US" b="1" dirty="0"/>
              <a:t>질병 확산 예측 </a:t>
            </a:r>
            <a:r>
              <a:rPr lang="ko-KR" altLang="en-US" dirty="0"/>
              <a:t>및 </a:t>
            </a:r>
            <a:r>
              <a:rPr lang="ko-KR" altLang="en-US" b="1" dirty="0"/>
              <a:t>시각화</a:t>
            </a:r>
            <a:endParaRPr lang="en-US" altLang="ko-KR" b="1" dirty="0"/>
          </a:p>
        </p:txBody>
      </p:sp>
      <p:pic>
        <p:nvPicPr>
          <p:cNvPr id="6" name="Picture 4" descr="ì²¨ë¶ì¬ì§1">
            <a:extLst>
              <a:ext uri="{FF2B5EF4-FFF2-40B4-BE49-F238E27FC236}">
                <a16:creationId xmlns:a16="http://schemas.microsoft.com/office/drawing/2014/main" id="{40C489A3-FAA7-4B6E-85E2-388D68ED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2364749"/>
            <a:ext cx="6075183" cy="24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6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사용한 수학적 모델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en-US" altLang="ko-KR" b="1" dirty="0"/>
              <a:t>SIR </a:t>
            </a:r>
            <a:r>
              <a:rPr lang="ko-KR" altLang="en-US" b="1" dirty="0"/>
              <a:t>역학 모델</a:t>
            </a:r>
            <a:r>
              <a:rPr lang="ko-KR" altLang="en-US" dirty="0"/>
              <a:t>을 이용하여 </a:t>
            </a:r>
            <a:r>
              <a:rPr lang="ko-KR" altLang="en-US" b="1" dirty="0"/>
              <a:t>질병의 </a:t>
            </a:r>
            <a:r>
              <a:rPr lang="ko-KR" altLang="en-US" b="1" dirty="0" err="1"/>
              <a:t>확산성</a:t>
            </a:r>
            <a:r>
              <a:rPr lang="ko-KR" altLang="en-US" b="1" dirty="0"/>
              <a:t> 측정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82D24-3464-4D04-B87E-990D1D4B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07" y="3020141"/>
            <a:ext cx="2990281" cy="1087375"/>
          </a:xfrm>
          <a:prstGeom prst="rect">
            <a:avLst/>
          </a:prstGeom>
        </p:spPr>
      </p:pic>
      <p:pic>
        <p:nvPicPr>
          <p:cNvPr id="1026" name="Picture 2" descr="sir modelì ëí ì´ë¯¸ì§ ê²ìê²°ê³¼">
            <a:extLst>
              <a:ext uri="{FF2B5EF4-FFF2-40B4-BE49-F238E27FC236}">
                <a16:creationId xmlns:a16="http://schemas.microsoft.com/office/drawing/2014/main" id="{3223BB0F-D8D8-4F2C-90C6-F6C429DA4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67" y="2608175"/>
            <a:ext cx="4112440" cy="21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질병 데이터 수집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en-US" altLang="ko-KR" b="1" dirty="0"/>
              <a:t>SIR</a:t>
            </a:r>
            <a:r>
              <a:rPr lang="ko-KR" altLang="en-US" b="1" dirty="0"/>
              <a:t>모델</a:t>
            </a:r>
            <a:r>
              <a:rPr lang="ko-KR" altLang="en-US" dirty="0"/>
              <a:t> 적용에 </a:t>
            </a:r>
            <a:r>
              <a:rPr lang="ko-KR" altLang="en-US" b="1" dirty="0"/>
              <a:t>수집한 공공데이터</a:t>
            </a:r>
            <a:r>
              <a:rPr lang="ko-KR" altLang="en-US" dirty="0"/>
              <a:t>의 가축질병 정보는 </a:t>
            </a:r>
            <a:r>
              <a:rPr lang="ko-KR" altLang="en-US" b="1" dirty="0"/>
              <a:t>부적합</a:t>
            </a:r>
            <a:r>
              <a:rPr lang="ko-KR" altLang="en-US" dirty="0"/>
              <a:t>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공공데이터를 토대로 </a:t>
            </a:r>
            <a:r>
              <a:rPr lang="ko-KR" altLang="en-US" b="1" dirty="0"/>
              <a:t>데이터</a:t>
            </a:r>
            <a:r>
              <a:rPr lang="ko-KR" altLang="en-US" dirty="0"/>
              <a:t>를 </a:t>
            </a:r>
            <a:r>
              <a:rPr lang="ko-KR" altLang="en-US" b="1" dirty="0"/>
              <a:t>제작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652B69-38BD-44F7-841F-DC3FB9E3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28" y="2724455"/>
            <a:ext cx="2322680" cy="2346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9087B3-395C-4C4E-AAAC-8ED7B8F6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17" y="2724455"/>
            <a:ext cx="1812284" cy="23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구현방식 설명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ko-KR" altLang="en-US" b="1" dirty="0"/>
              <a:t>시작 노드</a:t>
            </a:r>
            <a:r>
              <a:rPr lang="ko-KR" altLang="en-US" dirty="0"/>
              <a:t>를 기준으로 </a:t>
            </a:r>
            <a:r>
              <a:rPr lang="en-US" altLang="ko-KR" b="1" dirty="0" err="1"/>
              <a:t>dI</a:t>
            </a:r>
            <a:r>
              <a:rPr lang="en-US" altLang="ko-KR" b="1" dirty="0"/>
              <a:t>/</a:t>
            </a:r>
            <a:r>
              <a:rPr lang="en-US" altLang="ko-KR" b="1" dirty="0" err="1"/>
              <a:t>dt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b="1" dirty="0"/>
              <a:t>계산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dI</a:t>
            </a:r>
            <a:r>
              <a:rPr lang="en-US" altLang="ko-KR" b="1" dirty="0"/>
              <a:t>/</a:t>
            </a:r>
            <a:r>
              <a:rPr lang="en-US" altLang="ko-KR" b="1" dirty="0" err="1"/>
              <a:t>dt</a:t>
            </a:r>
            <a:r>
              <a:rPr lang="ko-KR" altLang="en-US" dirty="0"/>
              <a:t>가 </a:t>
            </a:r>
            <a:r>
              <a:rPr lang="en-US" altLang="ko-KR" b="1" dirty="0"/>
              <a:t>0</a:t>
            </a:r>
            <a:r>
              <a:rPr lang="ko-KR" altLang="en-US" b="1" dirty="0"/>
              <a:t>보다 클 시</a:t>
            </a:r>
            <a:r>
              <a:rPr lang="en-US" altLang="ko-KR" b="1" dirty="0"/>
              <a:t> </a:t>
            </a:r>
            <a:r>
              <a:rPr lang="ko-KR" altLang="en-US" b="1" dirty="0"/>
              <a:t>다음 노드</a:t>
            </a:r>
            <a:r>
              <a:rPr lang="ko-KR" altLang="en-US" dirty="0"/>
              <a:t>를 </a:t>
            </a:r>
            <a:r>
              <a:rPr lang="ko-KR" altLang="en-US" b="1" dirty="0"/>
              <a:t>방문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방문할 수 있는 </a:t>
            </a:r>
            <a:r>
              <a:rPr lang="ko-KR" altLang="en-US" b="1" dirty="0"/>
              <a:t>노드가 없을 때까지 그래프를 완전탐색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6633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+ </a:t>
            </a:r>
            <a:r>
              <a:rPr lang="en-US" altLang="ko-KR" dirty="0" err="1"/>
              <a:t>JavaFx</a:t>
            </a:r>
            <a:r>
              <a:rPr lang="ko-KR" altLang="en-US" dirty="0"/>
              <a:t>를 이용하여 코딩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CB36A-3685-4003-B7A0-A53C9254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39" y="1709228"/>
            <a:ext cx="4886561" cy="336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6719020" cy="3358356"/>
          </a:xfrm>
        </p:spPr>
        <p:txBody>
          <a:bodyPr/>
          <a:lstStyle/>
          <a:p>
            <a:r>
              <a:rPr lang="ko-KR" altLang="en-US" dirty="0" err="1"/>
              <a:t>링크드리스트</a:t>
            </a:r>
            <a:r>
              <a:rPr lang="ko-KR" altLang="en-US" dirty="0"/>
              <a:t> 배열로 그래프 생성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C893CF-FEA1-4441-A1E9-2D92BBE4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718126"/>
            <a:ext cx="3838575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52066-E27B-4035-9306-E4769162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45" y="2789273"/>
            <a:ext cx="4199117" cy="22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719020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SIR</a:t>
            </a:r>
            <a:r>
              <a:rPr lang="ko-KR" altLang="en-US" dirty="0"/>
              <a:t>모델을 기반으로</a:t>
            </a:r>
            <a:r>
              <a:rPr lang="en-US" altLang="ko-KR" dirty="0"/>
              <a:t> </a:t>
            </a:r>
            <a:r>
              <a:rPr lang="ko-KR" altLang="en-US" dirty="0"/>
              <a:t>확산 정도 계산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DFE6EB-A9E8-454D-8C26-616F368D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0" y="1808225"/>
            <a:ext cx="5382714" cy="30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3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133</Words>
  <Application>Microsoft Office PowerPoint</Application>
  <PresentationFormat>화면 슬라이드 쇼(16:9)</PresentationFormat>
  <Paragraphs>34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Dynamic  Graph를 이용한 가축 질병 방역 프로젝트</vt:lpstr>
      <vt:lpstr>목차</vt:lpstr>
      <vt:lpstr>프로젝트 소개</vt:lpstr>
      <vt:lpstr>사용한 수학적 모델</vt:lpstr>
      <vt:lpstr>질병 데이터 수집</vt:lpstr>
      <vt:lpstr>구현방식 설명</vt:lpstr>
      <vt:lpstr>구현 내용</vt:lpstr>
      <vt:lpstr>구현 내용</vt:lpstr>
      <vt:lpstr>구현 내용</vt:lpstr>
      <vt:lpstr>구현 내용</vt:lpstr>
      <vt:lpstr>구현 내용</vt:lpstr>
      <vt:lpstr>시연 영상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오준오</cp:lastModifiedBy>
  <cp:revision>463</cp:revision>
  <dcterms:created xsi:type="dcterms:W3CDTF">2013-08-21T19:17:07Z</dcterms:created>
  <dcterms:modified xsi:type="dcterms:W3CDTF">2018-10-16T17:50:48Z</dcterms:modified>
</cp:coreProperties>
</file>