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4" r:id="rId6"/>
    <p:sldId id="266" r:id="rId7"/>
    <p:sldId id="267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를 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가축 질병 방역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중앙대학교 컴퓨터공학부</a:t>
            </a:r>
            <a:endParaRPr lang="en-US" altLang="ko-KR" dirty="0"/>
          </a:p>
          <a:p>
            <a:r>
              <a:rPr lang="en-US" altLang="ko-KR" dirty="0"/>
              <a:t>20146136</a:t>
            </a:r>
          </a:p>
          <a:p>
            <a:r>
              <a:rPr lang="ko-KR" altLang="en-US" dirty="0" err="1"/>
              <a:t>오준오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제공 정보 확인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방역 방식 선정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구체적인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질병의 </a:t>
            </a:r>
            <a:r>
              <a:rPr lang="ko-KR" altLang="en-US" dirty="0"/>
              <a:t>확산 </a:t>
            </a:r>
            <a:r>
              <a:rPr lang="ko-KR" altLang="en-US" dirty="0" smtClean="0"/>
              <a:t>판단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방역 구역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제공 정보 확인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전염병 발생번호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가축전염병명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농장명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농장주</a:t>
            </a:r>
            <a:r>
              <a:rPr lang="en-US" altLang="ko-KR" dirty="0" smtClean="0"/>
              <a:t>), </a:t>
            </a:r>
            <a:r>
              <a:rPr lang="ko-KR" altLang="en-US" b="1" dirty="0" smtClean="0"/>
              <a:t>농장 소재지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품종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발생두수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), </a:t>
            </a:r>
            <a:r>
              <a:rPr lang="ko-KR" altLang="en-US" b="1" dirty="0" smtClean="0"/>
              <a:t>진단기관</a:t>
            </a:r>
            <a:r>
              <a:rPr lang="ko-KR" altLang="en-US" dirty="0" smtClean="0"/>
              <a:t> 등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2876584"/>
            <a:ext cx="8351435" cy="14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방역 방식 선정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가축 질병의 방역</a:t>
            </a:r>
            <a:r>
              <a:rPr lang="ko-KR" altLang="en-US" dirty="0" smtClean="0"/>
              <a:t>은 각 </a:t>
            </a:r>
            <a:r>
              <a:rPr lang="ko-KR" altLang="en-US" b="1" dirty="0" smtClean="0"/>
              <a:t>지역 사이의</a:t>
            </a:r>
            <a:r>
              <a:rPr lang="ko-KR" altLang="en-US" b="1" dirty="0" smtClean="0"/>
              <a:t> 톨게이트</a:t>
            </a:r>
            <a:r>
              <a:rPr lang="ko-KR" altLang="en-US" dirty="0" smtClean="0"/>
              <a:t>에서 시행함</a:t>
            </a:r>
            <a:r>
              <a:rPr lang="en-US" altLang="ko-KR" dirty="0" smtClean="0"/>
              <a:t>.(</a:t>
            </a:r>
            <a:r>
              <a:rPr lang="ko-KR" altLang="en-US" b="1" dirty="0" smtClean="0"/>
              <a:t>제주도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항구</a:t>
            </a:r>
            <a:r>
              <a:rPr lang="ko-KR" altLang="en-US" dirty="0" smtClean="0"/>
              <a:t>에서 방역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8" name="Picture 4" descr="ì²¨ë¶ì¬ì§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724455"/>
            <a:ext cx="5143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구체적인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설정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09870" cy="3358356"/>
          </a:xfrm>
        </p:spPr>
        <p:txBody>
          <a:bodyPr/>
          <a:lstStyle/>
          <a:p>
            <a:r>
              <a:rPr lang="ko-KR" altLang="en-US" b="1" dirty="0" smtClean="0"/>
              <a:t>광역시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도</a:t>
            </a:r>
            <a:r>
              <a:rPr lang="ko-KR" altLang="en-US" dirty="0" smtClean="0"/>
              <a:t> 기준으로 </a:t>
            </a:r>
            <a:r>
              <a:rPr lang="en-US" altLang="ko-KR" b="1" dirty="0" smtClean="0"/>
              <a:t>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근처 광역시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도</a:t>
            </a:r>
            <a:r>
              <a:rPr lang="ko-KR" altLang="en-US" dirty="0" smtClean="0"/>
              <a:t>는 서로 </a:t>
            </a:r>
            <a:r>
              <a:rPr lang="en-US" altLang="ko-KR" b="1" dirty="0" smtClean="0"/>
              <a:t>Edge</a:t>
            </a:r>
            <a:r>
              <a:rPr lang="ko-KR" altLang="en-US" dirty="0" smtClean="0"/>
              <a:t>로 </a:t>
            </a:r>
            <a:r>
              <a:rPr lang="ko-KR" altLang="en-US" b="1" dirty="0" smtClean="0"/>
              <a:t>연결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89" y="2266340"/>
            <a:ext cx="2290575" cy="27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질병의 확산 판단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09870" cy="3358356"/>
          </a:xfrm>
        </p:spPr>
        <p:txBody>
          <a:bodyPr/>
          <a:lstStyle/>
          <a:p>
            <a:r>
              <a:rPr lang="ko-KR" altLang="en-US" b="1" dirty="0" smtClean="0"/>
              <a:t>질병의 </a:t>
            </a:r>
            <a:r>
              <a:rPr lang="ko-KR" altLang="en-US" b="1" dirty="0"/>
              <a:t>확산</a:t>
            </a:r>
            <a:r>
              <a:rPr lang="ko-KR" altLang="en-US" dirty="0"/>
              <a:t>은 </a:t>
            </a:r>
            <a:r>
              <a:rPr lang="ko-KR" altLang="en-US" b="1" dirty="0"/>
              <a:t>질병 발생지</a:t>
            </a:r>
            <a:r>
              <a:rPr lang="ko-KR" altLang="en-US" dirty="0"/>
              <a:t>와 </a:t>
            </a:r>
            <a:r>
              <a:rPr lang="ko-KR" altLang="en-US" b="1" dirty="0" smtClean="0"/>
              <a:t>진단 지</a:t>
            </a:r>
            <a:r>
              <a:rPr lang="ko-KR" altLang="en-US" dirty="0" smtClean="0"/>
              <a:t>를 </a:t>
            </a:r>
            <a:r>
              <a:rPr lang="ko-KR" altLang="en-US" dirty="0"/>
              <a:t>기준으로 판단함</a:t>
            </a:r>
            <a:r>
              <a:rPr lang="en-US" altLang="ko-KR" dirty="0"/>
              <a:t>.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365195" y="2213069"/>
            <a:ext cx="670987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/>
              <a:t>예시</a:t>
            </a:r>
            <a:r>
              <a:rPr lang="en-US" altLang="ko-KR" sz="1800" b="1" dirty="0" smtClean="0"/>
              <a:t>) </a:t>
            </a:r>
          </a:p>
          <a:p>
            <a:r>
              <a:rPr lang="ko-KR" altLang="en-US" sz="1800" b="1" dirty="0" smtClean="0"/>
              <a:t>서울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브루셀라병이</a:t>
            </a:r>
            <a:r>
              <a:rPr lang="ko-KR" altLang="en-US" sz="1800" dirty="0" smtClean="0"/>
              <a:t> 발생하였고 </a:t>
            </a:r>
            <a:r>
              <a:rPr lang="ko-KR" altLang="en-US" sz="1800" b="1" dirty="0" smtClean="0"/>
              <a:t>충청북도</a:t>
            </a:r>
            <a:r>
              <a:rPr lang="ko-KR" altLang="en-US" sz="1800" dirty="0" smtClean="0"/>
              <a:t>에서 해당 질병을 진단 받음</a:t>
            </a:r>
            <a:r>
              <a:rPr lang="en-US" altLang="ko-KR" sz="1800" dirty="0" smtClean="0"/>
              <a:t>.</a:t>
            </a:r>
            <a:endParaRPr lang="en-US" sz="1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2671184"/>
            <a:ext cx="1931745" cy="23516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6822" y="2987441"/>
            <a:ext cx="27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문제점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 smtClean="0"/>
              <a:t>서울</a:t>
            </a:r>
            <a:r>
              <a:rPr lang="ko-KR" altLang="en-US" dirty="0" smtClean="0"/>
              <a:t>에서 출발하여 </a:t>
            </a:r>
            <a:r>
              <a:rPr lang="ko-KR" altLang="en-US" b="1" dirty="0" smtClean="0"/>
              <a:t>충북</a:t>
            </a:r>
            <a:r>
              <a:rPr lang="ko-KR" altLang="en-US" dirty="0" smtClean="0"/>
              <a:t>으로 가는 길은 </a:t>
            </a:r>
            <a:r>
              <a:rPr lang="ko-KR" altLang="en-US" b="1" dirty="0" smtClean="0"/>
              <a:t>무수히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0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방역 구역 결정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09870" cy="3358356"/>
          </a:xfrm>
        </p:spPr>
        <p:txBody>
          <a:bodyPr/>
          <a:lstStyle/>
          <a:p>
            <a:r>
              <a:rPr lang="ko-KR" altLang="en-US" b="1" dirty="0" smtClean="0"/>
              <a:t>질병 </a:t>
            </a:r>
            <a:r>
              <a:rPr lang="ko-KR" altLang="en-US" b="1" dirty="0"/>
              <a:t>발생지</a:t>
            </a:r>
            <a:r>
              <a:rPr lang="ko-KR" altLang="en-US" dirty="0"/>
              <a:t>와 </a:t>
            </a:r>
            <a:r>
              <a:rPr lang="ko-KR" altLang="en-US" b="1" dirty="0" smtClean="0"/>
              <a:t>진단 지</a:t>
            </a:r>
            <a:r>
              <a:rPr lang="ko-KR" altLang="en-US" dirty="0" smtClean="0"/>
              <a:t>를 </a:t>
            </a:r>
            <a:r>
              <a:rPr lang="ko-KR" altLang="en-US" dirty="0"/>
              <a:t>기준으로 </a:t>
            </a:r>
            <a:r>
              <a:rPr lang="ko-KR" altLang="en-US" dirty="0" smtClean="0"/>
              <a:t>최단 거리 상의 </a:t>
            </a:r>
            <a:r>
              <a:rPr lang="en-US" altLang="ko-KR" b="1" dirty="0" smtClean="0"/>
              <a:t>Edge</a:t>
            </a:r>
            <a:r>
              <a:rPr lang="ko-KR" altLang="en-US" dirty="0" smtClean="0"/>
              <a:t>를 방역 구역으로 결정함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365195" y="2213069"/>
            <a:ext cx="670987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/>
              <a:t>예시</a:t>
            </a:r>
            <a:r>
              <a:rPr lang="en-US" altLang="ko-KR" sz="1800" b="1" dirty="0" smtClean="0"/>
              <a:t>) </a:t>
            </a:r>
          </a:p>
          <a:p>
            <a:r>
              <a:rPr lang="ko-KR" altLang="en-US" sz="1800" dirty="0" smtClean="0"/>
              <a:t>서울에 </a:t>
            </a:r>
            <a:r>
              <a:rPr lang="ko-KR" altLang="en-US" sz="1800" dirty="0" err="1" smtClean="0"/>
              <a:t>브루셀라병이</a:t>
            </a:r>
            <a:r>
              <a:rPr lang="ko-KR" altLang="en-US" sz="1800" dirty="0" smtClean="0"/>
              <a:t> 발생하였고 충청북도에서 해당 질병을 진단 받음</a:t>
            </a:r>
            <a:r>
              <a:rPr lang="en-US" altLang="ko-KR" sz="1800" dirty="0" smtClean="0"/>
              <a:t>.</a:t>
            </a:r>
            <a:endParaRPr 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80" y="2636159"/>
            <a:ext cx="1985165" cy="2483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22697" y="2806205"/>
            <a:ext cx="304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서울</a:t>
            </a:r>
            <a:r>
              <a:rPr lang="ko-KR" altLang="en-US" dirty="0" smtClean="0"/>
              <a:t>에서 출발하여 </a:t>
            </a:r>
            <a:r>
              <a:rPr lang="ko-KR" altLang="en-US" b="1" dirty="0" smtClean="0"/>
              <a:t>충북</a:t>
            </a:r>
            <a:r>
              <a:rPr lang="ko-KR" altLang="en-US" dirty="0" smtClean="0"/>
              <a:t>으로 가는 </a:t>
            </a:r>
            <a:r>
              <a:rPr lang="ko-KR" altLang="en-US" b="1" dirty="0" smtClean="0"/>
              <a:t>많은 길 중 최단 거리</a:t>
            </a:r>
            <a:r>
              <a:rPr lang="ko-KR" altLang="en-US" dirty="0" smtClean="0"/>
              <a:t>를 </a:t>
            </a:r>
            <a:r>
              <a:rPr lang="ko-KR" altLang="en-US" b="1" dirty="0" smtClean="0"/>
              <a:t>방역</a:t>
            </a:r>
            <a:r>
              <a:rPr lang="ko-KR" altLang="en-US" dirty="0" smtClean="0"/>
              <a:t>하는 것이 가장 </a:t>
            </a:r>
            <a:r>
              <a:rPr lang="ko-KR" altLang="en-US" b="1" dirty="0" smtClean="0"/>
              <a:t>효율적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예시에서 </a:t>
            </a:r>
            <a:r>
              <a:rPr lang="en-US" altLang="ko-KR" b="1" dirty="0"/>
              <a:t>C</a:t>
            </a:r>
            <a:r>
              <a:rPr lang="en-US" altLang="ko-KR" b="1" dirty="0" smtClean="0"/>
              <a:t>ost 2</a:t>
            </a:r>
            <a:r>
              <a:rPr lang="ko-KR" altLang="en-US" dirty="0" smtClean="0"/>
              <a:t>가 </a:t>
            </a:r>
            <a:r>
              <a:rPr lang="ko-KR" altLang="en-US" b="1" dirty="0" smtClean="0"/>
              <a:t>최단 거리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경기도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충북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강원도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충북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3BDC4-0ED1-49A0-8752-91480891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179</Words>
  <Application>Microsoft Office PowerPoint</Application>
  <PresentationFormat>화면 슬라이드 쇼(16:9)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Dynamic  Graph를 이용한 가축 질병 방역 프로젝트</vt:lpstr>
      <vt:lpstr>목차</vt:lpstr>
      <vt:lpstr>제공 정보 확인</vt:lpstr>
      <vt:lpstr>방역 방식 선정</vt:lpstr>
      <vt:lpstr>구체적인 Node 설정</vt:lpstr>
      <vt:lpstr>질병의 확산 판단</vt:lpstr>
      <vt:lpstr>방역 구역 결정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CAUCSE</cp:lastModifiedBy>
  <cp:revision>233</cp:revision>
  <dcterms:created xsi:type="dcterms:W3CDTF">2013-08-21T19:17:07Z</dcterms:created>
  <dcterms:modified xsi:type="dcterms:W3CDTF">2018-09-16T07:10:47Z</dcterms:modified>
</cp:coreProperties>
</file>