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46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가축 질병 방역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중앙대학교 컴퓨터공학부</a:t>
            </a:r>
            <a:endParaRPr lang="en-US" altLang="ko-KR" dirty="0"/>
          </a:p>
          <a:p>
            <a:r>
              <a:rPr lang="en-US" altLang="ko-KR" dirty="0"/>
              <a:t>20146136</a:t>
            </a:r>
          </a:p>
          <a:p>
            <a:r>
              <a:rPr lang="ko-KR" altLang="en-US" dirty="0" err="1"/>
              <a:t>오준오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제안 배경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 방식</a:t>
            </a:r>
            <a:r>
              <a:rPr lang="en-US" dirty="0"/>
              <a:t> </a:t>
            </a:r>
            <a:r>
              <a:rPr lang="ko-KR" altLang="en-US" dirty="0"/>
              <a:t>설명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제안 배경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농민</a:t>
            </a:r>
            <a:r>
              <a:rPr lang="ko-KR" altLang="en-US" dirty="0"/>
              <a:t>들의 </a:t>
            </a:r>
            <a:r>
              <a:rPr lang="ko-KR" altLang="en-US" b="1" dirty="0"/>
              <a:t>경제적 손실</a:t>
            </a:r>
            <a:endParaRPr lang="en-US" altLang="ko-KR" b="1" dirty="0"/>
          </a:p>
          <a:p>
            <a:r>
              <a:rPr lang="ko-KR" altLang="en-US" dirty="0"/>
              <a:t>천문학적 </a:t>
            </a:r>
            <a:r>
              <a:rPr lang="ko-KR" altLang="en-US" b="1" dirty="0"/>
              <a:t>국가 예산 투입</a:t>
            </a:r>
            <a:endParaRPr lang="en-US" altLang="ko-KR" b="1" dirty="0"/>
          </a:p>
          <a:p>
            <a:r>
              <a:rPr lang="ko-KR" altLang="en-US" dirty="0"/>
              <a:t>살처분의 </a:t>
            </a:r>
            <a:r>
              <a:rPr lang="ko-KR" altLang="en-US" b="1" dirty="0"/>
              <a:t>심리적 트라우마</a:t>
            </a:r>
            <a:endParaRPr 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DA682C-773C-4E8D-92FE-4763779D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72" y="3946094"/>
            <a:ext cx="4571998" cy="918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5C636-2444-416C-B445-71FDB4CB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72" y="2619987"/>
            <a:ext cx="4877410" cy="759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60D998-3AE0-4AE9-9270-18CB4BB6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95" y="3226157"/>
            <a:ext cx="3817625" cy="8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5" y="1197406"/>
            <a:ext cx="7167985" cy="3358356"/>
          </a:xfrm>
        </p:spPr>
        <p:txBody>
          <a:bodyPr/>
          <a:lstStyle/>
          <a:p>
            <a:r>
              <a:rPr lang="ko-KR" altLang="en-US" dirty="0"/>
              <a:t>공공 데이터 </a:t>
            </a:r>
            <a:r>
              <a:rPr lang="en-US" altLang="ko-KR" b="1" dirty="0"/>
              <a:t>Open API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(“</a:t>
            </a:r>
            <a:r>
              <a:rPr lang="ko-KR" altLang="en-US" dirty="0"/>
              <a:t>가축 질병 발생 정보</a:t>
            </a:r>
            <a:r>
              <a:rPr lang="en-US" altLang="ko-KR" dirty="0"/>
              <a:t>”)</a:t>
            </a:r>
          </a:p>
          <a:p>
            <a:r>
              <a:rPr lang="ko-KR" altLang="en-US" dirty="0"/>
              <a:t>가축 </a:t>
            </a:r>
            <a:r>
              <a:rPr lang="ko-KR" altLang="en-US" dirty="0" err="1"/>
              <a:t>질병별</a:t>
            </a:r>
            <a:r>
              <a:rPr lang="ko-KR" altLang="en-US" dirty="0"/>
              <a:t> </a:t>
            </a:r>
            <a:r>
              <a:rPr lang="ko-KR" altLang="en-US" b="1" dirty="0"/>
              <a:t>발생 지역</a:t>
            </a:r>
            <a:r>
              <a:rPr lang="ko-KR" altLang="en-US" dirty="0"/>
              <a:t>을 서로 </a:t>
            </a:r>
            <a:r>
              <a:rPr lang="ko-KR" altLang="en-US" b="1" dirty="0"/>
              <a:t>연결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ko-KR" altLang="en-US" b="1" dirty="0"/>
              <a:t>질병</a:t>
            </a:r>
            <a:r>
              <a:rPr lang="ko-KR" altLang="en-US" dirty="0"/>
              <a:t>이 </a:t>
            </a:r>
            <a:r>
              <a:rPr lang="ko-KR" altLang="en-US" b="1" dirty="0"/>
              <a:t>퍼질</a:t>
            </a:r>
            <a:r>
              <a:rPr lang="ko-KR" altLang="en-US" dirty="0"/>
              <a:t> </a:t>
            </a:r>
            <a:r>
              <a:rPr lang="ko-KR" altLang="en-US" b="1" dirty="0"/>
              <a:t>가능성이 높은 곳</a:t>
            </a:r>
            <a:r>
              <a:rPr lang="ko-KR" altLang="en-US" dirty="0"/>
              <a:t>을 찾아 방역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E2AC99-6B67-4E16-A91C-BD40DC2F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3249133"/>
            <a:ext cx="4123035" cy="18943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B427CE-5715-429A-B4C8-9623AA62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5" y="3249133"/>
            <a:ext cx="3702189" cy="1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방식 설명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197406"/>
            <a:ext cx="7024430" cy="3358356"/>
          </a:xfrm>
        </p:spPr>
        <p:txBody>
          <a:bodyPr/>
          <a:lstStyle/>
          <a:p>
            <a:r>
              <a:rPr lang="ko-KR" altLang="en-US" b="1" dirty="0"/>
              <a:t>지역</a:t>
            </a:r>
            <a:r>
              <a:rPr lang="ko-KR" altLang="en-US" dirty="0"/>
              <a:t>은 </a:t>
            </a:r>
            <a:r>
              <a:rPr lang="en-US" altLang="ko-KR" b="1" dirty="0"/>
              <a:t>Node</a:t>
            </a:r>
            <a:r>
              <a:rPr lang="ko-KR" altLang="en-US" dirty="0"/>
              <a:t>로 표현</a:t>
            </a:r>
            <a:endParaRPr lang="en-US" altLang="ko-KR" dirty="0"/>
          </a:p>
          <a:p>
            <a:r>
              <a:rPr lang="ko-KR" altLang="en-US" b="1" dirty="0"/>
              <a:t>동일 질병 발생 </a:t>
            </a:r>
            <a:r>
              <a:rPr lang="en-US" altLang="ko-KR" dirty="0"/>
              <a:t>Node</a:t>
            </a:r>
            <a:r>
              <a:rPr lang="ko-KR" altLang="en-US" dirty="0"/>
              <a:t>를 서로 </a:t>
            </a:r>
            <a:r>
              <a:rPr lang="en-US" altLang="ko-KR" dirty="0"/>
              <a:t>Edge</a:t>
            </a:r>
            <a:r>
              <a:rPr lang="ko-KR" altLang="en-US" dirty="0"/>
              <a:t>로 </a:t>
            </a:r>
            <a:r>
              <a:rPr lang="ko-KR" altLang="en-US" b="1" dirty="0"/>
              <a:t>연결</a:t>
            </a:r>
            <a:endParaRPr lang="en-US" altLang="ko-KR" b="1" dirty="0"/>
          </a:p>
          <a:p>
            <a:r>
              <a:rPr lang="en-US" b="1" dirty="0"/>
              <a:t>Node</a:t>
            </a:r>
            <a:r>
              <a:rPr lang="ko-KR" altLang="en-US" b="1" dirty="0"/>
              <a:t>들의 연결 정보</a:t>
            </a:r>
            <a:r>
              <a:rPr lang="ko-KR" altLang="en-US" dirty="0"/>
              <a:t>를 토대로 질병이 </a:t>
            </a:r>
            <a:r>
              <a:rPr lang="ko-KR" altLang="en-US" b="1" dirty="0"/>
              <a:t>퍼질 수 있는 곳</a:t>
            </a:r>
            <a:r>
              <a:rPr lang="ko-KR" altLang="en-US" dirty="0"/>
              <a:t>을 </a:t>
            </a:r>
            <a:r>
              <a:rPr lang="ko-KR" altLang="en-US" b="1" dirty="0"/>
              <a:t>알아냄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6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287D1C8-C264-4D55-9FA1-E080BB1B192A}"/>
              </a:ext>
            </a:extLst>
          </p:cNvPr>
          <p:cNvSpPr/>
          <p:nvPr/>
        </p:nvSpPr>
        <p:spPr>
          <a:xfrm>
            <a:off x="2061590" y="1018142"/>
            <a:ext cx="916230" cy="916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BF530-63EE-4E4A-901C-6CF643F9F23A}"/>
              </a:ext>
            </a:extLst>
          </p:cNvPr>
          <p:cNvSpPr txBox="1"/>
          <p:nvPr/>
        </p:nvSpPr>
        <p:spPr>
          <a:xfrm>
            <a:off x="2281425" y="2340153"/>
            <a:ext cx="198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브루셀라</a:t>
            </a:r>
            <a:r>
              <a:rPr lang="ko-KR" altLang="en-US" dirty="0"/>
              <a:t> 병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0BBC85-01A8-4A14-A302-EBA0156209B8}"/>
              </a:ext>
            </a:extLst>
          </p:cNvPr>
          <p:cNvSpPr/>
          <p:nvPr/>
        </p:nvSpPr>
        <p:spPr>
          <a:xfrm>
            <a:off x="3359352" y="1018351"/>
            <a:ext cx="916230" cy="9162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BDB7CC-EFEE-40EB-8D9F-1E3190D75BE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977820" y="1476257"/>
            <a:ext cx="3725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761B8D-1073-4C1A-8E77-92B47DB3ABC1}"/>
              </a:ext>
            </a:extLst>
          </p:cNvPr>
          <p:cNvSpPr txBox="1"/>
          <p:nvPr/>
        </p:nvSpPr>
        <p:spPr>
          <a:xfrm>
            <a:off x="2201850" y="1291591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126D0-20D9-4FC0-9302-063874A8D40F}"/>
              </a:ext>
            </a:extLst>
          </p:cNvPr>
          <p:cNvSpPr txBox="1"/>
          <p:nvPr/>
        </p:nvSpPr>
        <p:spPr>
          <a:xfrm>
            <a:off x="3475253" y="1291800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4FA279-7C46-4C5D-A1BB-0CA69A1CB6E0}"/>
              </a:ext>
            </a:extLst>
          </p:cNvPr>
          <p:cNvSpPr/>
          <p:nvPr/>
        </p:nvSpPr>
        <p:spPr>
          <a:xfrm>
            <a:off x="5888243" y="1397545"/>
            <a:ext cx="916230" cy="9162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8DF9B-68BD-42DB-A5E7-BF35EFDCD2A2}"/>
              </a:ext>
            </a:extLst>
          </p:cNvPr>
          <p:cNvSpPr txBox="1"/>
          <p:nvPr/>
        </p:nvSpPr>
        <p:spPr>
          <a:xfrm>
            <a:off x="6251755" y="2387084"/>
            <a:ext cx="22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 dirty="0" err="1"/>
              <a:t>가금티푸스</a:t>
            </a:r>
            <a:r>
              <a:rPr lang="ko-KR" altLang="en-US" dirty="0"/>
              <a:t> 병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CF8AC4-3B58-42DE-A341-56A1569B2213}"/>
              </a:ext>
            </a:extLst>
          </p:cNvPr>
          <p:cNvSpPr/>
          <p:nvPr/>
        </p:nvSpPr>
        <p:spPr>
          <a:xfrm>
            <a:off x="7415292" y="1397545"/>
            <a:ext cx="916230" cy="9162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DC2AD4-0EFE-4C88-ADEE-75CE6BB572F3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>
            <a:off x="6804473" y="1855660"/>
            <a:ext cx="6108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191845-5CB1-4D0C-B17B-32C0B29B89A8}"/>
              </a:ext>
            </a:extLst>
          </p:cNvPr>
          <p:cNvSpPr txBox="1"/>
          <p:nvPr/>
        </p:nvSpPr>
        <p:spPr>
          <a:xfrm>
            <a:off x="6028503" y="1670994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37709-4896-4191-BDB6-3D7405927846}"/>
              </a:ext>
            </a:extLst>
          </p:cNvPr>
          <p:cNvSpPr txBox="1"/>
          <p:nvPr/>
        </p:nvSpPr>
        <p:spPr>
          <a:xfrm>
            <a:off x="7531193" y="1670994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FE890-B3F7-4561-BDD1-FAC2367133F1}"/>
              </a:ext>
            </a:extLst>
          </p:cNvPr>
          <p:cNvSpPr txBox="1"/>
          <p:nvPr/>
        </p:nvSpPr>
        <p:spPr>
          <a:xfrm>
            <a:off x="2739540" y="3129614"/>
            <a:ext cx="521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인천</a:t>
            </a:r>
            <a:r>
              <a:rPr lang="ko-KR" altLang="en-US" dirty="0"/>
              <a:t>을 통해 </a:t>
            </a:r>
            <a:r>
              <a:rPr lang="ko-KR" altLang="en-US" b="1" dirty="0"/>
              <a:t>서울</a:t>
            </a:r>
            <a:r>
              <a:rPr lang="ko-KR" altLang="en-US" dirty="0"/>
              <a:t>로 </a:t>
            </a:r>
            <a:r>
              <a:rPr lang="ko-KR" altLang="en-US" b="1" dirty="0" err="1"/>
              <a:t>가금티푸스</a:t>
            </a:r>
            <a:r>
              <a:rPr lang="ko-KR" altLang="en-US" dirty="0"/>
              <a:t> 유입 가능성 존재</a:t>
            </a:r>
            <a:endParaRPr lang="en-US" altLang="ko-KR" dirty="0"/>
          </a:p>
          <a:p>
            <a:r>
              <a:rPr lang="ko-KR" altLang="en-US" b="1" dirty="0"/>
              <a:t>인천</a:t>
            </a:r>
            <a:r>
              <a:rPr lang="ko-KR" altLang="en-US" dirty="0"/>
              <a:t>을 통해 </a:t>
            </a:r>
            <a:r>
              <a:rPr lang="ko-KR" altLang="en-US" b="1" dirty="0"/>
              <a:t>수원</a:t>
            </a:r>
            <a:r>
              <a:rPr lang="ko-KR" altLang="en-US" dirty="0"/>
              <a:t>으로 </a:t>
            </a:r>
            <a:r>
              <a:rPr lang="ko-KR" altLang="en-US" b="1" dirty="0" err="1"/>
              <a:t>브루셀라</a:t>
            </a:r>
            <a:r>
              <a:rPr lang="ko-KR" altLang="en-US" dirty="0"/>
              <a:t> 유입 가능성 존재</a:t>
            </a:r>
            <a:endParaRPr lang="en-US" altLang="ko-KR" dirty="0"/>
          </a:p>
          <a:p>
            <a:br>
              <a:rPr lang="en-US" altLang="ko-KR" dirty="0"/>
            </a:br>
            <a:r>
              <a:rPr lang="ko-KR" altLang="en-US" b="1" dirty="0"/>
              <a:t>결론</a:t>
            </a:r>
            <a:r>
              <a:rPr lang="en-US" altLang="ko-KR" dirty="0"/>
              <a:t>: </a:t>
            </a:r>
            <a:r>
              <a:rPr lang="ko-KR" altLang="en-US" b="1" dirty="0"/>
              <a:t>인천</a:t>
            </a:r>
            <a:r>
              <a:rPr lang="ko-KR" altLang="en-US" dirty="0"/>
              <a:t>에 </a:t>
            </a:r>
            <a:r>
              <a:rPr lang="ko-KR" altLang="en-US" b="1" dirty="0"/>
              <a:t>방역</a:t>
            </a:r>
            <a:r>
              <a:rPr lang="ko-KR" altLang="en-US" dirty="0"/>
              <a:t>을 </a:t>
            </a:r>
            <a:r>
              <a:rPr lang="ko-KR" altLang="en-US" b="1" dirty="0"/>
              <a:t>집중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C579BA-6268-4BC4-93D6-434229E45019}"/>
              </a:ext>
            </a:extLst>
          </p:cNvPr>
          <p:cNvSpPr/>
          <p:nvPr/>
        </p:nvSpPr>
        <p:spPr>
          <a:xfrm>
            <a:off x="4877409" y="433880"/>
            <a:ext cx="916230" cy="916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D93D3-E753-481C-8C67-B335F872CCBD}"/>
              </a:ext>
            </a:extLst>
          </p:cNvPr>
          <p:cNvSpPr txBox="1"/>
          <p:nvPr/>
        </p:nvSpPr>
        <p:spPr>
          <a:xfrm>
            <a:off x="4982660" y="728904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C0DEAB-8971-4522-AFD4-89FA66BF6D1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688387" y="1197405"/>
            <a:ext cx="334035" cy="334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8526A7B0-7F13-4CFB-A921-435A207B70D3}"/>
              </a:ext>
            </a:extLst>
          </p:cNvPr>
          <p:cNvSpPr/>
          <p:nvPr/>
        </p:nvSpPr>
        <p:spPr>
          <a:xfrm>
            <a:off x="5681097" y="1144834"/>
            <a:ext cx="375653" cy="48386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6289639-D568-4F4F-827B-A9E385EB4207}"/>
              </a:ext>
            </a:extLst>
          </p:cNvPr>
          <p:cNvSpPr/>
          <p:nvPr/>
        </p:nvSpPr>
        <p:spPr>
          <a:xfrm>
            <a:off x="4524545" y="1582211"/>
            <a:ext cx="916230" cy="9162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3937F4-EE13-4D7A-BCFF-40B8886241C4}"/>
              </a:ext>
            </a:extLst>
          </p:cNvPr>
          <p:cNvSpPr txBox="1"/>
          <p:nvPr/>
        </p:nvSpPr>
        <p:spPr>
          <a:xfrm>
            <a:off x="4640446" y="1855660"/>
            <a:ext cx="7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B96BA8D-34E5-4D30-9584-D54CE04D7128}"/>
              </a:ext>
            </a:extLst>
          </p:cNvPr>
          <p:cNvCxnSpPr>
            <a:cxnSpLocks/>
          </p:cNvCxnSpPr>
          <p:nvPr/>
        </p:nvCxnSpPr>
        <p:spPr>
          <a:xfrm>
            <a:off x="4233046" y="1679164"/>
            <a:ext cx="312798" cy="1971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곱하기 기호 30">
            <a:extLst>
              <a:ext uri="{FF2B5EF4-FFF2-40B4-BE49-F238E27FC236}">
                <a16:creationId xmlns:a16="http://schemas.microsoft.com/office/drawing/2014/main" id="{FE24C791-091E-442C-843B-FC55A4E04056}"/>
              </a:ext>
            </a:extLst>
          </p:cNvPr>
          <p:cNvSpPr/>
          <p:nvPr/>
        </p:nvSpPr>
        <p:spPr>
          <a:xfrm>
            <a:off x="4212237" y="1551329"/>
            <a:ext cx="375653" cy="48386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0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BDC4-0ED1-49A0-8752-91480891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물리적 거리</a:t>
            </a:r>
            <a:r>
              <a:rPr lang="ko-KR" altLang="en-US" dirty="0"/>
              <a:t>는 </a:t>
            </a:r>
            <a:r>
              <a:rPr lang="ko-KR" altLang="en-US" b="1" dirty="0"/>
              <a:t>고려하지 않음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동일 질병 </a:t>
            </a:r>
            <a:r>
              <a:rPr lang="ko-KR" altLang="en-US" dirty="0"/>
              <a:t>발생 지역은 </a:t>
            </a:r>
            <a:r>
              <a:rPr lang="ko-KR" altLang="en-US" b="1" dirty="0"/>
              <a:t>서로 관계 </a:t>
            </a:r>
            <a:r>
              <a:rPr lang="ko-KR" altLang="en-US" dirty="0"/>
              <a:t>있다고 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b="1" dirty="0"/>
              <a:t>서울</a:t>
            </a:r>
            <a:r>
              <a:rPr lang="ko-KR" altLang="en-US" sz="2000" dirty="0"/>
              <a:t>과 </a:t>
            </a:r>
            <a:r>
              <a:rPr lang="ko-KR" altLang="en-US" sz="2000" b="1" dirty="0"/>
              <a:t>제주도</a:t>
            </a:r>
            <a:r>
              <a:rPr lang="ko-KR" altLang="en-US" sz="2000" dirty="0"/>
              <a:t> </a:t>
            </a:r>
            <a:r>
              <a:rPr lang="en-US" altLang="ko-KR" sz="2000" dirty="0"/>
              <a:t>AI</a:t>
            </a:r>
            <a:r>
              <a:rPr lang="ko-KR" altLang="en-US" sz="2000" dirty="0"/>
              <a:t>발생은 상호 관계가 있다고 판단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원인</a:t>
            </a:r>
            <a:r>
              <a:rPr lang="en-US" altLang="ko-KR" sz="2000" dirty="0"/>
              <a:t>: </a:t>
            </a:r>
            <a:r>
              <a:rPr lang="ko-KR" altLang="en-US" sz="2000" dirty="0"/>
              <a:t>철새</a:t>
            </a:r>
            <a:r>
              <a:rPr lang="en-US" altLang="ko-KR" sz="2000" dirty="0"/>
              <a:t>, </a:t>
            </a:r>
            <a:r>
              <a:rPr lang="ko-KR" altLang="en-US" sz="2000" dirty="0"/>
              <a:t>수화물 등 </a:t>
            </a:r>
          </a:p>
        </p:txBody>
      </p:sp>
    </p:spTree>
    <p:extLst>
      <p:ext uri="{BB962C8B-B14F-4D97-AF65-F5344CB8AC3E}">
        <p14:creationId xmlns:p14="http://schemas.microsoft.com/office/powerpoint/2010/main" val="28901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157</Words>
  <Application>Microsoft Office PowerPoint</Application>
  <PresentationFormat>화면 슬라이드 쇼(16:9)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Dynamic  Graph를 이용한 가축 질병 방역 프로젝트</vt:lpstr>
      <vt:lpstr>목차</vt:lpstr>
      <vt:lpstr>제안 배경</vt:lpstr>
      <vt:lpstr>프로젝트 소개</vt:lpstr>
      <vt:lpstr>구현 방식 설명</vt:lpstr>
      <vt:lpstr>예시)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오 준협</cp:lastModifiedBy>
  <cp:revision>179</cp:revision>
  <dcterms:created xsi:type="dcterms:W3CDTF">2013-08-21T19:17:07Z</dcterms:created>
  <dcterms:modified xsi:type="dcterms:W3CDTF">2018-09-08T07:31:38Z</dcterms:modified>
</cp:coreProperties>
</file>