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51FFB-ADDE-4C2F-B854-6C987B66708D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B2EE3-1DEE-4253-ACA2-ED7FBBEC85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3392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51FFB-ADDE-4C2F-B854-6C987B66708D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B2EE3-1DEE-4253-ACA2-ED7FBBEC85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517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51FFB-ADDE-4C2F-B854-6C987B66708D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B2EE3-1DEE-4253-ACA2-ED7FBBEC85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552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51FFB-ADDE-4C2F-B854-6C987B66708D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B2EE3-1DEE-4253-ACA2-ED7FBBEC85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7056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51FFB-ADDE-4C2F-B854-6C987B66708D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B2EE3-1DEE-4253-ACA2-ED7FBBEC85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734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51FFB-ADDE-4C2F-B854-6C987B66708D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B2EE3-1DEE-4253-ACA2-ED7FBBEC85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6432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51FFB-ADDE-4C2F-B854-6C987B66708D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B2EE3-1DEE-4253-ACA2-ED7FBBEC85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528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51FFB-ADDE-4C2F-B854-6C987B66708D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B2EE3-1DEE-4253-ACA2-ED7FBBEC85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6910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51FFB-ADDE-4C2F-B854-6C987B66708D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B2EE3-1DEE-4253-ACA2-ED7FBBEC85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1659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51FFB-ADDE-4C2F-B854-6C987B66708D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B2EE3-1DEE-4253-ACA2-ED7FBBEC85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9008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51FFB-ADDE-4C2F-B854-6C987B66708D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B2EE3-1DEE-4253-ACA2-ED7FBBEC85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844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151FFB-ADDE-4C2F-B854-6C987B66708D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B2EE3-1DEE-4253-ACA2-ED7FBBEC85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7906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53915" y="457200"/>
            <a:ext cx="2136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메인페이지</a:t>
            </a:r>
            <a:r>
              <a:rPr lang="ko-KR" altLang="en-US" dirty="0" smtClean="0"/>
              <a:t> 화면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066118"/>
            <a:ext cx="5671038" cy="46488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4231" y="1066119"/>
            <a:ext cx="5037992" cy="4648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360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9423" y="474785"/>
            <a:ext cx="2391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로그인 화면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248" y="1107831"/>
            <a:ext cx="5288690" cy="454562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597161" y="474785"/>
            <a:ext cx="2391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회원가입 화면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7788" y="1107831"/>
            <a:ext cx="5583115" cy="4545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046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250" y="752475"/>
            <a:ext cx="9391651" cy="5024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759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7700"/>
            <a:ext cx="12202064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331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5" y="14815"/>
            <a:ext cx="10213861" cy="6843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370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" y="947796"/>
            <a:ext cx="12163425" cy="4974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020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1686" y="0"/>
            <a:ext cx="74991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252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04288"/>
            <a:ext cx="12192000" cy="5249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208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6</Words>
  <Application>Microsoft Office PowerPoint</Application>
  <PresentationFormat>와이드스크린</PresentationFormat>
  <Paragraphs>3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multicampus</dc:creator>
  <cp:lastModifiedBy>multicampus</cp:lastModifiedBy>
  <cp:revision>7</cp:revision>
  <dcterms:created xsi:type="dcterms:W3CDTF">2020-01-16T03:10:04Z</dcterms:created>
  <dcterms:modified xsi:type="dcterms:W3CDTF">2020-01-17T04:39:46Z</dcterms:modified>
</cp:coreProperties>
</file>