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SpecialPlsOnTitleSld="0" saveSubsetFonts="1">
  <p:sldMasterIdLst>
    <p:sldMasterId id="2147483672" r:id="rId1"/>
  </p:sldMasterIdLst>
  <p:notesMasterIdLst>
    <p:notesMasterId r:id="rId2"/>
  </p:notesMasterIdLst>
  <p:handoutMasterIdLst>
    <p:handoutMasterId r:id="rId3"/>
  </p:handoutMasterIdLst>
  <p:sldIdLst>
    <p:sldId id="256" r:id="rId4"/>
    <p:sldId id="257" r:id="rId5"/>
    <p:sldId id="258" r:id="rId6"/>
    <p:sldId id="259" r:id="rId7"/>
    <p:sldId id="260" r:id="rId8"/>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id="{B68C2B71-D818-4E74-B3D0-24D0F8C917E3}" name="서비스개요">
          <p14:sldIdLst>
            <p14:sldId id="256"/>
          </p14:sldIdLst>
        </p14:section>
        <p14:section id="{FF903505-45CE-4FDE-900C-B7F30543DFE6}" name="프로세스">
          <p14:sldIdLst>
            <p14:sldId id="257"/>
            <p14:sldId id="258"/>
            <p14:sldId id="259"/>
            <p14:sldId id="260"/>
          </p14:sldIdLst>
        </p14:section>
      </p14:sectionLst>
    </p:ext>
  </p:extLst>
</p:presentation>
</file>

<file path=ppt/commentAuthors.xml><?xml version="1.0" encoding="utf-8"?>
<p:cmAuthorLs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mAuthor id="0" name="enjoyworks" initials="e" lastIdx="17" clrIdx="0"/>
</p:cmAuthorLst>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showNarration="1">
    <p:present/>
    <p:sldAll/>
    <p:penClr>
      <a:prstClr val="red"/>
    </p:penClr>
    <p:extLst>
      <p:ext uri="{2FDB2607-1784-4EEB-B798-7EB5836EED8A}">
        <p14:showMediaCtrls xmlns:p14="http://schemas.microsoft.com/office/powerpoint/2010/main" val="1"/>
      </p:ext>
    </p:extLst>
  </p:showPr>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13281" autoAdjust="0"/>
    <p:restoredTop sz="92384" autoAdjust="0"/>
  </p:normalViewPr>
  <p:slideViewPr>
    <p:cSldViewPr>
      <p:cViewPr>
        <p:scale>
          <a:sx n="110" d="100"/>
          <a:sy n="110" d="100"/>
        </p:scale>
        <p:origin x="432" y="102"/>
      </p:cViewPr>
      <p:guideLst>
        <p:guide orient="horz" pos="2157"/>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5"/>
        <p:guide pos="2139"/>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presProps" Target="presProps.xml"  /><Relationship Id="rId11" Type="http://schemas.openxmlformats.org/officeDocument/2006/relationships/viewProps" Target="viewProps.xml"  /><Relationship Id="rId12" Type="http://schemas.openxmlformats.org/officeDocument/2006/relationships/theme" Target="theme/theme1.xml"  /><Relationship Id="rId13" Type="http://schemas.openxmlformats.org/officeDocument/2006/relationships/tableStyles" Target="tableStyles.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commentAuthors" Target="commentAuthor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anchor="b"/>
          <a:lstStyle>
            <a:lvl1pPr algn="r">
              <a:defRPr sz="1200"/>
            </a:lvl1pPr>
          </a:lstStyle>
          <a:p>
            <a:pPr lvl="0">
              <a:defRPr/>
            </a:pPr>
            <a:fld id="{AF36E0AB-72DB-4914-B63B-4064A28DAAD3}" type="slidenum">
              <a:rPr lang="ko-KR" altLang="en-US"/>
              <a:pPr lvl="0">
                <a:defRPr/>
              </a:pPr>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45659" cy="496332"/>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a:lstStyle>
            <a:lvl1pPr algn="r">
              <a:defRPr sz="1200"/>
            </a:lvl1pPr>
          </a:lstStyle>
          <a:p>
            <a:pPr lvl="0">
              <a:defRPr/>
            </a:pPr>
            <a:fld id="{98FBB39A-9110-43FD-8DF2-684D1523A0BC}" type="datetime1">
              <a:rPr lang="ko-KR" altLang="en-US"/>
              <a:pPr lvl="0">
                <a:defRPr/>
              </a:pPr>
              <a:t>2021-08-22</a:t>
            </a:fld>
            <a:endParaRPr lang="ko-KR" altLang="en-US"/>
          </a:p>
        </p:txBody>
      </p:sp>
      <p:sp>
        <p:nvSpPr>
          <p:cNvPr id="4" name="슬라이드 이미지 개체 틀 3"/>
          <p:cNvSpPr>
            <a:spLocks noGrp="1" noRot="1" noChangeAspect="1" noTextEdi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anchor="b"/>
          <a:lstStyle>
            <a:lvl1pPr algn="l">
              <a:defRPr sz="1200"/>
            </a:lvl1pPr>
          </a:lstStyle>
          <a:p>
            <a:pPr lvl="0">
              <a:defRPr/>
            </a:pPr>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anchor="b"/>
          <a:lstStyle>
            <a:lvl1pPr algn="r">
              <a:defRPr sz="1200"/>
            </a:lvl1pPr>
          </a:lstStyle>
          <a:p>
            <a:pPr lvl="0">
              <a:defRPr/>
            </a:pPr>
            <a:fld id="{C7C86328-D4B1-4A1C-AA9B-B5511E95EE22}"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ko-KR" altLang="en-US"/>
              <a:t>서비스 개요</a:t>
            </a:r>
            <a:endParaRPr lang="ko-KR" altLang="en-US"/>
          </a:p>
        </p:txBody>
      </p:sp>
      <p:graphicFrame>
        <p:nvGraphicFramePr>
          <p:cNvPr id="3" name="표 2"/>
          <p:cNvGraphicFramePr>
            <a:graphicFrameLocks noGrp="1"/>
          </p:cNvGraphicFramePr>
          <p:nvPr/>
        </p:nvGraphicFramePr>
        <p:xfrm>
          <a:off x="1052270" y="1556792"/>
          <a:ext cx="9796258" cy="4566973"/>
        </p:xfrm>
        <a:graphic>
          <a:graphicData uri="http://schemas.openxmlformats.org/drawingml/2006/table">
            <a:tbl>
              <a:tblPr>
                <a:tableStyleId>{5C22544A-7EE6-4342-B048-85BDC9FD1C3A}</a:tableStyleId>
              </a:tblPr>
              <a:tblGrid>
                <a:gridCol w="1318078"/>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gridCol w="282606"/>
              </a:tblGrid>
              <a:tr h="260216">
                <a:tc>
                  <a:txBody>
                    <a:bodyPr vert="horz" lIns="91440" tIns="45720" rIns="91440" bIns="45720" anchor="ctr" anchorCtr="0"/>
                    <a:p>
                      <a:pPr algn="ctr" latinLnBrk="1">
                        <a:defRPr/>
                      </a:pPr>
                      <a:r>
                        <a:rPr lang="ko-KR" altLang="en-US" sz="1000" b="1">
                          <a:solidFill>
                            <a:schemeClr val="tx1"/>
                          </a:solidFill>
                        </a:rPr>
                        <a:t>구분</a:t>
                      </a:r>
                      <a:endParaRPr lang="ko-KR" altLang="en-US" sz="1000" b="1">
                        <a:solidFill>
                          <a:schemeClr val="tx1"/>
                        </a:solidFill>
                      </a:endParaRPr>
                    </a:p>
                  </a:txBody>
                  <a:tcPr marL="91440" marR="91440" anchor="ctr">
                    <a:lnR w="3175" cap="flat" cmpd="sng" algn="ctr">
                      <a:solidFill>
                        <a:schemeClr val="bg1">
                          <a:lumMod val="75000"/>
                        </a:schemeClr>
                      </a:solidFill>
                      <a:prstDash val="solid"/>
                      <a:round/>
                    </a:lnR>
                    <a:lnT w="3175" cap="flat" cmpd="sng" algn="ctr">
                      <a:noFill/>
                      <a:prstDash val="solid"/>
                      <a:round/>
                    </a:lnT>
                    <a:lnB w="3175" cap="flat" cmpd="sng" algn="ctr">
                      <a:solidFill>
                        <a:schemeClr val="bg1">
                          <a:lumMod val="75000"/>
                        </a:schemeClr>
                      </a:solidFill>
                      <a:prstDash val="solid"/>
                      <a:round/>
                    </a:lnB>
                    <a:solidFill>
                      <a:schemeClr val="bg1">
                        <a:lumMod val="85000"/>
                      </a:schemeClr>
                    </a:solidFill>
                  </a:tcPr>
                </a:tc>
                <a:tc gridSpan="30">
                  <a:txBody>
                    <a:bodyPr vert="horz" lIns="91440" tIns="45720" rIns="91440" bIns="45720" anchor="ctr" anchorCtr="0"/>
                    <a:p>
                      <a:pPr marL="0" marR="0" indent="0" algn="ctr" defTabSz="914400" rtl="0" eaLnBrk="1" latinLnBrk="1" hangingPunct="1">
                        <a:lnSpc>
                          <a:spcPct val="100000"/>
                        </a:lnSpc>
                        <a:spcBef>
                          <a:spcPts val="0"/>
                        </a:spcBef>
                        <a:spcAft>
                          <a:spcPts val="0"/>
                        </a:spcAft>
                        <a:buClrTx/>
                        <a:buFontTx/>
                        <a:buNone/>
                        <a:defRPr/>
                      </a:pPr>
                      <a:r>
                        <a:rPr lang="ko-KR" altLang="en-US" sz="1000" b="1">
                          <a:solidFill>
                            <a:schemeClr val="tx1"/>
                          </a:solidFill>
                        </a:rPr>
                        <a:t>내용</a:t>
                      </a:r>
                      <a:endParaRPr lang="ko-KR" altLang="en-US" sz="1000" b="1">
                        <a:solidFill>
                          <a:schemeClr val="tx1"/>
                        </a:solidFill>
                      </a:endParaRPr>
                    </a:p>
                  </a:txBody>
                  <a:tcPr marL="91440" marR="91440" anchor="ctr">
                    <a:lnL w="3175" cap="flat" cmpd="sng" algn="ctr">
                      <a:solidFill>
                        <a:schemeClr val="bg1">
                          <a:lumMod val="75000"/>
                        </a:schemeClr>
                      </a:solidFill>
                      <a:prstDash val="solid"/>
                      <a:round/>
                    </a:lnL>
                    <a:lnR w="3175" cap="flat" cmpd="sng" algn="ctr">
                      <a:noFill/>
                      <a:prstDash val="solid"/>
                      <a:round/>
                    </a:lnR>
                    <a:lnT w="3175" cap="flat" cmpd="sng" algn="ctr">
                      <a:noFill/>
                      <a:prstDash val="solid"/>
                      <a:round/>
                    </a:lnT>
                    <a:lnB w="3175" cap="flat" cmpd="sng" algn="ctr">
                      <a:solidFill>
                        <a:schemeClr val="bg1">
                          <a:lumMod val="75000"/>
                        </a:schemeClr>
                      </a:solidFill>
                      <a:prstDash val="solid"/>
                      <a:round/>
                    </a:lnB>
                    <a:solidFill>
                      <a:schemeClr val="bg1">
                        <a:lumMod val="85000"/>
                      </a:schemeClr>
                    </a:solidFill>
                  </a:tcPr>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r>
              <a:tr h="551915">
                <a:tc>
                  <a:txBody>
                    <a:bodyPr vert="horz" lIns="91440" tIns="45720" rIns="91440" bIns="45720" anchor="ctr" anchorCtr="0"/>
                    <a:p>
                      <a:pPr algn="ctr" latinLnBrk="1">
                        <a:lnSpc>
                          <a:spcPct val="120000"/>
                        </a:lnSpc>
                        <a:defRPr/>
                      </a:pPr>
                      <a:r>
                        <a:rPr lang="ko-KR" altLang="en-US" sz="900">
                          <a:solidFill>
                            <a:schemeClr val="tx1"/>
                          </a:solidFill>
                          <a:latin typeface="+mn-ea"/>
                          <a:ea typeface="+mn-ea"/>
                          <a:cs typeface="+mn-cs"/>
                        </a:rPr>
                        <a:t>기획배경</a:t>
                      </a:r>
                      <a:endParaRPr lang="ko-KR" altLang="en-US" sz="9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gridSpan="30">
                  <a:txBody>
                    <a:bodyPr vert="horz" lIns="91440" tIns="45720" rIns="91440" bIns="45720" anchor="ctr" anchorCtr="0"/>
                    <a:p>
                      <a:pPr marL="171450" indent="-171450" algn="just" latinLnBrk="1">
                        <a:lnSpc>
                          <a:spcPct val="130000"/>
                        </a:lnSpc>
                        <a:buFont typeface="Arial"/>
                        <a:buChar char="•"/>
                        <a:defRPr/>
                      </a:pPr>
                      <a:r>
                        <a:rPr lang="ko-KR" altLang="en-US" sz="900">
                          <a:solidFill>
                            <a:schemeClr val="tx1"/>
                          </a:solidFill>
                          <a:latin typeface="+mn-ea"/>
                          <a:ea typeface="+mn-ea"/>
                          <a:cs typeface="+mn-cs"/>
                        </a:rPr>
                        <a:t>패션 트랜드를 쉽게 파악하기를 원하며</a:t>
                      </a:r>
                      <a:r>
                        <a:rPr lang="en-US" altLang="ko-KR" sz="900">
                          <a:solidFill>
                            <a:schemeClr val="tx1"/>
                          </a:solidFill>
                          <a:latin typeface="+mn-ea"/>
                          <a:ea typeface="+mn-ea"/>
                          <a:cs typeface="+mn-cs"/>
                        </a:rPr>
                        <a:t>,</a:t>
                      </a:r>
                      <a:r>
                        <a:rPr lang="ko-KR" altLang="en-US" sz="900">
                          <a:solidFill>
                            <a:schemeClr val="tx1"/>
                          </a:solidFill>
                          <a:latin typeface="+mn-ea"/>
                          <a:ea typeface="+mn-ea"/>
                          <a:cs typeface="+mn-cs"/>
                        </a:rPr>
                        <a:t> 패션에 관심있는 사람들끼리 룩을 공유할 수 있는 공간 필요</a:t>
                      </a: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lnL>
                    <a:lnR w="3175" cap="flat" cmpd="sng" algn="ctr">
                      <a:noFill/>
                      <a:prstDash val="solid"/>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r>
              <a:tr h="504056">
                <a:tc>
                  <a:txBody>
                    <a:bodyPr vert="horz" lIns="91440" tIns="45720" rIns="91440" bIns="45720" anchor="ctr" anchorCtr="0"/>
                    <a:p>
                      <a:pPr algn="ctr" latinLnBrk="1">
                        <a:lnSpc>
                          <a:spcPct val="120000"/>
                        </a:lnSpc>
                        <a:defRPr/>
                      </a:pPr>
                      <a:r>
                        <a:rPr lang="ko-KR" altLang="en-US" sz="900">
                          <a:solidFill>
                            <a:schemeClr val="tx1"/>
                          </a:solidFill>
                          <a:latin typeface="+mn-ea"/>
                          <a:ea typeface="+mn-ea"/>
                          <a:cs typeface="+mn-cs"/>
                        </a:rPr>
                        <a:t>기획목적</a:t>
                      </a:r>
                      <a:endParaRPr lang="ko-KR" altLang="en-US" sz="9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gridSpan="30">
                  <a:txBody>
                    <a:bodyPr vert="horz" lIns="91440" tIns="45720" rIns="91440" bIns="45720" anchor="ctr" anchorCtr="0"/>
                    <a:p>
                      <a:pPr marL="171450" indent="-171450" algn="just" latinLnBrk="1">
                        <a:lnSpc>
                          <a:spcPct val="130000"/>
                        </a:lnSpc>
                        <a:buFont typeface="Arial"/>
                        <a:buChar char="•"/>
                        <a:defRPr/>
                      </a:pPr>
                      <a:r>
                        <a:rPr lang="ko-KR" altLang="en-US" sz="900">
                          <a:solidFill>
                            <a:schemeClr val="tx1"/>
                          </a:solidFill>
                          <a:latin typeface="+mn-ea"/>
                          <a:ea typeface="+mn-ea"/>
                          <a:cs typeface="+mn-cs"/>
                        </a:rPr>
                        <a:t>패션에 관심있는 사람들끼리 자신의 룩을 공유하고 소통할 수 있는 공간 마련</a:t>
                      </a: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lnL>
                    <a:lnR w="3175" cap="flat" cmpd="sng" algn="ctr">
                      <a:noFill/>
                      <a:prstDash val="solid"/>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r>
              <a:tr h="504056">
                <a:tc>
                  <a:txBody>
                    <a:bodyPr vert="horz" lIns="91440" tIns="45720" rIns="91440" bIns="45720" anchor="ctr" anchorCtr="0"/>
                    <a:p>
                      <a:pPr algn="ctr" latinLnBrk="1">
                        <a:lnSpc>
                          <a:spcPct val="120000"/>
                        </a:lnSpc>
                        <a:defRPr/>
                      </a:pPr>
                      <a:r>
                        <a:rPr lang="ko-KR" altLang="en-US" sz="900">
                          <a:solidFill>
                            <a:schemeClr val="tx1"/>
                          </a:solidFill>
                          <a:latin typeface="+mn-ea"/>
                          <a:ea typeface="+mn-ea"/>
                          <a:cs typeface="+mn-cs"/>
                        </a:rPr>
                        <a:t>기대효과</a:t>
                      </a:r>
                      <a:endParaRPr lang="ko-KR" altLang="en-US" sz="9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gridSpan="30">
                  <a:txBody>
                    <a:bodyPr vert="horz" lIns="91440" tIns="45720" rIns="91440" bIns="45720" anchor="ctr" anchorCtr="0"/>
                    <a:p>
                      <a:pPr marL="171450" indent="-171450" algn="just" latinLnBrk="1">
                        <a:lnSpc>
                          <a:spcPct val="130000"/>
                        </a:lnSpc>
                        <a:buFont typeface="Arial"/>
                        <a:buChar char="•"/>
                        <a:defRPr/>
                      </a:pPr>
                      <a:r>
                        <a:rPr lang="ko-KR" altLang="en-US" sz="900">
                          <a:solidFill>
                            <a:schemeClr val="tx1"/>
                          </a:solidFill>
                          <a:latin typeface="+mn-ea"/>
                          <a:ea typeface="+mn-ea"/>
                          <a:cs typeface="+mn-cs"/>
                        </a:rPr>
                        <a:t>인기 게시글</a:t>
                      </a:r>
                      <a:r>
                        <a:rPr lang="en-US" altLang="ko-KR" sz="900">
                          <a:solidFill>
                            <a:schemeClr val="tx1"/>
                          </a:solidFill>
                          <a:latin typeface="+mn-ea"/>
                          <a:ea typeface="+mn-ea"/>
                          <a:cs typeface="+mn-cs"/>
                        </a:rPr>
                        <a:t>,</a:t>
                      </a:r>
                      <a:r>
                        <a:rPr lang="ko-KR" altLang="en-US" sz="900">
                          <a:solidFill>
                            <a:schemeClr val="tx1"/>
                          </a:solidFill>
                          <a:latin typeface="+mn-ea"/>
                          <a:ea typeface="+mn-ea"/>
                          <a:cs typeface="+mn-cs"/>
                        </a:rPr>
                        <a:t> 검색어 등을 통해 손쉽게 패션 트렌드를 파악 할 수 있음</a:t>
                      </a:r>
                      <a:endParaRPr lang="ko-KR" altLang="en-US" sz="900">
                        <a:solidFill>
                          <a:schemeClr val="tx1"/>
                        </a:solidFill>
                        <a:latin typeface="+mn-ea"/>
                        <a:ea typeface="+mn-ea"/>
                        <a:cs typeface="+mn-cs"/>
                      </a:endParaRPr>
                    </a:p>
                    <a:p>
                      <a:pPr marL="171450" indent="-171450" algn="just" latinLnBrk="1">
                        <a:lnSpc>
                          <a:spcPct val="130000"/>
                        </a:lnSpc>
                        <a:buFont typeface="Arial"/>
                        <a:buChar char="•"/>
                        <a:defRPr/>
                      </a:pPr>
                      <a:r>
                        <a:rPr lang="ko-KR" altLang="en-US" sz="900">
                          <a:solidFill>
                            <a:schemeClr val="tx1"/>
                          </a:solidFill>
                          <a:latin typeface="+mn-ea"/>
                          <a:ea typeface="+mn-ea"/>
                          <a:cs typeface="+mn-cs"/>
                        </a:rPr>
                        <a:t>자신의 룩을 공유하고 소통할 수 있음</a:t>
                      </a: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lnL>
                    <a:lnR w="3175" cap="flat" cmpd="sng" algn="ctr">
                      <a:noFill/>
                      <a:prstDash val="solid"/>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r>
              <a:tr h="504056">
                <a:tc>
                  <a:txBody>
                    <a:bodyPr vert="horz" lIns="91440" tIns="45720" rIns="91440" bIns="45720" anchor="ctr" anchorCtr="0"/>
                    <a:p>
                      <a:pPr algn="ctr" latinLnBrk="1">
                        <a:lnSpc>
                          <a:spcPct val="120000"/>
                        </a:lnSpc>
                        <a:defRPr/>
                      </a:pPr>
                      <a:r>
                        <a:rPr lang="ko-KR" altLang="en-US" sz="900">
                          <a:solidFill>
                            <a:schemeClr val="tx1"/>
                          </a:solidFill>
                          <a:latin typeface="+mn-ea"/>
                          <a:ea typeface="+mn-ea"/>
                          <a:cs typeface="+mn-cs"/>
                        </a:rPr>
                        <a:t>기능요약</a:t>
                      </a:r>
                      <a:endParaRPr lang="ko-KR" altLang="en-US" sz="9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gridSpan="30">
                  <a:txBody>
                    <a:bodyPr vert="horz" lIns="91440" tIns="45720" rIns="91440" bIns="45720" anchor="ctr" anchorCtr="0"/>
                    <a:p>
                      <a:pPr marL="171450" indent="-171450" algn="just" latinLnBrk="1">
                        <a:lnSpc>
                          <a:spcPct val="130000"/>
                        </a:lnSpc>
                        <a:buFont typeface="Arial"/>
                        <a:buChar char="•"/>
                        <a:defRPr/>
                      </a:pPr>
                      <a:r>
                        <a:rPr lang="ko-KR" altLang="en-US" sz="900">
                          <a:solidFill>
                            <a:schemeClr val="tx1"/>
                          </a:solidFill>
                          <a:latin typeface="+mn-ea"/>
                          <a:ea typeface="+mn-ea"/>
                          <a:cs typeface="+mn-cs"/>
                        </a:rPr>
                        <a:t>게시글을 작성하여 본인의 룩을 공유할수 있으며</a:t>
                      </a:r>
                      <a:r>
                        <a:rPr lang="en-US" altLang="ko-KR" sz="900">
                          <a:solidFill>
                            <a:schemeClr val="tx1"/>
                          </a:solidFill>
                          <a:latin typeface="+mn-ea"/>
                          <a:ea typeface="+mn-ea"/>
                          <a:cs typeface="+mn-cs"/>
                        </a:rPr>
                        <a:t>,</a:t>
                      </a:r>
                      <a:r>
                        <a:rPr lang="ko-KR" altLang="en-US" sz="900">
                          <a:solidFill>
                            <a:schemeClr val="tx1"/>
                          </a:solidFill>
                          <a:latin typeface="+mn-ea"/>
                          <a:ea typeface="+mn-ea"/>
                          <a:cs typeface="+mn-cs"/>
                        </a:rPr>
                        <a:t> 다른사람의 홈에 방문하여 룩을 보거나 대화를 할 수 있음</a:t>
                      </a:r>
                      <a:endParaRPr lang="ko-KR" altLang="en-US"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lnL>
                    <a:lnR w="3175" cap="flat" cmpd="sng" algn="ctr">
                      <a:noFill/>
                      <a:prstDash val="solid"/>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r>
              <a:tr h="147693">
                <a:tc gridSpan="31">
                  <a:txBody>
                    <a:bodyPr vert="horz" lIns="91440" tIns="45720" rIns="91440" bIns="45720" anchor="ctr" anchorCtr="0"/>
                    <a:p>
                      <a:pPr algn="ctr" latinLnBrk="1">
                        <a:lnSpc>
                          <a:spcPct val="120000"/>
                        </a:lnSpc>
                        <a:defRPr/>
                      </a:pPr>
                      <a:endParaRPr lang="ko-KR" altLang="en-US" sz="900">
                        <a:solidFill>
                          <a:schemeClr val="tx1"/>
                        </a:solidFill>
                        <a:latin typeface="+mn-ea"/>
                        <a:ea typeface="+mn-ea"/>
                        <a:cs typeface="+mn-cs"/>
                      </a:endParaRPr>
                    </a:p>
                  </a:txBody>
                  <a:tcPr marL="91440" marR="91440" anchor="ctr">
                    <a:lnR w="3175" cap="flat" cmpd="sng" algn="ctr">
                      <a:noFill/>
                      <a:prstDash val="solid"/>
                      <a:round/>
                    </a:lnR>
                    <a:lnT w="3175" cap="flat" cmpd="sng" algn="ctr">
                      <a:noFill/>
                      <a:prstDash val="sysDot"/>
                      <a:round/>
                    </a:lnT>
                    <a:lnB w="3175" cap="flat" cmpd="sng" algn="ctr">
                      <a:solidFill>
                        <a:schemeClr val="bg1">
                          <a:lumMod val="75000"/>
                        </a:schemeClr>
                      </a:solidFill>
                      <a:prstDash val="solid"/>
                      <a:round/>
                    </a:lnB>
                    <a:noFill/>
                  </a:tcPr>
                </a:tc>
                <a:tc hMerge="1">
                  <a:txBody>
                    <a:bodyPr/>
                    <a:p>
                      <a:pPr marL="171450" indent="-171450" algn="just" latinLnBrk="1">
                        <a:lnSpc>
                          <a:spcPct val="130000"/>
                        </a:lnSpc>
                        <a:buFont typeface="Arial"/>
                        <a:buChar char="•"/>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lnL>
                    <a:lnR w="3175" cap="flat" cmpd="sng" algn="ctr">
                      <a:noFill/>
                      <a:prstDash val="solid"/>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c hMerge="1">
                  <a:txBody>
                    <a:bodyPr/>
                    <a:p>
                      <a:pPr latinLnBrk="1">
                        <a:defRPr/>
                      </a:pPr>
                      <a:endParaRPr lang="ko-KR" altLang="en-US"/>
                    </a:p>
                  </a:txBody>
                  <a:tcPr marL="91440" marR="91440"/>
                </a:tc>
              </a:tr>
              <a:tr h="291709">
                <a:tc rowSpan="2">
                  <a:txBody>
                    <a:bodyPr vert="horz" lIns="91440" tIns="45720" rIns="91440" bIns="45720" anchor="ctr" anchorCtr="0"/>
                    <a:p>
                      <a:pPr algn="ctr" latinLnBrk="1">
                        <a:lnSpc>
                          <a:spcPct val="120000"/>
                        </a:lnSpc>
                        <a:defRPr/>
                      </a:pPr>
                      <a:r>
                        <a:rPr lang="ko-KR" altLang="en-US" sz="900">
                          <a:solidFill>
                            <a:schemeClr val="tx1"/>
                          </a:solidFill>
                          <a:latin typeface="+mn-ea"/>
                          <a:ea typeface="+mn-ea"/>
                          <a:cs typeface="+mn-cs"/>
                        </a:rPr>
                        <a:t>기획일정</a:t>
                      </a:r>
                      <a:endParaRPr lang="ko-KR" altLang="en-US" sz="9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solidFill>
                      <a:schemeClr val="bg1">
                        <a:lumMod val="95000"/>
                      </a:schemeClr>
                    </a:solidFill>
                  </a:tcPr>
                </a:tc>
                <a:tc gridSpan="7">
                  <a:txBody>
                    <a:bodyPr vert="horz" lIns="91440" tIns="45720" rIns="91440" bIns="45720" anchor="ctr" anchorCtr="0"/>
                    <a:p>
                      <a:pPr marL="0" indent="0" algn="just" latinLnBrk="1">
                        <a:lnSpc>
                          <a:spcPct val="130000"/>
                        </a:lnSpc>
                        <a:buFont typeface="Arial"/>
                        <a:buNone/>
                        <a:defRPr/>
                      </a:pPr>
                      <a:r>
                        <a:rPr lang="en-US" altLang="ko-KR" sz="800">
                          <a:solidFill>
                            <a:schemeClr val="tx1"/>
                          </a:solidFill>
                          <a:latin typeface="+mn-ea"/>
                          <a:ea typeface="+mn-ea"/>
                          <a:cs typeface="+mn-cs"/>
                        </a:rPr>
                        <a:t>1W</a:t>
                      </a:r>
                      <a:endParaRPr lang="en-US" altLang="ko-KR" sz="8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solidFill>
                      <a:schemeClr val="bg1">
                        <a:lumMod val="95000"/>
                      </a:schemeClr>
                    </a:solidFill>
                  </a:tcPr>
                </a:tc>
                <a:tc hMerge="1">
                  <a:txBody>
                    <a:bodyPr/>
                    <a:p>
                      <a:pPr marL="0" indent="0" algn="just" latinLnBrk="1">
                        <a:lnSpc>
                          <a:spcPct val="130000"/>
                        </a:lnSpc>
                        <a:buFont typeface="Arial"/>
                        <a:buNone/>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noFill/>
                  </a:tcPr>
                </a:tc>
                <a:tc hMerge="1">
                  <a:txBody>
                    <a:bodyPr/>
                    <a:p>
                      <a:pPr marL="0" indent="0" algn="just" latinLnBrk="1">
                        <a:lnSpc>
                          <a:spcPct val="130000"/>
                        </a:lnSpc>
                        <a:buFont typeface="Arial"/>
                        <a:buNone/>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noFill/>
                  </a:tcPr>
                </a:tc>
                <a:tc hMerge="1">
                  <a:txBody>
                    <a:bodyPr/>
                    <a:p>
                      <a:pPr marL="0" indent="0" algn="just" latinLnBrk="1">
                        <a:lnSpc>
                          <a:spcPct val="130000"/>
                        </a:lnSpc>
                        <a:buFont typeface="Arial"/>
                        <a:buNone/>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noFill/>
                  </a:tcPr>
                </a:tc>
                <a:tc hMerge="1">
                  <a:txBody>
                    <a:bodyPr/>
                    <a:p>
                      <a:pPr marL="0" indent="0" algn="just" latinLnBrk="1">
                        <a:lnSpc>
                          <a:spcPct val="130000"/>
                        </a:lnSpc>
                        <a:buFont typeface="Arial"/>
                        <a:buNone/>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noFill/>
                  </a:tcPr>
                </a:tc>
                <a:tc hMerge="1">
                  <a:txBody>
                    <a:bodyPr/>
                    <a:p>
                      <a:pPr marL="0" indent="0" algn="just" latinLnBrk="1">
                        <a:lnSpc>
                          <a:spcPct val="130000"/>
                        </a:lnSpc>
                        <a:buFont typeface="Arial"/>
                        <a:buNone/>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noFill/>
                  </a:tcPr>
                </a:tc>
                <a:tc hMerge="1">
                  <a:txBody>
                    <a:bodyPr/>
                    <a:p>
                      <a:pPr marL="0" indent="0" algn="just" latinLnBrk="1">
                        <a:lnSpc>
                          <a:spcPct val="130000"/>
                        </a:lnSpc>
                        <a:buFont typeface="Arial"/>
                        <a:buNone/>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noFill/>
                  </a:tcPr>
                </a:tc>
                <a:tc gridSpan="7">
                  <a:txBody>
                    <a:bodyPr vert="horz" lIns="91440" tIns="45720" rIns="91440" bIns="45720" anchor="ctr" anchorCtr="0"/>
                    <a:p>
                      <a:pPr marL="0" indent="0" algn="just" latinLnBrk="1">
                        <a:lnSpc>
                          <a:spcPct val="130000"/>
                        </a:lnSpc>
                        <a:buFont typeface="Arial"/>
                        <a:buNone/>
                        <a:defRPr/>
                      </a:pPr>
                      <a:r>
                        <a:rPr lang="en-US" altLang="ko-KR" sz="800">
                          <a:solidFill>
                            <a:schemeClr val="tx1"/>
                          </a:solidFill>
                          <a:latin typeface="+mn-ea"/>
                          <a:ea typeface="+mn-ea"/>
                          <a:cs typeface="+mn-cs"/>
                        </a:rPr>
                        <a:t>2W</a:t>
                      </a:r>
                      <a:endParaRPr lang="en-US" altLang="ko-KR" sz="8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solidFill>
                      <a:schemeClr val="bg1">
                        <a:lumMod val="95000"/>
                      </a:schemeClr>
                    </a:solidFill>
                  </a:tcPr>
                </a:tc>
                <a:tc hMerge="1">
                  <a:txBody>
                    <a:bodyPr/>
                    <a:p>
                      <a:pPr marL="0" indent="0" algn="just" latinLnBrk="1">
                        <a:lnSpc>
                          <a:spcPct val="130000"/>
                        </a:lnSpc>
                        <a:buFont typeface="Arial"/>
                        <a:buNone/>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noFill/>
                  </a:tcPr>
                </a:tc>
                <a:tc hMerge="1">
                  <a:txBody>
                    <a:bodyPr/>
                    <a:p>
                      <a:pPr marL="0" indent="0" algn="just" latinLnBrk="1">
                        <a:lnSpc>
                          <a:spcPct val="130000"/>
                        </a:lnSpc>
                        <a:buFont typeface="Arial"/>
                        <a:buNone/>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noFill/>
                  </a:tcPr>
                </a:tc>
                <a:tc hMerge="1">
                  <a:txBody>
                    <a:bodyPr/>
                    <a:p>
                      <a:pPr marL="0" indent="0" algn="just" latinLnBrk="1">
                        <a:lnSpc>
                          <a:spcPct val="130000"/>
                        </a:lnSpc>
                        <a:buFont typeface="Arial"/>
                        <a:buNone/>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noFill/>
                  </a:tcPr>
                </a:tc>
                <a:tc hMerge="1">
                  <a:txBody>
                    <a:bodyPr/>
                    <a:p>
                      <a:pPr marL="0" indent="0" algn="just" latinLnBrk="1">
                        <a:lnSpc>
                          <a:spcPct val="130000"/>
                        </a:lnSpc>
                        <a:buFont typeface="Arial"/>
                        <a:buNone/>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noFill/>
                  </a:tcPr>
                </a:tc>
                <a:tc hMerge="1">
                  <a:txBody>
                    <a:bodyPr/>
                    <a:p>
                      <a:pPr marL="0" indent="0" algn="just" latinLnBrk="1">
                        <a:lnSpc>
                          <a:spcPct val="130000"/>
                        </a:lnSpc>
                        <a:buFont typeface="Arial"/>
                        <a:buNone/>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noFill/>
                  </a:tcPr>
                </a:tc>
                <a:tc hMerge="1">
                  <a:txBody>
                    <a:bodyPr/>
                    <a:p>
                      <a:pPr marL="0" indent="0" algn="just" latinLnBrk="1">
                        <a:lnSpc>
                          <a:spcPct val="130000"/>
                        </a:lnSpc>
                        <a:buFont typeface="Arial"/>
                        <a:buNone/>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noFill/>
                  </a:tcPr>
                </a:tc>
                <a:tc gridSpan="7">
                  <a:txBody>
                    <a:bodyPr vert="horz" lIns="91440" tIns="45720" rIns="91440" bIns="45720" anchor="ctr" anchorCtr="0"/>
                    <a:p>
                      <a:pPr marL="0" indent="0" algn="just" latinLnBrk="1">
                        <a:lnSpc>
                          <a:spcPct val="130000"/>
                        </a:lnSpc>
                        <a:buFont typeface="Arial"/>
                        <a:buNone/>
                        <a:defRPr/>
                      </a:pPr>
                      <a:r>
                        <a:rPr lang="en-US" altLang="ko-KR" sz="800">
                          <a:solidFill>
                            <a:schemeClr val="tx1"/>
                          </a:solidFill>
                          <a:latin typeface="+mn-ea"/>
                          <a:ea typeface="+mn-ea"/>
                          <a:cs typeface="+mn-cs"/>
                        </a:rPr>
                        <a:t>3W</a:t>
                      </a:r>
                      <a:endParaRPr lang="en-US" altLang="ko-KR" sz="8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solidFill>
                      <a:schemeClr val="bg1">
                        <a:lumMod val="95000"/>
                      </a:schemeClr>
                    </a:solidFill>
                  </a:tcPr>
                </a:tc>
                <a:tc hMerge="1">
                  <a:txBody>
                    <a:bodyPr/>
                    <a:p>
                      <a:pPr marL="0" indent="0" algn="just" latinLnBrk="1">
                        <a:lnSpc>
                          <a:spcPct val="130000"/>
                        </a:lnSpc>
                        <a:buFont typeface="Arial"/>
                        <a:buNone/>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noFill/>
                  </a:tcPr>
                </a:tc>
                <a:tc hMerge="1">
                  <a:txBody>
                    <a:bodyPr/>
                    <a:p>
                      <a:pPr marL="0" indent="0" algn="just" latinLnBrk="1">
                        <a:lnSpc>
                          <a:spcPct val="130000"/>
                        </a:lnSpc>
                        <a:buFont typeface="Arial"/>
                        <a:buNone/>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noFill/>
                  </a:tcPr>
                </a:tc>
                <a:tc hMerge="1">
                  <a:txBody>
                    <a:bodyPr/>
                    <a:p>
                      <a:pPr marL="0" indent="0" algn="just" latinLnBrk="1">
                        <a:lnSpc>
                          <a:spcPct val="130000"/>
                        </a:lnSpc>
                        <a:buFont typeface="Arial"/>
                        <a:buNone/>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noFill/>
                  </a:tcPr>
                </a:tc>
                <a:tc hMerge="1">
                  <a:txBody>
                    <a:bodyPr/>
                    <a:p>
                      <a:pPr marL="0" indent="0" algn="just" latinLnBrk="1">
                        <a:lnSpc>
                          <a:spcPct val="130000"/>
                        </a:lnSpc>
                        <a:buFont typeface="Arial"/>
                        <a:buNone/>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noFill/>
                  </a:tcPr>
                </a:tc>
                <a:tc hMerge="1">
                  <a:txBody>
                    <a:bodyPr/>
                    <a:p>
                      <a:pPr marL="0" indent="0" algn="just" latinLnBrk="1">
                        <a:lnSpc>
                          <a:spcPct val="130000"/>
                        </a:lnSpc>
                        <a:buFont typeface="Arial"/>
                        <a:buNone/>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noFill/>
                  </a:tcPr>
                </a:tc>
                <a:tc hMerge="1">
                  <a:txBody>
                    <a:bodyPr/>
                    <a:p>
                      <a:pPr marL="0" indent="0" algn="just" latinLnBrk="1">
                        <a:lnSpc>
                          <a:spcPct val="130000"/>
                        </a:lnSpc>
                        <a:buFont typeface="Arial"/>
                        <a:buNone/>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noFill/>
                  </a:tcPr>
                </a:tc>
                <a:tc gridSpan="7">
                  <a:txBody>
                    <a:bodyPr vert="horz" lIns="91440" tIns="45720" rIns="91440" bIns="45720" anchor="ctr" anchorCtr="0"/>
                    <a:p>
                      <a:pPr marL="0" indent="0" algn="just" latinLnBrk="1">
                        <a:lnSpc>
                          <a:spcPct val="130000"/>
                        </a:lnSpc>
                        <a:buFont typeface="Arial"/>
                        <a:buNone/>
                        <a:defRPr/>
                      </a:pPr>
                      <a:r>
                        <a:rPr lang="en-US" altLang="ko-KR" sz="800">
                          <a:solidFill>
                            <a:schemeClr val="tx1"/>
                          </a:solidFill>
                          <a:latin typeface="+mn-ea"/>
                          <a:ea typeface="+mn-ea"/>
                          <a:cs typeface="+mn-cs"/>
                        </a:rPr>
                        <a:t>4W</a:t>
                      </a:r>
                      <a:endParaRPr lang="en-US" altLang="ko-KR" sz="8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solidFill>
                      <a:schemeClr val="bg1">
                        <a:lumMod val="95000"/>
                      </a:schemeClr>
                    </a:solidFill>
                  </a:tcPr>
                </a:tc>
                <a:tc hMerge="1">
                  <a:txBody>
                    <a:bodyPr/>
                    <a:p>
                      <a:pPr marL="0" indent="0" algn="just" latinLnBrk="1">
                        <a:lnSpc>
                          <a:spcPct val="130000"/>
                        </a:lnSpc>
                        <a:buFont typeface="Arial"/>
                        <a:buNone/>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noFill/>
                  </a:tcPr>
                </a:tc>
                <a:tc hMerge="1">
                  <a:txBody>
                    <a:bodyPr/>
                    <a:p>
                      <a:pPr marL="0" indent="0" algn="just" latinLnBrk="1">
                        <a:lnSpc>
                          <a:spcPct val="130000"/>
                        </a:lnSpc>
                        <a:buFont typeface="Arial"/>
                        <a:buNone/>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noFill/>
                  </a:tcPr>
                </a:tc>
                <a:tc hMerge="1">
                  <a:txBody>
                    <a:bodyPr/>
                    <a:p>
                      <a:pPr marL="0" indent="0" algn="just" latinLnBrk="1">
                        <a:lnSpc>
                          <a:spcPct val="130000"/>
                        </a:lnSpc>
                        <a:buFont typeface="Arial"/>
                        <a:buNone/>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noFill/>
                  </a:tcPr>
                </a:tc>
                <a:tc hMerge="1">
                  <a:txBody>
                    <a:bodyPr/>
                    <a:p>
                      <a:pPr marL="0" indent="0" algn="just" latinLnBrk="1">
                        <a:lnSpc>
                          <a:spcPct val="130000"/>
                        </a:lnSpc>
                        <a:buFont typeface="Arial"/>
                        <a:buNone/>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noFill/>
                  </a:tcPr>
                </a:tc>
                <a:tc hMerge="1">
                  <a:txBody>
                    <a:bodyPr/>
                    <a:p>
                      <a:pPr marL="0" indent="0" algn="just" latinLnBrk="1">
                        <a:lnSpc>
                          <a:spcPct val="130000"/>
                        </a:lnSpc>
                        <a:buFont typeface="Arial"/>
                        <a:buNone/>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noFill/>
                  </a:tcPr>
                </a:tc>
                <a:tc hMerge="1">
                  <a:txBody>
                    <a:bodyPr/>
                    <a:p>
                      <a:pPr marL="0" indent="0" algn="just" latinLnBrk="1">
                        <a:lnSpc>
                          <a:spcPct val="130000"/>
                        </a:lnSpc>
                        <a:buFont typeface="Arial"/>
                        <a:buNone/>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noFill/>
                  </a:tcPr>
                </a:tc>
                <a:tc gridSpan="2">
                  <a:txBody>
                    <a:bodyPr vert="horz" lIns="91440" tIns="45720" rIns="91440" bIns="45720" anchor="ctr" anchorCtr="0"/>
                    <a:p>
                      <a:pPr marL="0" indent="0" algn="just" latinLnBrk="1">
                        <a:lnSpc>
                          <a:spcPct val="130000"/>
                        </a:lnSpc>
                        <a:buFont typeface="Arial"/>
                        <a:buNone/>
                        <a:defRPr/>
                      </a:pPr>
                      <a:r>
                        <a:rPr lang="en-US" altLang="ko-KR" sz="800">
                          <a:solidFill>
                            <a:schemeClr val="tx1"/>
                          </a:solidFill>
                          <a:latin typeface="+mn-ea"/>
                          <a:ea typeface="+mn-ea"/>
                          <a:cs typeface="+mn-cs"/>
                        </a:rPr>
                        <a:t>5W</a:t>
                      </a:r>
                      <a:endParaRPr lang="en-US" altLang="ko-KR" sz="8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noFill/>
                      <a:prstDash val="sysDot"/>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solidFill>
                      <a:schemeClr val="bg1">
                        <a:lumMod val="95000"/>
                      </a:schemeClr>
                    </a:solidFill>
                  </a:tcPr>
                </a:tc>
                <a:tc hMerge="1">
                  <a:txBody>
                    <a:bodyPr/>
                    <a:p>
                      <a:pPr marL="0" indent="0" algn="just" latinLnBrk="1">
                        <a:lnSpc>
                          <a:spcPct val="130000"/>
                        </a:lnSpc>
                        <a:buFont typeface="Arial"/>
                        <a:buNone/>
                        <a:defRPr/>
                      </a:pPr>
                      <a:endParaRPr lang="en-US" altLang="ko-KR" sz="9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noFill/>
                      <a:prstDash val="solid"/>
                      <a:round/>
                    </a:lnR>
                    <a:lnT w="3175" cap="flat" cmpd="sng" algn="ctr">
                      <a:solidFill>
                        <a:schemeClr val="bg1">
                          <a:lumMod val="75000"/>
                        </a:schemeClr>
                      </a:solidFill>
                      <a:prstDash val="solid"/>
                      <a:round/>
                    </a:lnT>
                    <a:lnB w="3175" cap="flat" cmpd="sng" algn="ctr">
                      <a:solidFill>
                        <a:schemeClr val="bg1">
                          <a:lumMod val="65000"/>
                        </a:schemeClr>
                      </a:solidFill>
                      <a:prstDash val="sysDot"/>
                      <a:round/>
                    </a:lnB>
                    <a:noFill/>
                  </a:tcPr>
                </a:tc>
              </a:tr>
              <a:tr h="291709">
                <a:tc vMerge="1">
                  <a:txBody>
                    <a:bodyPr/>
                    <a:p>
                      <a:pPr algn="ctr" latinLnBrk="1">
                        <a:lnSpc>
                          <a:spcPct val="120000"/>
                        </a:lnSpc>
                        <a:defRPr/>
                      </a:pPr>
                      <a:endParaRPr lang="ko-KR" altLang="en-US" sz="9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1</a:t>
                      </a:r>
                      <a:endParaRPr lang="en-US" altLang="ko-KR" sz="7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2</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3</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4</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5</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6</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7</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8</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9</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10</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11</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12</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13</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14</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15</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16</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17</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18</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19</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20</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21</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22</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23</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24</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25</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26</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27</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28</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29</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r>
                        <a:rPr lang="en-US" altLang="ko-KR" sz="700">
                          <a:solidFill>
                            <a:schemeClr val="tx1"/>
                          </a:solidFill>
                          <a:latin typeface="+mn-ea"/>
                          <a:ea typeface="+mn-ea"/>
                          <a:cs typeface="+mn-cs"/>
                        </a:rPr>
                        <a:t>30</a:t>
                      </a: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noFill/>
                      <a:prstDash val="solid"/>
                      <a:round/>
                    </a:lnR>
                    <a:lnT w="3175" cap="flat" cmpd="sng" algn="ctr">
                      <a:solidFill>
                        <a:schemeClr val="bg1">
                          <a:lumMod val="65000"/>
                        </a:schemeClr>
                      </a:solidFill>
                      <a:prstDash val="sysDot"/>
                      <a:round/>
                    </a:lnT>
                    <a:lnB w="3175" cap="flat" cmpd="sng" algn="ctr">
                      <a:solidFill>
                        <a:schemeClr val="bg1">
                          <a:lumMod val="75000"/>
                        </a:schemeClr>
                      </a:solidFill>
                      <a:prstDash val="solid"/>
                      <a:round/>
                    </a:lnB>
                    <a:noFill/>
                  </a:tcPr>
                </a:tc>
              </a:tr>
              <a:tr h="212347">
                <a:tc>
                  <a:txBody>
                    <a:bodyPr vert="horz" lIns="91440" tIns="45720" rIns="91440" bIns="45720" anchor="ctr" anchorCtr="0"/>
                    <a:p>
                      <a:pPr marL="0" indent="0" algn="r" latinLnBrk="1">
                        <a:lnSpc>
                          <a:spcPct val="120000"/>
                        </a:lnSpc>
                        <a:buFont typeface="Arial"/>
                        <a:buNone/>
                        <a:defRPr/>
                      </a:pPr>
                      <a:r>
                        <a:rPr lang="ko-KR" altLang="en-US" sz="800">
                          <a:solidFill>
                            <a:schemeClr val="tx1"/>
                          </a:solidFill>
                          <a:latin typeface="+mn-ea"/>
                          <a:ea typeface="+mn-ea"/>
                          <a:cs typeface="+mn-cs"/>
                        </a:rPr>
                        <a:t>프로세스 설계</a:t>
                      </a:r>
                      <a:endParaRPr lang="ko-KR" altLang="en-US" sz="8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chemeClr val="bg1">
                          <a:lumMod val="85000"/>
                        </a:schemeClr>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chemeClr val="bg1">
                          <a:lumMod val="85000"/>
                        </a:schemeClr>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chemeClr val="bg1">
                          <a:lumMod val="85000"/>
                        </a:schemeClr>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chemeClr val="bg1">
                          <a:lumMod val="85000"/>
                        </a:schemeClr>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chemeClr val="bg1">
                          <a:lumMod val="85000"/>
                        </a:schemeClr>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noFill/>
                      <a:prstDash val="solid"/>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r>
              <a:tr h="133033">
                <a:tc>
                  <a:txBody>
                    <a:bodyPr vert="horz" lIns="91440" tIns="45720" rIns="91440" bIns="45720" anchor="ctr" anchorCtr="0"/>
                    <a:p>
                      <a:pPr marL="0" indent="0" algn="r" latinLnBrk="1">
                        <a:lnSpc>
                          <a:spcPct val="120000"/>
                        </a:lnSpc>
                        <a:buFont typeface="Arial"/>
                        <a:buNone/>
                        <a:defRPr/>
                      </a:pPr>
                      <a:r>
                        <a:rPr lang="ko-KR" altLang="en-US" sz="800">
                          <a:solidFill>
                            <a:schemeClr val="tx1"/>
                          </a:solidFill>
                          <a:latin typeface="+mn-ea"/>
                          <a:ea typeface="+mn-ea"/>
                          <a:cs typeface="+mn-cs"/>
                        </a:rPr>
                        <a:t>화면 설계</a:t>
                      </a:r>
                      <a:endParaRPr lang="ko-KR" altLang="en-US" sz="8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chemeClr val="bg1">
                          <a:lumMod val="85000"/>
                        </a:schemeClr>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chemeClr val="bg1">
                          <a:lumMod val="85000"/>
                        </a:schemeClr>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chemeClr val="bg1">
                          <a:lumMod val="85000"/>
                        </a:schemeClr>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chemeClr val="bg1">
                          <a:lumMod val="85000"/>
                        </a:schemeClr>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noFill/>
                      <a:prstDash val="solid"/>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r>
              <a:tr h="125727">
                <a:tc>
                  <a:txBody>
                    <a:bodyPr vert="horz" lIns="91440" tIns="45720" rIns="91440" bIns="45720" anchor="ctr" anchorCtr="0"/>
                    <a:p>
                      <a:pPr marL="0" indent="0" algn="r" latinLnBrk="1">
                        <a:lnSpc>
                          <a:spcPct val="120000"/>
                        </a:lnSpc>
                        <a:buFont typeface="Arial"/>
                        <a:buNone/>
                        <a:defRPr/>
                      </a:pPr>
                      <a:r>
                        <a:rPr lang="en-US" altLang="ko-KR" sz="800">
                          <a:solidFill>
                            <a:schemeClr val="tx1"/>
                          </a:solidFill>
                          <a:latin typeface="+mn-ea"/>
                          <a:ea typeface="+mn-ea"/>
                          <a:cs typeface="+mn-cs"/>
                        </a:rPr>
                        <a:t>(API)</a:t>
                      </a:r>
                      <a:r>
                        <a:rPr lang="ko-KR" altLang="en-US" sz="800">
                          <a:solidFill>
                            <a:schemeClr val="tx1"/>
                          </a:solidFill>
                          <a:latin typeface="+mn-ea"/>
                          <a:ea typeface="+mn-ea"/>
                          <a:cs typeface="+mn-cs"/>
                        </a:rPr>
                        <a:t> </a:t>
                      </a:r>
                      <a:r>
                        <a:rPr lang="en-US" altLang="ko-KR" sz="800">
                          <a:solidFill>
                            <a:schemeClr val="tx1"/>
                          </a:solidFill>
                          <a:latin typeface="+mn-ea"/>
                          <a:ea typeface="+mn-ea"/>
                          <a:cs typeface="+mn-cs"/>
                        </a:rPr>
                        <a:t>interface </a:t>
                      </a:r>
                      <a:r>
                        <a:rPr lang="ko-KR" altLang="en-US" sz="800">
                          <a:solidFill>
                            <a:schemeClr val="tx1"/>
                          </a:solidFill>
                          <a:latin typeface="+mn-ea"/>
                          <a:ea typeface="+mn-ea"/>
                          <a:cs typeface="+mn-cs"/>
                        </a:rPr>
                        <a:t>정의</a:t>
                      </a:r>
                      <a:endParaRPr lang="ko-KR" altLang="en-US" sz="8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chemeClr val="bg1">
                          <a:lumMod val="85000"/>
                        </a:schemeClr>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chemeClr val="bg1">
                          <a:lumMod val="85000"/>
                        </a:schemeClr>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solidFill>
                      <a:schemeClr val="lt1"/>
                    </a:solid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solidFill>
                      <a:schemeClr val="lt1"/>
                    </a:solid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solidFill>
                      <a:schemeClr val="lt1"/>
                    </a:solid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noFill/>
                      <a:prstDash val="solid"/>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r>
              <a:tr h="125727">
                <a:tc>
                  <a:txBody>
                    <a:bodyPr vert="horz" lIns="91440" tIns="45720" rIns="91440" bIns="45720" anchor="ctr" anchorCtr="0"/>
                    <a:p>
                      <a:pPr marL="0" indent="0" algn="r" latinLnBrk="1">
                        <a:lnSpc>
                          <a:spcPct val="120000"/>
                        </a:lnSpc>
                        <a:buFont typeface="Arial"/>
                        <a:buNone/>
                        <a:defRPr/>
                      </a:pPr>
                      <a:r>
                        <a:rPr lang="en-US" altLang="ko-KR" sz="800">
                          <a:solidFill>
                            <a:schemeClr val="tx1"/>
                          </a:solidFill>
                          <a:latin typeface="+mn-ea"/>
                          <a:ea typeface="+mn-ea"/>
                          <a:cs typeface="+mn-cs"/>
                        </a:rPr>
                        <a:t>DB</a:t>
                      </a:r>
                      <a:r>
                        <a:rPr lang="ko-KR" altLang="en-US" sz="800">
                          <a:solidFill>
                            <a:schemeClr val="tx1"/>
                          </a:solidFill>
                          <a:latin typeface="+mn-ea"/>
                          <a:ea typeface="+mn-ea"/>
                          <a:cs typeface="+mn-cs"/>
                        </a:rPr>
                        <a:t>설계</a:t>
                      </a:r>
                      <a:endParaRPr lang="ko-KR" altLang="en-US" sz="8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rgbClr val="dddddd"/>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rgbClr val="dddddd"/>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noFill/>
                      <a:prstDash val="solid"/>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r>
              <a:tr h="125727">
                <a:tc>
                  <a:txBody>
                    <a:bodyPr vert="horz" lIns="91440" tIns="45720" rIns="91440" bIns="45720" anchor="ctr" anchorCtr="0"/>
                    <a:p>
                      <a:pPr marL="0" indent="0" algn="r" latinLnBrk="1">
                        <a:lnSpc>
                          <a:spcPct val="120000"/>
                        </a:lnSpc>
                        <a:buFont typeface="Arial"/>
                        <a:buNone/>
                        <a:defRPr/>
                      </a:pPr>
                      <a:r>
                        <a:rPr lang="en-US" altLang="ko-KR" sz="800">
                          <a:solidFill>
                            <a:schemeClr val="tx1"/>
                          </a:solidFill>
                          <a:latin typeface="+mn-ea"/>
                          <a:ea typeface="+mn-ea"/>
                          <a:cs typeface="+mn-cs"/>
                        </a:rPr>
                        <a:t>WEB</a:t>
                      </a:r>
                      <a:r>
                        <a:rPr lang="ko-KR" altLang="en-US" sz="800">
                          <a:solidFill>
                            <a:schemeClr val="tx1"/>
                          </a:solidFill>
                          <a:latin typeface="+mn-ea"/>
                          <a:ea typeface="+mn-ea"/>
                          <a:cs typeface="+mn-cs"/>
                        </a:rPr>
                        <a:t> 개발</a:t>
                      </a:r>
                      <a:endParaRPr lang="ko-KR" altLang="en-US" sz="8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rgbClr val="dddddd"/>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rgbClr val="dddddd"/>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rgbClr val="dddddd"/>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rgbClr val="dddddd"/>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rgbClr val="dddddd"/>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rgbClr val="dddddd"/>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rgbClr val="dddddd"/>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rgbClr val="dddddd"/>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rgbClr val="dddddd"/>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rgbClr val="dddddd"/>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noFill/>
                      <a:prstDash val="solid"/>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r>
              <a:tr h="125727">
                <a:tc>
                  <a:txBody>
                    <a:bodyPr vert="horz" lIns="91440" tIns="45720" rIns="91440" bIns="45720" anchor="ctr" anchorCtr="0"/>
                    <a:p>
                      <a:pPr marL="0" indent="0" algn="r" latinLnBrk="1">
                        <a:lnSpc>
                          <a:spcPct val="120000"/>
                        </a:lnSpc>
                        <a:buFont typeface="Arial"/>
                        <a:buNone/>
                        <a:defRPr/>
                      </a:pPr>
                      <a:r>
                        <a:rPr lang="en-US" altLang="ko-KR" sz="800">
                          <a:solidFill>
                            <a:schemeClr val="tx1"/>
                          </a:solidFill>
                          <a:latin typeface="+mn-ea"/>
                          <a:ea typeface="+mn-ea"/>
                          <a:cs typeface="+mn-cs"/>
                        </a:rPr>
                        <a:t>WAS </a:t>
                      </a:r>
                      <a:r>
                        <a:rPr lang="ko-KR" altLang="en-US" sz="800">
                          <a:solidFill>
                            <a:schemeClr val="tx1"/>
                          </a:solidFill>
                          <a:latin typeface="+mn-ea"/>
                          <a:ea typeface="+mn-ea"/>
                          <a:cs typeface="+mn-cs"/>
                        </a:rPr>
                        <a:t>개발</a:t>
                      </a:r>
                      <a:endParaRPr lang="ko-KR" altLang="en-US" sz="800">
                        <a:solidFill>
                          <a:schemeClr val="tx1"/>
                        </a:solidFill>
                        <a:latin typeface="+mn-ea"/>
                        <a:ea typeface="+mn-ea"/>
                        <a:cs typeface="+mn-cs"/>
                      </a:endParaRPr>
                    </a:p>
                  </a:txBody>
                  <a:tcPr marL="91440" marR="91440" anchor="ctr">
                    <a:lnR w="3175" cap="flat" cmpd="sng" algn="ctr">
                      <a:solidFill>
                        <a:schemeClr val="bg1">
                          <a:lumMod val="75000"/>
                        </a:schemeClr>
                      </a:solidFill>
                      <a:prstDash val="solid"/>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75000"/>
                        </a:schemeClr>
                      </a:solidFill>
                      <a:prstDash val="solid"/>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no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rgbClr val="dddddd"/>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rgbClr val="dddddd"/>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rgbClr val="dddddd"/>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rgbClr val="dddddd"/>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rgbClr val="dddddd"/>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solidFill>
                        <a:schemeClr val="bg1">
                          <a:lumMod val="65000"/>
                        </a:schemeClr>
                      </a:solidFill>
                      <a:prstDash val="sysDot"/>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rgbClr val="dddddd"/>
                      </a:fgClr>
                      <a:bgClr>
                        <a:schemeClr val="bg1"/>
                      </a:bgClr>
                    </a:pattFill>
                  </a:tcPr>
                </a:tc>
                <a:tc>
                  <a:txBody>
                    <a:bodyPr vert="horz" lIns="91440" tIns="45720" rIns="91440" bIns="45720" anchor="ctr" anchorCtr="0"/>
                    <a:p>
                      <a:pPr marL="0" indent="0" algn="ctr" latinLnBrk="1">
                        <a:lnSpc>
                          <a:spcPct val="130000"/>
                        </a:lnSpc>
                        <a:buFont typeface="Arial"/>
                        <a:buNone/>
                        <a:defRPr/>
                      </a:pPr>
                      <a:endParaRPr lang="en-US" altLang="ko-KR" sz="700">
                        <a:solidFill>
                          <a:schemeClr val="tx1"/>
                        </a:solidFill>
                        <a:latin typeface="+mn-ea"/>
                        <a:ea typeface="+mn-ea"/>
                        <a:cs typeface="+mn-cs"/>
                      </a:endParaRPr>
                    </a:p>
                  </a:txBody>
                  <a:tcPr marL="91440" marR="91440" anchor="ctr">
                    <a:lnL w="3175" cap="flat" cmpd="sng" algn="ctr">
                      <a:solidFill>
                        <a:schemeClr val="bg1">
                          <a:lumMod val="65000"/>
                        </a:schemeClr>
                      </a:solidFill>
                      <a:prstDash val="sysDot"/>
                      <a:round/>
                    </a:lnL>
                    <a:lnR w="3175" cap="flat" cmpd="sng" algn="ctr">
                      <a:noFill/>
                      <a:prstDash val="solid"/>
                      <a:round/>
                    </a:lnR>
                    <a:lnT w="3175" cap="flat" cmpd="sng" algn="ctr">
                      <a:solidFill>
                        <a:schemeClr val="bg1">
                          <a:lumMod val="75000"/>
                        </a:schemeClr>
                      </a:solidFill>
                      <a:prstDash val="solid"/>
                      <a:round/>
                    </a:lnT>
                    <a:lnB w="3175" cap="flat" cmpd="sng" algn="ctr">
                      <a:solidFill>
                        <a:schemeClr val="bg1">
                          <a:lumMod val="75000"/>
                        </a:schemeClr>
                      </a:solidFill>
                      <a:prstDash val="solid"/>
                      <a:round/>
                    </a:lnB>
                    <a:pattFill prst="wdUpDiag">
                      <a:fgClr>
                        <a:srgbClr val="dddddd"/>
                      </a:fgClr>
                      <a:bgClr>
                        <a:schemeClr val="bg1"/>
                      </a:bgClr>
                    </a:pattFill>
                  </a:tcPr>
                </a:tc>
              </a:tr>
            </a:tbl>
          </a:graphicData>
        </a:graphic>
      </p:graphicFrame>
      <p:sp>
        <p:nvSpPr>
          <p:cNvPr id="5" name="TextBox 4"/>
          <p:cNvSpPr txBox="1"/>
          <p:nvPr/>
        </p:nvSpPr>
        <p:spPr>
          <a:xfrm>
            <a:off x="11780252" y="106980"/>
            <a:ext cx="255537" cy="230832"/>
          </a:xfrm>
          <a:prstGeom prst="rect">
            <a:avLst/>
          </a:prstGeom>
          <a:noFill/>
        </p:spPr>
        <p:txBody>
          <a:bodyPr wrap="none">
            <a:spAutoFit/>
          </a:bodyPr>
          <a:lstStyle/>
          <a:p>
            <a:pPr lvl="0">
              <a:defRPr/>
            </a:pPr>
            <a:fld id="{944918D1-1C8F-48E6-92D4-4089F97E8793}" type="slidenum">
              <a:rPr lang="en-US" altLang="en-US" sz="900"/>
              <a:pPr lvl="0">
                <a:defRPr/>
              </a:pPr>
              <a:t>1</a:t>
            </a:fld>
            <a:endParaRPr lang="en-US" altLang="en-US" sz="900"/>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ko-KR" altLang="en-US"/>
              <a:t>로그인</a:t>
            </a:r>
            <a:endParaRPr lang="ko-KR" altLang="en-US"/>
          </a:p>
        </p:txBody>
      </p:sp>
      <p:sp>
        <p:nvSpPr>
          <p:cNvPr id="70" name="순서도: 수행의 시작/종료 5"/>
          <p:cNvSpPr/>
          <p:nvPr/>
        </p:nvSpPr>
        <p:spPr>
          <a:xfrm>
            <a:off x="731404" y="1412782"/>
            <a:ext cx="1080120" cy="360034"/>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로그인 </a:t>
            </a:r>
            <a:endParaRPr lang="ko-KR" altLang="en-US" sz="800">
              <a:solidFill>
                <a:schemeClr val="tx1"/>
              </a:solidFill>
            </a:endParaRPr>
          </a:p>
          <a:p>
            <a:pPr algn="ctr">
              <a:defRPr/>
            </a:pPr>
            <a:r>
              <a:rPr lang="ko-KR" altLang="en-US" sz="800">
                <a:solidFill>
                  <a:schemeClr val="tx1"/>
                </a:solidFill>
              </a:rPr>
              <a:t>페이지 진입</a:t>
            </a:r>
            <a:endParaRPr lang="ko-KR" altLang="en-US" sz="800">
              <a:solidFill>
                <a:schemeClr val="tx1"/>
              </a:solidFill>
            </a:endParaRPr>
          </a:p>
        </p:txBody>
      </p:sp>
      <p:cxnSp>
        <p:nvCxnSpPr>
          <p:cNvPr id="71" name="직선 화살표 연결선 70"/>
          <p:cNvCxnSpPr>
            <a:stCxn id="70" idx="2"/>
            <a:endCxn id="74" idx="0"/>
          </p:cNvCxnSpPr>
          <p:nvPr/>
        </p:nvCxnSpPr>
        <p:spPr>
          <a:xfrm>
            <a:off x="1271464" y="1772816"/>
            <a:ext cx="0" cy="504062"/>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74" name="평행 사변형 73"/>
          <p:cNvSpPr/>
          <p:nvPr/>
        </p:nvSpPr>
        <p:spPr>
          <a:xfrm>
            <a:off x="695400" y="2276878"/>
            <a:ext cx="1152128" cy="288032"/>
          </a:xfrm>
          <a:prstGeom prst="parallelogram">
            <a:avLst>
              <a:gd name="adj" fmla="val 25000"/>
            </a:avLst>
          </a:prstGeom>
          <a:solidFill>
            <a:schemeClr val="lt1"/>
          </a:solidFill>
          <a:ln w="12700">
            <a:solidFill>
              <a:schemeClr val="dk1"/>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dk1"/>
                </a:solidFill>
              </a:rPr>
              <a:t>ID, PW </a:t>
            </a:r>
            <a:r>
              <a:rPr lang="ko-KR" altLang="en-US" sz="800">
                <a:solidFill>
                  <a:schemeClr val="dk1"/>
                </a:solidFill>
              </a:rPr>
              <a:t>입력</a:t>
            </a:r>
            <a:endParaRPr lang="ko-KR" altLang="en-US" sz="800">
              <a:solidFill>
                <a:schemeClr val="dk1"/>
              </a:solidFill>
            </a:endParaRPr>
          </a:p>
        </p:txBody>
      </p:sp>
      <p:cxnSp>
        <p:nvCxnSpPr>
          <p:cNvPr id="75" name="직선 화살표 연결선 74"/>
          <p:cNvCxnSpPr>
            <a:stCxn id="74" idx="3"/>
            <a:endCxn id="77" idx="0"/>
          </p:cNvCxnSpPr>
          <p:nvPr/>
        </p:nvCxnSpPr>
        <p:spPr>
          <a:xfrm rot="16200000" flipH="1">
            <a:off x="1091444" y="2708926"/>
            <a:ext cx="28803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77" name="순서도: 처리 7"/>
          <p:cNvSpPr/>
          <p:nvPr/>
        </p:nvSpPr>
        <p:spPr>
          <a:xfrm>
            <a:off x="695400" y="2852942"/>
            <a:ext cx="1080120"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로그인 버튼 클릭</a:t>
            </a:r>
            <a:endParaRPr lang="ko-KR" altLang="en-US" sz="800">
              <a:solidFill>
                <a:schemeClr val="tx1"/>
              </a:solidFill>
            </a:endParaRPr>
          </a:p>
        </p:txBody>
      </p:sp>
      <p:cxnSp>
        <p:nvCxnSpPr>
          <p:cNvPr id="78" name="직선 화살표 연결선 77"/>
          <p:cNvCxnSpPr>
            <a:stCxn id="77" idx="2"/>
            <a:endCxn id="100" idx="0"/>
          </p:cNvCxnSpPr>
          <p:nvPr/>
        </p:nvCxnSpPr>
        <p:spPr>
          <a:xfrm rot="16200000" flipH="1">
            <a:off x="1048760" y="3284990"/>
            <a:ext cx="373400"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80" name="순서도: 판단 9"/>
          <p:cNvSpPr/>
          <p:nvPr/>
        </p:nvSpPr>
        <p:spPr>
          <a:xfrm>
            <a:off x="551384" y="4077078"/>
            <a:ext cx="1368152" cy="389364"/>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로그인 </a:t>
            </a:r>
            <a:endParaRPr lang="ko-KR" altLang="en-US" sz="800">
              <a:solidFill>
                <a:schemeClr val="tx1"/>
              </a:solidFill>
            </a:endParaRPr>
          </a:p>
          <a:p>
            <a:pPr algn="ctr">
              <a:defRPr/>
            </a:pPr>
            <a:r>
              <a:rPr lang="ko-KR" altLang="en-US" sz="800">
                <a:solidFill>
                  <a:schemeClr val="tx1"/>
                </a:solidFill>
              </a:rPr>
              <a:t>정보 일치</a:t>
            </a:r>
            <a:endParaRPr lang="ko-KR" altLang="en-US" sz="800">
              <a:solidFill>
                <a:schemeClr val="tx1"/>
              </a:solidFill>
            </a:endParaRPr>
          </a:p>
        </p:txBody>
      </p:sp>
      <p:sp>
        <p:nvSpPr>
          <p:cNvPr id="84" name="순서도: 처리 7"/>
          <p:cNvSpPr/>
          <p:nvPr/>
        </p:nvSpPr>
        <p:spPr>
          <a:xfrm>
            <a:off x="2099556" y="2852942"/>
            <a:ext cx="79208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안내 팝업</a:t>
            </a:r>
            <a:endParaRPr lang="ko-KR" altLang="en-US" sz="800">
              <a:solidFill>
                <a:schemeClr val="tx1"/>
              </a:solidFill>
            </a:endParaRPr>
          </a:p>
        </p:txBody>
      </p:sp>
      <p:cxnSp>
        <p:nvCxnSpPr>
          <p:cNvPr id="85" name="꺾인 연결선 84"/>
          <p:cNvCxnSpPr>
            <a:stCxn id="80" idx="3"/>
            <a:endCxn id="84" idx="2"/>
          </p:cNvCxnSpPr>
          <p:nvPr/>
        </p:nvCxnSpPr>
        <p:spPr>
          <a:xfrm flipV="1">
            <a:off x="1919536" y="3098290"/>
            <a:ext cx="576064" cy="11734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꺾인 연결선 86"/>
          <p:cNvCxnSpPr>
            <a:stCxn id="84" idx="0"/>
            <a:endCxn id="74" idx="0"/>
          </p:cNvCxnSpPr>
          <p:nvPr/>
        </p:nvCxnSpPr>
        <p:spPr>
          <a:xfrm rot="5400000" flipH="1">
            <a:off x="1595500" y="1952842"/>
            <a:ext cx="576064" cy="1224136"/>
          </a:xfrm>
          <a:prstGeom prst="bentConnector3">
            <a:avLst>
              <a:gd name="adj1" fmla="val 123726"/>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순서도: 수행의 시작/종료 5"/>
          <p:cNvSpPr/>
          <p:nvPr/>
        </p:nvSpPr>
        <p:spPr>
          <a:xfrm>
            <a:off x="659396" y="4869166"/>
            <a:ext cx="1152128" cy="4320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메인페이지로 이동</a:t>
            </a:r>
            <a:endParaRPr lang="ko-KR" altLang="en-US" sz="800">
              <a:solidFill>
                <a:schemeClr val="tx1"/>
              </a:solidFill>
            </a:endParaRPr>
          </a:p>
        </p:txBody>
      </p:sp>
      <p:cxnSp>
        <p:nvCxnSpPr>
          <p:cNvPr id="89" name="직선 화살표 연결선 88"/>
          <p:cNvCxnSpPr>
            <a:stCxn id="80" idx="2"/>
            <a:endCxn id="88" idx="0"/>
          </p:cNvCxnSpPr>
          <p:nvPr/>
        </p:nvCxnSpPr>
        <p:spPr>
          <a:xfrm>
            <a:off x="1235460" y="4466442"/>
            <a:ext cx="0" cy="4027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0" name="순서도: 처리 7"/>
          <p:cNvSpPr/>
          <p:nvPr/>
        </p:nvSpPr>
        <p:spPr>
          <a:xfrm>
            <a:off x="4691844" y="2247554"/>
            <a:ext cx="1080120"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아이디 찾기</a:t>
            </a:r>
            <a:endParaRPr lang="ko-KR" altLang="en-US" sz="800">
              <a:solidFill>
                <a:schemeClr val="tx1"/>
              </a:solidFill>
            </a:endParaRPr>
          </a:p>
          <a:p>
            <a:pPr algn="ctr">
              <a:defRPr/>
            </a:pPr>
            <a:r>
              <a:rPr lang="ko-KR" altLang="en-US" sz="800">
                <a:solidFill>
                  <a:schemeClr val="tx1"/>
                </a:solidFill>
              </a:rPr>
              <a:t> 버튼 클릭</a:t>
            </a:r>
            <a:endParaRPr lang="ko-KR" altLang="en-US" sz="800">
              <a:solidFill>
                <a:schemeClr val="tx1"/>
              </a:solidFill>
            </a:endParaRPr>
          </a:p>
        </p:txBody>
      </p:sp>
      <p:cxnSp>
        <p:nvCxnSpPr>
          <p:cNvPr id="91" name="꺾인 연결선 90"/>
          <p:cNvCxnSpPr>
            <a:stCxn id="70" idx="2"/>
            <a:endCxn id="90" idx="0"/>
          </p:cNvCxnSpPr>
          <p:nvPr/>
        </p:nvCxnSpPr>
        <p:spPr>
          <a:xfrm rot="16200000" flipH="1">
            <a:off x="3014315" y="29965"/>
            <a:ext cx="474738" cy="39604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순서도: 처리 7"/>
          <p:cNvSpPr/>
          <p:nvPr/>
        </p:nvSpPr>
        <p:spPr>
          <a:xfrm>
            <a:off x="7716180" y="2247554"/>
            <a:ext cx="1080120"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비밀번호 변경 </a:t>
            </a:r>
            <a:endParaRPr lang="ko-KR" altLang="en-US" sz="800">
              <a:solidFill>
                <a:schemeClr val="tx1"/>
              </a:solidFill>
            </a:endParaRPr>
          </a:p>
          <a:p>
            <a:pPr algn="ctr">
              <a:defRPr/>
            </a:pPr>
            <a:r>
              <a:rPr lang="ko-KR" altLang="en-US" sz="800">
                <a:solidFill>
                  <a:schemeClr val="tx1"/>
                </a:solidFill>
              </a:rPr>
              <a:t>버튼 클릭</a:t>
            </a:r>
            <a:endParaRPr lang="ko-KR" altLang="en-US" sz="800">
              <a:solidFill>
                <a:schemeClr val="tx1"/>
              </a:solidFill>
            </a:endParaRPr>
          </a:p>
        </p:txBody>
      </p:sp>
      <p:cxnSp>
        <p:nvCxnSpPr>
          <p:cNvPr id="93" name="꺾인 연결선 92"/>
          <p:cNvCxnSpPr>
            <a:stCxn id="70" idx="2"/>
            <a:endCxn id="92" idx="0"/>
          </p:cNvCxnSpPr>
          <p:nvPr/>
        </p:nvCxnSpPr>
        <p:spPr>
          <a:xfrm rot="16200000" flipH="1">
            <a:off x="4526483" y="-1482203"/>
            <a:ext cx="474738" cy="698477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평행 사변형 93"/>
          <p:cNvSpPr/>
          <p:nvPr/>
        </p:nvSpPr>
        <p:spPr>
          <a:xfrm>
            <a:off x="4619836" y="2852942"/>
            <a:ext cx="1224136" cy="288032"/>
          </a:xfrm>
          <a:prstGeom prst="parallelogram">
            <a:avLst>
              <a:gd name="adj" fmla="val 25000"/>
            </a:avLst>
          </a:prstGeom>
          <a:solidFill>
            <a:schemeClr val="lt1"/>
          </a:solidFill>
          <a:ln w="12700">
            <a:solidFill>
              <a:schemeClr val="dk1"/>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dk1"/>
                </a:solidFill>
              </a:rPr>
              <a:t>이름</a:t>
            </a:r>
            <a:r>
              <a:rPr lang="en-US" altLang="ko-KR" sz="800">
                <a:solidFill>
                  <a:schemeClr val="dk1"/>
                </a:solidFill>
              </a:rPr>
              <a:t>,</a:t>
            </a:r>
            <a:r>
              <a:rPr lang="ko-KR" altLang="en-US" sz="800">
                <a:solidFill>
                  <a:schemeClr val="dk1"/>
                </a:solidFill>
              </a:rPr>
              <a:t> 생년월일</a:t>
            </a:r>
            <a:r>
              <a:rPr lang="en-US" altLang="ko-KR" sz="800">
                <a:solidFill>
                  <a:schemeClr val="dk1"/>
                </a:solidFill>
              </a:rPr>
              <a:t>,</a:t>
            </a:r>
            <a:r>
              <a:rPr lang="ko-KR" altLang="en-US" sz="800">
                <a:solidFill>
                  <a:schemeClr val="dk1"/>
                </a:solidFill>
              </a:rPr>
              <a:t> 핸드폰번호 입력</a:t>
            </a:r>
            <a:endParaRPr lang="ko-KR" altLang="en-US" sz="800">
              <a:solidFill>
                <a:schemeClr val="dk1"/>
              </a:solidFill>
            </a:endParaRPr>
          </a:p>
        </p:txBody>
      </p:sp>
      <p:cxnSp>
        <p:nvCxnSpPr>
          <p:cNvPr id="95" name="직선 화살표 연결선 94"/>
          <p:cNvCxnSpPr>
            <a:stCxn id="90" idx="2"/>
            <a:endCxn id="94" idx="0"/>
          </p:cNvCxnSpPr>
          <p:nvPr/>
        </p:nvCxnSpPr>
        <p:spPr>
          <a:xfrm rot="16200000" flipH="1">
            <a:off x="5051884" y="2672922"/>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순서도: 처리 7"/>
          <p:cNvSpPr/>
          <p:nvPr/>
        </p:nvSpPr>
        <p:spPr>
          <a:xfrm>
            <a:off x="4619836" y="3471690"/>
            <a:ext cx="115212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계정 정보 서버 전송</a:t>
            </a:r>
            <a:endParaRPr lang="ko-KR" altLang="en-US" sz="800">
              <a:solidFill>
                <a:schemeClr val="tx1"/>
              </a:solidFill>
            </a:endParaRPr>
          </a:p>
        </p:txBody>
      </p:sp>
      <p:cxnSp>
        <p:nvCxnSpPr>
          <p:cNvPr id="97" name="직선 화살표 연결선 96"/>
          <p:cNvCxnSpPr>
            <a:stCxn id="94" idx="3"/>
            <a:endCxn id="96" idx="0"/>
          </p:cNvCxnSpPr>
          <p:nvPr/>
        </p:nvCxnSpPr>
        <p:spPr>
          <a:xfrm rot="16200000" flipH="1">
            <a:off x="5030542" y="3306332"/>
            <a:ext cx="3307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0" name="순서도: 처리 7"/>
          <p:cNvSpPr/>
          <p:nvPr/>
        </p:nvSpPr>
        <p:spPr>
          <a:xfrm>
            <a:off x="695400" y="3471690"/>
            <a:ext cx="1080120"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로그인 정보 </a:t>
            </a:r>
            <a:endParaRPr lang="ko-KR" altLang="en-US" sz="800">
              <a:solidFill>
                <a:schemeClr val="tx1"/>
              </a:solidFill>
            </a:endParaRPr>
          </a:p>
          <a:p>
            <a:pPr algn="ctr">
              <a:defRPr/>
            </a:pPr>
            <a:r>
              <a:rPr lang="ko-KR" altLang="en-US" sz="800">
                <a:solidFill>
                  <a:schemeClr val="tx1"/>
                </a:solidFill>
              </a:rPr>
              <a:t>서버 전송</a:t>
            </a:r>
            <a:endParaRPr lang="ko-KR" altLang="en-US" sz="800">
              <a:solidFill>
                <a:schemeClr val="tx1"/>
              </a:solidFill>
            </a:endParaRPr>
          </a:p>
        </p:txBody>
      </p:sp>
      <p:cxnSp>
        <p:nvCxnSpPr>
          <p:cNvPr id="101" name="직선 화살표 연결선 100"/>
          <p:cNvCxnSpPr>
            <a:stCxn id="100" idx="2"/>
            <a:endCxn id="80" idx="0"/>
          </p:cNvCxnSpPr>
          <p:nvPr/>
        </p:nvCxnSpPr>
        <p:spPr>
          <a:xfrm rot="16200000" flipH="1">
            <a:off x="1055440" y="389705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순서도: 판단 9"/>
          <p:cNvSpPr/>
          <p:nvPr/>
        </p:nvSpPr>
        <p:spPr>
          <a:xfrm>
            <a:off x="4475820" y="4077078"/>
            <a:ext cx="1440160" cy="389364"/>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계정 정보 일치</a:t>
            </a:r>
            <a:endParaRPr lang="ko-KR" altLang="en-US" sz="800">
              <a:solidFill>
                <a:schemeClr val="tx1"/>
              </a:solidFill>
            </a:endParaRPr>
          </a:p>
        </p:txBody>
      </p:sp>
      <p:cxnSp>
        <p:nvCxnSpPr>
          <p:cNvPr id="103" name="직선 화살표 연결선 102"/>
          <p:cNvCxnSpPr>
            <a:stCxn id="96" idx="2"/>
            <a:endCxn id="102" idx="0"/>
          </p:cNvCxnSpPr>
          <p:nvPr/>
        </p:nvCxnSpPr>
        <p:spPr>
          <a:xfrm rot="16200000" flipH="1">
            <a:off x="5015880" y="389705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직선 화살표 연결선 107"/>
          <p:cNvCxnSpPr>
            <a:stCxn id="102" idx="2"/>
            <a:endCxn id="109" idx="0"/>
          </p:cNvCxnSpPr>
          <p:nvPr/>
        </p:nvCxnSpPr>
        <p:spPr>
          <a:xfrm rot="16200000" flipH="1">
            <a:off x="5030542" y="4631800"/>
            <a:ext cx="3307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9" name="순서도: 처리 7"/>
          <p:cNvSpPr/>
          <p:nvPr/>
        </p:nvSpPr>
        <p:spPr>
          <a:xfrm>
            <a:off x="4619836" y="4797158"/>
            <a:ext cx="115212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tx1"/>
                </a:solidFill>
              </a:rPr>
              <a:t>ID</a:t>
            </a:r>
            <a:r>
              <a:rPr lang="ko-KR" altLang="en-US" sz="800">
                <a:solidFill>
                  <a:schemeClr val="tx1"/>
                </a:solidFill>
              </a:rPr>
              <a:t> 안내</a:t>
            </a:r>
            <a:endParaRPr lang="ko-KR" altLang="en-US" sz="800">
              <a:solidFill>
                <a:schemeClr val="tx1"/>
              </a:solidFill>
            </a:endParaRPr>
          </a:p>
        </p:txBody>
      </p:sp>
      <p:sp>
        <p:nvSpPr>
          <p:cNvPr id="110" name="순서도: 처리 7"/>
          <p:cNvSpPr/>
          <p:nvPr/>
        </p:nvSpPr>
        <p:spPr>
          <a:xfrm>
            <a:off x="3395700" y="2852942"/>
            <a:ext cx="79208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안내 팝업</a:t>
            </a:r>
            <a:endParaRPr lang="ko-KR" altLang="en-US" sz="800">
              <a:solidFill>
                <a:schemeClr val="tx1"/>
              </a:solidFill>
            </a:endParaRPr>
          </a:p>
        </p:txBody>
      </p:sp>
      <p:cxnSp>
        <p:nvCxnSpPr>
          <p:cNvPr id="111" name="꺾인 연결선 110"/>
          <p:cNvCxnSpPr>
            <a:stCxn id="102" idx="1"/>
            <a:endCxn id="110" idx="2"/>
          </p:cNvCxnSpPr>
          <p:nvPr/>
        </p:nvCxnSpPr>
        <p:spPr>
          <a:xfrm flipH="1" flipV="1">
            <a:off x="3791744" y="3098290"/>
            <a:ext cx="684076" cy="117347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꺾인 연결선 111"/>
          <p:cNvCxnSpPr>
            <a:stCxn id="110" idx="0"/>
            <a:endCxn id="94" idx="0"/>
          </p:cNvCxnSpPr>
          <p:nvPr/>
        </p:nvCxnSpPr>
        <p:spPr>
          <a:xfrm rot="5400000" flipV="1">
            <a:off x="4511030" y="2133656"/>
            <a:ext cx="1588" cy="1440160"/>
          </a:xfrm>
          <a:prstGeom prst="bentConnector3">
            <a:avLst>
              <a:gd name="adj1" fmla="val -8338803"/>
            </a:avLst>
          </a:prstGeom>
          <a:ln>
            <a:tailEnd type="arrow"/>
          </a:ln>
        </p:spPr>
        <p:style>
          <a:lnRef idx="1">
            <a:schemeClr val="accent1"/>
          </a:lnRef>
          <a:fillRef idx="0">
            <a:schemeClr val="accent1"/>
          </a:fillRef>
          <a:effectRef idx="0">
            <a:schemeClr val="accent1"/>
          </a:effectRef>
          <a:fontRef idx="minor">
            <a:schemeClr val="tx1"/>
          </a:fontRef>
        </p:style>
      </p:cxnSp>
      <p:sp>
        <p:nvSpPr>
          <p:cNvPr id="113" name="평행 사변형 112"/>
          <p:cNvSpPr/>
          <p:nvPr/>
        </p:nvSpPr>
        <p:spPr>
          <a:xfrm>
            <a:off x="7644172" y="2852942"/>
            <a:ext cx="1224136" cy="288032"/>
          </a:xfrm>
          <a:prstGeom prst="parallelogram">
            <a:avLst>
              <a:gd name="adj" fmla="val 25000"/>
            </a:avLst>
          </a:prstGeom>
          <a:solidFill>
            <a:schemeClr val="lt1"/>
          </a:solidFill>
          <a:ln w="12700">
            <a:solidFill>
              <a:schemeClr val="dk1"/>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en-US" altLang="ko-KR" sz="800">
                <a:solidFill>
                  <a:schemeClr val="dk1"/>
                </a:solidFill>
              </a:rPr>
              <a:t>ID, </a:t>
            </a:r>
            <a:r>
              <a:rPr lang="ko-KR" altLang="en-US" sz="800">
                <a:solidFill>
                  <a:schemeClr val="dk1"/>
                </a:solidFill>
              </a:rPr>
              <a:t>핸드폰번호 입력</a:t>
            </a:r>
            <a:endParaRPr lang="ko-KR" altLang="en-US" sz="800">
              <a:solidFill>
                <a:schemeClr val="dk1"/>
              </a:solidFill>
            </a:endParaRPr>
          </a:p>
        </p:txBody>
      </p:sp>
      <p:cxnSp>
        <p:nvCxnSpPr>
          <p:cNvPr id="114" name="직선 화살표 연결선 113"/>
          <p:cNvCxnSpPr>
            <a:stCxn id="92" idx="2"/>
            <a:endCxn id="113" idx="0"/>
          </p:cNvCxnSpPr>
          <p:nvPr/>
        </p:nvCxnSpPr>
        <p:spPr>
          <a:xfrm rot="16200000" flipH="1">
            <a:off x="8076220" y="2672922"/>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직선 화살표 연결선 114"/>
          <p:cNvCxnSpPr>
            <a:stCxn id="113" idx="3"/>
            <a:endCxn id="116" idx="0"/>
          </p:cNvCxnSpPr>
          <p:nvPr/>
        </p:nvCxnSpPr>
        <p:spPr>
          <a:xfrm rot="16200000" flipH="1">
            <a:off x="8076220" y="3284990"/>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6" name="순서도: 처리 7"/>
          <p:cNvSpPr/>
          <p:nvPr/>
        </p:nvSpPr>
        <p:spPr>
          <a:xfrm>
            <a:off x="7644172" y="3429006"/>
            <a:ext cx="1152128" cy="288032"/>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핸드폰 번호로 </a:t>
            </a:r>
            <a:endParaRPr lang="ko-KR" altLang="en-US" sz="800">
              <a:solidFill>
                <a:schemeClr val="tx1"/>
              </a:solidFill>
            </a:endParaRPr>
          </a:p>
          <a:p>
            <a:pPr algn="ctr">
              <a:defRPr/>
            </a:pPr>
            <a:r>
              <a:rPr lang="ko-KR" altLang="en-US" sz="800">
                <a:solidFill>
                  <a:schemeClr val="tx1"/>
                </a:solidFill>
              </a:rPr>
              <a:t>본인인증 번호 발송</a:t>
            </a:r>
            <a:endParaRPr lang="ko-KR" altLang="en-US" sz="800">
              <a:solidFill>
                <a:schemeClr val="tx1"/>
              </a:solidFill>
            </a:endParaRPr>
          </a:p>
        </p:txBody>
      </p:sp>
      <p:cxnSp>
        <p:nvCxnSpPr>
          <p:cNvPr id="117" name="직선 화살표 연결선 116"/>
          <p:cNvCxnSpPr>
            <a:stCxn id="116" idx="2"/>
            <a:endCxn id="118" idx="0"/>
          </p:cNvCxnSpPr>
          <p:nvPr/>
        </p:nvCxnSpPr>
        <p:spPr>
          <a:xfrm rot="16200000" flipH="1">
            <a:off x="8040216" y="3897058"/>
            <a:ext cx="360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8" name="평행 사변형 117"/>
          <p:cNvSpPr/>
          <p:nvPr/>
        </p:nvSpPr>
        <p:spPr>
          <a:xfrm>
            <a:off x="7644172" y="4077078"/>
            <a:ext cx="1152128" cy="288032"/>
          </a:xfrm>
          <a:prstGeom prst="parallelogram">
            <a:avLst>
              <a:gd name="adj" fmla="val 25000"/>
            </a:avLst>
          </a:prstGeom>
          <a:solidFill>
            <a:schemeClr val="lt1"/>
          </a:solidFill>
          <a:ln w="12700">
            <a:solidFill>
              <a:schemeClr val="dk1"/>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dk1"/>
                </a:solidFill>
              </a:rPr>
              <a:t>본인인증번호 입력</a:t>
            </a:r>
            <a:endParaRPr lang="ko-KR" altLang="en-US" sz="800">
              <a:solidFill>
                <a:schemeClr val="dk1"/>
              </a:solidFill>
            </a:endParaRPr>
          </a:p>
        </p:txBody>
      </p:sp>
      <p:sp>
        <p:nvSpPr>
          <p:cNvPr id="119" name="순서도: 판단 9"/>
          <p:cNvSpPr/>
          <p:nvPr/>
        </p:nvSpPr>
        <p:spPr>
          <a:xfrm>
            <a:off x="7356140" y="4623818"/>
            <a:ext cx="1656184" cy="389364"/>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본인인증번호 일치</a:t>
            </a:r>
            <a:endParaRPr lang="ko-KR" altLang="en-US" sz="800">
              <a:solidFill>
                <a:schemeClr val="tx1"/>
              </a:solidFill>
            </a:endParaRPr>
          </a:p>
        </p:txBody>
      </p:sp>
      <p:cxnSp>
        <p:nvCxnSpPr>
          <p:cNvPr id="120" name="직선 화살표 연결선 119"/>
          <p:cNvCxnSpPr>
            <a:stCxn id="118" idx="3"/>
            <a:endCxn id="119" idx="0"/>
          </p:cNvCxnSpPr>
          <p:nvPr/>
        </p:nvCxnSpPr>
        <p:spPr>
          <a:xfrm rot="16200000" flipH="1">
            <a:off x="8054878" y="4494464"/>
            <a:ext cx="2587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직선 화살표 연결선 120"/>
          <p:cNvCxnSpPr>
            <a:stCxn id="119" idx="2"/>
            <a:endCxn id="123" idx="0"/>
          </p:cNvCxnSpPr>
          <p:nvPr/>
        </p:nvCxnSpPr>
        <p:spPr>
          <a:xfrm rot="16200000" flipH="1">
            <a:off x="8040216" y="5157198"/>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평행 사변형 122"/>
          <p:cNvSpPr/>
          <p:nvPr/>
        </p:nvSpPr>
        <p:spPr>
          <a:xfrm>
            <a:off x="7572164" y="5301214"/>
            <a:ext cx="1224136" cy="288032"/>
          </a:xfrm>
          <a:prstGeom prst="parallelogram">
            <a:avLst>
              <a:gd name="adj" fmla="val 25000"/>
            </a:avLst>
          </a:prstGeom>
          <a:solidFill>
            <a:schemeClr val="lt1"/>
          </a:solidFill>
          <a:ln w="12700">
            <a:solidFill>
              <a:schemeClr val="dk1"/>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dk1"/>
                </a:solidFill>
              </a:rPr>
              <a:t>변경할 비밀번호 입력</a:t>
            </a:r>
            <a:endParaRPr lang="ko-KR" altLang="en-US" sz="800">
              <a:solidFill>
                <a:schemeClr val="dk1"/>
              </a:solidFill>
            </a:endParaRPr>
          </a:p>
        </p:txBody>
      </p:sp>
      <p:cxnSp>
        <p:nvCxnSpPr>
          <p:cNvPr id="124" name="꺾인 연결선 123"/>
          <p:cNvCxnSpPr>
            <a:stCxn id="119" idx="1"/>
            <a:endCxn id="125" idx="2"/>
          </p:cNvCxnSpPr>
          <p:nvPr/>
        </p:nvCxnSpPr>
        <p:spPr>
          <a:xfrm flipH="1" flipV="1">
            <a:off x="6816080" y="3098290"/>
            <a:ext cx="540060" cy="172021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25" name="순서도: 처리 7"/>
          <p:cNvSpPr/>
          <p:nvPr/>
        </p:nvSpPr>
        <p:spPr>
          <a:xfrm>
            <a:off x="6420036" y="2852942"/>
            <a:ext cx="79208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안내 팝업</a:t>
            </a:r>
            <a:endParaRPr lang="ko-KR" altLang="en-US" sz="800">
              <a:solidFill>
                <a:schemeClr val="tx1"/>
              </a:solidFill>
            </a:endParaRPr>
          </a:p>
        </p:txBody>
      </p:sp>
      <p:cxnSp>
        <p:nvCxnSpPr>
          <p:cNvPr id="127" name="꺾인 연결선 126"/>
          <p:cNvCxnSpPr>
            <a:stCxn id="125" idx="0"/>
            <a:endCxn id="113" idx="0"/>
          </p:cNvCxnSpPr>
          <p:nvPr/>
        </p:nvCxnSpPr>
        <p:spPr>
          <a:xfrm rot="5400000" flipV="1">
            <a:off x="7535366" y="2133656"/>
            <a:ext cx="1588" cy="1440160"/>
          </a:xfrm>
          <a:prstGeom prst="bentConnector3">
            <a:avLst>
              <a:gd name="adj1" fmla="val -8338803"/>
            </a:avLst>
          </a:prstGeom>
          <a:ln>
            <a:tailEnd type="arrow"/>
          </a:ln>
        </p:spPr>
        <p:style>
          <a:lnRef idx="1">
            <a:schemeClr val="accent1"/>
          </a:lnRef>
          <a:fillRef idx="0">
            <a:schemeClr val="accent1"/>
          </a:fillRef>
          <a:effectRef idx="0">
            <a:schemeClr val="accent1"/>
          </a:effectRef>
          <a:fontRef idx="minor">
            <a:schemeClr val="tx1"/>
          </a:fontRef>
        </p:style>
      </p:cxnSp>
      <p:sp>
        <p:nvSpPr>
          <p:cNvPr id="129" name="순서도: 처리 7"/>
          <p:cNvSpPr/>
          <p:nvPr/>
        </p:nvSpPr>
        <p:spPr>
          <a:xfrm>
            <a:off x="7500156" y="5805270"/>
            <a:ext cx="1296144" cy="288032"/>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비밀번호 변경 완료</a:t>
            </a:r>
            <a:endParaRPr lang="ko-KR" altLang="en-US" sz="800">
              <a:solidFill>
                <a:schemeClr val="tx1"/>
              </a:solidFill>
            </a:endParaRPr>
          </a:p>
          <a:p>
            <a:pPr algn="ctr">
              <a:defRPr/>
            </a:pPr>
            <a:r>
              <a:rPr lang="ko-KR" altLang="en-US" sz="800">
                <a:solidFill>
                  <a:schemeClr val="tx1"/>
                </a:solidFill>
              </a:rPr>
              <a:t>버튼 클릭</a:t>
            </a:r>
            <a:endParaRPr lang="ko-KR" altLang="en-US" sz="800">
              <a:solidFill>
                <a:schemeClr val="tx1"/>
              </a:solidFill>
            </a:endParaRPr>
          </a:p>
        </p:txBody>
      </p:sp>
      <p:cxnSp>
        <p:nvCxnSpPr>
          <p:cNvPr id="130" name="직선 화살표 연결선 129"/>
          <p:cNvCxnSpPr>
            <a:stCxn id="123" idx="3"/>
            <a:endCxn id="129" idx="0"/>
          </p:cNvCxnSpPr>
          <p:nvPr/>
        </p:nvCxnSpPr>
        <p:spPr>
          <a:xfrm rot="16200000" flipH="1">
            <a:off x="8040216" y="5697258"/>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꺾인 연결선 130"/>
          <p:cNvCxnSpPr>
            <a:stCxn id="129" idx="2"/>
            <a:endCxn id="69" idx="0"/>
          </p:cNvCxnSpPr>
          <p:nvPr/>
        </p:nvCxnSpPr>
        <p:spPr>
          <a:xfrm rot="5400000">
            <a:off x="6564052" y="4725150"/>
            <a:ext cx="216024" cy="295232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순서도: 수행의 시작/종료 5"/>
          <p:cNvSpPr/>
          <p:nvPr/>
        </p:nvSpPr>
        <p:spPr>
          <a:xfrm>
            <a:off x="4655840" y="6309326"/>
            <a:ext cx="1080120" cy="360034"/>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로그인 </a:t>
            </a:r>
            <a:endParaRPr lang="ko-KR" altLang="en-US" sz="800">
              <a:solidFill>
                <a:schemeClr val="tx1"/>
              </a:solidFill>
            </a:endParaRPr>
          </a:p>
          <a:p>
            <a:pPr algn="ctr">
              <a:defRPr/>
            </a:pPr>
            <a:r>
              <a:rPr lang="ko-KR" altLang="en-US" sz="800">
                <a:solidFill>
                  <a:schemeClr val="tx1"/>
                </a:solidFill>
              </a:rPr>
              <a:t>페이지로 이동</a:t>
            </a:r>
            <a:endParaRPr lang="ko-KR" altLang="en-US" sz="800">
              <a:solidFill>
                <a:schemeClr val="tx1"/>
              </a:solidFill>
            </a:endParaRPr>
          </a:p>
        </p:txBody>
      </p:sp>
      <p:cxnSp>
        <p:nvCxnSpPr>
          <p:cNvPr id="26" name="직선 화살표 연결선 25"/>
          <p:cNvCxnSpPr>
            <a:stCxn id="109" idx="2"/>
            <a:endCxn id="69" idx="0"/>
          </p:cNvCxnSpPr>
          <p:nvPr/>
        </p:nvCxnSpPr>
        <p:spPr>
          <a:xfrm>
            <a:off x="5195900" y="5042506"/>
            <a:ext cx="0" cy="12668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ko-KR" altLang="en-US"/>
              <a:t>회원가입</a:t>
            </a:r>
            <a:endParaRPr lang="ko-KR" altLang="en-US"/>
          </a:p>
        </p:txBody>
      </p:sp>
      <p:sp>
        <p:nvSpPr>
          <p:cNvPr id="70" name="순서도: 수행의 시작/종료 5"/>
          <p:cNvSpPr/>
          <p:nvPr/>
        </p:nvSpPr>
        <p:spPr>
          <a:xfrm>
            <a:off x="731404" y="1412782"/>
            <a:ext cx="1080120" cy="360034"/>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회원가입 </a:t>
            </a:r>
            <a:endParaRPr lang="ko-KR" altLang="en-US" sz="800">
              <a:solidFill>
                <a:schemeClr val="tx1"/>
              </a:solidFill>
            </a:endParaRPr>
          </a:p>
          <a:p>
            <a:pPr algn="ctr">
              <a:defRPr/>
            </a:pPr>
            <a:r>
              <a:rPr lang="ko-KR" altLang="en-US" sz="800">
                <a:solidFill>
                  <a:schemeClr val="tx1"/>
                </a:solidFill>
              </a:rPr>
              <a:t>페이지 진입</a:t>
            </a:r>
            <a:endParaRPr lang="ko-KR" altLang="en-US" sz="800">
              <a:solidFill>
                <a:schemeClr val="tx1"/>
              </a:solidFill>
            </a:endParaRPr>
          </a:p>
        </p:txBody>
      </p:sp>
      <p:cxnSp>
        <p:nvCxnSpPr>
          <p:cNvPr id="71" name="직선 화살표 연결선 70"/>
          <p:cNvCxnSpPr>
            <a:stCxn id="70" idx="2"/>
            <a:endCxn id="74" idx="0"/>
          </p:cNvCxnSpPr>
          <p:nvPr/>
        </p:nvCxnSpPr>
        <p:spPr>
          <a:xfrm>
            <a:off x="1271464" y="1772816"/>
            <a:ext cx="0" cy="432048"/>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74" name="평행 사변형 73"/>
          <p:cNvSpPr/>
          <p:nvPr/>
        </p:nvSpPr>
        <p:spPr>
          <a:xfrm>
            <a:off x="695400" y="2204864"/>
            <a:ext cx="1152128" cy="288032"/>
          </a:xfrm>
          <a:prstGeom prst="parallelogram">
            <a:avLst>
              <a:gd name="adj" fmla="val 25000"/>
            </a:avLst>
          </a:prstGeom>
          <a:solidFill>
            <a:schemeClr val="lt1"/>
          </a:solidFill>
          <a:ln w="12700">
            <a:solidFill>
              <a:schemeClr val="dk1"/>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dk1"/>
                </a:solidFill>
              </a:rPr>
              <a:t>기본정보 입력</a:t>
            </a:r>
            <a:endParaRPr lang="ko-KR" altLang="en-US" sz="800">
              <a:solidFill>
                <a:schemeClr val="dk1"/>
              </a:solidFill>
            </a:endParaRPr>
          </a:p>
        </p:txBody>
      </p:sp>
      <p:cxnSp>
        <p:nvCxnSpPr>
          <p:cNvPr id="75" name="직선 화살표 연결선 74"/>
          <p:cNvCxnSpPr>
            <a:stCxn id="74" idx="3"/>
            <a:endCxn id="77" idx="0"/>
          </p:cNvCxnSpPr>
          <p:nvPr/>
        </p:nvCxnSpPr>
        <p:spPr>
          <a:xfrm rot="16200000" flipH="1">
            <a:off x="1091444" y="2636912"/>
            <a:ext cx="288032"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77" name="순서도: 처리 7"/>
          <p:cNvSpPr/>
          <p:nvPr/>
        </p:nvSpPr>
        <p:spPr>
          <a:xfrm>
            <a:off x="695400" y="2780928"/>
            <a:ext cx="1080120"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핸드폰 인증 </a:t>
            </a:r>
            <a:endParaRPr lang="ko-KR" altLang="en-US" sz="800">
              <a:solidFill>
                <a:schemeClr val="tx1"/>
              </a:solidFill>
            </a:endParaRPr>
          </a:p>
          <a:p>
            <a:pPr algn="ctr">
              <a:defRPr/>
            </a:pPr>
            <a:r>
              <a:rPr lang="ko-KR" altLang="en-US" sz="800">
                <a:solidFill>
                  <a:schemeClr val="tx1"/>
                </a:solidFill>
              </a:rPr>
              <a:t>버튼 클릭</a:t>
            </a:r>
            <a:endParaRPr lang="ko-KR" altLang="en-US" sz="800">
              <a:solidFill>
                <a:schemeClr val="tx1"/>
              </a:solidFill>
            </a:endParaRPr>
          </a:p>
        </p:txBody>
      </p:sp>
      <p:cxnSp>
        <p:nvCxnSpPr>
          <p:cNvPr id="78" name="직선 화살표 연결선 77"/>
          <p:cNvCxnSpPr>
            <a:stCxn id="77" idx="2"/>
            <a:endCxn id="138" idx="0"/>
          </p:cNvCxnSpPr>
          <p:nvPr/>
        </p:nvCxnSpPr>
        <p:spPr>
          <a:xfrm rot="16200000" flipH="1">
            <a:off x="1070105" y="3191631"/>
            <a:ext cx="330710" cy="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84" name="순서도: 처리 7"/>
          <p:cNvSpPr/>
          <p:nvPr/>
        </p:nvSpPr>
        <p:spPr>
          <a:xfrm>
            <a:off x="2099556" y="2780928"/>
            <a:ext cx="97210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회원가입 완료 </a:t>
            </a:r>
            <a:endParaRPr lang="ko-KR" altLang="en-US" sz="800">
              <a:solidFill>
                <a:schemeClr val="tx1"/>
              </a:solidFill>
            </a:endParaRPr>
          </a:p>
          <a:p>
            <a:pPr algn="ctr">
              <a:defRPr/>
            </a:pPr>
            <a:r>
              <a:rPr lang="ko-KR" altLang="en-US" sz="800">
                <a:solidFill>
                  <a:schemeClr val="tx1"/>
                </a:solidFill>
              </a:rPr>
              <a:t>버튼 클릭</a:t>
            </a:r>
            <a:endParaRPr lang="ko-KR" altLang="en-US" sz="800">
              <a:solidFill>
                <a:schemeClr val="tx1"/>
              </a:solidFill>
            </a:endParaRPr>
          </a:p>
        </p:txBody>
      </p:sp>
      <p:cxnSp>
        <p:nvCxnSpPr>
          <p:cNvPr id="87" name="꺾인 연결선 86"/>
          <p:cNvCxnSpPr>
            <a:stCxn id="135" idx="2"/>
            <a:endCxn id="74" idx="0"/>
          </p:cNvCxnSpPr>
          <p:nvPr/>
        </p:nvCxnSpPr>
        <p:spPr>
          <a:xfrm rot="5400000" flipH="1">
            <a:off x="1291139" y="2185189"/>
            <a:ext cx="1274795" cy="1314146"/>
          </a:xfrm>
          <a:prstGeom prst="bentConnector5">
            <a:avLst>
              <a:gd name="adj1" fmla="val -10417"/>
              <a:gd name="adj2" fmla="val -66739"/>
              <a:gd name="adj3" fmla="val 11041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직선 화살표 연결선 100"/>
          <p:cNvCxnSpPr>
            <a:stCxn id="138" idx="2"/>
            <a:endCxn id="137" idx="0"/>
          </p:cNvCxnSpPr>
          <p:nvPr/>
        </p:nvCxnSpPr>
        <p:spPr>
          <a:xfrm rot="16200000" flipH="1">
            <a:off x="1091444" y="3861042"/>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꺾인 연결선 132"/>
          <p:cNvCxnSpPr>
            <a:stCxn id="74" idx="3"/>
            <a:endCxn id="84" idx="0"/>
          </p:cNvCxnSpPr>
          <p:nvPr/>
        </p:nvCxnSpPr>
        <p:spPr>
          <a:xfrm rot="5400000" flipV="1">
            <a:off x="1766519" y="1961837"/>
            <a:ext cx="288032" cy="135015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35" name="순서도: 처리 7"/>
          <p:cNvSpPr/>
          <p:nvPr/>
        </p:nvSpPr>
        <p:spPr>
          <a:xfrm>
            <a:off x="2099556" y="3234312"/>
            <a:ext cx="97210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안내 팝업</a:t>
            </a:r>
            <a:endParaRPr lang="ko-KR" altLang="en-US" sz="800">
              <a:solidFill>
                <a:schemeClr val="tx1"/>
              </a:solidFill>
            </a:endParaRPr>
          </a:p>
        </p:txBody>
      </p:sp>
      <p:cxnSp>
        <p:nvCxnSpPr>
          <p:cNvPr id="136" name="직선 화살표 연결선 135"/>
          <p:cNvCxnSpPr>
            <a:stCxn id="84" idx="2"/>
            <a:endCxn id="135" idx="0"/>
          </p:cNvCxnSpPr>
          <p:nvPr/>
        </p:nvCxnSpPr>
        <p:spPr>
          <a:xfrm rot="16200000" flipH="1">
            <a:off x="2481592" y="3130294"/>
            <a:ext cx="2080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7" name="평행 사변형 136"/>
          <p:cNvSpPr/>
          <p:nvPr/>
        </p:nvSpPr>
        <p:spPr>
          <a:xfrm>
            <a:off x="623392" y="4005058"/>
            <a:ext cx="1224136" cy="288032"/>
          </a:xfrm>
          <a:prstGeom prst="parallelogram">
            <a:avLst>
              <a:gd name="adj" fmla="val 25000"/>
            </a:avLst>
          </a:prstGeom>
          <a:solidFill>
            <a:schemeClr val="lt1"/>
          </a:solidFill>
          <a:ln w="12700">
            <a:solidFill>
              <a:schemeClr val="dk1"/>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dk1"/>
                </a:solidFill>
              </a:rPr>
              <a:t>본인인증 번호 입력</a:t>
            </a:r>
            <a:endParaRPr lang="ko-KR" altLang="en-US" sz="800">
              <a:solidFill>
                <a:schemeClr val="dk1"/>
              </a:solidFill>
            </a:endParaRPr>
          </a:p>
        </p:txBody>
      </p:sp>
      <p:sp>
        <p:nvSpPr>
          <p:cNvPr id="138" name="순서도: 처리 7"/>
          <p:cNvSpPr/>
          <p:nvPr/>
        </p:nvSpPr>
        <p:spPr>
          <a:xfrm>
            <a:off x="695400" y="3356986"/>
            <a:ext cx="1080120" cy="360040"/>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본인인증번호 </a:t>
            </a:r>
            <a:endParaRPr lang="ko-KR" altLang="en-US" sz="800">
              <a:solidFill>
                <a:schemeClr val="tx1"/>
              </a:solidFill>
            </a:endParaRPr>
          </a:p>
          <a:p>
            <a:pPr algn="ctr">
              <a:defRPr/>
            </a:pPr>
            <a:r>
              <a:rPr lang="ko-KR" altLang="en-US" sz="800">
                <a:solidFill>
                  <a:schemeClr val="tx1"/>
                </a:solidFill>
              </a:rPr>
              <a:t>발송 서버 요청</a:t>
            </a:r>
            <a:endParaRPr lang="ko-KR" altLang="en-US" sz="800">
              <a:solidFill>
                <a:schemeClr val="tx1"/>
              </a:solidFill>
            </a:endParaRPr>
          </a:p>
        </p:txBody>
      </p:sp>
      <p:sp>
        <p:nvSpPr>
          <p:cNvPr id="139" name="순서도: 처리 7"/>
          <p:cNvSpPr/>
          <p:nvPr/>
        </p:nvSpPr>
        <p:spPr>
          <a:xfrm>
            <a:off x="695400" y="4581122"/>
            <a:ext cx="1080120" cy="360040"/>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본인인증번호</a:t>
            </a:r>
            <a:endParaRPr lang="ko-KR" altLang="en-US" sz="800">
              <a:solidFill>
                <a:schemeClr val="tx1"/>
              </a:solidFill>
            </a:endParaRPr>
          </a:p>
          <a:p>
            <a:pPr algn="ctr">
              <a:defRPr/>
            </a:pPr>
            <a:r>
              <a:rPr lang="ko-KR" altLang="en-US" sz="800">
                <a:solidFill>
                  <a:schemeClr val="tx1"/>
                </a:solidFill>
              </a:rPr>
              <a:t>확인 서버 요청</a:t>
            </a:r>
            <a:endParaRPr lang="ko-KR" altLang="en-US" sz="800">
              <a:solidFill>
                <a:schemeClr val="tx1"/>
              </a:solidFill>
            </a:endParaRPr>
          </a:p>
        </p:txBody>
      </p:sp>
      <p:cxnSp>
        <p:nvCxnSpPr>
          <p:cNvPr id="140" name="직선 화살표 연결선 139"/>
          <p:cNvCxnSpPr>
            <a:stCxn id="137" idx="4"/>
            <a:endCxn id="139" idx="0"/>
          </p:cNvCxnSpPr>
          <p:nvPr/>
        </p:nvCxnSpPr>
        <p:spPr>
          <a:xfrm rot="16200000" flipH="1">
            <a:off x="1091444" y="4437106"/>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순서도: 판단 9"/>
          <p:cNvSpPr/>
          <p:nvPr/>
        </p:nvSpPr>
        <p:spPr>
          <a:xfrm>
            <a:off x="551384" y="5199870"/>
            <a:ext cx="1368152" cy="389364"/>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본인인증번호 일치</a:t>
            </a:r>
            <a:endParaRPr lang="ko-KR" altLang="en-US" sz="800">
              <a:solidFill>
                <a:schemeClr val="tx1"/>
              </a:solidFill>
            </a:endParaRPr>
          </a:p>
        </p:txBody>
      </p:sp>
      <p:cxnSp>
        <p:nvCxnSpPr>
          <p:cNvPr id="142" name="직선 화살표 연결선 141"/>
          <p:cNvCxnSpPr>
            <a:stCxn id="139" idx="2"/>
            <a:endCxn id="141" idx="0"/>
          </p:cNvCxnSpPr>
          <p:nvPr/>
        </p:nvCxnSpPr>
        <p:spPr>
          <a:xfrm rot="16200000" flipH="1">
            <a:off x="1106106" y="5070516"/>
            <a:ext cx="2587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직선 화살표 연결선 142"/>
          <p:cNvCxnSpPr>
            <a:stCxn id="141" idx="3"/>
            <a:endCxn id="144" idx="1"/>
          </p:cNvCxnSpPr>
          <p:nvPr/>
        </p:nvCxnSpPr>
        <p:spPr>
          <a:xfrm>
            <a:off x="1919536" y="5394552"/>
            <a:ext cx="2520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4" name="순서도: 처리 7"/>
          <p:cNvSpPr/>
          <p:nvPr/>
        </p:nvSpPr>
        <p:spPr>
          <a:xfrm>
            <a:off x="2171564" y="5271878"/>
            <a:ext cx="97210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안내 팝업</a:t>
            </a:r>
            <a:endParaRPr lang="ko-KR" altLang="en-US" sz="800">
              <a:solidFill>
                <a:schemeClr val="tx1"/>
              </a:solidFill>
            </a:endParaRPr>
          </a:p>
        </p:txBody>
      </p:sp>
      <p:cxnSp>
        <p:nvCxnSpPr>
          <p:cNvPr id="145" name="꺾인 연결선 144"/>
          <p:cNvCxnSpPr>
            <a:stCxn id="144" idx="0"/>
            <a:endCxn id="137" idx="0"/>
          </p:cNvCxnSpPr>
          <p:nvPr/>
        </p:nvCxnSpPr>
        <p:spPr>
          <a:xfrm rot="5400000" flipH="1">
            <a:off x="1313129" y="3927389"/>
            <a:ext cx="1266820" cy="1422158"/>
          </a:xfrm>
          <a:prstGeom prst="bentConnector3">
            <a:avLst>
              <a:gd name="adj1" fmla="val 11092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직선 화살표 연결선 146"/>
          <p:cNvCxnSpPr>
            <a:stCxn id="141" idx="2"/>
            <a:endCxn id="148" idx="0"/>
          </p:cNvCxnSpPr>
          <p:nvPr/>
        </p:nvCxnSpPr>
        <p:spPr>
          <a:xfrm rot="16200000" flipH="1">
            <a:off x="1127445" y="5697249"/>
            <a:ext cx="2160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8" name="순서도: 판단 9"/>
          <p:cNvSpPr/>
          <p:nvPr/>
        </p:nvSpPr>
        <p:spPr>
          <a:xfrm>
            <a:off x="551384" y="5805264"/>
            <a:ext cx="1368152" cy="389364"/>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기본정보 모두 입력</a:t>
            </a:r>
            <a:endParaRPr lang="ko-KR" altLang="en-US" sz="800">
              <a:solidFill>
                <a:schemeClr val="tx1"/>
              </a:solidFill>
            </a:endParaRPr>
          </a:p>
        </p:txBody>
      </p:sp>
      <p:cxnSp>
        <p:nvCxnSpPr>
          <p:cNvPr id="149" name="꺾인 연결선 148"/>
          <p:cNvCxnSpPr>
            <a:stCxn id="148" idx="2"/>
            <a:endCxn id="150" idx="0"/>
          </p:cNvCxnSpPr>
          <p:nvPr/>
        </p:nvCxnSpPr>
        <p:spPr>
          <a:xfrm rot="5400000" flipH="1" flipV="1">
            <a:off x="1796862" y="1499446"/>
            <a:ext cx="4133780" cy="5256584"/>
          </a:xfrm>
          <a:prstGeom prst="bentConnector5">
            <a:avLst>
              <a:gd name="adj1" fmla="val -3249"/>
              <a:gd name="adj2" fmla="val 79311"/>
              <a:gd name="adj3" fmla="val 103246"/>
            </a:avLst>
          </a:prstGeom>
          <a:ln>
            <a:tailEnd type="arrow"/>
          </a:ln>
        </p:spPr>
        <p:style>
          <a:lnRef idx="1">
            <a:schemeClr val="accent1"/>
          </a:lnRef>
          <a:fillRef idx="0">
            <a:schemeClr val="accent1"/>
          </a:fillRef>
          <a:effectRef idx="0">
            <a:schemeClr val="accent1"/>
          </a:effectRef>
          <a:fontRef idx="minor">
            <a:schemeClr val="tx1"/>
          </a:fontRef>
        </p:style>
      </p:cxnSp>
      <p:sp>
        <p:nvSpPr>
          <p:cNvPr id="150" name="순서도: 처리 7"/>
          <p:cNvSpPr/>
          <p:nvPr/>
        </p:nvSpPr>
        <p:spPr>
          <a:xfrm>
            <a:off x="5951984" y="2060848"/>
            <a:ext cx="1080120" cy="360040"/>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계정생성 서버 요청</a:t>
            </a:r>
            <a:endParaRPr lang="ko-KR" altLang="en-US" sz="800">
              <a:solidFill>
                <a:schemeClr val="tx1"/>
              </a:solidFill>
            </a:endParaRPr>
          </a:p>
        </p:txBody>
      </p:sp>
      <p:sp>
        <p:nvSpPr>
          <p:cNvPr id="152" name="순서도: 처리 7"/>
          <p:cNvSpPr/>
          <p:nvPr/>
        </p:nvSpPr>
        <p:spPr>
          <a:xfrm>
            <a:off x="3719736" y="3234312"/>
            <a:ext cx="972108"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안내 팝업</a:t>
            </a:r>
            <a:endParaRPr lang="ko-KR" altLang="en-US" sz="800">
              <a:solidFill>
                <a:schemeClr val="tx1"/>
              </a:solidFill>
            </a:endParaRPr>
          </a:p>
        </p:txBody>
      </p:sp>
      <p:cxnSp>
        <p:nvCxnSpPr>
          <p:cNvPr id="153" name="꺾인 연결선 152"/>
          <p:cNvCxnSpPr>
            <a:stCxn id="148" idx="3"/>
            <a:endCxn id="152" idx="2"/>
          </p:cNvCxnSpPr>
          <p:nvPr/>
        </p:nvCxnSpPr>
        <p:spPr>
          <a:xfrm flipV="1">
            <a:off x="1919536" y="3479660"/>
            <a:ext cx="2286254" cy="252028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꺾인 연결선 153"/>
          <p:cNvCxnSpPr>
            <a:stCxn id="152" idx="0"/>
            <a:endCxn id="74" idx="0"/>
          </p:cNvCxnSpPr>
          <p:nvPr/>
        </p:nvCxnSpPr>
        <p:spPr>
          <a:xfrm rot="5400000" flipH="1">
            <a:off x="2223903" y="1252425"/>
            <a:ext cx="1029447" cy="2934326"/>
          </a:xfrm>
          <a:prstGeom prst="bentConnector3">
            <a:avLst>
              <a:gd name="adj1" fmla="val 11348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6" name="직선 화살표 연결선 155"/>
          <p:cNvCxnSpPr>
            <a:stCxn id="150" idx="2"/>
            <a:endCxn id="160" idx="0"/>
          </p:cNvCxnSpPr>
          <p:nvPr/>
        </p:nvCxnSpPr>
        <p:spPr>
          <a:xfrm>
            <a:off x="6492044" y="2420888"/>
            <a:ext cx="0" cy="165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0" name="순서도: 수행의 시작/종료 5"/>
          <p:cNvSpPr/>
          <p:nvPr/>
        </p:nvSpPr>
        <p:spPr>
          <a:xfrm>
            <a:off x="5951984" y="2586253"/>
            <a:ext cx="1080120" cy="440022"/>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로그인 </a:t>
            </a:r>
            <a:endParaRPr lang="ko-KR" altLang="en-US" sz="800">
              <a:solidFill>
                <a:schemeClr val="tx1"/>
              </a:solidFill>
            </a:endParaRPr>
          </a:p>
          <a:p>
            <a:pPr algn="ctr">
              <a:defRPr/>
            </a:pPr>
            <a:r>
              <a:rPr lang="ko-KR" altLang="en-US" sz="800">
                <a:solidFill>
                  <a:schemeClr val="tx1"/>
                </a:solidFill>
              </a:rPr>
              <a:t>페이지로 이동</a:t>
            </a:r>
            <a:endParaRPr lang="ko-KR" altLang="en-US" sz="8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ko-KR" altLang="en-US"/>
              <a:t>게시글 등록</a:t>
            </a:r>
            <a:endParaRPr lang="ko-KR" altLang="en-US"/>
          </a:p>
        </p:txBody>
      </p:sp>
      <p:sp>
        <p:nvSpPr>
          <p:cNvPr id="70" name="순서도: 수행의 시작/종료 5"/>
          <p:cNvSpPr/>
          <p:nvPr/>
        </p:nvSpPr>
        <p:spPr>
          <a:xfrm>
            <a:off x="659396" y="1412781"/>
            <a:ext cx="1188132" cy="410703"/>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게시글 등록</a:t>
            </a:r>
            <a:endParaRPr lang="ko-KR" altLang="en-US" sz="800">
              <a:solidFill>
                <a:schemeClr val="tx1"/>
              </a:solidFill>
            </a:endParaRPr>
          </a:p>
          <a:p>
            <a:pPr algn="ctr">
              <a:defRPr/>
            </a:pPr>
            <a:r>
              <a:rPr lang="ko-KR" altLang="en-US" sz="800">
                <a:solidFill>
                  <a:schemeClr val="tx1"/>
                </a:solidFill>
              </a:rPr>
              <a:t>페이지 진입</a:t>
            </a:r>
            <a:endParaRPr lang="ko-KR" altLang="en-US" sz="800">
              <a:solidFill>
                <a:schemeClr val="tx1"/>
              </a:solidFill>
            </a:endParaRPr>
          </a:p>
        </p:txBody>
      </p:sp>
      <p:sp>
        <p:nvSpPr>
          <p:cNvPr id="162" name="평행 사변형 161"/>
          <p:cNvSpPr/>
          <p:nvPr/>
        </p:nvSpPr>
        <p:spPr>
          <a:xfrm>
            <a:off x="551384" y="1988840"/>
            <a:ext cx="1368152" cy="288032"/>
          </a:xfrm>
          <a:prstGeom prst="parallelogram">
            <a:avLst>
              <a:gd name="adj" fmla="val 25000"/>
            </a:avLst>
          </a:prstGeom>
          <a:solidFill>
            <a:schemeClr val="lt1"/>
          </a:solidFill>
          <a:ln w="12700">
            <a:solidFill>
              <a:schemeClr val="dk1"/>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dk1"/>
                </a:solidFill>
              </a:rPr>
              <a:t>게시글 작성</a:t>
            </a:r>
            <a:endParaRPr lang="ko-KR" altLang="en-US" sz="800">
              <a:solidFill>
                <a:schemeClr val="dk1"/>
              </a:solidFill>
            </a:endParaRPr>
          </a:p>
          <a:p>
            <a:pPr algn="ctr">
              <a:defRPr/>
            </a:pPr>
            <a:r>
              <a:rPr lang="en-US" altLang="ko-KR" sz="800">
                <a:solidFill>
                  <a:schemeClr val="dk1"/>
                </a:solidFill>
              </a:rPr>
              <a:t>(</a:t>
            </a:r>
            <a:r>
              <a:rPr lang="ko-KR" altLang="en-US" sz="800">
                <a:solidFill>
                  <a:schemeClr val="dk1"/>
                </a:solidFill>
              </a:rPr>
              <a:t>텍스트입력</a:t>
            </a:r>
            <a:r>
              <a:rPr lang="en-US" altLang="ko-KR" sz="800">
                <a:solidFill>
                  <a:schemeClr val="dk1"/>
                </a:solidFill>
              </a:rPr>
              <a:t>)</a:t>
            </a:r>
            <a:endParaRPr lang="en-US" altLang="ko-KR" sz="800">
              <a:solidFill>
                <a:schemeClr val="dk1"/>
              </a:solidFill>
            </a:endParaRPr>
          </a:p>
        </p:txBody>
      </p:sp>
      <p:sp>
        <p:nvSpPr>
          <p:cNvPr id="163" name="순서도: 처리 7"/>
          <p:cNvSpPr/>
          <p:nvPr/>
        </p:nvSpPr>
        <p:spPr>
          <a:xfrm>
            <a:off x="695400" y="2564904"/>
            <a:ext cx="1080120" cy="360040"/>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사진 추가 </a:t>
            </a:r>
            <a:endParaRPr lang="ko-KR" altLang="en-US" sz="800">
              <a:solidFill>
                <a:schemeClr val="tx1"/>
              </a:solidFill>
            </a:endParaRPr>
          </a:p>
          <a:p>
            <a:pPr algn="ctr">
              <a:defRPr/>
            </a:pPr>
            <a:r>
              <a:rPr lang="ko-KR" altLang="en-US" sz="800">
                <a:solidFill>
                  <a:schemeClr val="tx1"/>
                </a:solidFill>
              </a:rPr>
              <a:t>버튼 클릭</a:t>
            </a:r>
            <a:endParaRPr lang="ko-KR" altLang="en-US" sz="800">
              <a:solidFill>
                <a:schemeClr val="tx1"/>
              </a:solidFill>
            </a:endParaRPr>
          </a:p>
        </p:txBody>
      </p:sp>
      <p:sp>
        <p:nvSpPr>
          <p:cNvPr id="164" name="순서도: 처리 7"/>
          <p:cNvSpPr/>
          <p:nvPr/>
        </p:nvSpPr>
        <p:spPr>
          <a:xfrm>
            <a:off x="695400" y="3212976"/>
            <a:ext cx="1080120" cy="360040"/>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사용자 </a:t>
            </a:r>
            <a:r>
              <a:rPr lang="en-US" altLang="ko-KR" sz="800">
                <a:solidFill>
                  <a:schemeClr val="tx1"/>
                </a:solidFill>
              </a:rPr>
              <a:t>PC</a:t>
            </a:r>
            <a:r>
              <a:rPr lang="ko-KR" altLang="en-US" sz="800">
                <a:solidFill>
                  <a:schemeClr val="tx1"/>
                </a:solidFill>
              </a:rPr>
              <a:t>에 있는 </a:t>
            </a:r>
            <a:endParaRPr lang="ko-KR" altLang="en-US" sz="800">
              <a:solidFill>
                <a:schemeClr val="tx1"/>
              </a:solidFill>
            </a:endParaRPr>
          </a:p>
          <a:p>
            <a:pPr algn="ctr">
              <a:defRPr/>
            </a:pPr>
            <a:r>
              <a:rPr lang="ko-KR" altLang="en-US" sz="800">
                <a:solidFill>
                  <a:schemeClr val="tx1"/>
                </a:solidFill>
              </a:rPr>
              <a:t>사진 선택</a:t>
            </a:r>
            <a:endParaRPr lang="ko-KR" altLang="en-US" sz="800">
              <a:solidFill>
                <a:schemeClr val="tx1"/>
              </a:solidFill>
            </a:endParaRPr>
          </a:p>
        </p:txBody>
      </p:sp>
      <p:sp>
        <p:nvSpPr>
          <p:cNvPr id="165" name="순서도: 처리 7"/>
          <p:cNvSpPr/>
          <p:nvPr/>
        </p:nvSpPr>
        <p:spPr>
          <a:xfrm>
            <a:off x="695400" y="3861048"/>
            <a:ext cx="1080120" cy="360040"/>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선택한 사진들이 </a:t>
            </a:r>
            <a:endParaRPr lang="ko-KR" altLang="en-US" sz="800">
              <a:solidFill>
                <a:schemeClr val="tx1"/>
              </a:solidFill>
            </a:endParaRPr>
          </a:p>
          <a:p>
            <a:pPr algn="ctr">
              <a:defRPr/>
            </a:pPr>
            <a:r>
              <a:rPr lang="ko-KR" altLang="en-US" sz="800">
                <a:solidFill>
                  <a:schemeClr val="tx1"/>
                </a:solidFill>
              </a:rPr>
              <a:t>화면에 띄워짐</a:t>
            </a:r>
            <a:endParaRPr lang="ko-KR" altLang="en-US" sz="800">
              <a:solidFill>
                <a:schemeClr val="tx1"/>
              </a:solidFill>
            </a:endParaRPr>
          </a:p>
        </p:txBody>
      </p:sp>
      <p:sp>
        <p:nvSpPr>
          <p:cNvPr id="166" name="순서도: 처리 7"/>
          <p:cNvSpPr/>
          <p:nvPr/>
        </p:nvSpPr>
        <p:spPr>
          <a:xfrm>
            <a:off x="695400" y="4653136"/>
            <a:ext cx="1080120" cy="360040"/>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게시글 등록</a:t>
            </a:r>
            <a:endParaRPr lang="ko-KR" altLang="en-US" sz="800">
              <a:solidFill>
                <a:schemeClr val="tx1"/>
              </a:solidFill>
            </a:endParaRPr>
          </a:p>
          <a:p>
            <a:pPr algn="ctr">
              <a:defRPr/>
            </a:pPr>
            <a:r>
              <a:rPr lang="ko-KR" altLang="en-US" sz="800">
                <a:solidFill>
                  <a:schemeClr val="tx1"/>
                </a:solidFill>
              </a:rPr>
              <a:t>버튼 클릭</a:t>
            </a:r>
            <a:endParaRPr lang="ko-KR" altLang="en-US" sz="800">
              <a:solidFill>
                <a:schemeClr val="tx1"/>
              </a:solidFill>
            </a:endParaRPr>
          </a:p>
        </p:txBody>
      </p:sp>
      <p:sp>
        <p:nvSpPr>
          <p:cNvPr id="167" name="순서도: 처리 7"/>
          <p:cNvSpPr/>
          <p:nvPr/>
        </p:nvSpPr>
        <p:spPr>
          <a:xfrm>
            <a:off x="695400" y="5229200"/>
            <a:ext cx="1080120" cy="360040"/>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게시글 등록</a:t>
            </a:r>
            <a:endParaRPr lang="ko-KR" altLang="en-US" sz="800">
              <a:solidFill>
                <a:schemeClr val="tx1"/>
              </a:solidFill>
            </a:endParaRPr>
          </a:p>
          <a:p>
            <a:pPr algn="ctr">
              <a:defRPr/>
            </a:pPr>
            <a:r>
              <a:rPr lang="ko-KR" altLang="en-US" sz="800">
                <a:solidFill>
                  <a:schemeClr val="tx1"/>
                </a:solidFill>
              </a:rPr>
              <a:t>서버 요청</a:t>
            </a:r>
            <a:endParaRPr lang="ko-KR" altLang="en-US" sz="800">
              <a:solidFill>
                <a:schemeClr val="tx1"/>
              </a:solidFill>
            </a:endParaRPr>
          </a:p>
        </p:txBody>
      </p:sp>
      <p:sp>
        <p:nvSpPr>
          <p:cNvPr id="169" name="순서도: 수행의 시작/종료 5"/>
          <p:cNvSpPr/>
          <p:nvPr/>
        </p:nvSpPr>
        <p:spPr>
          <a:xfrm>
            <a:off x="623392" y="5877272"/>
            <a:ext cx="1224136" cy="360040"/>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마이홈</a:t>
            </a:r>
            <a:endParaRPr lang="ko-KR" altLang="en-US" sz="800">
              <a:solidFill>
                <a:schemeClr val="tx1"/>
              </a:solidFill>
            </a:endParaRPr>
          </a:p>
          <a:p>
            <a:pPr algn="ctr">
              <a:defRPr/>
            </a:pPr>
            <a:r>
              <a:rPr lang="ko-KR" altLang="en-US" sz="800">
                <a:solidFill>
                  <a:schemeClr val="tx1"/>
                </a:solidFill>
              </a:rPr>
              <a:t>페이지로 이동</a:t>
            </a:r>
            <a:endParaRPr lang="ko-KR" altLang="en-US" sz="800">
              <a:solidFill>
                <a:schemeClr val="tx1"/>
              </a:solidFill>
            </a:endParaRPr>
          </a:p>
        </p:txBody>
      </p:sp>
      <p:sp>
        <p:nvSpPr>
          <p:cNvPr id="170" name="순서도: 처리 7"/>
          <p:cNvSpPr/>
          <p:nvPr/>
        </p:nvSpPr>
        <p:spPr>
          <a:xfrm>
            <a:off x="3071664" y="2672916"/>
            <a:ext cx="1080120" cy="360040"/>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사진 삭제 </a:t>
            </a:r>
            <a:endParaRPr lang="ko-KR" altLang="en-US" sz="800">
              <a:solidFill>
                <a:schemeClr val="tx1"/>
              </a:solidFill>
            </a:endParaRPr>
          </a:p>
          <a:p>
            <a:pPr algn="ctr">
              <a:defRPr/>
            </a:pPr>
            <a:r>
              <a:rPr lang="ko-KR" altLang="en-US" sz="800">
                <a:solidFill>
                  <a:schemeClr val="tx1"/>
                </a:solidFill>
              </a:rPr>
              <a:t>버튼 클릭</a:t>
            </a:r>
            <a:endParaRPr lang="ko-KR" altLang="en-US" sz="800">
              <a:solidFill>
                <a:schemeClr val="tx1"/>
              </a:solidFill>
            </a:endParaRPr>
          </a:p>
        </p:txBody>
      </p:sp>
      <p:sp>
        <p:nvSpPr>
          <p:cNvPr id="171" name="순서도: 처리 7"/>
          <p:cNvSpPr/>
          <p:nvPr/>
        </p:nvSpPr>
        <p:spPr>
          <a:xfrm>
            <a:off x="5663952" y="2672916"/>
            <a:ext cx="1080120" cy="360040"/>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사진 드래그 하여 순서 변경</a:t>
            </a:r>
            <a:endParaRPr lang="ko-KR" altLang="en-US" sz="800">
              <a:solidFill>
                <a:schemeClr val="tx1"/>
              </a:solidFill>
            </a:endParaRPr>
          </a:p>
        </p:txBody>
      </p:sp>
      <p:sp>
        <p:nvSpPr>
          <p:cNvPr id="173" name="순서도: 처리 7"/>
          <p:cNvSpPr/>
          <p:nvPr/>
        </p:nvSpPr>
        <p:spPr>
          <a:xfrm>
            <a:off x="3071664" y="3248980"/>
            <a:ext cx="1080120" cy="468052"/>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선택된 사진 삭제</a:t>
            </a:r>
            <a:endParaRPr lang="ko-KR" altLang="en-US" sz="800">
              <a:solidFill>
                <a:schemeClr val="tx1"/>
              </a:solidFill>
            </a:endParaRPr>
          </a:p>
        </p:txBody>
      </p:sp>
      <p:sp>
        <p:nvSpPr>
          <p:cNvPr id="174" name="순서도: 처리 7"/>
          <p:cNvSpPr/>
          <p:nvPr/>
        </p:nvSpPr>
        <p:spPr>
          <a:xfrm>
            <a:off x="5663952" y="3248980"/>
            <a:ext cx="1080120" cy="468052"/>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변경된 순서 적용</a:t>
            </a:r>
            <a:endParaRPr lang="ko-KR" altLang="en-US" sz="800">
              <a:solidFill>
                <a:schemeClr val="tx1"/>
              </a:solidFill>
            </a:endParaRPr>
          </a:p>
        </p:txBody>
      </p:sp>
      <p:cxnSp>
        <p:nvCxnSpPr>
          <p:cNvPr id="175" name="꺾인 연결선 174"/>
          <p:cNvCxnSpPr>
            <a:stCxn id="173" idx="2"/>
            <a:endCxn id="166" idx="0"/>
          </p:cNvCxnSpPr>
          <p:nvPr/>
        </p:nvCxnSpPr>
        <p:spPr>
          <a:xfrm rot="5400000">
            <a:off x="1955540" y="2996952"/>
            <a:ext cx="936104" cy="2376264"/>
          </a:xfrm>
          <a:prstGeom prst="bentConnector3">
            <a:avLst>
              <a:gd name="adj1" fmla="val 6649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꺾인 연결선 175"/>
          <p:cNvCxnSpPr>
            <a:stCxn id="174" idx="2"/>
            <a:endCxn id="166" idx="0"/>
          </p:cNvCxnSpPr>
          <p:nvPr/>
        </p:nvCxnSpPr>
        <p:spPr>
          <a:xfrm rot="5400000">
            <a:off x="3251684" y="1700808"/>
            <a:ext cx="936104" cy="4968552"/>
          </a:xfrm>
          <a:prstGeom prst="bentConnector3">
            <a:avLst>
              <a:gd name="adj1" fmla="val 6649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7" name="직선 화살표 연결선 176"/>
          <p:cNvCxnSpPr>
            <a:stCxn id="70" idx="2"/>
            <a:endCxn id="162" idx="0"/>
          </p:cNvCxnSpPr>
          <p:nvPr/>
        </p:nvCxnSpPr>
        <p:spPr>
          <a:xfrm flipH="1">
            <a:off x="1235460" y="1823484"/>
            <a:ext cx="18002" cy="1653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9" name="직선 화살표 연결선 178"/>
          <p:cNvCxnSpPr>
            <a:stCxn id="162" idx="4"/>
            <a:endCxn id="163" idx="0"/>
          </p:cNvCxnSpPr>
          <p:nvPr/>
        </p:nvCxnSpPr>
        <p:spPr>
          <a:xfrm rot="16200000" flipH="1">
            <a:off x="1091444" y="2420888"/>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0" name="직선 화살표 연결선 179"/>
          <p:cNvCxnSpPr>
            <a:stCxn id="163" idx="2"/>
            <a:endCxn id="164" idx="0"/>
          </p:cNvCxnSpPr>
          <p:nvPr/>
        </p:nvCxnSpPr>
        <p:spPr>
          <a:xfrm rot="16200000" flipH="1">
            <a:off x="1091444" y="3068960"/>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1" name="직선 화살표 연결선 180"/>
          <p:cNvCxnSpPr>
            <a:stCxn id="164" idx="2"/>
            <a:endCxn id="165" idx="0"/>
          </p:cNvCxnSpPr>
          <p:nvPr/>
        </p:nvCxnSpPr>
        <p:spPr>
          <a:xfrm rot="16200000" flipH="1">
            <a:off x="1091444" y="3717032"/>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2" name="직선 화살표 연결선 181"/>
          <p:cNvCxnSpPr>
            <a:stCxn id="165" idx="2"/>
            <a:endCxn id="166" idx="0"/>
          </p:cNvCxnSpPr>
          <p:nvPr/>
        </p:nvCxnSpPr>
        <p:spPr>
          <a:xfrm>
            <a:off x="1235460" y="4221088"/>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직선 화살표 연결선 182"/>
          <p:cNvCxnSpPr>
            <a:stCxn id="166" idx="2"/>
            <a:endCxn id="167" idx="0"/>
          </p:cNvCxnSpPr>
          <p:nvPr/>
        </p:nvCxnSpPr>
        <p:spPr>
          <a:xfrm>
            <a:off x="1235460" y="5013176"/>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4" name="직선 화살표 연결선 183"/>
          <p:cNvCxnSpPr>
            <a:stCxn id="167" idx="2"/>
            <a:endCxn id="169" idx="0"/>
          </p:cNvCxnSpPr>
          <p:nvPr/>
        </p:nvCxnSpPr>
        <p:spPr>
          <a:xfrm>
            <a:off x="1235460" y="5589240"/>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6" name="직선 화살표 연결선 185"/>
          <p:cNvCxnSpPr>
            <a:stCxn id="170" idx="2"/>
            <a:endCxn id="173" idx="0"/>
          </p:cNvCxnSpPr>
          <p:nvPr/>
        </p:nvCxnSpPr>
        <p:spPr>
          <a:xfrm rot="16200000" flipH="1">
            <a:off x="3503712" y="3140968"/>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7" name="직선 화살표 연결선 186"/>
          <p:cNvCxnSpPr>
            <a:stCxn id="171" idx="2"/>
            <a:endCxn id="174" idx="0"/>
          </p:cNvCxnSpPr>
          <p:nvPr/>
        </p:nvCxnSpPr>
        <p:spPr>
          <a:xfrm rot="16200000" flipH="1">
            <a:off x="6096000" y="3140968"/>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8" name="꺾인 연결선 187"/>
          <p:cNvCxnSpPr>
            <a:stCxn id="165" idx="2"/>
            <a:endCxn id="170" idx="0"/>
          </p:cNvCxnSpPr>
          <p:nvPr/>
        </p:nvCxnSpPr>
        <p:spPr>
          <a:xfrm rot="5400000" flipH="1" flipV="1">
            <a:off x="1649506" y="2258870"/>
            <a:ext cx="1548172" cy="2376264"/>
          </a:xfrm>
          <a:prstGeom prst="bentConnector5">
            <a:avLst>
              <a:gd name="adj1" fmla="val -6321"/>
              <a:gd name="adj2" fmla="val 50000"/>
              <a:gd name="adj3" fmla="val 11731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9" name="꺾인 연결선 188"/>
          <p:cNvCxnSpPr>
            <a:stCxn id="165" idx="2"/>
            <a:endCxn id="171" idx="0"/>
          </p:cNvCxnSpPr>
          <p:nvPr/>
        </p:nvCxnSpPr>
        <p:spPr>
          <a:xfrm rot="5400000" flipH="1" flipV="1">
            <a:off x="2945650" y="962726"/>
            <a:ext cx="1548172" cy="4968552"/>
          </a:xfrm>
          <a:prstGeom prst="bentConnector5">
            <a:avLst>
              <a:gd name="adj1" fmla="val -6833"/>
              <a:gd name="adj2" fmla="val 23887"/>
              <a:gd name="adj3" fmla="val 11707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0"/>
          </p:nvPr>
        </p:nvSpPr>
        <p:spPr/>
        <p:txBody>
          <a:bodyPr/>
          <a:lstStyle/>
          <a:p>
            <a:pPr lvl="0">
              <a:defRPr/>
            </a:pPr>
            <a:r>
              <a:rPr lang="ko-KR" altLang="en-US"/>
              <a:t>게시글 상세</a:t>
            </a:r>
            <a:endParaRPr lang="ko-KR" altLang="en-US"/>
          </a:p>
        </p:txBody>
      </p:sp>
      <p:sp>
        <p:nvSpPr>
          <p:cNvPr id="70" name="순서도: 수행의 시작/종료 5"/>
          <p:cNvSpPr/>
          <p:nvPr/>
        </p:nvSpPr>
        <p:spPr>
          <a:xfrm>
            <a:off x="659396" y="1412782"/>
            <a:ext cx="1188132" cy="360034"/>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게시글 상세</a:t>
            </a:r>
            <a:endParaRPr lang="ko-KR" altLang="en-US" sz="800">
              <a:solidFill>
                <a:schemeClr val="tx1"/>
              </a:solidFill>
            </a:endParaRPr>
          </a:p>
          <a:p>
            <a:pPr algn="ctr">
              <a:defRPr/>
            </a:pPr>
            <a:r>
              <a:rPr lang="ko-KR" altLang="en-US" sz="800">
                <a:solidFill>
                  <a:schemeClr val="tx1"/>
                </a:solidFill>
              </a:rPr>
              <a:t>페이지 진입</a:t>
            </a:r>
            <a:endParaRPr lang="ko-KR" altLang="en-US" sz="800">
              <a:solidFill>
                <a:schemeClr val="tx1"/>
              </a:solidFill>
            </a:endParaRPr>
          </a:p>
        </p:txBody>
      </p:sp>
      <p:sp>
        <p:nvSpPr>
          <p:cNvPr id="163" name="순서도: 처리 7"/>
          <p:cNvSpPr/>
          <p:nvPr/>
        </p:nvSpPr>
        <p:spPr>
          <a:xfrm>
            <a:off x="713402" y="4941168"/>
            <a:ext cx="1080120" cy="360040"/>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사진 슬라이드 </a:t>
            </a:r>
            <a:endParaRPr lang="ko-KR" altLang="en-US" sz="800">
              <a:solidFill>
                <a:schemeClr val="tx1"/>
              </a:solidFill>
            </a:endParaRPr>
          </a:p>
          <a:p>
            <a:pPr algn="ctr">
              <a:defRPr/>
            </a:pPr>
            <a:r>
              <a:rPr lang="ko-KR" altLang="en-US" sz="800">
                <a:solidFill>
                  <a:schemeClr val="tx1"/>
                </a:solidFill>
              </a:rPr>
              <a:t>화살표 클릭</a:t>
            </a:r>
            <a:endParaRPr lang="ko-KR" altLang="en-US" sz="800">
              <a:solidFill>
                <a:schemeClr val="tx1"/>
              </a:solidFill>
            </a:endParaRPr>
          </a:p>
        </p:txBody>
      </p:sp>
      <p:sp>
        <p:nvSpPr>
          <p:cNvPr id="166" name="순서도: 처리 7"/>
          <p:cNvSpPr/>
          <p:nvPr/>
        </p:nvSpPr>
        <p:spPr>
          <a:xfrm>
            <a:off x="7608168" y="2492896"/>
            <a:ext cx="1080120" cy="360040"/>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게시글 사용자 </a:t>
            </a:r>
            <a:endParaRPr lang="ko-KR" altLang="en-US" sz="800">
              <a:solidFill>
                <a:schemeClr val="tx1"/>
              </a:solidFill>
            </a:endParaRPr>
          </a:p>
          <a:p>
            <a:pPr algn="ctr">
              <a:defRPr/>
            </a:pPr>
            <a:r>
              <a:rPr lang="ko-KR" altLang="en-US" sz="800">
                <a:solidFill>
                  <a:schemeClr val="tx1"/>
                </a:solidFill>
              </a:rPr>
              <a:t>아이콘 클릭</a:t>
            </a:r>
            <a:endParaRPr lang="ko-KR" altLang="en-US" sz="800">
              <a:solidFill>
                <a:schemeClr val="tx1"/>
              </a:solidFill>
            </a:endParaRPr>
          </a:p>
        </p:txBody>
      </p:sp>
      <p:sp>
        <p:nvSpPr>
          <p:cNvPr id="170" name="순서도: 처리 7"/>
          <p:cNvSpPr/>
          <p:nvPr/>
        </p:nvSpPr>
        <p:spPr>
          <a:xfrm>
            <a:off x="713402" y="5589240"/>
            <a:ext cx="1080120" cy="360040"/>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다음 사진으로 </a:t>
            </a:r>
            <a:endParaRPr lang="ko-KR" altLang="en-US" sz="800">
              <a:solidFill>
                <a:schemeClr val="tx1"/>
              </a:solidFill>
            </a:endParaRPr>
          </a:p>
          <a:p>
            <a:pPr algn="ctr">
              <a:defRPr/>
            </a:pPr>
            <a:r>
              <a:rPr lang="ko-KR" altLang="en-US" sz="800">
                <a:solidFill>
                  <a:schemeClr val="tx1"/>
                </a:solidFill>
              </a:rPr>
              <a:t>포커스</a:t>
            </a:r>
            <a:endParaRPr lang="ko-KR" altLang="en-US" sz="800">
              <a:solidFill>
                <a:schemeClr val="tx1"/>
              </a:solidFill>
            </a:endParaRPr>
          </a:p>
        </p:txBody>
      </p:sp>
      <p:sp>
        <p:nvSpPr>
          <p:cNvPr id="174" name="순서도: 처리 7"/>
          <p:cNvSpPr/>
          <p:nvPr/>
        </p:nvSpPr>
        <p:spPr>
          <a:xfrm>
            <a:off x="3359696" y="3212976"/>
            <a:ext cx="1080120" cy="360040"/>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게시글 댓글 </a:t>
            </a:r>
            <a:endParaRPr lang="ko-KR" altLang="en-US" sz="800">
              <a:solidFill>
                <a:schemeClr val="tx1"/>
              </a:solidFill>
            </a:endParaRPr>
          </a:p>
          <a:p>
            <a:pPr algn="ctr">
              <a:defRPr/>
            </a:pPr>
            <a:r>
              <a:rPr lang="ko-KR" altLang="en-US" sz="800">
                <a:solidFill>
                  <a:schemeClr val="tx1"/>
                </a:solidFill>
              </a:rPr>
              <a:t>서버 요청</a:t>
            </a:r>
            <a:endParaRPr lang="ko-KR" altLang="en-US" sz="800">
              <a:solidFill>
                <a:schemeClr val="tx1"/>
              </a:solidFill>
            </a:endParaRPr>
          </a:p>
        </p:txBody>
      </p:sp>
      <p:sp>
        <p:nvSpPr>
          <p:cNvPr id="175" name="평행 사변형 174"/>
          <p:cNvSpPr/>
          <p:nvPr/>
        </p:nvSpPr>
        <p:spPr>
          <a:xfrm>
            <a:off x="3215680" y="2492896"/>
            <a:ext cx="1296144" cy="288032"/>
          </a:xfrm>
          <a:prstGeom prst="parallelogram">
            <a:avLst>
              <a:gd name="adj" fmla="val 25000"/>
            </a:avLst>
          </a:prstGeom>
          <a:solidFill>
            <a:schemeClr val="lt1"/>
          </a:solidFill>
          <a:ln w="12700">
            <a:solidFill>
              <a:schemeClr val="dk1"/>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게시글 댓글 작성</a:t>
            </a:r>
            <a:endParaRPr lang="ko-KR" altLang="en-US" sz="800">
              <a:solidFill>
                <a:schemeClr val="tx1"/>
              </a:solidFill>
            </a:endParaRPr>
          </a:p>
        </p:txBody>
      </p:sp>
      <p:sp>
        <p:nvSpPr>
          <p:cNvPr id="176" name="순서도: 처리 7"/>
          <p:cNvSpPr/>
          <p:nvPr/>
        </p:nvSpPr>
        <p:spPr>
          <a:xfrm>
            <a:off x="3359696" y="4221088"/>
            <a:ext cx="1080120" cy="360040"/>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게시글 조회</a:t>
            </a:r>
            <a:endParaRPr lang="ko-KR" altLang="en-US" sz="800">
              <a:solidFill>
                <a:schemeClr val="tx1"/>
              </a:solidFill>
            </a:endParaRPr>
          </a:p>
          <a:p>
            <a:pPr algn="ctr">
              <a:defRPr/>
            </a:pPr>
            <a:r>
              <a:rPr lang="ko-KR" altLang="en-US" sz="800">
                <a:solidFill>
                  <a:schemeClr val="tx1"/>
                </a:solidFill>
              </a:rPr>
              <a:t>서버 요청</a:t>
            </a:r>
            <a:endParaRPr lang="ko-KR" altLang="en-US" sz="800">
              <a:solidFill>
                <a:schemeClr val="tx1"/>
              </a:solidFill>
            </a:endParaRPr>
          </a:p>
        </p:txBody>
      </p:sp>
      <p:sp>
        <p:nvSpPr>
          <p:cNvPr id="183" name="순서도: 처리 7"/>
          <p:cNvSpPr/>
          <p:nvPr/>
        </p:nvSpPr>
        <p:spPr>
          <a:xfrm>
            <a:off x="4943872" y="2492896"/>
            <a:ext cx="1080120" cy="360040"/>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게시글 좋아요 </a:t>
            </a:r>
            <a:endParaRPr lang="ko-KR" altLang="en-US" sz="800">
              <a:solidFill>
                <a:schemeClr val="tx1"/>
              </a:solidFill>
            </a:endParaRPr>
          </a:p>
          <a:p>
            <a:pPr algn="ctr">
              <a:defRPr/>
            </a:pPr>
            <a:r>
              <a:rPr lang="ko-KR" altLang="en-US" sz="800">
                <a:solidFill>
                  <a:schemeClr val="tx1"/>
                </a:solidFill>
              </a:rPr>
              <a:t>버튼 클릭</a:t>
            </a:r>
            <a:endParaRPr lang="ko-KR" altLang="en-US" sz="800">
              <a:solidFill>
                <a:schemeClr val="tx1"/>
              </a:solidFill>
            </a:endParaRPr>
          </a:p>
        </p:txBody>
      </p:sp>
      <p:sp>
        <p:nvSpPr>
          <p:cNvPr id="184" name="순서도: 처리 7"/>
          <p:cNvSpPr/>
          <p:nvPr/>
        </p:nvSpPr>
        <p:spPr>
          <a:xfrm>
            <a:off x="4943872" y="4941168"/>
            <a:ext cx="1080120" cy="360040"/>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게시글 조회 </a:t>
            </a:r>
            <a:endParaRPr lang="ko-KR" altLang="en-US" sz="800">
              <a:solidFill>
                <a:schemeClr val="tx1"/>
              </a:solidFill>
            </a:endParaRPr>
          </a:p>
          <a:p>
            <a:pPr algn="ctr">
              <a:defRPr/>
            </a:pPr>
            <a:r>
              <a:rPr lang="ko-KR" altLang="en-US" sz="800">
                <a:solidFill>
                  <a:schemeClr val="tx1"/>
                </a:solidFill>
              </a:rPr>
              <a:t>서버 요청</a:t>
            </a:r>
            <a:endParaRPr lang="ko-KR" altLang="en-US" sz="800">
              <a:solidFill>
                <a:schemeClr val="tx1"/>
              </a:solidFill>
            </a:endParaRPr>
          </a:p>
        </p:txBody>
      </p:sp>
      <p:sp>
        <p:nvSpPr>
          <p:cNvPr id="185" name="순서도: 판단 9"/>
          <p:cNvSpPr/>
          <p:nvPr/>
        </p:nvSpPr>
        <p:spPr>
          <a:xfrm>
            <a:off x="4799856" y="3068960"/>
            <a:ext cx="1368152" cy="648072"/>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해당 </a:t>
            </a:r>
            <a:r>
              <a:rPr lang="en-US" altLang="ko-KR" sz="800">
                <a:solidFill>
                  <a:schemeClr val="tx1"/>
                </a:solidFill>
              </a:rPr>
              <a:t>ID</a:t>
            </a:r>
            <a:r>
              <a:rPr lang="ko-KR" altLang="en-US" sz="800">
                <a:solidFill>
                  <a:schemeClr val="tx1"/>
                </a:solidFill>
              </a:rPr>
              <a:t>로좋아요를 누른 기록 있음</a:t>
            </a:r>
            <a:endParaRPr lang="ko-KR" altLang="en-US" sz="800">
              <a:solidFill>
                <a:schemeClr val="tx1"/>
              </a:solidFill>
            </a:endParaRPr>
          </a:p>
        </p:txBody>
      </p:sp>
      <p:sp>
        <p:nvSpPr>
          <p:cNvPr id="186" name="순서도: 처리 7"/>
          <p:cNvSpPr/>
          <p:nvPr/>
        </p:nvSpPr>
        <p:spPr>
          <a:xfrm>
            <a:off x="6240016" y="4221088"/>
            <a:ext cx="1080120" cy="360040"/>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게시글 좋아요 취소</a:t>
            </a:r>
            <a:endParaRPr lang="ko-KR" altLang="en-US" sz="800">
              <a:solidFill>
                <a:schemeClr val="tx1"/>
              </a:solidFill>
            </a:endParaRPr>
          </a:p>
          <a:p>
            <a:pPr algn="ctr">
              <a:defRPr/>
            </a:pPr>
            <a:r>
              <a:rPr lang="ko-KR" altLang="en-US" sz="800">
                <a:solidFill>
                  <a:schemeClr val="tx1"/>
                </a:solidFill>
              </a:rPr>
              <a:t>서버 요청</a:t>
            </a:r>
            <a:endParaRPr lang="ko-KR" altLang="en-US" sz="800">
              <a:solidFill>
                <a:schemeClr val="tx1"/>
              </a:solidFill>
            </a:endParaRPr>
          </a:p>
        </p:txBody>
      </p:sp>
      <p:sp>
        <p:nvSpPr>
          <p:cNvPr id="187" name="순서도: 처리 7"/>
          <p:cNvSpPr/>
          <p:nvPr/>
        </p:nvSpPr>
        <p:spPr>
          <a:xfrm>
            <a:off x="4943872" y="4221088"/>
            <a:ext cx="1080120" cy="360040"/>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게시글 좋아요</a:t>
            </a:r>
            <a:endParaRPr lang="ko-KR" altLang="en-US" sz="800">
              <a:solidFill>
                <a:schemeClr val="tx1"/>
              </a:solidFill>
            </a:endParaRPr>
          </a:p>
          <a:p>
            <a:pPr algn="ctr">
              <a:defRPr/>
            </a:pPr>
            <a:r>
              <a:rPr lang="ko-KR" altLang="en-US" sz="800">
                <a:solidFill>
                  <a:schemeClr val="tx1"/>
                </a:solidFill>
              </a:rPr>
              <a:t>서버 요청</a:t>
            </a:r>
            <a:endParaRPr lang="ko-KR" altLang="en-US" sz="800">
              <a:solidFill>
                <a:schemeClr val="tx1"/>
              </a:solidFill>
            </a:endParaRPr>
          </a:p>
        </p:txBody>
      </p:sp>
      <p:cxnSp>
        <p:nvCxnSpPr>
          <p:cNvPr id="189" name="직선 화살표 연결선 188"/>
          <p:cNvCxnSpPr>
            <a:stCxn id="163" idx="2"/>
            <a:endCxn id="170" idx="0"/>
          </p:cNvCxnSpPr>
          <p:nvPr/>
        </p:nvCxnSpPr>
        <p:spPr>
          <a:xfrm>
            <a:off x="1253462" y="5301208"/>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3" name="직선 화살표 연결선 192"/>
          <p:cNvCxnSpPr>
            <a:stCxn id="175" idx="4"/>
            <a:endCxn id="174" idx="0"/>
          </p:cNvCxnSpPr>
          <p:nvPr/>
        </p:nvCxnSpPr>
        <p:spPr>
          <a:xfrm rot="16200000" flipH="1">
            <a:off x="3665730" y="2978950"/>
            <a:ext cx="432048"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4" name="직선 화살표 연결선 193"/>
          <p:cNvCxnSpPr>
            <a:stCxn id="174" idx="2"/>
            <a:endCxn id="176" idx="0"/>
          </p:cNvCxnSpPr>
          <p:nvPr/>
        </p:nvCxnSpPr>
        <p:spPr>
          <a:xfrm>
            <a:off x="3899756" y="3573016"/>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6" name="직선 화살표 연결선 195"/>
          <p:cNvCxnSpPr>
            <a:stCxn id="183" idx="2"/>
            <a:endCxn id="185" idx="0"/>
          </p:cNvCxnSpPr>
          <p:nvPr/>
        </p:nvCxnSpPr>
        <p:spPr>
          <a:xfrm rot="16200000" flipH="1">
            <a:off x="5375920" y="2960948"/>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7" name="직선 화살표 연결선 196"/>
          <p:cNvCxnSpPr>
            <a:stCxn id="185" idx="2"/>
            <a:endCxn id="187" idx="0"/>
          </p:cNvCxnSpPr>
          <p:nvPr/>
        </p:nvCxnSpPr>
        <p:spPr>
          <a:xfrm>
            <a:off x="5483932" y="3717032"/>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8" name="직선 화살표 연결선 197"/>
          <p:cNvCxnSpPr>
            <a:stCxn id="187" idx="2"/>
            <a:endCxn id="184" idx="0"/>
          </p:cNvCxnSpPr>
          <p:nvPr/>
        </p:nvCxnSpPr>
        <p:spPr>
          <a:xfrm>
            <a:off x="5483932" y="458112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9" name="꺾인 연결선 198"/>
          <p:cNvCxnSpPr>
            <a:stCxn id="185" idx="2"/>
            <a:endCxn id="186" idx="0"/>
          </p:cNvCxnSpPr>
          <p:nvPr/>
        </p:nvCxnSpPr>
        <p:spPr>
          <a:xfrm rot="16200000" flipH="1">
            <a:off x="5879976" y="3320988"/>
            <a:ext cx="504056" cy="129614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순서도: 처리 7"/>
          <p:cNvSpPr/>
          <p:nvPr/>
        </p:nvSpPr>
        <p:spPr>
          <a:xfrm>
            <a:off x="7608168" y="4221088"/>
            <a:ext cx="1080120" cy="360040"/>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사용자 홈</a:t>
            </a:r>
            <a:endParaRPr lang="ko-KR" altLang="en-US" sz="800">
              <a:solidFill>
                <a:schemeClr val="tx1"/>
              </a:solidFill>
            </a:endParaRPr>
          </a:p>
          <a:p>
            <a:pPr algn="ctr">
              <a:defRPr/>
            </a:pPr>
            <a:r>
              <a:rPr lang="ko-KR" altLang="en-US" sz="800">
                <a:solidFill>
                  <a:schemeClr val="tx1"/>
                </a:solidFill>
              </a:rPr>
              <a:t>페이지로 이동</a:t>
            </a:r>
            <a:endParaRPr lang="ko-KR" altLang="en-US" sz="800">
              <a:solidFill>
                <a:schemeClr val="tx1"/>
              </a:solidFill>
            </a:endParaRPr>
          </a:p>
        </p:txBody>
      </p:sp>
      <p:cxnSp>
        <p:nvCxnSpPr>
          <p:cNvPr id="201" name="직선 화살표 연결선 200"/>
          <p:cNvCxnSpPr>
            <a:stCxn id="166" idx="2"/>
            <a:endCxn id="200" idx="0"/>
          </p:cNvCxnSpPr>
          <p:nvPr/>
        </p:nvCxnSpPr>
        <p:spPr>
          <a:xfrm>
            <a:off x="8148228" y="2852936"/>
            <a:ext cx="0"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7" name="순서도: 수행의 시작/종료 5"/>
          <p:cNvSpPr/>
          <p:nvPr/>
        </p:nvSpPr>
        <p:spPr>
          <a:xfrm>
            <a:off x="4907868" y="6237312"/>
            <a:ext cx="1188132" cy="360040"/>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게시글 상세</a:t>
            </a:r>
            <a:endParaRPr lang="ko-KR" altLang="en-US" sz="800">
              <a:solidFill>
                <a:schemeClr val="tx1"/>
              </a:solidFill>
            </a:endParaRPr>
          </a:p>
          <a:p>
            <a:pPr algn="ctr">
              <a:defRPr/>
            </a:pPr>
            <a:r>
              <a:rPr lang="ko-KR" altLang="en-US" sz="800">
                <a:solidFill>
                  <a:schemeClr val="tx1"/>
                </a:solidFill>
              </a:rPr>
              <a:t>페이지로 이동</a:t>
            </a:r>
            <a:endParaRPr lang="ko-KR" altLang="en-US" sz="800">
              <a:solidFill>
                <a:schemeClr val="tx1"/>
              </a:solidFill>
            </a:endParaRPr>
          </a:p>
        </p:txBody>
      </p:sp>
      <p:cxnSp>
        <p:nvCxnSpPr>
          <p:cNvPr id="209" name="꺾인 연결선 208"/>
          <p:cNvCxnSpPr>
            <a:stCxn id="176" idx="2"/>
            <a:endCxn id="207" idx="0"/>
          </p:cNvCxnSpPr>
          <p:nvPr/>
        </p:nvCxnSpPr>
        <p:spPr>
          <a:xfrm rot="16200000" flipH="1">
            <a:off x="3872753" y="4608131"/>
            <a:ext cx="1656184" cy="160217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0" name="직선 화살표 연결선 209"/>
          <p:cNvCxnSpPr>
            <a:stCxn id="184" idx="2"/>
            <a:endCxn id="207" idx="0"/>
          </p:cNvCxnSpPr>
          <p:nvPr/>
        </p:nvCxnSpPr>
        <p:spPr>
          <a:xfrm>
            <a:off x="5483932" y="5301208"/>
            <a:ext cx="18002"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1" name="꺾인 연결선 210"/>
          <p:cNvCxnSpPr>
            <a:stCxn id="186" idx="2"/>
            <a:endCxn id="207" idx="0"/>
          </p:cNvCxnSpPr>
          <p:nvPr/>
        </p:nvCxnSpPr>
        <p:spPr>
          <a:xfrm rot="5400000">
            <a:off x="5312913" y="4770149"/>
            <a:ext cx="1656184" cy="127814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순서도: 처리 7"/>
          <p:cNvSpPr/>
          <p:nvPr/>
        </p:nvSpPr>
        <p:spPr>
          <a:xfrm>
            <a:off x="659396" y="2420889"/>
            <a:ext cx="1188132" cy="504055"/>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게시글 사진</a:t>
            </a:r>
            <a:r>
              <a:rPr lang="en-US" altLang="ko-KR" sz="800">
                <a:solidFill>
                  <a:schemeClr val="tx1"/>
                </a:solidFill>
              </a:rPr>
              <a:t>, </a:t>
            </a:r>
            <a:r>
              <a:rPr lang="ko-KR" altLang="en-US" sz="800">
                <a:solidFill>
                  <a:schemeClr val="tx1"/>
                </a:solidFill>
              </a:rPr>
              <a:t>사용자</a:t>
            </a:r>
            <a:r>
              <a:rPr lang="en-US" altLang="ko-KR" sz="800">
                <a:solidFill>
                  <a:schemeClr val="tx1"/>
                </a:solidFill>
              </a:rPr>
              <a:t>, </a:t>
            </a:r>
            <a:r>
              <a:rPr lang="ko-KR" altLang="en-US" sz="800">
                <a:solidFill>
                  <a:schemeClr val="tx1"/>
                </a:solidFill>
              </a:rPr>
              <a:t>댓글 조회</a:t>
            </a:r>
            <a:endParaRPr lang="ko-KR" altLang="en-US" sz="800">
              <a:solidFill>
                <a:schemeClr val="tx1"/>
              </a:solidFill>
            </a:endParaRPr>
          </a:p>
          <a:p>
            <a:pPr algn="ctr">
              <a:defRPr/>
            </a:pPr>
            <a:r>
              <a:rPr lang="ko-KR" altLang="en-US" sz="800">
                <a:solidFill>
                  <a:schemeClr val="tx1"/>
                </a:solidFill>
              </a:rPr>
              <a:t>서버 요청</a:t>
            </a:r>
            <a:endParaRPr lang="ko-KR" altLang="en-US" sz="800">
              <a:solidFill>
                <a:schemeClr val="tx1"/>
              </a:solidFill>
            </a:endParaRPr>
          </a:p>
        </p:txBody>
      </p:sp>
      <p:cxnSp>
        <p:nvCxnSpPr>
          <p:cNvPr id="5" name="직선 화살표 연결선 4"/>
          <p:cNvCxnSpPr>
            <a:stCxn id="70" idx="2"/>
            <a:endCxn id="35" idx="0"/>
          </p:cNvCxnSpPr>
          <p:nvPr/>
        </p:nvCxnSpPr>
        <p:spPr>
          <a:xfrm>
            <a:off x="1253462" y="1772816"/>
            <a:ext cx="0" cy="6480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꺾인 연결선 8"/>
          <p:cNvCxnSpPr>
            <a:stCxn id="35" idx="2"/>
            <a:endCxn id="175" idx="0"/>
          </p:cNvCxnSpPr>
          <p:nvPr/>
        </p:nvCxnSpPr>
        <p:spPr>
          <a:xfrm rot="5400000" flipH="1" flipV="1">
            <a:off x="2342583" y="1403775"/>
            <a:ext cx="432048" cy="2610290"/>
          </a:xfrm>
          <a:prstGeom prst="bentConnector5">
            <a:avLst>
              <a:gd name="adj1" fmla="val -52911"/>
              <a:gd name="adj2" fmla="val 48966"/>
              <a:gd name="adj3" fmla="val 16940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꺾인 연결선 11"/>
          <p:cNvCxnSpPr>
            <a:stCxn id="35" idx="2"/>
            <a:endCxn id="183" idx="0"/>
          </p:cNvCxnSpPr>
          <p:nvPr/>
        </p:nvCxnSpPr>
        <p:spPr>
          <a:xfrm rot="5400000" flipH="1" flipV="1">
            <a:off x="3152673" y="593685"/>
            <a:ext cx="432048" cy="4230470"/>
          </a:xfrm>
          <a:prstGeom prst="bentConnector5">
            <a:avLst>
              <a:gd name="adj1" fmla="val -52911"/>
              <a:gd name="adj2" fmla="val 30427"/>
              <a:gd name="adj3" fmla="val 16940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꺾인 연결선 14"/>
          <p:cNvCxnSpPr>
            <a:stCxn id="35" idx="2"/>
            <a:endCxn id="166" idx="0"/>
          </p:cNvCxnSpPr>
          <p:nvPr/>
        </p:nvCxnSpPr>
        <p:spPr>
          <a:xfrm rot="5400000" flipH="1" flipV="1">
            <a:off x="4484821" y="-738463"/>
            <a:ext cx="432048" cy="6894766"/>
          </a:xfrm>
          <a:prstGeom prst="bentConnector5">
            <a:avLst>
              <a:gd name="adj1" fmla="val -52911"/>
              <a:gd name="adj2" fmla="val 18700"/>
              <a:gd name="adj3" fmla="val 17215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순서도: 판단 9"/>
          <p:cNvSpPr/>
          <p:nvPr/>
        </p:nvSpPr>
        <p:spPr>
          <a:xfrm>
            <a:off x="497378" y="3789040"/>
            <a:ext cx="1512168" cy="648072"/>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게시글에 </a:t>
            </a:r>
            <a:endParaRPr lang="ko-KR" altLang="en-US" sz="800">
              <a:solidFill>
                <a:schemeClr val="tx1"/>
              </a:solidFill>
            </a:endParaRPr>
          </a:p>
          <a:p>
            <a:pPr algn="ctr">
              <a:defRPr/>
            </a:pPr>
            <a:r>
              <a:rPr lang="ko-KR" altLang="en-US" sz="800">
                <a:solidFill>
                  <a:schemeClr val="tx1"/>
                </a:solidFill>
              </a:rPr>
              <a:t>등록된 사진 있음</a:t>
            </a:r>
            <a:endParaRPr lang="ko-KR" altLang="en-US" sz="800">
              <a:solidFill>
                <a:schemeClr val="tx1"/>
              </a:solidFill>
            </a:endParaRPr>
          </a:p>
        </p:txBody>
      </p:sp>
      <p:cxnSp>
        <p:nvCxnSpPr>
          <p:cNvPr id="28" name="직선 화살표 연결선 27"/>
          <p:cNvCxnSpPr>
            <a:stCxn id="35" idx="2"/>
            <a:endCxn id="60" idx="0"/>
          </p:cNvCxnSpPr>
          <p:nvPr/>
        </p:nvCxnSpPr>
        <p:spPr>
          <a:xfrm>
            <a:off x="1253462" y="2924944"/>
            <a:ext cx="0"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a:stCxn id="60" idx="2"/>
            <a:endCxn id="163" idx="0"/>
          </p:cNvCxnSpPr>
          <p:nvPr/>
        </p:nvCxnSpPr>
        <p:spPr>
          <a:xfrm>
            <a:off x="1253462" y="4437112"/>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순서도: 처리 7"/>
          <p:cNvSpPr/>
          <p:nvPr/>
        </p:nvSpPr>
        <p:spPr>
          <a:xfrm>
            <a:off x="1991544" y="4941168"/>
            <a:ext cx="1080120" cy="360040"/>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사진 없음 안내</a:t>
            </a:r>
            <a:endParaRPr lang="ko-KR" altLang="en-US" sz="800">
              <a:solidFill>
                <a:schemeClr val="tx1"/>
              </a:solidFill>
            </a:endParaRPr>
          </a:p>
        </p:txBody>
      </p:sp>
      <p:cxnSp>
        <p:nvCxnSpPr>
          <p:cNvPr id="34" name="꺾인 연결선 33"/>
          <p:cNvCxnSpPr>
            <a:stCxn id="60" idx="3"/>
            <a:endCxn id="69" idx="0"/>
          </p:cNvCxnSpPr>
          <p:nvPr/>
        </p:nvCxnSpPr>
        <p:spPr>
          <a:xfrm>
            <a:off x="2009546" y="4113076"/>
            <a:ext cx="522058" cy="82809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꺾인 연결선 38"/>
          <p:cNvCxnSpPr>
            <a:stCxn id="170" idx="2"/>
            <a:endCxn id="163" idx="0"/>
          </p:cNvCxnSpPr>
          <p:nvPr/>
        </p:nvCxnSpPr>
        <p:spPr>
          <a:xfrm rot="5400000" flipH="1">
            <a:off x="749406" y="5445224"/>
            <a:ext cx="1008112" cy="12700"/>
          </a:xfrm>
          <a:prstGeom prst="bentConnector5">
            <a:avLst>
              <a:gd name="adj1" fmla="val -22676"/>
              <a:gd name="adj2" fmla="val 6052441"/>
              <a:gd name="adj3" fmla="val 122676"/>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순서도: 판단 9"/>
          <p:cNvSpPr/>
          <p:nvPr/>
        </p:nvSpPr>
        <p:spPr>
          <a:xfrm>
            <a:off x="9408368" y="2420888"/>
            <a:ext cx="1656184" cy="504056"/>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게시글 </a:t>
            </a:r>
            <a:endParaRPr lang="ko-KR" altLang="en-US" sz="800">
              <a:solidFill>
                <a:schemeClr val="tx1"/>
              </a:solidFill>
            </a:endParaRPr>
          </a:p>
          <a:p>
            <a:pPr algn="ctr">
              <a:defRPr/>
            </a:pPr>
            <a:r>
              <a:rPr lang="ko-KR" altLang="en-US" sz="800">
                <a:solidFill>
                  <a:schemeClr val="tx1"/>
                </a:solidFill>
              </a:rPr>
              <a:t>작성자인가</a:t>
            </a:r>
            <a:endParaRPr lang="ko-KR" altLang="en-US" sz="800">
              <a:solidFill>
                <a:schemeClr val="tx1"/>
              </a:solidFill>
            </a:endParaRPr>
          </a:p>
        </p:txBody>
      </p:sp>
      <p:cxnSp>
        <p:nvCxnSpPr>
          <p:cNvPr id="50" name="꺾인 연결선 49"/>
          <p:cNvCxnSpPr>
            <a:stCxn id="35" idx="2"/>
            <a:endCxn id="84" idx="0"/>
          </p:cNvCxnSpPr>
          <p:nvPr/>
        </p:nvCxnSpPr>
        <p:spPr>
          <a:xfrm rot="5400000" flipH="1" flipV="1">
            <a:off x="5492933" y="-1818583"/>
            <a:ext cx="504056" cy="8982998"/>
          </a:xfrm>
          <a:prstGeom prst="bentConnector5">
            <a:avLst>
              <a:gd name="adj1" fmla="val -45352"/>
              <a:gd name="adj2" fmla="val 14458"/>
              <a:gd name="adj3" fmla="val 145352"/>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순서도: 처리 7"/>
          <p:cNvSpPr/>
          <p:nvPr/>
        </p:nvSpPr>
        <p:spPr>
          <a:xfrm>
            <a:off x="9048328" y="4221087"/>
            <a:ext cx="1080120" cy="360040"/>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수정 아이콘 클릭</a:t>
            </a:r>
            <a:endParaRPr lang="ko-KR" altLang="en-US" sz="800">
              <a:solidFill>
                <a:schemeClr val="tx1"/>
              </a:solidFill>
            </a:endParaRPr>
          </a:p>
        </p:txBody>
      </p:sp>
      <p:sp>
        <p:nvSpPr>
          <p:cNvPr id="106" name="순서도: 처리 7"/>
          <p:cNvSpPr/>
          <p:nvPr/>
        </p:nvSpPr>
        <p:spPr>
          <a:xfrm>
            <a:off x="10776520" y="2996952"/>
            <a:ext cx="1080120" cy="360040"/>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수정 및 삭제 </a:t>
            </a:r>
            <a:endParaRPr lang="ko-KR" altLang="en-US" sz="800">
              <a:solidFill>
                <a:schemeClr val="tx1"/>
              </a:solidFill>
            </a:endParaRPr>
          </a:p>
          <a:p>
            <a:pPr algn="ctr">
              <a:defRPr/>
            </a:pPr>
            <a:r>
              <a:rPr lang="ko-KR" altLang="en-US" sz="800">
                <a:solidFill>
                  <a:schemeClr val="tx1"/>
                </a:solidFill>
              </a:rPr>
              <a:t>아이콘 미표시</a:t>
            </a:r>
            <a:endParaRPr lang="ko-KR" altLang="en-US" sz="800">
              <a:solidFill>
                <a:schemeClr val="tx1"/>
              </a:solidFill>
            </a:endParaRPr>
          </a:p>
        </p:txBody>
      </p:sp>
      <p:sp>
        <p:nvSpPr>
          <p:cNvPr id="107" name="순서도: 처리 7"/>
          <p:cNvSpPr/>
          <p:nvPr/>
        </p:nvSpPr>
        <p:spPr>
          <a:xfrm>
            <a:off x="10488488" y="4221087"/>
            <a:ext cx="1080120" cy="360040"/>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삭제 아이콘 클릭</a:t>
            </a:r>
            <a:endParaRPr lang="ko-KR" altLang="en-US" sz="800">
              <a:solidFill>
                <a:schemeClr val="tx1"/>
              </a:solidFill>
            </a:endParaRPr>
          </a:p>
        </p:txBody>
      </p:sp>
      <p:cxnSp>
        <p:nvCxnSpPr>
          <p:cNvPr id="74" name="꺾인 연결선 73"/>
          <p:cNvCxnSpPr>
            <a:stCxn id="84" idx="3"/>
            <a:endCxn id="106" idx="0"/>
          </p:cNvCxnSpPr>
          <p:nvPr/>
        </p:nvCxnSpPr>
        <p:spPr>
          <a:xfrm>
            <a:off x="11064552" y="2672916"/>
            <a:ext cx="252028" cy="32403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꺾인 연결선 75"/>
          <p:cNvCxnSpPr>
            <a:stCxn id="84" idx="2"/>
            <a:endCxn id="102" idx="0"/>
          </p:cNvCxnSpPr>
          <p:nvPr/>
        </p:nvCxnSpPr>
        <p:spPr>
          <a:xfrm rot="5400000">
            <a:off x="9264353" y="3248979"/>
            <a:ext cx="1296143" cy="64807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꺾인 연결선 77"/>
          <p:cNvCxnSpPr>
            <a:stCxn id="84" idx="2"/>
            <a:endCxn id="107" idx="0"/>
          </p:cNvCxnSpPr>
          <p:nvPr/>
        </p:nvCxnSpPr>
        <p:spPr>
          <a:xfrm rot="16200000" flipH="1">
            <a:off x="9984433" y="3176971"/>
            <a:ext cx="1296143" cy="7920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순서도: 처리 7"/>
          <p:cNvSpPr/>
          <p:nvPr/>
        </p:nvSpPr>
        <p:spPr>
          <a:xfrm>
            <a:off x="10488489" y="4947518"/>
            <a:ext cx="1080120" cy="360040"/>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게시글 영구 삭제 </a:t>
            </a:r>
            <a:endParaRPr lang="ko-KR" altLang="en-US" sz="800">
              <a:solidFill>
                <a:schemeClr val="tx1"/>
              </a:solidFill>
            </a:endParaRPr>
          </a:p>
          <a:p>
            <a:pPr algn="ctr">
              <a:defRPr/>
            </a:pPr>
            <a:r>
              <a:rPr lang="ko-KR" altLang="en-US" sz="800">
                <a:solidFill>
                  <a:schemeClr val="tx1"/>
                </a:solidFill>
              </a:rPr>
              <a:t>서버 요청</a:t>
            </a:r>
            <a:endParaRPr lang="ko-KR" altLang="en-US" sz="800">
              <a:solidFill>
                <a:schemeClr val="tx1"/>
              </a:solidFill>
            </a:endParaRPr>
          </a:p>
        </p:txBody>
      </p:sp>
      <p:sp>
        <p:nvSpPr>
          <p:cNvPr id="127" name="순서도: 수행의 시작/종료 5"/>
          <p:cNvSpPr/>
          <p:nvPr/>
        </p:nvSpPr>
        <p:spPr>
          <a:xfrm>
            <a:off x="10434483" y="6237312"/>
            <a:ext cx="1188132" cy="360040"/>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마이홈 </a:t>
            </a:r>
            <a:endParaRPr lang="ko-KR" altLang="en-US" sz="800">
              <a:solidFill>
                <a:schemeClr val="tx1"/>
              </a:solidFill>
            </a:endParaRPr>
          </a:p>
          <a:p>
            <a:pPr algn="ctr">
              <a:defRPr/>
            </a:pPr>
            <a:r>
              <a:rPr lang="ko-KR" altLang="en-US" sz="800">
                <a:solidFill>
                  <a:schemeClr val="tx1"/>
                </a:solidFill>
              </a:rPr>
              <a:t>페이지로 이동</a:t>
            </a:r>
            <a:endParaRPr lang="ko-KR" altLang="en-US" sz="800">
              <a:solidFill>
                <a:schemeClr val="tx1"/>
              </a:solidFill>
            </a:endParaRPr>
          </a:p>
        </p:txBody>
      </p:sp>
      <p:cxnSp>
        <p:nvCxnSpPr>
          <p:cNvPr id="93" name="직선 화살표 연결선 92"/>
          <p:cNvCxnSpPr>
            <a:stCxn id="123" idx="2"/>
            <a:endCxn id="127" idx="0"/>
          </p:cNvCxnSpPr>
          <p:nvPr/>
        </p:nvCxnSpPr>
        <p:spPr>
          <a:xfrm>
            <a:off x="11028549" y="5307558"/>
            <a:ext cx="0" cy="9297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직선 화살표 연결선 98"/>
          <p:cNvCxnSpPr>
            <a:stCxn id="102" idx="2"/>
            <a:endCxn id="138" idx="0"/>
          </p:cNvCxnSpPr>
          <p:nvPr/>
        </p:nvCxnSpPr>
        <p:spPr>
          <a:xfrm>
            <a:off x="9588388" y="4581127"/>
            <a:ext cx="0" cy="3509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8" name="순서도: 수행의 시작/종료 5"/>
          <p:cNvSpPr/>
          <p:nvPr/>
        </p:nvSpPr>
        <p:spPr>
          <a:xfrm>
            <a:off x="8994322" y="4932059"/>
            <a:ext cx="1188132" cy="360040"/>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ko-KR" altLang="en-US" sz="800">
                <a:solidFill>
                  <a:schemeClr val="tx1"/>
                </a:solidFill>
              </a:rPr>
              <a:t>게시글 수정</a:t>
            </a:r>
            <a:endParaRPr lang="ko-KR" altLang="en-US" sz="800">
              <a:solidFill>
                <a:schemeClr val="tx1"/>
              </a:solidFill>
            </a:endParaRPr>
          </a:p>
          <a:p>
            <a:pPr algn="ctr">
              <a:defRPr/>
            </a:pPr>
            <a:r>
              <a:rPr lang="ko-KR" altLang="en-US" sz="800">
                <a:solidFill>
                  <a:schemeClr val="tx1"/>
                </a:solidFill>
              </a:rPr>
              <a:t>페이지로 이동</a:t>
            </a:r>
            <a:endParaRPr lang="ko-KR" altLang="en-US" sz="800">
              <a:solidFill>
                <a:schemeClr val="tx1"/>
              </a:solidFill>
            </a:endParaRPr>
          </a:p>
        </p:txBody>
      </p:sp>
      <p:cxnSp>
        <p:nvCxnSpPr>
          <p:cNvPr id="105" name="직선 화살표 연결선 104"/>
          <p:cNvCxnSpPr>
            <a:stCxn id="107" idx="2"/>
            <a:endCxn id="123" idx="0"/>
          </p:cNvCxnSpPr>
          <p:nvPr/>
        </p:nvCxnSpPr>
        <p:spPr>
          <a:xfrm>
            <a:off x="11028548" y="4581127"/>
            <a:ext cx="1" cy="3663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872</ep:Words>
  <ep:PresentationFormat>와이드스크린</ep:PresentationFormat>
  <ep:Paragraphs>375</ep:Paragraphs>
  <ep:Slides>5</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5</vt:i4>
      </vt:variant>
    </vt:vector>
  </ep:HeadingPairs>
  <ep:TitlesOfParts>
    <vt:vector size="6" baseType="lpstr">
      <vt:lpstr>Office 테마</vt:lpstr>
      <vt:lpstr>서비스 개요</vt:lpstr>
      <vt:lpstr>로그인</vt:lpstr>
      <vt:lpstr>회원가입</vt:lpstr>
      <vt:lpstr>게시글 등록</vt:lpstr>
      <vt:lpstr>게시글 상세</vt:lpstr>
    </vt:vector>
  </ep:TitlesOfParts>
  <ep:HyperlinkBase>http://www.yamestyle.com</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2019-03-11T07:43:12.000</dcterms:created>
  <dc:creator>yamestyle.com</dc:creator>
  <dc:description>본 문서는 공개 배포용으로 작성된 양식으로 저작권 없이 마음껏 사용하실 수 있습니다.</dc:description>
  <cp:keywords>야메군</cp:keywords>
  <cp:lastModifiedBy>전주환</cp:lastModifiedBy>
  <dcterms:modified xsi:type="dcterms:W3CDTF">2021-08-22T06:34:49.704</dcterms:modified>
  <cp:revision>131</cp:revision>
  <dc:title>화면설계서 양식_v1.0</dc:title>
  <cp:version>1000.0000.01</cp:version>
</cp:coreProperties>
</file>