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89FF08B6-3AB7-498D-BE74-09E5173D3D94}" name="메인화면">
          <p14:sldIdLst>
            <p14:sldId id="256"/>
            <p14:sldId id="257"/>
          </p14:sldIdLst>
        </p14:section>
        <p14:section id="{41DC8A80-6849-4A2F-B17B-A156691DF9BD}" name="게시물등록">
          <p14:sldIdLst>
            <p14:sldId id="258"/>
            <p14:sldId id="259"/>
          </p14:sldIdLst>
        </p14:section>
        <p14:section id="{569C6788-2482-423B-A8D7-5D7497129348}" name="게시물상세보기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598"/>
            <a:ext cx="12192000" cy="683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40"/>
            <a:ext cx="12192000" cy="6840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628"/>
            <a:ext cx="12192000" cy="6850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95"/>
            <a:ext cx="12192000" cy="6854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94"/>
            <a:ext cx="12192000" cy="6856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2021-08-19T08:24:37.693</dcterms:created>
  <dc:creator>전주환</dc:creator>
  <cp:lastModifiedBy>전주환</cp:lastModifiedBy>
  <dcterms:modified xsi:type="dcterms:W3CDTF">2021-08-22T06:37:42.921</dcterms:modified>
  <cp:revision>8</cp:revision>
  <cp:version>1000.0000.01</cp:version>
</cp:coreProperties>
</file>