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9" r:id="rId4"/>
    <p:sldId id="266" r:id="rId5"/>
    <p:sldId id="260" r:id="rId6"/>
    <p:sldId id="261" r:id="rId7"/>
    <p:sldId id="262" r:id="rId8"/>
    <p:sldId id="273" r:id="rId9"/>
    <p:sldId id="263" r:id="rId10"/>
    <p:sldId id="265" r:id="rId11"/>
    <p:sldId id="272" r:id="rId12"/>
    <p:sldId id="270" r:id="rId13"/>
    <p:sldId id="264" r:id="rId14"/>
    <p:sldId id="274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6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43715" y="4159586"/>
            <a:ext cx="2638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Copy right @ 404NOTFOUND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59" y="1542009"/>
            <a:ext cx="4757652" cy="285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0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9556C-FF46-4A50-9D8B-BC34C3E0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55288"/>
          </a:xfrm>
        </p:spPr>
        <p:txBody>
          <a:bodyPr>
            <a:normAutofit/>
          </a:bodyPr>
          <a:lstStyle/>
          <a:p>
            <a:r>
              <a:rPr lang="en-US" altLang="ko-KR" dirty="0"/>
              <a:t> progress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C5EBF16-3425-4DCF-B2C2-273C2F945DF7}"/>
              </a:ext>
            </a:extLst>
          </p:cNvPr>
          <p:cNvSpPr txBox="1">
            <a:spLocks/>
          </p:cNvSpPr>
          <p:nvPr/>
        </p:nvSpPr>
        <p:spPr>
          <a:xfrm>
            <a:off x="9378227" y="3260478"/>
            <a:ext cx="673069" cy="6224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600" dirty="0">
                <a:solidFill>
                  <a:srgbClr val="FF0000"/>
                </a:solidFill>
              </a:rPr>
              <a:t> ♥ 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450415-40BE-41E0-B115-A0916F06984E}"/>
              </a:ext>
            </a:extLst>
          </p:cNvPr>
          <p:cNvSpPr txBox="1"/>
          <p:nvPr/>
        </p:nvSpPr>
        <p:spPr>
          <a:xfrm>
            <a:off x="2212629" y="1658183"/>
            <a:ext cx="35180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 ________________</a:t>
            </a:r>
          </a:p>
          <a:p>
            <a:r>
              <a:rPr lang="en-US" altLang="ko-KR" sz="3000" dirty="0"/>
              <a:t>|                          |</a:t>
            </a:r>
          </a:p>
          <a:p>
            <a:r>
              <a:rPr lang="en-US" altLang="ko-KR" sz="3000" dirty="0"/>
              <a:t>|                          |</a:t>
            </a:r>
            <a:br>
              <a:rPr lang="en-US" altLang="ko-KR" sz="3000" dirty="0"/>
            </a:br>
            <a:r>
              <a:rPr lang="en-US" altLang="ko-KR" sz="3000" dirty="0"/>
              <a:t>|                          |</a:t>
            </a:r>
          </a:p>
          <a:p>
            <a:r>
              <a:rPr lang="en-US" altLang="ko-KR" sz="3000" dirty="0"/>
              <a:t>|                          |</a:t>
            </a:r>
          </a:p>
          <a:p>
            <a:r>
              <a:rPr lang="en-US" altLang="ko-KR" sz="3000" dirty="0"/>
              <a:t>|                          |</a:t>
            </a:r>
          </a:p>
          <a:p>
            <a:r>
              <a:rPr lang="en-US" altLang="ko-KR" sz="3000" dirty="0"/>
              <a:t>|                          |</a:t>
            </a:r>
            <a:br>
              <a:rPr lang="en-US" altLang="ko-KR" sz="3000" dirty="0"/>
            </a:br>
            <a:r>
              <a:rPr lang="en-US" altLang="ko-KR" sz="3000" dirty="0"/>
              <a:t>|                          |</a:t>
            </a:r>
          </a:p>
          <a:p>
            <a:r>
              <a:rPr lang="en-US" altLang="ko-KR" sz="3000" dirty="0"/>
              <a:t>|______________ |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50415-40BE-41E0-B115-A0916F06984E}"/>
              </a:ext>
            </a:extLst>
          </p:cNvPr>
          <p:cNvSpPr txBox="1"/>
          <p:nvPr/>
        </p:nvSpPr>
        <p:spPr>
          <a:xfrm>
            <a:off x="3162953" y="3781841"/>
            <a:ext cx="16174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 \____/</a:t>
            </a:r>
          </a:p>
          <a:p>
            <a:r>
              <a:rPr lang="en-US" altLang="ko-KR" sz="3000" dirty="0"/>
              <a:t>   \O/</a:t>
            </a:r>
          </a:p>
          <a:p>
            <a:r>
              <a:rPr lang="en-US" altLang="ko-KR" sz="3000" dirty="0"/>
              <a:t>    | |</a:t>
            </a:r>
          </a:p>
          <a:p>
            <a:r>
              <a:rPr lang="en-US" altLang="ko-KR" sz="3000" dirty="0"/>
              <a:t>   /  \ </a:t>
            </a:r>
            <a:endParaRPr lang="ko-KR" altLang="en-US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0E2BB-39DC-4263-B9DE-78A9E2797ABE}"/>
              </a:ext>
            </a:extLst>
          </p:cNvPr>
          <p:cNvSpPr txBox="1"/>
          <p:nvPr/>
        </p:nvSpPr>
        <p:spPr>
          <a:xfrm>
            <a:off x="2413227" y="1965958"/>
            <a:ext cx="31168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                                                                          |F|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                |A+|</a:t>
            </a:r>
          </a:p>
          <a:p>
            <a:r>
              <a:rPr lang="en-US" altLang="ko-KR" sz="2000" dirty="0"/>
              <a:t>                                  </a:t>
            </a:r>
          </a:p>
          <a:p>
            <a:r>
              <a:rPr lang="en-US" altLang="ko-KR" sz="2000" dirty="0"/>
              <a:t>                  </a:t>
            </a:r>
          </a:p>
          <a:p>
            <a:r>
              <a:rPr lang="en-US" altLang="ko-KR" sz="2000" dirty="0"/>
              <a:t>                 |B|</a:t>
            </a:r>
            <a:endParaRPr lang="ko-KR" altLang="en-US" sz="20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C5EBF16-3425-4DCF-B2C2-273C2F945DF7}"/>
              </a:ext>
            </a:extLst>
          </p:cNvPr>
          <p:cNvSpPr txBox="1">
            <a:spLocks/>
          </p:cNvSpPr>
          <p:nvPr/>
        </p:nvSpPr>
        <p:spPr>
          <a:xfrm>
            <a:off x="7310491" y="4947436"/>
            <a:ext cx="2740897" cy="603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Stage : 1 2 3 4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5D27E-8430-4464-A1CF-B476FA27B5C2}"/>
              </a:ext>
            </a:extLst>
          </p:cNvPr>
          <p:cNvSpPr txBox="1"/>
          <p:nvPr/>
        </p:nvSpPr>
        <p:spPr>
          <a:xfrm>
            <a:off x="8524592" y="2286000"/>
            <a:ext cx="152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grade    |   </a:t>
            </a:r>
          </a:p>
          <a:p>
            <a:r>
              <a:rPr lang="en-US" altLang="ko-KR" dirty="0"/>
              <a:t>| total       |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B63204-7CCE-440E-87B0-9D193AFA40A5}"/>
              </a:ext>
            </a:extLst>
          </p:cNvPr>
          <p:cNvSpPr txBox="1"/>
          <p:nvPr/>
        </p:nvSpPr>
        <p:spPr>
          <a:xfrm>
            <a:off x="9521815" y="2286000"/>
            <a:ext cx="38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C248E6-033B-4C77-A760-FEFBDB4D49E0}"/>
              </a:ext>
            </a:extLst>
          </p:cNvPr>
          <p:cNvSpPr txBox="1"/>
          <p:nvPr/>
        </p:nvSpPr>
        <p:spPr>
          <a:xfrm>
            <a:off x="9521815" y="2570137"/>
            <a:ext cx="38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53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745" y="1426411"/>
            <a:ext cx="10607040" cy="3478096"/>
          </a:xfrm>
        </p:spPr>
        <p:txBody>
          <a:bodyPr>
            <a:normAutofit fontScale="90000"/>
          </a:bodyPr>
          <a:lstStyle/>
          <a:p>
            <a:r>
              <a:rPr lang="en-US" altLang="ko-KR" sz="8800" dirty="0"/>
              <a:t>Scope and potential </a:t>
            </a:r>
            <a:r>
              <a:rPr lang="en-US" altLang="ko-KR" sz="8800" dirty="0">
                <a:solidFill>
                  <a:schemeClr val="tx1"/>
                </a:solidFill>
              </a:rPr>
              <a:t>issues</a:t>
            </a:r>
            <a:br>
              <a:rPr lang="en-US" altLang="ko-KR" sz="88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4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EDFCE-D180-4205-9C84-4B3B2C33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03515"/>
          </a:xfrm>
        </p:spPr>
        <p:txBody>
          <a:bodyPr/>
          <a:lstStyle/>
          <a:p>
            <a:r>
              <a:rPr lang="en-US" altLang="ko-KR" dirty="0"/>
              <a:t>Time line</a:t>
            </a:r>
            <a:endParaRPr lang="ko-KR" altLang="en-US" dirty="0"/>
          </a:p>
        </p:txBody>
      </p:sp>
      <p:sp>
        <p:nvSpPr>
          <p:cNvPr id="26" name="직사각형 4"/>
          <p:cNvSpPr/>
          <p:nvPr/>
        </p:nvSpPr>
        <p:spPr>
          <a:xfrm rot="21129562">
            <a:off x="2832333" y="1581046"/>
            <a:ext cx="2189724" cy="711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"/>
          <p:cNvSpPr/>
          <p:nvPr/>
        </p:nvSpPr>
        <p:spPr>
          <a:xfrm>
            <a:off x="2794061" y="1535885"/>
            <a:ext cx="2798671" cy="50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Bahnschrift Light SemiCondensed" panose="020B0502040204020203" pitchFamily="34" charset="0"/>
              </a:rPr>
              <a:t> APPLY ARROW KEY TO MOVE</a:t>
            </a:r>
            <a:endParaRPr lang="ko-KR" alt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28" name="직각 삼각형 3"/>
          <p:cNvSpPr/>
          <p:nvPr/>
        </p:nvSpPr>
        <p:spPr>
          <a:xfrm rot="5400000">
            <a:off x="5549026" y="1535039"/>
            <a:ext cx="261049" cy="26274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14"/>
          <p:cNvSpPr/>
          <p:nvPr/>
        </p:nvSpPr>
        <p:spPr>
          <a:xfrm rot="21129562">
            <a:off x="2915051" y="2999096"/>
            <a:ext cx="2188300" cy="7116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15"/>
          <p:cNvSpPr/>
          <p:nvPr/>
        </p:nvSpPr>
        <p:spPr>
          <a:xfrm>
            <a:off x="2830889" y="2962952"/>
            <a:ext cx="2736846" cy="50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Bahnschrift Light SemiCondensed" panose="020B0502040204020203" pitchFamily="34" charset="0"/>
              </a:rPr>
              <a:t>MAKE CHARACTER &amp; MAP</a:t>
            </a:r>
            <a:endParaRPr lang="ko-KR" alt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31" name="직각 삼각형 16"/>
          <p:cNvSpPr/>
          <p:nvPr/>
        </p:nvSpPr>
        <p:spPr>
          <a:xfrm rot="5400000">
            <a:off x="5548121" y="2962952"/>
            <a:ext cx="262800" cy="26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22"/>
          <p:cNvSpPr/>
          <p:nvPr/>
        </p:nvSpPr>
        <p:spPr>
          <a:xfrm rot="417565">
            <a:off x="7643953" y="5748035"/>
            <a:ext cx="1967287" cy="712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23"/>
          <p:cNvSpPr/>
          <p:nvPr/>
        </p:nvSpPr>
        <p:spPr>
          <a:xfrm>
            <a:off x="7076327" y="5694257"/>
            <a:ext cx="2631095" cy="52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SemiCondensed" panose="020B0502040204020203" pitchFamily="34" charset="0"/>
              </a:rPr>
              <a:t>ADD EXTRA</a:t>
            </a:r>
          </a:p>
        </p:txBody>
      </p:sp>
      <p:sp>
        <p:nvSpPr>
          <p:cNvPr id="34" name="직각 삼각형 40"/>
          <p:cNvSpPr/>
          <p:nvPr/>
        </p:nvSpPr>
        <p:spPr>
          <a:xfrm rot="10800000">
            <a:off x="6831529" y="5694257"/>
            <a:ext cx="247920" cy="2628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57"/>
          <p:cNvSpPr/>
          <p:nvPr/>
        </p:nvSpPr>
        <p:spPr>
          <a:xfrm rot="417565">
            <a:off x="7341283" y="2224552"/>
            <a:ext cx="2227752" cy="712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58"/>
          <p:cNvSpPr/>
          <p:nvPr/>
        </p:nvSpPr>
        <p:spPr>
          <a:xfrm>
            <a:off x="6898096" y="2159074"/>
            <a:ext cx="2809326" cy="52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Bahnschrift Light SemiCondensed" panose="020B0502040204020203" pitchFamily="34" charset="0"/>
              </a:rPr>
              <a:t>GET GRADE</a:t>
            </a:r>
            <a:endParaRPr lang="ko-KR" alt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40" name="직각 삼각형 59"/>
          <p:cNvSpPr/>
          <p:nvPr/>
        </p:nvSpPr>
        <p:spPr>
          <a:xfrm rot="10800000">
            <a:off x="6653297" y="2159074"/>
            <a:ext cx="247920" cy="2628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64"/>
          <p:cNvCxnSpPr/>
          <p:nvPr/>
        </p:nvCxnSpPr>
        <p:spPr>
          <a:xfrm>
            <a:off x="6314977" y="1435011"/>
            <a:ext cx="0" cy="496855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94209" y="1012286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November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74190" y="2871995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3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60236" y="4904624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5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07461" y="5556948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56F0B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6</a:t>
            </a:r>
            <a:endParaRPr lang="ko-KR" altLang="en-US" sz="2000" b="1" dirty="0">
              <a:solidFill>
                <a:srgbClr val="F56F0B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13322" y="2070038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56F0B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2</a:t>
            </a:r>
            <a:endParaRPr lang="ko-KR" altLang="en-US" sz="2000" b="1" dirty="0">
              <a:solidFill>
                <a:srgbClr val="F56F0B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63424" y="1449616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48893" y="4531886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56F0B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December</a:t>
            </a:r>
            <a:endParaRPr lang="ko-KR" altLang="en-US" sz="2000" b="1" dirty="0">
              <a:solidFill>
                <a:srgbClr val="F56F0B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9" name="직사각형 54"/>
          <p:cNvSpPr/>
          <p:nvPr/>
        </p:nvSpPr>
        <p:spPr>
          <a:xfrm rot="21129562">
            <a:off x="3006419" y="5059721"/>
            <a:ext cx="2173970" cy="723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55"/>
          <p:cNvSpPr/>
          <p:nvPr/>
        </p:nvSpPr>
        <p:spPr>
          <a:xfrm>
            <a:off x="2830889" y="4986763"/>
            <a:ext cx="2831379" cy="50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Bahnschrift Light SemiCondensed" panose="020B0502040204020203" pitchFamily="34" charset="0"/>
              </a:rPr>
              <a:t>EDIT</a:t>
            </a:r>
            <a:endParaRPr lang="ko-KR" alt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51" name="직각 삼각형 56"/>
          <p:cNvSpPr/>
          <p:nvPr/>
        </p:nvSpPr>
        <p:spPr>
          <a:xfrm rot="5400000">
            <a:off x="5653089" y="4986763"/>
            <a:ext cx="262800" cy="26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57"/>
          <p:cNvSpPr/>
          <p:nvPr/>
        </p:nvSpPr>
        <p:spPr>
          <a:xfrm rot="417565">
            <a:off x="7445299" y="3908288"/>
            <a:ext cx="2063400" cy="712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58"/>
          <p:cNvSpPr/>
          <p:nvPr/>
        </p:nvSpPr>
        <p:spPr>
          <a:xfrm>
            <a:off x="7050496" y="3857640"/>
            <a:ext cx="2656926" cy="52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Bahnschrift Light SemiCondensed" panose="020B0502040204020203" pitchFamily="34" charset="0"/>
              </a:rPr>
              <a:t>GRADE CALCULATION</a:t>
            </a:r>
            <a:endParaRPr lang="ko-KR" alt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37" name="직각 삼각형 59"/>
          <p:cNvSpPr/>
          <p:nvPr/>
        </p:nvSpPr>
        <p:spPr>
          <a:xfrm rot="10800000">
            <a:off x="6805697" y="3857640"/>
            <a:ext cx="247920" cy="2628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313322" y="3769064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56F0B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  <a:endParaRPr lang="ko-KR" altLang="en-US" sz="2000" b="1" dirty="0">
              <a:solidFill>
                <a:srgbClr val="F56F0B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141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9F7E7-5173-4992-9D9A-65023137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10178322" cy="1205346"/>
          </a:xfrm>
        </p:spPr>
        <p:txBody>
          <a:bodyPr>
            <a:normAutofit/>
          </a:bodyPr>
          <a:lstStyle/>
          <a:p>
            <a:r>
              <a:rPr lang="en-US" altLang="ko-KR" dirty="0"/>
              <a:t>EXTRA </a:t>
            </a:r>
            <a:br>
              <a:rPr lang="en-US" altLang="ko-KR" dirty="0"/>
            </a:b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(Additional factors if time is available)</a:t>
            </a:r>
            <a:endParaRPr lang="ko-KR" altLang="en-US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EBF16-3425-4DCF-B2C2-273C2F94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300" y="2722940"/>
            <a:ext cx="673069" cy="6224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sz="3600" dirty="0">
                <a:solidFill>
                  <a:srgbClr val="FF0000"/>
                </a:solidFill>
              </a:rPr>
              <a:t> ♥ 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50415-40BE-41E0-B115-A0916F06984E}"/>
              </a:ext>
            </a:extLst>
          </p:cNvPr>
          <p:cNvSpPr txBox="1"/>
          <p:nvPr/>
        </p:nvSpPr>
        <p:spPr>
          <a:xfrm>
            <a:off x="1521247" y="1640377"/>
            <a:ext cx="35180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______________</a:t>
            </a:r>
          </a:p>
          <a:p>
            <a:r>
              <a:rPr lang="en-US" altLang="ko-KR" sz="3000" dirty="0"/>
              <a:t>|                          |</a:t>
            </a:r>
          </a:p>
          <a:p>
            <a:r>
              <a:rPr lang="en-US" altLang="ko-KR" sz="3000" dirty="0"/>
              <a:t>|                          |</a:t>
            </a:r>
            <a:br>
              <a:rPr lang="en-US" altLang="ko-KR" sz="3000" dirty="0"/>
            </a:br>
            <a:r>
              <a:rPr lang="en-US" altLang="ko-KR" sz="3000" dirty="0"/>
              <a:t>|                          |</a:t>
            </a:r>
          </a:p>
          <a:p>
            <a:r>
              <a:rPr lang="en-US" altLang="ko-KR" sz="3000" dirty="0"/>
              <a:t>|                          |</a:t>
            </a:r>
          </a:p>
          <a:p>
            <a:r>
              <a:rPr lang="en-US" altLang="ko-KR" sz="3000" dirty="0"/>
              <a:t>|                          |</a:t>
            </a:r>
          </a:p>
          <a:p>
            <a:r>
              <a:rPr lang="en-US" altLang="ko-KR" sz="3000" dirty="0"/>
              <a:t>|                          |</a:t>
            </a:r>
            <a:br>
              <a:rPr lang="en-US" altLang="ko-KR" sz="3000" dirty="0"/>
            </a:br>
            <a:r>
              <a:rPr lang="en-US" altLang="ko-KR" sz="3000" dirty="0"/>
              <a:t>|                          |</a:t>
            </a:r>
          </a:p>
          <a:p>
            <a:r>
              <a:rPr lang="en-US" altLang="ko-KR" sz="3000" dirty="0"/>
              <a:t>|_____________ |</a:t>
            </a:r>
            <a:endParaRPr lang="ko-KR" alt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50415-40BE-41E0-B115-A0916F06984E}"/>
              </a:ext>
            </a:extLst>
          </p:cNvPr>
          <p:cNvSpPr txBox="1"/>
          <p:nvPr/>
        </p:nvSpPr>
        <p:spPr>
          <a:xfrm>
            <a:off x="2471571" y="3764035"/>
            <a:ext cx="16174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 \____/</a:t>
            </a:r>
          </a:p>
          <a:p>
            <a:r>
              <a:rPr lang="en-US" altLang="ko-KR" sz="3000" dirty="0"/>
              <a:t>   \O/</a:t>
            </a:r>
          </a:p>
          <a:p>
            <a:r>
              <a:rPr lang="en-US" altLang="ko-KR" sz="3000" dirty="0"/>
              <a:t>    | |</a:t>
            </a:r>
          </a:p>
          <a:p>
            <a:r>
              <a:rPr lang="en-US" altLang="ko-KR" sz="3000" dirty="0"/>
              <a:t>    /  \ </a:t>
            </a:r>
            <a:endParaRPr lang="ko-KR" alt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0E2BB-39DC-4263-B9DE-78A9E2797ABE}"/>
              </a:ext>
            </a:extLst>
          </p:cNvPr>
          <p:cNvSpPr txBox="1"/>
          <p:nvPr/>
        </p:nvSpPr>
        <p:spPr>
          <a:xfrm>
            <a:off x="1721845" y="1948152"/>
            <a:ext cx="31168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                                                 |F|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  |A+|</a:t>
            </a:r>
          </a:p>
          <a:p>
            <a:r>
              <a:rPr lang="en-US" altLang="ko-KR" sz="2000" dirty="0"/>
              <a:t>                                 |B|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50415-40BE-41E0-B115-A0916F06984E}"/>
              </a:ext>
            </a:extLst>
          </p:cNvPr>
          <p:cNvSpPr txBox="1"/>
          <p:nvPr/>
        </p:nvSpPr>
        <p:spPr>
          <a:xfrm>
            <a:off x="8451193" y="2138651"/>
            <a:ext cx="2238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 \________/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50415-40BE-41E0-B115-A0916F06984E}"/>
              </a:ext>
            </a:extLst>
          </p:cNvPr>
          <p:cNvSpPr txBox="1"/>
          <p:nvPr/>
        </p:nvSpPr>
        <p:spPr>
          <a:xfrm>
            <a:off x="5557073" y="2145824"/>
            <a:ext cx="1617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 \____/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473142" y="2252354"/>
            <a:ext cx="847899" cy="3409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C5EBF16-3425-4DCF-B2C2-273C2F945DF7}"/>
              </a:ext>
            </a:extLst>
          </p:cNvPr>
          <p:cNvSpPr txBox="1">
            <a:spLocks/>
          </p:cNvSpPr>
          <p:nvPr/>
        </p:nvSpPr>
        <p:spPr>
          <a:xfrm>
            <a:off x="5827484" y="4097392"/>
            <a:ext cx="5577579" cy="1350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Assignment :  get five B grades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Reward : + 0.5 grade 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C5EBF16-3425-4DCF-B2C2-273C2F945DF7}"/>
              </a:ext>
            </a:extLst>
          </p:cNvPr>
          <p:cNvSpPr txBox="1">
            <a:spLocks/>
          </p:cNvSpPr>
          <p:nvPr/>
        </p:nvSpPr>
        <p:spPr>
          <a:xfrm>
            <a:off x="5852422" y="5360417"/>
            <a:ext cx="4629928" cy="603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Stage : 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 2 3 4 / 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5 6 7 8 9 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C5EBF16-3425-4DCF-B2C2-273C2F945DF7}"/>
              </a:ext>
            </a:extLst>
          </p:cNvPr>
          <p:cNvSpPr txBox="1">
            <a:spLocks/>
          </p:cNvSpPr>
          <p:nvPr/>
        </p:nvSpPr>
        <p:spPr>
          <a:xfrm>
            <a:off x="3415910" y="2282090"/>
            <a:ext cx="673069" cy="6224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600" dirty="0">
                <a:solidFill>
                  <a:srgbClr val="FF0000"/>
                </a:solidFill>
              </a:rPr>
              <a:t> ♥ 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009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EDFCE-D180-4205-9C84-4B3B2C33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32756"/>
            <a:ext cx="10178322" cy="1103515"/>
          </a:xfrm>
        </p:spPr>
        <p:txBody>
          <a:bodyPr/>
          <a:lstStyle/>
          <a:p>
            <a:r>
              <a:rPr lang="en-US" altLang="ko-KR" dirty="0"/>
              <a:t>Potential issue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50415-40BE-41E0-B115-A0916F06984E}"/>
              </a:ext>
            </a:extLst>
          </p:cNvPr>
          <p:cNvSpPr txBox="1"/>
          <p:nvPr/>
        </p:nvSpPr>
        <p:spPr>
          <a:xfrm>
            <a:off x="9110169" y="3667253"/>
            <a:ext cx="16174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 \____/</a:t>
            </a:r>
          </a:p>
          <a:p>
            <a:r>
              <a:rPr lang="en-US" altLang="ko-KR" sz="3000" dirty="0"/>
              <a:t>    \O/</a:t>
            </a:r>
          </a:p>
          <a:p>
            <a:r>
              <a:rPr lang="en-US" altLang="ko-KR" sz="3000" dirty="0"/>
              <a:t>     ||</a:t>
            </a:r>
          </a:p>
          <a:p>
            <a:r>
              <a:rPr lang="en-US" altLang="ko-KR" sz="3000" dirty="0"/>
              <a:t>    /  \ </a:t>
            </a:r>
            <a:endParaRPr lang="ko-KR" alt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50415-40BE-41E0-B115-A0916F06984E}"/>
              </a:ext>
            </a:extLst>
          </p:cNvPr>
          <p:cNvSpPr txBox="1"/>
          <p:nvPr/>
        </p:nvSpPr>
        <p:spPr>
          <a:xfrm>
            <a:off x="6676230" y="1658183"/>
            <a:ext cx="35180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_______________</a:t>
            </a:r>
          </a:p>
          <a:p>
            <a:r>
              <a:rPr lang="en-US" altLang="ko-KR" sz="3000" dirty="0"/>
              <a:t>|</a:t>
            </a:r>
          </a:p>
          <a:p>
            <a:r>
              <a:rPr lang="en-US" altLang="ko-KR" sz="3000" dirty="0"/>
              <a:t>|</a:t>
            </a:r>
            <a:br>
              <a:rPr lang="en-US" altLang="ko-KR" sz="3000" dirty="0"/>
            </a:br>
            <a:r>
              <a:rPr lang="en-US" altLang="ko-KR" sz="3000" dirty="0"/>
              <a:t>|</a:t>
            </a:r>
          </a:p>
          <a:p>
            <a:r>
              <a:rPr lang="en-US" altLang="ko-KR" sz="3000" dirty="0"/>
              <a:t>|</a:t>
            </a:r>
          </a:p>
          <a:p>
            <a:r>
              <a:rPr lang="en-US" altLang="ko-KR" sz="3000" dirty="0"/>
              <a:t>|</a:t>
            </a:r>
          </a:p>
          <a:p>
            <a:r>
              <a:rPr lang="en-US" altLang="ko-KR" sz="3000" dirty="0"/>
              <a:t>|</a:t>
            </a:r>
            <a:br>
              <a:rPr lang="en-US" altLang="ko-KR" sz="3000" dirty="0"/>
            </a:br>
            <a:r>
              <a:rPr lang="en-US" altLang="ko-KR" sz="3000" dirty="0"/>
              <a:t>|</a:t>
            </a:r>
          </a:p>
          <a:p>
            <a:r>
              <a:rPr lang="en-US" altLang="ko-KR" sz="3000" dirty="0"/>
              <a:t>|_______________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0E2BB-39DC-4263-B9DE-78A9E2797ABE}"/>
              </a:ext>
            </a:extLst>
          </p:cNvPr>
          <p:cNvSpPr txBox="1"/>
          <p:nvPr/>
        </p:nvSpPr>
        <p:spPr>
          <a:xfrm>
            <a:off x="6876829" y="1911930"/>
            <a:ext cx="31168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                                                 |F|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  |A+|</a:t>
            </a:r>
          </a:p>
          <a:p>
            <a:r>
              <a:rPr lang="en-US" altLang="ko-KR" sz="2000" dirty="0"/>
              <a:t>                                  |B|</a:t>
            </a:r>
            <a:endParaRPr lang="ko-KR" alt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607" y="1911930"/>
            <a:ext cx="4392136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7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711 0.01551 L 0.09401 0.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EDFCE-D180-4205-9C84-4B3B2C330112}"/>
              </a:ext>
            </a:extLst>
          </p:cNvPr>
          <p:cNvSpPr txBox="1">
            <a:spLocks/>
          </p:cNvSpPr>
          <p:nvPr/>
        </p:nvSpPr>
        <p:spPr>
          <a:xfrm>
            <a:off x="2266604" y="2565861"/>
            <a:ext cx="7606146" cy="137159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0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841743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6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43715" y="4159586"/>
            <a:ext cx="2638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Copy right @ 404NOTFOUND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59" y="1542009"/>
            <a:ext cx="4757652" cy="285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9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14407-9CAA-4E0E-B214-46ACA4CD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index</a:t>
            </a:r>
            <a:endParaRPr lang="ko-KR" altLang="en-US" sz="6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60877-BD0C-4E48-914F-2199BAD50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733201"/>
            <a:ext cx="10178322" cy="44140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1" i="1" dirty="0"/>
              <a:t>&gt; Introduction</a:t>
            </a:r>
          </a:p>
          <a:p>
            <a:pPr marL="0" indent="0">
              <a:buNone/>
            </a:pPr>
            <a:endParaRPr lang="en-US" altLang="ko-KR" sz="2400" b="1" i="1" dirty="0"/>
          </a:p>
          <a:p>
            <a:pPr marL="0" indent="0">
              <a:buNone/>
            </a:pPr>
            <a:r>
              <a:rPr lang="en-US" altLang="ko-KR" sz="2400" b="1" i="1" dirty="0"/>
              <a:t>&gt; Game concept in a nutshell</a:t>
            </a:r>
          </a:p>
          <a:p>
            <a:pPr marL="0" indent="0">
              <a:buNone/>
            </a:pPr>
            <a:endParaRPr lang="en-US" altLang="ko-KR" sz="2400" b="1" i="1" dirty="0"/>
          </a:p>
          <a:p>
            <a:pPr marL="0" indent="0">
              <a:buNone/>
            </a:pPr>
            <a:r>
              <a:rPr lang="en-US" altLang="ko-KR" sz="2400" b="1" i="1" dirty="0"/>
              <a:t>&gt; Core features of game</a:t>
            </a:r>
          </a:p>
          <a:p>
            <a:pPr marL="0" indent="0">
              <a:buNone/>
            </a:pPr>
            <a:endParaRPr lang="en-US" altLang="ko-KR" sz="2400" b="1" i="1" dirty="0"/>
          </a:p>
          <a:p>
            <a:pPr marL="0" indent="0">
              <a:buNone/>
            </a:pPr>
            <a:r>
              <a:rPr lang="en-US" altLang="ko-KR" sz="2400" b="1" i="1" dirty="0"/>
              <a:t>&gt; Scope and potential issues</a:t>
            </a:r>
          </a:p>
          <a:p>
            <a:pPr marL="0" indent="0">
              <a:buNone/>
            </a:pPr>
            <a:endParaRPr lang="en-US" altLang="ko-KR" sz="2400" b="1" i="1" dirty="0"/>
          </a:p>
          <a:p>
            <a:pPr marL="0" indent="0">
              <a:buNone/>
            </a:pPr>
            <a:r>
              <a:rPr lang="en-US" altLang="ko-KR" sz="2400" b="1" i="1" dirty="0"/>
              <a:t>&gt; Q&amp;A</a:t>
            </a:r>
            <a:endParaRPr lang="ko-KR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45757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917" y="2512291"/>
            <a:ext cx="7306888" cy="1286626"/>
          </a:xfrm>
        </p:spPr>
        <p:txBody>
          <a:bodyPr>
            <a:normAutofit fontScale="90000"/>
          </a:bodyPr>
          <a:lstStyle/>
          <a:p>
            <a:r>
              <a:rPr lang="en-US" altLang="ko-KR" sz="8800" dirty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0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60877-BD0C-4E48-914F-2199BAD50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103" y="1522388"/>
            <a:ext cx="8806722" cy="48865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400" dirty="0"/>
              <a:t>&gt; Jung </a:t>
            </a:r>
            <a:r>
              <a:rPr lang="en-US" altLang="ko-KR" sz="2400" dirty="0" err="1"/>
              <a:t>Hye</a:t>
            </a:r>
            <a:r>
              <a:rPr lang="en-US" altLang="ko-KR" sz="2400" dirty="0"/>
              <a:t> </a:t>
            </a:r>
            <a:r>
              <a:rPr lang="en-US" altLang="ko-KR" sz="2400" dirty="0" err="1"/>
              <a:t>Rin</a:t>
            </a:r>
            <a:r>
              <a:rPr lang="en-US" altLang="ko-KR" sz="2400" dirty="0"/>
              <a:t>                                    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정혜린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400" dirty="0"/>
              <a:t>	- Level designer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&gt; Kim Ha </a:t>
            </a:r>
            <a:r>
              <a:rPr lang="en-US" altLang="ko-KR" sz="2400" dirty="0" err="1"/>
              <a:t>Gyeong</a:t>
            </a:r>
            <a:r>
              <a:rPr lang="en-US" altLang="ko-KR" sz="2400" dirty="0"/>
              <a:t>                               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김하경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400" dirty="0"/>
              <a:t>	- Producer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&gt; Son </a:t>
            </a:r>
            <a:r>
              <a:rPr lang="en-US" altLang="ko-KR" sz="2400" dirty="0" err="1"/>
              <a:t>Hae</a:t>
            </a:r>
            <a:r>
              <a:rPr lang="en-US" altLang="ko-KR" sz="2400" dirty="0"/>
              <a:t> Won                                   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손해원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400" dirty="0"/>
              <a:t>	- Lead programmer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&gt; Son </a:t>
            </a:r>
            <a:r>
              <a:rPr lang="en-US" altLang="ko-KR" sz="2400" dirty="0" err="1"/>
              <a:t>Ju</a:t>
            </a:r>
            <a:r>
              <a:rPr lang="en-US" altLang="ko-KR" sz="2400" dirty="0"/>
              <a:t> </a:t>
            </a:r>
            <a:r>
              <a:rPr lang="en-US" altLang="ko-KR" sz="2400" dirty="0" err="1"/>
              <a:t>Hye</a:t>
            </a:r>
            <a:r>
              <a:rPr lang="en-US" altLang="ko-KR" sz="2400" dirty="0"/>
              <a:t>                                        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손주혜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400" dirty="0"/>
              <a:t>	- </a:t>
            </a:r>
            <a:r>
              <a:rPr lang="en-US" altLang="ko-KR" sz="2400"/>
              <a:t>Assit </a:t>
            </a:r>
            <a:r>
              <a:rPr lang="en-US" altLang="ko-KR" sz="2400" dirty="0"/>
              <a:t>programmer</a:t>
            </a:r>
            <a:endParaRPr lang="ko-KR" alt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266536" y="2606501"/>
            <a:ext cx="8191500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6536" y="3913914"/>
            <a:ext cx="8191500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60914" y="5183448"/>
            <a:ext cx="8191500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60914" y="6518569"/>
            <a:ext cx="8191500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51678" y="308030"/>
            <a:ext cx="10178322" cy="861058"/>
          </a:xfrm>
        </p:spPr>
        <p:txBody>
          <a:bodyPr/>
          <a:lstStyle/>
          <a:p>
            <a:r>
              <a:rPr lang="en-US" altLang="ko-KR" sz="5400" dirty="0"/>
              <a:t>MEMBERS</a:t>
            </a:r>
            <a:endParaRPr lang="ko-KR" altLang="en-US" sz="5400" dirty="0"/>
          </a:p>
        </p:txBody>
      </p:sp>
      <p:sp>
        <p:nvSpPr>
          <p:cNvPr id="9" name="Rectangle 8"/>
          <p:cNvSpPr/>
          <p:nvPr/>
        </p:nvSpPr>
        <p:spPr>
          <a:xfrm>
            <a:off x="1251678" y="1360056"/>
            <a:ext cx="8191500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459" y="1466500"/>
            <a:ext cx="1219200" cy="495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459" y="2766488"/>
            <a:ext cx="1200150" cy="438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509" y="4047232"/>
            <a:ext cx="1200150" cy="419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428" y="5331875"/>
            <a:ext cx="11906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3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8AA702C-5B45-42CF-8268-DF029B061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381000"/>
            <a:ext cx="10172700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0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23434-B8BB-4311-94F8-5D4CF5BE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311" y="2827091"/>
            <a:ext cx="9405107" cy="2401614"/>
          </a:xfrm>
        </p:spPr>
        <p:txBody>
          <a:bodyPr>
            <a:normAutofit/>
          </a:bodyPr>
          <a:lstStyle/>
          <a:p>
            <a:r>
              <a:rPr lang="en-US" altLang="ko-KR" sz="9000" dirty="0"/>
              <a:t>WHAT IS DIGI-GO?</a:t>
            </a:r>
            <a:endParaRPr lang="ko-KR" altLang="en-US" sz="9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B0DA7-D516-4010-A83D-072623DBD438}"/>
              </a:ext>
            </a:extLst>
          </p:cNvPr>
          <p:cNvSpPr txBox="1"/>
          <p:nvPr/>
        </p:nvSpPr>
        <p:spPr>
          <a:xfrm>
            <a:off x="9202723" y="4115632"/>
            <a:ext cx="2365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+mj-lt"/>
              </a:rPr>
              <a:t>concept</a:t>
            </a:r>
            <a:endParaRPr lang="ko-KR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602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B20AFB-7F9E-4693-8EA6-C0E9D85DA1B2}"/>
              </a:ext>
            </a:extLst>
          </p:cNvPr>
          <p:cNvSpPr/>
          <p:nvPr/>
        </p:nvSpPr>
        <p:spPr>
          <a:xfrm>
            <a:off x="1257300" y="381000"/>
            <a:ext cx="105785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/>
              <a:t>* DIGI-GO is </a:t>
            </a:r>
            <a:r>
              <a:rPr lang="en-US" altLang="ko-KR" sz="2500" b="1" i="1" dirty="0"/>
              <a:t>arcade catching game </a:t>
            </a:r>
            <a:r>
              <a:rPr lang="en-US" altLang="ko-KR" sz="2500" dirty="0"/>
              <a:t>about student's effort to graduate </a:t>
            </a:r>
            <a:r>
              <a:rPr lang="en-US" altLang="ko-KR" sz="2500" dirty="0" err="1"/>
              <a:t>Digipen</a:t>
            </a:r>
            <a:r>
              <a:rPr lang="en-US" altLang="ko-KR" sz="25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50415-40BE-41E0-B115-A0916F06984E}"/>
              </a:ext>
            </a:extLst>
          </p:cNvPr>
          <p:cNvSpPr txBox="1"/>
          <p:nvPr/>
        </p:nvSpPr>
        <p:spPr>
          <a:xfrm>
            <a:off x="5240592" y="4266981"/>
            <a:ext cx="16174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 \____/</a:t>
            </a:r>
          </a:p>
          <a:p>
            <a:r>
              <a:rPr lang="en-US" altLang="ko-KR" sz="3000" dirty="0"/>
              <a:t>   \O/</a:t>
            </a:r>
          </a:p>
          <a:p>
            <a:r>
              <a:rPr lang="en-US" altLang="ko-KR" sz="3000" dirty="0"/>
              <a:t>    | |</a:t>
            </a:r>
          </a:p>
          <a:p>
            <a:r>
              <a:rPr lang="en-US" altLang="ko-KR" sz="3000" dirty="0"/>
              <a:t>    /  \ </a:t>
            </a:r>
            <a:endParaRPr lang="ko-KR" alt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0E2BB-39DC-4263-B9DE-78A9E2797ABE}"/>
              </a:ext>
            </a:extLst>
          </p:cNvPr>
          <p:cNvSpPr txBox="1"/>
          <p:nvPr/>
        </p:nvSpPr>
        <p:spPr>
          <a:xfrm>
            <a:off x="3573709" y="1763908"/>
            <a:ext cx="48740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                                                 |F|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     |A+|</a:t>
            </a:r>
          </a:p>
          <a:p>
            <a:r>
              <a:rPr lang="en-US" altLang="ko-KR" sz="2000" dirty="0"/>
              <a:t>                              |B|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5D27E-8430-4464-A1CF-B476FA27B5C2}"/>
              </a:ext>
            </a:extLst>
          </p:cNvPr>
          <p:cNvSpPr txBox="1"/>
          <p:nvPr/>
        </p:nvSpPr>
        <p:spPr>
          <a:xfrm>
            <a:off x="8447713" y="3058460"/>
            <a:ext cx="152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grade         |   </a:t>
            </a:r>
          </a:p>
          <a:p>
            <a:r>
              <a:rPr lang="en-US" altLang="ko-KR" dirty="0"/>
              <a:t>| total          |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63204-7CCE-440E-87B0-9D193AFA40A5}"/>
              </a:ext>
            </a:extLst>
          </p:cNvPr>
          <p:cNvSpPr txBox="1"/>
          <p:nvPr/>
        </p:nvSpPr>
        <p:spPr>
          <a:xfrm>
            <a:off x="9444936" y="3058460"/>
            <a:ext cx="38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C248E6-033B-4C77-A760-FEFBDB4D49E0}"/>
              </a:ext>
            </a:extLst>
          </p:cNvPr>
          <p:cNvSpPr txBox="1"/>
          <p:nvPr/>
        </p:nvSpPr>
        <p:spPr>
          <a:xfrm>
            <a:off x="9444936" y="3342597"/>
            <a:ext cx="38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48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0115 C 0.08477 0.00115 0.15365 0.00254 0.15365 0.00439 C 0.15365 0.00625 0.08477 0.00787 -3.75E-6 0.00787 C -0.08463 0.00787 -0.15325 0.00625 -0.15325 0.00439 C -0.15325 0.00254 -0.08463 0.00115 -3.75E-6 0.00115 Z " pathEditMode="relative" rAng="0" ptsTypes="AAAAA">
                                      <p:cBhvr>
                                        <p:cTn id="6" dur="6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1.25E-6 0.14745 " pathEditMode="relative" rAng="0" ptsTypes="AA">
                                      <p:cBhvr>
                                        <p:cTn id="8" dur="6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2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2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253" y="2447635"/>
            <a:ext cx="5341347" cy="1351281"/>
          </a:xfrm>
        </p:spPr>
        <p:txBody>
          <a:bodyPr/>
          <a:lstStyle/>
          <a:p>
            <a:r>
              <a:rPr lang="en-US" altLang="ko-KR" sz="8800" dirty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78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EDFCE-D180-4205-9C84-4B3B2C33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3760"/>
          </a:xfrm>
        </p:spPr>
        <p:txBody>
          <a:bodyPr>
            <a:normAutofit/>
          </a:bodyPr>
          <a:lstStyle/>
          <a:p>
            <a:r>
              <a:rPr lang="en-US" altLang="ko-KR" dirty="0"/>
              <a:t>score</a:t>
            </a:r>
            <a:endParaRPr lang="ko-KR" alt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037518" y="5788365"/>
            <a:ext cx="839586" cy="7564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600907" y="5788365"/>
            <a:ext cx="872239" cy="7564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5253649" y="5971245"/>
            <a:ext cx="407324" cy="39069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812582" y="5979557"/>
            <a:ext cx="448887" cy="3740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10E2BB-39DC-4263-B9DE-78A9E2797ABE}"/>
              </a:ext>
            </a:extLst>
          </p:cNvPr>
          <p:cNvSpPr txBox="1"/>
          <p:nvPr/>
        </p:nvSpPr>
        <p:spPr>
          <a:xfrm>
            <a:off x="3155612" y="1447337"/>
            <a:ext cx="6165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      |F|</a:t>
            </a:r>
          </a:p>
          <a:p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|A+|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|B|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10E2BB-39DC-4263-B9DE-78A9E2797ABE}"/>
              </a:ext>
            </a:extLst>
          </p:cNvPr>
          <p:cNvSpPr txBox="1"/>
          <p:nvPr/>
        </p:nvSpPr>
        <p:spPr>
          <a:xfrm>
            <a:off x="6982500" y="4785676"/>
            <a:ext cx="150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\_____/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977157" y="5678343"/>
            <a:ext cx="1072343" cy="9476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5253205" y="5894976"/>
            <a:ext cx="520246" cy="489446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6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-0.1211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5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0.00156 0.1682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17" grpId="0" animBg="1"/>
      <p:bldP spid="19" grpId="0" animBg="1"/>
    </p:bldLst>
  </p:timing>
</p:sld>
</file>

<file path=ppt/theme/theme1.xml><?xml version="1.0" encoding="utf-8"?>
<a:theme xmlns:a="http://schemas.openxmlformats.org/drawingml/2006/main" name="배지">
  <a:themeElements>
    <a:clrScheme name="Custom 1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F96F07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394</TotalTime>
  <Words>279</Words>
  <Application>Microsoft Office PowerPoint</Application>
  <PresentationFormat>와이드스크린</PresentationFormat>
  <Paragraphs>131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Batang</vt:lpstr>
      <vt:lpstr>휴먼매직체</vt:lpstr>
      <vt:lpstr>Arial</vt:lpstr>
      <vt:lpstr>Bahnschrift Light SemiCondensed</vt:lpstr>
      <vt:lpstr>Gill Sans MT</vt:lpstr>
      <vt:lpstr>Impact</vt:lpstr>
      <vt:lpstr>배지</vt:lpstr>
      <vt:lpstr>PowerPoint 프레젠테이션</vt:lpstr>
      <vt:lpstr>index</vt:lpstr>
      <vt:lpstr>introduction</vt:lpstr>
      <vt:lpstr>MEMBERS</vt:lpstr>
      <vt:lpstr>PowerPoint 프레젠테이션</vt:lpstr>
      <vt:lpstr>WHAT IS DIGI-GO?</vt:lpstr>
      <vt:lpstr>PowerPoint 프레젠테이션</vt:lpstr>
      <vt:lpstr>FEATURES</vt:lpstr>
      <vt:lpstr>score</vt:lpstr>
      <vt:lpstr> progress</vt:lpstr>
      <vt:lpstr>Scope and potential issues </vt:lpstr>
      <vt:lpstr>Time line</vt:lpstr>
      <vt:lpstr>EXTRA  (Additional factors if time is available)</vt:lpstr>
      <vt:lpstr>Potential issue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정혜린</dc:creator>
  <cp:lastModifiedBy>손해원</cp:lastModifiedBy>
  <cp:revision>45</cp:revision>
  <dcterms:created xsi:type="dcterms:W3CDTF">2018-10-30T06:19:00Z</dcterms:created>
  <dcterms:modified xsi:type="dcterms:W3CDTF">2018-11-01T08:01:33Z</dcterms:modified>
</cp:coreProperties>
</file>