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0" r:id="rId4"/>
    <p:sldId id="262" r:id="rId5"/>
    <p:sldId id="278" r:id="rId6"/>
    <p:sldId id="279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3715" y="4159586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 right @ 404NOTFOUND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1542009"/>
            <a:ext cx="4757652" cy="28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60877-BD0C-4E48-914F-2199BAD5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03" y="1522388"/>
            <a:ext cx="8806722" cy="488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smtClean="0"/>
              <a:t>&gt; Jung </a:t>
            </a:r>
            <a:r>
              <a:rPr lang="en-US" altLang="ko-KR" sz="2400" dirty="0" err="1" smtClean="0"/>
              <a:t>Hye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Rin</a:t>
            </a:r>
            <a:r>
              <a:rPr lang="en-US" altLang="ko-KR" sz="2400" dirty="0" smtClean="0"/>
              <a:t>                                    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정혜린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	- Level designer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&gt; Kim Ha </a:t>
            </a:r>
            <a:r>
              <a:rPr lang="en-US" altLang="ko-KR" sz="2400" dirty="0" err="1" smtClean="0"/>
              <a:t>Gyeong</a:t>
            </a:r>
            <a:r>
              <a:rPr lang="en-US" altLang="ko-KR" sz="2400" dirty="0" smtClean="0"/>
              <a:t>                               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김하경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	- 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roducer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&gt; Shon </a:t>
            </a:r>
            <a:r>
              <a:rPr lang="en-US" altLang="ko-KR" sz="2400" dirty="0" err="1" smtClean="0"/>
              <a:t>Hae</a:t>
            </a:r>
            <a:r>
              <a:rPr lang="en-US" altLang="ko-KR" sz="2400" dirty="0" smtClean="0"/>
              <a:t> Won                                   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손해원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	- Technical Director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&gt; Son </a:t>
            </a:r>
            <a:r>
              <a:rPr lang="en-US" altLang="ko-KR" sz="2400" dirty="0" err="1" smtClean="0"/>
              <a:t>Ju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Hye</a:t>
            </a:r>
            <a:r>
              <a:rPr lang="en-US" altLang="ko-KR" sz="2400" dirty="0" smtClean="0"/>
              <a:t>                                        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손주혜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Level designer</a:t>
            </a:r>
            <a:endParaRPr lang="ko-KR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66536" y="2606501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6536" y="3913914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914" y="5183448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0914" y="6518569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1678" y="308030"/>
            <a:ext cx="10178322" cy="861058"/>
          </a:xfrm>
        </p:spPr>
        <p:txBody>
          <a:bodyPr/>
          <a:lstStyle/>
          <a:p>
            <a:r>
              <a:rPr lang="en-US" altLang="ko-KR" sz="5400" dirty="0"/>
              <a:t>MEMBERS</a:t>
            </a:r>
            <a:endParaRPr lang="ko-KR" alt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1251678" y="1360056"/>
            <a:ext cx="81915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466500"/>
            <a:ext cx="12192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59" y="2766488"/>
            <a:ext cx="12001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09" y="4047232"/>
            <a:ext cx="120015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28" y="5331875"/>
            <a:ext cx="1190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D8AA702C-5B45-42CF-8268-DF029B06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4" y="500332"/>
            <a:ext cx="101727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465118" y="533423"/>
            <a:ext cx="10578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* DIGI-GO is </a:t>
            </a:r>
            <a:r>
              <a:rPr lang="en-US" altLang="ko-KR" sz="2500" b="1" i="1" dirty="0" smtClean="0"/>
              <a:t>arcade catching </a:t>
            </a:r>
            <a:r>
              <a:rPr lang="en-US" altLang="ko-KR" sz="2500" b="1" i="1" dirty="0"/>
              <a:t>game </a:t>
            </a:r>
            <a:r>
              <a:rPr lang="en-US" altLang="ko-KR" sz="2500" dirty="0"/>
              <a:t>about student's effort to </a:t>
            </a:r>
            <a:r>
              <a:rPr lang="en-US" altLang="ko-KR" sz="2500" dirty="0" smtClean="0"/>
              <a:t>graduate </a:t>
            </a:r>
            <a:r>
              <a:rPr lang="en-US" altLang="ko-KR" sz="2500" dirty="0" err="1" smtClean="0"/>
              <a:t>Digipen</a:t>
            </a:r>
            <a:r>
              <a:rPr lang="en-US" altLang="ko-KR" sz="25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31" y="1777885"/>
            <a:ext cx="6923628" cy="44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92" y="3948181"/>
            <a:ext cx="3177974" cy="2367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69" y="1444151"/>
            <a:ext cx="6159969" cy="405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870" y="508382"/>
            <a:ext cx="3177975" cy="2422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192" y="521268"/>
            <a:ext cx="3177974" cy="2422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70" y="4945752"/>
            <a:ext cx="3177976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992" y="2999871"/>
            <a:ext cx="539318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251678" y="308030"/>
            <a:ext cx="10178322" cy="861058"/>
          </a:xfrm>
        </p:spPr>
        <p:txBody>
          <a:bodyPr/>
          <a:lstStyle/>
          <a:p>
            <a:r>
              <a:rPr lang="en-US" altLang="ko-KR" sz="5400" dirty="0" smtClean="0"/>
              <a:t>experience</a:t>
            </a:r>
            <a:endParaRPr lang="ko-KR" altLang="en-US" sz="5400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1668" y="3605183"/>
            <a:ext cx="81167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* </a:t>
            </a:r>
            <a:r>
              <a:rPr lang="en-US" altLang="ko-KR" dirty="0" smtClean="0"/>
              <a:t>we</a:t>
            </a:r>
            <a:r>
              <a:rPr lang="en-US" dirty="0" smtClean="0"/>
              <a:t> </a:t>
            </a:r>
            <a:r>
              <a:rPr lang="en-US" dirty="0"/>
              <a:t>realized that games include both visual and auditory elements</a:t>
            </a:r>
            <a:endParaRPr lang="en-US" altLang="ko-KR" sz="2500" dirty="0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1673" y="1602924"/>
            <a:ext cx="81167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*</a:t>
            </a:r>
            <a:r>
              <a:rPr lang="en-US" altLang="ko-KR" dirty="0" smtClean="0"/>
              <a:t>  </a:t>
            </a:r>
            <a:r>
              <a:rPr lang="en-US" altLang="ko-KR" dirty="0" smtClean="0"/>
              <a:t>we</a:t>
            </a:r>
            <a:r>
              <a:rPr lang="en-US" altLang="ko-KR" dirty="0" smtClean="0"/>
              <a:t> </a:t>
            </a:r>
            <a:r>
              <a:rPr lang="en-US" altLang="ko-KR" dirty="0"/>
              <a:t>was surprised by an unexpected error.</a:t>
            </a:r>
            <a:endParaRPr lang="en-US" altLang="ko-KR" dirty="0"/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1668" y="2555450"/>
            <a:ext cx="81167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*</a:t>
            </a:r>
            <a:r>
              <a:rPr lang="en-US" altLang="ko-KR" dirty="0" smtClean="0"/>
              <a:t> </a:t>
            </a:r>
            <a:r>
              <a:rPr lang="en-US" altLang="ko-KR" dirty="0"/>
              <a:t>We found that cooperation was important in game production.</a:t>
            </a:r>
            <a:endParaRPr lang="en-US" altLang="ko-KR" dirty="0"/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1668" y="4654916"/>
            <a:ext cx="81167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*</a:t>
            </a:r>
            <a:r>
              <a:rPr lang="en-US" altLang="ko-KR" dirty="0" smtClean="0"/>
              <a:t> </a:t>
            </a:r>
            <a:r>
              <a:rPr lang="en-US" altLang="ko-KR" dirty="0"/>
              <a:t>We </a:t>
            </a:r>
            <a:r>
              <a:rPr lang="en-US" dirty="0"/>
              <a:t>realized</a:t>
            </a:r>
            <a:r>
              <a:rPr lang="en-US" altLang="ko-KR" dirty="0" smtClean="0"/>
              <a:t> </a:t>
            </a:r>
            <a:r>
              <a:rPr lang="en-US" altLang="ko-KR" dirty="0"/>
              <a:t>that even simple things took a lot of effort.</a:t>
            </a:r>
            <a:endParaRPr lang="en-US" altLang="ko-KR" dirty="0"/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74B20AFB-7F9E-4693-8EA6-C0E9D85DA1B2}"/>
              </a:ext>
            </a:extLst>
          </p:cNvPr>
          <p:cNvSpPr/>
          <p:nvPr/>
        </p:nvSpPr>
        <p:spPr>
          <a:xfrm>
            <a:off x="1251668" y="5704649"/>
            <a:ext cx="81167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*</a:t>
            </a:r>
            <a:r>
              <a:rPr lang="en-US" altLang="ko-KR" dirty="0"/>
              <a:t> Next </a:t>
            </a:r>
            <a:r>
              <a:rPr lang="en-US" altLang="ko-KR" dirty="0" smtClean="0"/>
              <a:t>time, </a:t>
            </a:r>
            <a:r>
              <a:rPr lang="en-US" altLang="ko-KR" dirty="0"/>
              <a:t>we want to make a game with more complex functions.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91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3715" y="4159586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 right @ 404NOTFOUND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1542009"/>
            <a:ext cx="4757652" cy="28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배지">
  <a:themeElements>
    <a:clrScheme name="Custom 1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F96F07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654</TotalTime>
  <Words>89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Gill Sans MT</vt:lpstr>
      <vt:lpstr>맑은 고딕</vt:lpstr>
      <vt:lpstr>휴먼매직체</vt:lpstr>
      <vt:lpstr>Arial</vt:lpstr>
      <vt:lpstr>Impact</vt:lpstr>
      <vt:lpstr>배지</vt:lpstr>
      <vt:lpstr>PowerPoint Presentation</vt:lpstr>
      <vt:lpstr>MEMBERS</vt:lpstr>
      <vt:lpstr>PowerPoint Presentation</vt:lpstr>
      <vt:lpstr>PowerPoint Presentation</vt:lpstr>
      <vt:lpstr>PowerPoint Presentation</vt:lpstr>
      <vt:lpstr>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정혜린</dc:creator>
  <cp:lastModifiedBy>lee minui</cp:lastModifiedBy>
  <cp:revision>64</cp:revision>
  <dcterms:created xsi:type="dcterms:W3CDTF">2018-10-30T06:19:00Z</dcterms:created>
  <dcterms:modified xsi:type="dcterms:W3CDTF">2018-12-14T05:51:10Z</dcterms:modified>
</cp:coreProperties>
</file>