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781800" cy="9926625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Tahom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Simplified</a:t>
            </a:r>
            <a:r>
              <a:rPr lang="en-US"/>
              <a:t> </a:t>
            </a:r>
            <a:r>
              <a:rPr lang="en-US"/>
              <a:t>리눅스 스케줄러(FIFO, RR)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 주 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커널 실행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cd ~/Desktop/linux-linaro-stable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make qemu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5216"/>
            <a:ext cx="9143998" cy="447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User-level application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FIFO </a:t>
            </a:r>
            <a:r>
              <a:rPr lang="en-US"/>
              <a:t>application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/home/lkc/Desktop/linux-linaro-stable/rootfs/initrd/root/sched/fifo_app.c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RR application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/home/lkc/Desktop/linux-linaro-stable/rootfs/initrd/root/sched/rr_app.c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FIFO scheduler 트레이스 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04291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trace-cmd 실행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nfs 폴더로 이동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/>
              <a:t>/nfs # trace-cmd record -e sched /root/sched/fifo_app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kernelshark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52400">
              <a:spcBef>
                <a:spcPts val="0"/>
              </a:spcBef>
              <a:buNone/>
            </a:pPr>
            <a:r>
              <a:rPr lang="en-US"/>
              <a:t>kernelshark 실행 후 분석 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4" y="1732300"/>
            <a:ext cx="8869673" cy="49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RR </a:t>
            </a:r>
            <a:r>
              <a:rPr lang="en-US"/>
              <a:t>scheduler 트레이스 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04291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trace-cmd 실행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nfs 폴더로 이동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/>
              <a:t>/nfs # trace-cmd record -e sched /root/sched/rr_app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kernelshark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52400" rtl="0">
              <a:spcBef>
                <a:spcPts val="0"/>
              </a:spcBef>
              <a:buNone/>
            </a:pPr>
            <a:r>
              <a:rPr lang="en-US"/>
              <a:t>kernelshark 실행 후 분석 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49" y="1746848"/>
            <a:ext cx="7621524" cy="46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Simplified 리눅스 스케줄러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kernel/sched/rt.c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기존 리눅스 real-time scheduler는 복잡함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분석을 위해 단순화 시킴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Key </a:t>
            </a:r>
            <a:r>
              <a:rPr lang="en-US"/>
              <a:t>Functions in Scheduling Class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enqueue_task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put the task into the run queue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increment the nr_running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dequeue_task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remove the task from the run queue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decrement the nr_running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yield_task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relinquish the CPU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check_preempt_curr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check whether the currently running task can be preempted by a new 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pick_next_task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choose the most appropriated 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load_balance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trigger load balancing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Simplified 리눅스 스케줄러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kernel/sched/rt.c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enqueue_task_rt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kernel/sched/rt.c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Simplified</a:t>
            </a:r>
            <a:r>
              <a:rPr lang="en-US"/>
              <a:t> Linux scheduler(FIFO, RR)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Application : </a:t>
            </a:r>
            <a:r>
              <a:rPr lang="en-US"/>
              <a:t>스케줄러 System call 사용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트레이스 실습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Simplified Linux scheduler(FIFO, RR)  소스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dequeue_task_rt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kernel/sched/rt.c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4800">
                <a:solidFill>
                  <a:srgbClr val="980000"/>
                </a:solidFill>
              </a:rPr>
              <a:t>check_preempt_curr_rt</a:t>
            </a:r>
            <a:r>
              <a:rPr lang="en-US" sz="48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kernel/sched/rt.c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task_tick_rt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kernel/sched/rt.c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Step.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Energy-aware scheduling: EAS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CFS scheduler - Kernel level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Load Balancer(Group Scheduling, Bandwidth Control, PELT)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EAS features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75" y="3551475"/>
            <a:ext cx="4658233" cy="24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objectives of this pt is to learn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How to add a pluggable CPU scheduler in Linux kernel.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How to apply different scheduling policies to individual processes.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Learn the internal working of a CPU scheduler.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Kernel-level thread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50" y="1248038"/>
            <a:ext cx="7363201" cy="43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19875" y="5368775"/>
            <a:ext cx="72495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https://cgi.cse.unsw.edu.au/~cs3231/12s1/lectures/SchedulerActivations.pdf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The key decisions made in the scheduler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i="1" lang="en-US">
                <a:solidFill>
                  <a:srgbClr val="FF0000"/>
                </a:solidFill>
              </a:rPr>
              <a:t>“how to determine a thread’s </a:t>
            </a:r>
            <a:r>
              <a:rPr i="1" lang="en-US">
                <a:solidFill>
                  <a:srgbClr val="0000FF"/>
                </a:solidFill>
              </a:rPr>
              <a:t>timeslice</a:t>
            </a:r>
            <a:r>
              <a:rPr b="0" i="1" lang="en-US">
                <a:solidFill>
                  <a:srgbClr val="FF0000"/>
                </a:solidFill>
              </a:rPr>
              <a:t>? and how to pick the </a:t>
            </a:r>
            <a:r>
              <a:rPr i="1" lang="en-US">
                <a:solidFill>
                  <a:srgbClr val="0000FF"/>
                </a:solidFill>
              </a:rPr>
              <a:t>next thread</a:t>
            </a:r>
            <a:r>
              <a:rPr b="0" i="1" lang="en-US">
                <a:solidFill>
                  <a:srgbClr val="FF0000"/>
                </a:solidFill>
              </a:rPr>
              <a:t> to run”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FIFO 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first in, first 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 : starvation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8830"/>
            <a:ext cx="9143999" cy="430838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110950" y="4903125"/>
            <a:ext cx="781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https://en.wikipedia.org/wiki/FIFO_(computing_and_electronics)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Round Robin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 Simple, easy to implement, and starvation-free.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2" y="1922500"/>
            <a:ext cx="9022575" cy="28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81463" y="4085450"/>
            <a:ext cx="762000" cy="26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커널 소스 위치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/home/lkc/Desktop/linux-linaro-stable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Rootfs 위치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/home/lkc/Desktop/linux-linaro-stable/rootfs/initrd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커널 컴파일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cd ~/Desktop/linux-linaro-stable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make -j2 bzImage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61750"/>
            <a:ext cx="9010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