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781800" cy="9926625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ahom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Tahom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CFS 스케줄러 파라메터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 주 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wakeup_preempt_entity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gran</a:t>
            </a:r>
            <a:r>
              <a:rPr lang="en-US"/>
              <a:t> </a:t>
            </a:r>
            <a:r>
              <a:rPr lang="en-US"/>
              <a:t>=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 sz="20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sched_wakeup_granularity </a:t>
            </a:r>
            <a:r>
              <a:rPr lang="en-US" sz="2000"/>
              <a:t>* (NICE_0_LOAD / se&gt;load.weight);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cur : wake-up task, se : running task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if (cur-&gt;vruntime &lt;= se-&gt;vruntime)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    return;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else </a:t>
            </a: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((cur-&gt;vruntime - se-&gt;vruntime) &gt; </a:t>
            </a:r>
            <a:r>
              <a:rPr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gran</a:t>
            </a: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    resched_task();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Step.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Energy-aware scheduling: EAS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Load Balancer(Group Scheduling, Bandwidth Control, PELT)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EAS features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75" y="3551475"/>
            <a:ext cx="4658233" cy="24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CFS 스케줄러 파라메터 설명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파라메터 변경 후 Trace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Why talk about parameters?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CFS scheduler depends on CFS parameters.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Parameters prevent context switch overhead.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Tuning Value</a:t>
            </a:r>
          </a:p>
          <a:p>
            <a:pPr indent="-228600" lvl="1" marL="914400" rtl="0">
              <a:spcBef>
                <a:spcPts val="440"/>
              </a:spcBef>
            </a:pPr>
            <a:r>
              <a:rPr b="0" lang="en-US" sz="2200"/>
              <a:t>sched_nr_latency</a:t>
            </a:r>
          </a:p>
          <a:p>
            <a:pPr indent="0" lvl="0" marL="457200" rtl="0">
              <a:spcBef>
                <a:spcPts val="44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sysctl_sched_latency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sysctl_sched_min_graularity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sysctl_sched_wakeup_granularity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CFS time slice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time_slice =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sched_period </a:t>
            </a:r>
            <a:r>
              <a:rPr lang="en-US"/>
              <a:t>* se.load.weight) / cfs_rq.load.weight;</a:t>
            </a:r>
            <a:br>
              <a:rPr lang="en-US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20275" y="2719000"/>
            <a:ext cx="2693400" cy="79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 slice and task load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time_slice 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sched_period </a:t>
            </a:r>
            <a:r>
              <a:rPr lang="en-US"/>
              <a:t>* se.load.weight) / cfs_rq.load.weight;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b="0" lang="en-US"/>
              <a:t>nr_running : number of threads in runqueue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/>
          </a:p>
          <a:p>
            <a:pPr lvl="0">
              <a:spcBef>
                <a:spcPts val="0"/>
              </a:spcBef>
              <a:buNone/>
            </a:pP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i="1"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nr_running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 &lt;= </a:t>
            </a:r>
            <a:r>
              <a:rPr i="1" lang="en-US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nr_latency</a:t>
            </a:r>
          </a:p>
          <a:p>
            <a:pPr indent="-190500" lvl="0" marL="800100" rtl="0">
              <a:spcBef>
                <a:spcPts val="0"/>
              </a:spcBef>
              <a:buNone/>
            </a:pPr>
            <a:r>
              <a:rPr i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sched_p</a:t>
            </a:r>
            <a:r>
              <a:rPr i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eriod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r>
              <a:rPr i="1" lang="en-US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sched_latency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 else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r>
              <a:rPr i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sched_period 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= </a:t>
            </a:r>
            <a:r>
              <a:rPr i="1" lang="en-US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min_granularity</a:t>
            </a:r>
            <a:r>
              <a:rPr i="1" lang="en-US">
                <a:latin typeface="Comic Sans MS"/>
                <a:ea typeface="Comic Sans MS"/>
                <a:cs typeface="Comic Sans MS"/>
                <a:sym typeface="Comic Sans MS"/>
              </a:rPr>
              <a:t> x nr_running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20275" y="2261800"/>
            <a:ext cx="2693400" cy="79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945175" y="4544200"/>
            <a:ext cx="2693400" cy="53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945175" y="5355675"/>
            <a:ext cx="2693400" cy="53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Parameter values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rq-&gt;nr_running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sched_nr_latency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sched_latency_ns / sched_min_granularity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sched_latency_ns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예 : 6000000 * factor(3) = 18000000(ns)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“/proc/sys/kernel/sched_latency_ns”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factor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스케일링 정책에 따른 비율 (예 - factor=3)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sched_min_granularity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최소 스케쥴 기간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예) 750000 * factor(3) = 2250000(ns)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“/proc/sys/kernel/sched_min_granularity_ns”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sched_wakeup_granularity_ns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태스크의 wakeup 기간으로 디폴트 값(1000000) * factor(3) = 3000000(ns)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-US"/>
              <a:t>“/proc/sys/kernel/sched_wakeup_granularity_ns”</a:t>
            </a:r>
          </a:p>
          <a:p>
            <a:pPr indent="-190500" lvl="0" marL="8001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vr</a:t>
            </a:r>
            <a:r>
              <a:rPr lang="en-US"/>
              <a:t>untime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vruntime +=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delta_exec * (NICE_0_LOAD / curr-&gt;load.weight);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delta_exec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time spent by the task since the last time vruntime was updated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When schedule a task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Scheduler Tick 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0" y="1688751"/>
            <a:ext cx="7740550" cy="48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4319825" y="3978100"/>
            <a:ext cx="1801500" cy="654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check_preempt_tick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delta_exec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time spent by the task since the last time vruntime was updated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if (delta_exec &gt; time_slice)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    reched_task();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else if ((delta_exec &lt; </a:t>
            </a:r>
            <a:r>
              <a:rPr b="0" lang="en-US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min_granularity</a:t>
            </a: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        retrun; // </a:t>
            </a:r>
            <a:r>
              <a:rPr b="0" lang="en-US">
                <a:latin typeface="Comic Sans MS"/>
                <a:ea typeface="Comic Sans MS"/>
                <a:cs typeface="Comic Sans MS"/>
                <a:sym typeface="Comic Sans MS"/>
              </a:rPr>
              <a:t>To prevent context switch overhead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