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6858000" cx="9144000"/>
  <p:notesSz cx="6781800" cy="9926625"/>
  <p:embeddedFontLs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Tahoma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Tahom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oogle.co.kr/url?sa=t&amp;rct=j&amp;q=&amp;esrc=s&amp;source=web&amp;cd=5&amp;cad=rja&amp;uact=8&amp;ved=0ahUKEwiuk-X30fPUAhVGWbwKHTKtA60QFghHMAQ&amp;url=http%3A%2F%2Fevents.linuxfoundation.org%2Fsites%2Fevents%2Ffiles%2Fslides%2Fklf15_bpark.pdf&amp;usg=AFQjCNEx52phSyuxTPacypAWk4SBQjjzf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Energy-aware Scheduling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475655" y="4500569"/>
            <a:ext cx="64007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국민대학교 임베디드 연구실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경 주 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Balancing</a:t>
            </a:r>
            <a:r>
              <a:rPr lang="en-US"/>
              <a:t> - wake-up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00" y="1101564"/>
            <a:ext cx="6832524" cy="465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Balancing - wake-up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2173"/>
            <a:ext cx="8131551" cy="45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Balancing - wake-up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1163974"/>
            <a:ext cx="8313023" cy="46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Only focused on performance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Spreading approach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Guarantee maximum performance and minimum latency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Power Saved Load Balancing - migration 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99" y="1252830"/>
            <a:ext cx="8229601" cy="469219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Power Saved Load Balancing</a:t>
            </a:r>
            <a:r>
              <a:rPr lang="en-US"/>
              <a:t> - migration </a:t>
            </a:r>
            <a:r>
              <a:rPr lang="en-US"/>
              <a:t> 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49" y="993675"/>
            <a:ext cx="7290998" cy="51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Power Saved Load Balancing</a:t>
            </a:r>
            <a:r>
              <a:rPr lang="en-US"/>
              <a:t> - migration </a:t>
            </a:r>
            <a:r>
              <a:rPr lang="en-US"/>
              <a:t> 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12" y="1294926"/>
            <a:ext cx="7768576" cy="46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Power Saved Load Balancing</a:t>
            </a:r>
            <a:r>
              <a:rPr lang="en-US"/>
              <a:t> - wake-up </a:t>
            </a:r>
            <a:r>
              <a:rPr lang="en-US"/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74" y="1202450"/>
            <a:ext cx="7796800" cy="44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Power Saved Load Balancing - wake-up  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37" y="1071575"/>
            <a:ext cx="7692175" cy="47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Power Saved Load Balancing - wake-up  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00" y="1340950"/>
            <a:ext cx="7453374" cy="46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</a:t>
            </a:r>
            <a:r>
              <a:rPr lang="en-US"/>
              <a:t>ummarize two documents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“</a:t>
            </a:r>
            <a:r>
              <a:rPr lang="en-US"/>
              <a:t>Energy-aware Scheduling”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“EAS Overview and Integration Guide”</a:t>
            </a:r>
          </a:p>
          <a:p>
            <a:pPr indent="0" lvl="0" marL="0" rtl="0">
              <a:spcBef>
                <a:spcPts val="0"/>
              </a:spcBef>
              <a:buNone/>
            </a:pPr>
            <a:br>
              <a:rPr lang="en-US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Power Saved Load Balancing - wake-up  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12" y="1195100"/>
            <a:ext cx="7730373" cy="48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Frequency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20" y="1875300"/>
            <a:ext cx="4833574" cy="3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- </a:t>
            </a:r>
            <a:r>
              <a:rPr lang="en-US"/>
              <a:t>Frequency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274" y="1368898"/>
            <a:ext cx="6689250" cy="49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- Frequency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5" y="1239526"/>
            <a:ext cx="7841848" cy="48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Solution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99" y="1592026"/>
            <a:ext cx="6756125" cy="46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Solution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25" y="1224637"/>
            <a:ext cx="5849074" cy="44087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1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0524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CPU idle? CPU frequency 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499" y="2685354"/>
            <a:ext cx="3480301" cy="26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48" y="2599400"/>
            <a:ext cx="3924975" cy="23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2 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57200" y="10524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Architecture A</a:t>
            </a:r>
            <a:r>
              <a:rPr lang="en-US"/>
              <a:t>?  Architecture B?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87" y="1965427"/>
            <a:ext cx="7443823" cy="37192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Solution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 </a:t>
            </a:r>
            <a:r>
              <a:rPr lang="en-US"/>
              <a:t>Energy Cost 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For saving power consumption,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Is it better to pack tasks to fewer CPUs 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Is it better to spread tasks to all CPUs 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Solution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577" y="1165500"/>
            <a:ext cx="4951600" cy="53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Motivation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Hardware topologies are becoming more varied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accommodating different power/performance budgets: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SMP, multi-cluster SMP, ARM big.LITTLE technology.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Per core/per cluster DVFS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Linux power management frameworks are uncoordinated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Hard to tune for different topologies.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"</a:t>
            </a:r>
            <a:r>
              <a:rPr lang="en-US" sz="2400">
                <a:solidFill>
                  <a:srgbClr val="FF0000"/>
                </a:solidFill>
              </a:rPr>
              <a:t>EAS Overview and Integration Guide”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  <a:p>
            <a:pPr lvl="0" rtl="0">
              <a:spcBef>
                <a:spcPts val="48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ARM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What is EAS – the energy model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162"/>
            <a:ext cx="9143999" cy="44656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2158625" y="5899675"/>
            <a:ext cx="42600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“EAS Update”  2015 september ARM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EAS vs big.LITTLE HMP(GTS)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2158625" y="5899675"/>
            <a:ext cx="42600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“EAS Update”  2015 september ARM</a:t>
            </a: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7875"/>
            <a:ext cx="9143999" cy="53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EAS building blocks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74" y="1167276"/>
            <a:ext cx="6902726" cy="48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2532350" y="6269200"/>
            <a:ext cx="418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"EAS Overview and Integration Guide”, ARM TR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Over-utilized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49" y="1167950"/>
            <a:ext cx="7745699" cy="45220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2532350" y="6269200"/>
            <a:ext cx="418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"EAS Overview and Integration Guide”, ARM TR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en-US"/>
              <a:t>cpu_overutilized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static bool cpu_overutilized(int cpu)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    return (capacity_of(cpu) * 1024) &lt; (</a:t>
            </a:r>
            <a:r>
              <a:rPr b="0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cpu_util</a:t>
            </a: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(cpu) * capacity_margin);</a:t>
            </a:r>
          </a:p>
          <a:p>
            <a:pPr lvl="0">
              <a:spcBef>
                <a:spcPts val="0"/>
              </a:spcBef>
              <a:buNone/>
            </a:pP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capacity_margin =  capacity_margin = 1280; /* ~20% margin */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0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b="0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cpu_util</a:t>
            </a: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 = static inline unsigned long __cpu_util(int cpu, int delta)</a:t>
            </a:r>
          </a:p>
          <a:p>
            <a:pPr lvl="0">
              <a:spcBef>
                <a:spcPts val="0"/>
              </a:spcBef>
              <a:buNone/>
            </a:pP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    unsigned long util = cpu_rq(cpu)-&gt;cfs.avg.util_avg;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lang="en-US" sz="18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over-utilized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22" y="1390372"/>
            <a:ext cx="6575874" cy="44170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2532350" y="6269200"/>
            <a:ext cx="418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"EAS Overview and Integration Guide”, ARM TR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over-utilized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0233"/>
            <a:ext cx="9144002" cy="461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energy_aware_wake_cpu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96" y="1271178"/>
            <a:ext cx="5474050" cy="4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2532350" y="6269200"/>
            <a:ext cx="418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"EAS Overview and Integration Guide”, ARM TR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980000"/>
                </a:solidFill>
              </a:rPr>
              <a:t>select_task_rq_fair()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kernel/sched/fair.c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Power Saving Scheduling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Measure all CPUs’ load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Choose a CPU from available CPUs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Decide the idlest CPU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Migrate tasks from the idlest CPU to the chosen CPU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- PELT+EAS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457200" y="9953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Responsiveness problem.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Consider web browsing in mobile world.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load does not rise quickly enough.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47117"/>
            <a:ext cx="9144002" cy="194496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x="1595100" y="3634250"/>
            <a:ext cx="1079400" cy="125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275" y="2777000"/>
            <a:ext cx="7810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Solution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 Window Aissisted Load Tracking scheme(WALT)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 sz="22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PELT and WinLT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8747"/>
            <a:ext cx="9143999" cy="308050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 txBox="1"/>
          <p:nvPr/>
        </p:nvSpPr>
        <p:spPr>
          <a:xfrm>
            <a:off x="173475" y="5617175"/>
            <a:ext cx="6337499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https://www.slideshare.net/linaroorg/bkk16208-eas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Solution</a:t>
            </a: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 Window Aissisted Load Tracking scheme(WALT)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0" sz="2200"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WALT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Problem : Lock + Cache coherency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new PELT Load tracking algorithm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EAS building blocks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5" name="Shape 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874" y="1167276"/>
            <a:ext cx="6902726" cy="48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4307750" y="5087775"/>
            <a:ext cx="964800" cy="83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2532350" y="6269200"/>
            <a:ext cx="418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"EAS Overview and Integration Guide”, ARM TR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- Timer-based DVFS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Sampling based governors are slow to respond and hard to tune.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Sampling too fast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Freq changes for small utilization spikes.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Sampling too slow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Average too low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48375" y="6269200"/>
            <a:ext cx="6987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"EAS Update", Amit Kucheria et. ,al. ARM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75" y="3991744"/>
            <a:ext cx="4106375" cy="22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794" y="4087594"/>
            <a:ext cx="4334074" cy="18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Solution</a:t>
            </a: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 scheduler-based DVFS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</a:t>
            </a:r>
            <a:r>
              <a:rPr lang="en-US"/>
              <a:t>cheduler task utilization tracking DVFS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Immediately when CPU utilization changes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improved responsiveness.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50" y="3183037"/>
            <a:ext cx="70770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348375" y="6269200"/>
            <a:ext cx="6987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"EAS Update", Amit Kucheria et. ,al. ARM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Schedutil</a:t>
            </a:r>
          </a:p>
        </p:txBody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99" y="1102575"/>
            <a:ext cx="7196700" cy="52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/>
        </p:nvSpPr>
        <p:spPr>
          <a:xfrm>
            <a:off x="2532350" y="6269200"/>
            <a:ext cx="418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"EAS Overview and Integration Guide”, ARM TR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Problem - Android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Sometimes </a:t>
            </a:r>
            <a:r>
              <a:rPr lang="en-US"/>
              <a:t>response time is crucial to the </a:t>
            </a:r>
            <a:r>
              <a:rPr lang="en-US"/>
              <a:t>users.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Scheduler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Cannot give user’s experience information.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Solution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 SchedTune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way of to provide user’s </a:t>
            </a:r>
            <a:r>
              <a:rPr lang="en-US"/>
              <a:t>experience information.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Implemented as a control-group controller.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control group has a single tunable knob.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schedtune.boost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b="0" lang="en-US" sz="220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State of the art document for EAS.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"</a:t>
            </a:r>
            <a:r>
              <a:rPr lang="en-US"/>
              <a:t>Energy Aware Scheduling", Byungchul Park, LG Electronic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“EAS Overview and Integration Guide”, ARM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SchedTune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7" name="Shape 5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071576"/>
            <a:ext cx="7931560" cy="55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Create energy-aware scheduler tuning nodes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0" y="1319600"/>
            <a:ext cx="8686800" cy="5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mkdir /dev/stune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mount cgroup none /dev/stune schedtune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mkdir /dev/stune/foreground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mkdir /dev/stune/background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mkdir /dev/stune/top-app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chown system system /dev/stune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chown system system /dev/stune/foreground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chown system system /dev/stune/background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chown system system /dev/stune/top-app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chown system system /dev/stune/tasks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chown system system /dev/stune/foreground/tasks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chown system system /dev/stune/background/tasks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chown system system /dev/stune/top-app/tasks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chmod 0664 /dev/stune/tasks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chmod 0664 /dev/stune/foreground/tasks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chmod 0664 /dev/stune/background/tasks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	chmod 0664 /dev/stune/top-app/tasks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638050" y="30855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"Energy Aware Scheduling", </a:t>
            </a:r>
          </a:p>
          <a:p>
            <a:pPr lvl="0" rtl="0">
              <a:spcBef>
                <a:spcPts val="48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Byungchul Park, </a:t>
            </a:r>
          </a:p>
          <a:p>
            <a:pPr lvl="0" rtl="0">
              <a:spcBef>
                <a:spcPts val="48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LG Electronic</a:t>
            </a: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reference link: </a:t>
            </a:r>
            <a:r>
              <a:rPr lang="en-US" sz="1300" u="sng">
                <a:solidFill>
                  <a:schemeClr val="hlink"/>
                </a:solidFill>
                <a:hlinkClick r:id="rId3"/>
              </a:rPr>
              <a:t>Linux Foundation Events</a:t>
            </a:r>
          </a:p>
          <a:p>
            <a:pPr lvl="0" rtl="0">
              <a:spcBef>
                <a:spcPts val="48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lvl="0" rtl="0" algn="l">
              <a:spcBef>
                <a:spcPts val="48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Load Balancing - migration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23" y="1126473"/>
            <a:ext cx="7002103" cy="505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Balancing</a:t>
            </a:r>
            <a:r>
              <a:rPr lang="en-US"/>
              <a:t> - migration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25" y="1237048"/>
            <a:ext cx="6431348" cy="480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Balancing</a:t>
            </a:r>
            <a:r>
              <a:rPr lang="en-US"/>
              <a:t> - migration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95" y="1029599"/>
            <a:ext cx="6229302" cy="505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2934475" y="6181175"/>
            <a:ext cx="2858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/>
              <a:t>"Energy Aware Scheduling", Byungchul Park, LGE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