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3"/>
  </p:notesMasterIdLst>
  <p:sldIdLst>
    <p:sldId id="257" r:id="rId2"/>
  </p:sldIdLst>
  <p:sldSz cx="2926873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ohyung" initials="J" lastIdx="1" clrIdx="0">
    <p:extLst>
      <p:ext uri="{19B8F6BF-5375-455C-9EA6-DF929625EA0E}">
        <p15:presenceInfo xmlns:p15="http://schemas.microsoft.com/office/powerpoint/2012/main" userId="39212477a1bd1f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58F5"/>
    <a:srgbClr val="FFB347"/>
    <a:srgbClr val="FF9967"/>
    <a:srgbClr val="6D48F2"/>
    <a:srgbClr val="812CEF"/>
    <a:srgbClr val="6A4FF3"/>
    <a:srgbClr val="5E5EF6"/>
    <a:srgbClr val="4476FA"/>
    <a:srgbClr val="694EF1"/>
    <a:srgbClr val="585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 autoAdjust="0"/>
    <p:restoredTop sz="92528"/>
  </p:normalViewPr>
  <p:slideViewPr>
    <p:cSldViewPr snapToGrid="0">
      <p:cViewPr>
        <p:scale>
          <a:sx n="61" d="100"/>
          <a:sy n="61" d="100"/>
        </p:scale>
        <p:origin x="888" y="220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40DA5-150F-9D4E-AC2E-0311C81817E9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4413250" y="1143000"/>
            <a:ext cx="15684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0DAB-5E88-FE4D-9028-AC177F348C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199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4413250" y="1143000"/>
            <a:ext cx="156845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90DAB-5E88-FE4D-9028-AC177F348C6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4446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8592" y="942577"/>
            <a:ext cx="21951554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592" y="3025045"/>
            <a:ext cx="21951554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6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537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45440" y="306637"/>
            <a:ext cx="6311072" cy="488086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2226" y="306637"/>
            <a:ext cx="18567356" cy="488086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66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64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81" y="1435864"/>
            <a:ext cx="25244287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981" y="3854300"/>
            <a:ext cx="25244287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18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2226" y="1533187"/>
            <a:ext cx="12439214" cy="36543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7298" y="1533187"/>
            <a:ext cx="12439214" cy="36543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18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038" y="306638"/>
            <a:ext cx="25244287" cy="111322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6039" y="1411865"/>
            <a:ext cx="1238204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6039" y="2103799"/>
            <a:ext cx="12382047" cy="30943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7299" y="1411865"/>
            <a:ext cx="12443026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7299" y="2103799"/>
            <a:ext cx="12443026" cy="30943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257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944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153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039" y="383963"/>
            <a:ext cx="9439929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3026" y="829255"/>
            <a:ext cx="14817299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039" y="1727835"/>
            <a:ext cx="9439929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931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039" y="383963"/>
            <a:ext cx="9439929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43026" y="829255"/>
            <a:ext cx="14817299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039" y="1727835"/>
            <a:ext cx="9439929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250BB-31FE-7D46-97AE-E99768DE2746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80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2226" y="306638"/>
            <a:ext cx="25244287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2226" y="1533187"/>
            <a:ext cx="25244287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2226" y="5338158"/>
            <a:ext cx="658546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250BB-31FE-7D46-97AE-E99768DE2746}" type="datetimeFigureOut">
              <a:rPr kumimoji="1" lang="ko-KR" altLang="en-US" smtClean="0"/>
              <a:t>2025. 2. 14.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5270" y="5338158"/>
            <a:ext cx="987819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71046" y="5338158"/>
            <a:ext cx="658546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374B4D-5602-7E48-BA43-FAB8201B268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148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767913" rtl="0" eaLnBrk="1" latinLnBrk="1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1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1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1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213A5285-8C10-0993-69AD-149352EBB8E1}"/>
              </a:ext>
            </a:extLst>
          </p:cNvPr>
          <p:cNvGrpSpPr/>
          <p:nvPr/>
        </p:nvGrpSpPr>
        <p:grpSpPr>
          <a:xfrm>
            <a:off x="1481761" y="287736"/>
            <a:ext cx="589347" cy="729706"/>
            <a:chOff x="1362075" y="-541070"/>
            <a:chExt cx="512530" cy="634594"/>
          </a:xfrm>
        </p:grpSpPr>
        <p:sp>
          <p:nvSpPr>
            <p:cNvPr id="99" name="모서리가 둥근 직사각형 98">
              <a:extLst>
                <a:ext uri="{FF2B5EF4-FFF2-40B4-BE49-F238E27FC236}">
                  <a16:creationId xmlns:a16="http://schemas.microsoft.com/office/drawing/2014/main" id="{3E5C02CE-D1E9-FE77-2EB3-748A9660D504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4C1D2A8-FDE2-4B86-F3B2-28EE1FF3CA68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1" name="직각 삼각형[R] 100">
              <a:extLst>
                <a:ext uri="{FF2B5EF4-FFF2-40B4-BE49-F238E27FC236}">
                  <a16:creationId xmlns:a16="http://schemas.microsoft.com/office/drawing/2014/main" id="{EE1B2875-4C65-B6BB-FECA-5E614316C455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02" name="직선 연결선[R] 101">
              <a:extLst>
                <a:ext uri="{FF2B5EF4-FFF2-40B4-BE49-F238E27FC236}">
                  <a16:creationId xmlns:a16="http://schemas.microsoft.com/office/drawing/2014/main" id="{DD47767D-92D6-63E5-F919-5256A98A362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[R] 102">
              <a:extLst>
                <a:ext uri="{FF2B5EF4-FFF2-40B4-BE49-F238E27FC236}">
                  <a16:creationId xmlns:a16="http://schemas.microsoft.com/office/drawing/2014/main" id="{E532C8A6-CF04-CC69-B69B-D46BB1C9AD0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AF5A04EB-035C-60D0-12BE-C10160FDF28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F0AA506-57B7-55E7-0729-C06AAA250157}"/>
              </a:ext>
            </a:extLst>
          </p:cNvPr>
          <p:cNvGrpSpPr/>
          <p:nvPr/>
        </p:nvGrpSpPr>
        <p:grpSpPr>
          <a:xfrm>
            <a:off x="312560" y="1786460"/>
            <a:ext cx="651294" cy="308256"/>
            <a:chOff x="2851030" y="2428407"/>
            <a:chExt cx="651294" cy="308256"/>
          </a:xfrm>
        </p:grpSpPr>
        <p:sp>
          <p:nvSpPr>
            <p:cNvPr id="118" name="양쪽 모서리가 둥근 사각형 117">
              <a:extLst>
                <a:ext uri="{FF2B5EF4-FFF2-40B4-BE49-F238E27FC236}">
                  <a16:creationId xmlns:a16="http://schemas.microsoft.com/office/drawing/2014/main" id="{6211B1F9-82F0-10AC-91F7-14784811CA82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3462644-87BE-EA3D-EB0E-269A3AB16A84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B408D4F-B3E7-EA5F-FC9D-9F8E7D5F9312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AF8A9CD-52AB-54ED-2B1E-5FF1A4F6CBB8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F3089959-8114-4CB2-3F71-D04C02884765}"/>
              </a:ext>
            </a:extLst>
          </p:cNvPr>
          <p:cNvCxnSpPr>
            <a:cxnSpLocks/>
            <a:stCxn id="200" idx="0"/>
            <a:endCxn id="193" idx="1"/>
          </p:cNvCxnSpPr>
          <p:nvPr/>
        </p:nvCxnSpPr>
        <p:spPr>
          <a:xfrm flipV="1">
            <a:off x="4849271" y="665679"/>
            <a:ext cx="699847" cy="1274919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DC1DD0C7-AEDC-3FFE-1381-5F7DEB9458F6}"/>
              </a:ext>
            </a:extLst>
          </p:cNvPr>
          <p:cNvCxnSpPr>
            <a:cxnSpLocks/>
            <a:stCxn id="984" idx="0"/>
            <a:endCxn id="934" idx="1"/>
          </p:cNvCxnSpPr>
          <p:nvPr/>
        </p:nvCxnSpPr>
        <p:spPr>
          <a:xfrm flipV="1">
            <a:off x="20618399" y="665679"/>
            <a:ext cx="699847" cy="340199"/>
          </a:xfrm>
          <a:prstGeom prst="line">
            <a:avLst/>
          </a:prstGeom>
          <a:ln w="38100">
            <a:solidFill>
              <a:srgbClr val="FFB3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B455B94-60B6-7E9F-8958-37AA1DD070F8}"/>
              </a:ext>
            </a:extLst>
          </p:cNvPr>
          <p:cNvGrpSpPr/>
          <p:nvPr/>
        </p:nvGrpSpPr>
        <p:grpSpPr>
          <a:xfrm>
            <a:off x="1481761" y="1144961"/>
            <a:ext cx="589347" cy="729706"/>
            <a:chOff x="1362075" y="-541070"/>
            <a:chExt cx="512530" cy="634594"/>
          </a:xfrm>
        </p:grpSpPr>
        <p:sp>
          <p:nvSpPr>
            <p:cNvPr id="127" name="모서리가 둥근 직사각형 126">
              <a:extLst>
                <a:ext uri="{FF2B5EF4-FFF2-40B4-BE49-F238E27FC236}">
                  <a16:creationId xmlns:a16="http://schemas.microsoft.com/office/drawing/2014/main" id="{302616C4-B03D-12E3-9FB4-6295368D4DAF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B583C71E-9CB0-2A8E-D8F9-DD9740456EAA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9" name="직각 삼각형[R] 128">
              <a:extLst>
                <a:ext uri="{FF2B5EF4-FFF2-40B4-BE49-F238E27FC236}">
                  <a16:creationId xmlns:a16="http://schemas.microsoft.com/office/drawing/2014/main" id="{387D8BE7-12BC-75E0-57AE-9996F5A72F6D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C85ECAC7-CB2B-2FA9-9A2C-3CDE83D7D7A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[R] 130">
              <a:extLst>
                <a:ext uri="{FF2B5EF4-FFF2-40B4-BE49-F238E27FC236}">
                  <a16:creationId xmlns:a16="http://schemas.microsoft.com/office/drawing/2014/main" id="{883D060E-E689-EC69-9605-42F0969E761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[R] 131">
              <a:extLst>
                <a:ext uri="{FF2B5EF4-FFF2-40B4-BE49-F238E27FC236}">
                  <a16:creationId xmlns:a16="http://schemas.microsoft.com/office/drawing/2014/main" id="{D4929325-6462-CAEC-DF84-0DC5A6BE3E8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1774419B-365D-7A2E-67DE-5C26E8D605B6}"/>
              </a:ext>
            </a:extLst>
          </p:cNvPr>
          <p:cNvGrpSpPr/>
          <p:nvPr/>
        </p:nvGrpSpPr>
        <p:grpSpPr>
          <a:xfrm>
            <a:off x="1481761" y="2021455"/>
            <a:ext cx="589347" cy="729706"/>
            <a:chOff x="1362075" y="-541070"/>
            <a:chExt cx="512530" cy="634594"/>
          </a:xfrm>
        </p:grpSpPr>
        <p:sp>
          <p:nvSpPr>
            <p:cNvPr id="134" name="모서리가 둥근 직사각형 133">
              <a:extLst>
                <a:ext uri="{FF2B5EF4-FFF2-40B4-BE49-F238E27FC236}">
                  <a16:creationId xmlns:a16="http://schemas.microsoft.com/office/drawing/2014/main" id="{DC29AAF1-83FB-210D-437F-B39AC1B16571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05FC8B75-4EAF-B121-AD5D-F317E4D5DF28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6" name="직각 삼각형[R] 135">
              <a:extLst>
                <a:ext uri="{FF2B5EF4-FFF2-40B4-BE49-F238E27FC236}">
                  <a16:creationId xmlns:a16="http://schemas.microsoft.com/office/drawing/2014/main" id="{5C17EC4F-7F89-DF9C-BFF3-56DC0497CE60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37" name="직선 연결선[R] 136">
              <a:extLst>
                <a:ext uri="{FF2B5EF4-FFF2-40B4-BE49-F238E27FC236}">
                  <a16:creationId xmlns:a16="http://schemas.microsoft.com/office/drawing/2014/main" id="{B87045BB-327A-94EC-C549-60B665F106DE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[R] 137">
              <a:extLst>
                <a:ext uri="{FF2B5EF4-FFF2-40B4-BE49-F238E27FC236}">
                  <a16:creationId xmlns:a16="http://schemas.microsoft.com/office/drawing/2014/main" id="{00141655-8C6A-94EC-B965-65DA2BA1699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[R] 138">
              <a:extLst>
                <a:ext uri="{FF2B5EF4-FFF2-40B4-BE49-F238E27FC236}">
                  <a16:creationId xmlns:a16="http://schemas.microsoft.com/office/drawing/2014/main" id="{44EFC849-A405-0CC8-3A96-8142284FDE4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929A82A7-337C-A9A9-E8B1-ED177DF7BF2F}"/>
              </a:ext>
            </a:extLst>
          </p:cNvPr>
          <p:cNvGrpSpPr/>
          <p:nvPr/>
        </p:nvGrpSpPr>
        <p:grpSpPr>
          <a:xfrm>
            <a:off x="1481761" y="2934637"/>
            <a:ext cx="589347" cy="729706"/>
            <a:chOff x="1362075" y="-541070"/>
            <a:chExt cx="512530" cy="634594"/>
          </a:xfrm>
        </p:grpSpPr>
        <p:sp>
          <p:nvSpPr>
            <p:cNvPr id="141" name="모서리가 둥근 직사각형 140">
              <a:extLst>
                <a:ext uri="{FF2B5EF4-FFF2-40B4-BE49-F238E27FC236}">
                  <a16:creationId xmlns:a16="http://schemas.microsoft.com/office/drawing/2014/main" id="{50D221CA-FB7C-79C5-397F-7AE059319366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E1B5F23-2607-CDCA-FDB7-C468D480B07A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3" name="직각 삼각형[R] 142">
              <a:extLst>
                <a:ext uri="{FF2B5EF4-FFF2-40B4-BE49-F238E27FC236}">
                  <a16:creationId xmlns:a16="http://schemas.microsoft.com/office/drawing/2014/main" id="{AE116A21-3F3B-527C-8F8C-49728EC5F58F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50" name="직선 연결선[R] 149">
              <a:extLst>
                <a:ext uri="{FF2B5EF4-FFF2-40B4-BE49-F238E27FC236}">
                  <a16:creationId xmlns:a16="http://schemas.microsoft.com/office/drawing/2014/main" id="{68F2C805-D11A-E866-1F7F-0972BE37B73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[R] 150">
              <a:extLst>
                <a:ext uri="{FF2B5EF4-FFF2-40B4-BE49-F238E27FC236}">
                  <a16:creationId xmlns:a16="http://schemas.microsoft.com/office/drawing/2014/main" id="{96996DCA-5027-5133-64E2-D90C6DC9F07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[R] 153">
              <a:extLst>
                <a:ext uri="{FF2B5EF4-FFF2-40B4-BE49-F238E27FC236}">
                  <a16:creationId xmlns:a16="http://schemas.microsoft.com/office/drawing/2014/main" id="{320348BB-91E2-8DFD-F562-9FCB2887B54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D609F77F-B31D-1609-B5D7-446081683DD7}"/>
              </a:ext>
            </a:extLst>
          </p:cNvPr>
          <p:cNvGrpSpPr/>
          <p:nvPr/>
        </p:nvGrpSpPr>
        <p:grpSpPr>
          <a:xfrm>
            <a:off x="1481761" y="3808917"/>
            <a:ext cx="589347" cy="729706"/>
            <a:chOff x="1362075" y="-541070"/>
            <a:chExt cx="512530" cy="634594"/>
          </a:xfrm>
        </p:grpSpPr>
        <p:sp>
          <p:nvSpPr>
            <p:cNvPr id="156" name="모서리가 둥근 직사각형 155">
              <a:extLst>
                <a:ext uri="{FF2B5EF4-FFF2-40B4-BE49-F238E27FC236}">
                  <a16:creationId xmlns:a16="http://schemas.microsoft.com/office/drawing/2014/main" id="{9726D3B1-3C07-3D18-FD19-44AF97D28B42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092DF66-3C03-6E63-39E5-49E21A206F3C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8" name="직각 삼각형[R] 157">
              <a:extLst>
                <a:ext uri="{FF2B5EF4-FFF2-40B4-BE49-F238E27FC236}">
                  <a16:creationId xmlns:a16="http://schemas.microsoft.com/office/drawing/2014/main" id="{3871C50F-681B-C8EB-11D2-1B539D02D8D4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59" name="직선 연결선[R] 158">
              <a:extLst>
                <a:ext uri="{FF2B5EF4-FFF2-40B4-BE49-F238E27FC236}">
                  <a16:creationId xmlns:a16="http://schemas.microsoft.com/office/drawing/2014/main" id="{B36419D4-6E54-4DCC-BBFA-607A2C885FB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[R] 160">
              <a:extLst>
                <a:ext uri="{FF2B5EF4-FFF2-40B4-BE49-F238E27FC236}">
                  <a16:creationId xmlns:a16="http://schemas.microsoft.com/office/drawing/2014/main" id="{3B181E1E-7683-3461-1087-EA5BF9E744B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[R] 161">
              <a:extLst>
                <a:ext uri="{FF2B5EF4-FFF2-40B4-BE49-F238E27FC236}">
                  <a16:creationId xmlns:a16="http://schemas.microsoft.com/office/drawing/2014/main" id="{0A0B2798-9C73-D8FB-FD37-E9982789271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19720396-FD9D-8A64-5783-706896AEF381}"/>
              </a:ext>
            </a:extLst>
          </p:cNvPr>
          <p:cNvGrpSpPr/>
          <p:nvPr/>
        </p:nvGrpSpPr>
        <p:grpSpPr>
          <a:xfrm>
            <a:off x="312560" y="2739399"/>
            <a:ext cx="651294" cy="308256"/>
            <a:chOff x="2851030" y="2428407"/>
            <a:chExt cx="651294" cy="308256"/>
          </a:xfrm>
        </p:grpSpPr>
        <p:sp>
          <p:nvSpPr>
            <p:cNvPr id="166" name="양쪽 모서리가 둥근 사각형 165">
              <a:extLst>
                <a:ext uri="{FF2B5EF4-FFF2-40B4-BE49-F238E27FC236}">
                  <a16:creationId xmlns:a16="http://schemas.microsoft.com/office/drawing/2014/main" id="{FCA4BDC9-FA93-3D91-C48F-EDBD3768C338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703FC92-D724-1684-CAD9-88D3D0C1E996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2E662EA-6425-26CF-1FD9-D385A360DAFB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0A9ED027-34B9-F890-1B4F-F2E907CD8941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6BDA9685-C26F-DB1C-A47C-D6CC98A38B6B}"/>
              </a:ext>
            </a:extLst>
          </p:cNvPr>
          <p:cNvGrpSpPr/>
          <p:nvPr/>
        </p:nvGrpSpPr>
        <p:grpSpPr>
          <a:xfrm>
            <a:off x="312560" y="3596065"/>
            <a:ext cx="651294" cy="308256"/>
            <a:chOff x="2851030" y="2428407"/>
            <a:chExt cx="651294" cy="308256"/>
          </a:xfrm>
        </p:grpSpPr>
        <p:sp>
          <p:nvSpPr>
            <p:cNvPr id="174" name="양쪽 모서리가 둥근 사각형 173">
              <a:extLst>
                <a:ext uri="{FF2B5EF4-FFF2-40B4-BE49-F238E27FC236}">
                  <a16:creationId xmlns:a16="http://schemas.microsoft.com/office/drawing/2014/main" id="{64B0C955-3556-005E-979B-F9B2C28B0793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40689F1-6B77-07F5-78B6-17F1ABCC012A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62E48DC8-9E70-63F6-8AAC-297DBF461444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C8FF277D-ED19-DFEA-5A25-5F5291E6F77F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8" name="모서리가 둥근 직사각형 177">
            <a:extLst>
              <a:ext uri="{FF2B5EF4-FFF2-40B4-BE49-F238E27FC236}">
                <a16:creationId xmlns:a16="http://schemas.microsoft.com/office/drawing/2014/main" id="{5DB1EE53-035F-7123-5BEF-6F107D0A1524}"/>
              </a:ext>
            </a:extLst>
          </p:cNvPr>
          <p:cNvSpPr/>
          <p:nvPr/>
        </p:nvSpPr>
        <p:spPr>
          <a:xfrm>
            <a:off x="151285" y="190940"/>
            <a:ext cx="2017060" cy="4464424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4576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7E1377F8-6D08-E7A4-B15C-15EBEAA04810}"/>
              </a:ext>
            </a:extLst>
          </p:cNvPr>
          <p:cNvSpPr/>
          <p:nvPr/>
        </p:nvSpPr>
        <p:spPr>
          <a:xfrm>
            <a:off x="4093859" y="184767"/>
            <a:ext cx="2126941" cy="4464424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5E5E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2" name="모서리가 둥근 직사각형 181">
            <a:extLst>
              <a:ext uri="{FF2B5EF4-FFF2-40B4-BE49-F238E27FC236}">
                <a16:creationId xmlns:a16="http://schemas.microsoft.com/office/drawing/2014/main" id="{8A9573F7-C861-4513-6B91-4882098411CC}"/>
              </a:ext>
            </a:extLst>
          </p:cNvPr>
          <p:cNvSpPr/>
          <p:nvPr/>
        </p:nvSpPr>
        <p:spPr>
          <a:xfrm>
            <a:off x="14877700" y="81580"/>
            <a:ext cx="2276856" cy="4618437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6A4F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3" name="모서리가 둥근 직사각형 182">
            <a:extLst>
              <a:ext uri="{FF2B5EF4-FFF2-40B4-BE49-F238E27FC236}">
                <a16:creationId xmlns:a16="http://schemas.microsoft.com/office/drawing/2014/main" id="{A7FEE0EB-A61C-F89A-BD27-CFAD18D04294}"/>
              </a:ext>
            </a:extLst>
          </p:cNvPr>
          <p:cNvSpPr/>
          <p:nvPr/>
        </p:nvSpPr>
        <p:spPr>
          <a:xfrm>
            <a:off x="19748851" y="81580"/>
            <a:ext cx="2276856" cy="4618437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6E48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4" name="모서리가 둥근 직사각형 183">
            <a:extLst>
              <a:ext uri="{FF2B5EF4-FFF2-40B4-BE49-F238E27FC236}">
                <a16:creationId xmlns:a16="http://schemas.microsoft.com/office/drawing/2014/main" id="{E2303EAF-DAFA-C56C-C596-30252B8D9623}"/>
              </a:ext>
            </a:extLst>
          </p:cNvPr>
          <p:cNvSpPr/>
          <p:nvPr/>
        </p:nvSpPr>
        <p:spPr>
          <a:xfrm>
            <a:off x="24610218" y="81580"/>
            <a:ext cx="2276856" cy="4618437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812C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F32A3CCE-4598-51EF-25A1-B07ACEF3823C}"/>
              </a:ext>
            </a:extLst>
          </p:cNvPr>
          <p:cNvGrpSpPr/>
          <p:nvPr/>
        </p:nvGrpSpPr>
        <p:grpSpPr>
          <a:xfrm>
            <a:off x="312560" y="851741"/>
            <a:ext cx="651294" cy="308256"/>
            <a:chOff x="2851030" y="2428407"/>
            <a:chExt cx="651294" cy="308256"/>
          </a:xfrm>
        </p:grpSpPr>
        <p:sp>
          <p:nvSpPr>
            <p:cNvPr id="187" name="양쪽 모서리가 둥근 사각형 186">
              <a:extLst>
                <a:ext uri="{FF2B5EF4-FFF2-40B4-BE49-F238E27FC236}">
                  <a16:creationId xmlns:a16="http://schemas.microsoft.com/office/drawing/2014/main" id="{BC1A2763-87F5-44B9-FEFD-764C8F1C7AAC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F76AC10A-46A7-2669-E220-544AA1661953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6FC42613-BD0D-6238-CDA1-F49A0FA699BD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B3BED5FE-23ED-8AE3-5B21-36408ECB823B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122D8B1F-58C4-E49D-14B9-DF2791D559F2}"/>
              </a:ext>
            </a:extLst>
          </p:cNvPr>
          <p:cNvGrpSpPr/>
          <p:nvPr/>
        </p:nvGrpSpPr>
        <p:grpSpPr>
          <a:xfrm>
            <a:off x="5549118" y="287736"/>
            <a:ext cx="589347" cy="729706"/>
            <a:chOff x="1362075" y="-541070"/>
            <a:chExt cx="512530" cy="634594"/>
          </a:xfrm>
        </p:grpSpPr>
        <p:sp>
          <p:nvSpPr>
            <p:cNvPr id="193" name="모서리가 둥근 직사각형 192">
              <a:extLst>
                <a:ext uri="{FF2B5EF4-FFF2-40B4-BE49-F238E27FC236}">
                  <a16:creationId xmlns:a16="http://schemas.microsoft.com/office/drawing/2014/main" id="{0E1FACB9-2216-FBD4-EB5C-0D426579A678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8C1FCB38-F673-55EB-6F88-E5ED4F5AAD3D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5" name="직각 삼각형[R] 194">
              <a:extLst>
                <a:ext uri="{FF2B5EF4-FFF2-40B4-BE49-F238E27FC236}">
                  <a16:creationId xmlns:a16="http://schemas.microsoft.com/office/drawing/2014/main" id="{27B93297-ABC9-D1E7-F6E9-7DE3CE3D8ED8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741E02A3-A1EE-E8DE-3B38-9B33ADB49FF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[R] 196">
              <a:extLst>
                <a:ext uri="{FF2B5EF4-FFF2-40B4-BE49-F238E27FC236}">
                  <a16:creationId xmlns:a16="http://schemas.microsoft.com/office/drawing/2014/main" id="{ACC5AC93-9AD7-47BB-A9D5-D6F88B8098F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2058288F-55CB-EC70-2835-28FC5A39D04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1D802BCB-4BB5-A25D-88D8-DDE7BFDC1FF0}"/>
              </a:ext>
            </a:extLst>
          </p:cNvPr>
          <p:cNvGrpSpPr/>
          <p:nvPr/>
        </p:nvGrpSpPr>
        <p:grpSpPr>
          <a:xfrm>
            <a:off x="4197967" y="1786460"/>
            <a:ext cx="651294" cy="308256"/>
            <a:chOff x="2851030" y="2428407"/>
            <a:chExt cx="651294" cy="308256"/>
          </a:xfrm>
        </p:grpSpPr>
        <p:sp>
          <p:nvSpPr>
            <p:cNvPr id="200" name="양쪽 모서리가 둥근 사각형 199">
              <a:extLst>
                <a:ext uri="{FF2B5EF4-FFF2-40B4-BE49-F238E27FC236}">
                  <a16:creationId xmlns:a16="http://schemas.microsoft.com/office/drawing/2014/main" id="{9459ECF0-4552-8530-D0B3-D9066B1DF381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B8E7D84-6522-1655-7FEF-F2AA94D7197D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3979C9B-C7EF-71BB-4635-D349C9BFFB96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C4359120-1D96-9C9F-F0AF-17D3DE3572A8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ABAFB1A-3CE9-1429-C9AC-A73BCF0495E5}"/>
              </a:ext>
            </a:extLst>
          </p:cNvPr>
          <p:cNvGrpSpPr/>
          <p:nvPr/>
        </p:nvGrpSpPr>
        <p:grpSpPr>
          <a:xfrm>
            <a:off x="5549118" y="1144961"/>
            <a:ext cx="589347" cy="729706"/>
            <a:chOff x="1362075" y="-541070"/>
            <a:chExt cx="512530" cy="634594"/>
          </a:xfrm>
        </p:grpSpPr>
        <p:sp>
          <p:nvSpPr>
            <p:cNvPr id="205" name="모서리가 둥근 직사각형 204">
              <a:extLst>
                <a:ext uri="{FF2B5EF4-FFF2-40B4-BE49-F238E27FC236}">
                  <a16:creationId xmlns:a16="http://schemas.microsoft.com/office/drawing/2014/main" id="{61E130AC-1767-48D6-C88F-8E2475FB104E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CD4F4A5-FB42-9923-52B3-060F9527FFDA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7" name="직각 삼각형[R] 206">
              <a:extLst>
                <a:ext uri="{FF2B5EF4-FFF2-40B4-BE49-F238E27FC236}">
                  <a16:creationId xmlns:a16="http://schemas.microsoft.com/office/drawing/2014/main" id="{A1CBC389-145C-81B8-1855-66215A0C5710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208" name="직선 연결선[R] 207">
              <a:extLst>
                <a:ext uri="{FF2B5EF4-FFF2-40B4-BE49-F238E27FC236}">
                  <a16:creationId xmlns:a16="http://schemas.microsoft.com/office/drawing/2014/main" id="{EF0962EC-CB55-B74C-C1FB-C971C7EB8D0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>
              <a:extLst>
                <a:ext uri="{FF2B5EF4-FFF2-40B4-BE49-F238E27FC236}">
                  <a16:creationId xmlns:a16="http://schemas.microsoft.com/office/drawing/2014/main" id="{7BB5BE66-6F0B-2BD5-A7D4-514746AD867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[R] 209">
              <a:extLst>
                <a:ext uri="{FF2B5EF4-FFF2-40B4-BE49-F238E27FC236}">
                  <a16:creationId xmlns:a16="http://schemas.microsoft.com/office/drawing/2014/main" id="{224EA49A-93AA-4B80-1894-6C3BAF0FB7A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ACE99B9A-FA31-E80F-A1C3-206CEFA701CB}"/>
              </a:ext>
            </a:extLst>
          </p:cNvPr>
          <p:cNvGrpSpPr/>
          <p:nvPr/>
        </p:nvGrpSpPr>
        <p:grpSpPr>
          <a:xfrm>
            <a:off x="5549118" y="2021455"/>
            <a:ext cx="589347" cy="729706"/>
            <a:chOff x="1362075" y="-541070"/>
            <a:chExt cx="512530" cy="634594"/>
          </a:xfrm>
        </p:grpSpPr>
        <p:sp>
          <p:nvSpPr>
            <p:cNvPr id="212" name="모서리가 둥근 직사각형 211">
              <a:extLst>
                <a:ext uri="{FF2B5EF4-FFF2-40B4-BE49-F238E27FC236}">
                  <a16:creationId xmlns:a16="http://schemas.microsoft.com/office/drawing/2014/main" id="{CE3D963C-F426-08FC-E2C4-8152D63F24E3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4E901F-DE09-C75E-8D4E-0A3910985C5C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4" name="직각 삼각형[R] 213">
              <a:extLst>
                <a:ext uri="{FF2B5EF4-FFF2-40B4-BE49-F238E27FC236}">
                  <a16:creationId xmlns:a16="http://schemas.microsoft.com/office/drawing/2014/main" id="{FF9A8774-058D-C120-2767-E11221FF5BD2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215" name="직선 연결선[R] 214">
              <a:extLst>
                <a:ext uri="{FF2B5EF4-FFF2-40B4-BE49-F238E27FC236}">
                  <a16:creationId xmlns:a16="http://schemas.microsoft.com/office/drawing/2014/main" id="{AB5A5C70-793B-00D9-3C9B-01C6D9D5AFD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[R] 215">
              <a:extLst>
                <a:ext uri="{FF2B5EF4-FFF2-40B4-BE49-F238E27FC236}">
                  <a16:creationId xmlns:a16="http://schemas.microsoft.com/office/drawing/2014/main" id="{36C6853C-F69D-1D76-5C26-317DB369437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[R] 216">
              <a:extLst>
                <a:ext uri="{FF2B5EF4-FFF2-40B4-BE49-F238E27FC236}">
                  <a16:creationId xmlns:a16="http://schemas.microsoft.com/office/drawing/2014/main" id="{73341FA1-9E2A-65A7-F3BA-0CB7E970B83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45BE12ED-E941-2128-CAE9-55428D6F68C8}"/>
              </a:ext>
            </a:extLst>
          </p:cNvPr>
          <p:cNvGrpSpPr/>
          <p:nvPr/>
        </p:nvGrpSpPr>
        <p:grpSpPr>
          <a:xfrm>
            <a:off x="5549118" y="2934637"/>
            <a:ext cx="589347" cy="729706"/>
            <a:chOff x="1362075" y="-541070"/>
            <a:chExt cx="512530" cy="634594"/>
          </a:xfrm>
        </p:grpSpPr>
        <p:sp>
          <p:nvSpPr>
            <p:cNvPr id="219" name="모서리가 둥근 직사각형 218">
              <a:extLst>
                <a:ext uri="{FF2B5EF4-FFF2-40B4-BE49-F238E27FC236}">
                  <a16:creationId xmlns:a16="http://schemas.microsoft.com/office/drawing/2014/main" id="{A09ED08F-15A3-C45F-D189-BA54AD858F70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792971CE-5466-6B2D-7B43-E4C55208C190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1" name="직각 삼각형[R] 220">
              <a:extLst>
                <a:ext uri="{FF2B5EF4-FFF2-40B4-BE49-F238E27FC236}">
                  <a16:creationId xmlns:a16="http://schemas.microsoft.com/office/drawing/2014/main" id="{F6F3635C-D682-C734-DB12-D9680B58872D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222" name="직선 연결선[R] 221">
              <a:extLst>
                <a:ext uri="{FF2B5EF4-FFF2-40B4-BE49-F238E27FC236}">
                  <a16:creationId xmlns:a16="http://schemas.microsoft.com/office/drawing/2014/main" id="{F753FBEC-82E7-2BC5-DEFE-E32CF9DE306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[R] 222">
              <a:extLst>
                <a:ext uri="{FF2B5EF4-FFF2-40B4-BE49-F238E27FC236}">
                  <a16:creationId xmlns:a16="http://schemas.microsoft.com/office/drawing/2014/main" id="{EE79D81D-CBC0-539F-1D6B-909A1F56DFB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[R] 224">
              <a:extLst>
                <a:ext uri="{FF2B5EF4-FFF2-40B4-BE49-F238E27FC236}">
                  <a16:creationId xmlns:a16="http://schemas.microsoft.com/office/drawing/2014/main" id="{C64D8B9A-B48B-D3AC-4E8C-27ACD2EA26A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C4B66A4C-373F-E74E-F296-7E8A4177EEF0}"/>
              </a:ext>
            </a:extLst>
          </p:cNvPr>
          <p:cNvGrpSpPr/>
          <p:nvPr/>
        </p:nvGrpSpPr>
        <p:grpSpPr>
          <a:xfrm>
            <a:off x="5549118" y="3808917"/>
            <a:ext cx="589347" cy="729706"/>
            <a:chOff x="1362075" y="-541070"/>
            <a:chExt cx="512530" cy="634594"/>
          </a:xfrm>
        </p:grpSpPr>
        <p:sp>
          <p:nvSpPr>
            <p:cNvPr id="227" name="모서리가 둥근 직사각형 226">
              <a:extLst>
                <a:ext uri="{FF2B5EF4-FFF2-40B4-BE49-F238E27FC236}">
                  <a16:creationId xmlns:a16="http://schemas.microsoft.com/office/drawing/2014/main" id="{CD037D04-3213-2ECE-21AE-657B92653037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89F18945-F91C-066E-E35D-DE9E8CDDB788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9" name="직각 삼각형[R] 228">
              <a:extLst>
                <a:ext uri="{FF2B5EF4-FFF2-40B4-BE49-F238E27FC236}">
                  <a16:creationId xmlns:a16="http://schemas.microsoft.com/office/drawing/2014/main" id="{7375848B-9D23-FFED-87BA-E6D841508D52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230" name="직선 연결선[R] 229">
              <a:extLst>
                <a:ext uri="{FF2B5EF4-FFF2-40B4-BE49-F238E27FC236}">
                  <a16:creationId xmlns:a16="http://schemas.microsoft.com/office/drawing/2014/main" id="{A998F757-7010-8341-179E-AC4D9D43FCC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[R] 230">
              <a:extLst>
                <a:ext uri="{FF2B5EF4-FFF2-40B4-BE49-F238E27FC236}">
                  <a16:creationId xmlns:a16="http://schemas.microsoft.com/office/drawing/2014/main" id="{855F181F-6D4B-5227-877B-812BA70DE2C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[R] 231">
              <a:extLst>
                <a:ext uri="{FF2B5EF4-FFF2-40B4-BE49-F238E27FC236}">
                  <a16:creationId xmlns:a16="http://schemas.microsoft.com/office/drawing/2014/main" id="{DFB8C8E5-8046-8087-91F1-B8F45FB104EE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24958CC6-280D-6A4A-50F7-68126389B6DB}"/>
              </a:ext>
            </a:extLst>
          </p:cNvPr>
          <p:cNvGrpSpPr/>
          <p:nvPr/>
        </p:nvGrpSpPr>
        <p:grpSpPr>
          <a:xfrm>
            <a:off x="4197967" y="2739399"/>
            <a:ext cx="651294" cy="308256"/>
            <a:chOff x="2851030" y="2428407"/>
            <a:chExt cx="651294" cy="308256"/>
          </a:xfrm>
        </p:grpSpPr>
        <p:sp>
          <p:nvSpPr>
            <p:cNvPr id="234" name="양쪽 모서리가 둥근 사각형 233">
              <a:extLst>
                <a:ext uri="{FF2B5EF4-FFF2-40B4-BE49-F238E27FC236}">
                  <a16:creationId xmlns:a16="http://schemas.microsoft.com/office/drawing/2014/main" id="{AB000925-FF57-497D-68FF-9EEB54F1022B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D8CC9EF6-4303-48DD-75AE-7BFD8E35A80C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9EFF53BF-64E7-6E06-23F7-ED0B1B418B0B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92DA2481-9158-DC7B-2620-2AA16D90492A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4FDD296E-5EB4-E72E-7E33-5644E73F4681}"/>
              </a:ext>
            </a:extLst>
          </p:cNvPr>
          <p:cNvGrpSpPr/>
          <p:nvPr/>
        </p:nvGrpSpPr>
        <p:grpSpPr>
          <a:xfrm>
            <a:off x="4197967" y="3596065"/>
            <a:ext cx="651294" cy="308256"/>
            <a:chOff x="2851030" y="2428407"/>
            <a:chExt cx="651294" cy="308256"/>
          </a:xfrm>
        </p:grpSpPr>
        <p:sp>
          <p:nvSpPr>
            <p:cNvPr id="239" name="양쪽 모서리가 둥근 사각형 238">
              <a:extLst>
                <a:ext uri="{FF2B5EF4-FFF2-40B4-BE49-F238E27FC236}">
                  <a16:creationId xmlns:a16="http://schemas.microsoft.com/office/drawing/2014/main" id="{53300307-3938-7B6C-DDD7-D409E4B5D534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2532AC51-009C-4512-4946-ECB91621416E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1D9DC235-C621-9397-E38D-2A5F7227A880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E8C2E764-34D8-A447-6F7F-DBF9E77E6D7F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019F152C-F526-3344-9667-A98F67D791F3}"/>
              </a:ext>
            </a:extLst>
          </p:cNvPr>
          <p:cNvGrpSpPr/>
          <p:nvPr/>
        </p:nvGrpSpPr>
        <p:grpSpPr>
          <a:xfrm>
            <a:off x="4197967" y="851741"/>
            <a:ext cx="651294" cy="308256"/>
            <a:chOff x="2851030" y="2428407"/>
            <a:chExt cx="651294" cy="308256"/>
          </a:xfrm>
        </p:grpSpPr>
        <p:sp>
          <p:nvSpPr>
            <p:cNvPr id="246" name="양쪽 모서리가 둥근 사각형 245">
              <a:extLst>
                <a:ext uri="{FF2B5EF4-FFF2-40B4-BE49-F238E27FC236}">
                  <a16:creationId xmlns:a16="http://schemas.microsoft.com/office/drawing/2014/main" id="{B94B579E-01BE-1A6A-57C2-C16E72DB340E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81486F3D-3E1A-91F4-ED1B-47E7E27E6A5D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FEA947A8-24D7-401F-027C-E411E8817B34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74862CF6-D81D-279B-72F7-677DF9F4CB54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87C8FBE5-6CCD-C89E-B3CB-400013A2C83E}"/>
              </a:ext>
            </a:extLst>
          </p:cNvPr>
          <p:cNvCxnSpPr>
            <a:cxnSpLocks/>
            <a:stCxn id="200" idx="0"/>
            <a:endCxn id="212" idx="1"/>
          </p:cNvCxnSpPr>
          <p:nvPr/>
        </p:nvCxnSpPr>
        <p:spPr>
          <a:xfrm>
            <a:off x="4849271" y="1940588"/>
            <a:ext cx="699847" cy="458800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9C1EA33D-7A63-D6E1-1767-C7B8293C25B2}"/>
              </a:ext>
            </a:extLst>
          </p:cNvPr>
          <p:cNvCxnSpPr>
            <a:cxnSpLocks/>
            <a:stCxn id="200" idx="0"/>
            <a:endCxn id="227" idx="1"/>
          </p:cNvCxnSpPr>
          <p:nvPr/>
        </p:nvCxnSpPr>
        <p:spPr>
          <a:xfrm>
            <a:off x="4849271" y="1940597"/>
            <a:ext cx="699847" cy="2246261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B0E5EC7C-8044-573D-AD33-A8EB0FEC97B2}"/>
              </a:ext>
            </a:extLst>
          </p:cNvPr>
          <p:cNvCxnSpPr>
            <a:cxnSpLocks/>
            <a:stCxn id="246" idx="0"/>
            <a:endCxn id="205" idx="1"/>
          </p:cNvCxnSpPr>
          <p:nvPr/>
        </p:nvCxnSpPr>
        <p:spPr>
          <a:xfrm>
            <a:off x="4849271" y="1005869"/>
            <a:ext cx="699847" cy="517026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D76323A8-7422-B666-ED69-BAE197C6125E}"/>
              </a:ext>
            </a:extLst>
          </p:cNvPr>
          <p:cNvCxnSpPr>
            <a:cxnSpLocks/>
            <a:stCxn id="246" idx="0"/>
            <a:endCxn id="212" idx="1"/>
          </p:cNvCxnSpPr>
          <p:nvPr/>
        </p:nvCxnSpPr>
        <p:spPr>
          <a:xfrm>
            <a:off x="4849271" y="1005868"/>
            <a:ext cx="699847" cy="1393520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FA0E99F6-8E97-7FDA-B829-9EF1E88A92A0}"/>
              </a:ext>
            </a:extLst>
          </p:cNvPr>
          <p:cNvCxnSpPr>
            <a:cxnSpLocks/>
            <a:stCxn id="234" idx="0"/>
            <a:endCxn id="205" idx="1"/>
          </p:cNvCxnSpPr>
          <p:nvPr/>
        </p:nvCxnSpPr>
        <p:spPr>
          <a:xfrm flipV="1">
            <a:off x="4849271" y="1522904"/>
            <a:ext cx="699847" cy="1370633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[R] 251">
            <a:extLst>
              <a:ext uri="{FF2B5EF4-FFF2-40B4-BE49-F238E27FC236}">
                <a16:creationId xmlns:a16="http://schemas.microsoft.com/office/drawing/2014/main" id="{151F91AB-A965-4284-1290-FEFA65C13293}"/>
              </a:ext>
            </a:extLst>
          </p:cNvPr>
          <p:cNvCxnSpPr>
            <a:cxnSpLocks/>
            <a:stCxn id="234" idx="0"/>
            <a:endCxn id="212" idx="1"/>
          </p:cNvCxnSpPr>
          <p:nvPr/>
        </p:nvCxnSpPr>
        <p:spPr>
          <a:xfrm flipV="1">
            <a:off x="4849271" y="2399398"/>
            <a:ext cx="699847" cy="494139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[R] 319">
            <a:extLst>
              <a:ext uri="{FF2B5EF4-FFF2-40B4-BE49-F238E27FC236}">
                <a16:creationId xmlns:a16="http://schemas.microsoft.com/office/drawing/2014/main" id="{C53F4EAD-B27C-6331-741C-0660A3AB98E0}"/>
              </a:ext>
            </a:extLst>
          </p:cNvPr>
          <p:cNvCxnSpPr>
            <a:cxnSpLocks/>
            <a:stCxn id="234" idx="0"/>
            <a:endCxn id="219" idx="1"/>
          </p:cNvCxnSpPr>
          <p:nvPr/>
        </p:nvCxnSpPr>
        <p:spPr>
          <a:xfrm>
            <a:off x="4849271" y="2893537"/>
            <a:ext cx="699847" cy="419043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[R] 326">
            <a:extLst>
              <a:ext uri="{FF2B5EF4-FFF2-40B4-BE49-F238E27FC236}">
                <a16:creationId xmlns:a16="http://schemas.microsoft.com/office/drawing/2014/main" id="{72BF9FEF-99D6-81E9-3C51-3CAC17AF67F3}"/>
              </a:ext>
            </a:extLst>
          </p:cNvPr>
          <p:cNvCxnSpPr>
            <a:cxnSpLocks/>
            <a:stCxn id="239" idx="0"/>
            <a:endCxn id="227" idx="1"/>
          </p:cNvCxnSpPr>
          <p:nvPr/>
        </p:nvCxnSpPr>
        <p:spPr>
          <a:xfrm>
            <a:off x="4849271" y="3750201"/>
            <a:ext cx="699847" cy="436657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모서리가 둥근 직사각형 329">
            <a:extLst>
              <a:ext uri="{FF2B5EF4-FFF2-40B4-BE49-F238E27FC236}">
                <a16:creationId xmlns:a16="http://schemas.microsoft.com/office/drawing/2014/main" id="{0CE48517-D56F-C9EC-2D3D-BC1C21B25293}"/>
              </a:ext>
            </a:extLst>
          </p:cNvPr>
          <p:cNvSpPr/>
          <p:nvPr/>
        </p:nvSpPr>
        <p:spPr>
          <a:xfrm>
            <a:off x="6735459" y="184776"/>
            <a:ext cx="1759149" cy="1589161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5E5E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E28C665A-F87C-05CA-040B-81F4047CF98B}"/>
              </a:ext>
            </a:extLst>
          </p:cNvPr>
          <p:cNvGrpSpPr/>
          <p:nvPr/>
        </p:nvGrpSpPr>
        <p:grpSpPr>
          <a:xfrm>
            <a:off x="6872263" y="455420"/>
            <a:ext cx="651294" cy="308256"/>
            <a:chOff x="2851030" y="2428407"/>
            <a:chExt cx="651294" cy="308256"/>
          </a:xfrm>
        </p:grpSpPr>
        <p:sp>
          <p:nvSpPr>
            <p:cNvPr id="332" name="양쪽 모서리가 둥근 사각형 331">
              <a:extLst>
                <a:ext uri="{FF2B5EF4-FFF2-40B4-BE49-F238E27FC236}">
                  <a16:creationId xmlns:a16="http://schemas.microsoft.com/office/drawing/2014/main" id="{2D751948-2005-93F0-6C0B-715D798106BD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0CC4E070-92E6-7ABA-868E-A2353D8E6FD2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6DE8B139-BC01-0585-8772-BEBCE6016029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FEF5A015-ED8B-BB6F-68F6-0DEC2BB04E9A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0C9749E8-A04F-8F48-E362-E01244DEB349}"/>
              </a:ext>
            </a:extLst>
          </p:cNvPr>
          <p:cNvGrpSpPr/>
          <p:nvPr/>
        </p:nvGrpSpPr>
        <p:grpSpPr>
          <a:xfrm>
            <a:off x="7674903" y="455420"/>
            <a:ext cx="651294" cy="308256"/>
            <a:chOff x="2851030" y="2428407"/>
            <a:chExt cx="651294" cy="308256"/>
          </a:xfrm>
        </p:grpSpPr>
        <p:sp>
          <p:nvSpPr>
            <p:cNvPr id="337" name="양쪽 모서리가 둥근 사각형 336">
              <a:extLst>
                <a:ext uri="{FF2B5EF4-FFF2-40B4-BE49-F238E27FC236}">
                  <a16:creationId xmlns:a16="http://schemas.microsoft.com/office/drawing/2014/main" id="{0CE2E90C-5C22-1FCC-A50C-6073D01AA6BF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8E63AC49-F22E-6485-0354-DD86E04A8E0E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BEABDB69-272A-1575-2D75-752781BBE0C9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AE3B6F45-D730-880D-361C-C8B20616F3E0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2F1C4CFC-A91B-49E2-D78A-4D939366853B}"/>
              </a:ext>
            </a:extLst>
          </p:cNvPr>
          <p:cNvGrpSpPr/>
          <p:nvPr/>
        </p:nvGrpSpPr>
        <p:grpSpPr>
          <a:xfrm>
            <a:off x="7674903" y="1169521"/>
            <a:ext cx="651294" cy="308256"/>
            <a:chOff x="2851030" y="2428407"/>
            <a:chExt cx="651294" cy="308256"/>
          </a:xfrm>
        </p:grpSpPr>
        <p:sp>
          <p:nvSpPr>
            <p:cNvPr id="342" name="양쪽 모서리가 둥근 사각형 341">
              <a:extLst>
                <a:ext uri="{FF2B5EF4-FFF2-40B4-BE49-F238E27FC236}">
                  <a16:creationId xmlns:a16="http://schemas.microsoft.com/office/drawing/2014/main" id="{DE1B6A72-FCF0-3521-3B13-98205071307C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A4E56EF1-07E5-93AC-0E52-877FA8A48492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AF00A949-671C-32ED-3EF1-B3EA3AA2DAB2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FC09D708-FF9C-94CA-2AA0-3D57F9F2D849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FD6CFDF6-66CE-C3EB-67DB-73B241D3C5A8}"/>
              </a:ext>
            </a:extLst>
          </p:cNvPr>
          <p:cNvGrpSpPr/>
          <p:nvPr/>
        </p:nvGrpSpPr>
        <p:grpSpPr>
          <a:xfrm>
            <a:off x="6872263" y="1169521"/>
            <a:ext cx="651294" cy="308256"/>
            <a:chOff x="2851030" y="2428407"/>
            <a:chExt cx="651294" cy="308256"/>
          </a:xfrm>
        </p:grpSpPr>
        <p:sp>
          <p:nvSpPr>
            <p:cNvPr id="352" name="양쪽 모서리가 둥근 사각형 351">
              <a:extLst>
                <a:ext uri="{FF2B5EF4-FFF2-40B4-BE49-F238E27FC236}">
                  <a16:creationId xmlns:a16="http://schemas.microsoft.com/office/drawing/2014/main" id="{6EF21EE6-3044-D04A-2976-475956CE22CB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FA2368E2-6E5C-3457-77AE-E4E73F195452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1B37F923-2AFA-3DBE-D6FF-28944D131E52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325DD81F-1F06-B280-F5CF-537EDF753FC5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BADC2203-F852-2705-9507-009DD3FAF21D}"/>
              </a:ext>
            </a:extLst>
          </p:cNvPr>
          <p:cNvGrpSpPr/>
          <p:nvPr/>
        </p:nvGrpSpPr>
        <p:grpSpPr>
          <a:xfrm>
            <a:off x="8749864" y="269327"/>
            <a:ext cx="589347" cy="729706"/>
            <a:chOff x="1362075" y="-541070"/>
            <a:chExt cx="512530" cy="634594"/>
          </a:xfrm>
        </p:grpSpPr>
        <p:sp>
          <p:nvSpPr>
            <p:cNvPr id="533" name="모서리가 둥근 직사각형 532">
              <a:extLst>
                <a:ext uri="{FF2B5EF4-FFF2-40B4-BE49-F238E27FC236}">
                  <a16:creationId xmlns:a16="http://schemas.microsoft.com/office/drawing/2014/main" id="{D7F170C3-1668-808C-8E95-879CB8C2A848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0C384888-E358-6B98-418F-561A3ADC5758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5" name="직각 삼각형[R] 534">
              <a:extLst>
                <a:ext uri="{FF2B5EF4-FFF2-40B4-BE49-F238E27FC236}">
                  <a16:creationId xmlns:a16="http://schemas.microsoft.com/office/drawing/2014/main" id="{EB9726D2-05D8-3F82-6FE4-6BDBCDA49E01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536" name="직선 연결선[R] 535">
              <a:extLst>
                <a:ext uri="{FF2B5EF4-FFF2-40B4-BE49-F238E27FC236}">
                  <a16:creationId xmlns:a16="http://schemas.microsoft.com/office/drawing/2014/main" id="{671682F8-D989-26D6-677D-A9BB10DBA2D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직선 연결선[R] 536">
              <a:extLst>
                <a:ext uri="{FF2B5EF4-FFF2-40B4-BE49-F238E27FC236}">
                  <a16:creationId xmlns:a16="http://schemas.microsoft.com/office/drawing/2014/main" id="{6B175410-158D-2A44-BC92-C78F9EFE451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직선 연결선[R] 537">
              <a:extLst>
                <a:ext uri="{FF2B5EF4-FFF2-40B4-BE49-F238E27FC236}">
                  <a16:creationId xmlns:a16="http://schemas.microsoft.com/office/drawing/2014/main" id="{7FA1D53F-DC5C-C71E-2152-628A58C74AE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1" name="그룹 580">
            <a:extLst>
              <a:ext uri="{FF2B5EF4-FFF2-40B4-BE49-F238E27FC236}">
                <a16:creationId xmlns:a16="http://schemas.microsoft.com/office/drawing/2014/main" id="{BF30A3BA-55F3-D1A2-C3D2-524ACDE98768}"/>
              </a:ext>
            </a:extLst>
          </p:cNvPr>
          <p:cNvGrpSpPr/>
          <p:nvPr/>
        </p:nvGrpSpPr>
        <p:grpSpPr>
          <a:xfrm>
            <a:off x="10005878" y="269327"/>
            <a:ext cx="589347" cy="729706"/>
            <a:chOff x="1362075" y="-541070"/>
            <a:chExt cx="512530" cy="634594"/>
          </a:xfrm>
        </p:grpSpPr>
        <p:sp>
          <p:nvSpPr>
            <p:cNvPr id="582" name="모서리가 둥근 직사각형 581">
              <a:extLst>
                <a:ext uri="{FF2B5EF4-FFF2-40B4-BE49-F238E27FC236}">
                  <a16:creationId xmlns:a16="http://schemas.microsoft.com/office/drawing/2014/main" id="{035A5650-D2D7-9616-015E-CABD85DE5A94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F86F8543-5BC9-81A0-1330-39B3B5244252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84" name="직각 삼각형[R] 583">
              <a:extLst>
                <a:ext uri="{FF2B5EF4-FFF2-40B4-BE49-F238E27FC236}">
                  <a16:creationId xmlns:a16="http://schemas.microsoft.com/office/drawing/2014/main" id="{70D9FF18-B525-0A89-B9A3-CCAF28A5D780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585" name="직선 연결선[R] 584">
              <a:extLst>
                <a:ext uri="{FF2B5EF4-FFF2-40B4-BE49-F238E27FC236}">
                  <a16:creationId xmlns:a16="http://schemas.microsoft.com/office/drawing/2014/main" id="{5E7FA112-8059-CE8C-58CE-093A8B456FD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직선 연결선[R] 585">
              <a:extLst>
                <a:ext uri="{FF2B5EF4-FFF2-40B4-BE49-F238E27FC236}">
                  <a16:creationId xmlns:a16="http://schemas.microsoft.com/office/drawing/2014/main" id="{A9BDA46E-6361-EE27-1C98-D8C0AB1FF55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직선 연결선[R] 586">
              <a:extLst>
                <a:ext uri="{FF2B5EF4-FFF2-40B4-BE49-F238E27FC236}">
                  <a16:creationId xmlns:a16="http://schemas.microsoft.com/office/drawing/2014/main" id="{05761262-3E8D-0D51-E58A-2B5184D723AA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8" name="그룹 587">
            <a:extLst>
              <a:ext uri="{FF2B5EF4-FFF2-40B4-BE49-F238E27FC236}">
                <a16:creationId xmlns:a16="http://schemas.microsoft.com/office/drawing/2014/main" id="{1F455F14-AEEA-23BD-D488-DF57404A2B85}"/>
              </a:ext>
            </a:extLst>
          </p:cNvPr>
          <p:cNvGrpSpPr/>
          <p:nvPr/>
        </p:nvGrpSpPr>
        <p:grpSpPr>
          <a:xfrm>
            <a:off x="10693659" y="964516"/>
            <a:ext cx="589347" cy="729706"/>
            <a:chOff x="1362075" y="-541070"/>
            <a:chExt cx="512530" cy="634594"/>
          </a:xfrm>
        </p:grpSpPr>
        <p:sp>
          <p:nvSpPr>
            <p:cNvPr id="589" name="모서리가 둥근 직사각형 588">
              <a:extLst>
                <a:ext uri="{FF2B5EF4-FFF2-40B4-BE49-F238E27FC236}">
                  <a16:creationId xmlns:a16="http://schemas.microsoft.com/office/drawing/2014/main" id="{BDA000E1-3503-345E-17FD-9B744F8E3EF0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651C2451-66E4-1EB7-36E1-6BBAB59CFBFB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1" name="직각 삼각형[R] 590">
              <a:extLst>
                <a:ext uri="{FF2B5EF4-FFF2-40B4-BE49-F238E27FC236}">
                  <a16:creationId xmlns:a16="http://schemas.microsoft.com/office/drawing/2014/main" id="{AE8815D5-0262-67AC-8BE3-88C33F8DE86C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592" name="직선 연결선[R] 591">
              <a:extLst>
                <a:ext uri="{FF2B5EF4-FFF2-40B4-BE49-F238E27FC236}">
                  <a16:creationId xmlns:a16="http://schemas.microsoft.com/office/drawing/2014/main" id="{52C2B12E-B7BD-FAC9-D102-59ABEC3142F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직선 연결선[R] 592">
              <a:extLst>
                <a:ext uri="{FF2B5EF4-FFF2-40B4-BE49-F238E27FC236}">
                  <a16:creationId xmlns:a16="http://schemas.microsoft.com/office/drawing/2014/main" id="{90A48268-A104-F2BB-EF37-8B10E091348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직선 연결선[R] 593">
              <a:extLst>
                <a:ext uri="{FF2B5EF4-FFF2-40B4-BE49-F238E27FC236}">
                  <a16:creationId xmlns:a16="http://schemas.microsoft.com/office/drawing/2014/main" id="{7F9EEAFF-2FF6-AF30-7B7A-E4918DFE0F9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5" name="그룹 594">
            <a:extLst>
              <a:ext uri="{FF2B5EF4-FFF2-40B4-BE49-F238E27FC236}">
                <a16:creationId xmlns:a16="http://schemas.microsoft.com/office/drawing/2014/main" id="{3A4DA5FD-0DB1-02A0-E906-2E5A44F37208}"/>
              </a:ext>
            </a:extLst>
          </p:cNvPr>
          <p:cNvGrpSpPr/>
          <p:nvPr/>
        </p:nvGrpSpPr>
        <p:grpSpPr>
          <a:xfrm>
            <a:off x="11283758" y="269327"/>
            <a:ext cx="589347" cy="729706"/>
            <a:chOff x="1362075" y="-541070"/>
            <a:chExt cx="512530" cy="634594"/>
          </a:xfrm>
        </p:grpSpPr>
        <p:sp>
          <p:nvSpPr>
            <p:cNvPr id="596" name="모서리가 둥근 직사각형 595">
              <a:extLst>
                <a:ext uri="{FF2B5EF4-FFF2-40B4-BE49-F238E27FC236}">
                  <a16:creationId xmlns:a16="http://schemas.microsoft.com/office/drawing/2014/main" id="{ECE7816C-C534-BE5D-6C18-DC7A0DE2AE78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AD2A0EEC-1FCE-8C15-7B3E-7B37998C2B4E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98" name="직각 삼각형[R] 597">
              <a:extLst>
                <a:ext uri="{FF2B5EF4-FFF2-40B4-BE49-F238E27FC236}">
                  <a16:creationId xmlns:a16="http://schemas.microsoft.com/office/drawing/2014/main" id="{A7338ED7-FEF7-2384-362D-45C5984860F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599" name="직선 연결선[R] 598">
              <a:extLst>
                <a:ext uri="{FF2B5EF4-FFF2-40B4-BE49-F238E27FC236}">
                  <a16:creationId xmlns:a16="http://schemas.microsoft.com/office/drawing/2014/main" id="{9934E348-44B5-2E6B-0B9A-C0E5C6D0BB1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직선 연결선[R] 599">
              <a:extLst>
                <a:ext uri="{FF2B5EF4-FFF2-40B4-BE49-F238E27FC236}">
                  <a16:creationId xmlns:a16="http://schemas.microsoft.com/office/drawing/2014/main" id="{99D3FDD3-D70E-DEC7-8C7D-593C554D29D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직선 연결선[R] 600">
              <a:extLst>
                <a:ext uri="{FF2B5EF4-FFF2-40B4-BE49-F238E27FC236}">
                  <a16:creationId xmlns:a16="http://schemas.microsoft.com/office/drawing/2014/main" id="{A08B7E85-3626-0A09-947E-28DF2B0DDCD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8" name="그룹 767">
            <a:extLst>
              <a:ext uri="{FF2B5EF4-FFF2-40B4-BE49-F238E27FC236}">
                <a16:creationId xmlns:a16="http://schemas.microsoft.com/office/drawing/2014/main" id="{4BCB5B01-140A-70FA-BAA6-4C6E5D274F78}"/>
              </a:ext>
            </a:extLst>
          </p:cNvPr>
          <p:cNvGrpSpPr/>
          <p:nvPr/>
        </p:nvGrpSpPr>
        <p:grpSpPr>
          <a:xfrm>
            <a:off x="9431786" y="964516"/>
            <a:ext cx="589347" cy="729706"/>
            <a:chOff x="1362075" y="-541070"/>
            <a:chExt cx="512530" cy="634594"/>
          </a:xfrm>
        </p:grpSpPr>
        <p:sp>
          <p:nvSpPr>
            <p:cNvPr id="769" name="모서리가 둥근 직사각형 768">
              <a:extLst>
                <a:ext uri="{FF2B5EF4-FFF2-40B4-BE49-F238E27FC236}">
                  <a16:creationId xmlns:a16="http://schemas.microsoft.com/office/drawing/2014/main" id="{3A3DB3B4-0B01-AEF1-896B-F228BE85E416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0" name="직사각형 769">
              <a:extLst>
                <a:ext uri="{FF2B5EF4-FFF2-40B4-BE49-F238E27FC236}">
                  <a16:creationId xmlns:a16="http://schemas.microsoft.com/office/drawing/2014/main" id="{6D802E6C-947B-45F0-B9A8-3A948F7A33E1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1" name="직각 삼각형[R] 770">
              <a:extLst>
                <a:ext uri="{FF2B5EF4-FFF2-40B4-BE49-F238E27FC236}">
                  <a16:creationId xmlns:a16="http://schemas.microsoft.com/office/drawing/2014/main" id="{1D45C861-53AC-14F6-2BBD-61FDCA651D2F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772" name="직선 연결선[R] 771">
              <a:extLst>
                <a:ext uri="{FF2B5EF4-FFF2-40B4-BE49-F238E27FC236}">
                  <a16:creationId xmlns:a16="http://schemas.microsoft.com/office/drawing/2014/main" id="{F82C4677-BA84-6BC1-62DA-F04C6D3C07A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직선 연결선[R] 772">
              <a:extLst>
                <a:ext uri="{FF2B5EF4-FFF2-40B4-BE49-F238E27FC236}">
                  <a16:creationId xmlns:a16="http://schemas.microsoft.com/office/drawing/2014/main" id="{8E17373D-40E0-2488-2918-CB0D65CA8CD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직선 연결선[R] 773">
              <a:extLst>
                <a:ext uri="{FF2B5EF4-FFF2-40B4-BE49-F238E27FC236}">
                  <a16:creationId xmlns:a16="http://schemas.microsoft.com/office/drawing/2014/main" id="{5E9F25CA-16FD-F352-EA43-D7DB434AF4E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5" name="모서리가 둥근 직사각형 774">
            <a:extLst>
              <a:ext uri="{FF2B5EF4-FFF2-40B4-BE49-F238E27FC236}">
                <a16:creationId xmlns:a16="http://schemas.microsoft.com/office/drawing/2014/main" id="{C08A7165-8081-6EC2-B9DF-C75C62BC9358}"/>
              </a:ext>
            </a:extLst>
          </p:cNvPr>
          <p:cNvSpPr/>
          <p:nvPr/>
        </p:nvSpPr>
        <p:spPr>
          <a:xfrm>
            <a:off x="6735459" y="1940424"/>
            <a:ext cx="5343597" cy="2759591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5E5E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76" name="모서리가 둥근 직사각형 775">
            <a:extLst>
              <a:ext uri="{FF2B5EF4-FFF2-40B4-BE49-F238E27FC236}">
                <a16:creationId xmlns:a16="http://schemas.microsoft.com/office/drawing/2014/main" id="{80D93143-685F-FA2C-BE79-ACE7E40F7B67}"/>
              </a:ext>
            </a:extLst>
          </p:cNvPr>
          <p:cNvSpPr/>
          <p:nvPr/>
        </p:nvSpPr>
        <p:spPr>
          <a:xfrm>
            <a:off x="8646546" y="184776"/>
            <a:ext cx="3432500" cy="1589161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5E5E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67" name="직선 연결선[R] 866">
            <a:extLst>
              <a:ext uri="{FF2B5EF4-FFF2-40B4-BE49-F238E27FC236}">
                <a16:creationId xmlns:a16="http://schemas.microsoft.com/office/drawing/2014/main" id="{519B1B80-F25F-85E0-7EC4-75A8D3460DF0}"/>
              </a:ext>
            </a:extLst>
          </p:cNvPr>
          <p:cNvCxnSpPr>
            <a:cxnSpLocks/>
            <a:stCxn id="877" idx="0"/>
            <a:endCxn id="869" idx="1"/>
          </p:cNvCxnSpPr>
          <p:nvPr/>
        </p:nvCxnSpPr>
        <p:spPr>
          <a:xfrm flipV="1">
            <a:off x="15725686" y="665679"/>
            <a:ext cx="699847" cy="1274919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8" name="그룹 867">
            <a:extLst>
              <a:ext uri="{FF2B5EF4-FFF2-40B4-BE49-F238E27FC236}">
                <a16:creationId xmlns:a16="http://schemas.microsoft.com/office/drawing/2014/main" id="{C905675C-31DB-C044-CE8D-3EF815D24E42}"/>
              </a:ext>
            </a:extLst>
          </p:cNvPr>
          <p:cNvGrpSpPr/>
          <p:nvPr/>
        </p:nvGrpSpPr>
        <p:grpSpPr>
          <a:xfrm>
            <a:off x="16425532" y="287736"/>
            <a:ext cx="589347" cy="729706"/>
            <a:chOff x="1362075" y="-541070"/>
            <a:chExt cx="512530" cy="634594"/>
          </a:xfrm>
        </p:grpSpPr>
        <p:sp>
          <p:nvSpPr>
            <p:cNvPr id="869" name="모서리가 둥근 직사각형 868">
              <a:extLst>
                <a:ext uri="{FF2B5EF4-FFF2-40B4-BE49-F238E27FC236}">
                  <a16:creationId xmlns:a16="http://schemas.microsoft.com/office/drawing/2014/main" id="{054AB75A-6D34-DFD2-8290-23DE344AF5C3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70" name="직사각형 869">
              <a:extLst>
                <a:ext uri="{FF2B5EF4-FFF2-40B4-BE49-F238E27FC236}">
                  <a16:creationId xmlns:a16="http://schemas.microsoft.com/office/drawing/2014/main" id="{2CB5DDA0-C3D1-2F81-866B-CDBE087B896A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72" name="직각 삼각형[R] 871">
              <a:extLst>
                <a:ext uri="{FF2B5EF4-FFF2-40B4-BE49-F238E27FC236}">
                  <a16:creationId xmlns:a16="http://schemas.microsoft.com/office/drawing/2014/main" id="{53629ECC-AFFF-A72F-FC2A-B58530FE327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873" name="직선 연결선[R] 872">
              <a:extLst>
                <a:ext uri="{FF2B5EF4-FFF2-40B4-BE49-F238E27FC236}">
                  <a16:creationId xmlns:a16="http://schemas.microsoft.com/office/drawing/2014/main" id="{B81CD3A8-6EFB-6E71-C69E-2CED17310DE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직선 연결선[R] 873">
              <a:extLst>
                <a:ext uri="{FF2B5EF4-FFF2-40B4-BE49-F238E27FC236}">
                  <a16:creationId xmlns:a16="http://schemas.microsoft.com/office/drawing/2014/main" id="{2CB06822-B982-ACD8-F69F-2F73F940089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직선 연결선[R] 874">
              <a:extLst>
                <a:ext uri="{FF2B5EF4-FFF2-40B4-BE49-F238E27FC236}">
                  <a16:creationId xmlns:a16="http://schemas.microsoft.com/office/drawing/2014/main" id="{F7519F84-6871-41AE-B110-2D7FD948557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6" name="그룹 875">
            <a:extLst>
              <a:ext uri="{FF2B5EF4-FFF2-40B4-BE49-F238E27FC236}">
                <a16:creationId xmlns:a16="http://schemas.microsoft.com/office/drawing/2014/main" id="{712862EA-342F-24E1-F1EE-83D567D5BE45}"/>
              </a:ext>
            </a:extLst>
          </p:cNvPr>
          <p:cNvGrpSpPr/>
          <p:nvPr/>
        </p:nvGrpSpPr>
        <p:grpSpPr>
          <a:xfrm>
            <a:off x="15074382" y="1786460"/>
            <a:ext cx="651294" cy="308256"/>
            <a:chOff x="2851030" y="2428407"/>
            <a:chExt cx="651294" cy="308256"/>
          </a:xfrm>
        </p:grpSpPr>
        <p:sp>
          <p:nvSpPr>
            <p:cNvPr id="877" name="양쪽 모서리가 둥근 사각형 876">
              <a:extLst>
                <a:ext uri="{FF2B5EF4-FFF2-40B4-BE49-F238E27FC236}">
                  <a16:creationId xmlns:a16="http://schemas.microsoft.com/office/drawing/2014/main" id="{AF2308BD-D16D-C3DE-926F-0591544F4C28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78" name="직사각형 877">
              <a:extLst>
                <a:ext uri="{FF2B5EF4-FFF2-40B4-BE49-F238E27FC236}">
                  <a16:creationId xmlns:a16="http://schemas.microsoft.com/office/drawing/2014/main" id="{217CBF2F-5822-4781-64FD-7ED80FC0A74E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79" name="직사각형 878">
              <a:extLst>
                <a:ext uri="{FF2B5EF4-FFF2-40B4-BE49-F238E27FC236}">
                  <a16:creationId xmlns:a16="http://schemas.microsoft.com/office/drawing/2014/main" id="{8C9F9998-2D48-F719-E6C1-4F0D3CEB1AE1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0" name="직사각형 879">
              <a:extLst>
                <a:ext uri="{FF2B5EF4-FFF2-40B4-BE49-F238E27FC236}">
                  <a16:creationId xmlns:a16="http://schemas.microsoft.com/office/drawing/2014/main" id="{E676B2C6-DED4-FB70-DEF8-9A5B3396E511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881" name="그룹 880">
            <a:extLst>
              <a:ext uri="{FF2B5EF4-FFF2-40B4-BE49-F238E27FC236}">
                <a16:creationId xmlns:a16="http://schemas.microsoft.com/office/drawing/2014/main" id="{E8BD6B94-D24B-CC13-E717-7C6FD35E9D14}"/>
              </a:ext>
            </a:extLst>
          </p:cNvPr>
          <p:cNvGrpSpPr/>
          <p:nvPr/>
        </p:nvGrpSpPr>
        <p:grpSpPr>
          <a:xfrm>
            <a:off x="16425532" y="1144961"/>
            <a:ext cx="589347" cy="729706"/>
            <a:chOff x="1362075" y="-541070"/>
            <a:chExt cx="512530" cy="634594"/>
          </a:xfrm>
        </p:grpSpPr>
        <p:sp>
          <p:nvSpPr>
            <p:cNvPr id="882" name="모서리가 둥근 직사각형 881">
              <a:extLst>
                <a:ext uri="{FF2B5EF4-FFF2-40B4-BE49-F238E27FC236}">
                  <a16:creationId xmlns:a16="http://schemas.microsoft.com/office/drawing/2014/main" id="{AD2EE90F-B073-74D9-C295-DDBFF379D734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3" name="직사각형 882">
              <a:extLst>
                <a:ext uri="{FF2B5EF4-FFF2-40B4-BE49-F238E27FC236}">
                  <a16:creationId xmlns:a16="http://schemas.microsoft.com/office/drawing/2014/main" id="{5E4BF3F9-1787-A978-4F6F-5FC80B577B55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4" name="직각 삼각형[R] 883">
              <a:extLst>
                <a:ext uri="{FF2B5EF4-FFF2-40B4-BE49-F238E27FC236}">
                  <a16:creationId xmlns:a16="http://schemas.microsoft.com/office/drawing/2014/main" id="{87C3F0E5-4D84-F30B-26BB-474E136D64CD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885" name="직선 연결선[R] 884">
              <a:extLst>
                <a:ext uri="{FF2B5EF4-FFF2-40B4-BE49-F238E27FC236}">
                  <a16:creationId xmlns:a16="http://schemas.microsoft.com/office/drawing/2014/main" id="{B5C60112-F117-FB68-2552-D914EF30062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직선 연결선[R] 885">
              <a:extLst>
                <a:ext uri="{FF2B5EF4-FFF2-40B4-BE49-F238E27FC236}">
                  <a16:creationId xmlns:a16="http://schemas.microsoft.com/office/drawing/2014/main" id="{30CD92C6-E43C-21C8-EF54-FB88E727AE7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직선 연결선[R] 886">
              <a:extLst>
                <a:ext uri="{FF2B5EF4-FFF2-40B4-BE49-F238E27FC236}">
                  <a16:creationId xmlns:a16="http://schemas.microsoft.com/office/drawing/2014/main" id="{5FF01809-64BA-A57C-665F-74F82A3893E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8" name="그룹 887">
            <a:extLst>
              <a:ext uri="{FF2B5EF4-FFF2-40B4-BE49-F238E27FC236}">
                <a16:creationId xmlns:a16="http://schemas.microsoft.com/office/drawing/2014/main" id="{BF14AA34-2F15-8B63-BAB6-14D9167A963C}"/>
              </a:ext>
            </a:extLst>
          </p:cNvPr>
          <p:cNvGrpSpPr/>
          <p:nvPr/>
        </p:nvGrpSpPr>
        <p:grpSpPr>
          <a:xfrm>
            <a:off x="16425532" y="2021455"/>
            <a:ext cx="589347" cy="729706"/>
            <a:chOff x="1362075" y="-541070"/>
            <a:chExt cx="512530" cy="634594"/>
          </a:xfrm>
        </p:grpSpPr>
        <p:sp>
          <p:nvSpPr>
            <p:cNvPr id="889" name="모서리가 둥근 직사각형 888">
              <a:extLst>
                <a:ext uri="{FF2B5EF4-FFF2-40B4-BE49-F238E27FC236}">
                  <a16:creationId xmlns:a16="http://schemas.microsoft.com/office/drawing/2014/main" id="{06ECB155-C9F2-17B2-4989-8C18026BA776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90" name="직사각형 889">
              <a:extLst>
                <a:ext uri="{FF2B5EF4-FFF2-40B4-BE49-F238E27FC236}">
                  <a16:creationId xmlns:a16="http://schemas.microsoft.com/office/drawing/2014/main" id="{F2576022-0E8B-2BCC-BEFE-F6B4D89D5CFD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91" name="직각 삼각형[R] 890">
              <a:extLst>
                <a:ext uri="{FF2B5EF4-FFF2-40B4-BE49-F238E27FC236}">
                  <a16:creationId xmlns:a16="http://schemas.microsoft.com/office/drawing/2014/main" id="{AB79661C-0B31-97EB-D8DA-1BEAC3EC2AC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892" name="직선 연결선[R] 891">
              <a:extLst>
                <a:ext uri="{FF2B5EF4-FFF2-40B4-BE49-F238E27FC236}">
                  <a16:creationId xmlns:a16="http://schemas.microsoft.com/office/drawing/2014/main" id="{8D8F48EA-7316-A5E0-8660-48F5C7F00E4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직선 연결선[R] 892">
              <a:extLst>
                <a:ext uri="{FF2B5EF4-FFF2-40B4-BE49-F238E27FC236}">
                  <a16:creationId xmlns:a16="http://schemas.microsoft.com/office/drawing/2014/main" id="{6ED79095-F20C-8582-B444-654B5FAB8A6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직선 연결선[R] 893">
              <a:extLst>
                <a:ext uri="{FF2B5EF4-FFF2-40B4-BE49-F238E27FC236}">
                  <a16:creationId xmlns:a16="http://schemas.microsoft.com/office/drawing/2014/main" id="{FF8F23B4-1B6B-D6BA-732E-CB91AE3D428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5" name="그룹 894">
            <a:extLst>
              <a:ext uri="{FF2B5EF4-FFF2-40B4-BE49-F238E27FC236}">
                <a16:creationId xmlns:a16="http://schemas.microsoft.com/office/drawing/2014/main" id="{586837A7-4012-AC15-93B8-C1C7243C3C9A}"/>
              </a:ext>
            </a:extLst>
          </p:cNvPr>
          <p:cNvGrpSpPr/>
          <p:nvPr/>
        </p:nvGrpSpPr>
        <p:grpSpPr>
          <a:xfrm>
            <a:off x="16425532" y="2934637"/>
            <a:ext cx="589347" cy="729706"/>
            <a:chOff x="1362075" y="-541070"/>
            <a:chExt cx="512530" cy="634594"/>
          </a:xfrm>
        </p:grpSpPr>
        <p:sp>
          <p:nvSpPr>
            <p:cNvPr id="896" name="모서리가 둥근 직사각형 895">
              <a:extLst>
                <a:ext uri="{FF2B5EF4-FFF2-40B4-BE49-F238E27FC236}">
                  <a16:creationId xmlns:a16="http://schemas.microsoft.com/office/drawing/2014/main" id="{B9B84FBF-B772-F306-1FE2-C61B6A8DBDE4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97" name="직사각형 896">
              <a:extLst>
                <a:ext uri="{FF2B5EF4-FFF2-40B4-BE49-F238E27FC236}">
                  <a16:creationId xmlns:a16="http://schemas.microsoft.com/office/drawing/2014/main" id="{E1F14613-20FC-FC38-D34B-2436BA4BCB8B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98" name="직각 삼각형[R] 897">
              <a:extLst>
                <a:ext uri="{FF2B5EF4-FFF2-40B4-BE49-F238E27FC236}">
                  <a16:creationId xmlns:a16="http://schemas.microsoft.com/office/drawing/2014/main" id="{8221FE7B-FD8D-4105-BA8B-F5F75FAFD26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899" name="직선 연결선[R] 898">
              <a:extLst>
                <a:ext uri="{FF2B5EF4-FFF2-40B4-BE49-F238E27FC236}">
                  <a16:creationId xmlns:a16="http://schemas.microsoft.com/office/drawing/2014/main" id="{F6DC186C-9BC7-F55E-5625-EE1138B9034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직선 연결선[R] 899">
              <a:extLst>
                <a:ext uri="{FF2B5EF4-FFF2-40B4-BE49-F238E27FC236}">
                  <a16:creationId xmlns:a16="http://schemas.microsoft.com/office/drawing/2014/main" id="{FFB69C43-60D2-CF8F-324A-4A641D7435C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직선 연결선[R] 900">
              <a:extLst>
                <a:ext uri="{FF2B5EF4-FFF2-40B4-BE49-F238E27FC236}">
                  <a16:creationId xmlns:a16="http://schemas.microsoft.com/office/drawing/2014/main" id="{B6553069-DEC4-ED98-0C93-591393554D8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9" name="그룹 908">
            <a:extLst>
              <a:ext uri="{FF2B5EF4-FFF2-40B4-BE49-F238E27FC236}">
                <a16:creationId xmlns:a16="http://schemas.microsoft.com/office/drawing/2014/main" id="{B29DAAC1-625F-B341-4A64-D25C0C8FFDBA}"/>
              </a:ext>
            </a:extLst>
          </p:cNvPr>
          <p:cNvGrpSpPr/>
          <p:nvPr/>
        </p:nvGrpSpPr>
        <p:grpSpPr>
          <a:xfrm>
            <a:off x="15074382" y="2739399"/>
            <a:ext cx="651294" cy="308256"/>
            <a:chOff x="2851030" y="2428407"/>
            <a:chExt cx="651294" cy="308256"/>
          </a:xfrm>
        </p:grpSpPr>
        <p:sp>
          <p:nvSpPr>
            <p:cNvPr id="910" name="양쪽 모서리가 둥근 사각형 909">
              <a:extLst>
                <a:ext uri="{FF2B5EF4-FFF2-40B4-BE49-F238E27FC236}">
                  <a16:creationId xmlns:a16="http://schemas.microsoft.com/office/drawing/2014/main" id="{10F6B90B-91A8-4B4F-1610-EF80AAC47A36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1" name="직사각형 910">
              <a:extLst>
                <a:ext uri="{FF2B5EF4-FFF2-40B4-BE49-F238E27FC236}">
                  <a16:creationId xmlns:a16="http://schemas.microsoft.com/office/drawing/2014/main" id="{FB00D5F4-A09C-D494-9C3C-2D2D75793B0C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2" name="직사각형 911">
              <a:extLst>
                <a:ext uri="{FF2B5EF4-FFF2-40B4-BE49-F238E27FC236}">
                  <a16:creationId xmlns:a16="http://schemas.microsoft.com/office/drawing/2014/main" id="{793B3472-B7C8-1EDE-A88F-B5F556901C3A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13" name="직사각형 912">
              <a:extLst>
                <a:ext uri="{FF2B5EF4-FFF2-40B4-BE49-F238E27FC236}">
                  <a16:creationId xmlns:a16="http://schemas.microsoft.com/office/drawing/2014/main" id="{15110A5E-6699-C705-0B6A-F3839FF008A8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924" name="직선 연결선[R] 923">
            <a:extLst>
              <a:ext uri="{FF2B5EF4-FFF2-40B4-BE49-F238E27FC236}">
                <a16:creationId xmlns:a16="http://schemas.microsoft.com/office/drawing/2014/main" id="{903EDCAB-8C28-69F2-2AEB-D5B78790E943}"/>
              </a:ext>
            </a:extLst>
          </p:cNvPr>
          <p:cNvCxnSpPr>
            <a:cxnSpLocks/>
            <a:stCxn id="877" idx="0"/>
            <a:endCxn id="889" idx="1"/>
          </p:cNvCxnSpPr>
          <p:nvPr/>
        </p:nvCxnSpPr>
        <p:spPr>
          <a:xfrm>
            <a:off x="15725686" y="1940588"/>
            <a:ext cx="699847" cy="458800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8" name="직선 연결선[R] 927">
            <a:extLst>
              <a:ext uri="{FF2B5EF4-FFF2-40B4-BE49-F238E27FC236}">
                <a16:creationId xmlns:a16="http://schemas.microsoft.com/office/drawing/2014/main" id="{1C1E2CB2-1402-9355-AF18-C811D97AFADC}"/>
              </a:ext>
            </a:extLst>
          </p:cNvPr>
          <p:cNvCxnSpPr>
            <a:cxnSpLocks/>
            <a:stCxn id="910" idx="0"/>
            <a:endCxn id="882" idx="1"/>
          </p:cNvCxnSpPr>
          <p:nvPr/>
        </p:nvCxnSpPr>
        <p:spPr>
          <a:xfrm flipV="1">
            <a:off x="15725686" y="1522904"/>
            <a:ext cx="699847" cy="1370633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9" name="직선 연결선[R] 928">
            <a:extLst>
              <a:ext uri="{FF2B5EF4-FFF2-40B4-BE49-F238E27FC236}">
                <a16:creationId xmlns:a16="http://schemas.microsoft.com/office/drawing/2014/main" id="{8CE89AE1-C48D-74FA-58DB-F9B6F733ED94}"/>
              </a:ext>
            </a:extLst>
          </p:cNvPr>
          <p:cNvCxnSpPr>
            <a:cxnSpLocks/>
            <a:stCxn id="910" idx="0"/>
            <a:endCxn id="889" idx="1"/>
          </p:cNvCxnSpPr>
          <p:nvPr/>
        </p:nvCxnSpPr>
        <p:spPr>
          <a:xfrm flipV="1">
            <a:off x="15725686" y="2399398"/>
            <a:ext cx="699847" cy="494139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0" name="직선 연결선[R] 929">
            <a:extLst>
              <a:ext uri="{FF2B5EF4-FFF2-40B4-BE49-F238E27FC236}">
                <a16:creationId xmlns:a16="http://schemas.microsoft.com/office/drawing/2014/main" id="{25E2AABC-0B38-C735-6A81-A38C914A33C8}"/>
              </a:ext>
            </a:extLst>
          </p:cNvPr>
          <p:cNvCxnSpPr>
            <a:cxnSpLocks/>
            <a:stCxn id="910" idx="0"/>
            <a:endCxn id="896" idx="1"/>
          </p:cNvCxnSpPr>
          <p:nvPr/>
        </p:nvCxnSpPr>
        <p:spPr>
          <a:xfrm>
            <a:off x="15725686" y="2893537"/>
            <a:ext cx="699847" cy="419043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2" name="직선 연결선[R] 931">
            <a:extLst>
              <a:ext uri="{FF2B5EF4-FFF2-40B4-BE49-F238E27FC236}">
                <a16:creationId xmlns:a16="http://schemas.microsoft.com/office/drawing/2014/main" id="{BC7E0737-0966-2139-ACFF-69EA09ADF8BE}"/>
              </a:ext>
            </a:extLst>
          </p:cNvPr>
          <p:cNvCxnSpPr>
            <a:cxnSpLocks/>
            <a:stCxn id="941" idx="0"/>
            <a:endCxn id="934" idx="1"/>
          </p:cNvCxnSpPr>
          <p:nvPr/>
        </p:nvCxnSpPr>
        <p:spPr>
          <a:xfrm flipV="1">
            <a:off x="20618399" y="665679"/>
            <a:ext cx="699847" cy="1274919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3" name="그룹 932">
            <a:extLst>
              <a:ext uri="{FF2B5EF4-FFF2-40B4-BE49-F238E27FC236}">
                <a16:creationId xmlns:a16="http://schemas.microsoft.com/office/drawing/2014/main" id="{1ED1CEB5-9F99-9A70-C775-12E2828DAA55}"/>
              </a:ext>
            </a:extLst>
          </p:cNvPr>
          <p:cNvGrpSpPr/>
          <p:nvPr/>
        </p:nvGrpSpPr>
        <p:grpSpPr>
          <a:xfrm>
            <a:off x="21318246" y="287736"/>
            <a:ext cx="589347" cy="729706"/>
            <a:chOff x="1362075" y="-541070"/>
            <a:chExt cx="512530" cy="634594"/>
          </a:xfrm>
        </p:grpSpPr>
        <p:sp>
          <p:nvSpPr>
            <p:cNvPr id="934" name="모서리가 둥근 직사각형 933">
              <a:extLst>
                <a:ext uri="{FF2B5EF4-FFF2-40B4-BE49-F238E27FC236}">
                  <a16:creationId xmlns:a16="http://schemas.microsoft.com/office/drawing/2014/main" id="{68ECC99B-3D7B-6BBD-9977-621C8BCA5833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35" name="직사각형 934">
              <a:extLst>
                <a:ext uri="{FF2B5EF4-FFF2-40B4-BE49-F238E27FC236}">
                  <a16:creationId xmlns:a16="http://schemas.microsoft.com/office/drawing/2014/main" id="{5A9E6610-DDED-9070-2939-8FA313163A3C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36" name="직각 삼각형[R] 935">
              <a:extLst>
                <a:ext uri="{FF2B5EF4-FFF2-40B4-BE49-F238E27FC236}">
                  <a16:creationId xmlns:a16="http://schemas.microsoft.com/office/drawing/2014/main" id="{BC174D92-DA0B-9495-3844-75E20DF54F06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937" name="직선 연결선[R] 936">
              <a:extLst>
                <a:ext uri="{FF2B5EF4-FFF2-40B4-BE49-F238E27FC236}">
                  <a16:creationId xmlns:a16="http://schemas.microsoft.com/office/drawing/2014/main" id="{27E1451D-E961-62A9-BDF0-9F92659411F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직선 연결선[R] 937">
              <a:extLst>
                <a:ext uri="{FF2B5EF4-FFF2-40B4-BE49-F238E27FC236}">
                  <a16:creationId xmlns:a16="http://schemas.microsoft.com/office/drawing/2014/main" id="{DA3E6D1E-8D4D-11F3-520E-343AD9CC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직선 연결선[R] 938">
              <a:extLst>
                <a:ext uri="{FF2B5EF4-FFF2-40B4-BE49-F238E27FC236}">
                  <a16:creationId xmlns:a16="http://schemas.microsoft.com/office/drawing/2014/main" id="{5C3DC378-5BC0-B8A9-9C9A-EAE33167183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0" name="그룹 939">
            <a:extLst>
              <a:ext uri="{FF2B5EF4-FFF2-40B4-BE49-F238E27FC236}">
                <a16:creationId xmlns:a16="http://schemas.microsoft.com/office/drawing/2014/main" id="{804B2300-D543-017E-D036-8A75E94E1039}"/>
              </a:ext>
            </a:extLst>
          </p:cNvPr>
          <p:cNvGrpSpPr/>
          <p:nvPr/>
        </p:nvGrpSpPr>
        <p:grpSpPr>
          <a:xfrm>
            <a:off x="19967095" y="1786460"/>
            <a:ext cx="651294" cy="308256"/>
            <a:chOff x="2851030" y="2428407"/>
            <a:chExt cx="651294" cy="308256"/>
          </a:xfrm>
        </p:grpSpPr>
        <p:sp>
          <p:nvSpPr>
            <p:cNvPr id="941" name="양쪽 모서리가 둥근 사각형 940">
              <a:extLst>
                <a:ext uri="{FF2B5EF4-FFF2-40B4-BE49-F238E27FC236}">
                  <a16:creationId xmlns:a16="http://schemas.microsoft.com/office/drawing/2014/main" id="{126636B2-38C2-7768-2DED-C9B00A17C746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42" name="직사각형 941">
              <a:extLst>
                <a:ext uri="{FF2B5EF4-FFF2-40B4-BE49-F238E27FC236}">
                  <a16:creationId xmlns:a16="http://schemas.microsoft.com/office/drawing/2014/main" id="{C1509AB6-C7D3-C9C7-EFD3-74C2CF660CA8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43" name="직사각형 942">
              <a:extLst>
                <a:ext uri="{FF2B5EF4-FFF2-40B4-BE49-F238E27FC236}">
                  <a16:creationId xmlns:a16="http://schemas.microsoft.com/office/drawing/2014/main" id="{93F0C517-A9FA-2093-B20E-EA162975E438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44" name="직사각형 943">
              <a:extLst>
                <a:ext uri="{FF2B5EF4-FFF2-40B4-BE49-F238E27FC236}">
                  <a16:creationId xmlns:a16="http://schemas.microsoft.com/office/drawing/2014/main" id="{6A510C87-3CD9-ED2B-2726-4F5C93809E68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45" name="그룹 944">
            <a:extLst>
              <a:ext uri="{FF2B5EF4-FFF2-40B4-BE49-F238E27FC236}">
                <a16:creationId xmlns:a16="http://schemas.microsoft.com/office/drawing/2014/main" id="{429A4DFF-985B-7BEE-5768-1C34279300D3}"/>
              </a:ext>
            </a:extLst>
          </p:cNvPr>
          <p:cNvGrpSpPr/>
          <p:nvPr/>
        </p:nvGrpSpPr>
        <p:grpSpPr>
          <a:xfrm>
            <a:off x="21318246" y="1144961"/>
            <a:ext cx="589347" cy="729706"/>
            <a:chOff x="1362075" y="-541070"/>
            <a:chExt cx="512530" cy="634594"/>
          </a:xfrm>
        </p:grpSpPr>
        <p:sp>
          <p:nvSpPr>
            <p:cNvPr id="946" name="모서리가 둥근 직사각형 945">
              <a:extLst>
                <a:ext uri="{FF2B5EF4-FFF2-40B4-BE49-F238E27FC236}">
                  <a16:creationId xmlns:a16="http://schemas.microsoft.com/office/drawing/2014/main" id="{FF105441-73B1-D016-1A22-83E6F18C0542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47" name="직사각형 946">
              <a:extLst>
                <a:ext uri="{FF2B5EF4-FFF2-40B4-BE49-F238E27FC236}">
                  <a16:creationId xmlns:a16="http://schemas.microsoft.com/office/drawing/2014/main" id="{93D61ACA-4E4A-20E2-02AB-D902390D70C7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48" name="직각 삼각형[R] 947">
              <a:extLst>
                <a:ext uri="{FF2B5EF4-FFF2-40B4-BE49-F238E27FC236}">
                  <a16:creationId xmlns:a16="http://schemas.microsoft.com/office/drawing/2014/main" id="{FE8E2EDE-9F71-A5E1-DC9F-1D88A7F92F4F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949" name="직선 연결선[R] 948">
              <a:extLst>
                <a:ext uri="{FF2B5EF4-FFF2-40B4-BE49-F238E27FC236}">
                  <a16:creationId xmlns:a16="http://schemas.microsoft.com/office/drawing/2014/main" id="{8D95DAEE-172E-6692-03CE-AF0B7B25800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직선 연결선[R] 949">
              <a:extLst>
                <a:ext uri="{FF2B5EF4-FFF2-40B4-BE49-F238E27FC236}">
                  <a16:creationId xmlns:a16="http://schemas.microsoft.com/office/drawing/2014/main" id="{B3FBDC53-49D2-018B-649D-C62813A0B60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직선 연결선[R] 950">
              <a:extLst>
                <a:ext uri="{FF2B5EF4-FFF2-40B4-BE49-F238E27FC236}">
                  <a16:creationId xmlns:a16="http://schemas.microsoft.com/office/drawing/2014/main" id="{F35930C7-8C74-0B08-A511-137C04A6F0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2" name="그룹 951">
            <a:extLst>
              <a:ext uri="{FF2B5EF4-FFF2-40B4-BE49-F238E27FC236}">
                <a16:creationId xmlns:a16="http://schemas.microsoft.com/office/drawing/2014/main" id="{4B418216-B763-4006-2467-A3875852AEBB}"/>
              </a:ext>
            </a:extLst>
          </p:cNvPr>
          <p:cNvGrpSpPr/>
          <p:nvPr/>
        </p:nvGrpSpPr>
        <p:grpSpPr>
          <a:xfrm>
            <a:off x="21318246" y="2021455"/>
            <a:ext cx="589347" cy="729706"/>
            <a:chOff x="1362075" y="-541070"/>
            <a:chExt cx="512530" cy="634594"/>
          </a:xfrm>
        </p:grpSpPr>
        <p:sp>
          <p:nvSpPr>
            <p:cNvPr id="953" name="모서리가 둥근 직사각형 952">
              <a:extLst>
                <a:ext uri="{FF2B5EF4-FFF2-40B4-BE49-F238E27FC236}">
                  <a16:creationId xmlns:a16="http://schemas.microsoft.com/office/drawing/2014/main" id="{AF271A31-AC35-9C24-E7BA-B32A9A499590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54" name="직사각형 953">
              <a:extLst>
                <a:ext uri="{FF2B5EF4-FFF2-40B4-BE49-F238E27FC236}">
                  <a16:creationId xmlns:a16="http://schemas.microsoft.com/office/drawing/2014/main" id="{652BA3CB-3F7D-14BD-3DB8-AC5CDADD7582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55" name="직각 삼각형[R] 954">
              <a:extLst>
                <a:ext uri="{FF2B5EF4-FFF2-40B4-BE49-F238E27FC236}">
                  <a16:creationId xmlns:a16="http://schemas.microsoft.com/office/drawing/2014/main" id="{9C3DAB2A-F2F3-0894-CAFC-0433CD9BA26E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956" name="직선 연결선[R] 955">
              <a:extLst>
                <a:ext uri="{FF2B5EF4-FFF2-40B4-BE49-F238E27FC236}">
                  <a16:creationId xmlns:a16="http://schemas.microsoft.com/office/drawing/2014/main" id="{A18ED31D-D266-D78C-3DFC-633E36B2FC6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직선 연결선[R] 956">
              <a:extLst>
                <a:ext uri="{FF2B5EF4-FFF2-40B4-BE49-F238E27FC236}">
                  <a16:creationId xmlns:a16="http://schemas.microsoft.com/office/drawing/2014/main" id="{05E6FD6E-B1CB-68C4-6A36-550E1FAAB4C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직선 연결선[R] 957">
              <a:extLst>
                <a:ext uri="{FF2B5EF4-FFF2-40B4-BE49-F238E27FC236}">
                  <a16:creationId xmlns:a16="http://schemas.microsoft.com/office/drawing/2014/main" id="{0A698305-1EB4-7ED4-2784-31FD7452FF5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9" name="그룹 958">
            <a:extLst>
              <a:ext uri="{FF2B5EF4-FFF2-40B4-BE49-F238E27FC236}">
                <a16:creationId xmlns:a16="http://schemas.microsoft.com/office/drawing/2014/main" id="{BE5EB1CE-A3E3-F9AB-B3A3-B5F7DB825324}"/>
              </a:ext>
            </a:extLst>
          </p:cNvPr>
          <p:cNvGrpSpPr/>
          <p:nvPr/>
        </p:nvGrpSpPr>
        <p:grpSpPr>
          <a:xfrm>
            <a:off x="21318246" y="2934637"/>
            <a:ext cx="589347" cy="729706"/>
            <a:chOff x="1362075" y="-541070"/>
            <a:chExt cx="512530" cy="634594"/>
          </a:xfrm>
        </p:grpSpPr>
        <p:sp>
          <p:nvSpPr>
            <p:cNvPr id="960" name="모서리가 둥근 직사각형 959">
              <a:extLst>
                <a:ext uri="{FF2B5EF4-FFF2-40B4-BE49-F238E27FC236}">
                  <a16:creationId xmlns:a16="http://schemas.microsoft.com/office/drawing/2014/main" id="{C3372E06-5D07-D638-7D19-B736559F896A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1" name="직사각형 960">
              <a:extLst>
                <a:ext uri="{FF2B5EF4-FFF2-40B4-BE49-F238E27FC236}">
                  <a16:creationId xmlns:a16="http://schemas.microsoft.com/office/drawing/2014/main" id="{45DEEB66-DE52-628B-EE7C-F32F32CE15BB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2" name="직각 삼각형[R] 961">
              <a:extLst>
                <a:ext uri="{FF2B5EF4-FFF2-40B4-BE49-F238E27FC236}">
                  <a16:creationId xmlns:a16="http://schemas.microsoft.com/office/drawing/2014/main" id="{6404AFD8-AFE5-490B-173B-7B278F40286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963" name="직선 연결선[R] 962">
              <a:extLst>
                <a:ext uri="{FF2B5EF4-FFF2-40B4-BE49-F238E27FC236}">
                  <a16:creationId xmlns:a16="http://schemas.microsoft.com/office/drawing/2014/main" id="{1FF052EC-4ABF-47E9-0750-034F1448821A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4" name="직선 연결선[R] 963">
              <a:extLst>
                <a:ext uri="{FF2B5EF4-FFF2-40B4-BE49-F238E27FC236}">
                  <a16:creationId xmlns:a16="http://schemas.microsoft.com/office/drawing/2014/main" id="{C280D1C6-BA88-6F2B-9F42-6E6C37A1571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5" name="직선 연결선[R] 964">
              <a:extLst>
                <a:ext uri="{FF2B5EF4-FFF2-40B4-BE49-F238E27FC236}">
                  <a16:creationId xmlns:a16="http://schemas.microsoft.com/office/drawing/2014/main" id="{BDC62B02-290A-6710-731F-A6697B3E311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6" name="그룹 965">
            <a:extLst>
              <a:ext uri="{FF2B5EF4-FFF2-40B4-BE49-F238E27FC236}">
                <a16:creationId xmlns:a16="http://schemas.microsoft.com/office/drawing/2014/main" id="{00EF7E95-834C-D9D0-5A52-CF9DE4430356}"/>
              </a:ext>
            </a:extLst>
          </p:cNvPr>
          <p:cNvGrpSpPr/>
          <p:nvPr/>
        </p:nvGrpSpPr>
        <p:grpSpPr>
          <a:xfrm>
            <a:off x="21318246" y="3808917"/>
            <a:ext cx="589347" cy="729706"/>
            <a:chOff x="1362075" y="-541070"/>
            <a:chExt cx="512530" cy="634594"/>
          </a:xfrm>
        </p:grpSpPr>
        <p:sp>
          <p:nvSpPr>
            <p:cNvPr id="967" name="모서리가 둥근 직사각형 966">
              <a:extLst>
                <a:ext uri="{FF2B5EF4-FFF2-40B4-BE49-F238E27FC236}">
                  <a16:creationId xmlns:a16="http://schemas.microsoft.com/office/drawing/2014/main" id="{17022283-EFAD-C151-E8FD-F05CB4053653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8" name="직사각형 967">
              <a:extLst>
                <a:ext uri="{FF2B5EF4-FFF2-40B4-BE49-F238E27FC236}">
                  <a16:creationId xmlns:a16="http://schemas.microsoft.com/office/drawing/2014/main" id="{84EFCE8A-6B00-DE9D-2249-43CD53C43311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9" name="직각 삼각형[R] 968">
              <a:extLst>
                <a:ext uri="{FF2B5EF4-FFF2-40B4-BE49-F238E27FC236}">
                  <a16:creationId xmlns:a16="http://schemas.microsoft.com/office/drawing/2014/main" id="{CF7F2CCA-152C-207D-F9E9-F1231F883EA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970" name="직선 연결선[R] 969">
              <a:extLst>
                <a:ext uri="{FF2B5EF4-FFF2-40B4-BE49-F238E27FC236}">
                  <a16:creationId xmlns:a16="http://schemas.microsoft.com/office/drawing/2014/main" id="{04514D28-3318-552E-735E-B42864EA8AE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직선 연결선[R] 970">
              <a:extLst>
                <a:ext uri="{FF2B5EF4-FFF2-40B4-BE49-F238E27FC236}">
                  <a16:creationId xmlns:a16="http://schemas.microsoft.com/office/drawing/2014/main" id="{E912757E-02AF-98D6-AEEC-006BF8A0FD2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직선 연결선[R] 971">
              <a:extLst>
                <a:ext uri="{FF2B5EF4-FFF2-40B4-BE49-F238E27FC236}">
                  <a16:creationId xmlns:a16="http://schemas.microsoft.com/office/drawing/2014/main" id="{85679AA9-F659-CD13-A0BC-A87517E0BE0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3" name="그룹 972">
            <a:extLst>
              <a:ext uri="{FF2B5EF4-FFF2-40B4-BE49-F238E27FC236}">
                <a16:creationId xmlns:a16="http://schemas.microsoft.com/office/drawing/2014/main" id="{6EB95696-696C-762E-1238-02CDB467335B}"/>
              </a:ext>
            </a:extLst>
          </p:cNvPr>
          <p:cNvGrpSpPr/>
          <p:nvPr/>
        </p:nvGrpSpPr>
        <p:grpSpPr>
          <a:xfrm>
            <a:off x="19967095" y="2739399"/>
            <a:ext cx="651294" cy="308256"/>
            <a:chOff x="2851030" y="2428407"/>
            <a:chExt cx="651294" cy="308256"/>
          </a:xfrm>
        </p:grpSpPr>
        <p:sp>
          <p:nvSpPr>
            <p:cNvPr id="974" name="양쪽 모서리가 둥근 사각형 973">
              <a:extLst>
                <a:ext uri="{FF2B5EF4-FFF2-40B4-BE49-F238E27FC236}">
                  <a16:creationId xmlns:a16="http://schemas.microsoft.com/office/drawing/2014/main" id="{CD203B04-337C-0CA1-346F-0C9C0CDE06C1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75" name="직사각형 974">
              <a:extLst>
                <a:ext uri="{FF2B5EF4-FFF2-40B4-BE49-F238E27FC236}">
                  <a16:creationId xmlns:a16="http://schemas.microsoft.com/office/drawing/2014/main" id="{7BE945BE-70B9-8DCD-58B7-CABCA05DFC9C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76" name="직사각형 975">
              <a:extLst>
                <a:ext uri="{FF2B5EF4-FFF2-40B4-BE49-F238E27FC236}">
                  <a16:creationId xmlns:a16="http://schemas.microsoft.com/office/drawing/2014/main" id="{EEE4A2E1-66DF-0691-80E8-D679B0195360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77" name="직사각형 976">
              <a:extLst>
                <a:ext uri="{FF2B5EF4-FFF2-40B4-BE49-F238E27FC236}">
                  <a16:creationId xmlns:a16="http://schemas.microsoft.com/office/drawing/2014/main" id="{75994654-99DD-FDBC-ADEB-873F68866D40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83" name="그룹 982">
            <a:extLst>
              <a:ext uri="{FF2B5EF4-FFF2-40B4-BE49-F238E27FC236}">
                <a16:creationId xmlns:a16="http://schemas.microsoft.com/office/drawing/2014/main" id="{EEB92005-51C7-92E5-4E6B-61719B1FD9CB}"/>
              </a:ext>
            </a:extLst>
          </p:cNvPr>
          <p:cNvGrpSpPr/>
          <p:nvPr/>
        </p:nvGrpSpPr>
        <p:grpSpPr>
          <a:xfrm>
            <a:off x="19967095" y="851741"/>
            <a:ext cx="651294" cy="308256"/>
            <a:chOff x="2851030" y="2428407"/>
            <a:chExt cx="651294" cy="308256"/>
          </a:xfrm>
        </p:grpSpPr>
        <p:sp>
          <p:nvSpPr>
            <p:cNvPr id="984" name="양쪽 모서리가 둥근 사각형 983">
              <a:extLst>
                <a:ext uri="{FF2B5EF4-FFF2-40B4-BE49-F238E27FC236}">
                  <a16:creationId xmlns:a16="http://schemas.microsoft.com/office/drawing/2014/main" id="{A12623ED-3BA0-F022-6213-5356CCA102FD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85" name="직사각형 984">
              <a:extLst>
                <a:ext uri="{FF2B5EF4-FFF2-40B4-BE49-F238E27FC236}">
                  <a16:creationId xmlns:a16="http://schemas.microsoft.com/office/drawing/2014/main" id="{936CCB0E-9864-F3C2-69F0-0CD391AFD228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86" name="직사각형 985">
              <a:extLst>
                <a:ext uri="{FF2B5EF4-FFF2-40B4-BE49-F238E27FC236}">
                  <a16:creationId xmlns:a16="http://schemas.microsoft.com/office/drawing/2014/main" id="{55587FDD-01D3-F854-443C-18511185CBE8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87" name="직사각형 986">
              <a:extLst>
                <a:ext uri="{FF2B5EF4-FFF2-40B4-BE49-F238E27FC236}">
                  <a16:creationId xmlns:a16="http://schemas.microsoft.com/office/drawing/2014/main" id="{8009B7EF-DA7D-906B-7100-7AC9C11B3E9C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988" name="직선 연결선[R] 987">
            <a:extLst>
              <a:ext uri="{FF2B5EF4-FFF2-40B4-BE49-F238E27FC236}">
                <a16:creationId xmlns:a16="http://schemas.microsoft.com/office/drawing/2014/main" id="{AB90C17F-FB23-FDD1-CCB4-C812A8DE0BDC}"/>
              </a:ext>
            </a:extLst>
          </p:cNvPr>
          <p:cNvCxnSpPr>
            <a:cxnSpLocks/>
            <a:stCxn id="941" idx="0"/>
            <a:endCxn id="953" idx="1"/>
          </p:cNvCxnSpPr>
          <p:nvPr/>
        </p:nvCxnSpPr>
        <p:spPr>
          <a:xfrm>
            <a:off x="20618399" y="1940588"/>
            <a:ext cx="699847" cy="458800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2" name="직선 연결선[R] 991">
            <a:extLst>
              <a:ext uri="{FF2B5EF4-FFF2-40B4-BE49-F238E27FC236}">
                <a16:creationId xmlns:a16="http://schemas.microsoft.com/office/drawing/2014/main" id="{12EE8D30-1F4F-98F4-17E2-75D875BB4AA1}"/>
              </a:ext>
            </a:extLst>
          </p:cNvPr>
          <p:cNvCxnSpPr>
            <a:cxnSpLocks/>
            <a:stCxn id="974" idx="0"/>
            <a:endCxn id="946" idx="1"/>
          </p:cNvCxnSpPr>
          <p:nvPr/>
        </p:nvCxnSpPr>
        <p:spPr>
          <a:xfrm flipV="1">
            <a:off x="20618399" y="1522904"/>
            <a:ext cx="699847" cy="1370633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3" name="직선 연결선[R] 992">
            <a:extLst>
              <a:ext uri="{FF2B5EF4-FFF2-40B4-BE49-F238E27FC236}">
                <a16:creationId xmlns:a16="http://schemas.microsoft.com/office/drawing/2014/main" id="{F1F97BC6-456C-CAB5-A482-75CB970CAFA7}"/>
              </a:ext>
            </a:extLst>
          </p:cNvPr>
          <p:cNvCxnSpPr>
            <a:cxnSpLocks/>
            <a:stCxn id="974" idx="0"/>
            <a:endCxn id="953" idx="1"/>
          </p:cNvCxnSpPr>
          <p:nvPr/>
        </p:nvCxnSpPr>
        <p:spPr>
          <a:xfrm flipV="1">
            <a:off x="20618399" y="2399398"/>
            <a:ext cx="699847" cy="494139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4" name="직선 연결선[R] 993">
            <a:extLst>
              <a:ext uri="{FF2B5EF4-FFF2-40B4-BE49-F238E27FC236}">
                <a16:creationId xmlns:a16="http://schemas.microsoft.com/office/drawing/2014/main" id="{94F0FF01-B664-3022-291B-0BE46B9A1B8D}"/>
              </a:ext>
            </a:extLst>
          </p:cNvPr>
          <p:cNvCxnSpPr>
            <a:cxnSpLocks/>
            <a:stCxn id="974" idx="0"/>
            <a:endCxn id="960" idx="1"/>
          </p:cNvCxnSpPr>
          <p:nvPr/>
        </p:nvCxnSpPr>
        <p:spPr>
          <a:xfrm>
            <a:off x="20618399" y="2893537"/>
            <a:ext cx="699847" cy="419043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8" name="직선 연결선[R] 997">
            <a:extLst>
              <a:ext uri="{FF2B5EF4-FFF2-40B4-BE49-F238E27FC236}">
                <a16:creationId xmlns:a16="http://schemas.microsoft.com/office/drawing/2014/main" id="{40EDA505-95FE-08B2-30EA-CFB2129FAEF8}"/>
              </a:ext>
            </a:extLst>
          </p:cNvPr>
          <p:cNvCxnSpPr>
            <a:cxnSpLocks/>
            <a:stCxn id="974" idx="0"/>
            <a:endCxn id="967" idx="1"/>
          </p:cNvCxnSpPr>
          <p:nvPr/>
        </p:nvCxnSpPr>
        <p:spPr>
          <a:xfrm>
            <a:off x="20618399" y="2893527"/>
            <a:ext cx="699847" cy="1293322"/>
          </a:xfrm>
          <a:prstGeom prst="line">
            <a:avLst/>
          </a:prstGeom>
          <a:ln w="38100">
            <a:solidFill>
              <a:srgbClr val="FFB3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2" name="직선 연결선[R] 1001">
            <a:extLst>
              <a:ext uri="{FF2B5EF4-FFF2-40B4-BE49-F238E27FC236}">
                <a16:creationId xmlns:a16="http://schemas.microsoft.com/office/drawing/2014/main" id="{45831954-9321-269B-BA0D-C503174A6F27}"/>
              </a:ext>
            </a:extLst>
          </p:cNvPr>
          <p:cNvCxnSpPr>
            <a:cxnSpLocks/>
            <a:stCxn id="1050" idx="0"/>
            <a:endCxn id="1005" idx="1"/>
          </p:cNvCxnSpPr>
          <p:nvPr/>
        </p:nvCxnSpPr>
        <p:spPr>
          <a:xfrm flipV="1">
            <a:off x="25460536" y="665679"/>
            <a:ext cx="699847" cy="340199"/>
          </a:xfrm>
          <a:prstGeom prst="line">
            <a:avLst/>
          </a:prstGeom>
          <a:ln w="38100">
            <a:solidFill>
              <a:srgbClr val="FFB3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4" name="그룹 1003">
            <a:extLst>
              <a:ext uri="{FF2B5EF4-FFF2-40B4-BE49-F238E27FC236}">
                <a16:creationId xmlns:a16="http://schemas.microsoft.com/office/drawing/2014/main" id="{891DDB16-3861-16ED-EC0A-32E9AEAF2544}"/>
              </a:ext>
            </a:extLst>
          </p:cNvPr>
          <p:cNvGrpSpPr/>
          <p:nvPr/>
        </p:nvGrpSpPr>
        <p:grpSpPr>
          <a:xfrm>
            <a:off x="26160383" y="287736"/>
            <a:ext cx="589347" cy="729706"/>
            <a:chOff x="1362075" y="-541070"/>
            <a:chExt cx="512530" cy="634594"/>
          </a:xfrm>
        </p:grpSpPr>
        <p:sp>
          <p:nvSpPr>
            <p:cNvPr id="1005" name="모서리가 둥근 직사각형 1004">
              <a:extLst>
                <a:ext uri="{FF2B5EF4-FFF2-40B4-BE49-F238E27FC236}">
                  <a16:creationId xmlns:a16="http://schemas.microsoft.com/office/drawing/2014/main" id="{DA562EB7-5114-8086-DE75-ED472DC6811D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06" name="직사각형 1005">
              <a:extLst>
                <a:ext uri="{FF2B5EF4-FFF2-40B4-BE49-F238E27FC236}">
                  <a16:creationId xmlns:a16="http://schemas.microsoft.com/office/drawing/2014/main" id="{8F14EBA1-14D4-4604-F5DC-5FC58E8C3F0B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07" name="직각 삼각형[R] 1006">
              <a:extLst>
                <a:ext uri="{FF2B5EF4-FFF2-40B4-BE49-F238E27FC236}">
                  <a16:creationId xmlns:a16="http://schemas.microsoft.com/office/drawing/2014/main" id="{8BD22EFF-A4D3-9318-436D-EDF930E4EB78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008" name="직선 연결선[R] 1007">
              <a:extLst>
                <a:ext uri="{FF2B5EF4-FFF2-40B4-BE49-F238E27FC236}">
                  <a16:creationId xmlns:a16="http://schemas.microsoft.com/office/drawing/2014/main" id="{9BCDD4B9-826C-6A7B-9CD3-000C0D6C9E6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직선 연결선[R] 1008">
              <a:extLst>
                <a:ext uri="{FF2B5EF4-FFF2-40B4-BE49-F238E27FC236}">
                  <a16:creationId xmlns:a16="http://schemas.microsoft.com/office/drawing/2014/main" id="{7592FD3B-1F17-F393-6FED-0B88982C72D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직선 연결선[R] 1009">
              <a:extLst>
                <a:ext uri="{FF2B5EF4-FFF2-40B4-BE49-F238E27FC236}">
                  <a16:creationId xmlns:a16="http://schemas.microsoft.com/office/drawing/2014/main" id="{40174F04-E185-487C-B180-F54198A0553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6" name="그룹 1015">
            <a:extLst>
              <a:ext uri="{FF2B5EF4-FFF2-40B4-BE49-F238E27FC236}">
                <a16:creationId xmlns:a16="http://schemas.microsoft.com/office/drawing/2014/main" id="{1C31DFE3-C800-D8C7-5C74-0F4CF121E9EF}"/>
              </a:ext>
            </a:extLst>
          </p:cNvPr>
          <p:cNvGrpSpPr/>
          <p:nvPr/>
        </p:nvGrpSpPr>
        <p:grpSpPr>
          <a:xfrm>
            <a:off x="26160383" y="1144961"/>
            <a:ext cx="589347" cy="729706"/>
            <a:chOff x="1362075" y="-541070"/>
            <a:chExt cx="512530" cy="634594"/>
          </a:xfrm>
        </p:grpSpPr>
        <p:sp>
          <p:nvSpPr>
            <p:cNvPr id="1017" name="모서리가 둥근 직사각형 1016">
              <a:extLst>
                <a:ext uri="{FF2B5EF4-FFF2-40B4-BE49-F238E27FC236}">
                  <a16:creationId xmlns:a16="http://schemas.microsoft.com/office/drawing/2014/main" id="{C59A6BA8-D8DA-B1B9-36C7-2C31C7D587D1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18" name="직사각형 1017">
              <a:extLst>
                <a:ext uri="{FF2B5EF4-FFF2-40B4-BE49-F238E27FC236}">
                  <a16:creationId xmlns:a16="http://schemas.microsoft.com/office/drawing/2014/main" id="{A9F7BD6D-D4FD-53AA-FCAC-C9BAFDB636B0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19" name="직각 삼각형[R] 1018">
              <a:extLst>
                <a:ext uri="{FF2B5EF4-FFF2-40B4-BE49-F238E27FC236}">
                  <a16:creationId xmlns:a16="http://schemas.microsoft.com/office/drawing/2014/main" id="{AE72CD21-A401-4C7D-8FC5-FE12D4CC3380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020" name="직선 연결선[R] 1019">
              <a:extLst>
                <a:ext uri="{FF2B5EF4-FFF2-40B4-BE49-F238E27FC236}">
                  <a16:creationId xmlns:a16="http://schemas.microsoft.com/office/drawing/2014/main" id="{9EB32DD1-D2F5-3E0C-00AE-ADC97B67652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직선 연결선[R] 1020">
              <a:extLst>
                <a:ext uri="{FF2B5EF4-FFF2-40B4-BE49-F238E27FC236}">
                  <a16:creationId xmlns:a16="http://schemas.microsoft.com/office/drawing/2014/main" id="{EF227335-8176-C319-246C-F818268D818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직선 연결선[R] 1021">
              <a:extLst>
                <a:ext uri="{FF2B5EF4-FFF2-40B4-BE49-F238E27FC236}">
                  <a16:creationId xmlns:a16="http://schemas.microsoft.com/office/drawing/2014/main" id="{A22D02EA-4117-5F71-ED2D-FA9AD41DCA8E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ED6E7167-6B86-AB41-D7AA-34C36CB247A6}"/>
              </a:ext>
            </a:extLst>
          </p:cNvPr>
          <p:cNvGrpSpPr/>
          <p:nvPr/>
        </p:nvGrpSpPr>
        <p:grpSpPr>
          <a:xfrm>
            <a:off x="26160383" y="3808917"/>
            <a:ext cx="589347" cy="729706"/>
            <a:chOff x="1362075" y="-541070"/>
            <a:chExt cx="512530" cy="634594"/>
          </a:xfrm>
        </p:grpSpPr>
        <p:sp>
          <p:nvSpPr>
            <p:cNvPr id="1038" name="모서리가 둥근 직사각형 1037">
              <a:extLst>
                <a:ext uri="{FF2B5EF4-FFF2-40B4-BE49-F238E27FC236}">
                  <a16:creationId xmlns:a16="http://schemas.microsoft.com/office/drawing/2014/main" id="{1550077D-3235-415D-25F4-05EAD22F23C3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A8C57F5A-C34E-BFEB-2F14-D8B762C28998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40" name="직각 삼각형[R] 1039">
              <a:extLst>
                <a:ext uri="{FF2B5EF4-FFF2-40B4-BE49-F238E27FC236}">
                  <a16:creationId xmlns:a16="http://schemas.microsoft.com/office/drawing/2014/main" id="{4FEF36AF-AE31-D67C-D1B3-FEDBFE9E56C8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041" name="직선 연결선[R] 1040">
              <a:extLst>
                <a:ext uri="{FF2B5EF4-FFF2-40B4-BE49-F238E27FC236}">
                  <a16:creationId xmlns:a16="http://schemas.microsoft.com/office/drawing/2014/main" id="{837E0B21-A8B1-395A-A77D-3109D3636C5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직선 연결선[R] 1041">
              <a:extLst>
                <a:ext uri="{FF2B5EF4-FFF2-40B4-BE49-F238E27FC236}">
                  <a16:creationId xmlns:a16="http://schemas.microsoft.com/office/drawing/2014/main" id="{9B8FDDE7-08A1-BFEE-2D09-CE7947C756FE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직선 연결선[R] 1042">
              <a:extLst>
                <a:ext uri="{FF2B5EF4-FFF2-40B4-BE49-F238E27FC236}">
                  <a16:creationId xmlns:a16="http://schemas.microsoft.com/office/drawing/2014/main" id="{A05C4AF0-980A-16C2-0BB9-49C5129A29FA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FAB717DC-211D-7C58-2B3A-8798106CAB5E}"/>
              </a:ext>
            </a:extLst>
          </p:cNvPr>
          <p:cNvGrpSpPr/>
          <p:nvPr/>
        </p:nvGrpSpPr>
        <p:grpSpPr>
          <a:xfrm>
            <a:off x="24809232" y="2739399"/>
            <a:ext cx="651294" cy="308256"/>
            <a:chOff x="2851030" y="2428407"/>
            <a:chExt cx="651294" cy="308256"/>
          </a:xfrm>
        </p:grpSpPr>
        <p:sp>
          <p:nvSpPr>
            <p:cNvPr id="1045" name="양쪽 모서리가 둥근 사각형 1044">
              <a:extLst>
                <a:ext uri="{FF2B5EF4-FFF2-40B4-BE49-F238E27FC236}">
                  <a16:creationId xmlns:a16="http://schemas.microsoft.com/office/drawing/2014/main" id="{61122320-9346-CADC-B4C0-75640000B505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A5BED02E-19A2-4ABE-ED93-C7EE6945336B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36AA868-AAA6-D5DF-4B75-7CCB4E48A489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95B43993-E4A2-B1BE-0B47-2C14F0E22C25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049" name="그룹 1048">
            <a:extLst>
              <a:ext uri="{FF2B5EF4-FFF2-40B4-BE49-F238E27FC236}">
                <a16:creationId xmlns:a16="http://schemas.microsoft.com/office/drawing/2014/main" id="{307DB2CB-D283-33EA-EBD3-EAEA1CA235F5}"/>
              </a:ext>
            </a:extLst>
          </p:cNvPr>
          <p:cNvGrpSpPr/>
          <p:nvPr/>
        </p:nvGrpSpPr>
        <p:grpSpPr>
          <a:xfrm>
            <a:off x="24809232" y="851741"/>
            <a:ext cx="651294" cy="308256"/>
            <a:chOff x="2851030" y="2428407"/>
            <a:chExt cx="651294" cy="308256"/>
          </a:xfrm>
        </p:grpSpPr>
        <p:sp>
          <p:nvSpPr>
            <p:cNvPr id="1050" name="양쪽 모서리가 둥근 사각형 1049">
              <a:extLst>
                <a:ext uri="{FF2B5EF4-FFF2-40B4-BE49-F238E27FC236}">
                  <a16:creationId xmlns:a16="http://schemas.microsoft.com/office/drawing/2014/main" id="{EE555092-11F5-D549-FD08-AFF50205E7F3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98720173-8A12-74E1-DD17-E8BE333F59C4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7B2D2AA1-FC78-0271-9EAC-2FE28676FCCA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53" name="직사각형 1052">
              <a:extLst>
                <a:ext uri="{FF2B5EF4-FFF2-40B4-BE49-F238E27FC236}">
                  <a16:creationId xmlns:a16="http://schemas.microsoft.com/office/drawing/2014/main" id="{0B074993-A755-6B4B-65C2-A6301AB2557F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055" name="직선 연결선[R] 1054">
            <a:extLst>
              <a:ext uri="{FF2B5EF4-FFF2-40B4-BE49-F238E27FC236}">
                <a16:creationId xmlns:a16="http://schemas.microsoft.com/office/drawing/2014/main" id="{AE240E53-CF08-19C7-B496-39C7E8448CEC}"/>
              </a:ext>
            </a:extLst>
          </p:cNvPr>
          <p:cNvCxnSpPr>
            <a:cxnSpLocks/>
            <a:stCxn id="1045" idx="0"/>
            <a:endCxn id="1017" idx="1"/>
          </p:cNvCxnSpPr>
          <p:nvPr/>
        </p:nvCxnSpPr>
        <p:spPr>
          <a:xfrm flipV="1">
            <a:off x="25460536" y="1522904"/>
            <a:ext cx="699847" cy="1370633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직선 연결선[R] 1057">
            <a:extLst>
              <a:ext uri="{FF2B5EF4-FFF2-40B4-BE49-F238E27FC236}">
                <a16:creationId xmlns:a16="http://schemas.microsoft.com/office/drawing/2014/main" id="{9413F06E-A027-A7A4-A30F-22C669C9830D}"/>
              </a:ext>
            </a:extLst>
          </p:cNvPr>
          <p:cNvCxnSpPr>
            <a:cxnSpLocks/>
            <a:stCxn id="1045" idx="0"/>
            <a:endCxn id="1038" idx="1"/>
          </p:cNvCxnSpPr>
          <p:nvPr/>
        </p:nvCxnSpPr>
        <p:spPr>
          <a:xfrm>
            <a:off x="25460536" y="2893527"/>
            <a:ext cx="699847" cy="1293322"/>
          </a:xfrm>
          <a:prstGeom prst="line">
            <a:avLst/>
          </a:prstGeom>
          <a:ln w="38100">
            <a:solidFill>
              <a:srgbClr val="FFB3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9" name="그룹 1058">
            <a:extLst>
              <a:ext uri="{FF2B5EF4-FFF2-40B4-BE49-F238E27FC236}">
                <a16:creationId xmlns:a16="http://schemas.microsoft.com/office/drawing/2014/main" id="{5F6ABDB0-9AB4-1658-3994-C4A975DA315B}"/>
              </a:ext>
            </a:extLst>
          </p:cNvPr>
          <p:cNvGrpSpPr/>
          <p:nvPr/>
        </p:nvGrpSpPr>
        <p:grpSpPr>
          <a:xfrm>
            <a:off x="24809232" y="3596065"/>
            <a:ext cx="651294" cy="308256"/>
            <a:chOff x="2851030" y="2428407"/>
            <a:chExt cx="651294" cy="308256"/>
          </a:xfrm>
        </p:grpSpPr>
        <p:sp>
          <p:nvSpPr>
            <p:cNvPr id="1060" name="양쪽 모서리가 둥근 사각형 1059">
              <a:extLst>
                <a:ext uri="{FF2B5EF4-FFF2-40B4-BE49-F238E27FC236}">
                  <a16:creationId xmlns:a16="http://schemas.microsoft.com/office/drawing/2014/main" id="{E247E284-FFC4-33FB-4564-99C9C288D655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61" name="직사각형 1060">
              <a:extLst>
                <a:ext uri="{FF2B5EF4-FFF2-40B4-BE49-F238E27FC236}">
                  <a16:creationId xmlns:a16="http://schemas.microsoft.com/office/drawing/2014/main" id="{EF1BEF72-299C-3F20-9876-D7253409E901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174208C9-97B8-A2A4-FB50-1D6454C6B2D5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0ABA5221-EA67-80B6-511A-41A4A612C035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064" name="직선 연결선[R] 1063">
            <a:extLst>
              <a:ext uri="{FF2B5EF4-FFF2-40B4-BE49-F238E27FC236}">
                <a16:creationId xmlns:a16="http://schemas.microsoft.com/office/drawing/2014/main" id="{07B0BC2F-4F74-EFE7-6C49-A46AE39C65F7}"/>
              </a:ext>
            </a:extLst>
          </p:cNvPr>
          <p:cNvCxnSpPr>
            <a:cxnSpLocks/>
            <a:stCxn id="1060" idx="0"/>
            <a:endCxn id="1038" idx="1"/>
          </p:cNvCxnSpPr>
          <p:nvPr/>
        </p:nvCxnSpPr>
        <p:spPr>
          <a:xfrm>
            <a:off x="25460536" y="3750201"/>
            <a:ext cx="699847" cy="436657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6" name="모서리가 둥근 직사각형 1065">
            <a:extLst>
              <a:ext uri="{FF2B5EF4-FFF2-40B4-BE49-F238E27FC236}">
                <a16:creationId xmlns:a16="http://schemas.microsoft.com/office/drawing/2014/main" id="{696DC3F5-3310-9462-0928-B4F0C1C31593}"/>
              </a:ext>
            </a:extLst>
          </p:cNvPr>
          <p:cNvSpPr/>
          <p:nvPr/>
        </p:nvSpPr>
        <p:spPr>
          <a:xfrm>
            <a:off x="27194729" y="81580"/>
            <a:ext cx="1950720" cy="4618437"/>
          </a:xfrm>
          <a:prstGeom prst="roundRect">
            <a:avLst>
              <a:gd name="adj" fmla="val 5824"/>
            </a:avLst>
          </a:prstGeom>
          <a:noFill/>
          <a:ln w="38100">
            <a:solidFill>
              <a:srgbClr val="812C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67" name="직선 연결선[R] 1066">
            <a:extLst>
              <a:ext uri="{FF2B5EF4-FFF2-40B4-BE49-F238E27FC236}">
                <a16:creationId xmlns:a16="http://schemas.microsoft.com/office/drawing/2014/main" id="{47E81936-EF3F-D993-D36B-65F3AFC7FF26}"/>
              </a:ext>
            </a:extLst>
          </p:cNvPr>
          <p:cNvCxnSpPr>
            <a:cxnSpLocks/>
            <a:stCxn id="1095" idx="0"/>
            <a:endCxn id="1069" idx="1"/>
          </p:cNvCxnSpPr>
          <p:nvPr/>
        </p:nvCxnSpPr>
        <p:spPr>
          <a:xfrm>
            <a:off x="28006450" y="1158268"/>
            <a:ext cx="405173" cy="2820"/>
          </a:xfrm>
          <a:prstGeom prst="line">
            <a:avLst/>
          </a:prstGeom>
          <a:ln w="38100">
            <a:solidFill>
              <a:srgbClr val="FFB3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8" name="그룹 1067">
            <a:extLst>
              <a:ext uri="{FF2B5EF4-FFF2-40B4-BE49-F238E27FC236}">
                <a16:creationId xmlns:a16="http://schemas.microsoft.com/office/drawing/2014/main" id="{DFF7DF31-123D-2E5F-64BF-AA4982E9CF26}"/>
              </a:ext>
            </a:extLst>
          </p:cNvPr>
          <p:cNvGrpSpPr/>
          <p:nvPr/>
        </p:nvGrpSpPr>
        <p:grpSpPr>
          <a:xfrm>
            <a:off x="28411624" y="783155"/>
            <a:ext cx="589347" cy="729706"/>
            <a:chOff x="1362075" y="-541070"/>
            <a:chExt cx="512530" cy="634594"/>
          </a:xfrm>
        </p:grpSpPr>
        <p:sp>
          <p:nvSpPr>
            <p:cNvPr id="1069" name="모서리가 둥근 직사각형 1068">
              <a:extLst>
                <a:ext uri="{FF2B5EF4-FFF2-40B4-BE49-F238E27FC236}">
                  <a16:creationId xmlns:a16="http://schemas.microsoft.com/office/drawing/2014/main" id="{B62D9C54-A941-17B8-C49A-3E15C5D254ED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A8323F28-3CEA-7213-3F61-B6C8F3BC3F3C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71" name="직각 삼각형[R] 1070">
              <a:extLst>
                <a:ext uri="{FF2B5EF4-FFF2-40B4-BE49-F238E27FC236}">
                  <a16:creationId xmlns:a16="http://schemas.microsoft.com/office/drawing/2014/main" id="{4CCE88B5-9CE7-D83F-DA45-07482F348BF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072" name="직선 연결선[R] 1071">
              <a:extLst>
                <a:ext uri="{FF2B5EF4-FFF2-40B4-BE49-F238E27FC236}">
                  <a16:creationId xmlns:a16="http://schemas.microsoft.com/office/drawing/2014/main" id="{24A67C6A-C315-8078-B5F5-6CC586C53E0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직선 연결선[R] 1072">
              <a:extLst>
                <a:ext uri="{FF2B5EF4-FFF2-40B4-BE49-F238E27FC236}">
                  <a16:creationId xmlns:a16="http://schemas.microsoft.com/office/drawing/2014/main" id="{EC432541-2AC3-E29C-C4BB-D9E8470431A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직선 연결선[R] 1073">
              <a:extLst>
                <a:ext uri="{FF2B5EF4-FFF2-40B4-BE49-F238E27FC236}">
                  <a16:creationId xmlns:a16="http://schemas.microsoft.com/office/drawing/2014/main" id="{D5B5A53F-58C1-BF51-DD96-58A7E4796E8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40DE8353-FA82-7815-3929-2BD5F55F7277}"/>
              </a:ext>
            </a:extLst>
          </p:cNvPr>
          <p:cNvGrpSpPr/>
          <p:nvPr/>
        </p:nvGrpSpPr>
        <p:grpSpPr>
          <a:xfrm>
            <a:off x="28411624" y="1612939"/>
            <a:ext cx="589347" cy="729706"/>
            <a:chOff x="1362075" y="-541070"/>
            <a:chExt cx="512530" cy="634594"/>
          </a:xfrm>
        </p:grpSpPr>
        <p:sp>
          <p:nvSpPr>
            <p:cNvPr id="1076" name="모서리가 둥근 직사각형 1075">
              <a:extLst>
                <a:ext uri="{FF2B5EF4-FFF2-40B4-BE49-F238E27FC236}">
                  <a16:creationId xmlns:a16="http://schemas.microsoft.com/office/drawing/2014/main" id="{9CC811D4-A9E1-36E8-FBB7-163D32F1B42A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77" name="직사각형 1076">
              <a:extLst>
                <a:ext uri="{FF2B5EF4-FFF2-40B4-BE49-F238E27FC236}">
                  <a16:creationId xmlns:a16="http://schemas.microsoft.com/office/drawing/2014/main" id="{20CCC819-A06A-CE19-CA2E-7F179A085F49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78" name="직각 삼각형[R] 1077">
              <a:extLst>
                <a:ext uri="{FF2B5EF4-FFF2-40B4-BE49-F238E27FC236}">
                  <a16:creationId xmlns:a16="http://schemas.microsoft.com/office/drawing/2014/main" id="{D0C20806-AA15-B798-79AB-BF2F8AAEECB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079" name="직선 연결선[R] 1078">
              <a:extLst>
                <a:ext uri="{FF2B5EF4-FFF2-40B4-BE49-F238E27FC236}">
                  <a16:creationId xmlns:a16="http://schemas.microsoft.com/office/drawing/2014/main" id="{E1273119-1A66-3363-54ED-D72EBDF8928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직선 연결선[R] 1079">
              <a:extLst>
                <a:ext uri="{FF2B5EF4-FFF2-40B4-BE49-F238E27FC236}">
                  <a16:creationId xmlns:a16="http://schemas.microsoft.com/office/drawing/2014/main" id="{CE976985-5071-C7E2-DA9C-58B639D45DE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직선 연결선[R] 1080">
              <a:extLst>
                <a:ext uri="{FF2B5EF4-FFF2-40B4-BE49-F238E27FC236}">
                  <a16:creationId xmlns:a16="http://schemas.microsoft.com/office/drawing/2014/main" id="{E133A80A-B001-E9F2-3E69-5BFEE1789E8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9" name="그룹 1088">
            <a:extLst>
              <a:ext uri="{FF2B5EF4-FFF2-40B4-BE49-F238E27FC236}">
                <a16:creationId xmlns:a16="http://schemas.microsoft.com/office/drawing/2014/main" id="{8EF3CF59-4A98-674D-9520-1DD69BEDF9A6}"/>
              </a:ext>
            </a:extLst>
          </p:cNvPr>
          <p:cNvGrpSpPr/>
          <p:nvPr/>
        </p:nvGrpSpPr>
        <p:grpSpPr>
          <a:xfrm>
            <a:off x="27355147" y="1836823"/>
            <a:ext cx="651294" cy="308256"/>
            <a:chOff x="2851030" y="2428407"/>
            <a:chExt cx="651294" cy="308256"/>
          </a:xfrm>
        </p:grpSpPr>
        <p:sp>
          <p:nvSpPr>
            <p:cNvPr id="1090" name="양쪽 모서리가 둥근 사각형 1089">
              <a:extLst>
                <a:ext uri="{FF2B5EF4-FFF2-40B4-BE49-F238E27FC236}">
                  <a16:creationId xmlns:a16="http://schemas.microsoft.com/office/drawing/2014/main" id="{E2B5A6F8-8226-8136-AD96-7D2768A8A8D1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1" name="직사각형 1090">
              <a:extLst>
                <a:ext uri="{FF2B5EF4-FFF2-40B4-BE49-F238E27FC236}">
                  <a16:creationId xmlns:a16="http://schemas.microsoft.com/office/drawing/2014/main" id="{C077E517-05B1-4D10-271A-FF6B39B94CF2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2" name="직사각형 1091">
              <a:extLst>
                <a:ext uri="{FF2B5EF4-FFF2-40B4-BE49-F238E27FC236}">
                  <a16:creationId xmlns:a16="http://schemas.microsoft.com/office/drawing/2014/main" id="{76692772-997F-5A56-FFB6-00BF0302E881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3" name="직사각형 1092">
              <a:extLst>
                <a:ext uri="{FF2B5EF4-FFF2-40B4-BE49-F238E27FC236}">
                  <a16:creationId xmlns:a16="http://schemas.microsoft.com/office/drawing/2014/main" id="{11860F44-93B2-F170-D628-8BEBBF63ABB6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094" name="그룹 1093">
            <a:extLst>
              <a:ext uri="{FF2B5EF4-FFF2-40B4-BE49-F238E27FC236}">
                <a16:creationId xmlns:a16="http://schemas.microsoft.com/office/drawing/2014/main" id="{B73BD25B-1562-256B-59B8-87E7B11E7372}"/>
              </a:ext>
            </a:extLst>
          </p:cNvPr>
          <p:cNvGrpSpPr/>
          <p:nvPr/>
        </p:nvGrpSpPr>
        <p:grpSpPr>
          <a:xfrm>
            <a:off x="27355147" y="1004140"/>
            <a:ext cx="651294" cy="308256"/>
            <a:chOff x="2851030" y="2428407"/>
            <a:chExt cx="651294" cy="308256"/>
          </a:xfrm>
        </p:grpSpPr>
        <p:sp>
          <p:nvSpPr>
            <p:cNvPr id="1095" name="양쪽 모서리가 둥근 사각형 1094">
              <a:extLst>
                <a:ext uri="{FF2B5EF4-FFF2-40B4-BE49-F238E27FC236}">
                  <a16:creationId xmlns:a16="http://schemas.microsoft.com/office/drawing/2014/main" id="{5F335516-6A21-DE89-10D9-7DAC6FA96A2B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6" name="직사각형 1095">
              <a:extLst>
                <a:ext uri="{FF2B5EF4-FFF2-40B4-BE49-F238E27FC236}">
                  <a16:creationId xmlns:a16="http://schemas.microsoft.com/office/drawing/2014/main" id="{8ACE07BF-B184-0EFD-79A8-075A45877336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7" name="직사각형 1096">
              <a:extLst>
                <a:ext uri="{FF2B5EF4-FFF2-40B4-BE49-F238E27FC236}">
                  <a16:creationId xmlns:a16="http://schemas.microsoft.com/office/drawing/2014/main" id="{7F3DAD35-22E4-9FE8-E407-49CD967C7430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8" name="직사각형 1097">
              <a:extLst>
                <a:ext uri="{FF2B5EF4-FFF2-40B4-BE49-F238E27FC236}">
                  <a16:creationId xmlns:a16="http://schemas.microsoft.com/office/drawing/2014/main" id="{C2ECFAAE-9479-F2C5-7B1D-4B9D158748C5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099" name="직선 연결선[R] 1098">
            <a:extLst>
              <a:ext uri="{FF2B5EF4-FFF2-40B4-BE49-F238E27FC236}">
                <a16:creationId xmlns:a16="http://schemas.microsoft.com/office/drawing/2014/main" id="{34BFC7C1-B186-660E-6330-CA9F741F65AF}"/>
              </a:ext>
            </a:extLst>
          </p:cNvPr>
          <p:cNvCxnSpPr>
            <a:cxnSpLocks/>
            <a:stCxn id="1090" idx="0"/>
            <a:endCxn id="1076" idx="1"/>
          </p:cNvCxnSpPr>
          <p:nvPr/>
        </p:nvCxnSpPr>
        <p:spPr>
          <a:xfrm flipV="1">
            <a:off x="28006450" y="1990871"/>
            <a:ext cx="405173" cy="80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8" name="직선 연결선[R] 1107">
            <a:extLst>
              <a:ext uri="{FF2B5EF4-FFF2-40B4-BE49-F238E27FC236}">
                <a16:creationId xmlns:a16="http://schemas.microsoft.com/office/drawing/2014/main" id="{F6842DD1-A0C3-0654-6D76-351AD2627C36}"/>
              </a:ext>
            </a:extLst>
          </p:cNvPr>
          <p:cNvCxnSpPr>
            <a:cxnSpLocks/>
            <a:stCxn id="1129" idx="0"/>
            <a:endCxn id="1110" idx="1"/>
          </p:cNvCxnSpPr>
          <p:nvPr/>
        </p:nvCxnSpPr>
        <p:spPr>
          <a:xfrm>
            <a:off x="28006450" y="2834668"/>
            <a:ext cx="405173" cy="2820"/>
          </a:xfrm>
          <a:prstGeom prst="line">
            <a:avLst/>
          </a:prstGeom>
          <a:ln w="38100">
            <a:solidFill>
              <a:srgbClr val="FFB3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9" name="그룹 1108">
            <a:extLst>
              <a:ext uri="{FF2B5EF4-FFF2-40B4-BE49-F238E27FC236}">
                <a16:creationId xmlns:a16="http://schemas.microsoft.com/office/drawing/2014/main" id="{463923CC-25FA-36BF-C146-9B71765A50B1}"/>
              </a:ext>
            </a:extLst>
          </p:cNvPr>
          <p:cNvGrpSpPr/>
          <p:nvPr/>
        </p:nvGrpSpPr>
        <p:grpSpPr>
          <a:xfrm>
            <a:off x="28411624" y="2459555"/>
            <a:ext cx="589347" cy="729706"/>
            <a:chOff x="1362075" y="-541070"/>
            <a:chExt cx="512530" cy="634594"/>
          </a:xfrm>
        </p:grpSpPr>
        <p:sp>
          <p:nvSpPr>
            <p:cNvPr id="1110" name="모서리가 둥근 직사각형 1109">
              <a:extLst>
                <a:ext uri="{FF2B5EF4-FFF2-40B4-BE49-F238E27FC236}">
                  <a16:creationId xmlns:a16="http://schemas.microsoft.com/office/drawing/2014/main" id="{344BFD6F-AB25-1D61-A338-54D27BD4C774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1" name="직사각형 1110">
              <a:extLst>
                <a:ext uri="{FF2B5EF4-FFF2-40B4-BE49-F238E27FC236}">
                  <a16:creationId xmlns:a16="http://schemas.microsoft.com/office/drawing/2014/main" id="{BE3DA139-940C-1C40-432B-4677F51E6450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2" name="직각 삼각형[R] 1111">
              <a:extLst>
                <a:ext uri="{FF2B5EF4-FFF2-40B4-BE49-F238E27FC236}">
                  <a16:creationId xmlns:a16="http://schemas.microsoft.com/office/drawing/2014/main" id="{AFF30C28-2151-8C6F-C284-449C2FB75D0C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113" name="직선 연결선[R] 1112">
              <a:extLst>
                <a:ext uri="{FF2B5EF4-FFF2-40B4-BE49-F238E27FC236}">
                  <a16:creationId xmlns:a16="http://schemas.microsoft.com/office/drawing/2014/main" id="{83B71026-D0E0-F9FF-E9AB-5D53166D9FB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4" name="직선 연결선[R] 1113">
              <a:extLst>
                <a:ext uri="{FF2B5EF4-FFF2-40B4-BE49-F238E27FC236}">
                  <a16:creationId xmlns:a16="http://schemas.microsoft.com/office/drawing/2014/main" id="{06355FBF-525E-C2D3-1288-EBF4AA49B51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직선 연결선[R] 1114">
              <a:extLst>
                <a:ext uri="{FF2B5EF4-FFF2-40B4-BE49-F238E27FC236}">
                  <a16:creationId xmlns:a16="http://schemas.microsoft.com/office/drawing/2014/main" id="{307E84C0-F2F0-7ACF-68E6-F1349543568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6" name="그룹 1115">
            <a:extLst>
              <a:ext uri="{FF2B5EF4-FFF2-40B4-BE49-F238E27FC236}">
                <a16:creationId xmlns:a16="http://schemas.microsoft.com/office/drawing/2014/main" id="{F5DD04C6-844C-7427-783B-7B3BE2A0CD85}"/>
              </a:ext>
            </a:extLst>
          </p:cNvPr>
          <p:cNvGrpSpPr/>
          <p:nvPr/>
        </p:nvGrpSpPr>
        <p:grpSpPr>
          <a:xfrm>
            <a:off x="28411624" y="3289339"/>
            <a:ext cx="589347" cy="729706"/>
            <a:chOff x="1362075" y="-541070"/>
            <a:chExt cx="512530" cy="634594"/>
          </a:xfrm>
        </p:grpSpPr>
        <p:sp>
          <p:nvSpPr>
            <p:cNvPr id="1117" name="모서리가 둥근 직사각형 1116">
              <a:extLst>
                <a:ext uri="{FF2B5EF4-FFF2-40B4-BE49-F238E27FC236}">
                  <a16:creationId xmlns:a16="http://schemas.microsoft.com/office/drawing/2014/main" id="{0C1F3E23-D70C-C4D3-1981-9B66CF6536C4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8" name="직사각형 1117">
              <a:extLst>
                <a:ext uri="{FF2B5EF4-FFF2-40B4-BE49-F238E27FC236}">
                  <a16:creationId xmlns:a16="http://schemas.microsoft.com/office/drawing/2014/main" id="{35F4994A-BCA9-802A-0817-96B1593E1834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9" name="직각 삼각형[R] 1118">
              <a:extLst>
                <a:ext uri="{FF2B5EF4-FFF2-40B4-BE49-F238E27FC236}">
                  <a16:creationId xmlns:a16="http://schemas.microsoft.com/office/drawing/2014/main" id="{3CA7AB5E-7DDA-5F17-E38D-9423AE88CCB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120" name="직선 연결선[R] 1119">
              <a:extLst>
                <a:ext uri="{FF2B5EF4-FFF2-40B4-BE49-F238E27FC236}">
                  <a16:creationId xmlns:a16="http://schemas.microsoft.com/office/drawing/2014/main" id="{70B8CC2F-9B7F-0D34-2862-864A24FBC74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직선 연결선[R] 1120">
              <a:extLst>
                <a:ext uri="{FF2B5EF4-FFF2-40B4-BE49-F238E27FC236}">
                  <a16:creationId xmlns:a16="http://schemas.microsoft.com/office/drawing/2014/main" id="{559545FA-9992-17E8-7C57-6B9A01916F8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직선 연결선[R] 1121">
              <a:extLst>
                <a:ext uri="{FF2B5EF4-FFF2-40B4-BE49-F238E27FC236}">
                  <a16:creationId xmlns:a16="http://schemas.microsoft.com/office/drawing/2014/main" id="{75A68ACA-9033-43EF-2493-A9358BFB0A6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3" name="그룹 1122">
            <a:extLst>
              <a:ext uri="{FF2B5EF4-FFF2-40B4-BE49-F238E27FC236}">
                <a16:creationId xmlns:a16="http://schemas.microsoft.com/office/drawing/2014/main" id="{9191FFD1-F910-14F5-CD41-495B7740A4EC}"/>
              </a:ext>
            </a:extLst>
          </p:cNvPr>
          <p:cNvGrpSpPr/>
          <p:nvPr/>
        </p:nvGrpSpPr>
        <p:grpSpPr>
          <a:xfrm>
            <a:off x="27355147" y="3513223"/>
            <a:ext cx="651294" cy="308256"/>
            <a:chOff x="2851030" y="2428407"/>
            <a:chExt cx="651294" cy="308256"/>
          </a:xfrm>
        </p:grpSpPr>
        <p:sp>
          <p:nvSpPr>
            <p:cNvPr id="1124" name="양쪽 모서리가 둥근 사각형 1123">
              <a:extLst>
                <a:ext uri="{FF2B5EF4-FFF2-40B4-BE49-F238E27FC236}">
                  <a16:creationId xmlns:a16="http://schemas.microsoft.com/office/drawing/2014/main" id="{480E7688-8B2C-891F-A324-AC4395239CAF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25" name="직사각형 1124">
              <a:extLst>
                <a:ext uri="{FF2B5EF4-FFF2-40B4-BE49-F238E27FC236}">
                  <a16:creationId xmlns:a16="http://schemas.microsoft.com/office/drawing/2014/main" id="{AB570232-A810-82CB-C981-1984914D7366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26" name="직사각형 1125">
              <a:extLst>
                <a:ext uri="{FF2B5EF4-FFF2-40B4-BE49-F238E27FC236}">
                  <a16:creationId xmlns:a16="http://schemas.microsoft.com/office/drawing/2014/main" id="{6AE628CC-4ACF-685C-9A0B-0AA12D5CF5C3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895A494A-CE48-42E9-1A07-C1796D9C66AE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128" name="그룹 1127">
            <a:extLst>
              <a:ext uri="{FF2B5EF4-FFF2-40B4-BE49-F238E27FC236}">
                <a16:creationId xmlns:a16="http://schemas.microsoft.com/office/drawing/2014/main" id="{E3495E47-DC83-912F-6436-172F30A5FC34}"/>
              </a:ext>
            </a:extLst>
          </p:cNvPr>
          <p:cNvGrpSpPr/>
          <p:nvPr/>
        </p:nvGrpSpPr>
        <p:grpSpPr>
          <a:xfrm>
            <a:off x="27355147" y="2680541"/>
            <a:ext cx="651294" cy="308256"/>
            <a:chOff x="2851030" y="2428407"/>
            <a:chExt cx="651294" cy="308256"/>
          </a:xfrm>
        </p:grpSpPr>
        <p:sp>
          <p:nvSpPr>
            <p:cNvPr id="1129" name="양쪽 모서리가 둥근 사각형 1128">
              <a:extLst>
                <a:ext uri="{FF2B5EF4-FFF2-40B4-BE49-F238E27FC236}">
                  <a16:creationId xmlns:a16="http://schemas.microsoft.com/office/drawing/2014/main" id="{4E169CEB-FE50-39DC-2FBE-C973D535AD20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30" name="직사각형 1129">
              <a:extLst>
                <a:ext uri="{FF2B5EF4-FFF2-40B4-BE49-F238E27FC236}">
                  <a16:creationId xmlns:a16="http://schemas.microsoft.com/office/drawing/2014/main" id="{34FF5657-7DBB-8DB3-F88A-AF26A1D8FBA5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31" name="직사각형 1130">
              <a:extLst>
                <a:ext uri="{FF2B5EF4-FFF2-40B4-BE49-F238E27FC236}">
                  <a16:creationId xmlns:a16="http://schemas.microsoft.com/office/drawing/2014/main" id="{898B9564-8C55-34BE-D59C-E1EBA584B6C1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32" name="직사각형 1131">
              <a:extLst>
                <a:ext uri="{FF2B5EF4-FFF2-40B4-BE49-F238E27FC236}">
                  <a16:creationId xmlns:a16="http://schemas.microsoft.com/office/drawing/2014/main" id="{C02EA638-5202-DAA0-9A72-1798D44B8427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133" name="직선 연결선[R] 1132">
            <a:extLst>
              <a:ext uri="{FF2B5EF4-FFF2-40B4-BE49-F238E27FC236}">
                <a16:creationId xmlns:a16="http://schemas.microsoft.com/office/drawing/2014/main" id="{5280AB29-25E8-6A87-80D5-41CF626E44E5}"/>
              </a:ext>
            </a:extLst>
          </p:cNvPr>
          <p:cNvCxnSpPr>
            <a:cxnSpLocks/>
            <a:stCxn id="1124" idx="0"/>
            <a:endCxn id="1117" idx="1"/>
          </p:cNvCxnSpPr>
          <p:nvPr/>
        </p:nvCxnSpPr>
        <p:spPr>
          <a:xfrm flipV="1">
            <a:off x="28006450" y="3667271"/>
            <a:ext cx="405173" cy="80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4" name="모서리가 둥근 직사각형 1133">
            <a:extLst>
              <a:ext uri="{FF2B5EF4-FFF2-40B4-BE49-F238E27FC236}">
                <a16:creationId xmlns:a16="http://schemas.microsoft.com/office/drawing/2014/main" id="{61534DCC-CC15-EB79-57C4-6E5327E06F0E}"/>
              </a:ext>
            </a:extLst>
          </p:cNvPr>
          <p:cNvSpPr/>
          <p:nvPr/>
        </p:nvSpPr>
        <p:spPr>
          <a:xfrm>
            <a:off x="2476000" y="1948148"/>
            <a:ext cx="1286937" cy="950008"/>
          </a:xfrm>
          <a:prstGeom prst="roundRect">
            <a:avLst>
              <a:gd name="adj" fmla="val 10575"/>
            </a:avLst>
          </a:prstGeom>
          <a:solidFill>
            <a:srgbClr val="4476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Early Fusion</a:t>
            </a:r>
            <a:endParaRPr kumimoji="1"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5" name="모서리가 둥근 직사각형 1134">
            <a:extLst>
              <a:ext uri="{FF2B5EF4-FFF2-40B4-BE49-F238E27FC236}">
                <a16:creationId xmlns:a16="http://schemas.microsoft.com/office/drawing/2014/main" id="{CD805AC8-AA69-E543-3872-6C80A998DEFE}"/>
              </a:ext>
            </a:extLst>
          </p:cNvPr>
          <p:cNvSpPr/>
          <p:nvPr/>
        </p:nvSpPr>
        <p:spPr>
          <a:xfrm>
            <a:off x="6613530" y="42535"/>
            <a:ext cx="5604762" cy="4778385"/>
          </a:xfrm>
          <a:prstGeom prst="roundRect">
            <a:avLst>
              <a:gd name="adj" fmla="val 4123"/>
            </a:avLst>
          </a:prstGeom>
          <a:noFill/>
          <a:ln w="38100">
            <a:solidFill>
              <a:srgbClr val="5E5EF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37" name="직선 연결선[R] 1136">
            <a:extLst>
              <a:ext uri="{FF2B5EF4-FFF2-40B4-BE49-F238E27FC236}">
                <a16:creationId xmlns:a16="http://schemas.microsoft.com/office/drawing/2014/main" id="{A0592446-95A3-1A9E-2F5A-D1E175F1384B}"/>
              </a:ext>
            </a:extLst>
          </p:cNvPr>
          <p:cNvCxnSpPr/>
          <p:nvPr/>
        </p:nvCxnSpPr>
        <p:spPr>
          <a:xfrm flipV="1">
            <a:off x="6122301" y="42535"/>
            <a:ext cx="613157" cy="142241"/>
          </a:xfrm>
          <a:prstGeom prst="line">
            <a:avLst/>
          </a:prstGeom>
          <a:ln w="38100">
            <a:solidFill>
              <a:srgbClr val="5E5EF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8" name="직선 연결선[R] 1137">
            <a:extLst>
              <a:ext uri="{FF2B5EF4-FFF2-40B4-BE49-F238E27FC236}">
                <a16:creationId xmlns:a16="http://schemas.microsoft.com/office/drawing/2014/main" id="{0DCB4451-18DE-844F-464B-32C0303BAD9E}"/>
              </a:ext>
            </a:extLst>
          </p:cNvPr>
          <p:cNvCxnSpPr>
            <a:cxnSpLocks/>
          </p:cNvCxnSpPr>
          <p:nvPr/>
        </p:nvCxnSpPr>
        <p:spPr>
          <a:xfrm>
            <a:off x="6128097" y="4654004"/>
            <a:ext cx="572517" cy="160314"/>
          </a:xfrm>
          <a:prstGeom prst="line">
            <a:avLst/>
          </a:prstGeom>
          <a:ln w="38100">
            <a:solidFill>
              <a:srgbClr val="5E5EF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2" name="직선 화살표 연결선 1141">
            <a:extLst>
              <a:ext uri="{FF2B5EF4-FFF2-40B4-BE49-F238E27FC236}">
                <a16:creationId xmlns:a16="http://schemas.microsoft.com/office/drawing/2014/main" id="{91D43F6D-51EC-E7B9-C1CB-A230F61F0E69}"/>
              </a:ext>
            </a:extLst>
          </p:cNvPr>
          <p:cNvCxnSpPr>
            <a:cxnSpLocks/>
            <a:stCxn id="178" idx="3"/>
            <a:endCxn id="1134" idx="1"/>
          </p:cNvCxnSpPr>
          <p:nvPr/>
        </p:nvCxnSpPr>
        <p:spPr>
          <a:xfrm>
            <a:off x="2168345" y="2423152"/>
            <a:ext cx="307655" cy="0"/>
          </a:xfrm>
          <a:prstGeom prst="straightConnector1">
            <a:avLst/>
          </a:prstGeom>
          <a:ln w="38100">
            <a:solidFill>
              <a:srgbClr val="4476F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3" name="직선 화살표 연결선 1142">
            <a:extLst>
              <a:ext uri="{FF2B5EF4-FFF2-40B4-BE49-F238E27FC236}">
                <a16:creationId xmlns:a16="http://schemas.microsoft.com/office/drawing/2014/main" id="{DFB05604-B8FF-8310-3FA5-10CAB9CD55A3}"/>
              </a:ext>
            </a:extLst>
          </p:cNvPr>
          <p:cNvCxnSpPr>
            <a:cxnSpLocks/>
            <a:stCxn id="1134" idx="3"/>
            <a:endCxn id="180" idx="1"/>
          </p:cNvCxnSpPr>
          <p:nvPr/>
        </p:nvCxnSpPr>
        <p:spPr>
          <a:xfrm flipV="1">
            <a:off x="3762937" y="2416979"/>
            <a:ext cx="330922" cy="6173"/>
          </a:xfrm>
          <a:prstGeom prst="straightConnector1">
            <a:avLst/>
          </a:prstGeom>
          <a:ln w="38100">
            <a:solidFill>
              <a:srgbClr val="4476F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6" name="모서리가 둥근 직사각형 1155">
            <a:extLst>
              <a:ext uri="{FF2B5EF4-FFF2-40B4-BE49-F238E27FC236}">
                <a16:creationId xmlns:a16="http://schemas.microsoft.com/office/drawing/2014/main" id="{FA1003E6-5BAF-1B23-4DB5-8C3A1654FE00}"/>
              </a:ext>
            </a:extLst>
          </p:cNvPr>
          <p:cNvSpPr/>
          <p:nvPr/>
        </p:nvSpPr>
        <p:spPr>
          <a:xfrm>
            <a:off x="12528764" y="1517521"/>
            <a:ext cx="2007689" cy="1798933"/>
          </a:xfrm>
          <a:prstGeom prst="roundRect">
            <a:avLst>
              <a:gd name="adj" fmla="val 10575"/>
            </a:avLst>
          </a:prstGeom>
          <a:solidFill>
            <a:srgbClr val="5E5E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Edge-based Bipartite Subgraph Retrieval</a:t>
            </a:r>
          </a:p>
        </p:txBody>
      </p:sp>
      <p:sp>
        <p:nvSpPr>
          <p:cNvPr id="1157" name="모서리가 둥근 직사각형 1156">
            <a:extLst>
              <a:ext uri="{FF2B5EF4-FFF2-40B4-BE49-F238E27FC236}">
                <a16:creationId xmlns:a16="http://schemas.microsoft.com/office/drawing/2014/main" id="{BD3C52B9-D70A-FFEB-F8F9-A8CE55FC7781}"/>
              </a:ext>
            </a:extLst>
          </p:cNvPr>
          <p:cNvSpPr/>
          <p:nvPr/>
        </p:nvSpPr>
        <p:spPr>
          <a:xfrm>
            <a:off x="17450602" y="1517521"/>
            <a:ext cx="2007689" cy="1798933"/>
          </a:xfrm>
          <a:prstGeom prst="roundRect">
            <a:avLst>
              <a:gd name="adj" fmla="val 10575"/>
            </a:avLst>
          </a:prstGeom>
          <a:solidFill>
            <a:srgbClr val="6A4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Query-relevant Node Expansion</a:t>
            </a:r>
            <a:endParaRPr kumimoji="1"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8" name="모서리가 둥근 직사각형 1157">
            <a:extLst>
              <a:ext uri="{FF2B5EF4-FFF2-40B4-BE49-F238E27FC236}">
                <a16:creationId xmlns:a16="http://schemas.microsoft.com/office/drawing/2014/main" id="{F56CE512-9F90-0A9C-EFB5-321AE6004859}"/>
              </a:ext>
            </a:extLst>
          </p:cNvPr>
          <p:cNvSpPr/>
          <p:nvPr/>
        </p:nvSpPr>
        <p:spPr>
          <a:xfrm>
            <a:off x="22309238" y="1513646"/>
            <a:ext cx="2007689" cy="1798933"/>
          </a:xfrm>
          <a:prstGeom prst="roundRect">
            <a:avLst>
              <a:gd name="adj" fmla="val 10575"/>
            </a:avLst>
          </a:prstGeom>
          <a:solidFill>
            <a:srgbClr val="6D4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Star-based LLM Refinement</a:t>
            </a:r>
            <a:endParaRPr kumimoji="1"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59" name="직선 화살표 연결선 1158">
            <a:extLst>
              <a:ext uri="{FF2B5EF4-FFF2-40B4-BE49-F238E27FC236}">
                <a16:creationId xmlns:a16="http://schemas.microsoft.com/office/drawing/2014/main" id="{2D2CC98A-8966-3577-86E7-58C6AFFD97C2}"/>
              </a:ext>
            </a:extLst>
          </p:cNvPr>
          <p:cNvCxnSpPr>
            <a:cxnSpLocks/>
          </p:cNvCxnSpPr>
          <p:nvPr/>
        </p:nvCxnSpPr>
        <p:spPr>
          <a:xfrm>
            <a:off x="12230099" y="2416977"/>
            <a:ext cx="293503" cy="0"/>
          </a:xfrm>
          <a:prstGeom prst="straightConnector1">
            <a:avLst/>
          </a:prstGeom>
          <a:ln w="38100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3" name="직선 화살표 연결선 1162">
            <a:extLst>
              <a:ext uri="{FF2B5EF4-FFF2-40B4-BE49-F238E27FC236}">
                <a16:creationId xmlns:a16="http://schemas.microsoft.com/office/drawing/2014/main" id="{369C2F9F-3C65-CED6-AD18-0672C3172BC3}"/>
              </a:ext>
            </a:extLst>
          </p:cNvPr>
          <p:cNvCxnSpPr>
            <a:cxnSpLocks/>
          </p:cNvCxnSpPr>
          <p:nvPr/>
        </p:nvCxnSpPr>
        <p:spPr>
          <a:xfrm>
            <a:off x="14506619" y="2416978"/>
            <a:ext cx="351277" cy="0"/>
          </a:xfrm>
          <a:prstGeom prst="straightConnector1">
            <a:avLst/>
          </a:prstGeom>
          <a:ln w="38100">
            <a:solidFill>
              <a:srgbClr val="5E5EF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0" name="직선 화살표 연결선 1179">
            <a:extLst>
              <a:ext uri="{FF2B5EF4-FFF2-40B4-BE49-F238E27FC236}">
                <a16:creationId xmlns:a16="http://schemas.microsoft.com/office/drawing/2014/main" id="{C60E36B1-FF2B-148B-75C4-721D630BD43D}"/>
              </a:ext>
            </a:extLst>
          </p:cNvPr>
          <p:cNvCxnSpPr>
            <a:cxnSpLocks/>
          </p:cNvCxnSpPr>
          <p:nvPr/>
        </p:nvCxnSpPr>
        <p:spPr>
          <a:xfrm>
            <a:off x="17155390" y="2416978"/>
            <a:ext cx="292481" cy="0"/>
          </a:xfrm>
          <a:prstGeom prst="straightConnector1">
            <a:avLst/>
          </a:prstGeom>
          <a:ln w="38100">
            <a:solidFill>
              <a:srgbClr val="6A4FF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4" name="직선 화살표 연결선 1183">
            <a:extLst>
              <a:ext uri="{FF2B5EF4-FFF2-40B4-BE49-F238E27FC236}">
                <a16:creationId xmlns:a16="http://schemas.microsoft.com/office/drawing/2014/main" id="{3ABD889F-10E1-9C82-F38C-CB2E9164DA12}"/>
              </a:ext>
            </a:extLst>
          </p:cNvPr>
          <p:cNvCxnSpPr>
            <a:cxnSpLocks/>
          </p:cNvCxnSpPr>
          <p:nvPr/>
        </p:nvCxnSpPr>
        <p:spPr>
          <a:xfrm>
            <a:off x="19456380" y="2416978"/>
            <a:ext cx="292481" cy="0"/>
          </a:xfrm>
          <a:prstGeom prst="straightConnector1">
            <a:avLst/>
          </a:prstGeom>
          <a:ln w="38100">
            <a:solidFill>
              <a:srgbClr val="6A4FF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5" name="직선 화살표 연결선 1184">
            <a:extLst>
              <a:ext uri="{FF2B5EF4-FFF2-40B4-BE49-F238E27FC236}">
                <a16:creationId xmlns:a16="http://schemas.microsoft.com/office/drawing/2014/main" id="{E959F118-C2C9-6157-CAE1-A6BE27B6E975}"/>
              </a:ext>
            </a:extLst>
          </p:cNvPr>
          <p:cNvCxnSpPr>
            <a:cxnSpLocks/>
          </p:cNvCxnSpPr>
          <p:nvPr/>
        </p:nvCxnSpPr>
        <p:spPr>
          <a:xfrm>
            <a:off x="22016756" y="2416978"/>
            <a:ext cx="292481" cy="0"/>
          </a:xfrm>
          <a:prstGeom prst="straightConnector1">
            <a:avLst/>
          </a:prstGeom>
          <a:ln w="38100">
            <a:solidFill>
              <a:srgbClr val="6A4FF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6" name="직선 화살표 연결선 1185">
            <a:extLst>
              <a:ext uri="{FF2B5EF4-FFF2-40B4-BE49-F238E27FC236}">
                <a16:creationId xmlns:a16="http://schemas.microsoft.com/office/drawing/2014/main" id="{A93E350E-0424-F465-7D59-02AD3430956F}"/>
              </a:ext>
            </a:extLst>
          </p:cNvPr>
          <p:cNvCxnSpPr>
            <a:cxnSpLocks/>
          </p:cNvCxnSpPr>
          <p:nvPr/>
        </p:nvCxnSpPr>
        <p:spPr>
          <a:xfrm>
            <a:off x="24317746" y="2416978"/>
            <a:ext cx="292481" cy="0"/>
          </a:xfrm>
          <a:prstGeom prst="straightConnector1">
            <a:avLst/>
          </a:prstGeom>
          <a:ln w="38100">
            <a:solidFill>
              <a:srgbClr val="6A4FF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7" name="직선 화살표 연결선 1186">
            <a:extLst>
              <a:ext uri="{FF2B5EF4-FFF2-40B4-BE49-F238E27FC236}">
                <a16:creationId xmlns:a16="http://schemas.microsoft.com/office/drawing/2014/main" id="{363483BF-F92B-47AB-7E95-14C5724C9FBB}"/>
              </a:ext>
            </a:extLst>
          </p:cNvPr>
          <p:cNvCxnSpPr>
            <a:cxnSpLocks/>
          </p:cNvCxnSpPr>
          <p:nvPr/>
        </p:nvCxnSpPr>
        <p:spPr>
          <a:xfrm>
            <a:off x="26875752" y="2416978"/>
            <a:ext cx="292481" cy="0"/>
          </a:xfrm>
          <a:prstGeom prst="straightConnector1">
            <a:avLst/>
          </a:prstGeom>
          <a:ln w="38100">
            <a:solidFill>
              <a:srgbClr val="6A4FF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1" name="TextBox 1190">
            <a:extLst>
              <a:ext uri="{FF2B5EF4-FFF2-40B4-BE49-F238E27FC236}">
                <a16:creationId xmlns:a16="http://schemas.microsoft.com/office/drawing/2014/main" id="{CA4F8DD6-AF66-0304-C189-8DDCC75D5142}"/>
              </a:ext>
            </a:extLst>
          </p:cNvPr>
          <p:cNvSpPr txBox="1"/>
          <p:nvPr/>
        </p:nvSpPr>
        <p:spPr>
          <a:xfrm>
            <a:off x="952215" y="5105289"/>
            <a:ext cx="30302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segment node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2" name="TextBox 1191">
            <a:extLst>
              <a:ext uri="{FF2B5EF4-FFF2-40B4-BE49-F238E27FC236}">
                <a16:creationId xmlns:a16="http://schemas.microsoft.com/office/drawing/2014/main" id="{31F9457D-00D7-8EB7-8DD5-4301B78EF71E}"/>
              </a:ext>
            </a:extLst>
          </p:cNvPr>
          <p:cNvSpPr txBox="1"/>
          <p:nvPr/>
        </p:nvSpPr>
        <p:spPr>
          <a:xfrm>
            <a:off x="2541476" y="4463906"/>
            <a:ext cx="11435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Legend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3" name="TextBox 1192">
            <a:extLst>
              <a:ext uri="{FF2B5EF4-FFF2-40B4-BE49-F238E27FC236}">
                <a16:creationId xmlns:a16="http://schemas.microsoft.com/office/drawing/2014/main" id="{260D4180-A5B1-73D0-91B8-4963B5D3F2AC}"/>
              </a:ext>
            </a:extLst>
          </p:cNvPr>
          <p:cNvSpPr txBox="1"/>
          <p:nvPr/>
        </p:nvSpPr>
        <p:spPr>
          <a:xfrm>
            <a:off x="4475763" y="5099502"/>
            <a:ext cx="208392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Passage node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8" name="TextBox 1197">
            <a:extLst>
              <a:ext uri="{FF2B5EF4-FFF2-40B4-BE49-F238E27FC236}">
                <a16:creationId xmlns:a16="http://schemas.microsoft.com/office/drawing/2014/main" id="{7D13D943-00F7-5439-4739-3B96A2A4D55D}"/>
              </a:ext>
            </a:extLst>
          </p:cNvPr>
          <p:cNvSpPr txBox="1"/>
          <p:nvPr/>
        </p:nvSpPr>
        <p:spPr>
          <a:xfrm>
            <a:off x="7267829" y="5119905"/>
            <a:ext cx="26798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fused 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edges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0" name="TextBox 1199">
            <a:extLst>
              <a:ext uri="{FF2B5EF4-FFF2-40B4-BE49-F238E27FC236}">
                <a16:creationId xmlns:a16="http://schemas.microsoft.com/office/drawing/2014/main" id="{945CAB5C-C6BC-047B-5BE5-3E10475A54DE}"/>
              </a:ext>
            </a:extLst>
          </p:cNvPr>
          <p:cNvSpPr txBox="1"/>
          <p:nvPr/>
        </p:nvSpPr>
        <p:spPr>
          <a:xfrm>
            <a:off x="10560552" y="5105775"/>
            <a:ext cx="27239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 fused 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edges</a:t>
            </a:r>
            <a:endParaRPr lang="ko-K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08" name="그룹 1207">
            <a:extLst>
              <a:ext uri="{FF2B5EF4-FFF2-40B4-BE49-F238E27FC236}">
                <a16:creationId xmlns:a16="http://schemas.microsoft.com/office/drawing/2014/main" id="{18418E69-25D7-4317-F861-B0DAE728FED1}"/>
              </a:ext>
            </a:extLst>
          </p:cNvPr>
          <p:cNvGrpSpPr/>
          <p:nvPr/>
        </p:nvGrpSpPr>
        <p:grpSpPr>
          <a:xfrm>
            <a:off x="281906" y="5153209"/>
            <a:ext cx="651294" cy="308256"/>
            <a:chOff x="2851030" y="2428407"/>
            <a:chExt cx="651294" cy="308256"/>
          </a:xfrm>
        </p:grpSpPr>
        <p:sp>
          <p:nvSpPr>
            <p:cNvPr id="1209" name="양쪽 모서리가 둥근 사각형 1208">
              <a:extLst>
                <a:ext uri="{FF2B5EF4-FFF2-40B4-BE49-F238E27FC236}">
                  <a16:creationId xmlns:a16="http://schemas.microsoft.com/office/drawing/2014/main" id="{149DD308-796F-E350-28A8-D34BEADE49E5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0" name="직사각형 1209">
              <a:extLst>
                <a:ext uri="{FF2B5EF4-FFF2-40B4-BE49-F238E27FC236}">
                  <a16:creationId xmlns:a16="http://schemas.microsoft.com/office/drawing/2014/main" id="{F5674B83-2D13-C6C8-575F-0A76B1B8821F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1" name="직사각형 1210">
              <a:extLst>
                <a:ext uri="{FF2B5EF4-FFF2-40B4-BE49-F238E27FC236}">
                  <a16:creationId xmlns:a16="http://schemas.microsoft.com/office/drawing/2014/main" id="{53870D22-C427-2AD5-5569-B0A963236DB8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2" name="직사각형 1211">
              <a:extLst>
                <a:ext uri="{FF2B5EF4-FFF2-40B4-BE49-F238E27FC236}">
                  <a16:creationId xmlns:a16="http://schemas.microsoft.com/office/drawing/2014/main" id="{D96DBA9F-4D0D-0E75-A535-86BC03E825EE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213" name="그룹 1212">
            <a:extLst>
              <a:ext uri="{FF2B5EF4-FFF2-40B4-BE49-F238E27FC236}">
                <a16:creationId xmlns:a16="http://schemas.microsoft.com/office/drawing/2014/main" id="{77674F7E-757C-7603-EDC3-D1515EAE323C}"/>
              </a:ext>
            </a:extLst>
          </p:cNvPr>
          <p:cNvGrpSpPr/>
          <p:nvPr/>
        </p:nvGrpSpPr>
        <p:grpSpPr>
          <a:xfrm>
            <a:off x="3984189" y="5030132"/>
            <a:ext cx="428272" cy="530271"/>
            <a:chOff x="1362075" y="-541070"/>
            <a:chExt cx="512528" cy="634594"/>
          </a:xfrm>
        </p:grpSpPr>
        <p:sp>
          <p:nvSpPr>
            <p:cNvPr id="1214" name="모서리가 둥근 직사각형 1213">
              <a:extLst>
                <a:ext uri="{FF2B5EF4-FFF2-40B4-BE49-F238E27FC236}">
                  <a16:creationId xmlns:a16="http://schemas.microsoft.com/office/drawing/2014/main" id="{FD6D1F15-E45E-F457-F7DA-02068456CD58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5" name="직사각형 1214">
              <a:extLst>
                <a:ext uri="{FF2B5EF4-FFF2-40B4-BE49-F238E27FC236}">
                  <a16:creationId xmlns:a16="http://schemas.microsoft.com/office/drawing/2014/main" id="{69C92263-C3D4-349F-36D5-FA783B64AB51}"/>
                </a:ext>
              </a:extLst>
            </p:cNvPr>
            <p:cNvSpPr/>
            <p:nvPr/>
          </p:nvSpPr>
          <p:spPr>
            <a:xfrm>
              <a:off x="1613125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6" name="직각 삼각형[R] 1215">
              <a:extLst>
                <a:ext uri="{FF2B5EF4-FFF2-40B4-BE49-F238E27FC236}">
                  <a16:creationId xmlns:a16="http://schemas.microsoft.com/office/drawing/2014/main" id="{186B9DEB-1404-EBE3-6284-567C5DD797A6}"/>
                </a:ext>
              </a:extLst>
            </p:cNvPr>
            <p:cNvSpPr/>
            <p:nvPr/>
          </p:nvSpPr>
          <p:spPr>
            <a:xfrm>
              <a:off x="1615862" y="-490807"/>
              <a:ext cx="202041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217" name="직선 연결선[R] 1216">
              <a:extLst>
                <a:ext uri="{FF2B5EF4-FFF2-40B4-BE49-F238E27FC236}">
                  <a16:creationId xmlns:a16="http://schemas.microsoft.com/office/drawing/2014/main" id="{3ED712A8-5818-562B-62AB-AD372E900FF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직선 연결선[R] 1217">
              <a:extLst>
                <a:ext uri="{FF2B5EF4-FFF2-40B4-BE49-F238E27FC236}">
                  <a16:creationId xmlns:a16="http://schemas.microsoft.com/office/drawing/2014/main" id="{8F8DE04A-88E8-8133-3DD0-655C4C58D58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직선 연결선[R] 1218">
              <a:extLst>
                <a:ext uri="{FF2B5EF4-FFF2-40B4-BE49-F238E27FC236}">
                  <a16:creationId xmlns:a16="http://schemas.microsoft.com/office/drawing/2014/main" id="{1530396A-D661-FD19-088C-D44604FCD54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0" name="직선 연결선[R] 1219">
            <a:extLst>
              <a:ext uri="{FF2B5EF4-FFF2-40B4-BE49-F238E27FC236}">
                <a16:creationId xmlns:a16="http://schemas.microsoft.com/office/drawing/2014/main" id="{F49F72F5-1484-479F-F1F5-169FD1B44CC4}"/>
              </a:ext>
            </a:extLst>
          </p:cNvPr>
          <p:cNvCxnSpPr>
            <a:cxnSpLocks/>
          </p:cNvCxnSpPr>
          <p:nvPr/>
        </p:nvCxnSpPr>
        <p:spPr>
          <a:xfrm>
            <a:off x="6601644" y="5332834"/>
            <a:ext cx="596547" cy="0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2" name="직선 연결선[R] 1221">
            <a:extLst>
              <a:ext uri="{FF2B5EF4-FFF2-40B4-BE49-F238E27FC236}">
                <a16:creationId xmlns:a16="http://schemas.microsoft.com/office/drawing/2014/main" id="{6D464B81-C751-CA8B-41D0-1D796176BC59}"/>
              </a:ext>
            </a:extLst>
          </p:cNvPr>
          <p:cNvCxnSpPr>
            <a:cxnSpLocks/>
          </p:cNvCxnSpPr>
          <p:nvPr/>
        </p:nvCxnSpPr>
        <p:spPr>
          <a:xfrm>
            <a:off x="9989645" y="5321404"/>
            <a:ext cx="621166" cy="0"/>
          </a:xfrm>
          <a:prstGeom prst="line">
            <a:avLst/>
          </a:prstGeom>
          <a:ln w="38100">
            <a:solidFill>
              <a:srgbClr val="FFB34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7" name="직사각형 1226">
            <a:extLst>
              <a:ext uri="{FF2B5EF4-FFF2-40B4-BE49-F238E27FC236}">
                <a16:creationId xmlns:a16="http://schemas.microsoft.com/office/drawing/2014/main" id="{FA8DC69D-FF9B-67B9-6FA2-F21674108021}"/>
              </a:ext>
            </a:extLst>
          </p:cNvPr>
          <p:cNvSpPr/>
          <p:nvPr/>
        </p:nvSpPr>
        <p:spPr>
          <a:xfrm>
            <a:off x="152506" y="4957092"/>
            <a:ext cx="13140584" cy="69919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28" name="모서리가 둥근 사각형 설명선[R] 1227">
            <a:extLst>
              <a:ext uri="{FF2B5EF4-FFF2-40B4-BE49-F238E27FC236}">
                <a16:creationId xmlns:a16="http://schemas.microsoft.com/office/drawing/2014/main" id="{374A6072-F6E2-C06F-9553-176425FB4B06}"/>
              </a:ext>
            </a:extLst>
          </p:cNvPr>
          <p:cNvSpPr/>
          <p:nvPr/>
        </p:nvSpPr>
        <p:spPr>
          <a:xfrm>
            <a:off x="17916214" y="4687349"/>
            <a:ext cx="1089660" cy="749210"/>
          </a:xfrm>
          <a:prstGeom prst="wedgeRoundRectCallout">
            <a:avLst>
              <a:gd name="adj1" fmla="val -33193"/>
              <a:gd name="adj2" fmla="val 74239"/>
              <a:gd name="adj3" fmla="val 16667"/>
            </a:avLst>
          </a:prstGeom>
          <a:solidFill>
            <a:srgbClr val="E3DEFF"/>
          </a:solidFill>
          <a:ln w="57150">
            <a:solidFill>
              <a:srgbClr val="812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801" b="1" dirty="0">
                <a:solidFill>
                  <a:srgbClr val="7047F2"/>
                </a:solidFill>
              </a:rPr>
              <a:t>?</a:t>
            </a:r>
            <a:endParaRPr kumimoji="1" lang="ko-KR" altLang="en-US" sz="4801" b="1" dirty="0">
              <a:solidFill>
                <a:srgbClr val="7047F2"/>
              </a:solidFill>
            </a:endParaRPr>
          </a:p>
        </p:txBody>
      </p:sp>
      <p:cxnSp>
        <p:nvCxnSpPr>
          <p:cNvPr id="1230" name="직선 화살표 연결선 1229">
            <a:extLst>
              <a:ext uri="{FF2B5EF4-FFF2-40B4-BE49-F238E27FC236}">
                <a16:creationId xmlns:a16="http://schemas.microsoft.com/office/drawing/2014/main" id="{3490FFF7-FFF9-70D9-7028-00B8536EF275}"/>
              </a:ext>
            </a:extLst>
          </p:cNvPr>
          <p:cNvCxnSpPr>
            <a:cxnSpLocks/>
          </p:cNvCxnSpPr>
          <p:nvPr/>
        </p:nvCxnSpPr>
        <p:spPr>
          <a:xfrm flipV="1">
            <a:off x="13532598" y="3310956"/>
            <a:ext cx="0" cy="1828502"/>
          </a:xfrm>
          <a:prstGeom prst="straightConnector1">
            <a:avLst/>
          </a:prstGeom>
          <a:ln w="38100">
            <a:solidFill>
              <a:srgbClr val="5858E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3" name="직선 연결선[R] 1232">
            <a:extLst>
              <a:ext uri="{FF2B5EF4-FFF2-40B4-BE49-F238E27FC236}">
                <a16:creationId xmlns:a16="http://schemas.microsoft.com/office/drawing/2014/main" id="{FF6D794A-E17B-8827-FF57-8E67EA210123}"/>
              </a:ext>
            </a:extLst>
          </p:cNvPr>
          <p:cNvCxnSpPr/>
          <p:nvPr/>
        </p:nvCxnSpPr>
        <p:spPr>
          <a:xfrm>
            <a:off x="13532599" y="5139458"/>
            <a:ext cx="4383616" cy="0"/>
          </a:xfrm>
          <a:prstGeom prst="line">
            <a:avLst/>
          </a:prstGeom>
          <a:ln w="38100">
            <a:solidFill>
              <a:srgbClr val="5858E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4" name="직선 화살표 연결선 1233">
            <a:extLst>
              <a:ext uri="{FF2B5EF4-FFF2-40B4-BE49-F238E27FC236}">
                <a16:creationId xmlns:a16="http://schemas.microsoft.com/office/drawing/2014/main" id="{D36476D5-4291-F3F0-FC99-4D164CCDAF15}"/>
              </a:ext>
            </a:extLst>
          </p:cNvPr>
          <p:cNvCxnSpPr>
            <a:cxnSpLocks/>
          </p:cNvCxnSpPr>
          <p:nvPr/>
        </p:nvCxnSpPr>
        <p:spPr>
          <a:xfrm flipV="1">
            <a:off x="18466105" y="3310956"/>
            <a:ext cx="0" cy="1389050"/>
          </a:xfrm>
          <a:prstGeom prst="straightConnector1">
            <a:avLst/>
          </a:prstGeom>
          <a:ln w="38100">
            <a:solidFill>
              <a:srgbClr val="694EF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6" name="직선 화살표 연결선 1235">
            <a:extLst>
              <a:ext uri="{FF2B5EF4-FFF2-40B4-BE49-F238E27FC236}">
                <a16:creationId xmlns:a16="http://schemas.microsoft.com/office/drawing/2014/main" id="{D313BCBE-0DD4-31B2-A483-5A341871DC25}"/>
              </a:ext>
            </a:extLst>
          </p:cNvPr>
          <p:cNvCxnSpPr>
            <a:cxnSpLocks/>
          </p:cNvCxnSpPr>
          <p:nvPr/>
        </p:nvCxnSpPr>
        <p:spPr>
          <a:xfrm flipV="1">
            <a:off x="22849928" y="3295789"/>
            <a:ext cx="0" cy="1828502"/>
          </a:xfrm>
          <a:prstGeom prst="straightConnector1">
            <a:avLst/>
          </a:prstGeom>
          <a:ln w="38100">
            <a:solidFill>
              <a:srgbClr val="6D48F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7" name="직선 연결선[R] 1236">
            <a:extLst>
              <a:ext uri="{FF2B5EF4-FFF2-40B4-BE49-F238E27FC236}">
                <a16:creationId xmlns:a16="http://schemas.microsoft.com/office/drawing/2014/main" id="{6C685893-30FB-DD82-8495-016BFB34A2B3}"/>
              </a:ext>
            </a:extLst>
          </p:cNvPr>
          <p:cNvCxnSpPr>
            <a:cxnSpLocks/>
          </p:cNvCxnSpPr>
          <p:nvPr/>
        </p:nvCxnSpPr>
        <p:spPr>
          <a:xfrm>
            <a:off x="19008366" y="5139458"/>
            <a:ext cx="3860351" cy="0"/>
          </a:xfrm>
          <a:prstGeom prst="line">
            <a:avLst/>
          </a:prstGeom>
          <a:ln w="38100">
            <a:solidFill>
              <a:srgbClr val="6D48F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89AC7EB6-8C83-1316-0D5D-2493E2DFE891}"/>
              </a:ext>
            </a:extLst>
          </p:cNvPr>
          <p:cNvGrpSpPr/>
          <p:nvPr/>
        </p:nvGrpSpPr>
        <p:grpSpPr>
          <a:xfrm>
            <a:off x="23080103" y="3694587"/>
            <a:ext cx="1504558" cy="1044231"/>
            <a:chOff x="22807082" y="114046"/>
            <a:chExt cx="1504558" cy="1044231"/>
          </a:xfrm>
        </p:grpSpPr>
        <p:sp>
          <p:nvSpPr>
            <p:cNvPr id="1240" name="타원 1239">
              <a:extLst>
                <a:ext uri="{FF2B5EF4-FFF2-40B4-BE49-F238E27FC236}">
                  <a16:creationId xmlns:a16="http://schemas.microsoft.com/office/drawing/2014/main" id="{A93294DB-3B0F-38FF-ED14-248BA09CE2FF}"/>
                </a:ext>
              </a:extLst>
            </p:cNvPr>
            <p:cNvSpPr/>
            <p:nvPr/>
          </p:nvSpPr>
          <p:spPr>
            <a:xfrm>
              <a:off x="22807082" y="114046"/>
              <a:ext cx="286489" cy="286489"/>
            </a:xfrm>
            <a:prstGeom prst="ellipse">
              <a:avLst/>
            </a:prstGeom>
            <a:solidFill>
              <a:srgbClr val="6D48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4" name="타원 1243">
              <a:extLst>
                <a:ext uri="{FF2B5EF4-FFF2-40B4-BE49-F238E27FC236}">
                  <a16:creationId xmlns:a16="http://schemas.microsoft.com/office/drawing/2014/main" id="{6AAA88E8-4053-F32D-7DD3-C2BA97B58A9A}"/>
                </a:ext>
              </a:extLst>
            </p:cNvPr>
            <p:cNvSpPr/>
            <p:nvPr/>
          </p:nvSpPr>
          <p:spPr>
            <a:xfrm>
              <a:off x="23542372" y="114046"/>
              <a:ext cx="286489" cy="286489"/>
            </a:xfrm>
            <a:prstGeom prst="ellipse">
              <a:avLst/>
            </a:prstGeom>
            <a:solidFill>
              <a:srgbClr val="6D48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5" name="타원 1244">
              <a:extLst>
                <a:ext uri="{FF2B5EF4-FFF2-40B4-BE49-F238E27FC236}">
                  <a16:creationId xmlns:a16="http://schemas.microsoft.com/office/drawing/2014/main" id="{AFE0EA5D-2C61-8466-D55D-690B7FCD0ABE}"/>
                </a:ext>
              </a:extLst>
            </p:cNvPr>
            <p:cNvSpPr/>
            <p:nvPr/>
          </p:nvSpPr>
          <p:spPr>
            <a:xfrm>
              <a:off x="22807082" y="462838"/>
              <a:ext cx="286489" cy="286489"/>
            </a:xfrm>
            <a:prstGeom prst="ellipse">
              <a:avLst/>
            </a:prstGeom>
            <a:solidFill>
              <a:srgbClr val="6D48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6" name="타원 1245">
              <a:extLst>
                <a:ext uri="{FF2B5EF4-FFF2-40B4-BE49-F238E27FC236}">
                  <a16:creationId xmlns:a16="http://schemas.microsoft.com/office/drawing/2014/main" id="{DB51231C-E46A-F7C1-03E4-D050A5032A67}"/>
                </a:ext>
              </a:extLst>
            </p:cNvPr>
            <p:cNvSpPr/>
            <p:nvPr/>
          </p:nvSpPr>
          <p:spPr>
            <a:xfrm>
              <a:off x="23542372" y="462838"/>
              <a:ext cx="286489" cy="286489"/>
            </a:xfrm>
            <a:prstGeom prst="ellipse">
              <a:avLst/>
            </a:prstGeom>
            <a:solidFill>
              <a:srgbClr val="6D48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47" name="타원 1246">
              <a:extLst>
                <a:ext uri="{FF2B5EF4-FFF2-40B4-BE49-F238E27FC236}">
                  <a16:creationId xmlns:a16="http://schemas.microsoft.com/office/drawing/2014/main" id="{3EC48C96-7436-14CB-D2FD-453A3BCA76C2}"/>
                </a:ext>
              </a:extLst>
            </p:cNvPr>
            <p:cNvSpPr/>
            <p:nvPr/>
          </p:nvSpPr>
          <p:spPr>
            <a:xfrm>
              <a:off x="22807082" y="811630"/>
              <a:ext cx="286489" cy="286489"/>
            </a:xfrm>
            <a:prstGeom prst="ellipse">
              <a:avLst/>
            </a:prstGeom>
            <a:solidFill>
              <a:srgbClr val="6D48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249" name="직선 연결선[R] 1248">
              <a:extLst>
                <a:ext uri="{FF2B5EF4-FFF2-40B4-BE49-F238E27FC236}">
                  <a16:creationId xmlns:a16="http://schemas.microsoft.com/office/drawing/2014/main" id="{E6E43186-D34B-EBD6-C8C5-B9D36A88CEC1}"/>
                </a:ext>
              </a:extLst>
            </p:cNvPr>
            <p:cNvCxnSpPr>
              <a:cxnSpLocks/>
              <a:stCxn id="1240" idx="6"/>
              <a:endCxn id="1244" idx="2"/>
            </p:cNvCxnSpPr>
            <p:nvPr/>
          </p:nvCxnSpPr>
          <p:spPr>
            <a:xfrm>
              <a:off x="23093570" y="257282"/>
              <a:ext cx="448801" cy="0"/>
            </a:xfrm>
            <a:prstGeom prst="line">
              <a:avLst/>
            </a:prstGeom>
            <a:ln w="38100">
              <a:solidFill>
                <a:srgbClr val="6D48F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1" name="직선 연결선[R] 1250">
              <a:extLst>
                <a:ext uri="{FF2B5EF4-FFF2-40B4-BE49-F238E27FC236}">
                  <a16:creationId xmlns:a16="http://schemas.microsoft.com/office/drawing/2014/main" id="{CF95A422-2149-7206-08F2-1043FF20ACCE}"/>
                </a:ext>
              </a:extLst>
            </p:cNvPr>
            <p:cNvCxnSpPr>
              <a:cxnSpLocks/>
              <a:stCxn id="1245" idx="6"/>
              <a:endCxn id="1246" idx="2"/>
            </p:cNvCxnSpPr>
            <p:nvPr/>
          </p:nvCxnSpPr>
          <p:spPr>
            <a:xfrm>
              <a:off x="23093570" y="606074"/>
              <a:ext cx="448801" cy="0"/>
            </a:xfrm>
            <a:prstGeom prst="line">
              <a:avLst/>
            </a:prstGeom>
            <a:ln w="38100">
              <a:solidFill>
                <a:srgbClr val="6D48F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4" name="직선 연결선[R] 1253">
              <a:extLst>
                <a:ext uri="{FF2B5EF4-FFF2-40B4-BE49-F238E27FC236}">
                  <a16:creationId xmlns:a16="http://schemas.microsoft.com/office/drawing/2014/main" id="{FA976314-FD81-598A-7E87-2F6D0E7341E1}"/>
                </a:ext>
              </a:extLst>
            </p:cNvPr>
            <p:cNvCxnSpPr>
              <a:cxnSpLocks/>
              <a:stCxn id="1247" idx="6"/>
              <a:endCxn id="1246" idx="3"/>
            </p:cNvCxnSpPr>
            <p:nvPr/>
          </p:nvCxnSpPr>
          <p:spPr>
            <a:xfrm flipV="1">
              <a:off x="23093562" y="707372"/>
              <a:ext cx="490756" cy="247503"/>
            </a:xfrm>
            <a:prstGeom prst="line">
              <a:avLst/>
            </a:prstGeom>
            <a:ln w="38100">
              <a:solidFill>
                <a:srgbClr val="6D48F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8" name="TextBox 1257">
                  <a:extLst>
                    <a:ext uri="{FF2B5EF4-FFF2-40B4-BE49-F238E27FC236}">
                      <a16:creationId xmlns:a16="http://schemas.microsoft.com/office/drawing/2014/main" id="{56487F4E-D28B-D919-C32B-C18CF38EE149}"/>
                    </a:ext>
                  </a:extLst>
                </p:cNvPr>
                <p:cNvSpPr txBox="1"/>
                <p:nvPr/>
              </p:nvSpPr>
              <p:spPr>
                <a:xfrm>
                  <a:off x="23740971" y="665834"/>
                  <a:ext cx="57066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3200" b="1" i="1">
                            <a:solidFill>
                              <a:srgbClr val="6D48F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𝓜</m:t>
                        </m:r>
                      </m:oMath>
                    </m:oMathPara>
                  </a14:m>
                  <a:endParaRPr kumimoji="1" lang="ko-KR" altLang="en-US" sz="3200" b="1" dirty="0">
                    <a:solidFill>
                      <a:srgbClr val="6D48F2"/>
                    </a:solidFill>
                  </a:endParaRPr>
                </a:p>
              </p:txBody>
            </p:sp>
          </mc:Choice>
          <mc:Fallback>
            <p:sp>
              <p:nvSpPr>
                <p:cNvPr id="1258" name="TextBox 1257">
                  <a:extLst>
                    <a:ext uri="{FF2B5EF4-FFF2-40B4-BE49-F238E27FC236}">
                      <a16:creationId xmlns:a16="http://schemas.microsoft.com/office/drawing/2014/main" id="{56487F4E-D28B-D919-C32B-C18CF38EE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40971" y="665834"/>
                  <a:ext cx="570669" cy="492443"/>
                </a:xfrm>
                <a:prstGeom prst="rect">
                  <a:avLst/>
                </a:prstGeom>
                <a:blipFill>
                  <a:blip r:embed="rId3"/>
                  <a:stretch>
                    <a:fillRect l="-15217" r="-17391"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59" name="직선 화살표 연결선 1258">
            <a:extLst>
              <a:ext uri="{FF2B5EF4-FFF2-40B4-BE49-F238E27FC236}">
                <a16:creationId xmlns:a16="http://schemas.microsoft.com/office/drawing/2014/main" id="{8B9DF420-9D8A-0802-B990-0BCFF07AC93A}"/>
              </a:ext>
            </a:extLst>
          </p:cNvPr>
          <p:cNvCxnSpPr>
            <a:cxnSpLocks/>
          </p:cNvCxnSpPr>
          <p:nvPr/>
        </p:nvCxnSpPr>
        <p:spPr>
          <a:xfrm flipV="1">
            <a:off x="23580943" y="3331211"/>
            <a:ext cx="0" cy="391256"/>
          </a:xfrm>
          <a:prstGeom prst="straightConnector1">
            <a:avLst/>
          </a:prstGeom>
          <a:ln w="38100">
            <a:solidFill>
              <a:srgbClr val="6A4FF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3" name="TextBox 1262">
            <a:extLst>
              <a:ext uri="{FF2B5EF4-FFF2-40B4-BE49-F238E27FC236}">
                <a16:creationId xmlns:a16="http://schemas.microsoft.com/office/drawing/2014/main" id="{FADEBCC7-9D55-A285-DCEF-8C6CC066A96A}"/>
              </a:ext>
            </a:extLst>
          </p:cNvPr>
          <p:cNvSpPr txBox="1"/>
          <p:nvPr/>
        </p:nvSpPr>
        <p:spPr>
          <a:xfrm>
            <a:off x="13672057" y="215734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A5282F-97C5-57C7-D5A0-8F99AF45BCD0}"/>
                  </a:ext>
                </a:extLst>
              </p:cNvPr>
              <p:cNvSpPr txBox="1"/>
              <p:nvPr/>
            </p:nvSpPr>
            <p:spPr>
              <a:xfrm>
                <a:off x="24683690" y="142237"/>
                <a:ext cx="374059" cy="464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i="1" smtClean="0">
                              <a:solidFill>
                                <a:srgbClr val="812CE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solidFill>
                                <a:srgbClr val="812CEF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ko-KR" sz="2800" i="1">
                              <a:solidFill>
                                <a:srgbClr val="812CE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>
                  <a:solidFill>
                    <a:srgbClr val="812CEF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A5282F-97C5-57C7-D5A0-8F99AF45B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690" y="142237"/>
                <a:ext cx="374059" cy="464101"/>
              </a:xfrm>
              <a:prstGeom prst="rect">
                <a:avLst/>
              </a:prstGeom>
              <a:blipFill>
                <a:blip r:embed="rId4"/>
                <a:stretch>
                  <a:fillRect l="-32258" r="-19355" b="-21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AF4587-5665-F62B-D687-CE3A0DADF77E}"/>
                  </a:ext>
                </a:extLst>
              </p:cNvPr>
              <p:cNvSpPr txBox="1"/>
              <p:nvPr/>
            </p:nvSpPr>
            <p:spPr>
              <a:xfrm>
                <a:off x="19811200" y="142237"/>
                <a:ext cx="2815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i="1" smtClean="0">
                              <a:solidFill>
                                <a:srgbClr val="6D48F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solidFill>
                                <a:srgbClr val="6D48F2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ko-KR" sz="2800" i="1">
                              <a:solidFill>
                                <a:srgbClr val="6D48F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>
                  <a:solidFill>
                    <a:srgbClr val="6D48F2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AF4587-5665-F62B-D687-CE3A0DADF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200" y="142237"/>
                <a:ext cx="281518" cy="430887"/>
              </a:xfrm>
              <a:prstGeom prst="rect">
                <a:avLst/>
              </a:prstGeom>
              <a:blipFill>
                <a:blip r:embed="rId5"/>
                <a:stretch>
                  <a:fillRect l="-43478" r="-34783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C8B3D5-0655-B8EC-1131-B18F3A2A8CE1}"/>
                  </a:ext>
                </a:extLst>
              </p:cNvPr>
              <p:cNvSpPr txBox="1"/>
              <p:nvPr/>
            </p:nvSpPr>
            <p:spPr>
              <a:xfrm>
                <a:off x="14942274" y="142237"/>
                <a:ext cx="28151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i="1" smtClean="0">
                              <a:solidFill>
                                <a:srgbClr val="6A4FF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solidFill>
                                <a:srgbClr val="6A4FF3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ko-KR" sz="2800" i="1">
                              <a:solidFill>
                                <a:srgbClr val="6A4FF3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>
                  <a:solidFill>
                    <a:srgbClr val="6A4FF3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C8B3D5-0655-B8EC-1131-B18F3A2A8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2274" y="142237"/>
                <a:ext cx="281518" cy="430887"/>
              </a:xfrm>
              <a:prstGeom prst="rect">
                <a:avLst/>
              </a:prstGeom>
              <a:blipFill>
                <a:blip r:embed="rId6"/>
                <a:stretch>
                  <a:fillRect l="-43478" r="-43478"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7B1E8E-110F-B00E-0500-B2A7E01C082B}"/>
                  </a:ext>
                </a:extLst>
              </p:cNvPr>
              <p:cNvSpPr txBox="1"/>
              <p:nvPr/>
            </p:nvSpPr>
            <p:spPr>
              <a:xfrm>
                <a:off x="4150948" y="233696"/>
                <a:ext cx="52143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i="1" smtClean="0">
                              <a:solidFill>
                                <a:srgbClr val="5E5EF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solidFill>
                                <a:srgbClr val="5E5EF6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ko-KR" sz="2800" i="1">
                              <a:solidFill>
                                <a:srgbClr val="5E5EF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>
                  <a:solidFill>
                    <a:srgbClr val="5E5EF6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7B1E8E-110F-B00E-0500-B2A7E01C0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48" y="233696"/>
                <a:ext cx="521436" cy="430887"/>
              </a:xfrm>
              <a:prstGeom prst="rect">
                <a:avLst/>
              </a:prstGeom>
              <a:blipFill>
                <a:blip r:embed="rId7"/>
                <a:stretch>
                  <a:fillRect l="-11905" r="-2381" b="-1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0AC2C0-F4F7-2C46-A2CF-26644D03CEDF}"/>
                  </a:ext>
                </a:extLst>
              </p:cNvPr>
              <p:cNvSpPr txBox="1"/>
              <p:nvPr/>
            </p:nvSpPr>
            <p:spPr>
              <a:xfrm>
                <a:off x="198452" y="225565"/>
                <a:ext cx="7635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i="1" smtClean="0">
                              <a:solidFill>
                                <a:srgbClr val="4476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b="0" i="1">
                              <a:solidFill>
                                <a:srgbClr val="4476FA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kumimoji="1" lang="en-US" altLang="ko-KR" sz="2800" b="0" i="1">
                              <a:solidFill>
                                <a:srgbClr val="4476FA"/>
                              </a:solidFill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>
                  <a:solidFill>
                    <a:srgbClr val="4476FA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0AC2C0-F4F7-2C46-A2CF-26644D03C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52" y="225565"/>
                <a:ext cx="763507" cy="430887"/>
              </a:xfrm>
              <a:prstGeom prst="rect">
                <a:avLst/>
              </a:prstGeom>
              <a:blipFill>
                <a:blip r:embed="rId8"/>
                <a:stretch>
                  <a:fillRect l="-11475" r="-4918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DD4A3-273F-F76A-F6A7-38714096518E}"/>
                  </a:ext>
                </a:extLst>
              </p:cNvPr>
              <p:cNvSpPr txBox="1"/>
              <p:nvPr/>
            </p:nvSpPr>
            <p:spPr>
              <a:xfrm>
                <a:off x="27276934" y="163502"/>
                <a:ext cx="281518" cy="464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800" i="1" smtClean="0">
                              <a:solidFill>
                                <a:srgbClr val="6D48F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800" i="1">
                              <a:solidFill>
                                <a:srgbClr val="6D48F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ℇ</m:t>
                          </m:r>
                        </m:e>
                        <m:sub>
                          <m:r>
                            <a:rPr kumimoji="1" lang="en-US" altLang="ko-KR" sz="2800" i="1">
                              <a:solidFill>
                                <a:srgbClr val="6D48F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ko-KR" altLang="en-US" sz="2800" dirty="0">
                  <a:solidFill>
                    <a:srgbClr val="6D48F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DD4A3-273F-F76A-F6A7-387140965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6934" y="163502"/>
                <a:ext cx="281518" cy="464101"/>
              </a:xfrm>
              <a:prstGeom prst="rect">
                <a:avLst/>
              </a:prstGeom>
              <a:blipFill>
                <a:blip r:embed="rId9"/>
                <a:stretch>
                  <a:fillRect l="-47826" r="-56522" b="-184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8B00DBC5-B94A-475E-8F8C-8897C76CE8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773" y="1125166"/>
            <a:ext cx="589694" cy="67426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A5C7B3F-747A-2C5B-158C-20FFD467B838}"/>
              </a:ext>
            </a:extLst>
          </p:cNvPr>
          <p:cNvGrpSpPr/>
          <p:nvPr/>
        </p:nvGrpSpPr>
        <p:grpSpPr>
          <a:xfrm>
            <a:off x="7874654" y="2015350"/>
            <a:ext cx="589347" cy="729706"/>
            <a:chOff x="1362075" y="-541070"/>
            <a:chExt cx="512530" cy="634594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C8BF206F-68C7-F839-C8CD-47BB4AC02F05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CF70F81-44A6-3D4F-5B0C-0E7592FE5527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각 삼각형[R] 16">
              <a:extLst>
                <a:ext uri="{FF2B5EF4-FFF2-40B4-BE49-F238E27FC236}">
                  <a16:creationId xmlns:a16="http://schemas.microsoft.com/office/drawing/2014/main" id="{CC3C732B-5763-84B9-596C-BAD3D1742CFB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CC77597D-AA1F-5620-F1A1-2CF31D2FF169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E70529E6-352D-E5AF-3976-D9C6990ADCD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33157BCB-C164-DFE4-5017-82EF524006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F1D3A1E-130C-6AA2-1F5D-02B650BDE7D0}"/>
              </a:ext>
            </a:extLst>
          </p:cNvPr>
          <p:cNvGrpSpPr/>
          <p:nvPr/>
        </p:nvGrpSpPr>
        <p:grpSpPr>
          <a:xfrm>
            <a:off x="6886728" y="2239409"/>
            <a:ext cx="651294" cy="308256"/>
            <a:chOff x="2851030" y="2428407"/>
            <a:chExt cx="651294" cy="308256"/>
          </a:xfrm>
        </p:grpSpPr>
        <p:sp>
          <p:nvSpPr>
            <p:cNvPr id="22" name="양쪽 모서리가 둥근 사각형 21">
              <a:extLst>
                <a:ext uri="{FF2B5EF4-FFF2-40B4-BE49-F238E27FC236}">
                  <a16:creationId xmlns:a16="http://schemas.microsoft.com/office/drawing/2014/main" id="{EB26B45D-E461-776A-D759-20DB0C95FF5D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8BC43E2-CA63-BD0A-EFBA-D5455458E95F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0FE2F43-2F05-DC2D-9548-6EA1736EF5F2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AFB9AC5-04CF-61B7-1513-4ECCE770C5F6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39ACF88B-22A7-0194-C0AB-187F77803639}"/>
              </a:ext>
            </a:extLst>
          </p:cNvPr>
          <p:cNvCxnSpPr>
            <a:cxnSpLocks/>
            <a:stCxn id="22" idx="0"/>
            <a:endCxn id="15" idx="1"/>
          </p:cNvCxnSpPr>
          <p:nvPr/>
        </p:nvCxnSpPr>
        <p:spPr>
          <a:xfrm flipV="1">
            <a:off x="7538022" y="2393283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1F8FC76-2179-A5DC-0FE5-64E952A88FC5}"/>
              </a:ext>
            </a:extLst>
          </p:cNvPr>
          <p:cNvGrpSpPr/>
          <p:nvPr/>
        </p:nvGrpSpPr>
        <p:grpSpPr>
          <a:xfrm>
            <a:off x="9606810" y="2015350"/>
            <a:ext cx="589347" cy="729706"/>
            <a:chOff x="1362075" y="-541070"/>
            <a:chExt cx="512530" cy="634594"/>
          </a:xfrm>
        </p:grpSpPr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B155406E-A8F4-017D-57CA-A4CFE8C6A3F2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580D8EC-8744-E3E5-4081-0989F363165E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직각 삼각형[R] 33">
              <a:extLst>
                <a:ext uri="{FF2B5EF4-FFF2-40B4-BE49-F238E27FC236}">
                  <a16:creationId xmlns:a16="http://schemas.microsoft.com/office/drawing/2014/main" id="{D18F17A5-6310-2858-A914-4E5E5598E2F7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7D915186-1F5C-B802-349F-2304134A70B7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848888E1-9F7D-674B-7564-1B6CED56023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063DAB76-CFED-E08A-BB42-A740D688F855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31636B4-0FD2-CF3F-451F-E24A04DC4D12}"/>
              </a:ext>
            </a:extLst>
          </p:cNvPr>
          <p:cNvGrpSpPr/>
          <p:nvPr/>
        </p:nvGrpSpPr>
        <p:grpSpPr>
          <a:xfrm>
            <a:off x="8618884" y="2239409"/>
            <a:ext cx="651294" cy="308256"/>
            <a:chOff x="2851030" y="2428407"/>
            <a:chExt cx="651294" cy="308256"/>
          </a:xfrm>
        </p:grpSpPr>
        <p:sp>
          <p:nvSpPr>
            <p:cNvPr id="40" name="양쪽 모서리가 둥근 사각형 39">
              <a:extLst>
                <a:ext uri="{FF2B5EF4-FFF2-40B4-BE49-F238E27FC236}">
                  <a16:creationId xmlns:a16="http://schemas.microsoft.com/office/drawing/2014/main" id="{F9EB202A-8312-C8B7-8FBC-B9582356AF41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A097C28-F07E-A662-9799-9AF789F9A0D6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C7CABC8-C0B3-1A4D-BE2A-F3B0721E0BBB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2170377-AF45-928C-181B-4A60A36E6248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70A76368-2343-83E1-1593-70217738FCA5}"/>
              </a:ext>
            </a:extLst>
          </p:cNvPr>
          <p:cNvCxnSpPr>
            <a:cxnSpLocks/>
            <a:stCxn id="40" idx="0"/>
            <a:endCxn id="32" idx="1"/>
          </p:cNvCxnSpPr>
          <p:nvPr/>
        </p:nvCxnSpPr>
        <p:spPr>
          <a:xfrm flipV="1">
            <a:off x="9270178" y="2393283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60238D9-C6AD-B6C1-6325-5E4B33E4C9C0}"/>
              </a:ext>
            </a:extLst>
          </p:cNvPr>
          <p:cNvGrpSpPr/>
          <p:nvPr/>
        </p:nvGrpSpPr>
        <p:grpSpPr>
          <a:xfrm>
            <a:off x="11353834" y="2015350"/>
            <a:ext cx="589347" cy="729706"/>
            <a:chOff x="1362075" y="-541070"/>
            <a:chExt cx="512530" cy="634594"/>
          </a:xfrm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D5ADE8E5-32B5-80E1-5DDD-1873D0BE8FAE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4B3F24A-D1B1-340F-9F1C-E938715CE13B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직각 삼각형[R] 48">
              <a:extLst>
                <a:ext uri="{FF2B5EF4-FFF2-40B4-BE49-F238E27FC236}">
                  <a16:creationId xmlns:a16="http://schemas.microsoft.com/office/drawing/2014/main" id="{96CD15FD-E4A9-F9EF-5319-346DC1C44E43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1406A26D-1575-F2F9-056F-05267D3E44F4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3A3F96FA-656F-3C58-D791-6E3C980EE61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23CCC78B-2A3C-7084-0D34-60D1657806BE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99B2E81-DF2C-F7AD-EFE5-25B3ECEDC07C}"/>
              </a:ext>
            </a:extLst>
          </p:cNvPr>
          <p:cNvGrpSpPr/>
          <p:nvPr/>
        </p:nvGrpSpPr>
        <p:grpSpPr>
          <a:xfrm>
            <a:off x="10365908" y="2239409"/>
            <a:ext cx="651294" cy="308256"/>
            <a:chOff x="2851030" y="2428407"/>
            <a:chExt cx="651294" cy="308256"/>
          </a:xfrm>
        </p:grpSpPr>
        <p:sp>
          <p:nvSpPr>
            <p:cNvPr id="54" name="양쪽 모서리가 둥근 사각형 53">
              <a:extLst>
                <a:ext uri="{FF2B5EF4-FFF2-40B4-BE49-F238E27FC236}">
                  <a16:creationId xmlns:a16="http://schemas.microsoft.com/office/drawing/2014/main" id="{14EF327B-DB1A-EB9E-77BB-DB0EC8B3170A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A911C71-FD11-2AF5-1957-9035FF06175B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AE3462D-38E6-12B5-17CC-66C3369EDB76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77EBC21-469D-C32E-E033-2BEAE60DC00A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5DFD9CF1-FEF5-1951-8B04-004E916BD1D5}"/>
              </a:ext>
            </a:extLst>
          </p:cNvPr>
          <p:cNvCxnSpPr>
            <a:cxnSpLocks/>
            <a:stCxn id="54" idx="0"/>
            <a:endCxn id="47" idx="1"/>
          </p:cNvCxnSpPr>
          <p:nvPr/>
        </p:nvCxnSpPr>
        <p:spPr>
          <a:xfrm flipV="1">
            <a:off x="11017202" y="2393283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F44632E-6351-9A87-8A5A-AFBBCE7655ED}"/>
              </a:ext>
            </a:extLst>
          </p:cNvPr>
          <p:cNvGrpSpPr/>
          <p:nvPr/>
        </p:nvGrpSpPr>
        <p:grpSpPr>
          <a:xfrm>
            <a:off x="7874654" y="2937184"/>
            <a:ext cx="589347" cy="729706"/>
            <a:chOff x="1362075" y="-541070"/>
            <a:chExt cx="512530" cy="634594"/>
          </a:xfrm>
        </p:grpSpPr>
        <p:sp>
          <p:nvSpPr>
            <p:cNvPr id="60" name="모서리가 둥근 직사각형 59">
              <a:extLst>
                <a:ext uri="{FF2B5EF4-FFF2-40B4-BE49-F238E27FC236}">
                  <a16:creationId xmlns:a16="http://schemas.microsoft.com/office/drawing/2014/main" id="{3B9A6BC9-032A-A286-46E4-AB17C0ED6D5E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54E3642-4BCB-D260-920F-815FF4F179B6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직각 삼각형[R] 61">
              <a:extLst>
                <a:ext uri="{FF2B5EF4-FFF2-40B4-BE49-F238E27FC236}">
                  <a16:creationId xmlns:a16="http://schemas.microsoft.com/office/drawing/2014/main" id="{9D5C33C3-3960-6B9C-3CD2-62FA9AC25A2F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54CBAAEC-2BBB-503B-D97C-F3341F9B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C739335A-9509-38FC-2076-209D19C811F8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F61EF09E-7AF4-C262-10A4-42805122B65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85B3CF7-9453-E355-F128-C374EF593AFB}"/>
              </a:ext>
            </a:extLst>
          </p:cNvPr>
          <p:cNvGrpSpPr/>
          <p:nvPr/>
        </p:nvGrpSpPr>
        <p:grpSpPr>
          <a:xfrm>
            <a:off x="6886728" y="3161243"/>
            <a:ext cx="651294" cy="308256"/>
            <a:chOff x="2851030" y="2428407"/>
            <a:chExt cx="651294" cy="308256"/>
          </a:xfrm>
        </p:grpSpPr>
        <p:sp>
          <p:nvSpPr>
            <p:cNvPr id="68" name="양쪽 모서리가 둥근 사각형 67">
              <a:extLst>
                <a:ext uri="{FF2B5EF4-FFF2-40B4-BE49-F238E27FC236}">
                  <a16:creationId xmlns:a16="http://schemas.microsoft.com/office/drawing/2014/main" id="{7F4F6D78-2613-85EF-FA45-AE1D17AFD7D8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B3194E2-B64A-5F62-8CDE-4D8B25B07C13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1642B75-6CBC-ADA3-706C-04CDD2278270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8DC4D3B-4A42-9B64-75FB-68A875A8BC3E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AC5F00E0-9F2F-C9C1-647C-4FE1C8552DFD}"/>
              </a:ext>
            </a:extLst>
          </p:cNvPr>
          <p:cNvCxnSpPr>
            <a:cxnSpLocks/>
            <a:stCxn id="68" idx="0"/>
            <a:endCxn id="60" idx="1"/>
          </p:cNvCxnSpPr>
          <p:nvPr/>
        </p:nvCxnSpPr>
        <p:spPr>
          <a:xfrm flipV="1">
            <a:off x="7538022" y="3315117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83C8F97-1A75-2B1B-0977-A4768EB42B08}"/>
              </a:ext>
            </a:extLst>
          </p:cNvPr>
          <p:cNvGrpSpPr/>
          <p:nvPr/>
        </p:nvGrpSpPr>
        <p:grpSpPr>
          <a:xfrm>
            <a:off x="9606810" y="2937184"/>
            <a:ext cx="589347" cy="729706"/>
            <a:chOff x="1362075" y="-541070"/>
            <a:chExt cx="512530" cy="634594"/>
          </a:xfrm>
        </p:grpSpPr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417C47A2-9C93-C81C-8193-1D34C57B13B5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6024438-51E1-4EF8-3F02-3B23D1ADC41D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직각 삼각형[R] 75">
              <a:extLst>
                <a:ext uri="{FF2B5EF4-FFF2-40B4-BE49-F238E27FC236}">
                  <a16:creationId xmlns:a16="http://schemas.microsoft.com/office/drawing/2014/main" id="{D250C71C-645F-55B8-BF13-5EA57DBD2AB1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9E691D4D-3D14-E66D-8E78-726BB19C424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1303B283-D58A-A64E-09B0-E4C700E32413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78">
              <a:extLst>
                <a:ext uri="{FF2B5EF4-FFF2-40B4-BE49-F238E27FC236}">
                  <a16:creationId xmlns:a16="http://schemas.microsoft.com/office/drawing/2014/main" id="{A0AB18A6-0E6E-7D89-680C-14B2E7AA24FC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6D10216-F16F-4F33-9F00-6A8EA663C6DD}"/>
              </a:ext>
            </a:extLst>
          </p:cNvPr>
          <p:cNvGrpSpPr/>
          <p:nvPr/>
        </p:nvGrpSpPr>
        <p:grpSpPr>
          <a:xfrm>
            <a:off x="8618884" y="3161243"/>
            <a:ext cx="651294" cy="308256"/>
            <a:chOff x="2851030" y="2428407"/>
            <a:chExt cx="651294" cy="308256"/>
          </a:xfrm>
        </p:grpSpPr>
        <p:sp>
          <p:nvSpPr>
            <p:cNvPr id="81" name="양쪽 모서리가 둥근 사각형 80">
              <a:extLst>
                <a:ext uri="{FF2B5EF4-FFF2-40B4-BE49-F238E27FC236}">
                  <a16:creationId xmlns:a16="http://schemas.microsoft.com/office/drawing/2014/main" id="{2927D43E-D028-F78A-50BF-8E74DCE5CAAA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0DC9D26-F0A4-7CF6-9C2E-90565C48E755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DF48992-231E-7CC3-2DBB-07B80A1F5869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90E75CA-4D9D-19BF-B9AA-269622067893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2B0E2456-111A-6336-4ABA-840A5A455586}"/>
              </a:ext>
            </a:extLst>
          </p:cNvPr>
          <p:cNvCxnSpPr>
            <a:cxnSpLocks/>
            <a:stCxn id="81" idx="0"/>
            <a:endCxn id="74" idx="1"/>
          </p:cNvCxnSpPr>
          <p:nvPr/>
        </p:nvCxnSpPr>
        <p:spPr>
          <a:xfrm flipV="1">
            <a:off x="9270178" y="3315117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D034563-6986-B063-5A83-3509A3FF88D4}"/>
              </a:ext>
            </a:extLst>
          </p:cNvPr>
          <p:cNvGrpSpPr/>
          <p:nvPr/>
        </p:nvGrpSpPr>
        <p:grpSpPr>
          <a:xfrm>
            <a:off x="11353834" y="2937184"/>
            <a:ext cx="589347" cy="729706"/>
            <a:chOff x="1362075" y="-541070"/>
            <a:chExt cx="512530" cy="634594"/>
          </a:xfrm>
        </p:grpSpPr>
        <p:sp>
          <p:nvSpPr>
            <p:cNvPr id="87" name="모서리가 둥근 직사각형 86">
              <a:extLst>
                <a:ext uri="{FF2B5EF4-FFF2-40B4-BE49-F238E27FC236}">
                  <a16:creationId xmlns:a16="http://schemas.microsoft.com/office/drawing/2014/main" id="{CC154949-70F1-DC9A-F7A6-E8AA27818CA3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7C31E21-DEBE-1C9D-C9BB-71CA2F1EC7A6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9" name="직각 삼각형[R] 88">
              <a:extLst>
                <a:ext uri="{FF2B5EF4-FFF2-40B4-BE49-F238E27FC236}">
                  <a16:creationId xmlns:a16="http://schemas.microsoft.com/office/drawing/2014/main" id="{B991914F-132B-13A1-48B0-C339733DEBAB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90" name="직선 연결선[R] 89">
              <a:extLst>
                <a:ext uri="{FF2B5EF4-FFF2-40B4-BE49-F238E27FC236}">
                  <a16:creationId xmlns:a16="http://schemas.microsoft.com/office/drawing/2014/main" id="{4E52E012-CA6D-6BCA-F1ED-53937228481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956D5797-E41E-D71B-E37C-9002CEF178AE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C17FD1D9-E94D-DD9A-CC10-FD52EFA74232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DF8B65D-0088-5684-B5A7-2FE49C20D631}"/>
              </a:ext>
            </a:extLst>
          </p:cNvPr>
          <p:cNvGrpSpPr/>
          <p:nvPr/>
        </p:nvGrpSpPr>
        <p:grpSpPr>
          <a:xfrm>
            <a:off x="10365908" y="3161243"/>
            <a:ext cx="651294" cy="308256"/>
            <a:chOff x="2851030" y="2428407"/>
            <a:chExt cx="651294" cy="308256"/>
          </a:xfrm>
        </p:grpSpPr>
        <p:sp>
          <p:nvSpPr>
            <p:cNvPr id="95" name="양쪽 모서리가 둥근 사각형 94">
              <a:extLst>
                <a:ext uri="{FF2B5EF4-FFF2-40B4-BE49-F238E27FC236}">
                  <a16:creationId xmlns:a16="http://schemas.microsoft.com/office/drawing/2014/main" id="{3884DAF1-8602-4AFC-B0C7-1DAD94FF20FC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23E033E-67CB-E06B-9F53-641C6AA06A33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FF50800-D53E-93E2-AB8D-F2F170E59D43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3EDE542-BACF-2D25-A8F2-1856A34E80D9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F1619381-AA26-4EC2-AA33-F2A8FA9AA88C}"/>
              </a:ext>
            </a:extLst>
          </p:cNvPr>
          <p:cNvCxnSpPr>
            <a:cxnSpLocks/>
            <a:stCxn id="95" idx="0"/>
            <a:endCxn id="87" idx="1"/>
          </p:cNvCxnSpPr>
          <p:nvPr/>
        </p:nvCxnSpPr>
        <p:spPr>
          <a:xfrm flipV="1">
            <a:off x="11017202" y="3315117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471FBC0-145B-2057-2615-1C0064B079A1}"/>
              </a:ext>
            </a:extLst>
          </p:cNvPr>
          <p:cNvGrpSpPr/>
          <p:nvPr/>
        </p:nvGrpSpPr>
        <p:grpSpPr>
          <a:xfrm>
            <a:off x="7874654" y="3888755"/>
            <a:ext cx="589347" cy="729706"/>
            <a:chOff x="1362075" y="-541070"/>
            <a:chExt cx="512530" cy="634594"/>
          </a:xfrm>
        </p:grpSpPr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C0CC8039-993A-8F80-0FB1-8127A5E3FB4D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34F6CB1-3501-D328-2BAA-980F0E1190D2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0" name="직각 삼각형[R] 109">
              <a:extLst>
                <a:ext uri="{FF2B5EF4-FFF2-40B4-BE49-F238E27FC236}">
                  <a16:creationId xmlns:a16="http://schemas.microsoft.com/office/drawing/2014/main" id="{0E948126-B9AD-20D6-FE21-A7B4ADF6D53D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3CAA54C9-97F5-65E2-E059-59B7E7D6F88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BB117934-933A-A178-E1FE-28A11733120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FD52970F-9C35-37C9-6467-F6971800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F176123-47A9-A93A-EA3A-31AD4A947FB5}"/>
              </a:ext>
            </a:extLst>
          </p:cNvPr>
          <p:cNvGrpSpPr/>
          <p:nvPr/>
        </p:nvGrpSpPr>
        <p:grpSpPr>
          <a:xfrm>
            <a:off x="6886728" y="4112814"/>
            <a:ext cx="651294" cy="308256"/>
            <a:chOff x="2851030" y="2428407"/>
            <a:chExt cx="651294" cy="308256"/>
          </a:xfrm>
        </p:grpSpPr>
        <p:sp>
          <p:nvSpPr>
            <p:cNvPr id="115" name="양쪽 모서리가 둥근 사각형 114">
              <a:extLst>
                <a:ext uri="{FF2B5EF4-FFF2-40B4-BE49-F238E27FC236}">
                  <a16:creationId xmlns:a16="http://schemas.microsoft.com/office/drawing/2014/main" id="{5018282E-4988-4BD4-8938-FA5E5C0B1D0C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E166B28-CF9F-7B6A-66E4-199E6EF3F052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CCFEBB7-065D-485F-CA44-AA5D6BC66CC3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12D16A2-C4C8-979E-3B6E-75C4718A1838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45" name="직선 연결선[R] 144">
            <a:extLst>
              <a:ext uri="{FF2B5EF4-FFF2-40B4-BE49-F238E27FC236}">
                <a16:creationId xmlns:a16="http://schemas.microsoft.com/office/drawing/2014/main" id="{C09DE557-8266-B626-0892-B04BE512A075}"/>
              </a:ext>
            </a:extLst>
          </p:cNvPr>
          <p:cNvCxnSpPr>
            <a:cxnSpLocks/>
            <a:stCxn id="115" idx="0"/>
            <a:endCxn id="108" idx="1"/>
          </p:cNvCxnSpPr>
          <p:nvPr/>
        </p:nvCxnSpPr>
        <p:spPr>
          <a:xfrm flipV="1">
            <a:off x="7538022" y="4266688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2593BFB2-E4EA-397A-4D43-96E7321F0651}"/>
              </a:ext>
            </a:extLst>
          </p:cNvPr>
          <p:cNvGrpSpPr/>
          <p:nvPr/>
        </p:nvGrpSpPr>
        <p:grpSpPr>
          <a:xfrm>
            <a:off x="9606810" y="3888755"/>
            <a:ext cx="589347" cy="729706"/>
            <a:chOff x="1362075" y="-541070"/>
            <a:chExt cx="512530" cy="634594"/>
          </a:xfrm>
        </p:grpSpPr>
        <p:sp>
          <p:nvSpPr>
            <p:cNvPr id="147" name="모서리가 둥근 직사각형 146">
              <a:extLst>
                <a:ext uri="{FF2B5EF4-FFF2-40B4-BE49-F238E27FC236}">
                  <a16:creationId xmlns:a16="http://schemas.microsoft.com/office/drawing/2014/main" id="{16614E1F-A96E-8C72-5251-DF7EDE8A67CA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350C1E6-6A18-D9EA-675E-DB98E6DB7620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9" name="직각 삼각형[R] 148">
              <a:extLst>
                <a:ext uri="{FF2B5EF4-FFF2-40B4-BE49-F238E27FC236}">
                  <a16:creationId xmlns:a16="http://schemas.microsoft.com/office/drawing/2014/main" id="{EAEA9E6D-47C9-D6EE-A212-3081CEC3322F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52" name="직선 연결선[R] 151">
              <a:extLst>
                <a:ext uri="{FF2B5EF4-FFF2-40B4-BE49-F238E27FC236}">
                  <a16:creationId xmlns:a16="http://schemas.microsoft.com/office/drawing/2014/main" id="{91F7713F-C526-DAF6-106A-351B43507FCA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[R] 152">
              <a:extLst>
                <a:ext uri="{FF2B5EF4-FFF2-40B4-BE49-F238E27FC236}">
                  <a16:creationId xmlns:a16="http://schemas.microsoft.com/office/drawing/2014/main" id="{FA4400D6-B2F3-1A3B-C1B7-0FC131C8DE6B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[R] 159">
              <a:extLst>
                <a:ext uri="{FF2B5EF4-FFF2-40B4-BE49-F238E27FC236}">
                  <a16:creationId xmlns:a16="http://schemas.microsoft.com/office/drawing/2014/main" id="{C2CE0C2B-ED6E-C4A7-DF07-E16AC6E6EBA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63854B5F-DA75-61CC-1F04-033F5E838B15}"/>
              </a:ext>
            </a:extLst>
          </p:cNvPr>
          <p:cNvGrpSpPr/>
          <p:nvPr/>
        </p:nvGrpSpPr>
        <p:grpSpPr>
          <a:xfrm>
            <a:off x="8618884" y="4112814"/>
            <a:ext cx="651294" cy="308256"/>
            <a:chOff x="2851030" y="2428407"/>
            <a:chExt cx="651294" cy="308256"/>
          </a:xfrm>
        </p:grpSpPr>
        <p:sp>
          <p:nvSpPr>
            <p:cNvPr id="165" name="양쪽 모서리가 둥근 사각형 164">
              <a:extLst>
                <a:ext uri="{FF2B5EF4-FFF2-40B4-BE49-F238E27FC236}">
                  <a16:creationId xmlns:a16="http://schemas.microsoft.com/office/drawing/2014/main" id="{DA09797D-31B5-68B9-B7C8-FEF732E79FFA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197E7E3-05A2-B13A-8D63-4E24227E2495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A0AD24CD-C48F-2FB4-5857-C6273D0337F2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4F98A9A-7E21-287C-791D-AC5B90414FD3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79" name="직선 연결선[R] 178">
            <a:extLst>
              <a:ext uri="{FF2B5EF4-FFF2-40B4-BE49-F238E27FC236}">
                <a16:creationId xmlns:a16="http://schemas.microsoft.com/office/drawing/2014/main" id="{6497A88C-1415-A28A-B26D-A2E71CBD94A9}"/>
              </a:ext>
            </a:extLst>
          </p:cNvPr>
          <p:cNvCxnSpPr>
            <a:cxnSpLocks/>
            <a:stCxn id="165" idx="0"/>
            <a:endCxn id="147" idx="1"/>
          </p:cNvCxnSpPr>
          <p:nvPr/>
        </p:nvCxnSpPr>
        <p:spPr>
          <a:xfrm flipV="1">
            <a:off x="9270178" y="4266688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7FD1BEE9-BD42-D98D-9E25-E6A78937A116}"/>
              </a:ext>
            </a:extLst>
          </p:cNvPr>
          <p:cNvGrpSpPr/>
          <p:nvPr/>
        </p:nvGrpSpPr>
        <p:grpSpPr>
          <a:xfrm>
            <a:off x="11353834" y="3888755"/>
            <a:ext cx="589347" cy="729706"/>
            <a:chOff x="1362075" y="-541070"/>
            <a:chExt cx="512530" cy="634594"/>
          </a:xfrm>
        </p:grpSpPr>
        <p:sp>
          <p:nvSpPr>
            <p:cNvPr id="185" name="모서리가 둥근 직사각형 184">
              <a:extLst>
                <a:ext uri="{FF2B5EF4-FFF2-40B4-BE49-F238E27FC236}">
                  <a16:creationId xmlns:a16="http://schemas.microsoft.com/office/drawing/2014/main" id="{858B5EB7-DA51-ED83-666C-79F2D5725FA3}"/>
                </a:ext>
              </a:extLst>
            </p:cNvPr>
            <p:cNvSpPr/>
            <p:nvPr/>
          </p:nvSpPr>
          <p:spPr>
            <a:xfrm>
              <a:off x="1362075" y="-518320"/>
              <a:ext cx="487373" cy="611844"/>
            </a:xfrm>
            <a:prstGeom prst="roundRect">
              <a:avLst/>
            </a:prstGeom>
            <a:solidFill>
              <a:srgbClr val="FFFFB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260548-C3E4-0774-3E5D-AF90A06501C1}"/>
                </a:ext>
              </a:extLst>
            </p:cNvPr>
            <p:cNvSpPr/>
            <p:nvPr/>
          </p:nvSpPr>
          <p:spPr>
            <a:xfrm>
              <a:off x="1613127" y="-541070"/>
              <a:ext cx="261478" cy="237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4" name="직각 삼각형[R] 223">
              <a:extLst>
                <a:ext uri="{FF2B5EF4-FFF2-40B4-BE49-F238E27FC236}">
                  <a16:creationId xmlns:a16="http://schemas.microsoft.com/office/drawing/2014/main" id="{976BF56A-C0AB-C31C-010C-4E895A8C52F0}"/>
                </a:ext>
              </a:extLst>
            </p:cNvPr>
            <p:cNvSpPr/>
            <p:nvPr/>
          </p:nvSpPr>
          <p:spPr>
            <a:xfrm>
              <a:off x="1625995" y="-500940"/>
              <a:ext cx="202042" cy="182623"/>
            </a:xfrm>
            <a:prstGeom prst="rtTriangle">
              <a:avLst/>
            </a:prstGeom>
            <a:solidFill>
              <a:srgbClr val="FFF19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241" name="직선 연결선[R] 240">
              <a:extLst>
                <a:ext uri="{FF2B5EF4-FFF2-40B4-BE49-F238E27FC236}">
                  <a16:creationId xmlns:a16="http://schemas.microsoft.com/office/drawing/2014/main" id="{62CA00AF-770C-9842-62EA-674247C8E28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356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[R] 241">
              <a:extLst>
                <a:ext uri="{FF2B5EF4-FFF2-40B4-BE49-F238E27FC236}">
                  <a16:creationId xmlns:a16="http://schemas.microsoft.com/office/drawing/2014/main" id="{35F317FE-AA74-4A61-501C-868439EB0BE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13400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[R] 249">
              <a:extLst>
                <a:ext uri="{FF2B5EF4-FFF2-40B4-BE49-F238E27FC236}">
                  <a16:creationId xmlns:a16="http://schemas.microsoft.com/office/drawing/2014/main" id="{399DB5DB-A57C-3631-8AEA-D15D9BE18D36}"/>
                </a:ext>
              </a:extLst>
            </p:cNvPr>
            <p:cNvCxnSpPr>
              <a:cxnSpLocks/>
            </p:cNvCxnSpPr>
            <p:nvPr/>
          </p:nvCxnSpPr>
          <p:spPr>
            <a:xfrm>
              <a:off x="1436457" y="-26057"/>
              <a:ext cx="338630" cy="0"/>
            </a:xfrm>
            <a:prstGeom prst="line">
              <a:avLst/>
            </a:prstGeom>
            <a:ln w="38100">
              <a:solidFill>
                <a:srgbClr val="FFC24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829040F7-7168-0424-CC64-D7BB5C71EE5F}"/>
              </a:ext>
            </a:extLst>
          </p:cNvPr>
          <p:cNvGrpSpPr/>
          <p:nvPr/>
        </p:nvGrpSpPr>
        <p:grpSpPr>
          <a:xfrm>
            <a:off x="10365908" y="4112814"/>
            <a:ext cx="651294" cy="308256"/>
            <a:chOff x="2851030" y="2428407"/>
            <a:chExt cx="651294" cy="308256"/>
          </a:xfrm>
        </p:grpSpPr>
        <p:sp>
          <p:nvSpPr>
            <p:cNvPr id="253" name="양쪽 모서리가 둥근 사각형 252">
              <a:extLst>
                <a:ext uri="{FF2B5EF4-FFF2-40B4-BE49-F238E27FC236}">
                  <a16:creationId xmlns:a16="http://schemas.microsoft.com/office/drawing/2014/main" id="{0C174207-F62E-E524-E8D8-693AE2EA12A0}"/>
                </a:ext>
              </a:extLst>
            </p:cNvPr>
            <p:cNvSpPr/>
            <p:nvPr/>
          </p:nvSpPr>
          <p:spPr>
            <a:xfrm>
              <a:off x="2851030" y="2428407"/>
              <a:ext cx="651294" cy="308256"/>
            </a:xfrm>
            <a:prstGeom prst="round2Same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7172E7EE-675A-5663-9B74-6B31BB2BA491}"/>
                </a:ext>
              </a:extLst>
            </p:cNvPr>
            <p:cNvSpPr/>
            <p:nvPr/>
          </p:nvSpPr>
          <p:spPr>
            <a:xfrm>
              <a:off x="2891757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F445CCB5-FDA8-4C97-2115-D8F2390B9FFD}"/>
                </a:ext>
              </a:extLst>
            </p:cNvPr>
            <p:cNvSpPr/>
            <p:nvPr/>
          </p:nvSpPr>
          <p:spPr>
            <a:xfrm>
              <a:off x="3089033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AE90B5FA-B218-61E2-9E91-119BF459CF49}"/>
                </a:ext>
              </a:extLst>
            </p:cNvPr>
            <p:cNvSpPr/>
            <p:nvPr/>
          </p:nvSpPr>
          <p:spPr>
            <a:xfrm>
              <a:off x="3288925" y="2582055"/>
              <a:ext cx="172529" cy="117519"/>
            </a:xfrm>
            <a:prstGeom prst="rect">
              <a:avLst/>
            </a:prstGeom>
            <a:solidFill>
              <a:srgbClr val="FFF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322" name="직선 연결선[R] 321">
            <a:extLst>
              <a:ext uri="{FF2B5EF4-FFF2-40B4-BE49-F238E27FC236}">
                <a16:creationId xmlns:a16="http://schemas.microsoft.com/office/drawing/2014/main" id="{F3017CD9-4C26-53B9-2B5C-DB94F67A3362}"/>
              </a:ext>
            </a:extLst>
          </p:cNvPr>
          <p:cNvCxnSpPr>
            <a:cxnSpLocks/>
            <a:stCxn id="253" idx="0"/>
            <a:endCxn id="185" idx="1"/>
          </p:cNvCxnSpPr>
          <p:nvPr/>
        </p:nvCxnSpPr>
        <p:spPr>
          <a:xfrm flipV="1">
            <a:off x="11017202" y="4266688"/>
            <a:ext cx="336632" cy="254"/>
          </a:xfrm>
          <a:prstGeom prst="line">
            <a:avLst/>
          </a:prstGeom>
          <a:ln w="38100">
            <a:solidFill>
              <a:srgbClr val="6358F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768108-54D8-DB19-CBF1-1DE6CF9503BD}"/>
              </a:ext>
            </a:extLst>
          </p:cNvPr>
          <p:cNvSpPr txBox="1"/>
          <p:nvPr/>
        </p:nvSpPr>
        <p:spPr>
          <a:xfrm>
            <a:off x="12523602" y="781262"/>
            <a:ext cx="2007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6358F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  <a:endParaRPr lang="ko-KR" altLang="en-US" sz="3600" dirty="0">
              <a:solidFill>
                <a:srgbClr val="6358F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EF8A37D-C996-F0A0-0F80-929B594FDAB0}"/>
              </a:ext>
            </a:extLst>
          </p:cNvPr>
          <p:cNvSpPr txBox="1"/>
          <p:nvPr/>
        </p:nvSpPr>
        <p:spPr>
          <a:xfrm>
            <a:off x="17456577" y="835510"/>
            <a:ext cx="2007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6358F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</a:t>
            </a:r>
            <a:endParaRPr lang="ko-KR" altLang="en-US" sz="3600" dirty="0">
              <a:solidFill>
                <a:srgbClr val="6358F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9930850D-880E-4373-A367-335671262D77}"/>
              </a:ext>
            </a:extLst>
          </p:cNvPr>
          <p:cNvSpPr txBox="1"/>
          <p:nvPr/>
        </p:nvSpPr>
        <p:spPr>
          <a:xfrm>
            <a:off x="22333985" y="812407"/>
            <a:ext cx="2007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rgbClr val="6358F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3</a:t>
            </a:r>
            <a:endParaRPr lang="ko-KR" altLang="en-US" sz="3600" dirty="0">
              <a:solidFill>
                <a:srgbClr val="6358F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4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</TotalTime>
  <Words>39</Words>
  <Application>Microsoft Macintosh PowerPoint</Application>
  <PresentationFormat>사용자 지정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Aptos</vt:lpstr>
      <vt:lpstr>Aptos Display</vt:lpstr>
      <vt:lpstr>Arial</vt:lpstr>
      <vt:lpstr>Calibri</vt:lpstr>
      <vt:lpstr>Cambria Math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윤주형(무은재 새내기학부)</dc:creator>
  <cp:keywords/>
  <dc:description/>
  <cp:lastModifiedBy>박성호(무은재 새내기학부)</cp:lastModifiedBy>
  <cp:revision>58</cp:revision>
  <dcterms:created xsi:type="dcterms:W3CDTF">2024-09-10T09:28:44Z</dcterms:created>
  <dcterms:modified xsi:type="dcterms:W3CDTF">2025-02-14T06:47:26Z</dcterms:modified>
  <cp:category/>
</cp:coreProperties>
</file>