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8" r:id="rId1"/>
  </p:sldMasterIdLst>
  <p:notesMasterIdLst>
    <p:notesMasterId r:id="rId7"/>
  </p:notesMasterIdLst>
  <p:sldIdLst>
    <p:sldId id="261" r:id="rId2"/>
    <p:sldId id="258" r:id="rId3"/>
    <p:sldId id="260" r:id="rId4"/>
    <p:sldId id="257" r:id="rId5"/>
    <p:sldId id="259" r:id="rId6"/>
  </p:sldIdLst>
  <p:sldSz cx="26639838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ohyung" initials="J" lastIdx="1" clrIdx="0">
    <p:extLst>
      <p:ext uri="{19B8F6BF-5375-455C-9EA6-DF929625EA0E}">
        <p15:presenceInfo xmlns:p15="http://schemas.microsoft.com/office/powerpoint/2012/main" userId="39212477a1bd1f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7FF"/>
    <a:srgbClr val="E3DEFF"/>
    <a:srgbClr val="D6E1FF"/>
    <a:srgbClr val="812CF0"/>
    <a:srgbClr val="5F5DF7"/>
    <a:srgbClr val="EDF1FF"/>
    <a:srgbClr val="5E5EF6"/>
    <a:srgbClr val="6358F5"/>
    <a:srgbClr val="B9D3FF"/>
    <a:srgbClr val="76A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7831"/>
  </p:normalViewPr>
  <p:slideViewPr>
    <p:cSldViewPr snapToGrid="0">
      <p:cViewPr varScale="1">
        <p:scale>
          <a:sx n="92" d="100"/>
          <a:sy n="92" d="100"/>
        </p:scale>
        <p:origin x="240" y="15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40DA5-150F-9D4E-AC2E-0311C81817E9}" type="datetimeFigureOut">
              <a:rPr kumimoji="1" lang="ko-KR" altLang="en-US" smtClean="0"/>
              <a:t>2025. 5. 20.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1760538" y="1143000"/>
            <a:ext cx="10379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90DAB-5E88-FE4D-9028-AC177F348C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199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7FBE1-A32C-EAED-49AA-DE641533C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5BAA43F-7869-EA4E-95C3-BABB3C311F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1760538" y="1143000"/>
            <a:ext cx="10379076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97A34F-6D3F-69E7-C715-5CB783FF1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604A05-022E-0490-76AC-FFA160277E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90DAB-5E88-FE4D-9028-AC177F348C6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7758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6C7F1-ACCF-B17E-4546-9EEA2146B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1310B46-BFF1-1D82-BD57-A1972C02BA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1760538" y="1143000"/>
            <a:ext cx="10379076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993193A-59C2-1F86-E043-2C9AE464D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A1042D-6FFB-B3D3-60BA-7C07C25823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90DAB-5E88-FE4D-9028-AC177F348C6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0892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C41D-B0B4-8CE6-AE5A-1737664F3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0B20BF-F9FB-F283-4782-505E817AC7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1760538" y="1143000"/>
            <a:ext cx="10379076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5B89E6C-558C-6B51-9EEC-E9A987044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570A9-FC90-63AE-1429-B2695A56E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90DAB-5E88-FE4D-9028-AC177F348C6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4819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760538" y="1143000"/>
            <a:ext cx="10379076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90DAB-5E88-FE4D-9028-AC177F348C6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444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9980" y="1296173"/>
            <a:ext cx="19979879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9980" y="4159854"/>
            <a:ext cx="19979879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50BB-31FE-7D46-97AE-E99768DE2746}" type="datetimeFigureOut">
              <a:rPr kumimoji="1" lang="ko-KR" altLang="en-US" smtClean="0"/>
              <a:t>2025. 5. 20.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4B4D-5602-7E48-BA43-FAB8201B26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014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50BB-31FE-7D46-97AE-E99768DE2746}" type="datetimeFigureOut">
              <a:rPr kumimoji="1" lang="ko-KR" altLang="en-US" smtClean="0"/>
              <a:t>2025. 5. 20.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4B4D-5602-7E48-BA43-FAB8201B26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919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64134" y="421669"/>
            <a:ext cx="5744215" cy="671186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31489" y="421669"/>
            <a:ext cx="16899647" cy="671186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50BB-31FE-7D46-97AE-E99768DE2746}" type="datetimeFigureOut">
              <a:rPr kumimoji="1" lang="ko-KR" altLang="en-US" smtClean="0"/>
              <a:t>2025. 5. 20.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4B4D-5602-7E48-BA43-FAB8201B26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767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50BB-31FE-7D46-97AE-E99768DE2746}" type="datetimeFigureOut">
              <a:rPr kumimoji="1" lang="ko-KR" altLang="en-US" smtClean="0"/>
              <a:t>2025. 5. 20.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4B4D-5602-7E48-BA43-FAB8201B26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966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614" y="1974511"/>
            <a:ext cx="22976860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7614" y="5300193"/>
            <a:ext cx="22976860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82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82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82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50BB-31FE-7D46-97AE-E99768DE2746}" type="datetimeFigureOut">
              <a:rPr kumimoji="1" lang="ko-KR" altLang="en-US" smtClean="0"/>
              <a:t>2025. 5. 20.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4B4D-5602-7E48-BA43-FAB8201B26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341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1489" y="2108344"/>
            <a:ext cx="11321931" cy="5025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86418" y="2108344"/>
            <a:ext cx="11321931" cy="5025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50BB-31FE-7D46-97AE-E99768DE2746}" type="datetimeFigureOut">
              <a:rPr kumimoji="1" lang="ko-KR" altLang="en-US" smtClean="0"/>
              <a:t>2025. 5. 20.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4B4D-5602-7E48-BA43-FAB8201B26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218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421669"/>
            <a:ext cx="22976860" cy="153084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4960" y="1941510"/>
            <a:ext cx="11269899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960" y="2893014"/>
            <a:ext cx="11269899" cy="4255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86418" y="1941510"/>
            <a:ext cx="11325401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86418" y="2893014"/>
            <a:ext cx="11325401" cy="4255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50BB-31FE-7D46-97AE-E99768DE2746}" type="datetimeFigureOut">
              <a:rPr kumimoji="1" lang="ko-KR" altLang="en-US" smtClean="0"/>
              <a:t>2025. 5. 20.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4B4D-5602-7E48-BA43-FAB8201B26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960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50BB-31FE-7D46-97AE-E99768DE2746}" type="datetimeFigureOut">
              <a:rPr kumimoji="1" lang="ko-KR" altLang="en-US" smtClean="0"/>
              <a:t>2025. 5. 20.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4B4D-5602-7E48-BA43-FAB8201B26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91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50BB-31FE-7D46-97AE-E99768DE2746}" type="datetimeFigureOut">
              <a:rPr kumimoji="1" lang="ko-KR" altLang="en-US" smtClean="0"/>
              <a:t>2025. 5. 20.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4B4D-5602-7E48-BA43-FAB8201B26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825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60" y="528002"/>
            <a:ext cx="8592040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5401" y="1140340"/>
            <a:ext cx="13486418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60" y="2376011"/>
            <a:ext cx="8592040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50BB-31FE-7D46-97AE-E99768DE2746}" type="datetimeFigureOut">
              <a:rPr kumimoji="1" lang="ko-KR" altLang="en-US" smtClean="0"/>
              <a:t>2025. 5. 20.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4B4D-5602-7E48-BA43-FAB8201B26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756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60" y="528002"/>
            <a:ext cx="8592040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25401" y="1140340"/>
            <a:ext cx="13486418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60" y="2376011"/>
            <a:ext cx="8592040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50BB-31FE-7D46-97AE-E99768DE2746}" type="datetimeFigureOut">
              <a:rPr kumimoji="1" lang="ko-KR" altLang="en-US" smtClean="0"/>
              <a:t>2025. 5. 20.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4B4D-5602-7E48-BA43-FAB8201B26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234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1489" y="421669"/>
            <a:ext cx="22976860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1489" y="2108344"/>
            <a:ext cx="22976860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31489" y="7340702"/>
            <a:ext cx="599396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0250BB-31FE-7D46-97AE-E99768DE2746}" type="datetimeFigureOut">
              <a:rPr kumimoji="1" lang="ko-KR" altLang="en-US" smtClean="0"/>
              <a:t>2025. 5. 20.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24447" y="7340702"/>
            <a:ext cx="899094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14385" y="7340702"/>
            <a:ext cx="599396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374B4D-5602-7E48-BA43-FAB8201B26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759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1056041" rtl="0" eaLnBrk="1" latinLnBrk="1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1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1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1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1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1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1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1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1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1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1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1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1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1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1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1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1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1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1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2.png"/><Relationship Id="rId3" Type="http://schemas.openxmlformats.org/officeDocument/2006/relationships/image" Target="../media/image111.png"/><Relationship Id="rId7" Type="http://schemas.openxmlformats.org/officeDocument/2006/relationships/image" Target="../media/image50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90.png"/><Relationship Id="rId5" Type="http://schemas.openxmlformats.org/officeDocument/2006/relationships/image" Target="../media/image30.png"/><Relationship Id="rId15" Type="http://schemas.openxmlformats.org/officeDocument/2006/relationships/image" Target="../media/image19.png"/><Relationship Id="rId10" Type="http://schemas.openxmlformats.org/officeDocument/2006/relationships/image" Target="../media/image80.png"/><Relationship Id="rId4" Type="http://schemas.openxmlformats.org/officeDocument/2006/relationships/image" Target="../media/image20.png"/><Relationship Id="rId9" Type="http://schemas.openxmlformats.org/officeDocument/2006/relationships/image" Target="../media/image70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A23E4-88AB-3491-E973-85351B13B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그룹 886">
            <a:extLst>
              <a:ext uri="{FF2B5EF4-FFF2-40B4-BE49-F238E27FC236}">
                <a16:creationId xmlns:a16="http://schemas.microsoft.com/office/drawing/2014/main" id="{B81EB935-8583-C348-F9E9-031A33FC7BA9}"/>
              </a:ext>
            </a:extLst>
          </p:cNvPr>
          <p:cNvGrpSpPr/>
          <p:nvPr/>
        </p:nvGrpSpPr>
        <p:grpSpPr>
          <a:xfrm>
            <a:off x="11645883" y="5781343"/>
            <a:ext cx="5380390" cy="1636932"/>
            <a:chOff x="14948223" y="1046389"/>
            <a:chExt cx="5380390" cy="1345383"/>
          </a:xfrm>
        </p:grpSpPr>
        <p:sp>
          <p:nvSpPr>
            <p:cNvPr id="890" name="직사각형 889">
              <a:extLst>
                <a:ext uri="{FF2B5EF4-FFF2-40B4-BE49-F238E27FC236}">
                  <a16:creationId xmlns:a16="http://schemas.microsoft.com/office/drawing/2014/main" id="{AF9C9ADB-A33D-FA0C-90C6-69417D0C8C43}"/>
                </a:ext>
              </a:extLst>
            </p:cNvPr>
            <p:cNvSpPr/>
            <p:nvPr/>
          </p:nvSpPr>
          <p:spPr>
            <a:xfrm>
              <a:off x="17360051" y="1046389"/>
              <a:ext cx="556678" cy="1343024"/>
            </a:xfrm>
            <a:prstGeom prst="rect">
              <a:avLst/>
            </a:prstGeom>
            <a:solidFill>
              <a:srgbClr val="E3DE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88" name="삼각형 887">
              <a:extLst>
                <a:ext uri="{FF2B5EF4-FFF2-40B4-BE49-F238E27FC236}">
                  <a16:creationId xmlns:a16="http://schemas.microsoft.com/office/drawing/2014/main" id="{5B56059D-A00D-E1D4-2849-B3CBC0758024}"/>
                </a:ext>
              </a:extLst>
            </p:cNvPr>
            <p:cNvSpPr/>
            <p:nvPr/>
          </p:nvSpPr>
          <p:spPr>
            <a:xfrm>
              <a:off x="14948223" y="1048748"/>
              <a:ext cx="2413000" cy="1343024"/>
            </a:xfrm>
            <a:prstGeom prst="triangle">
              <a:avLst>
                <a:gd name="adj" fmla="val 100000"/>
              </a:avLst>
            </a:prstGeom>
            <a:solidFill>
              <a:srgbClr val="E3DE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89" name="삼각형 888">
              <a:extLst>
                <a:ext uri="{FF2B5EF4-FFF2-40B4-BE49-F238E27FC236}">
                  <a16:creationId xmlns:a16="http://schemas.microsoft.com/office/drawing/2014/main" id="{F63F7D90-A52C-2801-09DF-B6525796EEFD}"/>
                </a:ext>
              </a:extLst>
            </p:cNvPr>
            <p:cNvSpPr/>
            <p:nvPr/>
          </p:nvSpPr>
          <p:spPr>
            <a:xfrm rot="10800000">
              <a:off x="17915613" y="1046389"/>
              <a:ext cx="2413000" cy="1343024"/>
            </a:xfrm>
            <a:prstGeom prst="triangle">
              <a:avLst>
                <a:gd name="adj" fmla="val 100000"/>
              </a:avLst>
            </a:prstGeom>
            <a:solidFill>
              <a:srgbClr val="E3DE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458" name="그룹 1457">
            <a:extLst>
              <a:ext uri="{FF2B5EF4-FFF2-40B4-BE49-F238E27FC236}">
                <a16:creationId xmlns:a16="http://schemas.microsoft.com/office/drawing/2014/main" id="{F344A450-BC4D-5DCD-7A39-C82F8D1DD866}"/>
              </a:ext>
            </a:extLst>
          </p:cNvPr>
          <p:cNvGrpSpPr/>
          <p:nvPr/>
        </p:nvGrpSpPr>
        <p:grpSpPr>
          <a:xfrm>
            <a:off x="14551488" y="5769145"/>
            <a:ext cx="742160" cy="351263"/>
            <a:chOff x="2851030" y="2428407"/>
            <a:chExt cx="651294" cy="308256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459" name="양쪽 모서리가 둥근 사각형 1458">
              <a:extLst>
                <a:ext uri="{FF2B5EF4-FFF2-40B4-BE49-F238E27FC236}">
                  <a16:creationId xmlns:a16="http://schemas.microsoft.com/office/drawing/2014/main" id="{97ED55E7-FD86-33AF-CCE6-F3616AE6B33A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60" name="직사각형 1459">
              <a:extLst>
                <a:ext uri="{FF2B5EF4-FFF2-40B4-BE49-F238E27FC236}">
                  <a16:creationId xmlns:a16="http://schemas.microsoft.com/office/drawing/2014/main" id="{50CFC174-CC2E-CCEA-570A-3C6A4C02211A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61" name="직사각형 1460">
              <a:extLst>
                <a:ext uri="{FF2B5EF4-FFF2-40B4-BE49-F238E27FC236}">
                  <a16:creationId xmlns:a16="http://schemas.microsoft.com/office/drawing/2014/main" id="{2A4548A6-58AA-460F-5FFF-370CAA16CC02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62" name="직사각형 1461">
              <a:extLst>
                <a:ext uri="{FF2B5EF4-FFF2-40B4-BE49-F238E27FC236}">
                  <a16:creationId xmlns:a16="http://schemas.microsoft.com/office/drawing/2014/main" id="{8BA9B63D-41BF-C701-02AD-D4895C5F4FC0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469" name="그룹 1468">
            <a:extLst>
              <a:ext uri="{FF2B5EF4-FFF2-40B4-BE49-F238E27FC236}">
                <a16:creationId xmlns:a16="http://schemas.microsoft.com/office/drawing/2014/main" id="{AFA6FCF7-983A-8A9B-0038-1262A66CA81D}"/>
              </a:ext>
            </a:extLst>
          </p:cNvPr>
          <p:cNvGrpSpPr/>
          <p:nvPr/>
        </p:nvGrpSpPr>
        <p:grpSpPr>
          <a:xfrm>
            <a:off x="13953208" y="5713031"/>
            <a:ext cx="742160" cy="351263"/>
            <a:chOff x="2851030" y="2428407"/>
            <a:chExt cx="651294" cy="308256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470" name="양쪽 모서리가 둥근 사각형 1469">
              <a:extLst>
                <a:ext uri="{FF2B5EF4-FFF2-40B4-BE49-F238E27FC236}">
                  <a16:creationId xmlns:a16="http://schemas.microsoft.com/office/drawing/2014/main" id="{944A623F-9AF1-CC81-B9E8-CC62C1437760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71" name="직사각형 1470">
              <a:extLst>
                <a:ext uri="{FF2B5EF4-FFF2-40B4-BE49-F238E27FC236}">
                  <a16:creationId xmlns:a16="http://schemas.microsoft.com/office/drawing/2014/main" id="{3FB70AB5-0487-C2FC-4BCD-3F55E1843EEF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72" name="직사각형 1471">
              <a:extLst>
                <a:ext uri="{FF2B5EF4-FFF2-40B4-BE49-F238E27FC236}">
                  <a16:creationId xmlns:a16="http://schemas.microsoft.com/office/drawing/2014/main" id="{FD517008-BE4A-C295-B451-1A84A4197F06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73" name="직사각형 1472">
              <a:extLst>
                <a:ext uri="{FF2B5EF4-FFF2-40B4-BE49-F238E27FC236}">
                  <a16:creationId xmlns:a16="http://schemas.microsoft.com/office/drawing/2014/main" id="{7003696B-3F27-74E9-B67E-2E9C8F9E2BF7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509" name="그룹 1508">
            <a:extLst>
              <a:ext uri="{FF2B5EF4-FFF2-40B4-BE49-F238E27FC236}">
                <a16:creationId xmlns:a16="http://schemas.microsoft.com/office/drawing/2014/main" id="{BCE53D70-5A8A-BF06-9B2D-B654F9AB58A8}"/>
              </a:ext>
            </a:extLst>
          </p:cNvPr>
          <p:cNvGrpSpPr/>
          <p:nvPr/>
        </p:nvGrpSpPr>
        <p:grpSpPr>
          <a:xfrm>
            <a:off x="13665726" y="5950414"/>
            <a:ext cx="742160" cy="351263"/>
            <a:chOff x="2851030" y="2428407"/>
            <a:chExt cx="651294" cy="308256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510" name="양쪽 모서리가 둥근 사각형 1509">
              <a:extLst>
                <a:ext uri="{FF2B5EF4-FFF2-40B4-BE49-F238E27FC236}">
                  <a16:creationId xmlns:a16="http://schemas.microsoft.com/office/drawing/2014/main" id="{19D908C4-49CF-66E7-B30A-44ED4BE12A83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511" name="직사각형 1510">
              <a:extLst>
                <a:ext uri="{FF2B5EF4-FFF2-40B4-BE49-F238E27FC236}">
                  <a16:creationId xmlns:a16="http://schemas.microsoft.com/office/drawing/2014/main" id="{813F56D0-4C2B-A716-6ECB-30BACF8E00E2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12" name="직사각형 1511">
              <a:extLst>
                <a:ext uri="{FF2B5EF4-FFF2-40B4-BE49-F238E27FC236}">
                  <a16:creationId xmlns:a16="http://schemas.microsoft.com/office/drawing/2014/main" id="{3B8D9F01-B840-7266-D4EB-D8B64A9BF9D9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13" name="직사각형 1512">
              <a:extLst>
                <a:ext uri="{FF2B5EF4-FFF2-40B4-BE49-F238E27FC236}">
                  <a16:creationId xmlns:a16="http://schemas.microsoft.com/office/drawing/2014/main" id="{64150AC5-9ADB-3FC8-391A-CAD42B58500B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474" name="직선 연결선[R] 1473">
            <a:extLst>
              <a:ext uri="{FF2B5EF4-FFF2-40B4-BE49-F238E27FC236}">
                <a16:creationId xmlns:a16="http://schemas.microsoft.com/office/drawing/2014/main" id="{8B81ADFF-B965-FE4E-4195-523D2289B94E}"/>
              </a:ext>
            </a:extLst>
          </p:cNvPr>
          <p:cNvCxnSpPr>
            <a:cxnSpLocks/>
            <a:stCxn id="1501" idx="1"/>
          </p:cNvCxnSpPr>
          <p:nvPr/>
        </p:nvCxnSpPr>
        <p:spPr>
          <a:xfrm flipH="1">
            <a:off x="14181347" y="4360764"/>
            <a:ext cx="82237" cy="167536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5" name="직선 연결선[R] 1474">
            <a:extLst>
              <a:ext uri="{FF2B5EF4-FFF2-40B4-BE49-F238E27FC236}">
                <a16:creationId xmlns:a16="http://schemas.microsoft.com/office/drawing/2014/main" id="{2CD29599-25A4-2D84-3EE0-8271C878662A}"/>
              </a:ext>
            </a:extLst>
          </p:cNvPr>
          <p:cNvCxnSpPr>
            <a:cxnSpLocks/>
            <a:stCxn id="1501" idx="1"/>
          </p:cNvCxnSpPr>
          <p:nvPr/>
        </p:nvCxnSpPr>
        <p:spPr>
          <a:xfrm>
            <a:off x="14263584" y="4360764"/>
            <a:ext cx="639658" cy="15839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8" name="직선 연결선[R] 1477">
            <a:extLst>
              <a:ext uri="{FF2B5EF4-FFF2-40B4-BE49-F238E27FC236}">
                <a16:creationId xmlns:a16="http://schemas.microsoft.com/office/drawing/2014/main" id="{492C6B6C-9741-DCC9-EA18-CB4D01917451}"/>
              </a:ext>
            </a:extLst>
          </p:cNvPr>
          <p:cNvCxnSpPr>
            <a:cxnSpLocks/>
          </p:cNvCxnSpPr>
          <p:nvPr/>
        </p:nvCxnSpPr>
        <p:spPr>
          <a:xfrm>
            <a:off x="14271781" y="4334359"/>
            <a:ext cx="92446" cy="14755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9" name="그룹 968">
            <a:extLst>
              <a:ext uri="{FF2B5EF4-FFF2-40B4-BE49-F238E27FC236}">
                <a16:creationId xmlns:a16="http://schemas.microsoft.com/office/drawing/2014/main" id="{F09190E3-28D5-32C0-23C7-16306A40D9FE}"/>
              </a:ext>
            </a:extLst>
          </p:cNvPr>
          <p:cNvGrpSpPr/>
          <p:nvPr/>
        </p:nvGrpSpPr>
        <p:grpSpPr>
          <a:xfrm>
            <a:off x="11645883" y="4070241"/>
            <a:ext cx="5380390" cy="1636932"/>
            <a:chOff x="14948223" y="1046389"/>
            <a:chExt cx="5380390" cy="1345383"/>
          </a:xfrm>
        </p:grpSpPr>
        <p:sp>
          <p:nvSpPr>
            <p:cNvPr id="970" name="삼각형 969">
              <a:extLst>
                <a:ext uri="{FF2B5EF4-FFF2-40B4-BE49-F238E27FC236}">
                  <a16:creationId xmlns:a16="http://schemas.microsoft.com/office/drawing/2014/main" id="{667E06C4-9603-EDD8-63DF-B9EC3667E746}"/>
                </a:ext>
              </a:extLst>
            </p:cNvPr>
            <p:cNvSpPr/>
            <p:nvPr/>
          </p:nvSpPr>
          <p:spPr>
            <a:xfrm>
              <a:off x="14948223" y="1048748"/>
              <a:ext cx="2413000" cy="1343024"/>
            </a:xfrm>
            <a:prstGeom prst="triangle">
              <a:avLst>
                <a:gd name="adj" fmla="val 100000"/>
              </a:avLst>
            </a:prstGeom>
            <a:solidFill>
              <a:srgbClr val="E3DE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71" name="삼각형 970">
              <a:extLst>
                <a:ext uri="{FF2B5EF4-FFF2-40B4-BE49-F238E27FC236}">
                  <a16:creationId xmlns:a16="http://schemas.microsoft.com/office/drawing/2014/main" id="{07F17998-D648-1A6C-FDD2-A88BABE7151A}"/>
                </a:ext>
              </a:extLst>
            </p:cNvPr>
            <p:cNvSpPr/>
            <p:nvPr/>
          </p:nvSpPr>
          <p:spPr>
            <a:xfrm rot="10800000">
              <a:off x="17915613" y="1046389"/>
              <a:ext cx="2413000" cy="1343024"/>
            </a:xfrm>
            <a:prstGeom prst="triangle">
              <a:avLst>
                <a:gd name="adj" fmla="val 100000"/>
              </a:avLst>
            </a:prstGeom>
            <a:solidFill>
              <a:srgbClr val="E3DE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72" name="직사각형 971">
              <a:extLst>
                <a:ext uri="{FF2B5EF4-FFF2-40B4-BE49-F238E27FC236}">
                  <a16:creationId xmlns:a16="http://schemas.microsoft.com/office/drawing/2014/main" id="{02408051-CE8E-F814-66B7-F3FC5D9D17F9}"/>
                </a:ext>
              </a:extLst>
            </p:cNvPr>
            <p:cNvSpPr/>
            <p:nvPr/>
          </p:nvSpPr>
          <p:spPr>
            <a:xfrm>
              <a:off x="17360051" y="1046389"/>
              <a:ext cx="556678" cy="1343024"/>
            </a:xfrm>
            <a:prstGeom prst="rect">
              <a:avLst/>
            </a:prstGeom>
            <a:solidFill>
              <a:srgbClr val="E3DE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75" name="그룹 874">
            <a:extLst>
              <a:ext uri="{FF2B5EF4-FFF2-40B4-BE49-F238E27FC236}">
                <a16:creationId xmlns:a16="http://schemas.microsoft.com/office/drawing/2014/main" id="{6EE7C169-AC6A-FC8E-B09C-598E5DDBE38B}"/>
              </a:ext>
            </a:extLst>
          </p:cNvPr>
          <p:cNvGrpSpPr/>
          <p:nvPr/>
        </p:nvGrpSpPr>
        <p:grpSpPr>
          <a:xfrm>
            <a:off x="15189870" y="1954909"/>
            <a:ext cx="5380390" cy="1636932"/>
            <a:chOff x="14948223" y="1046389"/>
            <a:chExt cx="5380390" cy="1345383"/>
          </a:xfrm>
          <a:solidFill>
            <a:srgbClr val="E3DEFF"/>
          </a:solidFill>
        </p:grpSpPr>
        <p:sp>
          <p:nvSpPr>
            <p:cNvPr id="876" name="삼각형 875">
              <a:extLst>
                <a:ext uri="{FF2B5EF4-FFF2-40B4-BE49-F238E27FC236}">
                  <a16:creationId xmlns:a16="http://schemas.microsoft.com/office/drawing/2014/main" id="{DBAF7721-AAA1-2793-759D-305346E2A626}"/>
                </a:ext>
              </a:extLst>
            </p:cNvPr>
            <p:cNvSpPr/>
            <p:nvPr/>
          </p:nvSpPr>
          <p:spPr>
            <a:xfrm>
              <a:off x="14948223" y="1048748"/>
              <a:ext cx="2413000" cy="1343024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77" name="삼각형 876">
              <a:extLst>
                <a:ext uri="{FF2B5EF4-FFF2-40B4-BE49-F238E27FC236}">
                  <a16:creationId xmlns:a16="http://schemas.microsoft.com/office/drawing/2014/main" id="{9322CA9B-D37E-CF16-4917-AE5938E32EDB}"/>
                </a:ext>
              </a:extLst>
            </p:cNvPr>
            <p:cNvSpPr/>
            <p:nvPr/>
          </p:nvSpPr>
          <p:spPr>
            <a:xfrm rot="10800000">
              <a:off x="17915613" y="1046389"/>
              <a:ext cx="2413000" cy="1343024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78" name="직사각형 877">
              <a:extLst>
                <a:ext uri="{FF2B5EF4-FFF2-40B4-BE49-F238E27FC236}">
                  <a16:creationId xmlns:a16="http://schemas.microsoft.com/office/drawing/2014/main" id="{146C36CD-D3D5-51A6-FB6E-C6C15F87EA47}"/>
                </a:ext>
              </a:extLst>
            </p:cNvPr>
            <p:cNvSpPr/>
            <p:nvPr/>
          </p:nvSpPr>
          <p:spPr>
            <a:xfrm>
              <a:off x="17360051" y="1046389"/>
              <a:ext cx="556678" cy="1343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71" name="그룹 870">
            <a:extLst>
              <a:ext uri="{FF2B5EF4-FFF2-40B4-BE49-F238E27FC236}">
                <a16:creationId xmlns:a16="http://schemas.microsoft.com/office/drawing/2014/main" id="{B92F7ADB-4655-3B75-A99A-FB0E3A84D135}"/>
              </a:ext>
            </a:extLst>
          </p:cNvPr>
          <p:cNvGrpSpPr/>
          <p:nvPr/>
        </p:nvGrpSpPr>
        <p:grpSpPr>
          <a:xfrm>
            <a:off x="4925516" y="3958320"/>
            <a:ext cx="5127234" cy="1110403"/>
            <a:chOff x="11336656" y="4720846"/>
            <a:chExt cx="5127234" cy="884771"/>
          </a:xfrm>
          <a:solidFill>
            <a:srgbClr val="E3DEFF"/>
          </a:solidFill>
        </p:grpSpPr>
        <p:sp>
          <p:nvSpPr>
            <p:cNvPr id="872" name="직사각형 871">
              <a:extLst>
                <a:ext uri="{FF2B5EF4-FFF2-40B4-BE49-F238E27FC236}">
                  <a16:creationId xmlns:a16="http://schemas.microsoft.com/office/drawing/2014/main" id="{97EC843B-9354-DAD0-088F-7CC909FA09CD}"/>
                </a:ext>
              </a:extLst>
            </p:cNvPr>
            <p:cNvSpPr/>
            <p:nvPr/>
          </p:nvSpPr>
          <p:spPr>
            <a:xfrm>
              <a:off x="13644352" y="4720846"/>
              <a:ext cx="519057" cy="8847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3DEFF"/>
                </a:solidFill>
              </a:endParaRPr>
            </a:p>
          </p:txBody>
        </p:sp>
        <p:sp>
          <p:nvSpPr>
            <p:cNvPr id="873" name="직각 삼각형[R] 872">
              <a:extLst>
                <a:ext uri="{FF2B5EF4-FFF2-40B4-BE49-F238E27FC236}">
                  <a16:creationId xmlns:a16="http://schemas.microsoft.com/office/drawing/2014/main" id="{FC3B48A8-58E9-3766-7C3C-B36A382EB188}"/>
                </a:ext>
              </a:extLst>
            </p:cNvPr>
            <p:cNvSpPr/>
            <p:nvPr/>
          </p:nvSpPr>
          <p:spPr>
            <a:xfrm rot="10800000">
              <a:off x="11336656" y="4722941"/>
              <a:ext cx="2307695" cy="87719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3DEFF"/>
                </a:solidFill>
              </a:endParaRPr>
            </a:p>
          </p:txBody>
        </p:sp>
        <p:sp>
          <p:nvSpPr>
            <p:cNvPr id="874" name="직각 삼각형[R] 873">
              <a:extLst>
                <a:ext uri="{FF2B5EF4-FFF2-40B4-BE49-F238E27FC236}">
                  <a16:creationId xmlns:a16="http://schemas.microsoft.com/office/drawing/2014/main" id="{C59D8C1D-E03B-A5C5-9A1C-D579B7D0D1D4}"/>
                </a:ext>
              </a:extLst>
            </p:cNvPr>
            <p:cNvSpPr/>
            <p:nvPr/>
          </p:nvSpPr>
          <p:spPr>
            <a:xfrm>
              <a:off x="14156195" y="4728421"/>
              <a:ext cx="2307695" cy="87719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3DEFF"/>
                </a:solidFill>
              </a:endParaRPr>
            </a:p>
          </p:txBody>
        </p:sp>
      </p:grpSp>
      <p:sp>
        <p:nvSpPr>
          <p:cNvPr id="573" name="모서리가 둥근 직사각형 572">
            <a:extLst>
              <a:ext uri="{FF2B5EF4-FFF2-40B4-BE49-F238E27FC236}">
                <a16:creationId xmlns:a16="http://schemas.microsoft.com/office/drawing/2014/main" id="{A71D64DA-A72C-F8F9-BB4E-A354A21BA598}"/>
              </a:ext>
            </a:extLst>
          </p:cNvPr>
          <p:cNvSpPr/>
          <p:nvPr/>
        </p:nvSpPr>
        <p:spPr>
          <a:xfrm>
            <a:off x="1275691" y="5618314"/>
            <a:ext cx="9098561" cy="2063520"/>
          </a:xfrm>
          <a:prstGeom prst="roundRect">
            <a:avLst>
              <a:gd name="adj" fmla="val 4123"/>
            </a:avLst>
          </a:prstGeom>
          <a:solidFill>
            <a:srgbClr val="EDF1FF"/>
          </a:solidFill>
          <a:ln w="38100">
            <a:solidFill>
              <a:srgbClr val="5E5EF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8" name="모서리가 둥근 직사각형 607">
            <a:extLst>
              <a:ext uri="{FF2B5EF4-FFF2-40B4-BE49-F238E27FC236}">
                <a16:creationId xmlns:a16="http://schemas.microsoft.com/office/drawing/2014/main" id="{653FA8D1-9AF7-044E-1522-A744A9C022E1}"/>
              </a:ext>
            </a:extLst>
          </p:cNvPr>
          <p:cNvSpPr/>
          <p:nvPr/>
        </p:nvSpPr>
        <p:spPr>
          <a:xfrm>
            <a:off x="2532365" y="408024"/>
            <a:ext cx="7841882" cy="4928241"/>
          </a:xfrm>
          <a:prstGeom prst="roundRect">
            <a:avLst>
              <a:gd name="adj" fmla="val 2866"/>
            </a:avLst>
          </a:prstGeom>
          <a:noFill/>
          <a:ln w="38100">
            <a:solidFill>
              <a:srgbClr val="5E5EF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1" name="모서리가 둥근 직사각형 830">
            <a:extLst>
              <a:ext uri="{FF2B5EF4-FFF2-40B4-BE49-F238E27FC236}">
                <a16:creationId xmlns:a16="http://schemas.microsoft.com/office/drawing/2014/main" id="{DE20E8A0-CF26-B389-3E3E-55F1FF7D2077}"/>
              </a:ext>
            </a:extLst>
          </p:cNvPr>
          <p:cNvSpPr/>
          <p:nvPr/>
        </p:nvSpPr>
        <p:spPr>
          <a:xfrm>
            <a:off x="11431480" y="117511"/>
            <a:ext cx="13577344" cy="7489919"/>
          </a:xfrm>
          <a:prstGeom prst="roundRect">
            <a:avLst>
              <a:gd name="adj" fmla="val 3495"/>
            </a:avLst>
          </a:prstGeom>
          <a:noFill/>
          <a:ln w="38100">
            <a:solidFill>
              <a:srgbClr val="5E5EF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839B7FDE-D5E0-ECDB-C83D-D09DD02424AA}"/>
              </a:ext>
            </a:extLst>
          </p:cNvPr>
          <p:cNvSpPr/>
          <p:nvPr/>
        </p:nvSpPr>
        <p:spPr>
          <a:xfrm>
            <a:off x="269229" y="102032"/>
            <a:ext cx="1995489" cy="5272606"/>
          </a:xfrm>
          <a:prstGeom prst="roundRect">
            <a:avLst>
              <a:gd name="adj" fmla="val 5824"/>
            </a:avLst>
          </a:prstGeom>
          <a:noFill/>
          <a:ln w="38100">
            <a:solidFill>
              <a:srgbClr val="4576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모서리가 둥근 사각형 설명선[R] 9">
            <a:extLst>
              <a:ext uri="{FF2B5EF4-FFF2-40B4-BE49-F238E27FC236}">
                <a16:creationId xmlns:a16="http://schemas.microsoft.com/office/drawing/2014/main" id="{E1B3A624-C763-69AC-EC59-0E37FB9CE6A4}"/>
              </a:ext>
            </a:extLst>
          </p:cNvPr>
          <p:cNvSpPr/>
          <p:nvPr/>
        </p:nvSpPr>
        <p:spPr>
          <a:xfrm>
            <a:off x="240843" y="6511680"/>
            <a:ext cx="805741" cy="553998"/>
          </a:xfrm>
          <a:prstGeom prst="wedgeRoundRectCallout">
            <a:avLst>
              <a:gd name="adj1" fmla="val -33193"/>
              <a:gd name="adj2" fmla="val 74239"/>
              <a:gd name="adj3" fmla="val 16667"/>
            </a:avLst>
          </a:prstGeom>
          <a:solidFill>
            <a:srgbClr val="E3DEFF"/>
          </a:solidFill>
          <a:ln w="57150">
            <a:solidFill>
              <a:srgbClr val="812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801" b="1" dirty="0">
                <a:solidFill>
                  <a:srgbClr val="7047F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kumimoji="1" lang="ko-KR" altLang="en-US" sz="4801" b="1" dirty="0">
              <a:solidFill>
                <a:srgbClr val="7047F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53" name="그룹 852">
            <a:extLst>
              <a:ext uri="{FF2B5EF4-FFF2-40B4-BE49-F238E27FC236}">
                <a16:creationId xmlns:a16="http://schemas.microsoft.com/office/drawing/2014/main" id="{752BB262-5233-7508-4739-3C1BA525C2A7}"/>
              </a:ext>
            </a:extLst>
          </p:cNvPr>
          <p:cNvGrpSpPr/>
          <p:nvPr/>
        </p:nvGrpSpPr>
        <p:grpSpPr>
          <a:xfrm>
            <a:off x="6228786" y="1792402"/>
            <a:ext cx="379316" cy="324209"/>
            <a:chOff x="6527891" y="3650631"/>
            <a:chExt cx="572212" cy="489081"/>
          </a:xfrm>
        </p:grpSpPr>
        <p:sp>
          <p:nvSpPr>
            <p:cNvPr id="528" name="모서리가 둥근 직사각형 527">
              <a:extLst>
                <a:ext uri="{FF2B5EF4-FFF2-40B4-BE49-F238E27FC236}">
                  <a16:creationId xmlns:a16="http://schemas.microsoft.com/office/drawing/2014/main" id="{07A11C8E-CE65-870E-523D-44B449ED54DC}"/>
                </a:ext>
              </a:extLst>
            </p:cNvPr>
            <p:cNvSpPr/>
            <p:nvPr/>
          </p:nvSpPr>
          <p:spPr>
            <a:xfrm>
              <a:off x="6527891" y="3650631"/>
              <a:ext cx="572212" cy="489081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29" name="삼각형 528">
              <a:extLst>
                <a:ext uri="{FF2B5EF4-FFF2-40B4-BE49-F238E27FC236}">
                  <a16:creationId xmlns:a16="http://schemas.microsoft.com/office/drawing/2014/main" id="{73F59298-0D59-FAF7-49C2-06A4808FE7A0}"/>
                </a:ext>
              </a:extLst>
            </p:cNvPr>
            <p:cNvSpPr/>
            <p:nvPr/>
          </p:nvSpPr>
          <p:spPr>
            <a:xfrm>
              <a:off x="6581776" y="3757259"/>
              <a:ext cx="446647" cy="293014"/>
            </a:xfrm>
            <a:prstGeom prst="triangl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54" name="그룹 853">
            <a:extLst>
              <a:ext uri="{FF2B5EF4-FFF2-40B4-BE49-F238E27FC236}">
                <a16:creationId xmlns:a16="http://schemas.microsoft.com/office/drawing/2014/main" id="{92FEB632-01F9-2A22-BCDB-127F740E8F05}"/>
              </a:ext>
            </a:extLst>
          </p:cNvPr>
          <p:cNvGrpSpPr/>
          <p:nvPr/>
        </p:nvGrpSpPr>
        <p:grpSpPr>
          <a:xfrm>
            <a:off x="7372989" y="1793396"/>
            <a:ext cx="333691" cy="322212"/>
            <a:chOff x="8025081" y="3750663"/>
            <a:chExt cx="402908" cy="389048"/>
          </a:xfrm>
        </p:grpSpPr>
        <p:sp>
          <p:nvSpPr>
            <p:cNvPr id="539" name="모서리가 둥근 직사각형 538">
              <a:extLst>
                <a:ext uri="{FF2B5EF4-FFF2-40B4-BE49-F238E27FC236}">
                  <a16:creationId xmlns:a16="http://schemas.microsoft.com/office/drawing/2014/main" id="{5BA825A4-0675-506A-FF64-E5F73147A0F1}"/>
                </a:ext>
              </a:extLst>
            </p:cNvPr>
            <p:cNvSpPr/>
            <p:nvPr/>
          </p:nvSpPr>
          <p:spPr>
            <a:xfrm>
              <a:off x="8025081" y="3750663"/>
              <a:ext cx="402908" cy="389048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4E6B4FAF-6625-27AA-F8C7-701EBA877B85}"/>
                </a:ext>
              </a:extLst>
            </p:cNvPr>
            <p:cNvSpPr/>
            <p:nvPr/>
          </p:nvSpPr>
          <p:spPr>
            <a:xfrm>
              <a:off x="8104841" y="3843234"/>
              <a:ext cx="185419" cy="185419"/>
            </a:xfrm>
            <a:prstGeom prst="ellips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52" name="그룹 851">
            <a:extLst>
              <a:ext uri="{FF2B5EF4-FFF2-40B4-BE49-F238E27FC236}">
                <a16:creationId xmlns:a16="http://schemas.microsoft.com/office/drawing/2014/main" id="{1FF2E079-2DEB-4B0C-31C7-4C42EDF418D0}"/>
              </a:ext>
            </a:extLst>
          </p:cNvPr>
          <p:cNvGrpSpPr/>
          <p:nvPr/>
        </p:nvGrpSpPr>
        <p:grpSpPr>
          <a:xfrm>
            <a:off x="6747605" y="1705079"/>
            <a:ext cx="504268" cy="405393"/>
            <a:chOff x="7202443" y="3569447"/>
            <a:chExt cx="709352" cy="570265"/>
          </a:xfrm>
        </p:grpSpPr>
        <p:sp>
          <p:nvSpPr>
            <p:cNvPr id="541" name="모서리가 둥근 직사각형 540">
              <a:extLst>
                <a:ext uri="{FF2B5EF4-FFF2-40B4-BE49-F238E27FC236}">
                  <a16:creationId xmlns:a16="http://schemas.microsoft.com/office/drawing/2014/main" id="{F58DA487-20CF-1AE0-885A-32D54B167DC9}"/>
                </a:ext>
              </a:extLst>
            </p:cNvPr>
            <p:cNvSpPr/>
            <p:nvPr/>
          </p:nvSpPr>
          <p:spPr>
            <a:xfrm>
              <a:off x="7202443" y="3569447"/>
              <a:ext cx="709352" cy="570265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540" name="삼각형 539">
              <a:extLst>
                <a:ext uri="{FF2B5EF4-FFF2-40B4-BE49-F238E27FC236}">
                  <a16:creationId xmlns:a16="http://schemas.microsoft.com/office/drawing/2014/main" id="{A8ADFA32-99D0-AA3D-0A67-1674527DFE71}"/>
                </a:ext>
              </a:extLst>
            </p:cNvPr>
            <p:cNvSpPr/>
            <p:nvPr/>
          </p:nvSpPr>
          <p:spPr>
            <a:xfrm>
              <a:off x="7246418" y="3690435"/>
              <a:ext cx="579528" cy="359838"/>
            </a:xfrm>
            <a:prstGeom prst="triangl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42" name="그룹 541">
            <a:extLst>
              <a:ext uri="{FF2B5EF4-FFF2-40B4-BE49-F238E27FC236}">
                <a16:creationId xmlns:a16="http://schemas.microsoft.com/office/drawing/2014/main" id="{1A3E6787-229A-CF47-E03C-4763E7E24A94}"/>
              </a:ext>
            </a:extLst>
          </p:cNvPr>
          <p:cNvGrpSpPr/>
          <p:nvPr/>
        </p:nvGrpSpPr>
        <p:grpSpPr>
          <a:xfrm>
            <a:off x="5388615" y="1695974"/>
            <a:ext cx="445689" cy="385298"/>
            <a:chOff x="1362075" y="-518319"/>
            <a:chExt cx="487373" cy="421333"/>
          </a:xfrm>
        </p:grpSpPr>
        <p:sp>
          <p:nvSpPr>
            <p:cNvPr id="543" name="모서리가 둥근 직사각형 542">
              <a:extLst>
                <a:ext uri="{FF2B5EF4-FFF2-40B4-BE49-F238E27FC236}">
                  <a16:creationId xmlns:a16="http://schemas.microsoft.com/office/drawing/2014/main" id="{D75839F6-46C3-1066-C47B-FDB71F28EFB6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46" name="직선 연결선[R] 545">
              <a:extLst>
                <a:ext uri="{FF2B5EF4-FFF2-40B4-BE49-F238E27FC236}">
                  <a16:creationId xmlns:a16="http://schemas.microsoft.com/office/drawing/2014/main" id="{36E655E1-3133-8CBB-F8CF-FE4E304EFCF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8" name="그룹 547">
            <a:extLst>
              <a:ext uri="{FF2B5EF4-FFF2-40B4-BE49-F238E27FC236}">
                <a16:creationId xmlns:a16="http://schemas.microsoft.com/office/drawing/2014/main" id="{3BDFD212-4BC9-B4EF-D124-F37ECD7C81BE}"/>
              </a:ext>
            </a:extLst>
          </p:cNvPr>
          <p:cNvGrpSpPr/>
          <p:nvPr/>
        </p:nvGrpSpPr>
        <p:grpSpPr>
          <a:xfrm>
            <a:off x="4865253" y="1701048"/>
            <a:ext cx="445689" cy="385298"/>
            <a:chOff x="1362075" y="-518319"/>
            <a:chExt cx="487373" cy="421333"/>
          </a:xfrm>
        </p:grpSpPr>
        <p:sp>
          <p:nvSpPr>
            <p:cNvPr id="549" name="모서리가 둥근 직사각형 548">
              <a:extLst>
                <a:ext uri="{FF2B5EF4-FFF2-40B4-BE49-F238E27FC236}">
                  <a16:creationId xmlns:a16="http://schemas.microsoft.com/office/drawing/2014/main" id="{260881FF-8D05-84D7-36ED-7EEEC9CBB43D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52" name="직선 연결선[R] 551">
              <a:extLst>
                <a:ext uri="{FF2B5EF4-FFF2-40B4-BE49-F238E27FC236}">
                  <a16:creationId xmlns:a16="http://schemas.microsoft.com/office/drawing/2014/main" id="{6E61BCF4-1776-BBC2-3024-92816561C39E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7" name="모서리가 둥근 직사각형 566">
            <a:extLst>
              <a:ext uri="{FF2B5EF4-FFF2-40B4-BE49-F238E27FC236}">
                <a16:creationId xmlns:a16="http://schemas.microsoft.com/office/drawing/2014/main" id="{747FA6DC-5EB8-D147-9CFD-8CB29BAFB02E}"/>
              </a:ext>
            </a:extLst>
          </p:cNvPr>
          <p:cNvSpPr/>
          <p:nvPr/>
        </p:nvSpPr>
        <p:spPr>
          <a:xfrm>
            <a:off x="4726342" y="537768"/>
            <a:ext cx="5469669" cy="1821867"/>
          </a:xfrm>
          <a:prstGeom prst="roundRect">
            <a:avLst>
              <a:gd name="adj" fmla="val 5824"/>
            </a:avLst>
          </a:prstGeom>
          <a:noFill/>
          <a:ln w="38100">
            <a:solidFill>
              <a:srgbClr val="4576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71" name="모서리가 둥근 직사각형 570">
            <a:extLst>
              <a:ext uri="{FF2B5EF4-FFF2-40B4-BE49-F238E27FC236}">
                <a16:creationId xmlns:a16="http://schemas.microsoft.com/office/drawing/2014/main" id="{040EF94F-22CE-EF46-02AA-96BB53170FD4}"/>
              </a:ext>
            </a:extLst>
          </p:cNvPr>
          <p:cNvSpPr/>
          <p:nvPr/>
        </p:nvSpPr>
        <p:spPr>
          <a:xfrm>
            <a:off x="4726336" y="2646793"/>
            <a:ext cx="5469670" cy="2508024"/>
          </a:xfrm>
          <a:prstGeom prst="roundRect">
            <a:avLst>
              <a:gd name="adj" fmla="val 5824"/>
            </a:avLst>
          </a:prstGeom>
          <a:noFill/>
          <a:ln w="38100">
            <a:solidFill>
              <a:srgbClr val="4576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75" name="모서리가 둥근 직사각형 574">
            <a:extLst>
              <a:ext uri="{FF2B5EF4-FFF2-40B4-BE49-F238E27FC236}">
                <a16:creationId xmlns:a16="http://schemas.microsoft.com/office/drawing/2014/main" id="{1716E2CD-5985-5566-3993-CD21A04757FA}"/>
              </a:ext>
            </a:extLst>
          </p:cNvPr>
          <p:cNvSpPr/>
          <p:nvPr/>
        </p:nvSpPr>
        <p:spPr>
          <a:xfrm>
            <a:off x="812431" y="2012458"/>
            <a:ext cx="1113922" cy="2237204"/>
          </a:xfrm>
          <a:prstGeom prst="roundRect">
            <a:avLst>
              <a:gd name="adj" fmla="val 9305"/>
            </a:avLst>
          </a:prstGeom>
          <a:noFill/>
          <a:ln w="28575">
            <a:solidFill>
              <a:srgbClr val="AD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26690D58-96EE-E147-CD7C-92C6FF62E999}"/>
                  </a:ext>
                </a:extLst>
              </p:cNvPr>
              <p:cNvSpPr txBox="1"/>
              <p:nvPr/>
            </p:nvSpPr>
            <p:spPr>
              <a:xfrm>
                <a:off x="356319" y="656032"/>
                <a:ext cx="295274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3000" i="1">
                              <a:solidFill>
                                <a:srgbClr val="AE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3000" i="1">
                              <a:solidFill>
                                <a:srgbClr val="AE33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ko-KR" sz="3000" i="1">
                              <a:solidFill>
                                <a:srgbClr val="AE33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3000" dirty="0">
                  <a:solidFill>
                    <a:srgbClr val="AE33FF"/>
                  </a:solidFill>
                </a:endParaRPr>
              </a:p>
            </p:txBody>
          </p:sp>
        </mc:Choice>
        <mc:Fallback xmlns=""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26690D58-96EE-E147-CD7C-92C6FF62E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19" y="656032"/>
                <a:ext cx="295274" cy="461665"/>
              </a:xfrm>
              <a:prstGeom prst="rect">
                <a:avLst/>
              </a:prstGeom>
              <a:blipFill>
                <a:blip r:embed="rId3"/>
                <a:stretch>
                  <a:fillRect l="-40000" r="-60000" b="-162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8" name="TextBox 577">
                <a:extLst>
                  <a:ext uri="{FF2B5EF4-FFF2-40B4-BE49-F238E27FC236}">
                    <a16:creationId xmlns:a16="http://schemas.microsoft.com/office/drawing/2014/main" id="{E0A34E0E-F1D5-F77D-0C2D-9239E13D2381}"/>
                  </a:ext>
                </a:extLst>
              </p:cNvPr>
              <p:cNvSpPr txBox="1"/>
              <p:nvPr/>
            </p:nvSpPr>
            <p:spPr>
              <a:xfrm flipH="1">
                <a:off x="237998" y="87389"/>
                <a:ext cx="4057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578" name="TextBox 577">
                <a:extLst>
                  <a:ext uri="{FF2B5EF4-FFF2-40B4-BE49-F238E27FC236}">
                    <a16:creationId xmlns:a16="http://schemas.microsoft.com/office/drawing/2014/main" id="{E0A34E0E-F1D5-F77D-0C2D-9239E13D2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7998" y="87389"/>
                <a:ext cx="405715" cy="553998"/>
              </a:xfrm>
              <a:prstGeom prst="rect">
                <a:avLst/>
              </a:prstGeom>
              <a:blipFill>
                <a:blip r:embed="rId4"/>
                <a:stretch>
                  <a:fillRect l="-9091" r="-24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512B7D6F-8FCE-A3AB-7D68-72A59A9D92C0}"/>
                  </a:ext>
                </a:extLst>
              </p:cNvPr>
              <p:cNvSpPr txBox="1"/>
              <p:nvPr/>
            </p:nvSpPr>
            <p:spPr>
              <a:xfrm flipH="1">
                <a:off x="426606" y="5957682"/>
                <a:ext cx="4057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i="1">
                          <a:solidFill>
                            <a:srgbClr val="812C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ko-KR" altLang="en-US" sz="3000" dirty="0">
                  <a:solidFill>
                    <a:srgbClr val="812CF0"/>
                  </a:solidFill>
                </a:endParaRPr>
              </a:p>
            </p:txBody>
          </p:sp>
        </mc:Choice>
        <mc:Fallback xmlns=""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512B7D6F-8FCE-A3AB-7D68-72A59A9D9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26606" y="5957682"/>
                <a:ext cx="405715" cy="553998"/>
              </a:xfrm>
              <a:prstGeom prst="rect">
                <a:avLst/>
              </a:prstGeom>
              <a:blipFill>
                <a:blip r:embed="rId5"/>
                <a:stretch>
                  <a:fillRect l="-18182" r="-27273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3" name="모서리가 둥근 직사각형 602">
            <a:extLst>
              <a:ext uri="{FF2B5EF4-FFF2-40B4-BE49-F238E27FC236}">
                <a16:creationId xmlns:a16="http://schemas.microsoft.com/office/drawing/2014/main" id="{33EB0234-B812-3E99-B1FF-7655B86FEFEB}"/>
              </a:ext>
            </a:extLst>
          </p:cNvPr>
          <p:cNvSpPr/>
          <p:nvPr/>
        </p:nvSpPr>
        <p:spPr>
          <a:xfrm>
            <a:off x="1630039" y="6373398"/>
            <a:ext cx="2405801" cy="1038958"/>
          </a:xfrm>
          <a:prstGeom prst="roundRect">
            <a:avLst>
              <a:gd name="adj" fmla="val 10575"/>
            </a:avLst>
          </a:prstGeom>
          <a:solidFill>
            <a:srgbClr val="6A4F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</a:p>
          <a:p>
            <a:pPr algn="ctr"/>
            <a:r>
              <a:rPr kumimoji="1" lang="en-US" altLang="ko-KR" sz="2800" b="1" dirty="0">
                <a:latin typeface="Calibri" panose="020F0502020204030204" pitchFamily="34" charset="0"/>
                <a:cs typeface="Calibri" panose="020F0502020204030204" pitchFamily="34" charset="0"/>
              </a:rPr>
              <a:t>Decomposition</a:t>
            </a:r>
            <a:endParaRPr kumimoji="1" lang="ko-KR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6" name="모서리가 둥근 사각형 설명선[R] 605">
            <a:extLst>
              <a:ext uri="{FF2B5EF4-FFF2-40B4-BE49-F238E27FC236}">
                <a16:creationId xmlns:a16="http://schemas.microsoft.com/office/drawing/2014/main" id="{5475BF93-8E2F-81BB-D0AF-4D46A590F8B9}"/>
              </a:ext>
            </a:extLst>
          </p:cNvPr>
          <p:cNvSpPr/>
          <p:nvPr/>
        </p:nvSpPr>
        <p:spPr>
          <a:xfrm>
            <a:off x="4402533" y="6252872"/>
            <a:ext cx="548831" cy="391463"/>
          </a:xfrm>
          <a:prstGeom prst="wedgeRoundRectCallout">
            <a:avLst>
              <a:gd name="adj1" fmla="val -33193"/>
              <a:gd name="adj2" fmla="val 74239"/>
              <a:gd name="adj3" fmla="val 16667"/>
            </a:avLst>
          </a:prstGeom>
          <a:solidFill>
            <a:srgbClr val="E3DEFF"/>
          </a:solidFill>
          <a:ln w="57150">
            <a:solidFill>
              <a:srgbClr val="812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rgbClr val="7047F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kumimoji="1" lang="ko-KR" altLang="en-US" sz="3200" b="1" dirty="0">
              <a:solidFill>
                <a:srgbClr val="7047F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7" name="모서리가 둥근 사각형 설명선[R] 606">
            <a:extLst>
              <a:ext uri="{FF2B5EF4-FFF2-40B4-BE49-F238E27FC236}">
                <a16:creationId xmlns:a16="http://schemas.microsoft.com/office/drawing/2014/main" id="{78AB1CBE-5E4C-4D45-8E9F-CC4682414B4B}"/>
              </a:ext>
            </a:extLst>
          </p:cNvPr>
          <p:cNvSpPr/>
          <p:nvPr/>
        </p:nvSpPr>
        <p:spPr>
          <a:xfrm>
            <a:off x="4402533" y="6936944"/>
            <a:ext cx="548831" cy="391463"/>
          </a:xfrm>
          <a:prstGeom prst="wedgeRoundRectCallout">
            <a:avLst>
              <a:gd name="adj1" fmla="val -33193"/>
              <a:gd name="adj2" fmla="val 74239"/>
              <a:gd name="adj3" fmla="val 16667"/>
            </a:avLst>
          </a:prstGeom>
          <a:solidFill>
            <a:srgbClr val="E3DEFF"/>
          </a:solidFill>
          <a:ln w="57150">
            <a:solidFill>
              <a:srgbClr val="812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rgbClr val="7047F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kumimoji="1" lang="ko-KR" altLang="en-US" sz="3200" b="1" dirty="0">
              <a:solidFill>
                <a:srgbClr val="7047F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E1E0B2DB-EDC6-4BA9-C643-B24F0553742B}"/>
              </a:ext>
            </a:extLst>
          </p:cNvPr>
          <p:cNvSpPr txBox="1"/>
          <p:nvPr/>
        </p:nvSpPr>
        <p:spPr>
          <a:xfrm>
            <a:off x="2425556" y="-50996"/>
            <a:ext cx="5721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rgbClr val="812C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 Layered Component Graph Construction</a:t>
            </a:r>
          </a:p>
        </p:txBody>
      </p:sp>
      <p:grpSp>
        <p:nvGrpSpPr>
          <p:cNvPr id="616" name="그룹 615">
            <a:extLst>
              <a:ext uri="{FF2B5EF4-FFF2-40B4-BE49-F238E27FC236}">
                <a16:creationId xmlns:a16="http://schemas.microsoft.com/office/drawing/2014/main" id="{8C03C645-4D94-D088-E00E-8A600FBAA528}"/>
              </a:ext>
            </a:extLst>
          </p:cNvPr>
          <p:cNvGrpSpPr/>
          <p:nvPr/>
        </p:nvGrpSpPr>
        <p:grpSpPr>
          <a:xfrm>
            <a:off x="5077701" y="883090"/>
            <a:ext cx="560420" cy="495693"/>
            <a:chOff x="1362075" y="-435398"/>
            <a:chExt cx="487373" cy="431083"/>
          </a:xfrm>
        </p:grpSpPr>
        <p:sp>
          <p:nvSpPr>
            <p:cNvPr id="617" name="모서리가 둥근 직사각형 616">
              <a:extLst>
                <a:ext uri="{FF2B5EF4-FFF2-40B4-BE49-F238E27FC236}">
                  <a16:creationId xmlns:a16="http://schemas.microsoft.com/office/drawing/2014/main" id="{220ED9C2-31D3-A491-DDE0-2E38CCBE1460}"/>
                </a:ext>
              </a:extLst>
            </p:cNvPr>
            <p:cNvSpPr/>
            <p:nvPr/>
          </p:nvSpPr>
          <p:spPr>
            <a:xfrm>
              <a:off x="1362075" y="-435398"/>
              <a:ext cx="487373" cy="431083"/>
            </a:xfrm>
            <a:prstGeom prst="roundRect">
              <a:avLst/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20" name="직선 연결선[R] 619">
              <a:extLst>
                <a:ext uri="{FF2B5EF4-FFF2-40B4-BE49-F238E27FC236}">
                  <a16:creationId xmlns:a16="http://schemas.microsoft.com/office/drawing/2014/main" id="{3874AF8C-784C-B80A-A07A-BF4E3D6FFEE2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직선 연결선[R] 620">
              <a:extLst>
                <a:ext uri="{FF2B5EF4-FFF2-40B4-BE49-F238E27FC236}">
                  <a16:creationId xmlns:a16="http://schemas.microsoft.com/office/drawing/2014/main" id="{8FC3FDB2-8535-7EBE-3A04-0D51E12DD7E0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2" name="그룹 621">
            <a:extLst>
              <a:ext uri="{FF2B5EF4-FFF2-40B4-BE49-F238E27FC236}">
                <a16:creationId xmlns:a16="http://schemas.microsoft.com/office/drawing/2014/main" id="{EF2D5DD3-13F6-B8E9-3C6C-4A69BD6EB2C5}"/>
              </a:ext>
            </a:extLst>
          </p:cNvPr>
          <p:cNvGrpSpPr/>
          <p:nvPr/>
        </p:nvGrpSpPr>
        <p:grpSpPr>
          <a:xfrm>
            <a:off x="7999842" y="1800374"/>
            <a:ext cx="651294" cy="308256"/>
            <a:chOff x="2851030" y="2428407"/>
            <a:chExt cx="651294" cy="308256"/>
          </a:xfrm>
        </p:grpSpPr>
        <p:sp>
          <p:nvSpPr>
            <p:cNvPr id="623" name="양쪽 모서리가 둥근 사각형 622">
              <a:extLst>
                <a:ext uri="{FF2B5EF4-FFF2-40B4-BE49-F238E27FC236}">
                  <a16:creationId xmlns:a16="http://schemas.microsoft.com/office/drawing/2014/main" id="{1FA6C919-9139-405B-497E-62AB8817C3A0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CCE2F2D9-BA50-E91E-D366-B295E1958FDD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7CD29E57-E31D-DCBC-FB85-BDA64763EE82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AEF1AC19-054A-F2BB-E26C-C707B4F916AB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27" name="그룹 626">
            <a:extLst>
              <a:ext uri="{FF2B5EF4-FFF2-40B4-BE49-F238E27FC236}">
                <a16:creationId xmlns:a16="http://schemas.microsoft.com/office/drawing/2014/main" id="{0411F222-070C-170D-3828-76E1ACA8F0AD}"/>
              </a:ext>
            </a:extLst>
          </p:cNvPr>
          <p:cNvGrpSpPr/>
          <p:nvPr/>
        </p:nvGrpSpPr>
        <p:grpSpPr>
          <a:xfrm>
            <a:off x="8821651" y="1800374"/>
            <a:ext cx="651294" cy="308256"/>
            <a:chOff x="2851030" y="2428407"/>
            <a:chExt cx="651294" cy="308256"/>
          </a:xfrm>
        </p:grpSpPr>
        <p:sp>
          <p:nvSpPr>
            <p:cNvPr id="628" name="양쪽 모서리가 둥근 사각형 627">
              <a:extLst>
                <a:ext uri="{FF2B5EF4-FFF2-40B4-BE49-F238E27FC236}">
                  <a16:creationId xmlns:a16="http://schemas.microsoft.com/office/drawing/2014/main" id="{081787E6-BEB7-225B-CC5C-4C0B59DEE594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29" name="직사각형 628">
              <a:extLst>
                <a:ext uri="{FF2B5EF4-FFF2-40B4-BE49-F238E27FC236}">
                  <a16:creationId xmlns:a16="http://schemas.microsoft.com/office/drawing/2014/main" id="{CEEEF4FD-BE1E-31DD-33BF-06D3323819A5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0" name="직사각형 629">
              <a:extLst>
                <a:ext uri="{FF2B5EF4-FFF2-40B4-BE49-F238E27FC236}">
                  <a16:creationId xmlns:a16="http://schemas.microsoft.com/office/drawing/2014/main" id="{DC2A7161-02C3-577E-8AD3-4A2C81E1F853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E1D0F1E3-2F3D-403C-2197-22019A67F8C8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637" name="모서리가 둥근 직사각형 636">
            <a:extLst>
              <a:ext uri="{FF2B5EF4-FFF2-40B4-BE49-F238E27FC236}">
                <a16:creationId xmlns:a16="http://schemas.microsoft.com/office/drawing/2014/main" id="{E972D783-F0E8-F1BC-0F7B-8E5E2FF65974}"/>
              </a:ext>
            </a:extLst>
          </p:cNvPr>
          <p:cNvSpPr/>
          <p:nvPr/>
        </p:nvSpPr>
        <p:spPr>
          <a:xfrm>
            <a:off x="2704367" y="737605"/>
            <a:ext cx="1754323" cy="1314937"/>
          </a:xfrm>
          <a:prstGeom prst="roundRect">
            <a:avLst>
              <a:gd name="adj" fmla="val 10575"/>
            </a:avLst>
          </a:prstGeom>
          <a:solidFill>
            <a:srgbClr val="6A4F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600" b="1" dirty="0">
                <a:latin typeface="Calibri" panose="020F0502020204030204" pitchFamily="34" charset="0"/>
                <a:cs typeface="Calibri" panose="020F0502020204030204" pitchFamily="34" charset="0"/>
              </a:rPr>
              <a:t>Component Tree Generation</a:t>
            </a:r>
            <a:endParaRPr kumimoji="1" lang="ko-KR" alt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6" name="TextBox 785">
                <a:extLst>
                  <a:ext uri="{FF2B5EF4-FFF2-40B4-BE49-F238E27FC236}">
                    <a16:creationId xmlns:a16="http://schemas.microsoft.com/office/drawing/2014/main" id="{844BEF91-51FD-B299-2296-2FB2DE01C8CE}"/>
                  </a:ext>
                </a:extLst>
              </p:cNvPr>
              <p:cNvSpPr txBox="1"/>
              <p:nvPr/>
            </p:nvSpPr>
            <p:spPr>
              <a:xfrm>
                <a:off x="356319" y="2412456"/>
                <a:ext cx="295274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3000" i="1">
                              <a:solidFill>
                                <a:srgbClr val="AE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3000" i="1">
                              <a:solidFill>
                                <a:srgbClr val="AE33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ko-KR" sz="3000" i="1">
                              <a:solidFill>
                                <a:srgbClr val="AE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3000" dirty="0">
                  <a:solidFill>
                    <a:srgbClr val="AE33FF"/>
                  </a:solidFill>
                </a:endParaRPr>
              </a:p>
            </p:txBody>
          </p:sp>
        </mc:Choice>
        <mc:Fallback xmlns="">
          <p:sp>
            <p:nvSpPr>
              <p:cNvPr id="786" name="TextBox 785">
                <a:extLst>
                  <a:ext uri="{FF2B5EF4-FFF2-40B4-BE49-F238E27FC236}">
                    <a16:creationId xmlns:a16="http://schemas.microsoft.com/office/drawing/2014/main" id="{844BEF91-51FD-B299-2296-2FB2DE01C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19" y="2412456"/>
                <a:ext cx="295274" cy="461665"/>
              </a:xfrm>
              <a:prstGeom prst="rect">
                <a:avLst/>
              </a:prstGeom>
              <a:blipFill>
                <a:blip r:embed="rId6"/>
                <a:stretch>
                  <a:fillRect l="-40000" r="-60000" b="-13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7" name="TextBox 786">
                <a:extLst>
                  <a:ext uri="{FF2B5EF4-FFF2-40B4-BE49-F238E27FC236}">
                    <a16:creationId xmlns:a16="http://schemas.microsoft.com/office/drawing/2014/main" id="{B5432F89-93CF-E350-A157-A08E6C5E6892}"/>
                  </a:ext>
                </a:extLst>
              </p:cNvPr>
              <p:cNvSpPr txBox="1"/>
              <p:nvPr/>
            </p:nvSpPr>
            <p:spPr>
              <a:xfrm>
                <a:off x="356319" y="4402011"/>
                <a:ext cx="295274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3000" i="1">
                              <a:solidFill>
                                <a:srgbClr val="AE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3000" i="1">
                              <a:solidFill>
                                <a:srgbClr val="AE33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ko-KR" sz="3000" i="1">
                              <a:solidFill>
                                <a:srgbClr val="AE33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3000" dirty="0">
                  <a:solidFill>
                    <a:srgbClr val="AE33FF"/>
                  </a:solidFill>
                </a:endParaRPr>
              </a:p>
            </p:txBody>
          </p:sp>
        </mc:Choice>
        <mc:Fallback xmlns="">
          <p:sp>
            <p:nvSpPr>
              <p:cNvPr id="787" name="TextBox 786">
                <a:extLst>
                  <a:ext uri="{FF2B5EF4-FFF2-40B4-BE49-F238E27FC236}">
                    <a16:creationId xmlns:a16="http://schemas.microsoft.com/office/drawing/2014/main" id="{B5432F89-93CF-E350-A157-A08E6C5E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19" y="4402011"/>
                <a:ext cx="295274" cy="461665"/>
              </a:xfrm>
              <a:prstGeom prst="rect">
                <a:avLst/>
              </a:prstGeom>
              <a:blipFill>
                <a:blip r:embed="rId7"/>
                <a:stretch>
                  <a:fillRect l="-40000" r="-6000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8" name="모서리가 둥근 직사각형 787">
            <a:extLst>
              <a:ext uri="{FF2B5EF4-FFF2-40B4-BE49-F238E27FC236}">
                <a16:creationId xmlns:a16="http://schemas.microsoft.com/office/drawing/2014/main" id="{214AD2BA-D84A-3D71-8B32-0F359B05AAA7}"/>
              </a:ext>
            </a:extLst>
          </p:cNvPr>
          <p:cNvSpPr/>
          <p:nvPr/>
        </p:nvSpPr>
        <p:spPr>
          <a:xfrm>
            <a:off x="812431" y="4320548"/>
            <a:ext cx="1113922" cy="925609"/>
          </a:xfrm>
          <a:prstGeom prst="roundRect">
            <a:avLst>
              <a:gd name="adj" fmla="val 9305"/>
            </a:avLst>
          </a:prstGeom>
          <a:noFill/>
          <a:ln w="28575">
            <a:solidFill>
              <a:srgbClr val="AD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96" name="모서리가 둥근 직사각형 795">
            <a:extLst>
              <a:ext uri="{FF2B5EF4-FFF2-40B4-BE49-F238E27FC236}">
                <a16:creationId xmlns:a16="http://schemas.microsoft.com/office/drawing/2014/main" id="{06AA9CA8-FE1C-3F00-2519-48F93A6E8129}"/>
              </a:ext>
            </a:extLst>
          </p:cNvPr>
          <p:cNvSpPr/>
          <p:nvPr/>
        </p:nvSpPr>
        <p:spPr>
          <a:xfrm>
            <a:off x="812431" y="194803"/>
            <a:ext cx="1113922" cy="1648011"/>
          </a:xfrm>
          <a:prstGeom prst="roundRect">
            <a:avLst>
              <a:gd name="adj" fmla="val 9305"/>
            </a:avLst>
          </a:prstGeom>
          <a:noFill/>
          <a:ln w="28575">
            <a:solidFill>
              <a:srgbClr val="AD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802" name="그룹 801">
            <a:extLst>
              <a:ext uri="{FF2B5EF4-FFF2-40B4-BE49-F238E27FC236}">
                <a16:creationId xmlns:a16="http://schemas.microsoft.com/office/drawing/2014/main" id="{F620A537-457E-80A4-3F6F-723108337361}"/>
              </a:ext>
            </a:extLst>
          </p:cNvPr>
          <p:cNvGrpSpPr/>
          <p:nvPr/>
        </p:nvGrpSpPr>
        <p:grpSpPr>
          <a:xfrm>
            <a:off x="1043750" y="398246"/>
            <a:ext cx="589319" cy="534801"/>
            <a:chOff x="5393974" y="4956640"/>
            <a:chExt cx="651294" cy="591043"/>
          </a:xfrm>
        </p:grpSpPr>
        <p:sp>
          <p:nvSpPr>
            <p:cNvPr id="803" name="양쪽 모서리가 둥근 사각형 802">
              <a:extLst>
                <a:ext uri="{FF2B5EF4-FFF2-40B4-BE49-F238E27FC236}">
                  <a16:creationId xmlns:a16="http://schemas.microsoft.com/office/drawing/2014/main" id="{A9BB8254-1816-67DA-F688-008AF7A90CF6}"/>
                </a:ext>
              </a:extLst>
            </p:cNvPr>
            <p:cNvSpPr/>
            <p:nvPr/>
          </p:nvSpPr>
          <p:spPr>
            <a:xfrm>
              <a:off x="5393974" y="4956640"/>
              <a:ext cx="651294" cy="591043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4" name="직사각형 803">
              <a:extLst>
                <a:ext uri="{FF2B5EF4-FFF2-40B4-BE49-F238E27FC236}">
                  <a16:creationId xmlns:a16="http://schemas.microsoft.com/office/drawing/2014/main" id="{AEE106A3-B1B9-6E4F-176C-508027EEA50F}"/>
                </a:ext>
              </a:extLst>
            </p:cNvPr>
            <p:cNvSpPr/>
            <p:nvPr/>
          </p:nvSpPr>
          <p:spPr>
            <a:xfrm>
              <a:off x="5434702" y="5110289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5" name="직사각형 804">
              <a:extLst>
                <a:ext uri="{FF2B5EF4-FFF2-40B4-BE49-F238E27FC236}">
                  <a16:creationId xmlns:a16="http://schemas.microsoft.com/office/drawing/2014/main" id="{32B6FD59-6A9A-37B4-6FFD-0214A2A94EF0}"/>
                </a:ext>
              </a:extLst>
            </p:cNvPr>
            <p:cNvSpPr/>
            <p:nvPr/>
          </p:nvSpPr>
          <p:spPr>
            <a:xfrm>
              <a:off x="5631978" y="5110289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6" name="직사각형 805">
              <a:extLst>
                <a:ext uri="{FF2B5EF4-FFF2-40B4-BE49-F238E27FC236}">
                  <a16:creationId xmlns:a16="http://schemas.microsoft.com/office/drawing/2014/main" id="{20D1D488-4CFA-0375-2EBF-84C94EF81A36}"/>
                </a:ext>
              </a:extLst>
            </p:cNvPr>
            <p:cNvSpPr/>
            <p:nvPr/>
          </p:nvSpPr>
          <p:spPr>
            <a:xfrm>
              <a:off x="5831870" y="5110289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7" name="직사각형 806">
              <a:extLst>
                <a:ext uri="{FF2B5EF4-FFF2-40B4-BE49-F238E27FC236}">
                  <a16:creationId xmlns:a16="http://schemas.microsoft.com/office/drawing/2014/main" id="{C5E33C14-B6CB-1CEB-17E9-15326A738EA1}"/>
                </a:ext>
              </a:extLst>
            </p:cNvPr>
            <p:cNvSpPr/>
            <p:nvPr/>
          </p:nvSpPr>
          <p:spPr>
            <a:xfrm>
              <a:off x="5434702" y="5254670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8" name="직사각형 807">
              <a:extLst>
                <a:ext uri="{FF2B5EF4-FFF2-40B4-BE49-F238E27FC236}">
                  <a16:creationId xmlns:a16="http://schemas.microsoft.com/office/drawing/2014/main" id="{EA3A52CB-77BA-DD29-C7E8-21E7574C9468}"/>
                </a:ext>
              </a:extLst>
            </p:cNvPr>
            <p:cNvSpPr/>
            <p:nvPr/>
          </p:nvSpPr>
          <p:spPr>
            <a:xfrm>
              <a:off x="5631978" y="5254670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9" name="직사각형 808">
              <a:extLst>
                <a:ext uri="{FF2B5EF4-FFF2-40B4-BE49-F238E27FC236}">
                  <a16:creationId xmlns:a16="http://schemas.microsoft.com/office/drawing/2014/main" id="{71A782AB-D997-4A6D-2B86-8E9E74BF0065}"/>
                </a:ext>
              </a:extLst>
            </p:cNvPr>
            <p:cNvSpPr/>
            <p:nvPr/>
          </p:nvSpPr>
          <p:spPr>
            <a:xfrm>
              <a:off x="5831870" y="5254670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10" name="직사각형 809">
              <a:extLst>
                <a:ext uri="{FF2B5EF4-FFF2-40B4-BE49-F238E27FC236}">
                  <a16:creationId xmlns:a16="http://schemas.microsoft.com/office/drawing/2014/main" id="{B46D7649-FCD1-E4BD-79D2-B73DB31A21A9}"/>
                </a:ext>
              </a:extLst>
            </p:cNvPr>
            <p:cNvSpPr/>
            <p:nvPr/>
          </p:nvSpPr>
          <p:spPr>
            <a:xfrm>
              <a:off x="5434702" y="5395496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11" name="직사각형 810">
              <a:extLst>
                <a:ext uri="{FF2B5EF4-FFF2-40B4-BE49-F238E27FC236}">
                  <a16:creationId xmlns:a16="http://schemas.microsoft.com/office/drawing/2014/main" id="{DA174626-8474-8622-D8AB-2BC2841C4DD3}"/>
                </a:ext>
              </a:extLst>
            </p:cNvPr>
            <p:cNvSpPr/>
            <p:nvPr/>
          </p:nvSpPr>
          <p:spPr>
            <a:xfrm>
              <a:off x="5631978" y="5395496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12" name="직사각형 811">
              <a:extLst>
                <a:ext uri="{FF2B5EF4-FFF2-40B4-BE49-F238E27FC236}">
                  <a16:creationId xmlns:a16="http://schemas.microsoft.com/office/drawing/2014/main" id="{540F93CC-1BB6-79E6-86B2-8A44EAB23759}"/>
                </a:ext>
              </a:extLst>
            </p:cNvPr>
            <p:cNvSpPr/>
            <p:nvPr/>
          </p:nvSpPr>
          <p:spPr>
            <a:xfrm>
              <a:off x="5831870" y="5395496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13" name="그룹 812">
            <a:extLst>
              <a:ext uri="{FF2B5EF4-FFF2-40B4-BE49-F238E27FC236}">
                <a16:creationId xmlns:a16="http://schemas.microsoft.com/office/drawing/2014/main" id="{DD4CB2F3-FDAF-5C43-E3F1-73473AF37595}"/>
              </a:ext>
            </a:extLst>
          </p:cNvPr>
          <p:cNvGrpSpPr/>
          <p:nvPr/>
        </p:nvGrpSpPr>
        <p:grpSpPr>
          <a:xfrm>
            <a:off x="1107071" y="4537147"/>
            <a:ext cx="500176" cy="568804"/>
            <a:chOff x="1362075" y="-460720"/>
            <a:chExt cx="487373" cy="554244"/>
          </a:xfrm>
        </p:grpSpPr>
        <p:sp>
          <p:nvSpPr>
            <p:cNvPr id="814" name="모서리가 둥근 직사각형 813">
              <a:extLst>
                <a:ext uri="{FF2B5EF4-FFF2-40B4-BE49-F238E27FC236}">
                  <a16:creationId xmlns:a16="http://schemas.microsoft.com/office/drawing/2014/main" id="{CA766A8E-BA7D-D7C6-26DF-D1C529F6D321}"/>
                </a:ext>
              </a:extLst>
            </p:cNvPr>
            <p:cNvSpPr/>
            <p:nvPr/>
          </p:nvSpPr>
          <p:spPr>
            <a:xfrm>
              <a:off x="1362075" y="-460720"/>
              <a:ext cx="487373" cy="554244"/>
            </a:xfrm>
            <a:prstGeom prst="roundRect">
              <a:avLst/>
            </a:prstGeom>
            <a:solidFill>
              <a:srgbClr val="B9D3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17" name="직선 연결선[R] 816">
              <a:extLst>
                <a:ext uri="{FF2B5EF4-FFF2-40B4-BE49-F238E27FC236}">
                  <a16:creationId xmlns:a16="http://schemas.microsoft.com/office/drawing/2014/main" id="{55410C4C-04DE-3AA1-FE94-B29583831158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직선 연결선[R] 817">
              <a:extLst>
                <a:ext uri="{FF2B5EF4-FFF2-40B4-BE49-F238E27FC236}">
                  <a16:creationId xmlns:a16="http://schemas.microsoft.com/office/drawing/2014/main" id="{7724C711-5EE9-2F51-870B-EBEEA6CB8B12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직선 연결선[R] 818">
              <a:extLst>
                <a:ext uri="{FF2B5EF4-FFF2-40B4-BE49-F238E27FC236}">
                  <a16:creationId xmlns:a16="http://schemas.microsoft.com/office/drawing/2014/main" id="{50E1EEC8-AEDA-153A-532A-47D48C43D3F2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0" name="모서리가 둥근 직사각형 819">
            <a:extLst>
              <a:ext uri="{FF2B5EF4-FFF2-40B4-BE49-F238E27FC236}">
                <a16:creationId xmlns:a16="http://schemas.microsoft.com/office/drawing/2014/main" id="{EA918EB3-5B05-86FF-0FC4-EB6AC5F542F4}"/>
              </a:ext>
            </a:extLst>
          </p:cNvPr>
          <p:cNvSpPr/>
          <p:nvPr/>
        </p:nvSpPr>
        <p:spPr>
          <a:xfrm>
            <a:off x="2704367" y="3079304"/>
            <a:ext cx="1754323" cy="1701017"/>
          </a:xfrm>
          <a:prstGeom prst="roundRect">
            <a:avLst>
              <a:gd name="adj" fmla="val 10575"/>
            </a:avLst>
          </a:prstGeom>
          <a:solidFill>
            <a:srgbClr val="6A4F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600" b="1" dirty="0">
                <a:latin typeface="Calibri" panose="020F0502020204030204" pitchFamily="34" charset="0"/>
                <a:cs typeface="Calibri" panose="020F0502020204030204" pitchFamily="34" charset="0"/>
              </a:rPr>
              <a:t>Inter-Component</a:t>
            </a:r>
          </a:p>
          <a:p>
            <a:pPr algn="ctr"/>
            <a:r>
              <a:rPr kumimoji="1" lang="en-US" altLang="ko-KR" sz="2600" b="1" dirty="0"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</a:p>
          <a:p>
            <a:pPr algn="ctr"/>
            <a:r>
              <a:rPr kumimoji="1" lang="en-US" altLang="ko-KR" sz="2600" b="1" dirty="0">
                <a:latin typeface="Calibri" panose="020F0502020204030204" pitchFamily="34" charset="0"/>
                <a:cs typeface="Calibri" panose="020F0502020204030204" pitchFamily="34" charset="0"/>
              </a:rPr>
              <a:t>Generation</a:t>
            </a:r>
            <a:endParaRPr kumimoji="1" lang="ko-KR" alt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22" name="그룹 821">
            <a:extLst>
              <a:ext uri="{FF2B5EF4-FFF2-40B4-BE49-F238E27FC236}">
                <a16:creationId xmlns:a16="http://schemas.microsoft.com/office/drawing/2014/main" id="{9239950E-621E-1CDC-5529-897CB7F1F560}"/>
              </a:ext>
            </a:extLst>
          </p:cNvPr>
          <p:cNvGrpSpPr/>
          <p:nvPr/>
        </p:nvGrpSpPr>
        <p:grpSpPr>
          <a:xfrm>
            <a:off x="8448430" y="953414"/>
            <a:ext cx="651294" cy="447637"/>
            <a:chOff x="5393974" y="4966800"/>
            <a:chExt cx="651294" cy="447637"/>
          </a:xfrm>
        </p:grpSpPr>
        <p:sp>
          <p:nvSpPr>
            <p:cNvPr id="823" name="양쪽 모서리가 둥근 사각형 822">
              <a:extLst>
                <a:ext uri="{FF2B5EF4-FFF2-40B4-BE49-F238E27FC236}">
                  <a16:creationId xmlns:a16="http://schemas.microsoft.com/office/drawing/2014/main" id="{D827D4BA-F23A-53EE-C045-FFC431017B01}"/>
                </a:ext>
              </a:extLst>
            </p:cNvPr>
            <p:cNvSpPr/>
            <p:nvPr/>
          </p:nvSpPr>
          <p:spPr>
            <a:xfrm>
              <a:off x="5393974" y="4966800"/>
              <a:ext cx="651294" cy="447637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24" name="직사각형 823">
              <a:extLst>
                <a:ext uri="{FF2B5EF4-FFF2-40B4-BE49-F238E27FC236}">
                  <a16:creationId xmlns:a16="http://schemas.microsoft.com/office/drawing/2014/main" id="{01BF64CF-E61E-0CF9-1693-97BBF76B7887}"/>
                </a:ext>
              </a:extLst>
            </p:cNvPr>
            <p:cNvSpPr/>
            <p:nvPr/>
          </p:nvSpPr>
          <p:spPr>
            <a:xfrm>
              <a:off x="5434702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5" name="직사각형 824">
              <a:extLst>
                <a:ext uri="{FF2B5EF4-FFF2-40B4-BE49-F238E27FC236}">
                  <a16:creationId xmlns:a16="http://schemas.microsoft.com/office/drawing/2014/main" id="{28A77581-5C2F-5B7A-1C54-71FD28C8AC3B}"/>
                </a:ext>
              </a:extLst>
            </p:cNvPr>
            <p:cNvSpPr/>
            <p:nvPr/>
          </p:nvSpPr>
          <p:spPr>
            <a:xfrm>
              <a:off x="5631978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6" name="직사각형 825">
              <a:extLst>
                <a:ext uri="{FF2B5EF4-FFF2-40B4-BE49-F238E27FC236}">
                  <a16:creationId xmlns:a16="http://schemas.microsoft.com/office/drawing/2014/main" id="{652773F6-8B23-FFEE-C3BB-7A396803ECA6}"/>
                </a:ext>
              </a:extLst>
            </p:cNvPr>
            <p:cNvSpPr/>
            <p:nvPr/>
          </p:nvSpPr>
          <p:spPr>
            <a:xfrm>
              <a:off x="5831870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7" name="직사각형 826">
              <a:extLst>
                <a:ext uri="{FF2B5EF4-FFF2-40B4-BE49-F238E27FC236}">
                  <a16:creationId xmlns:a16="http://schemas.microsoft.com/office/drawing/2014/main" id="{EEFCE9BC-863A-72CB-47AB-AAE92C17ED0C}"/>
                </a:ext>
              </a:extLst>
            </p:cNvPr>
            <p:cNvSpPr/>
            <p:nvPr/>
          </p:nvSpPr>
          <p:spPr>
            <a:xfrm>
              <a:off x="5434702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28" name="직사각형 827">
              <a:extLst>
                <a:ext uri="{FF2B5EF4-FFF2-40B4-BE49-F238E27FC236}">
                  <a16:creationId xmlns:a16="http://schemas.microsoft.com/office/drawing/2014/main" id="{A9DA05E3-DACE-76F0-F874-D77C31113602}"/>
                </a:ext>
              </a:extLst>
            </p:cNvPr>
            <p:cNvSpPr/>
            <p:nvPr/>
          </p:nvSpPr>
          <p:spPr>
            <a:xfrm>
              <a:off x="5631978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9" name="직사각형 828">
              <a:extLst>
                <a:ext uri="{FF2B5EF4-FFF2-40B4-BE49-F238E27FC236}">
                  <a16:creationId xmlns:a16="http://schemas.microsoft.com/office/drawing/2014/main" id="{89D6553A-1190-C820-9095-48416D1D4033}"/>
                </a:ext>
              </a:extLst>
            </p:cNvPr>
            <p:cNvSpPr/>
            <p:nvPr/>
          </p:nvSpPr>
          <p:spPr>
            <a:xfrm>
              <a:off x="5831870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832" name="TextBox 831">
            <a:extLst>
              <a:ext uri="{FF2B5EF4-FFF2-40B4-BE49-F238E27FC236}">
                <a16:creationId xmlns:a16="http://schemas.microsoft.com/office/drawing/2014/main" id="{8FAFA674-4341-8DB0-512B-295B22DA8C66}"/>
              </a:ext>
            </a:extLst>
          </p:cNvPr>
          <p:cNvSpPr txBox="1"/>
          <p:nvPr/>
        </p:nvSpPr>
        <p:spPr>
          <a:xfrm>
            <a:off x="1323935" y="5639962"/>
            <a:ext cx="490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rgbClr val="812C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(b) LLM-driven Query Decomposition</a:t>
            </a:r>
          </a:p>
        </p:txBody>
      </p:sp>
      <p:sp>
        <p:nvSpPr>
          <p:cNvPr id="833" name="TextBox 832">
            <a:extLst>
              <a:ext uri="{FF2B5EF4-FFF2-40B4-BE49-F238E27FC236}">
                <a16:creationId xmlns:a16="http://schemas.microsoft.com/office/drawing/2014/main" id="{FB6885E0-F604-9386-4BD5-29CDF812E888}"/>
              </a:ext>
            </a:extLst>
          </p:cNvPr>
          <p:cNvSpPr txBox="1"/>
          <p:nvPr/>
        </p:nvSpPr>
        <p:spPr>
          <a:xfrm>
            <a:off x="11494270" y="190483"/>
            <a:ext cx="3635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rgbClr val="812C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(c) Late-interaction-guided </a:t>
            </a:r>
          </a:p>
          <a:p>
            <a:r>
              <a:rPr kumimoji="1" lang="en-US" altLang="ko-KR" sz="2400" b="1">
                <a:solidFill>
                  <a:srgbClr val="812C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Traversal</a:t>
            </a:r>
            <a:endParaRPr kumimoji="1" lang="en-US" altLang="ko-KR" sz="2400" b="1" dirty="0">
              <a:solidFill>
                <a:srgbClr val="812C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5" name="모서리가 둥근 직사각형 834">
            <a:extLst>
              <a:ext uri="{FF2B5EF4-FFF2-40B4-BE49-F238E27FC236}">
                <a16:creationId xmlns:a16="http://schemas.microsoft.com/office/drawing/2014/main" id="{17D2093F-267D-EFB6-E9BF-2F24667ECBF2}"/>
              </a:ext>
            </a:extLst>
          </p:cNvPr>
          <p:cNvSpPr/>
          <p:nvPr/>
        </p:nvSpPr>
        <p:spPr>
          <a:xfrm>
            <a:off x="12814779" y="1456594"/>
            <a:ext cx="1543600" cy="1564407"/>
          </a:xfrm>
          <a:prstGeom prst="roundRect">
            <a:avLst>
              <a:gd name="adj" fmla="val 10575"/>
            </a:avLst>
          </a:prstGeom>
          <a:solidFill>
            <a:srgbClr val="6A4F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600" b="1" dirty="0">
                <a:latin typeface="Calibri" panose="020F0502020204030204" pitchFamily="34" charset="0"/>
                <a:cs typeface="Calibri" panose="020F0502020204030204" pitchFamily="34" charset="0"/>
              </a:rPr>
              <a:t>Initial Candidate Node</a:t>
            </a:r>
          </a:p>
          <a:p>
            <a:pPr algn="ctr"/>
            <a:r>
              <a:rPr kumimoji="1" lang="en-US" altLang="ko-KR" sz="2600" b="1" dirty="0"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endParaRPr kumimoji="1" lang="ko-KR" alt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7" name="모서리가 둥근 직사각형 836">
            <a:extLst>
              <a:ext uri="{FF2B5EF4-FFF2-40B4-BE49-F238E27FC236}">
                <a16:creationId xmlns:a16="http://schemas.microsoft.com/office/drawing/2014/main" id="{5A0EE144-1BF5-251B-9FEF-065A9884254F}"/>
              </a:ext>
            </a:extLst>
          </p:cNvPr>
          <p:cNvSpPr/>
          <p:nvPr/>
        </p:nvSpPr>
        <p:spPr>
          <a:xfrm>
            <a:off x="21476530" y="1456646"/>
            <a:ext cx="1521550" cy="1564407"/>
          </a:xfrm>
          <a:prstGeom prst="roundRect">
            <a:avLst>
              <a:gd name="adj" fmla="val 10575"/>
            </a:avLst>
          </a:prstGeom>
          <a:solidFill>
            <a:srgbClr val="6A4F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600" b="1" dirty="0">
                <a:latin typeface="Calibri" panose="020F0502020204030204" pitchFamily="34" charset="0"/>
                <a:cs typeface="Calibri" panose="020F0502020204030204" pitchFamily="34" charset="0"/>
              </a:rPr>
              <a:t>One-hop</a:t>
            </a:r>
          </a:p>
          <a:p>
            <a:pPr algn="ctr"/>
            <a:r>
              <a:rPr kumimoji="1" lang="en-US" altLang="ko-KR" sz="2600" b="1" dirty="0">
                <a:latin typeface="Calibri" panose="020F0502020204030204" pitchFamily="34" charset="0"/>
                <a:cs typeface="Calibri" panose="020F0502020204030204" pitchFamily="34" charset="0"/>
              </a:rPr>
              <a:t>Node Expansion</a:t>
            </a:r>
            <a:endParaRPr kumimoji="1" lang="ko-KR" alt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3" name="모서리가 둥근 직사각형 842">
            <a:extLst>
              <a:ext uri="{FF2B5EF4-FFF2-40B4-BE49-F238E27FC236}">
                <a16:creationId xmlns:a16="http://schemas.microsoft.com/office/drawing/2014/main" id="{96160FE3-93E6-1686-8009-D8E5ED820BFE}"/>
              </a:ext>
            </a:extLst>
          </p:cNvPr>
          <p:cNvSpPr/>
          <p:nvPr/>
        </p:nvSpPr>
        <p:spPr>
          <a:xfrm>
            <a:off x="5515223" y="6336615"/>
            <a:ext cx="2078902" cy="1038958"/>
          </a:xfrm>
          <a:prstGeom prst="roundRect">
            <a:avLst>
              <a:gd name="adj" fmla="val 10575"/>
            </a:avLst>
          </a:prstGeom>
          <a:solidFill>
            <a:srgbClr val="6A4F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Modality</a:t>
            </a:r>
          </a:p>
          <a:p>
            <a:pPr algn="ctr"/>
            <a:r>
              <a:rPr kumimoji="1" lang="en-US" altLang="ko-KR" sz="2800" b="1" dirty="0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endParaRPr kumimoji="1" lang="ko-KR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5" name="모서리가 둥근 사각형 설명선[R] 844">
            <a:extLst>
              <a:ext uri="{FF2B5EF4-FFF2-40B4-BE49-F238E27FC236}">
                <a16:creationId xmlns:a16="http://schemas.microsoft.com/office/drawing/2014/main" id="{35BDBB26-6212-AB70-2C65-7DC44749E6E9}"/>
              </a:ext>
            </a:extLst>
          </p:cNvPr>
          <p:cNvSpPr/>
          <p:nvPr/>
        </p:nvSpPr>
        <p:spPr>
          <a:xfrm>
            <a:off x="8325494" y="6194532"/>
            <a:ext cx="682143" cy="486550"/>
          </a:xfrm>
          <a:prstGeom prst="wedgeRoundRectCallout">
            <a:avLst>
              <a:gd name="adj1" fmla="val -33193"/>
              <a:gd name="adj2" fmla="val 74239"/>
              <a:gd name="adj3" fmla="val 16667"/>
            </a:avLst>
          </a:prstGeom>
          <a:solidFill>
            <a:srgbClr val="E3DEFF"/>
          </a:solidFill>
          <a:ln w="57150">
            <a:solidFill>
              <a:srgbClr val="812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rgbClr val="7047F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kumimoji="1" lang="ko-KR" altLang="en-US" sz="3200" b="1" dirty="0">
              <a:solidFill>
                <a:srgbClr val="7047F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6" name="모서리가 둥근 사각형 설명선[R] 845">
            <a:extLst>
              <a:ext uri="{FF2B5EF4-FFF2-40B4-BE49-F238E27FC236}">
                <a16:creationId xmlns:a16="http://schemas.microsoft.com/office/drawing/2014/main" id="{92342BCF-CA02-903F-394A-A6B9DD85E513}"/>
              </a:ext>
            </a:extLst>
          </p:cNvPr>
          <p:cNvSpPr/>
          <p:nvPr/>
        </p:nvSpPr>
        <p:spPr>
          <a:xfrm>
            <a:off x="8325494" y="6936939"/>
            <a:ext cx="682143" cy="486550"/>
          </a:xfrm>
          <a:prstGeom prst="wedgeRoundRectCallout">
            <a:avLst>
              <a:gd name="adj1" fmla="val -33193"/>
              <a:gd name="adj2" fmla="val 74239"/>
              <a:gd name="adj3" fmla="val 16667"/>
            </a:avLst>
          </a:prstGeom>
          <a:solidFill>
            <a:srgbClr val="E3DEFF"/>
          </a:solidFill>
          <a:ln w="57150">
            <a:solidFill>
              <a:srgbClr val="812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rgbClr val="7047F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kumimoji="1" lang="ko-KR" altLang="en-US" sz="3200" b="1" dirty="0">
              <a:solidFill>
                <a:srgbClr val="7047F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47" name="그룹 846">
            <a:extLst>
              <a:ext uri="{FF2B5EF4-FFF2-40B4-BE49-F238E27FC236}">
                <a16:creationId xmlns:a16="http://schemas.microsoft.com/office/drawing/2014/main" id="{71E9F530-CEA5-F40E-0F8C-FA88B010A981}"/>
              </a:ext>
            </a:extLst>
          </p:cNvPr>
          <p:cNvGrpSpPr/>
          <p:nvPr/>
        </p:nvGrpSpPr>
        <p:grpSpPr>
          <a:xfrm>
            <a:off x="6656415" y="825381"/>
            <a:ext cx="657832" cy="472327"/>
            <a:chOff x="5336088" y="8746284"/>
            <a:chExt cx="915275" cy="657172"/>
          </a:xfrm>
        </p:grpSpPr>
        <p:sp>
          <p:nvSpPr>
            <p:cNvPr id="848" name="모서리가 둥근 직사각형 847">
              <a:extLst>
                <a:ext uri="{FF2B5EF4-FFF2-40B4-BE49-F238E27FC236}">
                  <a16:creationId xmlns:a16="http://schemas.microsoft.com/office/drawing/2014/main" id="{15A91B64-2D6D-4287-6EE5-F02192066AA8}"/>
                </a:ext>
              </a:extLst>
            </p:cNvPr>
            <p:cNvSpPr/>
            <p:nvPr/>
          </p:nvSpPr>
          <p:spPr>
            <a:xfrm>
              <a:off x="5336088" y="8746284"/>
              <a:ext cx="915275" cy="657172"/>
            </a:xfrm>
            <a:prstGeom prst="roundRect">
              <a:avLst>
                <a:gd name="adj" fmla="val 5772"/>
              </a:avLst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9" name="삼각형 848">
              <a:extLst>
                <a:ext uri="{FF2B5EF4-FFF2-40B4-BE49-F238E27FC236}">
                  <a16:creationId xmlns:a16="http://schemas.microsoft.com/office/drawing/2014/main" id="{F6E059EC-714A-FE89-7DC3-36574E8AE83D}"/>
                </a:ext>
              </a:extLst>
            </p:cNvPr>
            <p:cNvSpPr/>
            <p:nvPr/>
          </p:nvSpPr>
          <p:spPr>
            <a:xfrm>
              <a:off x="5389973" y="9021003"/>
              <a:ext cx="446647" cy="293014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50" name="삼각형 849">
              <a:extLst>
                <a:ext uri="{FF2B5EF4-FFF2-40B4-BE49-F238E27FC236}">
                  <a16:creationId xmlns:a16="http://schemas.microsoft.com/office/drawing/2014/main" id="{51635AE6-0768-A2F8-913F-0BF7F09B0D9B}"/>
                </a:ext>
              </a:extLst>
            </p:cNvPr>
            <p:cNvSpPr/>
            <p:nvPr/>
          </p:nvSpPr>
          <p:spPr>
            <a:xfrm>
              <a:off x="5579443" y="8954179"/>
              <a:ext cx="579528" cy="359838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51" name="타원 850">
              <a:extLst>
                <a:ext uri="{FF2B5EF4-FFF2-40B4-BE49-F238E27FC236}">
                  <a16:creationId xmlns:a16="http://schemas.microsoft.com/office/drawing/2014/main" id="{5A66D67F-06B0-A8CC-35C5-8BC3ADAA37CB}"/>
                </a:ext>
              </a:extLst>
            </p:cNvPr>
            <p:cNvSpPr/>
            <p:nvPr/>
          </p:nvSpPr>
          <p:spPr>
            <a:xfrm>
              <a:off x="5424157" y="8838854"/>
              <a:ext cx="185419" cy="185419"/>
            </a:xfrm>
            <a:prstGeom prst="ellips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856" name="직선 연결선[R] 855">
            <a:extLst>
              <a:ext uri="{FF2B5EF4-FFF2-40B4-BE49-F238E27FC236}">
                <a16:creationId xmlns:a16="http://schemas.microsoft.com/office/drawing/2014/main" id="{5BF41B54-3EF2-BC0F-23F6-CC1FA475ED56}"/>
              </a:ext>
            </a:extLst>
          </p:cNvPr>
          <p:cNvCxnSpPr>
            <a:cxnSpLocks/>
            <a:stCxn id="617" idx="2"/>
            <a:endCxn id="549" idx="0"/>
          </p:cNvCxnSpPr>
          <p:nvPr/>
        </p:nvCxnSpPr>
        <p:spPr>
          <a:xfrm flipH="1">
            <a:off x="5088097" y="1378783"/>
            <a:ext cx="269814" cy="322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7" name="직선 연결선[R] 856">
            <a:extLst>
              <a:ext uri="{FF2B5EF4-FFF2-40B4-BE49-F238E27FC236}">
                <a16:creationId xmlns:a16="http://schemas.microsoft.com/office/drawing/2014/main" id="{41FCCE9C-E64C-E47A-88F4-0D6AC7696BF6}"/>
              </a:ext>
            </a:extLst>
          </p:cNvPr>
          <p:cNvCxnSpPr>
            <a:cxnSpLocks/>
            <a:stCxn id="617" idx="2"/>
            <a:endCxn id="543" idx="0"/>
          </p:cNvCxnSpPr>
          <p:nvPr/>
        </p:nvCxnSpPr>
        <p:spPr>
          <a:xfrm>
            <a:off x="5357911" y="1378783"/>
            <a:ext cx="253548" cy="317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0" name="직선 연결선[R] 859">
            <a:extLst>
              <a:ext uri="{FF2B5EF4-FFF2-40B4-BE49-F238E27FC236}">
                <a16:creationId xmlns:a16="http://schemas.microsoft.com/office/drawing/2014/main" id="{955267CC-7052-CAED-C800-957C2AFFB745}"/>
              </a:ext>
            </a:extLst>
          </p:cNvPr>
          <p:cNvCxnSpPr>
            <a:cxnSpLocks/>
            <a:stCxn id="848" idx="2"/>
            <a:endCxn id="528" idx="0"/>
          </p:cNvCxnSpPr>
          <p:nvPr/>
        </p:nvCxnSpPr>
        <p:spPr>
          <a:xfrm flipH="1">
            <a:off x="6418449" y="1297703"/>
            <a:ext cx="566887" cy="494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3" name="직선 연결선[R] 862">
            <a:extLst>
              <a:ext uri="{FF2B5EF4-FFF2-40B4-BE49-F238E27FC236}">
                <a16:creationId xmlns:a16="http://schemas.microsoft.com/office/drawing/2014/main" id="{846EF9A1-505C-4636-84A7-E0F6C8FB336D}"/>
              </a:ext>
            </a:extLst>
          </p:cNvPr>
          <p:cNvCxnSpPr>
            <a:cxnSpLocks/>
            <a:stCxn id="848" idx="2"/>
            <a:endCxn id="541" idx="0"/>
          </p:cNvCxnSpPr>
          <p:nvPr/>
        </p:nvCxnSpPr>
        <p:spPr>
          <a:xfrm>
            <a:off x="6985331" y="1297708"/>
            <a:ext cx="14408" cy="4073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6" name="직선 연결선[R] 865">
            <a:extLst>
              <a:ext uri="{FF2B5EF4-FFF2-40B4-BE49-F238E27FC236}">
                <a16:creationId xmlns:a16="http://schemas.microsoft.com/office/drawing/2014/main" id="{B0CC657C-1E24-1A94-8156-5D45836C69E4}"/>
              </a:ext>
            </a:extLst>
          </p:cNvPr>
          <p:cNvCxnSpPr>
            <a:cxnSpLocks/>
            <a:stCxn id="848" idx="2"/>
            <a:endCxn id="539" idx="0"/>
          </p:cNvCxnSpPr>
          <p:nvPr/>
        </p:nvCxnSpPr>
        <p:spPr>
          <a:xfrm>
            <a:off x="6985336" y="1297708"/>
            <a:ext cx="554499" cy="495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3" name="직선 연결선[R] 902">
            <a:extLst>
              <a:ext uri="{FF2B5EF4-FFF2-40B4-BE49-F238E27FC236}">
                <a16:creationId xmlns:a16="http://schemas.microsoft.com/office/drawing/2014/main" id="{5B9BFDF4-D6DE-1789-C952-278EDEF1E79B}"/>
              </a:ext>
            </a:extLst>
          </p:cNvPr>
          <p:cNvCxnSpPr>
            <a:cxnSpLocks/>
            <a:stCxn id="823" idx="1"/>
            <a:endCxn id="623" idx="3"/>
          </p:cNvCxnSpPr>
          <p:nvPr/>
        </p:nvCxnSpPr>
        <p:spPr>
          <a:xfrm flipH="1">
            <a:off x="8325489" y="1401046"/>
            <a:ext cx="448588" cy="399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6" name="직선 연결선[R] 905">
            <a:extLst>
              <a:ext uri="{FF2B5EF4-FFF2-40B4-BE49-F238E27FC236}">
                <a16:creationId xmlns:a16="http://schemas.microsoft.com/office/drawing/2014/main" id="{7911589B-7780-2D46-6004-F47A6A087199}"/>
              </a:ext>
            </a:extLst>
          </p:cNvPr>
          <p:cNvCxnSpPr>
            <a:cxnSpLocks/>
            <a:stCxn id="823" idx="1"/>
            <a:endCxn id="628" idx="3"/>
          </p:cNvCxnSpPr>
          <p:nvPr/>
        </p:nvCxnSpPr>
        <p:spPr>
          <a:xfrm>
            <a:off x="8774082" y="1401046"/>
            <a:ext cx="373221" cy="399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4" name="타원 913">
            <a:extLst>
              <a:ext uri="{FF2B5EF4-FFF2-40B4-BE49-F238E27FC236}">
                <a16:creationId xmlns:a16="http://schemas.microsoft.com/office/drawing/2014/main" id="{0A2686E3-55DF-3159-FB26-FDAAC8AD359F}"/>
              </a:ext>
            </a:extLst>
          </p:cNvPr>
          <p:cNvSpPr/>
          <p:nvPr/>
        </p:nvSpPr>
        <p:spPr>
          <a:xfrm>
            <a:off x="9427210" y="1378783"/>
            <a:ext cx="159189" cy="1591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5" name="타원 914">
            <a:extLst>
              <a:ext uri="{FF2B5EF4-FFF2-40B4-BE49-F238E27FC236}">
                <a16:creationId xmlns:a16="http://schemas.microsoft.com/office/drawing/2014/main" id="{A2845328-2A17-B6AE-D256-20B5523FB62C}"/>
              </a:ext>
            </a:extLst>
          </p:cNvPr>
          <p:cNvSpPr/>
          <p:nvPr/>
        </p:nvSpPr>
        <p:spPr>
          <a:xfrm>
            <a:off x="9668510" y="1378783"/>
            <a:ext cx="159189" cy="1591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6" name="타원 915">
            <a:extLst>
              <a:ext uri="{FF2B5EF4-FFF2-40B4-BE49-F238E27FC236}">
                <a16:creationId xmlns:a16="http://schemas.microsoft.com/office/drawing/2014/main" id="{7BD1541D-A366-3A22-7BD5-B8178796B6C6}"/>
              </a:ext>
            </a:extLst>
          </p:cNvPr>
          <p:cNvSpPr/>
          <p:nvPr/>
        </p:nvSpPr>
        <p:spPr>
          <a:xfrm>
            <a:off x="9903460" y="1378783"/>
            <a:ext cx="159189" cy="1591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18" name="구부러진 연결선[U] 917">
            <a:extLst>
              <a:ext uri="{FF2B5EF4-FFF2-40B4-BE49-F238E27FC236}">
                <a16:creationId xmlns:a16="http://schemas.microsoft.com/office/drawing/2014/main" id="{A03D40A2-EA01-4877-4360-AB5D22F14104}"/>
              </a:ext>
            </a:extLst>
          </p:cNvPr>
          <p:cNvCxnSpPr>
            <a:cxnSpLocks/>
            <a:endCxn id="788" idx="3"/>
          </p:cNvCxnSpPr>
          <p:nvPr/>
        </p:nvCxnSpPr>
        <p:spPr>
          <a:xfrm>
            <a:off x="1663549" y="3793242"/>
            <a:ext cx="262809" cy="990106"/>
          </a:xfrm>
          <a:prstGeom prst="curvedConnector3">
            <a:avLst>
              <a:gd name="adj1" fmla="val 186983"/>
            </a:avLst>
          </a:prstGeom>
          <a:ln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9" name="구부러진 연결선[U] 918">
            <a:extLst>
              <a:ext uri="{FF2B5EF4-FFF2-40B4-BE49-F238E27FC236}">
                <a16:creationId xmlns:a16="http://schemas.microsoft.com/office/drawing/2014/main" id="{FD095885-14F1-D817-6D35-9B3795B6C4AB}"/>
              </a:ext>
            </a:extLst>
          </p:cNvPr>
          <p:cNvCxnSpPr>
            <a:cxnSpLocks/>
            <a:endCxn id="796" idx="3"/>
          </p:cNvCxnSpPr>
          <p:nvPr/>
        </p:nvCxnSpPr>
        <p:spPr>
          <a:xfrm flipV="1">
            <a:off x="1630039" y="1018804"/>
            <a:ext cx="296319" cy="1440268"/>
          </a:xfrm>
          <a:prstGeom prst="curvedConnector3">
            <a:avLst>
              <a:gd name="adj1" fmla="val 177147"/>
            </a:avLst>
          </a:prstGeom>
          <a:ln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1" name="직선 화살표 연결선 930">
            <a:extLst>
              <a:ext uri="{FF2B5EF4-FFF2-40B4-BE49-F238E27FC236}">
                <a16:creationId xmlns:a16="http://schemas.microsoft.com/office/drawing/2014/main" id="{4D0196F1-7DE9-7907-E808-4E753FB60C08}"/>
              </a:ext>
            </a:extLst>
          </p:cNvPr>
          <p:cNvCxnSpPr/>
          <p:nvPr/>
        </p:nvCxnSpPr>
        <p:spPr>
          <a:xfrm>
            <a:off x="2264718" y="1401046"/>
            <a:ext cx="439649" cy="0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8" name="직선 화살표 연결선 977">
            <a:extLst>
              <a:ext uri="{FF2B5EF4-FFF2-40B4-BE49-F238E27FC236}">
                <a16:creationId xmlns:a16="http://schemas.microsoft.com/office/drawing/2014/main" id="{A281C748-29B1-E2A2-F017-A5E360DB54A7}"/>
              </a:ext>
            </a:extLst>
          </p:cNvPr>
          <p:cNvCxnSpPr>
            <a:cxnSpLocks/>
          </p:cNvCxnSpPr>
          <p:nvPr/>
        </p:nvCxnSpPr>
        <p:spPr>
          <a:xfrm>
            <a:off x="4436413" y="1401046"/>
            <a:ext cx="289924" cy="0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1" name="모서리가 둥근 사각형 설명선[R] 980">
            <a:extLst>
              <a:ext uri="{FF2B5EF4-FFF2-40B4-BE49-F238E27FC236}">
                <a16:creationId xmlns:a16="http://schemas.microsoft.com/office/drawing/2014/main" id="{EC7FBE63-132F-0E42-ED68-171A529B3FA3}"/>
              </a:ext>
            </a:extLst>
          </p:cNvPr>
          <p:cNvSpPr/>
          <p:nvPr/>
        </p:nvSpPr>
        <p:spPr>
          <a:xfrm>
            <a:off x="10499993" y="1855612"/>
            <a:ext cx="805741" cy="553998"/>
          </a:xfrm>
          <a:prstGeom prst="wedgeRoundRectCallout">
            <a:avLst>
              <a:gd name="adj1" fmla="val -33193"/>
              <a:gd name="adj2" fmla="val 74239"/>
              <a:gd name="adj3" fmla="val 16667"/>
            </a:avLst>
          </a:prstGeom>
          <a:solidFill>
            <a:srgbClr val="E3DEFF"/>
          </a:solidFill>
          <a:ln w="57150">
            <a:solidFill>
              <a:srgbClr val="812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801" b="1" dirty="0">
                <a:solidFill>
                  <a:srgbClr val="7047F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kumimoji="1" lang="ko-KR" altLang="en-US" sz="4801" b="1" dirty="0">
              <a:solidFill>
                <a:srgbClr val="7047F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2" name="TextBox 981">
                <a:extLst>
                  <a:ext uri="{FF2B5EF4-FFF2-40B4-BE49-F238E27FC236}">
                    <a16:creationId xmlns:a16="http://schemas.microsoft.com/office/drawing/2014/main" id="{20933558-E17B-F64D-8936-51BF2BC3F539}"/>
                  </a:ext>
                </a:extLst>
              </p:cNvPr>
              <p:cNvSpPr txBox="1"/>
              <p:nvPr/>
            </p:nvSpPr>
            <p:spPr>
              <a:xfrm flipH="1">
                <a:off x="10687625" y="1260379"/>
                <a:ext cx="4057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i="1">
                          <a:solidFill>
                            <a:srgbClr val="812C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ko-KR" altLang="en-US" sz="3000" dirty="0">
                  <a:solidFill>
                    <a:srgbClr val="812CF0"/>
                  </a:solidFill>
                </a:endParaRPr>
              </a:p>
            </p:txBody>
          </p:sp>
        </mc:Choice>
        <mc:Fallback xmlns="">
          <p:sp>
            <p:nvSpPr>
              <p:cNvPr id="982" name="TextBox 981">
                <a:extLst>
                  <a:ext uri="{FF2B5EF4-FFF2-40B4-BE49-F238E27FC236}">
                    <a16:creationId xmlns:a16="http://schemas.microsoft.com/office/drawing/2014/main" id="{20933558-E17B-F64D-8936-51BF2BC3F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87625" y="1260379"/>
                <a:ext cx="405715" cy="553998"/>
              </a:xfrm>
              <a:prstGeom prst="rect">
                <a:avLst/>
              </a:prstGeom>
              <a:blipFill>
                <a:blip r:embed="rId8"/>
                <a:stretch>
                  <a:fillRect l="-18182" r="-27273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1" name="모서리가 둥근 직사각형 990">
            <a:extLst>
              <a:ext uri="{FF2B5EF4-FFF2-40B4-BE49-F238E27FC236}">
                <a16:creationId xmlns:a16="http://schemas.microsoft.com/office/drawing/2014/main" id="{32411B72-34F1-4DF3-1C07-B3016E77A519}"/>
              </a:ext>
            </a:extLst>
          </p:cNvPr>
          <p:cNvSpPr/>
          <p:nvPr/>
        </p:nvSpPr>
        <p:spPr>
          <a:xfrm>
            <a:off x="17384249" y="5063686"/>
            <a:ext cx="1642023" cy="1564407"/>
          </a:xfrm>
          <a:prstGeom prst="roundRect">
            <a:avLst>
              <a:gd name="adj" fmla="val 10575"/>
            </a:avLst>
          </a:prstGeom>
          <a:solidFill>
            <a:srgbClr val="6A4F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600" b="1" dirty="0">
                <a:latin typeface="Calibri" panose="020F0502020204030204" pitchFamily="34" charset="0"/>
                <a:cs typeface="Calibri" panose="020F0502020204030204" pitchFamily="34" charset="0"/>
              </a:rPr>
              <a:t>Edge-level</a:t>
            </a:r>
          </a:p>
          <a:p>
            <a:pPr algn="ctr"/>
            <a:r>
              <a:rPr kumimoji="1" lang="en-US" altLang="ko-KR" sz="2600" b="1" dirty="0">
                <a:latin typeface="Calibri" panose="020F0502020204030204" pitchFamily="34" charset="0"/>
                <a:cs typeface="Calibri" panose="020F0502020204030204" pitchFamily="34" charset="0"/>
              </a:rPr>
              <a:t>Late Interaction</a:t>
            </a:r>
            <a:endParaRPr kumimoji="1" lang="ko-KR" alt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5" name="모서리가 둥근 직사각형 994">
            <a:extLst>
              <a:ext uri="{FF2B5EF4-FFF2-40B4-BE49-F238E27FC236}">
                <a16:creationId xmlns:a16="http://schemas.microsoft.com/office/drawing/2014/main" id="{92C06FD2-AC40-5B25-5619-D81DA446EFA6}"/>
              </a:ext>
            </a:extLst>
          </p:cNvPr>
          <p:cNvSpPr/>
          <p:nvPr/>
        </p:nvSpPr>
        <p:spPr>
          <a:xfrm>
            <a:off x="25371971" y="3928017"/>
            <a:ext cx="1088094" cy="2151450"/>
          </a:xfrm>
          <a:prstGeom prst="roundRect">
            <a:avLst>
              <a:gd name="adj" fmla="val 5824"/>
            </a:avLst>
          </a:prstGeom>
          <a:noFill/>
          <a:ln w="38100">
            <a:solidFill>
              <a:srgbClr val="4576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238" name="그룹 1237">
            <a:extLst>
              <a:ext uri="{FF2B5EF4-FFF2-40B4-BE49-F238E27FC236}">
                <a16:creationId xmlns:a16="http://schemas.microsoft.com/office/drawing/2014/main" id="{5DB45339-CF7B-9A0D-5959-08E548EC2C9B}"/>
              </a:ext>
            </a:extLst>
          </p:cNvPr>
          <p:cNvGrpSpPr/>
          <p:nvPr/>
        </p:nvGrpSpPr>
        <p:grpSpPr>
          <a:xfrm>
            <a:off x="1032855" y="1179492"/>
            <a:ext cx="657832" cy="472327"/>
            <a:chOff x="5336088" y="8746284"/>
            <a:chExt cx="915275" cy="657172"/>
          </a:xfrm>
        </p:grpSpPr>
        <p:sp>
          <p:nvSpPr>
            <p:cNvPr id="1239" name="모서리가 둥근 직사각형 1238">
              <a:extLst>
                <a:ext uri="{FF2B5EF4-FFF2-40B4-BE49-F238E27FC236}">
                  <a16:creationId xmlns:a16="http://schemas.microsoft.com/office/drawing/2014/main" id="{CB0E71EA-C757-F23B-46E9-8497FD926DFB}"/>
                </a:ext>
              </a:extLst>
            </p:cNvPr>
            <p:cNvSpPr/>
            <p:nvPr/>
          </p:nvSpPr>
          <p:spPr>
            <a:xfrm>
              <a:off x="5336088" y="8746284"/>
              <a:ext cx="915275" cy="657172"/>
            </a:xfrm>
            <a:prstGeom prst="roundRect">
              <a:avLst>
                <a:gd name="adj" fmla="val 5772"/>
              </a:avLst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41" name="삼각형 1240">
              <a:extLst>
                <a:ext uri="{FF2B5EF4-FFF2-40B4-BE49-F238E27FC236}">
                  <a16:creationId xmlns:a16="http://schemas.microsoft.com/office/drawing/2014/main" id="{3A54302D-F993-F487-A9F2-7681D0106558}"/>
                </a:ext>
              </a:extLst>
            </p:cNvPr>
            <p:cNvSpPr/>
            <p:nvPr/>
          </p:nvSpPr>
          <p:spPr>
            <a:xfrm>
              <a:off x="5389973" y="9021003"/>
              <a:ext cx="446647" cy="293014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42" name="삼각형 1241">
              <a:extLst>
                <a:ext uri="{FF2B5EF4-FFF2-40B4-BE49-F238E27FC236}">
                  <a16:creationId xmlns:a16="http://schemas.microsoft.com/office/drawing/2014/main" id="{A9FB7A4E-5422-E922-C0B9-A53D02589341}"/>
                </a:ext>
              </a:extLst>
            </p:cNvPr>
            <p:cNvSpPr/>
            <p:nvPr/>
          </p:nvSpPr>
          <p:spPr>
            <a:xfrm>
              <a:off x="5579443" y="8954179"/>
              <a:ext cx="579528" cy="359838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48" name="그룹 1247">
            <a:extLst>
              <a:ext uri="{FF2B5EF4-FFF2-40B4-BE49-F238E27FC236}">
                <a16:creationId xmlns:a16="http://schemas.microsoft.com/office/drawing/2014/main" id="{0451C80E-40EF-11F0-FFA1-1303863018DB}"/>
              </a:ext>
            </a:extLst>
          </p:cNvPr>
          <p:cNvGrpSpPr/>
          <p:nvPr/>
        </p:nvGrpSpPr>
        <p:grpSpPr>
          <a:xfrm>
            <a:off x="1054341" y="2204795"/>
            <a:ext cx="560420" cy="524795"/>
            <a:chOff x="1362075" y="-460707"/>
            <a:chExt cx="487373" cy="456392"/>
          </a:xfrm>
        </p:grpSpPr>
        <p:sp>
          <p:nvSpPr>
            <p:cNvPr id="1250" name="모서리가 둥근 직사각형 1249">
              <a:extLst>
                <a:ext uri="{FF2B5EF4-FFF2-40B4-BE49-F238E27FC236}">
                  <a16:creationId xmlns:a16="http://schemas.microsoft.com/office/drawing/2014/main" id="{20D14523-E082-089E-D14E-61BE5EDD5EEB}"/>
                </a:ext>
              </a:extLst>
            </p:cNvPr>
            <p:cNvSpPr/>
            <p:nvPr/>
          </p:nvSpPr>
          <p:spPr>
            <a:xfrm>
              <a:off x="1362075" y="-460707"/>
              <a:ext cx="487373" cy="456392"/>
            </a:xfrm>
            <a:prstGeom prst="roundRect">
              <a:avLst/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255" name="직선 연결선[R] 1254">
              <a:extLst>
                <a:ext uri="{FF2B5EF4-FFF2-40B4-BE49-F238E27FC236}">
                  <a16:creationId xmlns:a16="http://schemas.microsoft.com/office/drawing/2014/main" id="{E89DC58C-A356-D859-8ACD-6841E1DD83DB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6" name="직선 연결선[R] 1255">
              <a:extLst>
                <a:ext uri="{FF2B5EF4-FFF2-40B4-BE49-F238E27FC236}">
                  <a16:creationId xmlns:a16="http://schemas.microsoft.com/office/drawing/2014/main" id="{88FD45A5-8ED5-C6BB-7084-31885C6C5ACC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7" name="그룹 1256">
            <a:extLst>
              <a:ext uri="{FF2B5EF4-FFF2-40B4-BE49-F238E27FC236}">
                <a16:creationId xmlns:a16="http://schemas.microsoft.com/office/drawing/2014/main" id="{23110DF5-B666-E32B-D901-2154958E7426}"/>
              </a:ext>
            </a:extLst>
          </p:cNvPr>
          <p:cNvGrpSpPr/>
          <p:nvPr/>
        </p:nvGrpSpPr>
        <p:grpSpPr>
          <a:xfrm>
            <a:off x="1023711" y="2962572"/>
            <a:ext cx="657832" cy="472327"/>
            <a:chOff x="5336088" y="8746284"/>
            <a:chExt cx="915275" cy="657172"/>
          </a:xfrm>
        </p:grpSpPr>
        <p:sp>
          <p:nvSpPr>
            <p:cNvPr id="1260" name="모서리가 둥근 직사각형 1259">
              <a:extLst>
                <a:ext uri="{FF2B5EF4-FFF2-40B4-BE49-F238E27FC236}">
                  <a16:creationId xmlns:a16="http://schemas.microsoft.com/office/drawing/2014/main" id="{719918AC-2B31-0056-80E8-D5D3334D8605}"/>
                </a:ext>
              </a:extLst>
            </p:cNvPr>
            <p:cNvSpPr/>
            <p:nvPr/>
          </p:nvSpPr>
          <p:spPr>
            <a:xfrm>
              <a:off x="5336088" y="8746284"/>
              <a:ext cx="915275" cy="657172"/>
            </a:xfrm>
            <a:prstGeom prst="roundRect">
              <a:avLst>
                <a:gd name="adj" fmla="val 5772"/>
              </a:avLst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61" name="삼각형 1260">
              <a:extLst>
                <a:ext uri="{FF2B5EF4-FFF2-40B4-BE49-F238E27FC236}">
                  <a16:creationId xmlns:a16="http://schemas.microsoft.com/office/drawing/2014/main" id="{413152A3-4426-83C9-2A23-C9163080DE4A}"/>
                </a:ext>
              </a:extLst>
            </p:cNvPr>
            <p:cNvSpPr/>
            <p:nvPr/>
          </p:nvSpPr>
          <p:spPr>
            <a:xfrm>
              <a:off x="5389973" y="9021003"/>
              <a:ext cx="446647" cy="293014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62" name="삼각형 1261">
              <a:extLst>
                <a:ext uri="{FF2B5EF4-FFF2-40B4-BE49-F238E27FC236}">
                  <a16:creationId xmlns:a16="http://schemas.microsoft.com/office/drawing/2014/main" id="{F2D2CD02-1F9E-C04A-AAC1-B395CB2F520C}"/>
                </a:ext>
              </a:extLst>
            </p:cNvPr>
            <p:cNvSpPr/>
            <p:nvPr/>
          </p:nvSpPr>
          <p:spPr>
            <a:xfrm>
              <a:off x="5579443" y="8954179"/>
              <a:ext cx="579528" cy="359838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64" name="타원 1263">
              <a:extLst>
                <a:ext uri="{FF2B5EF4-FFF2-40B4-BE49-F238E27FC236}">
                  <a16:creationId xmlns:a16="http://schemas.microsoft.com/office/drawing/2014/main" id="{C1C27A59-C05D-7A92-3263-B331A5843B4F}"/>
                </a:ext>
              </a:extLst>
            </p:cNvPr>
            <p:cNvSpPr/>
            <p:nvPr/>
          </p:nvSpPr>
          <p:spPr>
            <a:xfrm>
              <a:off x="5424157" y="8838854"/>
              <a:ext cx="185419" cy="185419"/>
            </a:xfrm>
            <a:prstGeom prst="ellips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65" name="그룹 1264">
            <a:extLst>
              <a:ext uri="{FF2B5EF4-FFF2-40B4-BE49-F238E27FC236}">
                <a16:creationId xmlns:a16="http://schemas.microsoft.com/office/drawing/2014/main" id="{1FD2C9F9-2B45-E265-1560-FCC9BA6D77E4}"/>
              </a:ext>
            </a:extLst>
          </p:cNvPr>
          <p:cNvGrpSpPr/>
          <p:nvPr/>
        </p:nvGrpSpPr>
        <p:grpSpPr>
          <a:xfrm>
            <a:off x="996070" y="3611813"/>
            <a:ext cx="651294" cy="447637"/>
            <a:chOff x="5393974" y="4966800"/>
            <a:chExt cx="651294" cy="447637"/>
          </a:xfrm>
        </p:grpSpPr>
        <p:sp>
          <p:nvSpPr>
            <p:cNvPr id="1266" name="양쪽 모서리가 둥근 사각형 1265">
              <a:extLst>
                <a:ext uri="{FF2B5EF4-FFF2-40B4-BE49-F238E27FC236}">
                  <a16:creationId xmlns:a16="http://schemas.microsoft.com/office/drawing/2014/main" id="{D6DC2099-345A-29E7-BC3F-678D2D76E73C}"/>
                </a:ext>
              </a:extLst>
            </p:cNvPr>
            <p:cNvSpPr/>
            <p:nvPr/>
          </p:nvSpPr>
          <p:spPr>
            <a:xfrm>
              <a:off x="5393974" y="4966800"/>
              <a:ext cx="651294" cy="447637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67" name="직사각형 1266">
              <a:extLst>
                <a:ext uri="{FF2B5EF4-FFF2-40B4-BE49-F238E27FC236}">
                  <a16:creationId xmlns:a16="http://schemas.microsoft.com/office/drawing/2014/main" id="{32C0590F-0F44-9197-E485-E0BEEF57CB8E}"/>
                </a:ext>
              </a:extLst>
            </p:cNvPr>
            <p:cNvSpPr/>
            <p:nvPr/>
          </p:nvSpPr>
          <p:spPr>
            <a:xfrm>
              <a:off x="5434702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68" name="직사각형 1267">
              <a:extLst>
                <a:ext uri="{FF2B5EF4-FFF2-40B4-BE49-F238E27FC236}">
                  <a16:creationId xmlns:a16="http://schemas.microsoft.com/office/drawing/2014/main" id="{B4348FA9-964D-7288-62F8-7D63BC5B1E1D}"/>
                </a:ext>
              </a:extLst>
            </p:cNvPr>
            <p:cNvSpPr/>
            <p:nvPr/>
          </p:nvSpPr>
          <p:spPr>
            <a:xfrm>
              <a:off x="5631978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69" name="직사각형 1268">
              <a:extLst>
                <a:ext uri="{FF2B5EF4-FFF2-40B4-BE49-F238E27FC236}">
                  <a16:creationId xmlns:a16="http://schemas.microsoft.com/office/drawing/2014/main" id="{72E761D3-1879-8F91-6FBD-EAA93FAA2DF1}"/>
                </a:ext>
              </a:extLst>
            </p:cNvPr>
            <p:cNvSpPr/>
            <p:nvPr/>
          </p:nvSpPr>
          <p:spPr>
            <a:xfrm>
              <a:off x="5831870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70" name="직사각형 1269">
              <a:extLst>
                <a:ext uri="{FF2B5EF4-FFF2-40B4-BE49-F238E27FC236}">
                  <a16:creationId xmlns:a16="http://schemas.microsoft.com/office/drawing/2014/main" id="{4C10991E-8732-C32A-6298-CA1C61584790}"/>
                </a:ext>
              </a:extLst>
            </p:cNvPr>
            <p:cNvSpPr/>
            <p:nvPr/>
          </p:nvSpPr>
          <p:spPr>
            <a:xfrm>
              <a:off x="5434702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71" name="직사각형 1270">
              <a:extLst>
                <a:ext uri="{FF2B5EF4-FFF2-40B4-BE49-F238E27FC236}">
                  <a16:creationId xmlns:a16="http://schemas.microsoft.com/office/drawing/2014/main" id="{C9CA5C6D-86A8-F2A7-44F0-5BA9002742C2}"/>
                </a:ext>
              </a:extLst>
            </p:cNvPr>
            <p:cNvSpPr/>
            <p:nvPr/>
          </p:nvSpPr>
          <p:spPr>
            <a:xfrm>
              <a:off x="5631978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72" name="직사각형 1271">
              <a:extLst>
                <a:ext uri="{FF2B5EF4-FFF2-40B4-BE49-F238E27FC236}">
                  <a16:creationId xmlns:a16="http://schemas.microsoft.com/office/drawing/2014/main" id="{4856EDE3-995F-BE90-239A-70D90BCF3EDA}"/>
                </a:ext>
              </a:extLst>
            </p:cNvPr>
            <p:cNvSpPr/>
            <p:nvPr/>
          </p:nvSpPr>
          <p:spPr>
            <a:xfrm>
              <a:off x="5831870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181" name="그룹 2180">
            <a:extLst>
              <a:ext uri="{FF2B5EF4-FFF2-40B4-BE49-F238E27FC236}">
                <a16:creationId xmlns:a16="http://schemas.microsoft.com/office/drawing/2014/main" id="{85F26C24-BE48-EFA8-2986-2CD11F9BEBF2}"/>
              </a:ext>
            </a:extLst>
          </p:cNvPr>
          <p:cNvGrpSpPr/>
          <p:nvPr/>
        </p:nvGrpSpPr>
        <p:grpSpPr>
          <a:xfrm>
            <a:off x="9236744" y="6285587"/>
            <a:ext cx="491413" cy="352837"/>
            <a:chOff x="5336088" y="8746284"/>
            <a:chExt cx="915275" cy="657172"/>
          </a:xfrm>
        </p:grpSpPr>
        <p:sp>
          <p:nvSpPr>
            <p:cNvPr id="2182" name="모서리가 둥근 직사각형 2181">
              <a:extLst>
                <a:ext uri="{FF2B5EF4-FFF2-40B4-BE49-F238E27FC236}">
                  <a16:creationId xmlns:a16="http://schemas.microsoft.com/office/drawing/2014/main" id="{B45A4047-AF09-8A95-2ABC-CFBE23887766}"/>
                </a:ext>
              </a:extLst>
            </p:cNvPr>
            <p:cNvSpPr/>
            <p:nvPr/>
          </p:nvSpPr>
          <p:spPr>
            <a:xfrm>
              <a:off x="5336088" y="8746284"/>
              <a:ext cx="915275" cy="657172"/>
            </a:xfrm>
            <a:prstGeom prst="roundRect">
              <a:avLst>
                <a:gd name="adj" fmla="val 577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83" name="삼각형 2182">
              <a:extLst>
                <a:ext uri="{FF2B5EF4-FFF2-40B4-BE49-F238E27FC236}">
                  <a16:creationId xmlns:a16="http://schemas.microsoft.com/office/drawing/2014/main" id="{301A306D-F2C1-A7D6-2630-5F4F2469A717}"/>
                </a:ext>
              </a:extLst>
            </p:cNvPr>
            <p:cNvSpPr/>
            <p:nvPr/>
          </p:nvSpPr>
          <p:spPr>
            <a:xfrm>
              <a:off x="5389973" y="9021003"/>
              <a:ext cx="446647" cy="29301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84" name="삼각형 2183">
              <a:extLst>
                <a:ext uri="{FF2B5EF4-FFF2-40B4-BE49-F238E27FC236}">
                  <a16:creationId xmlns:a16="http://schemas.microsoft.com/office/drawing/2014/main" id="{C3309C6E-E365-025D-26BE-7B75E8A13E61}"/>
                </a:ext>
              </a:extLst>
            </p:cNvPr>
            <p:cNvSpPr/>
            <p:nvPr/>
          </p:nvSpPr>
          <p:spPr>
            <a:xfrm>
              <a:off x="5579443" y="8954179"/>
              <a:ext cx="579528" cy="35983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85" name="타원 2184">
              <a:extLst>
                <a:ext uri="{FF2B5EF4-FFF2-40B4-BE49-F238E27FC236}">
                  <a16:creationId xmlns:a16="http://schemas.microsoft.com/office/drawing/2014/main" id="{A449AA79-844C-DB18-3DCF-47398A2F9103}"/>
                </a:ext>
              </a:extLst>
            </p:cNvPr>
            <p:cNvSpPr/>
            <p:nvPr/>
          </p:nvSpPr>
          <p:spPr>
            <a:xfrm>
              <a:off x="5424157" y="8838854"/>
              <a:ext cx="185419" cy="1854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191" name="그룹 2190">
            <a:extLst>
              <a:ext uri="{FF2B5EF4-FFF2-40B4-BE49-F238E27FC236}">
                <a16:creationId xmlns:a16="http://schemas.microsoft.com/office/drawing/2014/main" id="{02C623AE-C395-E2AD-12F8-31352437AC8D}"/>
              </a:ext>
            </a:extLst>
          </p:cNvPr>
          <p:cNvGrpSpPr/>
          <p:nvPr/>
        </p:nvGrpSpPr>
        <p:grpSpPr>
          <a:xfrm>
            <a:off x="9254844" y="6951200"/>
            <a:ext cx="405325" cy="486550"/>
            <a:chOff x="1362075" y="-518320"/>
            <a:chExt cx="487373" cy="611844"/>
          </a:xfrm>
        </p:grpSpPr>
        <p:sp>
          <p:nvSpPr>
            <p:cNvPr id="2192" name="모서리가 둥근 직사각형 2191">
              <a:extLst>
                <a:ext uri="{FF2B5EF4-FFF2-40B4-BE49-F238E27FC236}">
                  <a16:creationId xmlns:a16="http://schemas.microsoft.com/office/drawing/2014/main" id="{75FBDC10-0C09-806C-7FB2-57EB1A378C8E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195" name="직선 연결선[R] 2194">
              <a:extLst>
                <a:ext uri="{FF2B5EF4-FFF2-40B4-BE49-F238E27FC236}">
                  <a16:creationId xmlns:a16="http://schemas.microsoft.com/office/drawing/2014/main" id="{E8D62E24-95D5-73DB-4BAE-A3BA8A3F7D1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6" name="직선 연결선[R] 2195">
              <a:extLst>
                <a:ext uri="{FF2B5EF4-FFF2-40B4-BE49-F238E27FC236}">
                  <a16:creationId xmlns:a16="http://schemas.microsoft.com/office/drawing/2014/main" id="{3FFB8C38-AAA2-5AFC-F60D-ABDD4ECB8B2C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7" name="직선 연결선[R] 2196">
              <a:extLst>
                <a:ext uri="{FF2B5EF4-FFF2-40B4-BE49-F238E27FC236}">
                  <a16:creationId xmlns:a16="http://schemas.microsoft.com/office/drawing/2014/main" id="{126D624E-D19F-0025-7E20-C4CA1E2AC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8" name="직선 화살표 연결선 2197">
            <a:extLst>
              <a:ext uri="{FF2B5EF4-FFF2-40B4-BE49-F238E27FC236}">
                <a16:creationId xmlns:a16="http://schemas.microsoft.com/office/drawing/2014/main" id="{7E0C6A38-6537-5A7A-4294-CF510942FA23}"/>
              </a:ext>
            </a:extLst>
          </p:cNvPr>
          <p:cNvCxnSpPr>
            <a:cxnSpLocks/>
          </p:cNvCxnSpPr>
          <p:nvPr/>
        </p:nvCxnSpPr>
        <p:spPr>
          <a:xfrm>
            <a:off x="1066854" y="6788297"/>
            <a:ext cx="563185" cy="0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1" name="직선 화살표 연결선 2200">
            <a:extLst>
              <a:ext uri="{FF2B5EF4-FFF2-40B4-BE49-F238E27FC236}">
                <a16:creationId xmlns:a16="http://schemas.microsoft.com/office/drawing/2014/main" id="{ED0F41AC-AA00-D21D-D9B3-56FD570BF53B}"/>
              </a:ext>
            </a:extLst>
          </p:cNvPr>
          <p:cNvCxnSpPr>
            <a:cxnSpLocks/>
          </p:cNvCxnSpPr>
          <p:nvPr/>
        </p:nvCxnSpPr>
        <p:spPr>
          <a:xfrm>
            <a:off x="4016745" y="6568841"/>
            <a:ext cx="366548" cy="0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3" name="TextBox 2202">
                <a:extLst>
                  <a:ext uri="{FF2B5EF4-FFF2-40B4-BE49-F238E27FC236}">
                    <a16:creationId xmlns:a16="http://schemas.microsoft.com/office/drawing/2014/main" id="{2DF7D3FE-6573-DF97-80E4-194267DA0217}"/>
                  </a:ext>
                </a:extLst>
              </p:cNvPr>
              <p:cNvSpPr txBox="1"/>
              <p:nvPr/>
            </p:nvSpPr>
            <p:spPr>
              <a:xfrm flipH="1">
                <a:off x="4952197" y="6095048"/>
                <a:ext cx="4057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000" dirty="0">
                  <a:solidFill>
                    <a:srgbClr val="812CF0"/>
                  </a:solidFill>
                </a:endParaRPr>
              </a:p>
            </p:txBody>
          </p:sp>
        </mc:Choice>
        <mc:Fallback xmlns="">
          <p:sp>
            <p:nvSpPr>
              <p:cNvPr id="2203" name="TextBox 2202">
                <a:extLst>
                  <a:ext uri="{FF2B5EF4-FFF2-40B4-BE49-F238E27FC236}">
                    <a16:creationId xmlns:a16="http://schemas.microsoft.com/office/drawing/2014/main" id="{2DF7D3FE-6573-DF97-80E4-194267DA0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52197" y="6095048"/>
                <a:ext cx="405715" cy="553998"/>
              </a:xfrm>
              <a:prstGeom prst="rect">
                <a:avLst/>
              </a:prstGeom>
              <a:blipFill>
                <a:blip r:embed="rId9"/>
                <a:stretch>
                  <a:fillRect l="-9091" r="-33333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5" name="직선 화살표 연결선 2204">
            <a:extLst>
              <a:ext uri="{FF2B5EF4-FFF2-40B4-BE49-F238E27FC236}">
                <a16:creationId xmlns:a16="http://schemas.microsoft.com/office/drawing/2014/main" id="{E7485274-245C-5F4E-14AA-16151D0DA328}"/>
              </a:ext>
            </a:extLst>
          </p:cNvPr>
          <p:cNvCxnSpPr>
            <a:cxnSpLocks/>
          </p:cNvCxnSpPr>
          <p:nvPr/>
        </p:nvCxnSpPr>
        <p:spPr>
          <a:xfrm>
            <a:off x="4016745" y="7108337"/>
            <a:ext cx="366548" cy="0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6" name="TextBox 2205">
                <a:extLst>
                  <a:ext uri="{FF2B5EF4-FFF2-40B4-BE49-F238E27FC236}">
                    <a16:creationId xmlns:a16="http://schemas.microsoft.com/office/drawing/2014/main" id="{C206C2D2-1925-1AA8-23C5-A893CD16C9A2}"/>
                  </a:ext>
                </a:extLst>
              </p:cNvPr>
              <p:cNvSpPr txBox="1"/>
              <p:nvPr/>
            </p:nvSpPr>
            <p:spPr>
              <a:xfrm flipH="1">
                <a:off x="4952197" y="6799136"/>
                <a:ext cx="4057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000" dirty="0">
                  <a:solidFill>
                    <a:srgbClr val="812CF0"/>
                  </a:solidFill>
                </a:endParaRPr>
              </a:p>
            </p:txBody>
          </p:sp>
        </mc:Choice>
        <mc:Fallback xmlns="">
          <p:sp>
            <p:nvSpPr>
              <p:cNvPr id="2206" name="TextBox 2205">
                <a:extLst>
                  <a:ext uri="{FF2B5EF4-FFF2-40B4-BE49-F238E27FC236}">
                    <a16:creationId xmlns:a16="http://schemas.microsoft.com/office/drawing/2014/main" id="{C206C2D2-1925-1AA8-23C5-A893CD16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52197" y="6799136"/>
                <a:ext cx="405715" cy="553998"/>
              </a:xfrm>
              <a:prstGeom prst="rect">
                <a:avLst/>
              </a:prstGeom>
              <a:blipFill>
                <a:blip r:embed="rId10"/>
                <a:stretch>
                  <a:fillRect l="-9091" r="-33333" b="-11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7" name="직선 화살표 연결선 2206">
            <a:extLst>
              <a:ext uri="{FF2B5EF4-FFF2-40B4-BE49-F238E27FC236}">
                <a16:creationId xmlns:a16="http://schemas.microsoft.com/office/drawing/2014/main" id="{0F50FFD5-31BA-A37B-D2ED-8F16D1AB2FEE}"/>
              </a:ext>
            </a:extLst>
          </p:cNvPr>
          <p:cNvCxnSpPr>
            <a:cxnSpLocks/>
          </p:cNvCxnSpPr>
          <p:nvPr/>
        </p:nvCxnSpPr>
        <p:spPr>
          <a:xfrm>
            <a:off x="7582910" y="7108337"/>
            <a:ext cx="249423" cy="0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1" name="직선 화살표 연결선 2210">
            <a:extLst>
              <a:ext uri="{FF2B5EF4-FFF2-40B4-BE49-F238E27FC236}">
                <a16:creationId xmlns:a16="http://schemas.microsoft.com/office/drawing/2014/main" id="{43CF96D0-735E-D104-88A7-F9F171F373BD}"/>
              </a:ext>
            </a:extLst>
          </p:cNvPr>
          <p:cNvCxnSpPr>
            <a:cxnSpLocks/>
          </p:cNvCxnSpPr>
          <p:nvPr/>
        </p:nvCxnSpPr>
        <p:spPr>
          <a:xfrm>
            <a:off x="7582910" y="6532265"/>
            <a:ext cx="249423" cy="0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12" name="TextBox 2211">
                <a:extLst>
                  <a:ext uri="{FF2B5EF4-FFF2-40B4-BE49-F238E27FC236}">
                    <a16:creationId xmlns:a16="http://schemas.microsoft.com/office/drawing/2014/main" id="{8D29AEF9-0726-708E-0FD0-6822603478EC}"/>
                  </a:ext>
                </a:extLst>
              </p:cNvPr>
              <p:cNvSpPr txBox="1"/>
              <p:nvPr/>
            </p:nvSpPr>
            <p:spPr>
              <a:xfrm flipH="1">
                <a:off x="7823413" y="6095048"/>
                <a:ext cx="4057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000" dirty="0">
                  <a:solidFill>
                    <a:srgbClr val="812CF0"/>
                  </a:solidFill>
                </a:endParaRPr>
              </a:p>
            </p:txBody>
          </p:sp>
        </mc:Choice>
        <mc:Fallback xmlns="">
          <p:sp>
            <p:nvSpPr>
              <p:cNvPr id="2212" name="TextBox 2211">
                <a:extLst>
                  <a:ext uri="{FF2B5EF4-FFF2-40B4-BE49-F238E27FC236}">
                    <a16:creationId xmlns:a16="http://schemas.microsoft.com/office/drawing/2014/main" id="{8D29AEF9-0726-708E-0FD0-682260347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23413" y="6095048"/>
                <a:ext cx="405715" cy="553998"/>
              </a:xfrm>
              <a:prstGeom prst="rect">
                <a:avLst/>
              </a:prstGeom>
              <a:blipFill>
                <a:blip r:embed="rId9"/>
                <a:stretch>
                  <a:fillRect l="-9091" r="-33333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3" name="TextBox 2212">
                <a:extLst>
                  <a:ext uri="{FF2B5EF4-FFF2-40B4-BE49-F238E27FC236}">
                    <a16:creationId xmlns:a16="http://schemas.microsoft.com/office/drawing/2014/main" id="{B0D60C03-35C6-6286-B05A-47678CA63FB0}"/>
                  </a:ext>
                </a:extLst>
              </p:cNvPr>
              <p:cNvSpPr txBox="1"/>
              <p:nvPr/>
            </p:nvSpPr>
            <p:spPr>
              <a:xfrm flipH="1">
                <a:off x="7823413" y="6799136"/>
                <a:ext cx="4057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000" dirty="0">
                  <a:solidFill>
                    <a:srgbClr val="812CF0"/>
                  </a:solidFill>
                </a:endParaRPr>
              </a:p>
            </p:txBody>
          </p:sp>
        </mc:Choice>
        <mc:Fallback xmlns="">
          <p:sp>
            <p:nvSpPr>
              <p:cNvPr id="2213" name="TextBox 2212">
                <a:extLst>
                  <a:ext uri="{FF2B5EF4-FFF2-40B4-BE49-F238E27FC236}">
                    <a16:creationId xmlns:a16="http://schemas.microsoft.com/office/drawing/2014/main" id="{B0D60C03-35C6-6286-B05A-47678CA63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23413" y="6799136"/>
                <a:ext cx="405715" cy="553998"/>
              </a:xfrm>
              <a:prstGeom prst="rect">
                <a:avLst/>
              </a:prstGeom>
              <a:blipFill>
                <a:blip r:embed="rId10"/>
                <a:stretch>
                  <a:fillRect l="-9091" r="-33333" b="-11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4" name="TextBox 2213">
                <a:extLst>
                  <a:ext uri="{FF2B5EF4-FFF2-40B4-BE49-F238E27FC236}">
                    <a16:creationId xmlns:a16="http://schemas.microsoft.com/office/drawing/2014/main" id="{11B2F3C3-3BAB-09F8-F515-DDBB6732810F}"/>
                  </a:ext>
                </a:extLst>
              </p:cNvPr>
              <p:cNvSpPr txBox="1"/>
              <p:nvPr/>
            </p:nvSpPr>
            <p:spPr>
              <a:xfrm flipH="1">
                <a:off x="9716221" y="6160808"/>
                <a:ext cx="4057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000" dirty="0">
                  <a:solidFill>
                    <a:srgbClr val="812CF0"/>
                  </a:solidFill>
                </a:endParaRPr>
              </a:p>
            </p:txBody>
          </p:sp>
        </mc:Choice>
        <mc:Fallback xmlns="">
          <p:sp>
            <p:nvSpPr>
              <p:cNvPr id="2214" name="TextBox 2213">
                <a:extLst>
                  <a:ext uri="{FF2B5EF4-FFF2-40B4-BE49-F238E27FC236}">
                    <a16:creationId xmlns:a16="http://schemas.microsoft.com/office/drawing/2014/main" id="{11B2F3C3-3BAB-09F8-F515-DDBB67328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16221" y="6160808"/>
                <a:ext cx="405715" cy="553998"/>
              </a:xfrm>
              <a:prstGeom prst="rect">
                <a:avLst/>
              </a:prstGeom>
              <a:blipFill>
                <a:blip r:embed="rId11"/>
                <a:stretch>
                  <a:fillRect r="-62500" b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5" name="TextBox 2214">
                <a:extLst>
                  <a:ext uri="{FF2B5EF4-FFF2-40B4-BE49-F238E27FC236}">
                    <a16:creationId xmlns:a16="http://schemas.microsoft.com/office/drawing/2014/main" id="{A6BC9619-432D-EE97-9B67-B3E719093576}"/>
                  </a:ext>
                </a:extLst>
              </p:cNvPr>
              <p:cNvSpPr txBox="1"/>
              <p:nvPr/>
            </p:nvSpPr>
            <p:spPr>
              <a:xfrm flipH="1">
                <a:off x="9716221" y="6852802"/>
                <a:ext cx="4057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000" dirty="0">
                  <a:solidFill>
                    <a:srgbClr val="812CF0"/>
                  </a:solidFill>
                </a:endParaRPr>
              </a:p>
            </p:txBody>
          </p:sp>
        </mc:Choice>
        <mc:Fallback xmlns="">
          <p:sp>
            <p:nvSpPr>
              <p:cNvPr id="2215" name="TextBox 2214">
                <a:extLst>
                  <a:ext uri="{FF2B5EF4-FFF2-40B4-BE49-F238E27FC236}">
                    <a16:creationId xmlns:a16="http://schemas.microsoft.com/office/drawing/2014/main" id="{A6BC9619-432D-EE97-9B67-B3E719093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16221" y="6852802"/>
                <a:ext cx="405715" cy="553998"/>
              </a:xfrm>
              <a:prstGeom prst="rect">
                <a:avLst/>
              </a:prstGeom>
              <a:blipFill>
                <a:blip r:embed="rId12"/>
                <a:stretch>
                  <a:fillRect r="-65625" b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2" name="직선 화살표 연결선 2261">
            <a:extLst>
              <a:ext uri="{FF2B5EF4-FFF2-40B4-BE49-F238E27FC236}">
                <a16:creationId xmlns:a16="http://schemas.microsoft.com/office/drawing/2014/main" id="{9F250932-3246-629A-1DC9-D53F185030E2}"/>
              </a:ext>
            </a:extLst>
          </p:cNvPr>
          <p:cNvCxnSpPr>
            <a:cxnSpLocks/>
          </p:cNvCxnSpPr>
          <p:nvPr/>
        </p:nvCxnSpPr>
        <p:spPr>
          <a:xfrm>
            <a:off x="3547777" y="2178438"/>
            <a:ext cx="0" cy="900864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4" name="직선 화살표 연결선 2263">
            <a:extLst>
              <a:ext uri="{FF2B5EF4-FFF2-40B4-BE49-F238E27FC236}">
                <a16:creationId xmlns:a16="http://schemas.microsoft.com/office/drawing/2014/main" id="{8E9AC250-FB6F-92E1-B0E7-D4374C09EE92}"/>
              </a:ext>
            </a:extLst>
          </p:cNvPr>
          <p:cNvCxnSpPr>
            <a:cxnSpLocks/>
            <a:endCxn id="820" idx="1"/>
          </p:cNvCxnSpPr>
          <p:nvPr/>
        </p:nvCxnSpPr>
        <p:spPr>
          <a:xfrm>
            <a:off x="2264718" y="3928017"/>
            <a:ext cx="439649" cy="1794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9" name="직선 연결선[R] 2268">
            <a:extLst>
              <a:ext uri="{FF2B5EF4-FFF2-40B4-BE49-F238E27FC236}">
                <a16:creationId xmlns:a16="http://schemas.microsoft.com/office/drawing/2014/main" id="{A2B8A7DC-3E0E-BADB-6AAF-8FC6DA9ECDCF}"/>
              </a:ext>
            </a:extLst>
          </p:cNvPr>
          <p:cNvCxnSpPr>
            <a:cxnSpLocks/>
          </p:cNvCxnSpPr>
          <p:nvPr/>
        </p:nvCxnSpPr>
        <p:spPr>
          <a:xfrm>
            <a:off x="3535288" y="2171563"/>
            <a:ext cx="1191048" cy="0"/>
          </a:xfrm>
          <a:prstGeom prst="line">
            <a:avLst/>
          </a:prstGeom>
          <a:ln w="28575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2" name="직선 화살표 연결선 2271">
            <a:extLst>
              <a:ext uri="{FF2B5EF4-FFF2-40B4-BE49-F238E27FC236}">
                <a16:creationId xmlns:a16="http://schemas.microsoft.com/office/drawing/2014/main" id="{8F6C4E2B-C5D8-B013-DEBE-344D5AC4EECB}"/>
              </a:ext>
            </a:extLst>
          </p:cNvPr>
          <p:cNvCxnSpPr>
            <a:cxnSpLocks/>
            <a:stCxn id="820" idx="3"/>
          </p:cNvCxnSpPr>
          <p:nvPr/>
        </p:nvCxnSpPr>
        <p:spPr>
          <a:xfrm>
            <a:off x="4458688" y="3929811"/>
            <a:ext cx="267648" cy="0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7" name="직선 화살표 연결선 2276">
            <a:extLst>
              <a:ext uri="{FF2B5EF4-FFF2-40B4-BE49-F238E27FC236}">
                <a16:creationId xmlns:a16="http://schemas.microsoft.com/office/drawing/2014/main" id="{9AEAE86D-1DEF-F90E-2F95-D2A6104E4914}"/>
              </a:ext>
            </a:extLst>
          </p:cNvPr>
          <p:cNvCxnSpPr>
            <a:cxnSpLocks/>
            <a:stCxn id="981" idx="3"/>
          </p:cNvCxnSpPr>
          <p:nvPr/>
        </p:nvCxnSpPr>
        <p:spPr>
          <a:xfrm>
            <a:off x="11305734" y="2132611"/>
            <a:ext cx="1509045" cy="10734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1" name="직선 연결선[R] 2280">
            <a:extLst>
              <a:ext uri="{FF2B5EF4-FFF2-40B4-BE49-F238E27FC236}">
                <a16:creationId xmlns:a16="http://schemas.microsoft.com/office/drawing/2014/main" id="{959D02DC-F393-D655-B13C-EE2F20863429}"/>
              </a:ext>
            </a:extLst>
          </p:cNvPr>
          <p:cNvCxnSpPr>
            <a:cxnSpLocks/>
          </p:cNvCxnSpPr>
          <p:nvPr/>
        </p:nvCxnSpPr>
        <p:spPr>
          <a:xfrm>
            <a:off x="10374247" y="6489809"/>
            <a:ext cx="565619" cy="0"/>
          </a:xfrm>
          <a:prstGeom prst="line">
            <a:avLst/>
          </a:prstGeom>
          <a:ln w="28575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1" name="직선 화살표 연결선 2300">
            <a:extLst>
              <a:ext uri="{FF2B5EF4-FFF2-40B4-BE49-F238E27FC236}">
                <a16:creationId xmlns:a16="http://schemas.microsoft.com/office/drawing/2014/main" id="{BB875CCA-956A-DE5D-6BEA-22B810FE62C4}"/>
              </a:ext>
            </a:extLst>
          </p:cNvPr>
          <p:cNvCxnSpPr>
            <a:cxnSpLocks/>
          </p:cNvCxnSpPr>
          <p:nvPr/>
        </p:nvCxnSpPr>
        <p:spPr>
          <a:xfrm>
            <a:off x="24817388" y="4876075"/>
            <a:ext cx="554583" cy="0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48" name="그룹 2447">
            <a:extLst>
              <a:ext uri="{FF2B5EF4-FFF2-40B4-BE49-F238E27FC236}">
                <a16:creationId xmlns:a16="http://schemas.microsoft.com/office/drawing/2014/main" id="{10B7E388-5438-B770-A4B2-9FAE6D95545A}"/>
              </a:ext>
            </a:extLst>
          </p:cNvPr>
          <p:cNvGrpSpPr/>
          <p:nvPr/>
        </p:nvGrpSpPr>
        <p:grpSpPr>
          <a:xfrm>
            <a:off x="23115330" y="1530373"/>
            <a:ext cx="1288099" cy="483734"/>
            <a:chOff x="13549030" y="-861115"/>
            <a:chExt cx="1288099" cy="4837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5" name="TextBox 2334">
                  <a:extLst>
                    <a:ext uri="{FF2B5EF4-FFF2-40B4-BE49-F238E27FC236}">
                      <a16:creationId xmlns:a16="http://schemas.microsoft.com/office/drawing/2014/main" id="{4136180C-C9D0-A8AC-A6AC-6C1061429245}"/>
                    </a:ext>
                  </a:extLst>
                </p:cNvPr>
                <p:cNvSpPr txBox="1"/>
                <p:nvPr/>
              </p:nvSpPr>
              <p:spPr>
                <a:xfrm flipH="1">
                  <a:off x="13958730" y="-839046"/>
                  <a:ext cx="87839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kumimoji="1"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2335" name="TextBox 2334">
                  <a:extLst>
                    <a:ext uri="{FF2B5EF4-FFF2-40B4-BE49-F238E27FC236}">
                      <a16:creationId xmlns:a16="http://schemas.microsoft.com/office/drawing/2014/main" id="{4136180C-C9D0-A8AC-A6AC-6C10614292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3958730" y="-839046"/>
                  <a:ext cx="878399" cy="461665"/>
                </a:xfrm>
                <a:prstGeom prst="rect">
                  <a:avLst/>
                </a:prstGeom>
                <a:blipFill>
                  <a:blip r:embed="rId13"/>
                  <a:stretch>
                    <a:fillRect r="-55714" b="-162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37" name="Picture 2" descr="return&quot; Icon - Download for free – Iconduck">
              <a:extLst>
                <a:ext uri="{FF2B5EF4-FFF2-40B4-BE49-F238E27FC236}">
                  <a16:creationId xmlns:a16="http://schemas.microsoft.com/office/drawing/2014/main" id="{256BE8DE-2933-9CA3-A8A2-C43A785E3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9030" y="-861115"/>
              <a:ext cx="478667" cy="436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39" name="그룹 2338">
            <a:extLst>
              <a:ext uri="{FF2B5EF4-FFF2-40B4-BE49-F238E27FC236}">
                <a16:creationId xmlns:a16="http://schemas.microsoft.com/office/drawing/2014/main" id="{69F625FF-187D-8056-61E9-C7CC12D25AEF}"/>
              </a:ext>
            </a:extLst>
          </p:cNvPr>
          <p:cNvGrpSpPr/>
          <p:nvPr/>
        </p:nvGrpSpPr>
        <p:grpSpPr>
          <a:xfrm>
            <a:off x="25475438" y="4900479"/>
            <a:ext cx="491413" cy="352837"/>
            <a:chOff x="5336088" y="8746284"/>
            <a:chExt cx="915275" cy="657172"/>
          </a:xfrm>
        </p:grpSpPr>
        <p:sp>
          <p:nvSpPr>
            <p:cNvPr id="2340" name="모서리가 둥근 직사각형 2339">
              <a:extLst>
                <a:ext uri="{FF2B5EF4-FFF2-40B4-BE49-F238E27FC236}">
                  <a16:creationId xmlns:a16="http://schemas.microsoft.com/office/drawing/2014/main" id="{F0E210E8-318A-A097-89B5-14A224001828}"/>
                </a:ext>
              </a:extLst>
            </p:cNvPr>
            <p:cNvSpPr/>
            <p:nvPr/>
          </p:nvSpPr>
          <p:spPr>
            <a:xfrm>
              <a:off x="5336088" y="8746284"/>
              <a:ext cx="915275" cy="657172"/>
            </a:xfrm>
            <a:prstGeom prst="roundRect">
              <a:avLst>
                <a:gd name="adj" fmla="val 5772"/>
              </a:avLst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41" name="삼각형 2340">
              <a:extLst>
                <a:ext uri="{FF2B5EF4-FFF2-40B4-BE49-F238E27FC236}">
                  <a16:creationId xmlns:a16="http://schemas.microsoft.com/office/drawing/2014/main" id="{1D937989-4811-EBC3-5DCC-5FBD92B30D1C}"/>
                </a:ext>
              </a:extLst>
            </p:cNvPr>
            <p:cNvSpPr/>
            <p:nvPr/>
          </p:nvSpPr>
          <p:spPr>
            <a:xfrm>
              <a:off x="5389973" y="9021003"/>
              <a:ext cx="446647" cy="293014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42" name="삼각형 2341">
              <a:extLst>
                <a:ext uri="{FF2B5EF4-FFF2-40B4-BE49-F238E27FC236}">
                  <a16:creationId xmlns:a16="http://schemas.microsoft.com/office/drawing/2014/main" id="{CE1F4F60-EA66-E9B7-4A2E-660AB2E8A14A}"/>
                </a:ext>
              </a:extLst>
            </p:cNvPr>
            <p:cNvSpPr/>
            <p:nvPr/>
          </p:nvSpPr>
          <p:spPr>
            <a:xfrm>
              <a:off x="5579443" y="8954179"/>
              <a:ext cx="579528" cy="359838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43" name="타원 2342">
              <a:extLst>
                <a:ext uri="{FF2B5EF4-FFF2-40B4-BE49-F238E27FC236}">
                  <a16:creationId xmlns:a16="http://schemas.microsoft.com/office/drawing/2014/main" id="{D50DB087-1979-879F-A5DB-C7679BEE20E3}"/>
                </a:ext>
              </a:extLst>
            </p:cNvPr>
            <p:cNvSpPr/>
            <p:nvPr/>
          </p:nvSpPr>
          <p:spPr>
            <a:xfrm>
              <a:off x="5424157" y="8838854"/>
              <a:ext cx="185419" cy="185419"/>
            </a:xfrm>
            <a:prstGeom prst="ellips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344" name="그룹 2343">
            <a:extLst>
              <a:ext uri="{FF2B5EF4-FFF2-40B4-BE49-F238E27FC236}">
                <a16:creationId xmlns:a16="http://schemas.microsoft.com/office/drawing/2014/main" id="{0E4CFB0C-C39F-6FA8-C3F8-0FC420A92D34}"/>
              </a:ext>
            </a:extLst>
          </p:cNvPr>
          <p:cNvGrpSpPr/>
          <p:nvPr/>
        </p:nvGrpSpPr>
        <p:grpSpPr>
          <a:xfrm>
            <a:off x="25907146" y="4124188"/>
            <a:ext cx="379986" cy="400750"/>
            <a:chOff x="1362075" y="-518320"/>
            <a:chExt cx="487373" cy="514005"/>
          </a:xfrm>
        </p:grpSpPr>
        <p:sp>
          <p:nvSpPr>
            <p:cNvPr id="2345" name="모서리가 둥근 직사각형 2344">
              <a:extLst>
                <a:ext uri="{FF2B5EF4-FFF2-40B4-BE49-F238E27FC236}">
                  <a16:creationId xmlns:a16="http://schemas.microsoft.com/office/drawing/2014/main" id="{99752034-BC7B-D64B-A973-FB5FC6D74779}"/>
                </a:ext>
              </a:extLst>
            </p:cNvPr>
            <p:cNvSpPr/>
            <p:nvPr/>
          </p:nvSpPr>
          <p:spPr>
            <a:xfrm>
              <a:off x="1362075" y="-518320"/>
              <a:ext cx="487373" cy="514005"/>
            </a:xfrm>
            <a:prstGeom prst="roundRect">
              <a:avLst/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346" name="직선 연결선[R] 2345">
              <a:extLst>
                <a:ext uri="{FF2B5EF4-FFF2-40B4-BE49-F238E27FC236}">
                  <a16:creationId xmlns:a16="http://schemas.microsoft.com/office/drawing/2014/main" id="{09D42F29-1426-6AE3-73FE-91ADB3CF78C7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7" name="직선 연결선[R] 2346">
              <a:extLst>
                <a:ext uri="{FF2B5EF4-FFF2-40B4-BE49-F238E27FC236}">
                  <a16:creationId xmlns:a16="http://schemas.microsoft.com/office/drawing/2014/main" id="{4ABBBF31-3B0C-4F73-DFFC-222BD0EDDEFA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48" name="직선 연결선[R] 2347">
            <a:extLst>
              <a:ext uri="{FF2B5EF4-FFF2-40B4-BE49-F238E27FC236}">
                <a16:creationId xmlns:a16="http://schemas.microsoft.com/office/drawing/2014/main" id="{8147C8CB-0791-E18C-8B84-3BD7258F95AD}"/>
              </a:ext>
            </a:extLst>
          </p:cNvPr>
          <p:cNvCxnSpPr>
            <a:cxnSpLocks/>
            <a:stCxn id="2345" idx="2"/>
            <a:endCxn id="2340" idx="0"/>
          </p:cNvCxnSpPr>
          <p:nvPr/>
        </p:nvCxnSpPr>
        <p:spPr>
          <a:xfrm flipH="1">
            <a:off x="25721145" y="4524938"/>
            <a:ext cx="375994" cy="375541"/>
          </a:xfrm>
          <a:prstGeom prst="line">
            <a:avLst/>
          </a:prstGeom>
          <a:ln>
            <a:solidFill>
              <a:srgbClr val="5E5E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49" name="그룹 2348">
            <a:extLst>
              <a:ext uri="{FF2B5EF4-FFF2-40B4-BE49-F238E27FC236}">
                <a16:creationId xmlns:a16="http://schemas.microsoft.com/office/drawing/2014/main" id="{634C6DE9-C162-F070-94C9-F29D9A2649D7}"/>
              </a:ext>
            </a:extLst>
          </p:cNvPr>
          <p:cNvGrpSpPr/>
          <p:nvPr/>
        </p:nvGrpSpPr>
        <p:grpSpPr>
          <a:xfrm>
            <a:off x="25907082" y="5508776"/>
            <a:ext cx="493210" cy="338985"/>
            <a:chOff x="5393974" y="4966800"/>
            <a:chExt cx="651294" cy="447637"/>
          </a:xfrm>
        </p:grpSpPr>
        <p:sp>
          <p:nvSpPr>
            <p:cNvPr id="2350" name="양쪽 모서리가 둥근 사각형 2349">
              <a:extLst>
                <a:ext uri="{FF2B5EF4-FFF2-40B4-BE49-F238E27FC236}">
                  <a16:creationId xmlns:a16="http://schemas.microsoft.com/office/drawing/2014/main" id="{5023464D-577E-12D4-8780-ADBE1875F458}"/>
                </a:ext>
              </a:extLst>
            </p:cNvPr>
            <p:cNvSpPr/>
            <p:nvPr/>
          </p:nvSpPr>
          <p:spPr>
            <a:xfrm>
              <a:off x="5393974" y="4966800"/>
              <a:ext cx="651294" cy="447637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51" name="직사각형 2350">
              <a:extLst>
                <a:ext uri="{FF2B5EF4-FFF2-40B4-BE49-F238E27FC236}">
                  <a16:creationId xmlns:a16="http://schemas.microsoft.com/office/drawing/2014/main" id="{F03B4D57-804D-1DF8-8648-8C6F4CF8A734}"/>
                </a:ext>
              </a:extLst>
            </p:cNvPr>
            <p:cNvSpPr/>
            <p:nvPr/>
          </p:nvSpPr>
          <p:spPr>
            <a:xfrm>
              <a:off x="5434702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52" name="직사각형 2351">
              <a:extLst>
                <a:ext uri="{FF2B5EF4-FFF2-40B4-BE49-F238E27FC236}">
                  <a16:creationId xmlns:a16="http://schemas.microsoft.com/office/drawing/2014/main" id="{2C4F62E7-31C8-B532-35BC-594806309719}"/>
                </a:ext>
              </a:extLst>
            </p:cNvPr>
            <p:cNvSpPr/>
            <p:nvPr/>
          </p:nvSpPr>
          <p:spPr>
            <a:xfrm>
              <a:off x="5631978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53" name="직사각형 2352">
              <a:extLst>
                <a:ext uri="{FF2B5EF4-FFF2-40B4-BE49-F238E27FC236}">
                  <a16:creationId xmlns:a16="http://schemas.microsoft.com/office/drawing/2014/main" id="{267A24B8-D438-CD38-640E-E6954729F7AD}"/>
                </a:ext>
              </a:extLst>
            </p:cNvPr>
            <p:cNvSpPr/>
            <p:nvPr/>
          </p:nvSpPr>
          <p:spPr>
            <a:xfrm>
              <a:off x="5831870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54" name="직사각형 2353">
              <a:extLst>
                <a:ext uri="{FF2B5EF4-FFF2-40B4-BE49-F238E27FC236}">
                  <a16:creationId xmlns:a16="http://schemas.microsoft.com/office/drawing/2014/main" id="{2FC17046-52A8-CD5A-8DC4-E7E41A654968}"/>
                </a:ext>
              </a:extLst>
            </p:cNvPr>
            <p:cNvSpPr/>
            <p:nvPr/>
          </p:nvSpPr>
          <p:spPr>
            <a:xfrm>
              <a:off x="5434702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55" name="직사각형 2354">
              <a:extLst>
                <a:ext uri="{FF2B5EF4-FFF2-40B4-BE49-F238E27FC236}">
                  <a16:creationId xmlns:a16="http://schemas.microsoft.com/office/drawing/2014/main" id="{A035BEF3-E096-2783-B149-930DF06C5FCB}"/>
                </a:ext>
              </a:extLst>
            </p:cNvPr>
            <p:cNvSpPr/>
            <p:nvPr/>
          </p:nvSpPr>
          <p:spPr>
            <a:xfrm>
              <a:off x="5631978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56" name="직사각형 2355">
              <a:extLst>
                <a:ext uri="{FF2B5EF4-FFF2-40B4-BE49-F238E27FC236}">
                  <a16:creationId xmlns:a16="http://schemas.microsoft.com/office/drawing/2014/main" id="{8096E79F-B7E5-DF52-3DF5-D10CA503EF54}"/>
                </a:ext>
              </a:extLst>
            </p:cNvPr>
            <p:cNvSpPr/>
            <p:nvPr/>
          </p:nvSpPr>
          <p:spPr>
            <a:xfrm>
              <a:off x="5831870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2357" name="직선 연결선[R] 2356">
            <a:extLst>
              <a:ext uri="{FF2B5EF4-FFF2-40B4-BE49-F238E27FC236}">
                <a16:creationId xmlns:a16="http://schemas.microsoft.com/office/drawing/2014/main" id="{B08585C6-B5EC-2C0A-A634-BC94A84695D5}"/>
              </a:ext>
            </a:extLst>
          </p:cNvPr>
          <p:cNvCxnSpPr>
            <a:cxnSpLocks/>
            <a:stCxn id="2340" idx="2"/>
            <a:endCxn id="2350" idx="3"/>
          </p:cNvCxnSpPr>
          <p:nvPr/>
        </p:nvCxnSpPr>
        <p:spPr>
          <a:xfrm>
            <a:off x="25721143" y="5253314"/>
            <a:ext cx="432544" cy="255460"/>
          </a:xfrm>
          <a:prstGeom prst="line">
            <a:avLst/>
          </a:prstGeom>
          <a:ln>
            <a:solidFill>
              <a:srgbClr val="5E5E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9" name="그룹 1298">
            <a:extLst>
              <a:ext uri="{FF2B5EF4-FFF2-40B4-BE49-F238E27FC236}">
                <a16:creationId xmlns:a16="http://schemas.microsoft.com/office/drawing/2014/main" id="{CC841A48-27BA-FBC7-D052-92A927426EE4}"/>
              </a:ext>
            </a:extLst>
          </p:cNvPr>
          <p:cNvGrpSpPr/>
          <p:nvPr/>
        </p:nvGrpSpPr>
        <p:grpSpPr>
          <a:xfrm>
            <a:off x="7183461" y="4865397"/>
            <a:ext cx="277710" cy="240080"/>
            <a:chOff x="1362075" y="-518319"/>
            <a:chExt cx="487373" cy="421333"/>
          </a:xfrm>
          <a:scene3d>
            <a:camera prst="orthographicFront">
              <a:rot lat="19080000" lon="17220000" rev="3960000"/>
            </a:camera>
            <a:lightRig rig="threePt" dir="t"/>
          </a:scene3d>
        </p:grpSpPr>
        <p:sp>
          <p:nvSpPr>
            <p:cNvPr id="1300" name="모서리가 둥근 직사각형 1299">
              <a:extLst>
                <a:ext uri="{FF2B5EF4-FFF2-40B4-BE49-F238E27FC236}">
                  <a16:creationId xmlns:a16="http://schemas.microsoft.com/office/drawing/2014/main" id="{5ECE246D-8F77-198D-1DAA-3377FCA1013E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303" name="직선 연결선[R] 1302">
              <a:extLst>
                <a:ext uri="{FF2B5EF4-FFF2-40B4-BE49-F238E27FC236}">
                  <a16:creationId xmlns:a16="http://schemas.microsoft.com/office/drawing/2014/main" id="{D66A205A-0C3C-54CF-A873-CFAA0AAC2218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4" name="그룹 1303">
            <a:extLst>
              <a:ext uri="{FF2B5EF4-FFF2-40B4-BE49-F238E27FC236}">
                <a16:creationId xmlns:a16="http://schemas.microsoft.com/office/drawing/2014/main" id="{0B5616F5-D13A-7AF4-A2C0-DD56AA3F4CED}"/>
              </a:ext>
            </a:extLst>
          </p:cNvPr>
          <p:cNvGrpSpPr/>
          <p:nvPr/>
        </p:nvGrpSpPr>
        <p:grpSpPr>
          <a:xfrm>
            <a:off x="7539835" y="4863676"/>
            <a:ext cx="277710" cy="240080"/>
            <a:chOff x="1362075" y="-518319"/>
            <a:chExt cx="487373" cy="421333"/>
          </a:xfrm>
          <a:scene3d>
            <a:camera prst="orthographicFront">
              <a:rot lat="19080000" lon="17220000" rev="3960000"/>
            </a:camera>
            <a:lightRig rig="threePt" dir="t"/>
          </a:scene3d>
        </p:grpSpPr>
        <p:sp>
          <p:nvSpPr>
            <p:cNvPr id="1305" name="모서리가 둥근 직사각형 1304">
              <a:extLst>
                <a:ext uri="{FF2B5EF4-FFF2-40B4-BE49-F238E27FC236}">
                  <a16:creationId xmlns:a16="http://schemas.microsoft.com/office/drawing/2014/main" id="{A6E52863-1D44-1EB0-A359-E06B45056F1F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308" name="직선 연결선[R] 1307">
              <a:extLst>
                <a:ext uri="{FF2B5EF4-FFF2-40B4-BE49-F238E27FC236}">
                  <a16:creationId xmlns:a16="http://schemas.microsoft.com/office/drawing/2014/main" id="{0D28EDA4-5CFE-B207-DB5A-E439A2078CE9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9" name="그룹 1308">
            <a:extLst>
              <a:ext uri="{FF2B5EF4-FFF2-40B4-BE49-F238E27FC236}">
                <a16:creationId xmlns:a16="http://schemas.microsoft.com/office/drawing/2014/main" id="{366C5281-26F6-5B80-EF10-F4969FC36F2D}"/>
              </a:ext>
            </a:extLst>
          </p:cNvPr>
          <p:cNvGrpSpPr/>
          <p:nvPr/>
        </p:nvGrpSpPr>
        <p:grpSpPr>
          <a:xfrm>
            <a:off x="7866934" y="4850902"/>
            <a:ext cx="277710" cy="240080"/>
            <a:chOff x="1362075" y="-518319"/>
            <a:chExt cx="487373" cy="421333"/>
          </a:xfrm>
          <a:scene3d>
            <a:camera prst="orthographicFront">
              <a:rot lat="19080000" lon="17220000" rev="3960000"/>
            </a:camera>
            <a:lightRig rig="threePt" dir="t"/>
          </a:scene3d>
        </p:grpSpPr>
        <p:sp>
          <p:nvSpPr>
            <p:cNvPr id="1310" name="모서리가 둥근 직사각형 1309">
              <a:extLst>
                <a:ext uri="{FF2B5EF4-FFF2-40B4-BE49-F238E27FC236}">
                  <a16:creationId xmlns:a16="http://schemas.microsoft.com/office/drawing/2014/main" id="{B5872488-E59C-BFBD-616E-FD521AD62236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313" name="직선 연결선[R] 1312">
              <a:extLst>
                <a:ext uri="{FF2B5EF4-FFF2-40B4-BE49-F238E27FC236}">
                  <a16:creationId xmlns:a16="http://schemas.microsoft.com/office/drawing/2014/main" id="{7D355C8C-255E-68FD-3268-AF47F370CBA0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4" name="그룹 1313">
            <a:extLst>
              <a:ext uri="{FF2B5EF4-FFF2-40B4-BE49-F238E27FC236}">
                <a16:creationId xmlns:a16="http://schemas.microsoft.com/office/drawing/2014/main" id="{86C926D1-0048-D04C-0E24-4BE6457A44EA}"/>
              </a:ext>
            </a:extLst>
          </p:cNvPr>
          <p:cNvGrpSpPr/>
          <p:nvPr/>
        </p:nvGrpSpPr>
        <p:grpSpPr>
          <a:xfrm>
            <a:off x="6882849" y="3934678"/>
            <a:ext cx="454515" cy="215121"/>
            <a:chOff x="2851030" y="2428407"/>
            <a:chExt cx="651294" cy="308256"/>
          </a:xfrm>
          <a:scene3d>
            <a:camera prst="orthographicFront">
              <a:rot lat="19080000" lon="17220000" rev="3960000"/>
            </a:camera>
            <a:lightRig rig="threePt" dir="t"/>
          </a:scene3d>
        </p:grpSpPr>
        <p:sp>
          <p:nvSpPr>
            <p:cNvPr id="1315" name="양쪽 모서리가 둥근 사각형 1314">
              <a:extLst>
                <a:ext uri="{FF2B5EF4-FFF2-40B4-BE49-F238E27FC236}">
                  <a16:creationId xmlns:a16="http://schemas.microsoft.com/office/drawing/2014/main" id="{DCA80728-85D3-8094-0E4B-0070A1DE3990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16" name="직사각형 1315">
              <a:extLst>
                <a:ext uri="{FF2B5EF4-FFF2-40B4-BE49-F238E27FC236}">
                  <a16:creationId xmlns:a16="http://schemas.microsoft.com/office/drawing/2014/main" id="{A27F7DED-650C-1C5F-FABA-2B8EDE4D3ED2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17" name="직사각형 1316">
              <a:extLst>
                <a:ext uri="{FF2B5EF4-FFF2-40B4-BE49-F238E27FC236}">
                  <a16:creationId xmlns:a16="http://schemas.microsoft.com/office/drawing/2014/main" id="{877876A3-84B8-BE4A-E008-B6A9A5ECDB89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18" name="직사각형 1317">
              <a:extLst>
                <a:ext uri="{FF2B5EF4-FFF2-40B4-BE49-F238E27FC236}">
                  <a16:creationId xmlns:a16="http://schemas.microsoft.com/office/drawing/2014/main" id="{0BF4BB08-E452-1941-5EDB-DCACE1AFFB30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19" name="그룹 1318">
            <a:extLst>
              <a:ext uri="{FF2B5EF4-FFF2-40B4-BE49-F238E27FC236}">
                <a16:creationId xmlns:a16="http://schemas.microsoft.com/office/drawing/2014/main" id="{86458768-B3D2-9445-72C5-0820FF2A47D7}"/>
              </a:ext>
            </a:extLst>
          </p:cNvPr>
          <p:cNvGrpSpPr/>
          <p:nvPr/>
        </p:nvGrpSpPr>
        <p:grpSpPr>
          <a:xfrm>
            <a:off x="7352210" y="3934678"/>
            <a:ext cx="454515" cy="215121"/>
            <a:chOff x="2851030" y="2428407"/>
            <a:chExt cx="651294" cy="308256"/>
          </a:xfrm>
          <a:scene3d>
            <a:camera prst="orthographicFront">
              <a:rot lat="19080000" lon="17220000" rev="3960000"/>
            </a:camera>
            <a:lightRig rig="threePt" dir="t"/>
          </a:scene3d>
        </p:grpSpPr>
        <p:sp>
          <p:nvSpPr>
            <p:cNvPr id="1320" name="양쪽 모서리가 둥근 사각형 1319">
              <a:extLst>
                <a:ext uri="{FF2B5EF4-FFF2-40B4-BE49-F238E27FC236}">
                  <a16:creationId xmlns:a16="http://schemas.microsoft.com/office/drawing/2014/main" id="{CDF5A4D3-30FD-BA61-F73B-FFCB7FEF5B09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21" name="직사각형 1320">
              <a:extLst>
                <a:ext uri="{FF2B5EF4-FFF2-40B4-BE49-F238E27FC236}">
                  <a16:creationId xmlns:a16="http://schemas.microsoft.com/office/drawing/2014/main" id="{0AC07922-3ACC-B83C-B6D4-1C91F48480A0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22" name="직사각형 1321">
              <a:extLst>
                <a:ext uri="{FF2B5EF4-FFF2-40B4-BE49-F238E27FC236}">
                  <a16:creationId xmlns:a16="http://schemas.microsoft.com/office/drawing/2014/main" id="{AF68B253-1E0A-3001-D764-33A1C7ECCA60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23" name="직사각형 1322">
              <a:extLst>
                <a:ext uri="{FF2B5EF4-FFF2-40B4-BE49-F238E27FC236}">
                  <a16:creationId xmlns:a16="http://schemas.microsoft.com/office/drawing/2014/main" id="{46D4111F-998F-8822-5F94-EC09D1EA8508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24" name="그룹 1323">
            <a:extLst>
              <a:ext uri="{FF2B5EF4-FFF2-40B4-BE49-F238E27FC236}">
                <a16:creationId xmlns:a16="http://schemas.microsoft.com/office/drawing/2014/main" id="{377B3E6C-6905-5FD7-00FF-6EF16630B600}"/>
              </a:ext>
            </a:extLst>
          </p:cNvPr>
          <p:cNvGrpSpPr/>
          <p:nvPr/>
        </p:nvGrpSpPr>
        <p:grpSpPr>
          <a:xfrm>
            <a:off x="7806725" y="4288295"/>
            <a:ext cx="257008" cy="206615"/>
            <a:chOff x="7202443" y="3569447"/>
            <a:chExt cx="709352" cy="570265"/>
          </a:xfrm>
          <a:scene3d>
            <a:camera prst="orthographicFront">
              <a:rot lat="19080000" lon="17220000" rev="3960000"/>
            </a:camera>
            <a:lightRig rig="threePt" dir="t"/>
          </a:scene3d>
        </p:grpSpPr>
        <p:sp>
          <p:nvSpPr>
            <p:cNvPr id="1325" name="모서리가 둥근 직사각형 1324">
              <a:extLst>
                <a:ext uri="{FF2B5EF4-FFF2-40B4-BE49-F238E27FC236}">
                  <a16:creationId xmlns:a16="http://schemas.microsoft.com/office/drawing/2014/main" id="{F148A1A2-1E48-2017-EBB8-5387685D190E}"/>
                </a:ext>
              </a:extLst>
            </p:cNvPr>
            <p:cNvSpPr/>
            <p:nvPr/>
          </p:nvSpPr>
          <p:spPr>
            <a:xfrm>
              <a:off x="7202443" y="3569447"/>
              <a:ext cx="709352" cy="570265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26" name="삼각형 1325">
              <a:extLst>
                <a:ext uri="{FF2B5EF4-FFF2-40B4-BE49-F238E27FC236}">
                  <a16:creationId xmlns:a16="http://schemas.microsoft.com/office/drawing/2014/main" id="{E1A3C743-C90D-CF57-B956-A7B74C5AB221}"/>
                </a:ext>
              </a:extLst>
            </p:cNvPr>
            <p:cNvSpPr/>
            <p:nvPr/>
          </p:nvSpPr>
          <p:spPr>
            <a:xfrm>
              <a:off x="7246418" y="3690435"/>
              <a:ext cx="579528" cy="359838"/>
            </a:xfrm>
            <a:prstGeom prst="triangl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27" name="그룹 1326">
            <a:extLst>
              <a:ext uri="{FF2B5EF4-FFF2-40B4-BE49-F238E27FC236}">
                <a16:creationId xmlns:a16="http://schemas.microsoft.com/office/drawing/2014/main" id="{59489F6D-8B23-60CA-E5FA-5FE868AD663F}"/>
              </a:ext>
            </a:extLst>
          </p:cNvPr>
          <p:cNvGrpSpPr/>
          <p:nvPr/>
        </p:nvGrpSpPr>
        <p:grpSpPr>
          <a:xfrm>
            <a:off x="8113787" y="4410394"/>
            <a:ext cx="224579" cy="191952"/>
            <a:chOff x="6527891" y="3650631"/>
            <a:chExt cx="572212" cy="489081"/>
          </a:xfrm>
          <a:scene3d>
            <a:camera prst="orthographicFront">
              <a:rot lat="19080000" lon="17220000" rev="3960000"/>
            </a:camera>
            <a:lightRig rig="threePt" dir="t"/>
          </a:scene3d>
        </p:grpSpPr>
        <p:sp>
          <p:nvSpPr>
            <p:cNvPr id="1328" name="모서리가 둥근 직사각형 1327">
              <a:extLst>
                <a:ext uri="{FF2B5EF4-FFF2-40B4-BE49-F238E27FC236}">
                  <a16:creationId xmlns:a16="http://schemas.microsoft.com/office/drawing/2014/main" id="{4EA743C3-2EB9-9E4E-65DF-2F6DE917B8EE}"/>
                </a:ext>
              </a:extLst>
            </p:cNvPr>
            <p:cNvSpPr/>
            <p:nvPr/>
          </p:nvSpPr>
          <p:spPr>
            <a:xfrm>
              <a:off x="6527891" y="3650631"/>
              <a:ext cx="572212" cy="489081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29" name="삼각형 1328">
              <a:extLst>
                <a:ext uri="{FF2B5EF4-FFF2-40B4-BE49-F238E27FC236}">
                  <a16:creationId xmlns:a16="http://schemas.microsoft.com/office/drawing/2014/main" id="{00938A86-5149-A6A5-42BA-A379E9B48C5C}"/>
                </a:ext>
              </a:extLst>
            </p:cNvPr>
            <p:cNvSpPr/>
            <p:nvPr/>
          </p:nvSpPr>
          <p:spPr>
            <a:xfrm>
              <a:off x="6581776" y="3757259"/>
              <a:ext cx="446647" cy="293014"/>
            </a:xfrm>
            <a:prstGeom prst="triangl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30" name="그룹 1329">
            <a:extLst>
              <a:ext uri="{FF2B5EF4-FFF2-40B4-BE49-F238E27FC236}">
                <a16:creationId xmlns:a16="http://schemas.microsoft.com/office/drawing/2014/main" id="{D19B9E35-A9D2-CEE1-531C-9491C51B55AA}"/>
              </a:ext>
            </a:extLst>
          </p:cNvPr>
          <p:cNvGrpSpPr/>
          <p:nvPr/>
        </p:nvGrpSpPr>
        <p:grpSpPr>
          <a:xfrm>
            <a:off x="8145090" y="4288295"/>
            <a:ext cx="208537" cy="201363"/>
            <a:chOff x="8025081" y="3750663"/>
            <a:chExt cx="402908" cy="389048"/>
          </a:xfrm>
          <a:scene3d>
            <a:camera prst="orthographicFront">
              <a:rot lat="19080000" lon="17220000" rev="3960000"/>
            </a:camera>
            <a:lightRig rig="threePt" dir="t"/>
          </a:scene3d>
        </p:grpSpPr>
        <p:sp>
          <p:nvSpPr>
            <p:cNvPr id="1331" name="모서리가 둥근 직사각형 1330">
              <a:extLst>
                <a:ext uri="{FF2B5EF4-FFF2-40B4-BE49-F238E27FC236}">
                  <a16:creationId xmlns:a16="http://schemas.microsoft.com/office/drawing/2014/main" id="{79E52DDB-1215-3472-F1DC-7F2FCA2FA611}"/>
                </a:ext>
              </a:extLst>
            </p:cNvPr>
            <p:cNvSpPr/>
            <p:nvPr/>
          </p:nvSpPr>
          <p:spPr>
            <a:xfrm>
              <a:off x="8025081" y="3750663"/>
              <a:ext cx="402908" cy="389048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32" name="타원 1331">
              <a:extLst>
                <a:ext uri="{FF2B5EF4-FFF2-40B4-BE49-F238E27FC236}">
                  <a16:creationId xmlns:a16="http://schemas.microsoft.com/office/drawing/2014/main" id="{72A2FA25-ECAA-F5E4-4300-92FFDC2223DA}"/>
                </a:ext>
              </a:extLst>
            </p:cNvPr>
            <p:cNvSpPr/>
            <p:nvPr/>
          </p:nvSpPr>
          <p:spPr>
            <a:xfrm>
              <a:off x="8104841" y="3843234"/>
              <a:ext cx="185419" cy="185419"/>
            </a:xfrm>
            <a:prstGeom prst="ellips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44" name="그룹 1343">
            <a:extLst>
              <a:ext uri="{FF2B5EF4-FFF2-40B4-BE49-F238E27FC236}">
                <a16:creationId xmlns:a16="http://schemas.microsoft.com/office/drawing/2014/main" id="{C9E751CE-A911-0545-61D6-3D2E644388D5}"/>
              </a:ext>
            </a:extLst>
          </p:cNvPr>
          <p:cNvGrpSpPr/>
          <p:nvPr/>
        </p:nvGrpSpPr>
        <p:grpSpPr>
          <a:xfrm>
            <a:off x="7711316" y="4540359"/>
            <a:ext cx="433774" cy="205304"/>
            <a:chOff x="2851030" y="2428407"/>
            <a:chExt cx="651294" cy="308256"/>
          </a:xfrm>
          <a:scene3d>
            <a:camera prst="orthographicFront">
              <a:rot lat="19080000" lon="17220000" rev="3960000"/>
            </a:camera>
            <a:lightRig rig="threePt" dir="t"/>
          </a:scene3d>
        </p:grpSpPr>
        <p:sp>
          <p:nvSpPr>
            <p:cNvPr id="1345" name="양쪽 모서리가 둥근 사각형 1344">
              <a:extLst>
                <a:ext uri="{FF2B5EF4-FFF2-40B4-BE49-F238E27FC236}">
                  <a16:creationId xmlns:a16="http://schemas.microsoft.com/office/drawing/2014/main" id="{225A677F-3614-3AF7-29B7-1C6D858A4D25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46" name="직사각형 1345">
              <a:extLst>
                <a:ext uri="{FF2B5EF4-FFF2-40B4-BE49-F238E27FC236}">
                  <a16:creationId xmlns:a16="http://schemas.microsoft.com/office/drawing/2014/main" id="{02EBCBC2-C8BD-6FBF-3BC2-4F546C990BCA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47" name="직사각형 1346">
              <a:extLst>
                <a:ext uri="{FF2B5EF4-FFF2-40B4-BE49-F238E27FC236}">
                  <a16:creationId xmlns:a16="http://schemas.microsoft.com/office/drawing/2014/main" id="{A7062C33-2E3B-0021-1A3D-EA25E2D50EFD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48" name="직사각형 1347">
              <a:extLst>
                <a:ext uri="{FF2B5EF4-FFF2-40B4-BE49-F238E27FC236}">
                  <a16:creationId xmlns:a16="http://schemas.microsoft.com/office/drawing/2014/main" id="{C891E512-0611-0604-712F-7D129132195E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66" name="그룹 1365">
            <a:extLst>
              <a:ext uri="{FF2B5EF4-FFF2-40B4-BE49-F238E27FC236}">
                <a16:creationId xmlns:a16="http://schemas.microsoft.com/office/drawing/2014/main" id="{70E34548-862E-9541-1075-4A0591275799}"/>
              </a:ext>
            </a:extLst>
          </p:cNvPr>
          <p:cNvGrpSpPr/>
          <p:nvPr/>
        </p:nvGrpSpPr>
        <p:grpSpPr>
          <a:xfrm>
            <a:off x="5971342" y="3950958"/>
            <a:ext cx="224579" cy="191952"/>
            <a:chOff x="6527891" y="3650631"/>
            <a:chExt cx="572212" cy="489081"/>
          </a:xfrm>
          <a:scene3d>
            <a:camera prst="orthographicFront">
              <a:rot lat="19080000" lon="17220000" rev="3960000"/>
            </a:camera>
            <a:lightRig rig="threePt" dir="t"/>
          </a:scene3d>
        </p:grpSpPr>
        <p:sp>
          <p:nvSpPr>
            <p:cNvPr id="1367" name="모서리가 둥근 직사각형 1366">
              <a:extLst>
                <a:ext uri="{FF2B5EF4-FFF2-40B4-BE49-F238E27FC236}">
                  <a16:creationId xmlns:a16="http://schemas.microsoft.com/office/drawing/2014/main" id="{70644B36-0786-4348-8D74-5DEF185290F2}"/>
                </a:ext>
              </a:extLst>
            </p:cNvPr>
            <p:cNvSpPr/>
            <p:nvPr/>
          </p:nvSpPr>
          <p:spPr>
            <a:xfrm>
              <a:off x="6527891" y="3650631"/>
              <a:ext cx="572212" cy="489081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68" name="삼각형 1367">
              <a:extLst>
                <a:ext uri="{FF2B5EF4-FFF2-40B4-BE49-F238E27FC236}">
                  <a16:creationId xmlns:a16="http://schemas.microsoft.com/office/drawing/2014/main" id="{8AC692EC-B557-B28A-BDCB-F90F37275E10}"/>
                </a:ext>
              </a:extLst>
            </p:cNvPr>
            <p:cNvSpPr/>
            <p:nvPr/>
          </p:nvSpPr>
          <p:spPr>
            <a:xfrm>
              <a:off x="6581776" y="3757259"/>
              <a:ext cx="446647" cy="293014"/>
            </a:xfrm>
            <a:prstGeom prst="triangl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69" name="그룹 1368">
            <a:extLst>
              <a:ext uri="{FF2B5EF4-FFF2-40B4-BE49-F238E27FC236}">
                <a16:creationId xmlns:a16="http://schemas.microsoft.com/office/drawing/2014/main" id="{BABA7204-CA95-D398-FB21-3EA8B87B9910}"/>
              </a:ext>
            </a:extLst>
          </p:cNvPr>
          <p:cNvGrpSpPr/>
          <p:nvPr/>
        </p:nvGrpSpPr>
        <p:grpSpPr>
          <a:xfrm>
            <a:off x="5611459" y="4033998"/>
            <a:ext cx="257008" cy="206615"/>
            <a:chOff x="7202443" y="3569447"/>
            <a:chExt cx="709352" cy="570265"/>
          </a:xfrm>
          <a:scene3d>
            <a:camera prst="orthographicFront">
              <a:rot lat="19080000" lon="17220000" rev="3960000"/>
            </a:camera>
            <a:lightRig rig="threePt" dir="t"/>
          </a:scene3d>
        </p:grpSpPr>
        <p:sp>
          <p:nvSpPr>
            <p:cNvPr id="1370" name="모서리가 둥근 직사각형 1369">
              <a:extLst>
                <a:ext uri="{FF2B5EF4-FFF2-40B4-BE49-F238E27FC236}">
                  <a16:creationId xmlns:a16="http://schemas.microsoft.com/office/drawing/2014/main" id="{DFEF08DF-6312-18C1-D355-D276D270CC32}"/>
                </a:ext>
              </a:extLst>
            </p:cNvPr>
            <p:cNvSpPr/>
            <p:nvPr/>
          </p:nvSpPr>
          <p:spPr>
            <a:xfrm>
              <a:off x="7202443" y="3569447"/>
              <a:ext cx="709352" cy="570265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71" name="삼각형 1370">
              <a:extLst>
                <a:ext uri="{FF2B5EF4-FFF2-40B4-BE49-F238E27FC236}">
                  <a16:creationId xmlns:a16="http://schemas.microsoft.com/office/drawing/2014/main" id="{2CA7B4B3-AC54-2187-13DC-5DCEFCF52914}"/>
                </a:ext>
              </a:extLst>
            </p:cNvPr>
            <p:cNvSpPr/>
            <p:nvPr/>
          </p:nvSpPr>
          <p:spPr>
            <a:xfrm>
              <a:off x="7246418" y="3690435"/>
              <a:ext cx="579528" cy="359838"/>
            </a:xfrm>
            <a:prstGeom prst="triangl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444" name="그룹 1443">
            <a:extLst>
              <a:ext uri="{FF2B5EF4-FFF2-40B4-BE49-F238E27FC236}">
                <a16:creationId xmlns:a16="http://schemas.microsoft.com/office/drawing/2014/main" id="{D86FC2B9-CDDA-B69B-25AA-3D49A1AAFCC1}"/>
              </a:ext>
            </a:extLst>
          </p:cNvPr>
          <p:cNvGrpSpPr/>
          <p:nvPr/>
        </p:nvGrpSpPr>
        <p:grpSpPr>
          <a:xfrm>
            <a:off x="8041670" y="4632843"/>
            <a:ext cx="433774" cy="205304"/>
            <a:chOff x="2851030" y="2428407"/>
            <a:chExt cx="651294" cy="308256"/>
          </a:xfrm>
          <a:scene3d>
            <a:camera prst="orthographicFront">
              <a:rot lat="19080000" lon="17220000" rev="3960000"/>
            </a:camera>
            <a:lightRig rig="threePt" dir="t"/>
          </a:scene3d>
        </p:grpSpPr>
        <p:sp>
          <p:nvSpPr>
            <p:cNvPr id="1445" name="양쪽 모서리가 둥근 사각형 1444">
              <a:extLst>
                <a:ext uri="{FF2B5EF4-FFF2-40B4-BE49-F238E27FC236}">
                  <a16:creationId xmlns:a16="http://schemas.microsoft.com/office/drawing/2014/main" id="{A1F737AE-29CD-E1BA-12B0-E5548667A2D9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46" name="직사각형 1445">
              <a:extLst>
                <a:ext uri="{FF2B5EF4-FFF2-40B4-BE49-F238E27FC236}">
                  <a16:creationId xmlns:a16="http://schemas.microsoft.com/office/drawing/2014/main" id="{A632E7E1-BF03-6917-99CE-27A36DB778D4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47" name="직사각형 1446">
              <a:extLst>
                <a:ext uri="{FF2B5EF4-FFF2-40B4-BE49-F238E27FC236}">
                  <a16:creationId xmlns:a16="http://schemas.microsoft.com/office/drawing/2014/main" id="{D7B8A616-BE27-461D-4B90-9518BDC093B8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48" name="직사각형 1447">
              <a:extLst>
                <a:ext uri="{FF2B5EF4-FFF2-40B4-BE49-F238E27FC236}">
                  <a16:creationId xmlns:a16="http://schemas.microsoft.com/office/drawing/2014/main" id="{7979DD26-3119-F423-0D5E-8D0C949D45A2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883" name="그룹 1882">
            <a:extLst>
              <a:ext uri="{FF2B5EF4-FFF2-40B4-BE49-F238E27FC236}">
                <a16:creationId xmlns:a16="http://schemas.microsoft.com/office/drawing/2014/main" id="{68DAD528-51AC-5FED-5319-2A48FE6CC987}"/>
              </a:ext>
            </a:extLst>
          </p:cNvPr>
          <p:cNvGrpSpPr/>
          <p:nvPr/>
        </p:nvGrpSpPr>
        <p:grpSpPr>
          <a:xfrm>
            <a:off x="6722029" y="4503969"/>
            <a:ext cx="277710" cy="240080"/>
            <a:chOff x="1362075" y="-518319"/>
            <a:chExt cx="487373" cy="421333"/>
          </a:xfrm>
          <a:scene3d>
            <a:camera prst="orthographicFront">
              <a:rot lat="19080000" lon="17220000" rev="3960000"/>
            </a:camera>
            <a:lightRig rig="threePt" dir="t"/>
          </a:scene3d>
        </p:grpSpPr>
        <p:sp>
          <p:nvSpPr>
            <p:cNvPr id="1884" name="모서리가 둥근 직사각형 1883">
              <a:extLst>
                <a:ext uri="{FF2B5EF4-FFF2-40B4-BE49-F238E27FC236}">
                  <a16:creationId xmlns:a16="http://schemas.microsoft.com/office/drawing/2014/main" id="{B3828077-EFE7-8042-BB86-52B113781C22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887" name="직선 연결선[R] 1886">
              <a:extLst>
                <a:ext uri="{FF2B5EF4-FFF2-40B4-BE49-F238E27FC236}">
                  <a16:creationId xmlns:a16="http://schemas.microsoft.com/office/drawing/2014/main" id="{D118EFBC-9DC5-F2A2-BB5F-BA5F84AC1815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8" name="그룹 1887">
            <a:extLst>
              <a:ext uri="{FF2B5EF4-FFF2-40B4-BE49-F238E27FC236}">
                <a16:creationId xmlns:a16="http://schemas.microsoft.com/office/drawing/2014/main" id="{AF765F56-15D0-E677-357D-ACFDBAB721F7}"/>
              </a:ext>
            </a:extLst>
          </p:cNvPr>
          <p:cNvGrpSpPr/>
          <p:nvPr/>
        </p:nvGrpSpPr>
        <p:grpSpPr>
          <a:xfrm>
            <a:off x="6409051" y="4392763"/>
            <a:ext cx="277710" cy="240080"/>
            <a:chOff x="1362075" y="-518319"/>
            <a:chExt cx="487373" cy="421333"/>
          </a:xfrm>
          <a:scene3d>
            <a:camera prst="orthographicFront">
              <a:rot lat="19080000" lon="17220000" rev="3960000"/>
            </a:camera>
            <a:lightRig rig="threePt" dir="t"/>
          </a:scene3d>
        </p:grpSpPr>
        <p:sp>
          <p:nvSpPr>
            <p:cNvPr id="1889" name="모서리가 둥근 직사각형 1888">
              <a:extLst>
                <a:ext uri="{FF2B5EF4-FFF2-40B4-BE49-F238E27FC236}">
                  <a16:creationId xmlns:a16="http://schemas.microsoft.com/office/drawing/2014/main" id="{2FD031FA-4CDC-5376-4510-5C2967A0981B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892" name="직선 연결선[R] 1891">
              <a:extLst>
                <a:ext uri="{FF2B5EF4-FFF2-40B4-BE49-F238E27FC236}">
                  <a16:creationId xmlns:a16="http://schemas.microsoft.com/office/drawing/2014/main" id="{2A7E1A34-D2D6-96C7-4011-53F17D487B2C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B61C151-44E4-8AC5-6E14-D4BF0BB02D6A}"/>
              </a:ext>
            </a:extLst>
          </p:cNvPr>
          <p:cNvGrpSpPr/>
          <p:nvPr/>
        </p:nvGrpSpPr>
        <p:grpSpPr>
          <a:xfrm>
            <a:off x="6453306" y="3929812"/>
            <a:ext cx="454515" cy="215121"/>
            <a:chOff x="2851030" y="2428407"/>
            <a:chExt cx="651294" cy="308256"/>
          </a:xfrm>
          <a:scene3d>
            <a:camera prst="orthographicFront">
              <a:rot lat="19080000" lon="17220000" rev="3960000"/>
            </a:camera>
            <a:lightRig rig="threePt" dir="t"/>
          </a:scene3d>
        </p:grpSpPr>
        <p:sp>
          <p:nvSpPr>
            <p:cNvPr id="14" name="양쪽 모서리가 둥근 사각형 13">
              <a:extLst>
                <a:ext uri="{FF2B5EF4-FFF2-40B4-BE49-F238E27FC236}">
                  <a16:creationId xmlns:a16="http://schemas.microsoft.com/office/drawing/2014/main" id="{64DD19AC-9424-98A7-E4FE-36CAD4A1458F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4F92C46-1E37-6452-DF16-76FCEF61FB84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56360D9-EB8C-7C15-9079-8D58C0B12042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7D61B1E-DE4A-F028-C209-CF8A504FDBA3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BD97BF1F-6E3B-6A11-C508-9A17302E9B2E}"/>
              </a:ext>
            </a:extLst>
          </p:cNvPr>
          <p:cNvCxnSpPr>
            <a:cxnSpLocks/>
          </p:cNvCxnSpPr>
          <p:nvPr/>
        </p:nvCxnSpPr>
        <p:spPr>
          <a:xfrm flipH="1">
            <a:off x="7326923" y="3858734"/>
            <a:ext cx="55654" cy="11177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86D02C1C-F709-8D1C-7304-8DDD9B234C5C}"/>
              </a:ext>
            </a:extLst>
          </p:cNvPr>
          <p:cNvCxnSpPr>
            <a:cxnSpLocks/>
          </p:cNvCxnSpPr>
          <p:nvPr/>
        </p:nvCxnSpPr>
        <p:spPr>
          <a:xfrm>
            <a:off x="7363326" y="3801590"/>
            <a:ext cx="279133" cy="11303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20F8340F-83EC-A2CE-0067-06D680EA8A11}"/>
              </a:ext>
            </a:extLst>
          </p:cNvPr>
          <p:cNvCxnSpPr>
            <a:cxnSpLocks/>
          </p:cNvCxnSpPr>
          <p:nvPr/>
        </p:nvCxnSpPr>
        <p:spPr>
          <a:xfrm>
            <a:off x="7366000" y="3801590"/>
            <a:ext cx="625231" cy="11659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425C85E0-5157-610F-5324-6867DCCE3E3F}"/>
              </a:ext>
            </a:extLst>
          </p:cNvPr>
          <p:cNvCxnSpPr>
            <a:cxnSpLocks/>
            <a:endCxn id="1326" idx="5"/>
          </p:cNvCxnSpPr>
          <p:nvPr/>
        </p:nvCxnSpPr>
        <p:spPr>
          <a:xfrm>
            <a:off x="7776308" y="3195898"/>
            <a:ext cx="203828" cy="12014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D1912021-7461-E20F-F836-89D7FCA9DE30}"/>
              </a:ext>
            </a:extLst>
          </p:cNvPr>
          <p:cNvCxnSpPr>
            <a:cxnSpLocks/>
            <a:stCxn id="1290" idx="1"/>
            <a:endCxn id="1332" idx="5"/>
          </p:cNvCxnSpPr>
          <p:nvPr/>
        </p:nvCxnSpPr>
        <p:spPr>
          <a:xfrm>
            <a:off x="7748281" y="3240710"/>
            <a:ext cx="520006" cy="11774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3165A40E-FB24-82B8-8DC3-A55D55F9262E}"/>
              </a:ext>
            </a:extLst>
          </p:cNvPr>
          <p:cNvCxnSpPr>
            <a:cxnSpLocks/>
            <a:stCxn id="1290" idx="1"/>
          </p:cNvCxnSpPr>
          <p:nvPr/>
        </p:nvCxnSpPr>
        <p:spPr>
          <a:xfrm>
            <a:off x="7748281" y="3240710"/>
            <a:ext cx="469206" cy="1282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31816C2B-DC82-9C3A-43CE-1507A163F360}"/>
              </a:ext>
            </a:extLst>
          </p:cNvPr>
          <p:cNvCxnSpPr>
            <a:cxnSpLocks/>
            <a:stCxn id="1338" idx="3"/>
          </p:cNvCxnSpPr>
          <p:nvPr/>
        </p:nvCxnSpPr>
        <p:spPr>
          <a:xfrm flipH="1">
            <a:off x="6689579" y="2967534"/>
            <a:ext cx="399225" cy="1079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6" name="직선 연결선[R] 1855">
            <a:extLst>
              <a:ext uri="{FF2B5EF4-FFF2-40B4-BE49-F238E27FC236}">
                <a16:creationId xmlns:a16="http://schemas.microsoft.com/office/drawing/2014/main" id="{7E2F0D75-004F-0B90-88E3-0996BA72B3A0}"/>
              </a:ext>
            </a:extLst>
          </p:cNvPr>
          <p:cNvCxnSpPr>
            <a:cxnSpLocks/>
            <a:stCxn id="1339" idx="0"/>
          </p:cNvCxnSpPr>
          <p:nvPr/>
        </p:nvCxnSpPr>
        <p:spPr>
          <a:xfrm flipH="1">
            <a:off x="7072533" y="2931520"/>
            <a:ext cx="84311" cy="11427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직선 연결선[R] 1858">
            <a:extLst>
              <a:ext uri="{FF2B5EF4-FFF2-40B4-BE49-F238E27FC236}">
                <a16:creationId xmlns:a16="http://schemas.microsoft.com/office/drawing/2014/main" id="{9751671E-A544-561C-E5DC-89836EE6BFE2}"/>
              </a:ext>
            </a:extLst>
          </p:cNvPr>
          <p:cNvCxnSpPr>
            <a:cxnSpLocks/>
            <a:stCxn id="1339" idx="3"/>
            <a:endCxn id="1323" idx="1"/>
          </p:cNvCxnSpPr>
          <p:nvPr/>
        </p:nvCxnSpPr>
        <p:spPr>
          <a:xfrm>
            <a:off x="7209716" y="2967534"/>
            <a:ext cx="448085" cy="11153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1" name="직선 연결선[R] 1860">
            <a:extLst>
              <a:ext uri="{FF2B5EF4-FFF2-40B4-BE49-F238E27FC236}">
                <a16:creationId xmlns:a16="http://schemas.microsoft.com/office/drawing/2014/main" id="{A35DA574-D7C2-8A59-7EE2-75EE4BB99045}"/>
              </a:ext>
            </a:extLst>
          </p:cNvPr>
          <p:cNvCxnSpPr>
            <a:cxnSpLocks/>
            <a:stCxn id="1362" idx="1"/>
          </p:cNvCxnSpPr>
          <p:nvPr/>
        </p:nvCxnSpPr>
        <p:spPr>
          <a:xfrm flipH="1">
            <a:off x="5751733" y="3005417"/>
            <a:ext cx="557101" cy="1131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3" name="직선 연결선[R] 1862">
            <a:extLst>
              <a:ext uri="{FF2B5EF4-FFF2-40B4-BE49-F238E27FC236}">
                <a16:creationId xmlns:a16="http://schemas.microsoft.com/office/drawing/2014/main" id="{A71549E3-B741-3D27-10F6-BB743881FBFC}"/>
              </a:ext>
            </a:extLst>
          </p:cNvPr>
          <p:cNvCxnSpPr>
            <a:cxnSpLocks/>
            <a:stCxn id="1361" idx="5"/>
          </p:cNvCxnSpPr>
          <p:nvPr/>
        </p:nvCxnSpPr>
        <p:spPr>
          <a:xfrm flipH="1">
            <a:off x="6087794" y="3021001"/>
            <a:ext cx="221335" cy="10141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5" name="직선 연결선[R] 1864">
            <a:extLst>
              <a:ext uri="{FF2B5EF4-FFF2-40B4-BE49-F238E27FC236}">
                <a16:creationId xmlns:a16="http://schemas.microsoft.com/office/drawing/2014/main" id="{9C750D0C-1945-6783-7601-A47C8CA06899}"/>
              </a:ext>
            </a:extLst>
          </p:cNvPr>
          <p:cNvCxnSpPr>
            <a:cxnSpLocks/>
          </p:cNvCxnSpPr>
          <p:nvPr/>
        </p:nvCxnSpPr>
        <p:spPr>
          <a:xfrm flipH="1">
            <a:off x="6560625" y="3275501"/>
            <a:ext cx="484944" cy="12520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7" name="직선 연결선[R] 1866">
            <a:extLst>
              <a:ext uri="{FF2B5EF4-FFF2-40B4-BE49-F238E27FC236}">
                <a16:creationId xmlns:a16="http://schemas.microsoft.com/office/drawing/2014/main" id="{1C445FD6-3449-D1A7-B1D8-E46BA4272766}"/>
              </a:ext>
            </a:extLst>
          </p:cNvPr>
          <p:cNvCxnSpPr>
            <a:cxnSpLocks/>
          </p:cNvCxnSpPr>
          <p:nvPr/>
        </p:nvCxnSpPr>
        <p:spPr>
          <a:xfrm flipH="1">
            <a:off x="6850185" y="3298947"/>
            <a:ext cx="195384" cy="13186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1" name="직선 연결선[R] 1870">
            <a:extLst>
              <a:ext uri="{FF2B5EF4-FFF2-40B4-BE49-F238E27FC236}">
                <a16:creationId xmlns:a16="http://schemas.microsoft.com/office/drawing/2014/main" id="{9906AAA2-E9AA-D65C-C01B-582EB3D82985}"/>
              </a:ext>
            </a:extLst>
          </p:cNvPr>
          <p:cNvCxnSpPr>
            <a:cxnSpLocks/>
            <a:stCxn id="1279" idx="0"/>
          </p:cNvCxnSpPr>
          <p:nvPr/>
        </p:nvCxnSpPr>
        <p:spPr>
          <a:xfrm>
            <a:off x="7839688" y="3484386"/>
            <a:ext cx="118739" cy="11510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3" name="직선 연결선[R] 1872">
            <a:extLst>
              <a:ext uri="{FF2B5EF4-FFF2-40B4-BE49-F238E27FC236}">
                <a16:creationId xmlns:a16="http://schemas.microsoft.com/office/drawing/2014/main" id="{D2937E82-C61A-A3CE-8E89-4BFFABFC4628}"/>
              </a:ext>
            </a:extLst>
          </p:cNvPr>
          <p:cNvCxnSpPr>
            <a:cxnSpLocks/>
            <a:stCxn id="1279" idx="0"/>
            <a:endCxn id="1446" idx="3"/>
          </p:cNvCxnSpPr>
          <p:nvPr/>
        </p:nvCxnSpPr>
        <p:spPr>
          <a:xfrm>
            <a:off x="7839688" y="3484386"/>
            <a:ext cx="344015" cy="12899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F6929E-BA0B-386C-7EF0-ADC20F18A8B0}"/>
              </a:ext>
            </a:extLst>
          </p:cNvPr>
          <p:cNvGrpSpPr/>
          <p:nvPr/>
        </p:nvGrpSpPr>
        <p:grpSpPr>
          <a:xfrm>
            <a:off x="4925516" y="2802760"/>
            <a:ext cx="5127234" cy="1110403"/>
            <a:chOff x="11336656" y="4720846"/>
            <a:chExt cx="5127234" cy="884771"/>
          </a:xfrm>
          <a:solidFill>
            <a:srgbClr val="E3DEFF"/>
          </a:solidFill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411258A-B4E2-F85D-1CDA-9EEE5D5F836A}"/>
                </a:ext>
              </a:extLst>
            </p:cNvPr>
            <p:cNvSpPr/>
            <p:nvPr/>
          </p:nvSpPr>
          <p:spPr>
            <a:xfrm>
              <a:off x="13644352" y="4720846"/>
              <a:ext cx="519057" cy="8847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3DEFF"/>
                </a:solidFill>
              </a:endParaRPr>
            </a:p>
          </p:txBody>
        </p:sp>
        <p:sp>
          <p:nvSpPr>
            <p:cNvPr id="3" name="직각 삼각형[R] 2">
              <a:extLst>
                <a:ext uri="{FF2B5EF4-FFF2-40B4-BE49-F238E27FC236}">
                  <a16:creationId xmlns:a16="http://schemas.microsoft.com/office/drawing/2014/main" id="{E4F11D31-C744-A9B4-FE6F-18E0FAA738E2}"/>
                </a:ext>
              </a:extLst>
            </p:cNvPr>
            <p:cNvSpPr/>
            <p:nvPr/>
          </p:nvSpPr>
          <p:spPr>
            <a:xfrm rot="10800000">
              <a:off x="11336656" y="4722941"/>
              <a:ext cx="2307695" cy="87719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3DEFF"/>
                </a:solidFill>
              </a:endParaRPr>
            </a:p>
          </p:txBody>
        </p:sp>
        <p:sp>
          <p:nvSpPr>
            <p:cNvPr id="6" name="직각 삼각형[R] 5">
              <a:extLst>
                <a:ext uri="{FF2B5EF4-FFF2-40B4-BE49-F238E27FC236}">
                  <a16:creationId xmlns:a16="http://schemas.microsoft.com/office/drawing/2014/main" id="{750D91D1-C5E9-6FA9-696B-8059DCA7305F}"/>
                </a:ext>
              </a:extLst>
            </p:cNvPr>
            <p:cNvSpPr/>
            <p:nvPr/>
          </p:nvSpPr>
          <p:spPr>
            <a:xfrm>
              <a:off x="14156195" y="4728421"/>
              <a:ext cx="2307695" cy="87719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E3DEFF"/>
                </a:solidFill>
              </a:endParaRPr>
            </a:p>
          </p:txBody>
        </p:sp>
      </p:grpSp>
      <p:grpSp>
        <p:nvGrpSpPr>
          <p:cNvPr id="1273" name="그룹 1272">
            <a:extLst>
              <a:ext uri="{FF2B5EF4-FFF2-40B4-BE49-F238E27FC236}">
                <a16:creationId xmlns:a16="http://schemas.microsoft.com/office/drawing/2014/main" id="{E35A684E-02F0-E100-CC58-0258127F875E}"/>
              </a:ext>
            </a:extLst>
          </p:cNvPr>
          <p:cNvGrpSpPr/>
          <p:nvPr/>
        </p:nvGrpSpPr>
        <p:grpSpPr>
          <a:xfrm>
            <a:off x="7594125" y="3266396"/>
            <a:ext cx="493210" cy="338985"/>
            <a:chOff x="5393971" y="4966805"/>
            <a:chExt cx="651294" cy="447637"/>
          </a:xfrm>
          <a:scene3d>
            <a:camera prst="isometricOffAxis1Top">
              <a:rot lat="19078918" lon="17270516" rev="3976967"/>
            </a:camera>
            <a:lightRig rig="threePt" dir="t"/>
          </a:scene3d>
        </p:grpSpPr>
        <p:sp>
          <p:nvSpPr>
            <p:cNvPr id="1274" name="양쪽 모서리가 둥근 사각형 1273">
              <a:extLst>
                <a:ext uri="{FF2B5EF4-FFF2-40B4-BE49-F238E27FC236}">
                  <a16:creationId xmlns:a16="http://schemas.microsoft.com/office/drawing/2014/main" id="{0241D872-DEBF-2EF5-096D-828122932DD6}"/>
                </a:ext>
              </a:extLst>
            </p:cNvPr>
            <p:cNvSpPr/>
            <p:nvPr/>
          </p:nvSpPr>
          <p:spPr>
            <a:xfrm>
              <a:off x="5393971" y="4966805"/>
              <a:ext cx="651294" cy="447637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75" name="직사각형 1274">
              <a:extLst>
                <a:ext uri="{FF2B5EF4-FFF2-40B4-BE49-F238E27FC236}">
                  <a16:creationId xmlns:a16="http://schemas.microsoft.com/office/drawing/2014/main" id="{07D41E8F-9045-41A5-C2DF-2E9C91103FF1}"/>
                </a:ext>
              </a:extLst>
            </p:cNvPr>
            <p:cNvSpPr/>
            <p:nvPr/>
          </p:nvSpPr>
          <p:spPr>
            <a:xfrm>
              <a:off x="5434702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76" name="직사각형 1275">
              <a:extLst>
                <a:ext uri="{FF2B5EF4-FFF2-40B4-BE49-F238E27FC236}">
                  <a16:creationId xmlns:a16="http://schemas.microsoft.com/office/drawing/2014/main" id="{1DAE94DB-B3CF-B136-C90B-053A8CB5053E}"/>
                </a:ext>
              </a:extLst>
            </p:cNvPr>
            <p:cNvSpPr/>
            <p:nvPr/>
          </p:nvSpPr>
          <p:spPr>
            <a:xfrm>
              <a:off x="5631978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77" name="직사각형 1276">
              <a:extLst>
                <a:ext uri="{FF2B5EF4-FFF2-40B4-BE49-F238E27FC236}">
                  <a16:creationId xmlns:a16="http://schemas.microsoft.com/office/drawing/2014/main" id="{174A9B0C-D57F-C392-A710-E0DF9FEC96EF}"/>
                </a:ext>
              </a:extLst>
            </p:cNvPr>
            <p:cNvSpPr/>
            <p:nvPr/>
          </p:nvSpPr>
          <p:spPr>
            <a:xfrm>
              <a:off x="5831870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78" name="직사각형 1277">
              <a:extLst>
                <a:ext uri="{FF2B5EF4-FFF2-40B4-BE49-F238E27FC236}">
                  <a16:creationId xmlns:a16="http://schemas.microsoft.com/office/drawing/2014/main" id="{6B2894A0-B6C2-72A7-8F5A-A4AC7DBACD71}"/>
                </a:ext>
              </a:extLst>
            </p:cNvPr>
            <p:cNvSpPr/>
            <p:nvPr/>
          </p:nvSpPr>
          <p:spPr>
            <a:xfrm>
              <a:off x="5434702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79" name="직사각형 1278">
              <a:extLst>
                <a:ext uri="{FF2B5EF4-FFF2-40B4-BE49-F238E27FC236}">
                  <a16:creationId xmlns:a16="http://schemas.microsoft.com/office/drawing/2014/main" id="{57A7C7E5-0BED-286E-8896-0D5DA68857C1}"/>
                </a:ext>
              </a:extLst>
            </p:cNvPr>
            <p:cNvSpPr/>
            <p:nvPr/>
          </p:nvSpPr>
          <p:spPr>
            <a:xfrm>
              <a:off x="5631978" y="5254666"/>
              <a:ext cx="172529" cy="117518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80" name="직사각형 1279">
              <a:extLst>
                <a:ext uri="{FF2B5EF4-FFF2-40B4-BE49-F238E27FC236}">
                  <a16:creationId xmlns:a16="http://schemas.microsoft.com/office/drawing/2014/main" id="{BA0B0EB9-28CB-F59F-BF3F-763DEB5AC83C}"/>
                </a:ext>
              </a:extLst>
            </p:cNvPr>
            <p:cNvSpPr/>
            <p:nvPr/>
          </p:nvSpPr>
          <p:spPr>
            <a:xfrm>
              <a:off x="5831870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81" name="그룹 1280">
            <a:extLst>
              <a:ext uri="{FF2B5EF4-FFF2-40B4-BE49-F238E27FC236}">
                <a16:creationId xmlns:a16="http://schemas.microsoft.com/office/drawing/2014/main" id="{DB219E44-049B-9731-C799-F7078CC64443}"/>
              </a:ext>
            </a:extLst>
          </p:cNvPr>
          <p:cNvGrpSpPr/>
          <p:nvPr/>
        </p:nvGrpSpPr>
        <p:grpSpPr>
          <a:xfrm>
            <a:off x="6882599" y="3079304"/>
            <a:ext cx="379986" cy="344021"/>
            <a:chOff x="1362075" y="-445560"/>
            <a:chExt cx="487373" cy="441244"/>
          </a:xfrm>
          <a:scene3d>
            <a:camera prst="orthographicFront">
              <a:rot lat="19080000" lon="17220000" rev="3960000"/>
            </a:camera>
            <a:lightRig rig="threePt" dir="t"/>
          </a:scene3d>
        </p:grpSpPr>
        <p:sp>
          <p:nvSpPr>
            <p:cNvPr id="1282" name="모서리가 둥근 직사각형 1281">
              <a:extLst>
                <a:ext uri="{FF2B5EF4-FFF2-40B4-BE49-F238E27FC236}">
                  <a16:creationId xmlns:a16="http://schemas.microsoft.com/office/drawing/2014/main" id="{335E924A-8F48-3691-DAAA-7D8D16EA1C52}"/>
                </a:ext>
              </a:extLst>
            </p:cNvPr>
            <p:cNvSpPr/>
            <p:nvPr/>
          </p:nvSpPr>
          <p:spPr>
            <a:xfrm>
              <a:off x="1362075" y="-445560"/>
              <a:ext cx="487373" cy="441244"/>
            </a:xfrm>
            <a:prstGeom prst="roundRect">
              <a:avLst/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285" name="직선 연결선[R] 1284">
              <a:extLst>
                <a:ext uri="{FF2B5EF4-FFF2-40B4-BE49-F238E27FC236}">
                  <a16:creationId xmlns:a16="http://schemas.microsoft.com/office/drawing/2014/main" id="{637048B4-6D78-B109-0919-F06126F37D49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직선 연결선[R] 1285">
              <a:extLst>
                <a:ext uri="{FF2B5EF4-FFF2-40B4-BE49-F238E27FC236}">
                  <a16:creationId xmlns:a16="http://schemas.microsoft.com/office/drawing/2014/main" id="{A7EAB663-6B8B-8460-A343-02C8D7D7983F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7" name="그룹 1286">
            <a:extLst>
              <a:ext uri="{FF2B5EF4-FFF2-40B4-BE49-F238E27FC236}">
                <a16:creationId xmlns:a16="http://schemas.microsoft.com/office/drawing/2014/main" id="{901234AA-0CCA-4428-6778-FCD333586755}"/>
              </a:ext>
            </a:extLst>
          </p:cNvPr>
          <p:cNvGrpSpPr/>
          <p:nvPr/>
        </p:nvGrpSpPr>
        <p:grpSpPr>
          <a:xfrm>
            <a:off x="7539835" y="3032492"/>
            <a:ext cx="491413" cy="352837"/>
            <a:chOff x="5336088" y="8746284"/>
            <a:chExt cx="915275" cy="657172"/>
          </a:xfrm>
          <a:scene3d>
            <a:camera prst="orthographicFront">
              <a:rot lat="19080000" lon="17220000" rev="3960000"/>
            </a:camera>
            <a:lightRig rig="threePt" dir="t"/>
          </a:scene3d>
        </p:grpSpPr>
        <p:sp>
          <p:nvSpPr>
            <p:cNvPr id="1288" name="모서리가 둥근 직사각형 1287">
              <a:extLst>
                <a:ext uri="{FF2B5EF4-FFF2-40B4-BE49-F238E27FC236}">
                  <a16:creationId xmlns:a16="http://schemas.microsoft.com/office/drawing/2014/main" id="{263869F5-47AB-6022-4D98-1BB3202214AE}"/>
                </a:ext>
              </a:extLst>
            </p:cNvPr>
            <p:cNvSpPr/>
            <p:nvPr/>
          </p:nvSpPr>
          <p:spPr>
            <a:xfrm>
              <a:off x="5336088" y="8746284"/>
              <a:ext cx="915275" cy="657172"/>
            </a:xfrm>
            <a:prstGeom prst="roundRect">
              <a:avLst>
                <a:gd name="adj" fmla="val 5772"/>
              </a:avLst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89" name="삼각형 1288">
              <a:extLst>
                <a:ext uri="{FF2B5EF4-FFF2-40B4-BE49-F238E27FC236}">
                  <a16:creationId xmlns:a16="http://schemas.microsoft.com/office/drawing/2014/main" id="{2788F88C-35D8-0F87-60F4-30EF02020F37}"/>
                </a:ext>
              </a:extLst>
            </p:cNvPr>
            <p:cNvSpPr/>
            <p:nvPr/>
          </p:nvSpPr>
          <p:spPr>
            <a:xfrm>
              <a:off x="5389973" y="9021003"/>
              <a:ext cx="446647" cy="293014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90" name="삼각형 1289">
              <a:extLst>
                <a:ext uri="{FF2B5EF4-FFF2-40B4-BE49-F238E27FC236}">
                  <a16:creationId xmlns:a16="http://schemas.microsoft.com/office/drawing/2014/main" id="{80CB41E8-0FB8-496C-4E2C-77A1E47CC9EA}"/>
                </a:ext>
              </a:extLst>
            </p:cNvPr>
            <p:cNvSpPr/>
            <p:nvPr/>
          </p:nvSpPr>
          <p:spPr>
            <a:xfrm>
              <a:off x="5579443" y="8954179"/>
              <a:ext cx="579528" cy="359838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91" name="타원 1290">
              <a:extLst>
                <a:ext uri="{FF2B5EF4-FFF2-40B4-BE49-F238E27FC236}">
                  <a16:creationId xmlns:a16="http://schemas.microsoft.com/office/drawing/2014/main" id="{9EDBF366-CD80-F494-DCC9-5099E2D991AC}"/>
                </a:ext>
              </a:extLst>
            </p:cNvPr>
            <p:cNvSpPr/>
            <p:nvPr/>
          </p:nvSpPr>
          <p:spPr>
            <a:xfrm>
              <a:off x="5424157" y="8838854"/>
              <a:ext cx="185419" cy="185419"/>
            </a:xfrm>
            <a:prstGeom prst="ellips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92" name="그룹 1291">
            <a:extLst>
              <a:ext uri="{FF2B5EF4-FFF2-40B4-BE49-F238E27FC236}">
                <a16:creationId xmlns:a16="http://schemas.microsoft.com/office/drawing/2014/main" id="{E9FF15AB-7D82-7E28-8872-DA6E1EED8DDD}"/>
              </a:ext>
            </a:extLst>
          </p:cNvPr>
          <p:cNvGrpSpPr/>
          <p:nvPr/>
        </p:nvGrpSpPr>
        <p:grpSpPr>
          <a:xfrm>
            <a:off x="7208256" y="3619050"/>
            <a:ext cx="331579" cy="367849"/>
            <a:chOff x="1362075" y="-417293"/>
            <a:chExt cx="487373" cy="540685"/>
          </a:xfrm>
          <a:scene3d>
            <a:camera prst="orthographicFront">
              <a:rot lat="19080000" lon="17220000" rev="3960000"/>
            </a:camera>
            <a:lightRig rig="threePt" dir="t"/>
          </a:scene3d>
        </p:grpSpPr>
        <p:sp>
          <p:nvSpPr>
            <p:cNvPr id="1293" name="모서리가 둥근 직사각형 1292">
              <a:extLst>
                <a:ext uri="{FF2B5EF4-FFF2-40B4-BE49-F238E27FC236}">
                  <a16:creationId xmlns:a16="http://schemas.microsoft.com/office/drawing/2014/main" id="{1608B189-4FBF-9DD2-63A7-13CCB0E6196E}"/>
                </a:ext>
              </a:extLst>
            </p:cNvPr>
            <p:cNvSpPr/>
            <p:nvPr/>
          </p:nvSpPr>
          <p:spPr>
            <a:xfrm>
              <a:off x="1362075" y="-417293"/>
              <a:ext cx="487373" cy="540685"/>
            </a:xfrm>
            <a:prstGeom prst="roundRect">
              <a:avLst/>
            </a:prstGeom>
            <a:solidFill>
              <a:srgbClr val="B9D3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296" name="직선 연결선[R] 1295">
              <a:extLst>
                <a:ext uri="{FF2B5EF4-FFF2-40B4-BE49-F238E27FC236}">
                  <a16:creationId xmlns:a16="http://schemas.microsoft.com/office/drawing/2014/main" id="{CC784D9B-1326-DB87-4B75-262EEE27976C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7" name="직선 연결선[R] 1296">
              <a:extLst>
                <a:ext uri="{FF2B5EF4-FFF2-40B4-BE49-F238E27FC236}">
                  <a16:creationId xmlns:a16="http://schemas.microsoft.com/office/drawing/2014/main" id="{40DCCEF4-8C84-DD37-4426-4E5A7ADB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8" name="직선 연결선[R] 1297">
              <a:extLst>
                <a:ext uri="{FF2B5EF4-FFF2-40B4-BE49-F238E27FC236}">
                  <a16:creationId xmlns:a16="http://schemas.microsoft.com/office/drawing/2014/main" id="{A30074DF-585E-D093-35C1-D8CBF730F1FE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3" name="그룹 1332">
            <a:extLst>
              <a:ext uri="{FF2B5EF4-FFF2-40B4-BE49-F238E27FC236}">
                <a16:creationId xmlns:a16="http://schemas.microsoft.com/office/drawing/2014/main" id="{646F96E5-1283-A3DB-542F-06708C7F16F2}"/>
              </a:ext>
            </a:extLst>
          </p:cNvPr>
          <p:cNvGrpSpPr/>
          <p:nvPr/>
        </p:nvGrpSpPr>
        <p:grpSpPr>
          <a:xfrm>
            <a:off x="6958096" y="2748855"/>
            <a:ext cx="399184" cy="362255"/>
            <a:chOff x="5393974" y="4956640"/>
            <a:chExt cx="651294" cy="591043"/>
          </a:xfrm>
          <a:scene3d>
            <a:camera prst="orthographicFront">
              <a:rot lat="19080000" lon="17220000" rev="3960000"/>
            </a:camera>
            <a:lightRig rig="threePt" dir="t"/>
          </a:scene3d>
        </p:grpSpPr>
        <p:sp>
          <p:nvSpPr>
            <p:cNvPr id="1334" name="양쪽 모서리가 둥근 사각형 1333">
              <a:extLst>
                <a:ext uri="{FF2B5EF4-FFF2-40B4-BE49-F238E27FC236}">
                  <a16:creationId xmlns:a16="http://schemas.microsoft.com/office/drawing/2014/main" id="{06EF6168-8F05-5B78-51F8-38A9586982C6}"/>
                </a:ext>
              </a:extLst>
            </p:cNvPr>
            <p:cNvSpPr/>
            <p:nvPr/>
          </p:nvSpPr>
          <p:spPr>
            <a:xfrm>
              <a:off x="5393974" y="4956640"/>
              <a:ext cx="651294" cy="591043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35" name="직사각형 1334">
              <a:extLst>
                <a:ext uri="{FF2B5EF4-FFF2-40B4-BE49-F238E27FC236}">
                  <a16:creationId xmlns:a16="http://schemas.microsoft.com/office/drawing/2014/main" id="{F004E2C5-E527-6762-DF08-275F9509DD00}"/>
                </a:ext>
              </a:extLst>
            </p:cNvPr>
            <p:cNvSpPr/>
            <p:nvPr/>
          </p:nvSpPr>
          <p:spPr>
            <a:xfrm>
              <a:off x="5434702" y="5110289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36" name="직사각형 1335">
              <a:extLst>
                <a:ext uri="{FF2B5EF4-FFF2-40B4-BE49-F238E27FC236}">
                  <a16:creationId xmlns:a16="http://schemas.microsoft.com/office/drawing/2014/main" id="{5CD29FCF-DE56-6E33-AA2E-C00D828429C6}"/>
                </a:ext>
              </a:extLst>
            </p:cNvPr>
            <p:cNvSpPr/>
            <p:nvPr/>
          </p:nvSpPr>
          <p:spPr>
            <a:xfrm>
              <a:off x="5631978" y="5110289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37" name="직사각형 1336">
              <a:extLst>
                <a:ext uri="{FF2B5EF4-FFF2-40B4-BE49-F238E27FC236}">
                  <a16:creationId xmlns:a16="http://schemas.microsoft.com/office/drawing/2014/main" id="{A2059A0A-45DE-18A9-588E-964470DDB856}"/>
                </a:ext>
              </a:extLst>
            </p:cNvPr>
            <p:cNvSpPr/>
            <p:nvPr/>
          </p:nvSpPr>
          <p:spPr>
            <a:xfrm>
              <a:off x="5831870" y="5110289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38" name="직사각형 1337">
              <a:extLst>
                <a:ext uri="{FF2B5EF4-FFF2-40B4-BE49-F238E27FC236}">
                  <a16:creationId xmlns:a16="http://schemas.microsoft.com/office/drawing/2014/main" id="{8360F44B-6403-BCB1-F8FD-41ED90087ED8}"/>
                </a:ext>
              </a:extLst>
            </p:cNvPr>
            <p:cNvSpPr/>
            <p:nvPr/>
          </p:nvSpPr>
          <p:spPr>
            <a:xfrm>
              <a:off x="5434702" y="5254670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39" name="직사각형 1338">
              <a:extLst>
                <a:ext uri="{FF2B5EF4-FFF2-40B4-BE49-F238E27FC236}">
                  <a16:creationId xmlns:a16="http://schemas.microsoft.com/office/drawing/2014/main" id="{C2594AC7-F0FD-E52E-8CCE-B87012F2E254}"/>
                </a:ext>
              </a:extLst>
            </p:cNvPr>
            <p:cNvSpPr/>
            <p:nvPr/>
          </p:nvSpPr>
          <p:spPr>
            <a:xfrm>
              <a:off x="5631978" y="5254670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40" name="직사각형 1339">
              <a:extLst>
                <a:ext uri="{FF2B5EF4-FFF2-40B4-BE49-F238E27FC236}">
                  <a16:creationId xmlns:a16="http://schemas.microsoft.com/office/drawing/2014/main" id="{69F03C70-D0BB-336B-F81D-C7C6357DF4C4}"/>
                </a:ext>
              </a:extLst>
            </p:cNvPr>
            <p:cNvSpPr/>
            <p:nvPr/>
          </p:nvSpPr>
          <p:spPr>
            <a:xfrm>
              <a:off x="5831870" y="5254670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41" name="직사각형 1340">
              <a:extLst>
                <a:ext uri="{FF2B5EF4-FFF2-40B4-BE49-F238E27FC236}">
                  <a16:creationId xmlns:a16="http://schemas.microsoft.com/office/drawing/2014/main" id="{1EFA11B3-F67E-EE3C-DB32-4653793031B9}"/>
                </a:ext>
              </a:extLst>
            </p:cNvPr>
            <p:cNvSpPr/>
            <p:nvPr/>
          </p:nvSpPr>
          <p:spPr>
            <a:xfrm>
              <a:off x="5434702" y="5395496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42" name="직사각형 1341">
              <a:extLst>
                <a:ext uri="{FF2B5EF4-FFF2-40B4-BE49-F238E27FC236}">
                  <a16:creationId xmlns:a16="http://schemas.microsoft.com/office/drawing/2014/main" id="{B4029E92-1ADC-CF83-CA4E-6BB44B813423}"/>
                </a:ext>
              </a:extLst>
            </p:cNvPr>
            <p:cNvSpPr/>
            <p:nvPr/>
          </p:nvSpPr>
          <p:spPr>
            <a:xfrm>
              <a:off x="5631978" y="5395496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43" name="직사각형 1342">
              <a:extLst>
                <a:ext uri="{FF2B5EF4-FFF2-40B4-BE49-F238E27FC236}">
                  <a16:creationId xmlns:a16="http://schemas.microsoft.com/office/drawing/2014/main" id="{623B4BBD-BE86-663A-20ED-771F0D44C3E4}"/>
                </a:ext>
              </a:extLst>
            </p:cNvPr>
            <p:cNvSpPr/>
            <p:nvPr/>
          </p:nvSpPr>
          <p:spPr>
            <a:xfrm>
              <a:off x="5831870" y="5395496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59" name="그룹 1358">
            <a:extLst>
              <a:ext uri="{FF2B5EF4-FFF2-40B4-BE49-F238E27FC236}">
                <a16:creationId xmlns:a16="http://schemas.microsoft.com/office/drawing/2014/main" id="{6ABC103D-3442-23FA-A71B-0A2348EA8BB8}"/>
              </a:ext>
            </a:extLst>
          </p:cNvPr>
          <p:cNvGrpSpPr/>
          <p:nvPr/>
        </p:nvGrpSpPr>
        <p:grpSpPr>
          <a:xfrm>
            <a:off x="6127738" y="2824518"/>
            <a:ext cx="426936" cy="306542"/>
            <a:chOff x="5336088" y="8746284"/>
            <a:chExt cx="915275" cy="657172"/>
          </a:xfrm>
          <a:scene3d>
            <a:camera prst="orthographicFront">
              <a:rot lat="19080000" lon="17220000" rev="3960000"/>
            </a:camera>
            <a:lightRig rig="threePt" dir="t"/>
          </a:scene3d>
        </p:grpSpPr>
        <p:sp>
          <p:nvSpPr>
            <p:cNvPr id="1360" name="모서리가 둥근 직사각형 1359">
              <a:extLst>
                <a:ext uri="{FF2B5EF4-FFF2-40B4-BE49-F238E27FC236}">
                  <a16:creationId xmlns:a16="http://schemas.microsoft.com/office/drawing/2014/main" id="{A8CD3ED2-5AFE-76DA-6B12-0AA4FABB0CD6}"/>
                </a:ext>
              </a:extLst>
            </p:cNvPr>
            <p:cNvSpPr/>
            <p:nvPr/>
          </p:nvSpPr>
          <p:spPr>
            <a:xfrm>
              <a:off x="5336088" y="8746284"/>
              <a:ext cx="915275" cy="657172"/>
            </a:xfrm>
            <a:prstGeom prst="roundRect">
              <a:avLst>
                <a:gd name="adj" fmla="val 5772"/>
              </a:avLst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61" name="삼각형 1360">
              <a:extLst>
                <a:ext uri="{FF2B5EF4-FFF2-40B4-BE49-F238E27FC236}">
                  <a16:creationId xmlns:a16="http://schemas.microsoft.com/office/drawing/2014/main" id="{B35DA857-DDC1-3074-E14D-DBD7FD8E8501}"/>
                </a:ext>
              </a:extLst>
            </p:cNvPr>
            <p:cNvSpPr/>
            <p:nvPr/>
          </p:nvSpPr>
          <p:spPr>
            <a:xfrm>
              <a:off x="5389973" y="9021003"/>
              <a:ext cx="446647" cy="293014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62" name="삼각형 1361">
              <a:extLst>
                <a:ext uri="{FF2B5EF4-FFF2-40B4-BE49-F238E27FC236}">
                  <a16:creationId xmlns:a16="http://schemas.microsoft.com/office/drawing/2014/main" id="{DBB0EA7B-3675-2EAE-C810-3B3715F68A7B}"/>
                </a:ext>
              </a:extLst>
            </p:cNvPr>
            <p:cNvSpPr/>
            <p:nvPr/>
          </p:nvSpPr>
          <p:spPr>
            <a:xfrm>
              <a:off x="5579443" y="8954179"/>
              <a:ext cx="579528" cy="359838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C1417DA1-B6E1-3A94-39F3-C581CF125A41}"/>
              </a:ext>
            </a:extLst>
          </p:cNvPr>
          <p:cNvCxnSpPr>
            <a:cxnSpLocks/>
            <a:stCxn id="1282" idx="3"/>
            <a:endCxn id="1288" idx="1"/>
          </p:cNvCxnSpPr>
          <p:nvPr/>
        </p:nvCxnSpPr>
        <p:spPr>
          <a:xfrm flipV="1">
            <a:off x="7262585" y="3208911"/>
            <a:ext cx="277250" cy="42404"/>
          </a:xfrm>
          <a:prstGeom prst="line">
            <a:avLst/>
          </a:prstGeom>
          <a:ln w="19050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C34F2253-8157-A70A-A438-626AFB3CB023}"/>
              </a:ext>
            </a:extLst>
          </p:cNvPr>
          <p:cNvCxnSpPr>
            <a:cxnSpLocks/>
            <a:endCxn id="1275" idx="2"/>
          </p:cNvCxnSpPr>
          <p:nvPr/>
        </p:nvCxnSpPr>
        <p:spPr>
          <a:xfrm>
            <a:off x="7142356" y="3293895"/>
            <a:ext cx="547940" cy="170152"/>
          </a:xfrm>
          <a:prstGeom prst="line">
            <a:avLst/>
          </a:prstGeom>
          <a:ln w="19050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2F9BE768-908D-41FD-5086-258BD67138BD}"/>
              </a:ext>
            </a:extLst>
          </p:cNvPr>
          <p:cNvCxnSpPr>
            <a:cxnSpLocks/>
          </p:cNvCxnSpPr>
          <p:nvPr/>
        </p:nvCxnSpPr>
        <p:spPr>
          <a:xfrm flipH="1" flipV="1">
            <a:off x="7900639" y="3260442"/>
            <a:ext cx="136456" cy="165155"/>
          </a:xfrm>
          <a:prstGeom prst="line">
            <a:avLst/>
          </a:prstGeom>
          <a:ln w="19050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B88CFE56-8EBC-A227-3213-56A3C625CB16}"/>
              </a:ext>
            </a:extLst>
          </p:cNvPr>
          <p:cNvCxnSpPr>
            <a:cxnSpLocks/>
          </p:cNvCxnSpPr>
          <p:nvPr/>
        </p:nvCxnSpPr>
        <p:spPr>
          <a:xfrm flipV="1">
            <a:off x="6999739" y="2950825"/>
            <a:ext cx="36328" cy="234141"/>
          </a:xfrm>
          <a:prstGeom prst="line">
            <a:avLst/>
          </a:prstGeom>
          <a:ln w="19050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3E871737-8CA6-BAC7-DC3B-0CA2A1DAC955}"/>
              </a:ext>
            </a:extLst>
          </p:cNvPr>
          <p:cNvCxnSpPr>
            <a:cxnSpLocks/>
          </p:cNvCxnSpPr>
          <p:nvPr/>
        </p:nvCxnSpPr>
        <p:spPr>
          <a:xfrm flipH="1" flipV="1">
            <a:off x="6453306" y="3038143"/>
            <a:ext cx="546433" cy="146823"/>
          </a:xfrm>
          <a:prstGeom prst="line">
            <a:avLst/>
          </a:prstGeom>
          <a:ln w="19050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BD577261-CEEF-B71B-2780-AA72384362F5}"/>
              </a:ext>
            </a:extLst>
          </p:cNvPr>
          <p:cNvCxnSpPr>
            <a:cxnSpLocks/>
            <a:endCxn id="1293" idx="3"/>
          </p:cNvCxnSpPr>
          <p:nvPr/>
        </p:nvCxnSpPr>
        <p:spPr>
          <a:xfrm flipH="1">
            <a:off x="7539835" y="3492974"/>
            <a:ext cx="396194" cy="310001"/>
          </a:xfrm>
          <a:prstGeom prst="line">
            <a:avLst/>
          </a:prstGeom>
          <a:ln w="19050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9" name="TextBox 2138">
                <a:extLst>
                  <a:ext uri="{FF2B5EF4-FFF2-40B4-BE49-F238E27FC236}">
                    <a16:creationId xmlns:a16="http://schemas.microsoft.com/office/drawing/2014/main" id="{A043BDB7-F85A-81C4-C192-DF495A4FB86B}"/>
                  </a:ext>
                </a:extLst>
              </p:cNvPr>
              <p:cNvSpPr txBox="1"/>
              <p:nvPr/>
            </p:nvSpPr>
            <p:spPr>
              <a:xfrm flipH="1">
                <a:off x="9668510" y="2646652"/>
                <a:ext cx="4057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000" i="1" smtClean="0">
                          <a:latin typeface="Cambria Math" panose="02040503050406030204" pitchFamily="18" charset="0"/>
                        </a:rPr>
                        <m:t>𝒢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2139" name="TextBox 2138">
                <a:extLst>
                  <a:ext uri="{FF2B5EF4-FFF2-40B4-BE49-F238E27FC236}">
                    <a16:creationId xmlns:a16="http://schemas.microsoft.com/office/drawing/2014/main" id="{A043BDB7-F85A-81C4-C192-DF495A4FB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68510" y="2646652"/>
                <a:ext cx="405715" cy="553998"/>
              </a:xfrm>
              <a:prstGeom prst="rect">
                <a:avLst/>
              </a:prstGeom>
              <a:blipFill>
                <a:blip r:embed="rId15"/>
                <a:stretch>
                  <a:fillRect l="-18182" r="-18182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0" name="TextBox 2159">
                <a:extLst>
                  <a:ext uri="{FF2B5EF4-FFF2-40B4-BE49-F238E27FC236}">
                    <a16:creationId xmlns:a16="http://schemas.microsoft.com/office/drawing/2014/main" id="{8E9F2686-ACD6-46B8-7E95-5992E810AD76}"/>
                  </a:ext>
                </a:extLst>
              </p:cNvPr>
              <p:cNvSpPr txBox="1"/>
              <p:nvPr/>
            </p:nvSpPr>
            <p:spPr>
              <a:xfrm flipH="1">
                <a:off x="15172960" y="224473"/>
                <a:ext cx="4057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000" i="1" smtClean="0">
                              <a:latin typeface="Cambria Math" panose="02040503050406030204" pitchFamily="18" charset="0"/>
                            </a:rPr>
                            <m:t>𝒢</m:t>
                          </m:r>
                        </m:e>
                        <m:sub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2160" name="TextBox 2159">
                <a:extLst>
                  <a:ext uri="{FF2B5EF4-FFF2-40B4-BE49-F238E27FC236}">
                    <a16:creationId xmlns:a16="http://schemas.microsoft.com/office/drawing/2014/main" id="{8E9F2686-ACD6-46B8-7E95-5992E810A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172960" y="224473"/>
                <a:ext cx="405715" cy="553998"/>
              </a:xfrm>
              <a:prstGeom prst="rect">
                <a:avLst/>
              </a:prstGeom>
              <a:blipFill>
                <a:blip r:embed="rId16"/>
                <a:stretch>
                  <a:fillRect l="-18182" r="-3636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4" name="그룹 563">
            <a:extLst>
              <a:ext uri="{FF2B5EF4-FFF2-40B4-BE49-F238E27FC236}">
                <a16:creationId xmlns:a16="http://schemas.microsoft.com/office/drawing/2014/main" id="{83F5E2FF-DF6F-5E08-E348-3CF5C2B3B3DA}"/>
              </a:ext>
            </a:extLst>
          </p:cNvPr>
          <p:cNvGrpSpPr/>
          <p:nvPr/>
        </p:nvGrpSpPr>
        <p:grpSpPr>
          <a:xfrm>
            <a:off x="15554628" y="3091300"/>
            <a:ext cx="567586" cy="490678"/>
            <a:chOff x="1362075" y="-518319"/>
            <a:chExt cx="487373" cy="421333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565" name="모서리가 둥근 직사각형 564">
              <a:extLst>
                <a:ext uri="{FF2B5EF4-FFF2-40B4-BE49-F238E27FC236}">
                  <a16:creationId xmlns:a16="http://schemas.microsoft.com/office/drawing/2014/main" id="{B082A69E-C414-1B83-0BDB-13DD49304B90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66" name="직선 연결선[R] 565">
              <a:extLst>
                <a:ext uri="{FF2B5EF4-FFF2-40B4-BE49-F238E27FC236}">
                  <a16:creationId xmlns:a16="http://schemas.microsoft.com/office/drawing/2014/main" id="{461277BB-B6C0-E59B-6C6B-DFD8141B7837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8" name="그룹 567">
            <a:extLst>
              <a:ext uri="{FF2B5EF4-FFF2-40B4-BE49-F238E27FC236}">
                <a16:creationId xmlns:a16="http://schemas.microsoft.com/office/drawing/2014/main" id="{F170681C-05E1-940B-EC2F-1F01174B4B6C}"/>
              </a:ext>
            </a:extLst>
          </p:cNvPr>
          <p:cNvGrpSpPr/>
          <p:nvPr/>
        </p:nvGrpSpPr>
        <p:grpSpPr>
          <a:xfrm>
            <a:off x="15996204" y="3105015"/>
            <a:ext cx="567586" cy="490678"/>
            <a:chOff x="1362075" y="-518319"/>
            <a:chExt cx="487373" cy="421333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569" name="모서리가 둥근 직사각형 568">
              <a:extLst>
                <a:ext uri="{FF2B5EF4-FFF2-40B4-BE49-F238E27FC236}">
                  <a16:creationId xmlns:a16="http://schemas.microsoft.com/office/drawing/2014/main" id="{72F21DBA-3C78-3635-3AA7-3F95C134FFE5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70" name="직선 연결선[R] 569">
              <a:extLst>
                <a:ext uri="{FF2B5EF4-FFF2-40B4-BE49-F238E27FC236}">
                  <a16:creationId xmlns:a16="http://schemas.microsoft.com/office/drawing/2014/main" id="{30257E3B-4514-1679-86E8-B808AA2D77A0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2" name="그룹 571">
            <a:extLst>
              <a:ext uri="{FF2B5EF4-FFF2-40B4-BE49-F238E27FC236}">
                <a16:creationId xmlns:a16="http://schemas.microsoft.com/office/drawing/2014/main" id="{A42B83E9-C8A9-3864-4886-208C52993190}"/>
              </a:ext>
            </a:extLst>
          </p:cNvPr>
          <p:cNvGrpSpPr/>
          <p:nvPr/>
        </p:nvGrpSpPr>
        <p:grpSpPr>
          <a:xfrm>
            <a:off x="16518887" y="3092489"/>
            <a:ext cx="567586" cy="490678"/>
            <a:chOff x="1362075" y="-518319"/>
            <a:chExt cx="487373" cy="421333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574" name="모서리가 둥근 직사각형 573">
              <a:extLst>
                <a:ext uri="{FF2B5EF4-FFF2-40B4-BE49-F238E27FC236}">
                  <a16:creationId xmlns:a16="http://schemas.microsoft.com/office/drawing/2014/main" id="{CAA2B4A0-822C-3906-0B8C-B766F119DBE7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77" name="직선 연결선[R] 576">
              <a:extLst>
                <a:ext uri="{FF2B5EF4-FFF2-40B4-BE49-F238E27FC236}">
                  <a16:creationId xmlns:a16="http://schemas.microsoft.com/office/drawing/2014/main" id="{9EA560BB-815D-FA36-2411-E28FA2C3FC49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9" name="그룹 578">
            <a:extLst>
              <a:ext uri="{FF2B5EF4-FFF2-40B4-BE49-F238E27FC236}">
                <a16:creationId xmlns:a16="http://schemas.microsoft.com/office/drawing/2014/main" id="{FD6521FA-5F90-6877-D1BB-18BD9866407E}"/>
              </a:ext>
            </a:extLst>
          </p:cNvPr>
          <p:cNvGrpSpPr/>
          <p:nvPr/>
        </p:nvGrpSpPr>
        <p:grpSpPr>
          <a:xfrm>
            <a:off x="17367221" y="2059664"/>
            <a:ext cx="742160" cy="351263"/>
            <a:chOff x="2851030" y="2428407"/>
            <a:chExt cx="651294" cy="308256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580" name="양쪽 모서리가 둥근 사각형 579">
              <a:extLst>
                <a:ext uri="{FF2B5EF4-FFF2-40B4-BE49-F238E27FC236}">
                  <a16:creationId xmlns:a16="http://schemas.microsoft.com/office/drawing/2014/main" id="{D41B0B3C-1831-7008-17F6-C50E67ACABE0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581" name="직사각형 580">
              <a:extLst>
                <a:ext uri="{FF2B5EF4-FFF2-40B4-BE49-F238E27FC236}">
                  <a16:creationId xmlns:a16="http://schemas.microsoft.com/office/drawing/2014/main" id="{A163B3F5-0B43-9071-3938-6721D6DECC3B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82" name="직사각형 581">
              <a:extLst>
                <a:ext uri="{FF2B5EF4-FFF2-40B4-BE49-F238E27FC236}">
                  <a16:creationId xmlns:a16="http://schemas.microsoft.com/office/drawing/2014/main" id="{2FC31083-D018-4249-8B68-CF04C4C33DCC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id="{117E87EC-B4E8-04E4-069C-3FC3886C8829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84" name="그룹 583">
            <a:extLst>
              <a:ext uri="{FF2B5EF4-FFF2-40B4-BE49-F238E27FC236}">
                <a16:creationId xmlns:a16="http://schemas.microsoft.com/office/drawing/2014/main" id="{2D0CA96B-2CC3-1E9B-4763-272429DF248C}"/>
              </a:ext>
            </a:extLst>
          </p:cNvPr>
          <p:cNvGrpSpPr/>
          <p:nvPr/>
        </p:nvGrpSpPr>
        <p:grpSpPr>
          <a:xfrm>
            <a:off x="18113116" y="1908175"/>
            <a:ext cx="742160" cy="351263"/>
            <a:chOff x="2851030" y="2428407"/>
            <a:chExt cx="651294" cy="308256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585" name="양쪽 모서리가 둥근 사각형 584">
              <a:extLst>
                <a:ext uri="{FF2B5EF4-FFF2-40B4-BE49-F238E27FC236}">
                  <a16:creationId xmlns:a16="http://schemas.microsoft.com/office/drawing/2014/main" id="{8B2CB06A-6586-0951-2FCF-DDF038BF1F5F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86" name="직사각형 585">
              <a:extLst>
                <a:ext uri="{FF2B5EF4-FFF2-40B4-BE49-F238E27FC236}">
                  <a16:creationId xmlns:a16="http://schemas.microsoft.com/office/drawing/2014/main" id="{E927FF3C-762B-A95C-0890-DA5448E787E0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87" name="직사각형 586">
              <a:extLst>
                <a:ext uri="{FF2B5EF4-FFF2-40B4-BE49-F238E27FC236}">
                  <a16:creationId xmlns:a16="http://schemas.microsoft.com/office/drawing/2014/main" id="{71864E0D-D90E-D47D-A8C5-1BC7A13F7BE6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88" name="직사각형 587">
              <a:extLst>
                <a:ext uri="{FF2B5EF4-FFF2-40B4-BE49-F238E27FC236}">
                  <a16:creationId xmlns:a16="http://schemas.microsoft.com/office/drawing/2014/main" id="{72C21342-98B6-79F4-A798-4A9B714D467A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89" name="그룹 588">
            <a:extLst>
              <a:ext uri="{FF2B5EF4-FFF2-40B4-BE49-F238E27FC236}">
                <a16:creationId xmlns:a16="http://schemas.microsoft.com/office/drawing/2014/main" id="{6AC870E0-AC85-CEAE-A24F-817E6C05F0C6}"/>
              </a:ext>
            </a:extLst>
          </p:cNvPr>
          <p:cNvGrpSpPr/>
          <p:nvPr/>
        </p:nvGrpSpPr>
        <p:grpSpPr>
          <a:xfrm>
            <a:off x="16395751" y="2616829"/>
            <a:ext cx="542052" cy="435769"/>
            <a:chOff x="7202443" y="3569447"/>
            <a:chExt cx="709352" cy="570265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590" name="모서리가 둥근 직사각형 589">
              <a:extLst>
                <a:ext uri="{FF2B5EF4-FFF2-40B4-BE49-F238E27FC236}">
                  <a16:creationId xmlns:a16="http://schemas.microsoft.com/office/drawing/2014/main" id="{4E70540C-8E83-673C-EEA5-61E463536CCA}"/>
                </a:ext>
              </a:extLst>
            </p:cNvPr>
            <p:cNvSpPr/>
            <p:nvPr/>
          </p:nvSpPr>
          <p:spPr>
            <a:xfrm>
              <a:off x="7202443" y="3569447"/>
              <a:ext cx="709352" cy="570265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591" name="삼각형 590">
              <a:extLst>
                <a:ext uri="{FF2B5EF4-FFF2-40B4-BE49-F238E27FC236}">
                  <a16:creationId xmlns:a16="http://schemas.microsoft.com/office/drawing/2014/main" id="{473C7DBD-785D-83B8-39B7-D478FFDC3D03}"/>
                </a:ext>
              </a:extLst>
            </p:cNvPr>
            <p:cNvSpPr/>
            <p:nvPr/>
          </p:nvSpPr>
          <p:spPr>
            <a:xfrm>
              <a:off x="7246418" y="3690435"/>
              <a:ext cx="579528" cy="35983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92" name="그룹 591">
            <a:extLst>
              <a:ext uri="{FF2B5EF4-FFF2-40B4-BE49-F238E27FC236}">
                <a16:creationId xmlns:a16="http://schemas.microsoft.com/office/drawing/2014/main" id="{EC774499-918F-4813-5B82-642642FA1FF2}"/>
              </a:ext>
            </a:extLst>
          </p:cNvPr>
          <p:cNvGrpSpPr/>
          <p:nvPr/>
        </p:nvGrpSpPr>
        <p:grpSpPr>
          <a:xfrm>
            <a:off x="16958919" y="2690379"/>
            <a:ext cx="473656" cy="404843"/>
            <a:chOff x="6527891" y="3650631"/>
            <a:chExt cx="572212" cy="489081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593" name="모서리가 둥근 직사각형 592">
              <a:extLst>
                <a:ext uri="{FF2B5EF4-FFF2-40B4-BE49-F238E27FC236}">
                  <a16:creationId xmlns:a16="http://schemas.microsoft.com/office/drawing/2014/main" id="{41E76F7E-4CEC-8BEC-A12A-04616AA99AC0}"/>
                </a:ext>
              </a:extLst>
            </p:cNvPr>
            <p:cNvSpPr/>
            <p:nvPr/>
          </p:nvSpPr>
          <p:spPr>
            <a:xfrm>
              <a:off x="6527891" y="3650631"/>
              <a:ext cx="572212" cy="489081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94" name="삼각형 593">
              <a:extLst>
                <a:ext uri="{FF2B5EF4-FFF2-40B4-BE49-F238E27FC236}">
                  <a16:creationId xmlns:a16="http://schemas.microsoft.com/office/drawing/2014/main" id="{64C10EB1-6D44-91F7-EC8D-CFA8932877D0}"/>
                </a:ext>
              </a:extLst>
            </p:cNvPr>
            <p:cNvSpPr/>
            <p:nvPr/>
          </p:nvSpPr>
          <p:spPr>
            <a:xfrm>
              <a:off x="6581776" y="3757259"/>
              <a:ext cx="446647" cy="29301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595" name="그룹 594">
            <a:extLst>
              <a:ext uri="{FF2B5EF4-FFF2-40B4-BE49-F238E27FC236}">
                <a16:creationId xmlns:a16="http://schemas.microsoft.com/office/drawing/2014/main" id="{86BB134A-C966-9CA8-3F75-52C5A7FE7996}"/>
              </a:ext>
            </a:extLst>
          </p:cNvPr>
          <p:cNvGrpSpPr/>
          <p:nvPr/>
        </p:nvGrpSpPr>
        <p:grpSpPr>
          <a:xfrm>
            <a:off x="16994553" y="2410927"/>
            <a:ext cx="439823" cy="424692"/>
            <a:chOff x="8025081" y="3750663"/>
            <a:chExt cx="402908" cy="389048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596" name="모서리가 둥근 직사각형 595">
              <a:extLst>
                <a:ext uri="{FF2B5EF4-FFF2-40B4-BE49-F238E27FC236}">
                  <a16:creationId xmlns:a16="http://schemas.microsoft.com/office/drawing/2014/main" id="{DDA1C019-9748-5534-B969-B140B31C9702}"/>
                </a:ext>
              </a:extLst>
            </p:cNvPr>
            <p:cNvSpPr/>
            <p:nvPr/>
          </p:nvSpPr>
          <p:spPr>
            <a:xfrm>
              <a:off x="8025081" y="3750663"/>
              <a:ext cx="402908" cy="389048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97" name="타원 596">
              <a:extLst>
                <a:ext uri="{FF2B5EF4-FFF2-40B4-BE49-F238E27FC236}">
                  <a16:creationId xmlns:a16="http://schemas.microsoft.com/office/drawing/2014/main" id="{06038573-A2C5-A23B-AD73-3C1AD3D57DDA}"/>
                </a:ext>
              </a:extLst>
            </p:cNvPr>
            <p:cNvSpPr/>
            <p:nvPr/>
          </p:nvSpPr>
          <p:spPr>
            <a:xfrm>
              <a:off x="8104841" y="3843234"/>
              <a:ext cx="185419" cy="1854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98" name="그룹 597">
            <a:extLst>
              <a:ext uri="{FF2B5EF4-FFF2-40B4-BE49-F238E27FC236}">
                <a16:creationId xmlns:a16="http://schemas.microsoft.com/office/drawing/2014/main" id="{FADF6666-8EA7-FECB-FB4E-E20EFB61B401}"/>
              </a:ext>
            </a:extLst>
          </p:cNvPr>
          <p:cNvGrpSpPr/>
          <p:nvPr/>
        </p:nvGrpSpPr>
        <p:grpSpPr>
          <a:xfrm>
            <a:off x="17598902" y="2808524"/>
            <a:ext cx="721416" cy="341444"/>
            <a:chOff x="2851030" y="2428407"/>
            <a:chExt cx="651294" cy="308256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599" name="양쪽 모서리가 둥근 사각형 598">
              <a:extLst>
                <a:ext uri="{FF2B5EF4-FFF2-40B4-BE49-F238E27FC236}">
                  <a16:creationId xmlns:a16="http://schemas.microsoft.com/office/drawing/2014/main" id="{65147DBE-BED3-9BD3-AD97-352B794640FF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00" name="직사각형 599">
              <a:extLst>
                <a:ext uri="{FF2B5EF4-FFF2-40B4-BE49-F238E27FC236}">
                  <a16:creationId xmlns:a16="http://schemas.microsoft.com/office/drawing/2014/main" id="{39A0EC8D-1D1A-21ED-0CA6-1199855D720A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01" name="직사각형 600">
              <a:extLst>
                <a:ext uri="{FF2B5EF4-FFF2-40B4-BE49-F238E27FC236}">
                  <a16:creationId xmlns:a16="http://schemas.microsoft.com/office/drawing/2014/main" id="{2A28F719-926C-870A-747D-630ED7843DF9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id="{03816B4F-125B-7BAB-EC5E-DAA33BA6EC07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05" name="그룹 604">
            <a:extLst>
              <a:ext uri="{FF2B5EF4-FFF2-40B4-BE49-F238E27FC236}">
                <a16:creationId xmlns:a16="http://schemas.microsoft.com/office/drawing/2014/main" id="{E4AB892E-DC32-8E27-743A-1C509E5B5040}"/>
              </a:ext>
            </a:extLst>
          </p:cNvPr>
          <p:cNvGrpSpPr/>
          <p:nvPr/>
        </p:nvGrpSpPr>
        <p:grpSpPr>
          <a:xfrm>
            <a:off x="19670138" y="1934070"/>
            <a:ext cx="419545" cy="358593"/>
            <a:chOff x="6527891" y="3650631"/>
            <a:chExt cx="572212" cy="489081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610" name="모서리가 둥근 직사각형 609">
              <a:extLst>
                <a:ext uri="{FF2B5EF4-FFF2-40B4-BE49-F238E27FC236}">
                  <a16:creationId xmlns:a16="http://schemas.microsoft.com/office/drawing/2014/main" id="{4D636C37-CB0A-CD11-D4BA-9F9DDA43B5D9}"/>
                </a:ext>
              </a:extLst>
            </p:cNvPr>
            <p:cNvSpPr/>
            <p:nvPr/>
          </p:nvSpPr>
          <p:spPr>
            <a:xfrm>
              <a:off x="6527891" y="3650631"/>
              <a:ext cx="572212" cy="489081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11" name="삼각형 610">
              <a:extLst>
                <a:ext uri="{FF2B5EF4-FFF2-40B4-BE49-F238E27FC236}">
                  <a16:creationId xmlns:a16="http://schemas.microsoft.com/office/drawing/2014/main" id="{19F07566-B5D7-481F-BC6D-D736B77BD982}"/>
                </a:ext>
              </a:extLst>
            </p:cNvPr>
            <p:cNvSpPr/>
            <p:nvPr/>
          </p:nvSpPr>
          <p:spPr>
            <a:xfrm>
              <a:off x="6581776" y="3757259"/>
              <a:ext cx="446647" cy="29301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12" name="그룹 611">
            <a:extLst>
              <a:ext uri="{FF2B5EF4-FFF2-40B4-BE49-F238E27FC236}">
                <a16:creationId xmlns:a16="http://schemas.microsoft.com/office/drawing/2014/main" id="{CC0B55FA-7BF4-A66A-6FFC-40816651EF72}"/>
              </a:ext>
            </a:extLst>
          </p:cNvPr>
          <p:cNvGrpSpPr/>
          <p:nvPr/>
        </p:nvGrpSpPr>
        <p:grpSpPr>
          <a:xfrm>
            <a:off x="19244223" y="1925512"/>
            <a:ext cx="480127" cy="385986"/>
            <a:chOff x="7202443" y="3569447"/>
            <a:chExt cx="709352" cy="570265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613" name="모서리가 둥근 직사각형 612">
              <a:extLst>
                <a:ext uri="{FF2B5EF4-FFF2-40B4-BE49-F238E27FC236}">
                  <a16:creationId xmlns:a16="http://schemas.microsoft.com/office/drawing/2014/main" id="{B117603F-BF67-2BEC-A32B-290F1045D2DE}"/>
                </a:ext>
              </a:extLst>
            </p:cNvPr>
            <p:cNvSpPr/>
            <p:nvPr/>
          </p:nvSpPr>
          <p:spPr>
            <a:xfrm>
              <a:off x="7202443" y="3569447"/>
              <a:ext cx="709352" cy="570265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14" name="삼각형 613">
              <a:extLst>
                <a:ext uri="{FF2B5EF4-FFF2-40B4-BE49-F238E27FC236}">
                  <a16:creationId xmlns:a16="http://schemas.microsoft.com/office/drawing/2014/main" id="{396E238C-187D-C6AA-0B63-3618A4CCC3AD}"/>
                </a:ext>
              </a:extLst>
            </p:cNvPr>
            <p:cNvSpPr/>
            <p:nvPr/>
          </p:nvSpPr>
          <p:spPr>
            <a:xfrm>
              <a:off x="7246418" y="3690435"/>
              <a:ext cx="579528" cy="35983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15" name="그룹 614">
            <a:extLst>
              <a:ext uri="{FF2B5EF4-FFF2-40B4-BE49-F238E27FC236}">
                <a16:creationId xmlns:a16="http://schemas.microsoft.com/office/drawing/2014/main" id="{9E03C235-E1BA-11E8-CA32-1557969B5FED}"/>
              </a:ext>
            </a:extLst>
          </p:cNvPr>
          <p:cNvGrpSpPr/>
          <p:nvPr/>
        </p:nvGrpSpPr>
        <p:grpSpPr>
          <a:xfrm>
            <a:off x="18193899" y="2792234"/>
            <a:ext cx="721416" cy="341444"/>
            <a:chOff x="2851030" y="2428407"/>
            <a:chExt cx="651294" cy="308256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618" name="양쪽 모서리가 둥근 사각형 617">
              <a:extLst>
                <a:ext uri="{FF2B5EF4-FFF2-40B4-BE49-F238E27FC236}">
                  <a16:creationId xmlns:a16="http://schemas.microsoft.com/office/drawing/2014/main" id="{5A2800FF-C3F4-B1A3-1A9A-34E2AF3E9339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41F5A9EA-9528-9965-FF5A-0BEF339B3E17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2" name="직사각형 631">
              <a:extLst>
                <a:ext uri="{FF2B5EF4-FFF2-40B4-BE49-F238E27FC236}">
                  <a16:creationId xmlns:a16="http://schemas.microsoft.com/office/drawing/2014/main" id="{27C9B1DD-1B51-9575-3382-9298E1BA0B06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3" name="직사각형 632">
              <a:extLst>
                <a:ext uri="{FF2B5EF4-FFF2-40B4-BE49-F238E27FC236}">
                  <a16:creationId xmlns:a16="http://schemas.microsoft.com/office/drawing/2014/main" id="{A93043B3-FA5A-5ACB-44A5-37E98CADF3F4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34" name="그룹 633">
            <a:extLst>
              <a:ext uri="{FF2B5EF4-FFF2-40B4-BE49-F238E27FC236}">
                <a16:creationId xmlns:a16="http://schemas.microsoft.com/office/drawing/2014/main" id="{FBA36F33-5917-850C-4A81-2FDC797E58C6}"/>
              </a:ext>
            </a:extLst>
          </p:cNvPr>
          <p:cNvGrpSpPr/>
          <p:nvPr/>
        </p:nvGrpSpPr>
        <p:grpSpPr>
          <a:xfrm>
            <a:off x="18021596" y="2372460"/>
            <a:ext cx="464129" cy="401239"/>
            <a:chOff x="1362075" y="-518319"/>
            <a:chExt cx="487373" cy="421333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635" name="모서리가 둥근 직사각형 634">
              <a:extLst>
                <a:ext uri="{FF2B5EF4-FFF2-40B4-BE49-F238E27FC236}">
                  <a16:creationId xmlns:a16="http://schemas.microsoft.com/office/drawing/2014/main" id="{CE4EDF89-2DF7-4653-94A8-04E19CF38816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36" name="직선 연결선[R] 635">
              <a:extLst>
                <a:ext uri="{FF2B5EF4-FFF2-40B4-BE49-F238E27FC236}">
                  <a16:creationId xmlns:a16="http://schemas.microsoft.com/office/drawing/2014/main" id="{9941AAAC-D803-B4FA-9CF2-18B7371A2A1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8" name="그룹 637">
            <a:extLst>
              <a:ext uri="{FF2B5EF4-FFF2-40B4-BE49-F238E27FC236}">
                <a16:creationId xmlns:a16="http://schemas.microsoft.com/office/drawing/2014/main" id="{3040D73A-CC9E-56AB-FAE8-394F3BE0C8F1}"/>
              </a:ext>
            </a:extLst>
          </p:cNvPr>
          <p:cNvGrpSpPr/>
          <p:nvPr/>
        </p:nvGrpSpPr>
        <p:grpSpPr>
          <a:xfrm>
            <a:off x="17619120" y="2351313"/>
            <a:ext cx="464129" cy="401239"/>
            <a:chOff x="1362075" y="-518319"/>
            <a:chExt cx="487373" cy="421333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639" name="모서리가 둥근 직사각형 638">
              <a:extLst>
                <a:ext uri="{FF2B5EF4-FFF2-40B4-BE49-F238E27FC236}">
                  <a16:creationId xmlns:a16="http://schemas.microsoft.com/office/drawing/2014/main" id="{277B5FBC-2A15-31EA-01B2-F993A62D222C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68" name="직선 연결선[R] 767">
              <a:extLst>
                <a:ext uri="{FF2B5EF4-FFF2-40B4-BE49-F238E27FC236}">
                  <a16:creationId xmlns:a16="http://schemas.microsoft.com/office/drawing/2014/main" id="{477EC904-99F1-EC7C-22D8-95A75E36B504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9" name="그룹 768">
            <a:extLst>
              <a:ext uri="{FF2B5EF4-FFF2-40B4-BE49-F238E27FC236}">
                <a16:creationId xmlns:a16="http://schemas.microsoft.com/office/drawing/2014/main" id="{52DF6542-26C8-4656-4290-F37B006B22C7}"/>
              </a:ext>
            </a:extLst>
          </p:cNvPr>
          <p:cNvGrpSpPr/>
          <p:nvPr/>
        </p:nvGrpSpPr>
        <p:grpSpPr>
          <a:xfrm>
            <a:off x="17514836" y="1852061"/>
            <a:ext cx="742160" cy="351263"/>
            <a:chOff x="2851030" y="2428407"/>
            <a:chExt cx="651294" cy="308256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770" name="양쪽 모서리가 둥근 사각형 769">
              <a:extLst>
                <a:ext uri="{FF2B5EF4-FFF2-40B4-BE49-F238E27FC236}">
                  <a16:creationId xmlns:a16="http://schemas.microsoft.com/office/drawing/2014/main" id="{2D8CA225-F1AD-8DBD-C413-1EFEDEA2104C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71" name="직사각형 770">
              <a:extLst>
                <a:ext uri="{FF2B5EF4-FFF2-40B4-BE49-F238E27FC236}">
                  <a16:creationId xmlns:a16="http://schemas.microsoft.com/office/drawing/2014/main" id="{56A29C66-0EE5-0BDA-4A3F-FFD1941D1CA7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72" name="직사각형 771">
              <a:extLst>
                <a:ext uri="{FF2B5EF4-FFF2-40B4-BE49-F238E27FC236}">
                  <a16:creationId xmlns:a16="http://schemas.microsoft.com/office/drawing/2014/main" id="{E753560F-AB7E-CF6D-5D63-58AA11F9AF72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73" name="직사각형 772">
              <a:extLst>
                <a:ext uri="{FF2B5EF4-FFF2-40B4-BE49-F238E27FC236}">
                  <a16:creationId xmlns:a16="http://schemas.microsoft.com/office/drawing/2014/main" id="{537874B4-52B5-FF27-5064-7EACE77F1D76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777" name="직선 연결선[R] 776">
            <a:extLst>
              <a:ext uri="{FF2B5EF4-FFF2-40B4-BE49-F238E27FC236}">
                <a16:creationId xmlns:a16="http://schemas.microsoft.com/office/drawing/2014/main" id="{C8FD400E-946C-3389-AF33-5C00F8B5BF80}"/>
              </a:ext>
            </a:extLst>
          </p:cNvPr>
          <p:cNvCxnSpPr>
            <a:cxnSpLocks/>
          </p:cNvCxnSpPr>
          <p:nvPr/>
        </p:nvCxnSpPr>
        <p:spPr>
          <a:xfrm flipH="1">
            <a:off x="15949634" y="1746525"/>
            <a:ext cx="614156" cy="14667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1" name="직선 연결선[R] 780">
            <a:extLst>
              <a:ext uri="{FF2B5EF4-FFF2-40B4-BE49-F238E27FC236}">
                <a16:creationId xmlns:a16="http://schemas.microsoft.com/office/drawing/2014/main" id="{8319257F-8ED3-BCA2-83C7-3AE48635621D}"/>
              </a:ext>
            </a:extLst>
          </p:cNvPr>
          <p:cNvCxnSpPr>
            <a:cxnSpLocks/>
          </p:cNvCxnSpPr>
          <p:nvPr/>
        </p:nvCxnSpPr>
        <p:spPr>
          <a:xfrm flipH="1">
            <a:off x="16406834" y="1746525"/>
            <a:ext cx="156956" cy="14667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4" name="직선 연결선[R] 783">
            <a:extLst>
              <a:ext uri="{FF2B5EF4-FFF2-40B4-BE49-F238E27FC236}">
                <a16:creationId xmlns:a16="http://schemas.microsoft.com/office/drawing/2014/main" id="{D30A1F98-B905-47AE-6D08-44A01D050720}"/>
              </a:ext>
            </a:extLst>
          </p:cNvPr>
          <p:cNvCxnSpPr>
            <a:cxnSpLocks/>
          </p:cNvCxnSpPr>
          <p:nvPr/>
        </p:nvCxnSpPr>
        <p:spPr>
          <a:xfrm>
            <a:off x="16563790" y="1746525"/>
            <a:ext cx="308947" cy="14667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0" name="직선 연결선[R] 789">
            <a:extLst>
              <a:ext uri="{FF2B5EF4-FFF2-40B4-BE49-F238E27FC236}">
                <a16:creationId xmlns:a16="http://schemas.microsoft.com/office/drawing/2014/main" id="{54AD3E15-CC69-F413-CF24-66FD8E1DED2C}"/>
              </a:ext>
            </a:extLst>
          </p:cNvPr>
          <p:cNvCxnSpPr>
            <a:cxnSpLocks/>
            <a:stCxn id="2218" idx="1"/>
          </p:cNvCxnSpPr>
          <p:nvPr/>
        </p:nvCxnSpPr>
        <p:spPr>
          <a:xfrm flipH="1">
            <a:off x="16796685" y="1185172"/>
            <a:ext cx="210722" cy="155050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연결선[R] 793">
            <a:extLst>
              <a:ext uri="{FF2B5EF4-FFF2-40B4-BE49-F238E27FC236}">
                <a16:creationId xmlns:a16="http://schemas.microsoft.com/office/drawing/2014/main" id="{E82DACFE-F879-5B3B-9D14-DE5A6BBBA750}"/>
              </a:ext>
            </a:extLst>
          </p:cNvPr>
          <p:cNvCxnSpPr>
            <a:cxnSpLocks/>
            <a:stCxn id="2218" idx="1"/>
          </p:cNvCxnSpPr>
          <p:nvPr/>
        </p:nvCxnSpPr>
        <p:spPr>
          <a:xfrm>
            <a:off x="17007407" y="1185172"/>
            <a:ext cx="236825" cy="136281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[R] 797">
            <a:extLst>
              <a:ext uri="{FF2B5EF4-FFF2-40B4-BE49-F238E27FC236}">
                <a16:creationId xmlns:a16="http://schemas.microsoft.com/office/drawing/2014/main" id="{AA0280F4-53E4-FA05-0A4E-8408DD7FC2E4}"/>
              </a:ext>
            </a:extLst>
          </p:cNvPr>
          <p:cNvCxnSpPr>
            <a:cxnSpLocks/>
            <a:stCxn id="2218" idx="1"/>
          </p:cNvCxnSpPr>
          <p:nvPr/>
        </p:nvCxnSpPr>
        <p:spPr>
          <a:xfrm>
            <a:off x="17007407" y="1185172"/>
            <a:ext cx="164635" cy="168044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5" name="직선 연결선[R] 814">
            <a:extLst>
              <a:ext uri="{FF2B5EF4-FFF2-40B4-BE49-F238E27FC236}">
                <a16:creationId xmlns:a16="http://schemas.microsoft.com/office/drawing/2014/main" id="{8C61F753-6532-84F1-C52C-EC9CB40345A0}"/>
              </a:ext>
            </a:extLst>
          </p:cNvPr>
          <p:cNvCxnSpPr>
            <a:cxnSpLocks/>
            <a:stCxn id="2252" idx="1"/>
          </p:cNvCxnSpPr>
          <p:nvPr/>
        </p:nvCxnSpPr>
        <p:spPr>
          <a:xfrm flipH="1">
            <a:off x="17730307" y="528183"/>
            <a:ext cx="82237" cy="167536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1" name="직선 연결선[R] 820">
            <a:extLst>
              <a:ext uri="{FF2B5EF4-FFF2-40B4-BE49-F238E27FC236}">
                <a16:creationId xmlns:a16="http://schemas.microsoft.com/office/drawing/2014/main" id="{D1D35BBD-8743-1E16-4DD0-F7AF05B20859}"/>
              </a:ext>
            </a:extLst>
          </p:cNvPr>
          <p:cNvCxnSpPr>
            <a:cxnSpLocks/>
            <a:stCxn id="2252" idx="1"/>
          </p:cNvCxnSpPr>
          <p:nvPr/>
        </p:nvCxnSpPr>
        <p:spPr>
          <a:xfrm>
            <a:off x="17812544" y="528183"/>
            <a:ext cx="639658" cy="15839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4" name="직선 연결선[R] 833">
            <a:extLst>
              <a:ext uri="{FF2B5EF4-FFF2-40B4-BE49-F238E27FC236}">
                <a16:creationId xmlns:a16="http://schemas.microsoft.com/office/drawing/2014/main" id="{F412F896-1F36-4E01-7B53-10B029493B57}"/>
              </a:ext>
            </a:extLst>
          </p:cNvPr>
          <p:cNvCxnSpPr>
            <a:cxnSpLocks/>
            <a:stCxn id="2260" idx="1"/>
          </p:cNvCxnSpPr>
          <p:nvPr/>
        </p:nvCxnSpPr>
        <p:spPr>
          <a:xfrm>
            <a:off x="19062746" y="509710"/>
            <a:ext cx="309982" cy="1547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5" name="직선 연결선[R] 854">
            <a:extLst>
              <a:ext uri="{FF2B5EF4-FFF2-40B4-BE49-F238E27FC236}">
                <a16:creationId xmlns:a16="http://schemas.microsoft.com/office/drawing/2014/main" id="{1357FF45-63C4-BBE8-2F76-28B15CB4F78A}"/>
              </a:ext>
            </a:extLst>
          </p:cNvPr>
          <p:cNvCxnSpPr>
            <a:cxnSpLocks/>
            <a:stCxn id="2260" idx="1"/>
          </p:cNvCxnSpPr>
          <p:nvPr/>
        </p:nvCxnSpPr>
        <p:spPr>
          <a:xfrm>
            <a:off x="19062746" y="509710"/>
            <a:ext cx="719682" cy="158107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1" name="직선 연결선[R] 860">
            <a:extLst>
              <a:ext uri="{FF2B5EF4-FFF2-40B4-BE49-F238E27FC236}">
                <a16:creationId xmlns:a16="http://schemas.microsoft.com/office/drawing/2014/main" id="{94AC6A3D-56BA-B439-2484-1E6CF623B6C6}"/>
              </a:ext>
            </a:extLst>
          </p:cNvPr>
          <p:cNvCxnSpPr>
            <a:cxnSpLocks/>
          </p:cNvCxnSpPr>
          <p:nvPr/>
        </p:nvCxnSpPr>
        <p:spPr>
          <a:xfrm flipH="1">
            <a:off x="17852562" y="954575"/>
            <a:ext cx="202999" cy="15789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4" name="직선 연결선[R] 863">
            <a:extLst>
              <a:ext uri="{FF2B5EF4-FFF2-40B4-BE49-F238E27FC236}">
                <a16:creationId xmlns:a16="http://schemas.microsoft.com/office/drawing/2014/main" id="{4190D27E-758B-CCB8-F3D1-EC89563DB515}"/>
              </a:ext>
            </a:extLst>
          </p:cNvPr>
          <p:cNvCxnSpPr>
            <a:cxnSpLocks/>
          </p:cNvCxnSpPr>
          <p:nvPr/>
        </p:nvCxnSpPr>
        <p:spPr>
          <a:xfrm>
            <a:off x="18055561" y="954575"/>
            <a:ext cx="263826" cy="15789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7" name="직선 연결선[R] 866">
            <a:extLst>
              <a:ext uri="{FF2B5EF4-FFF2-40B4-BE49-F238E27FC236}">
                <a16:creationId xmlns:a16="http://schemas.microsoft.com/office/drawing/2014/main" id="{561D7551-CD1D-0D9A-859B-118BFF486D54}"/>
              </a:ext>
            </a:extLst>
          </p:cNvPr>
          <p:cNvCxnSpPr>
            <a:cxnSpLocks/>
            <a:endCxn id="601" idx="0"/>
          </p:cNvCxnSpPr>
          <p:nvPr/>
        </p:nvCxnSpPr>
        <p:spPr>
          <a:xfrm>
            <a:off x="17887119" y="1426213"/>
            <a:ext cx="70963" cy="15525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9" name="직선 연결선[R] 868">
            <a:extLst>
              <a:ext uri="{FF2B5EF4-FFF2-40B4-BE49-F238E27FC236}">
                <a16:creationId xmlns:a16="http://schemas.microsoft.com/office/drawing/2014/main" id="{63B5952B-51F1-1653-DEE7-34DE173D1F32}"/>
              </a:ext>
            </a:extLst>
          </p:cNvPr>
          <p:cNvCxnSpPr>
            <a:cxnSpLocks/>
            <a:stCxn id="2194" idx="0"/>
          </p:cNvCxnSpPr>
          <p:nvPr/>
        </p:nvCxnSpPr>
        <p:spPr>
          <a:xfrm>
            <a:off x="17934322" y="1426948"/>
            <a:ext cx="596463" cy="15517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[R] 799">
            <a:extLst>
              <a:ext uri="{FF2B5EF4-FFF2-40B4-BE49-F238E27FC236}">
                <a16:creationId xmlns:a16="http://schemas.microsoft.com/office/drawing/2014/main" id="{3FBAB0F9-A50D-567D-F6A3-0B0D5EF8A8B7}"/>
              </a:ext>
            </a:extLst>
          </p:cNvPr>
          <p:cNvCxnSpPr>
            <a:cxnSpLocks/>
          </p:cNvCxnSpPr>
          <p:nvPr/>
        </p:nvCxnSpPr>
        <p:spPr>
          <a:xfrm>
            <a:off x="17820741" y="501778"/>
            <a:ext cx="92446" cy="14755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60" name="그룹 2359">
            <a:extLst>
              <a:ext uri="{FF2B5EF4-FFF2-40B4-BE49-F238E27FC236}">
                <a16:creationId xmlns:a16="http://schemas.microsoft.com/office/drawing/2014/main" id="{880BC3FC-F219-A9CD-1BFB-CF6358099CDB}"/>
              </a:ext>
            </a:extLst>
          </p:cNvPr>
          <p:cNvGrpSpPr/>
          <p:nvPr/>
        </p:nvGrpSpPr>
        <p:grpSpPr>
          <a:xfrm>
            <a:off x="15189870" y="241665"/>
            <a:ext cx="5380390" cy="1636932"/>
            <a:chOff x="14948223" y="1046389"/>
            <a:chExt cx="5380390" cy="1345383"/>
          </a:xfrm>
          <a:solidFill>
            <a:srgbClr val="E3DEFF"/>
          </a:solidFill>
        </p:grpSpPr>
        <p:sp>
          <p:nvSpPr>
            <p:cNvPr id="2362" name="삼각형 2361">
              <a:extLst>
                <a:ext uri="{FF2B5EF4-FFF2-40B4-BE49-F238E27FC236}">
                  <a16:creationId xmlns:a16="http://schemas.microsoft.com/office/drawing/2014/main" id="{1E9450D3-E0A0-004E-C183-D1B587908B5A}"/>
                </a:ext>
              </a:extLst>
            </p:cNvPr>
            <p:cNvSpPr/>
            <p:nvPr/>
          </p:nvSpPr>
          <p:spPr>
            <a:xfrm>
              <a:off x="14948223" y="1048748"/>
              <a:ext cx="2413000" cy="1343024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63" name="삼각형 2362">
              <a:extLst>
                <a:ext uri="{FF2B5EF4-FFF2-40B4-BE49-F238E27FC236}">
                  <a16:creationId xmlns:a16="http://schemas.microsoft.com/office/drawing/2014/main" id="{ADFA2EAB-4F11-D76A-2057-349BF99DCBCE}"/>
                </a:ext>
              </a:extLst>
            </p:cNvPr>
            <p:cNvSpPr/>
            <p:nvPr/>
          </p:nvSpPr>
          <p:spPr>
            <a:xfrm rot="10800000">
              <a:off x="17915613" y="1046389"/>
              <a:ext cx="2413000" cy="1343024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67" name="직사각형 2366">
              <a:extLst>
                <a:ext uri="{FF2B5EF4-FFF2-40B4-BE49-F238E27FC236}">
                  <a16:creationId xmlns:a16="http://schemas.microsoft.com/office/drawing/2014/main" id="{29B8A9C3-56BD-3650-3FB0-E565E366407E}"/>
                </a:ext>
              </a:extLst>
            </p:cNvPr>
            <p:cNvSpPr/>
            <p:nvPr/>
          </p:nvSpPr>
          <p:spPr>
            <a:xfrm>
              <a:off x="17360051" y="1046389"/>
              <a:ext cx="556678" cy="1343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257" name="그룹 2256">
            <a:extLst>
              <a:ext uri="{FF2B5EF4-FFF2-40B4-BE49-F238E27FC236}">
                <a16:creationId xmlns:a16="http://schemas.microsoft.com/office/drawing/2014/main" id="{0D71D8F7-356A-0148-72D7-BF8B3AF7D078}"/>
              </a:ext>
            </a:extLst>
          </p:cNvPr>
          <p:cNvGrpSpPr/>
          <p:nvPr/>
        </p:nvGrpSpPr>
        <p:grpSpPr>
          <a:xfrm>
            <a:off x="18834400" y="281614"/>
            <a:ext cx="538328" cy="386522"/>
            <a:chOff x="5336088" y="8746284"/>
            <a:chExt cx="915275" cy="657172"/>
          </a:xfrm>
          <a:scene3d>
            <a:camera prst="isometricOffAxis2Top">
              <a:rot lat="19580457" lon="4145422" rev="18300000"/>
            </a:camera>
            <a:lightRig rig="threePt" dir="t"/>
          </a:scene3d>
        </p:grpSpPr>
        <p:sp>
          <p:nvSpPr>
            <p:cNvPr id="2258" name="모서리가 둥근 직사각형 2257">
              <a:extLst>
                <a:ext uri="{FF2B5EF4-FFF2-40B4-BE49-F238E27FC236}">
                  <a16:creationId xmlns:a16="http://schemas.microsoft.com/office/drawing/2014/main" id="{430034C7-66BC-8D09-2F29-316A939E970A}"/>
                </a:ext>
              </a:extLst>
            </p:cNvPr>
            <p:cNvSpPr/>
            <p:nvPr/>
          </p:nvSpPr>
          <p:spPr>
            <a:xfrm>
              <a:off x="5336088" y="8746284"/>
              <a:ext cx="915275" cy="657172"/>
            </a:xfrm>
            <a:prstGeom prst="roundRect">
              <a:avLst>
                <a:gd name="adj" fmla="val 5772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259" name="삼각형 2258">
              <a:extLst>
                <a:ext uri="{FF2B5EF4-FFF2-40B4-BE49-F238E27FC236}">
                  <a16:creationId xmlns:a16="http://schemas.microsoft.com/office/drawing/2014/main" id="{6B262FB5-2BA3-E577-663C-E91480DB99BC}"/>
                </a:ext>
              </a:extLst>
            </p:cNvPr>
            <p:cNvSpPr/>
            <p:nvPr/>
          </p:nvSpPr>
          <p:spPr>
            <a:xfrm>
              <a:off x="5389973" y="9021003"/>
              <a:ext cx="446647" cy="29301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260" name="삼각형 2259">
              <a:extLst>
                <a:ext uri="{FF2B5EF4-FFF2-40B4-BE49-F238E27FC236}">
                  <a16:creationId xmlns:a16="http://schemas.microsoft.com/office/drawing/2014/main" id="{35D7813D-1504-7079-6847-D5D84A2E2AAE}"/>
                </a:ext>
              </a:extLst>
            </p:cNvPr>
            <p:cNvSpPr/>
            <p:nvPr/>
          </p:nvSpPr>
          <p:spPr>
            <a:xfrm>
              <a:off x="5579443" y="8954179"/>
              <a:ext cx="579528" cy="35983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186" name="그룹 2185">
            <a:extLst>
              <a:ext uri="{FF2B5EF4-FFF2-40B4-BE49-F238E27FC236}">
                <a16:creationId xmlns:a16="http://schemas.microsoft.com/office/drawing/2014/main" id="{00E202DD-96AE-8C80-60DC-CC8E5917AC6B}"/>
              </a:ext>
            </a:extLst>
          </p:cNvPr>
          <p:cNvGrpSpPr/>
          <p:nvPr/>
        </p:nvGrpSpPr>
        <p:grpSpPr>
          <a:xfrm>
            <a:off x="17595276" y="1125972"/>
            <a:ext cx="680968" cy="468032"/>
            <a:chOff x="5393971" y="4966805"/>
            <a:chExt cx="651294" cy="447637"/>
          </a:xfrm>
          <a:scene3d>
            <a:camera prst="isometricOffAxis1Top">
              <a:rot lat="19560000" lon="4140000" rev="18300000"/>
            </a:camera>
            <a:lightRig rig="threePt" dir="t"/>
          </a:scene3d>
        </p:grpSpPr>
        <p:sp>
          <p:nvSpPr>
            <p:cNvPr id="2187" name="양쪽 모서리가 둥근 사각형 2186">
              <a:extLst>
                <a:ext uri="{FF2B5EF4-FFF2-40B4-BE49-F238E27FC236}">
                  <a16:creationId xmlns:a16="http://schemas.microsoft.com/office/drawing/2014/main" id="{D24FD166-E889-D1EF-7019-E69610937470}"/>
                </a:ext>
              </a:extLst>
            </p:cNvPr>
            <p:cNvSpPr/>
            <p:nvPr/>
          </p:nvSpPr>
          <p:spPr>
            <a:xfrm>
              <a:off x="5393971" y="4966805"/>
              <a:ext cx="651294" cy="447637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188" name="직사각형 2187">
              <a:extLst>
                <a:ext uri="{FF2B5EF4-FFF2-40B4-BE49-F238E27FC236}">
                  <a16:creationId xmlns:a16="http://schemas.microsoft.com/office/drawing/2014/main" id="{D206A6D2-3FE6-273C-0AF7-470B77AE198F}"/>
                </a:ext>
              </a:extLst>
            </p:cNvPr>
            <p:cNvSpPr/>
            <p:nvPr/>
          </p:nvSpPr>
          <p:spPr>
            <a:xfrm>
              <a:off x="5434702" y="5110289"/>
              <a:ext cx="172529" cy="117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89" name="직사각형 2188">
              <a:extLst>
                <a:ext uri="{FF2B5EF4-FFF2-40B4-BE49-F238E27FC236}">
                  <a16:creationId xmlns:a16="http://schemas.microsoft.com/office/drawing/2014/main" id="{5E22068D-82D9-1987-6823-B86D2752EA03}"/>
                </a:ext>
              </a:extLst>
            </p:cNvPr>
            <p:cNvSpPr/>
            <p:nvPr/>
          </p:nvSpPr>
          <p:spPr>
            <a:xfrm>
              <a:off x="5631978" y="5110289"/>
              <a:ext cx="172529" cy="117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90" name="직사각형 2189">
              <a:extLst>
                <a:ext uri="{FF2B5EF4-FFF2-40B4-BE49-F238E27FC236}">
                  <a16:creationId xmlns:a16="http://schemas.microsoft.com/office/drawing/2014/main" id="{2A58F6D9-8CBF-3425-26AD-90867009552D}"/>
                </a:ext>
              </a:extLst>
            </p:cNvPr>
            <p:cNvSpPr/>
            <p:nvPr/>
          </p:nvSpPr>
          <p:spPr>
            <a:xfrm>
              <a:off x="5831870" y="5110289"/>
              <a:ext cx="172529" cy="117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93" name="직사각형 2192">
              <a:extLst>
                <a:ext uri="{FF2B5EF4-FFF2-40B4-BE49-F238E27FC236}">
                  <a16:creationId xmlns:a16="http://schemas.microsoft.com/office/drawing/2014/main" id="{A92087EF-8727-3BE3-97C9-C17B6A1A997A}"/>
                </a:ext>
              </a:extLst>
            </p:cNvPr>
            <p:cNvSpPr/>
            <p:nvPr/>
          </p:nvSpPr>
          <p:spPr>
            <a:xfrm>
              <a:off x="5434702" y="5254670"/>
              <a:ext cx="172529" cy="117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94" name="직사각형 2193">
              <a:extLst>
                <a:ext uri="{FF2B5EF4-FFF2-40B4-BE49-F238E27FC236}">
                  <a16:creationId xmlns:a16="http://schemas.microsoft.com/office/drawing/2014/main" id="{D7D287B5-6771-6C1C-0E77-33ACC02A8122}"/>
                </a:ext>
              </a:extLst>
            </p:cNvPr>
            <p:cNvSpPr/>
            <p:nvPr/>
          </p:nvSpPr>
          <p:spPr>
            <a:xfrm>
              <a:off x="5631978" y="5254666"/>
              <a:ext cx="172529" cy="1175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99" name="직사각형 2198">
              <a:extLst>
                <a:ext uri="{FF2B5EF4-FFF2-40B4-BE49-F238E27FC236}">
                  <a16:creationId xmlns:a16="http://schemas.microsoft.com/office/drawing/2014/main" id="{F571B55A-BB88-06C3-0B5B-FD9D49CBECA1}"/>
                </a:ext>
              </a:extLst>
            </p:cNvPr>
            <p:cNvSpPr/>
            <p:nvPr/>
          </p:nvSpPr>
          <p:spPr>
            <a:xfrm>
              <a:off x="5831870" y="5254670"/>
              <a:ext cx="172529" cy="117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200" name="그룹 2199">
            <a:extLst>
              <a:ext uri="{FF2B5EF4-FFF2-40B4-BE49-F238E27FC236}">
                <a16:creationId xmlns:a16="http://schemas.microsoft.com/office/drawing/2014/main" id="{B41355B8-6E6C-D5B2-D4BF-44E6050FCB9F}"/>
              </a:ext>
            </a:extLst>
          </p:cNvPr>
          <p:cNvGrpSpPr/>
          <p:nvPr/>
        </p:nvGrpSpPr>
        <p:grpSpPr>
          <a:xfrm>
            <a:off x="17790868" y="698718"/>
            <a:ext cx="529386" cy="479281"/>
            <a:chOff x="1362075" y="-445560"/>
            <a:chExt cx="487373" cy="441244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2202" name="모서리가 둥근 직사각형 2201">
              <a:extLst>
                <a:ext uri="{FF2B5EF4-FFF2-40B4-BE49-F238E27FC236}">
                  <a16:creationId xmlns:a16="http://schemas.microsoft.com/office/drawing/2014/main" id="{10068336-EEF3-98F7-BF54-061B62949675}"/>
                </a:ext>
              </a:extLst>
            </p:cNvPr>
            <p:cNvSpPr/>
            <p:nvPr/>
          </p:nvSpPr>
          <p:spPr>
            <a:xfrm>
              <a:off x="1362075" y="-445560"/>
              <a:ext cx="487373" cy="44124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2204" name="직선 연결선[R] 2203">
              <a:extLst>
                <a:ext uri="{FF2B5EF4-FFF2-40B4-BE49-F238E27FC236}">
                  <a16:creationId xmlns:a16="http://schemas.microsoft.com/office/drawing/2014/main" id="{09D705EA-FA44-D5F8-A77C-F24E7425BF8B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8" name="직선 연결선[R] 2207">
              <a:extLst>
                <a:ext uri="{FF2B5EF4-FFF2-40B4-BE49-F238E27FC236}">
                  <a16:creationId xmlns:a16="http://schemas.microsoft.com/office/drawing/2014/main" id="{51728604-08E4-E34E-CFEE-A19D906D45B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9" name="그룹 2208">
            <a:extLst>
              <a:ext uri="{FF2B5EF4-FFF2-40B4-BE49-F238E27FC236}">
                <a16:creationId xmlns:a16="http://schemas.microsoft.com/office/drawing/2014/main" id="{614D13C7-EE92-B136-B2CA-18D1B3A64DFC}"/>
              </a:ext>
            </a:extLst>
          </p:cNvPr>
          <p:cNvGrpSpPr/>
          <p:nvPr/>
        </p:nvGrpSpPr>
        <p:grpSpPr>
          <a:xfrm>
            <a:off x="16742354" y="920407"/>
            <a:ext cx="624867" cy="448658"/>
            <a:chOff x="5336088" y="8746284"/>
            <a:chExt cx="915275" cy="657172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2210" name="모서리가 둥근 직사각형 2209">
              <a:extLst>
                <a:ext uri="{FF2B5EF4-FFF2-40B4-BE49-F238E27FC236}">
                  <a16:creationId xmlns:a16="http://schemas.microsoft.com/office/drawing/2014/main" id="{1737A356-4418-DABF-D2F3-523E60F5C6BB}"/>
                </a:ext>
              </a:extLst>
            </p:cNvPr>
            <p:cNvSpPr/>
            <p:nvPr/>
          </p:nvSpPr>
          <p:spPr>
            <a:xfrm>
              <a:off x="5336088" y="8746284"/>
              <a:ext cx="915275" cy="657172"/>
            </a:xfrm>
            <a:prstGeom prst="roundRect">
              <a:avLst>
                <a:gd name="adj" fmla="val 5772"/>
              </a:avLst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17" name="삼각형 2216">
              <a:extLst>
                <a:ext uri="{FF2B5EF4-FFF2-40B4-BE49-F238E27FC236}">
                  <a16:creationId xmlns:a16="http://schemas.microsoft.com/office/drawing/2014/main" id="{1AA58E28-8459-1F2D-763D-D40277FE4F18}"/>
                </a:ext>
              </a:extLst>
            </p:cNvPr>
            <p:cNvSpPr/>
            <p:nvPr/>
          </p:nvSpPr>
          <p:spPr>
            <a:xfrm>
              <a:off x="5389973" y="9021003"/>
              <a:ext cx="446647" cy="293014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18" name="삼각형 2217">
              <a:extLst>
                <a:ext uri="{FF2B5EF4-FFF2-40B4-BE49-F238E27FC236}">
                  <a16:creationId xmlns:a16="http://schemas.microsoft.com/office/drawing/2014/main" id="{8DED18A6-393B-8414-82F3-7472941478F9}"/>
                </a:ext>
              </a:extLst>
            </p:cNvPr>
            <p:cNvSpPr/>
            <p:nvPr/>
          </p:nvSpPr>
          <p:spPr>
            <a:xfrm>
              <a:off x="5579443" y="8954179"/>
              <a:ext cx="579528" cy="359838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19" name="타원 2218">
              <a:extLst>
                <a:ext uri="{FF2B5EF4-FFF2-40B4-BE49-F238E27FC236}">
                  <a16:creationId xmlns:a16="http://schemas.microsoft.com/office/drawing/2014/main" id="{98FE0E5C-B6D6-CF87-158A-43D9BBC328CB}"/>
                </a:ext>
              </a:extLst>
            </p:cNvPr>
            <p:cNvSpPr/>
            <p:nvPr/>
          </p:nvSpPr>
          <p:spPr>
            <a:xfrm>
              <a:off x="5424157" y="8838854"/>
              <a:ext cx="185419" cy="185419"/>
            </a:xfrm>
            <a:prstGeom prst="ellips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246" name="그룹 2245">
            <a:extLst>
              <a:ext uri="{FF2B5EF4-FFF2-40B4-BE49-F238E27FC236}">
                <a16:creationId xmlns:a16="http://schemas.microsoft.com/office/drawing/2014/main" id="{E98801D0-15A8-2695-977F-13E510E7ACD1}"/>
              </a:ext>
            </a:extLst>
          </p:cNvPr>
          <p:cNvGrpSpPr/>
          <p:nvPr/>
        </p:nvGrpSpPr>
        <p:grpSpPr>
          <a:xfrm>
            <a:off x="17579243" y="178444"/>
            <a:ext cx="638424" cy="579363"/>
            <a:chOff x="5393974" y="4956640"/>
            <a:chExt cx="651294" cy="591043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2247" name="양쪽 모서리가 둥근 사각형 2246">
              <a:extLst>
                <a:ext uri="{FF2B5EF4-FFF2-40B4-BE49-F238E27FC236}">
                  <a16:creationId xmlns:a16="http://schemas.microsoft.com/office/drawing/2014/main" id="{DFFA8788-7A03-9F3A-50A8-01F42884F9DA}"/>
                </a:ext>
              </a:extLst>
            </p:cNvPr>
            <p:cNvSpPr/>
            <p:nvPr/>
          </p:nvSpPr>
          <p:spPr>
            <a:xfrm>
              <a:off x="5393974" y="4956640"/>
              <a:ext cx="651294" cy="591043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48" name="직사각형 2247">
              <a:extLst>
                <a:ext uri="{FF2B5EF4-FFF2-40B4-BE49-F238E27FC236}">
                  <a16:creationId xmlns:a16="http://schemas.microsoft.com/office/drawing/2014/main" id="{570A510C-638A-6E38-70B4-A433E478A9E1}"/>
                </a:ext>
              </a:extLst>
            </p:cNvPr>
            <p:cNvSpPr/>
            <p:nvPr/>
          </p:nvSpPr>
          <p:spPr>
            <a:xfrm>
              <a:off x="5434702" y="5110289"/>
              <a:ext cx="172529" cy="117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49" name="직사각형 2248">
              <a:extLst>
                <a:ext uri="{FF2B5EF4-FFF2-40B4-BE49-F238E27FC236}">
                  <a16:creationId xmlns:a16="http://schemas.microsoft.com/office/drawing/2014/main" id="{D855ADFA-B5EF-43C2-BE31-44BEF8C59254}"/>
                </a:ext>
              </a:extLst>
            </p:cNvPr>
            <p:cNvSpPr/>
            <p:nvPr/>
          </p:nvSpPr>
          <p:spPr>
            <a:xfrm>
              <a:off x="5631978" y="5110289"/>
              <a:ext cx="172529" cy="117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50" name="직사각형 2249">
              <a:extLst>
                <a:ext uri="{FF2B5EF4-FFF2-40B4-BE49-F238E27FC236}">
                  <a16:creationId xmlns:a16="http://schemas.microsoft.com/office/drawing/2014/main" id="{868D93F7-FE6C-75CB-4659-4EE243A73D8E}"/>
                </a:ext>
              </a:extLst>
            </p:cNvPr>
            <p:cNvSpPr/>
            <p:nvPr/>
          </p:nvSpPr>
          <p:spPr>
            <a:xfrm>
              <a:off x="5831870" y="5110289"/>
              <a:ext cx="172529" cy="117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51" name="직사각형 2250">
              <a:extLst>
                <a:ext uri="{FF2B5EF4-FFF2-40B4-BE49-F238E27FC236}">
                  <a16:creationId xmlns:a16="http://schemas.microsoft.com/office/drawing/2014/main" id="{B008955A-9F80-9589-F8DD-7E2926FDF1AB}"/>
                </a:ext>
              </a:extLst>
            </p:cNvPr>
            <p:cNvSpPr/>
            <p:nvPr/>
          </p:nvSpPr>
          <p:spPr>
            <a:xfrm>
              <a:off x="5434702" y="5254670"/>
              <a:ext cx="172529" cy="117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52" name="직사각형 2251">
              <a:extLst>
                <a:ext uri="{FF2B5EF4-FFF2-40B4-BE49-F238E27FC236}">
                  <a16:creationId xmlns:a16="http://schemas.microsoft.com/office/drawing/2014/main" id="{8D5C76FB-6643-30DE-BE07-878FE584C566}"/>
                </a:ext>
              </a:extLst>
            </p:cNvPr>
            <p:cNvSpPr/>
            <p:nvPr/>
          </p:nvSpPr>
          <p:spPr>
            <a:xfrm>
              <a:off x="5631978" y="5254670"/>
              <a:ext cx="172529" cy="117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53" name="직사각형 2252">
              <a:extLst>
                <a:ext uri="{FF2B5EF4-FFF2-40B4-BE49-F238E27FC236}">
                  <a16:creationId xmlns:a16="http://schemas.microsoft.com/office/drawing/2014/main" id="{1F633B31-8522-F126-3367-3DFFF08DF0E4}"/>
                </a:ext>
              </a:extLst>
            </p:cNvPr>
            <p:cNvSpPr/>
            <p:nvPr/>
          </p:nvSpPr>
          <p:spPr>
            <a:xfrm>
              <a:off x="5831870" y="5254670"/>
              <a:ext cx="172529" cy="117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54" name="직사각형 2253">
              <a:extLst>
                <a:ext uri="{FF2B5EF4-FFF2-40B4-BE49-F238E27FC236}">
                  <a16:creationId xmlns:a16="http://schemas.microsoft.com/office/drawing/2014/main" id="{7B6AD079-6197-9A3A-00D8-5B77B478FBFD}"/>
                </a:ext>
              </a:extLst>
            </p:cNvPr>
            <p:cNvSpPr/>
            <p:nvPr/>
          </p:nvSpPr>
          <p:spPr>
            <a:xfrm>
              <a:off x="5434702" y="5395496"/>
              <a:ext cx="172529" cy="117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55" name="직사각형 2254">
              <a:extLst>
                <a:ext uri="{FF2B5EF4-FFF2-40B4-BE49-F238E27FC236}">
                  <a16:creationId xmlns:a16="http://schemas.microsoft.com/office/drawing/2014/main" id="{B9B7BEA0-995F-0BD3-075E-A9940A10EBA5}"/>
                </a:ext>
              </a:extLst>
            </p:cNvPr>
            <p:cNvSpPr/>
            <p:nvPr/>
          </p:nvSpPr>
          <p:spPr>
            <a:xfrm>
              <a:off x="5631978" y="5395496"/>
              <a:ext cx="172529" cy="117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56" name="직사각형 2255">
              <a:extLst>
                <a:ext uri="{FF2B5EF4-FFF2-40B4-BE49-F238E27FC236}">
                  <a16:creationId xmlns:a16="http://schemas.microsoft.com/office/drawing/2014/main" id="{249E70FD-B8C2-A529-131B-613326915555}"/>
                </a:ext>
              </a:extLst>
            </p:cNvPr>
            <p:cNvSpPr/>
            <p:nvPr/>
          </p:nvSpPr>
          <p:spPr>
            <a:xfrm>
              <a:off x="5831870" y="5395496"/>
              <a:ext cx="172529" cy="117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25" name="그룹 524">
            <a:extLst>
              <a:ext uri="{FF2B5EF4-FFF2-40B4-BE49-F238E27FC236}">
                <a16:creationId xmlns:a16="http://schemas.microsoft.com/office/drawing/2014/main" id="{5EC63BDC-25BF-9A19-586D-365F6C93CAD9}"/>
              </a:ext>
            </a:extLst>
          </p:cNvPr>
          <p:cNvGrpSpPr/>
          <p:nvPr/>
        </p:nvGrpSpPr>
        <p:grpSpPr>
          <a:xfrm>
            <a:off x="16412715" y="1323560"/>
            <a:ext cx="589332" cy="653797"/>
            <a:chOff x="1362075" y="-417293"/>
            <a:chExt cx="487373" cy="540685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526" name="모서리가 둥근 직사각형 525">
              <a:extLst>
                <a:ext uri="{FF2B5EF4-FFF2-40B4-BE49-F238E27FC236}">
                  <a16:creationId xmlns:a16="http://schemas.microsoft.com/office/drawing/2014/main" id="{E2C45A60-DA54-DDDC-B141-2A72B6B2210B}"/>
                </a:ext>
              </a:extLst>
            </p:cNvPr>
            <p:cNvSpPr/>
            <p:nvPr/>
          </p:nvSpPr>
          <p:spPr>
            <a:xfrm>
              <a:off x="1362075" y="-417293"/>
              <a:ext cx="487373" cy="540685"/>
            </a:xfrm>
            <a:prstGeom prst="roundRect">
              <a:avLst/>
            </a:prstGeom>
            <a:solidFill>
              <a:srgbClr val="B9D3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27" name="직선 연결선[R] 526">
              <a:extLst>
                <a:ext uri="{FF2B5EF4-FFF2-40B4-BE49-F238E27FC236}">
                  <a16:creationId xmlns:a16="http://schemas.microsoft.com/office/drawing/2014/main" id="{90CE1417-8837-EEAB-946E-3F2F7830DFBB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직선 연결선[R] 529">
              <a:extLst>
                <a:ext uri="{FF2B5EF4-FFF2-40B4-BE49-F238E27FC236}">
                  <a16:creationId xmlns:a16="http://schemas.microsoft.com/office/drawing/2014/main" id="{3BA72EE3-1989-6F62-9784-4FD62A2D871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직선 연결선[R] 531">
              <a:extLst>
                <a:ext uri="{FF2B5EF4-FFF2-40B4-BE49-F238E27FC236}">
                  <a16:creationId xmlns:a16="http://schemas.microsoft.com/office/drawing/2014/main" id="{8F7FAE80-1138-FBDD-BABC-FD155C8C1F8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3" name="직선 연결선[R] 532">
            <a:extLst>
              <a:ext uri="{FF2B5EF4-FFF2-40B4-BE49-F238E27FC236}">
                <a16:creationId xmlns:a16="http://schemas.microsoft.com/office/drawing/2014/main" id="{607DB672-634E-078B-5435-746E8E0FFE82}"/>
              </a:ext>
            </a:extLst>
          </p:cNvPr>
          <p:cNvCxnSpPr>
            <a:cxnSpLocks/>
          </p:cNvCxnSpPr>
          <p:nvPr/>
        </p:nvCxnSpPr>
        <p:spPr>
          <a:xfrm flipV="1">
            <a:off x="18211959" y="586477"/>
            <a:ext cx="703356" cy="2194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6" name="직선 연결선[R] 535">
            <a:extLst>
              <a:ext uri="{FF2B5EF4-FFF2-40B4-BE49-F238E27FC236}">
                <a16:creationId xmlns:a16="http://schemas.microsoft.com/office/drawing/2014/main" id="{6E69E06D-6712-8169-59C8-E620F94B63C5}"/>
              </a:ext>
            </a:extLst>
          </p:cNvPr>
          <p:cNvCxnSpPr>
            <a:cxnSpLocks/>
          </p:cNvCxnSpPr>
          <p:nvPr/>
        </p:nvCxnSpPr>
        <p:spPr>
          <a:xfrm flipH="1" flipV="1">
            <a:off x="17693749" y="618506"/>
            <a:ext cx="522310" cy="18742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4" name="직선 연결선[R] 543">
            <a:extLst>
              <a:ext uri="{FF2B5EF4-FFF2-40B4-BE49-F238E27FC236}">
                <a16:creationId xmlns:a16="http://schemas.microsoft.com/office/drawing/2014/main" id="{D395FD94-0AB0-C19B-66CC-B6EF36A23B3E}"/>
              </a:ext>
            </a:extLst>
          </p:cNvPr>
          <p:cNvCxnSpPr>
            <a:cxnSpLocks/>
          </p:cNvCxnSpPr>
          <p:nvPr/>
        </p:nvCxnSpPr>
        <p:spPr>
          <a:xfrm flipH="1">
            <a:off x="17252454" y="1056042"/>
            <a:ext cx="701219" cy="9139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직선 연결선[R] 549">
            <a:extLst>
              <a:ext uri="{FF2B5EF4-FFF2-40B4-BE49-F238E27FC236}">
                <a16:creationId xmlns:a16="http://schemas.microsoft.com/office/drawing/2014/main" id="{791E4F17-FCF6-8A10-2896-AC6DCF708AFD}"/>
              </a:ext>
            </a:extLst>
          </p:cNvPr>
          <p:cNvCxnSpPr>
            <a:cxnSpLocks/>
          </p:cNvCxnSpPr>
          <p:nvPr/>
        </p:nvCxnSpPr>
        <p:spPr>
          <a:xfrm flipH="1">
            <a:off x="17896224" y="1044953"/>
            <a:ext cx="132117" cy="22962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5" name="직선 연결선[R] 554">
            <a:extLst>
              <a:ext uri="{FF2B5EF4-FFF2-40B4-BE49-F238E27FC236}">
                <a16:creationId xmlns:a16="http://schemas.microsoft.com/office/drawing/2014/main" id="{2129FFE6-4DE3-6541-4F6E-839CA1725D33}"/>
              </a:ext>
            </a:extLst>
          </p:cNvPr>
          <p:cNvCxnSpPr>
            <a:cxnSpLocks/>
          </p:cNvCxnSpPr>
          <p:nvPr/>
        </p:nvCxnSpPr>
        <p:spPr>
          <a:xfrm>
            <a:off x="17227851" y="1147437"/>
            <a:ext cx="676574" cy="11483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1" name="그룹 890">
            <a:extLst>
              <a:ext uri="{FF2B5EF4-FFF2-40B4-BE49-F238E27FC236}">
                <a16:creationId xmlns:a16="http://schemas.microsoft.com/office/drawing/2014/main" id="{5B627DB6-169E-E335-3A13-A31C11F803E7}"/>
              </a:ext>
            </a:extLst>
          </p:cNvPr>
          <p:cNvGrpSpPr/>
          <p:nvPr/>
        </p:nvGrpSpPr>
        <p:grpSpPr>
          <a:xfrm>
            <a:off x="12010641" y="6917734"/>
            <a:ext cx="567586" cy="490678"/>
            <a:chOff x="1362075" y="-518319"/>
            <a:chExt cx="487373" cy="421333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892" name="모서리가 둥근 직사각형 891">
              <a:extLst>
                <a:ext uri="{FF2B5EF4-FFF2-40B4-BE49-F238E27FC236}">
                  <a16:creationId xmlns:a16="http://schemas.microsoft.com/office/drawing/2014/main" id="{962A5CDC-5694-830D-3F3D-D77B45482B87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CCE7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93" name="직선 연결선[R] 892">
              <a:extLst>
                <a:ext uri="{FF2B5EF4-FFF2-40B4-BE49-F238E27FC236}">
                  <a16:creationId xmlns:a16="http://schemas.microsoft.com/office/drawing/2014/main" id="{BFC90AD7-1050-6702-2853-FC7A3229E0B5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4" name="그룹 893">
            <a:extLst>
              <a:ext uri="{FF2B5EF4-FFF2-40B4-BE49-F238E27FC236}">
                <a16:creationId xmlns:a16="http://schemas.microsoft.com/office/drawing/2014/main" id="{678E53AF-D99E-F678-9B3F-01C61E4198B4}"/>
              </a:ext>
            </a:extLst>
          </p:cNvPr>
          <p:cNvGrpSpPr/>
          <p:nvPr/>
        </p:nvGrpSpPr>
        <p:grpSpPr>
          <a:xfrm>
            <a:off x="12452217" y="6931449"/>
            <a:ext cx="567586" cy="490678"/>
            <a:chOff x="1362075" y="-518319"/>
            <a:chExt cx="487373" cy="421333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895" name="모서리가 둥근 직사각형 894">
              <a:extLst>
                <a:ext uri="{FF2B5EF4-FFF2-40B4-BE49-F238E27FC236}">
                  <a16:creationId xmlns:a16="http://schemas.microsoft.com/office/drawing/2014/main" id="{8B3338A8-115B-A905-D3E9-3C44E1862CAC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CCE7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96" name="직선 연결선[R] 895">
              <a:extLst>
                <a:ext uri="{FF2B5EF4-FFF2-40B4-BE49-F238E27FC236}">
                  <a16:creationId xmlns:a16="http://schemas.microsoft.com/office/drawing/2014/main" id="{8093A490-DC73-DFF9-14E0-019A05D53454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7" name="그룹 896">
            <a:extLst>
              <a:ext uri="{FF2B5EF4-FFF2-40B4-BE49-F238E27FC236}">
                <a16:creationId xmlns:a16="http://schemas.microsoft.com/office/drawing/2014/main" id="{29C545F9-C6EC-B12E-AFC3-D9456EC3592A}"/>
              </a:ext>
            </a:extLst>
          </p:cNvPr>
          <p:cNvGrpSpPr/>
          <p:nvPr/>
        </p:nvGrpSpPr>
        <p:grpSpPr>
          <a:xfrm>
            <a:off x="12974900" y="6918923"/>
            <a:ext cx="567586" cy="490678"/>
            <a:chOff x="1362075" y="-518319"/>
            <a:chExt cx="487373" cy="421333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898" name="모서리가 둥근 직사각형 897">
              <a:extLst>
                <a:ext uri="{FF2B5EF4-FFF2-40B4-BE49-F238E27FC236}">
                  <a16:creationId xmlns:a16="http://schemas.microsoft.com/office/drawing/2014/main" id="{48FB1257-C0AB-27FF-315B-351531A74F5A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CCE7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99" name="직선 연결선[R] 898">
              <a:extLst>
                <a:ext uri="{FF2B5EF4-FFF2-40B4-BE49-F238E27FC236}">
                  <a16:creationId xmlns:a16="http://schemas.microsoft.com/office/drawing/2014/main" id="{7289CF87-0C93-CB36-901B-1EB21080399D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2" name="그룹 911">
            <a:extLst>
              <a:ext uri="{FF2B5EF4-FFF2-40B4-BE49-F238E27FC236}">
                <a16:creationId xmlns:a16="http://schemas.microsoft.com/office/drawing/2014/main" id="{55E7E27A-0C5C-32CC-96AC-A3FEC203DEF5}"/>
              </a:ext>
            </a:extLst>
          </p:cNvPr>
          <p:cNvGrpSpPr/>
          <p:nvPr/>
        </p:nvGrpSpPr>
        <p:grpSpPr>
          <a:xfrm>
            <a:off x="12851764" y="6443263"/>
            <a:ext cx="542052" cy="435769"/>
            <a:chOff x="7202443" y="3569447"/>
            <a:chExt cx="709352" cy="570265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913" name="모서리가 둥근 직사각형 912">
              <a:extLst>
                <a:ext uri="{FF2B5EF4-FFF2-40B4-BE49-F238E27FC236}">
                  <a16:creationId xmlns:a16="http://schemas.microsoft.com/office/drawing/2014/main" id="{86A6AFA1-B6FF-0483-ADB6-8D1B9A23C27B}"/>
                </a:ext>
              </a:extLst>
            </p:cNvPr>
            <p:cNvSpPr/>
            <p:nvPr/>
          </p:nvSpPr>
          <p:spPr>
            <a:xfrm>
              <a:off x="7202443" y="3569447"/>
              <a:ext cx="709352" cy="570265"/>
            </a:xfrm>
            <a:prstGeom prst="roundRect">
              <a:avLst>
                <a:gd name="adj" fmla="val 5772"/>
              </a:avLst>
            </a:prstGeom>
            <a:solidFill>
              <a:srgbClr val="CCE7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17" name="삼각형 916">
              <a:extLst>
                <a:ext uri="{FF2B5EF4-FFF2-40B4-BE49-F238E27FC236}">
                  <a16:creationId xmlns:a16="http://schemas.microsoft.com/office/drawing/2014/main" id="{B1A56AC6-ACEF-1A5C-A0C5-07ED42AB4681}"/>
                </a:ext>
              </a:extLst>
            </p:cNvPr>
            <p:cNvSpPr/>
            <p:nvPr/>
          </p:nvSpPr>
          <p:spPr>
            <a:xfrm>
              <a:off x="7246418" y="3690435"/>
              <a:ext cx="579528" cy="359838"/>
            </a:xfrm>
            <a:prstGeom prst="triangl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920" name="그룹 919">
            <a:extLst>
              <a:ext uri="{FF2B5EF4-FFF2-40B4-BE49-F238E27FC236}">
                <a16:creationId xmlns:a16="http://schemas.microsoft.com/office/drawing/2014/main" id="{20C865EE-830C-9C5E-54F9-5BB5F8C7E758}"/>
              </a:ext>
            </a:extLst>
          </p:cNvPr>
          <p:cNvGrpSpPr/>
          <p:nvPr/>
        </p:nvGrpSpPr>
        <p:grpSpPr>
          <a:xfrm>
            <a:off x="13414932" y="6516813"/>
            <a:ext cx="473656" cy="404843"/>
            <a:chOff x="6527891" y="3650631"/>
            <a:chExt cx="572212" cy="489081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921" name="모서리가 둥근 직사각형 920">
              <a:extLst>
                <a:ext uri="{FF2B5EF4-FFF2-40B4-BE49-F238E27FC236}">
                  <a16:creationId xmlns:a16="http://schemas.microsoft.com/office/drawing/2014/main" id="{9C4DF1E0-C653-C83E-EA4E-D276560F69EB}"/>
                </a:ext>
              </a:extLst>
            </p:cNvPr>
            <p:cNvSpPr/>
            <p:nvPr/>
          </p:nvSpPr>
          <p:spPr>
            <a:xfrm>
              <a:off x="6527891" y="3650631"/>
              <a:ext cx="572212" cy="489081"/>
            </a:xfrm>
            <a:prstGeom prst="roundRect">
              <a:avLst>
                <a:gd name="adj" fmla="val 5772"/>
              </a:avLst>
            </a:prstGeom>
            <a:solidFill>
              <a:srgbClr val="CCE7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22" name="삼각형 921">
              <a:extLst>
                <a:ext uri="{FF2B5EF4-FFF2-40B4-BE49-F238E27FC236}">
                  <a16:creationId xmlns:a16="http://schemas.microsoft.com/office/drawing/2014/main" id="{763C98F7-1867-1130-AA99-029F7067CC5B}"/>
                </a:ext>
              </a:extLst>
            </p:cNvPr>
            <p:cNvSpPr/>
            <p:nvPr/>
          </p:nvSpPr>
          <p:spPr>
            <a:xfrm>
              <a:off x="6581776" y="3757259"/>
              <a:ext cx="446647" cy="293014"/>
            </a:xfrm>
            <a:prstGeom prst="triangl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923" name="그룹 922">
            <a:extLst>
              <a:ext uri="{FF2B5EF4-FFF2-40B4-BE49-F238E27FC236}">
                <a16:creationId xmlns:a16="http://schemas.microsoft.com/office/drawing/2014/main" id="{E6CBFAEA-A09A-AEB3-E1E5-5E8E91618AA9}"/>
              </a:ext>
            </a:extLst>
          </p:cNvPr>
          <p:cNvGrpSpPr/>
          <p:nvPr/>
        </p:nvGrpSpPr>
        <p:grpSpPr>
          <a:xfrm>
            <a:off x="13450566" y="6237361"/>
            <a:ext cx="439823" cy="424692"/>
            <a:chOff x="8025081" y="3750663"/>
            <a:chExt cx="402908" cy="389048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924" name="모서리가 둥근 직사각형 923">
              <a:extLst>
                <a:ext uri="{FF2B5EF4-FFF2-40B4-BE49-F238E27FC236}">
                  <a16:creationId xmlns:a16="http://schemas.microsoft.com/office/drawing/2014/main" id="{8236002C-5FFF-AB8D-073A-D8D77FBDEDAC}"/>
                </a:ext>
              </a:extLst>
            </p:cNvPr>
            <p:cNvSpPr/>
            <p:nvPr/>
          </p:nvSpPr>
          <p:spPr>
            <a:xfrm>
              <a:off x="8025081" y="3750663"/>
              <a:ext cx="402908" cy="389048"/>
            </a:xfrm>
            <a:prstGeom prst="roundRect">
              <a:avLst>
                <a:gd name="adj" fmla="val 5772"/>
              </a:avLst>
            </a:prstGeom>
            <a:solidFill>
              <a:srgbClr val="CCE7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25" name="타원 924">
              <a:extLst>
                <a:ext uri="{FF2B5EF4-FFF2-40B4-BE49-F238E27FC236}">
                  <a16:creationId xmlns:a16="http://schemas.microsoft.com/office/drawing/2014/main" id="{94FDA704-36B4-0CB6-4C04-EA1557077466}"/>
                </a:ext>
              </a:extLst>
            </p:cNvPr>
            <p:cNvSpPr/>
            <p:nvPr/>
          </p:nvSpPr>
          <p:spPr>
            <a:xfrm>
              <a:off x="8104841" y="3843234"/>
              <a:ext cx="185419" cy="185419"/>
            </a:xfrm>
            <a:prstGeom prst="ellips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926" name="그룹 925">
            <a:extLst>
              <a:ext uri="{FF2B5EF4-FFF2-40B4-BE49-F238E27FC236}">
                <a16:creationId xmlns:a16="http://schemas.microsoft.com/office/drawing/2014/main" id="{2FE7463A-7F88-22BB-4A2F-17DC470C4871}"/>
              </a:ext>
            </a:extLst>
          </p:cNvPr>
          <p:cNvGrpSpPr/>
          <p:nvPr/>
        </p:nvGrpSpPr>
        <p:grpSpPr>
          <a:xfrm>
            <a:off x="14054915" y="6634958"/>
            <a:ext cx="721416" cy="341444"/>
            <a:chOff x="2851030" y="2428407"/>
            <a:chExt cx="651294" cy="308256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927" name="양쪽 모서리가 둥근 사각형 926">
              <a:extLst>
                <a:ext uri="{FF2B5EF4-FFF2-40B4-BE49-F238E27FC236}">
                  <a16:creationId xmlns:a16="http://schemas.microsoft.com/office/drawing/2014/main" id="{07D80D72-FAE8-8661-7242-EC833E984E40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28" name="직사각형 927">
              <a:extLst>
                <a:ext uri="{FF2B5EF4-FFF2-40B4-BE49-F238E27FC236}">
                  <a16:creationId xmlns:a16="http://schemas.microsoft.com/office/drawing/2014/main" id="{C3318D7B-22BD-D723-543A-A38FC3A40734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CCE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29" name="직사각형 928">
              <a:extLst>
                <a:ext uri="{FF2B5EF4-FFF2-40B4-BE49-F238E27FC236}">
                  <a16:creationId xmlns:a16="http://schemas.microsoft.com/office/drawing/2014/main" id="{0054CDD9-CC9F-41BB-E1F8-DC775BE15BF2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CCE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30" name="직사각형 929">
              <a:extLst>
                <a:ext uri="{FF2B5EF4-FFF2-40B4-BE49-F238E27FC236}">
                  <a16:creationId xmlns:a16="http://schemas.microsoft.com/office/drawing/2014/main" id="{CB476007-2697-F84F-A3E3-664DD84575E8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CCE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938" name="그룹 937">
            <a:extLst>
              <a:ext uri="{FF2B5EF4-FFF2-40B4-BE49-F238E27FC236}">
                <a16:creationId xmlns:a16="http://schemas.microsoft.com/office/drawing/2014/main" id="{AB33992F-52B6-D847-B425-22D1EF89B585}"/>
              </a:ext>
            </a:extLst>
          </p:cNvPr>
          <p:cNvGrpSpPr/>
          <p:nvPr/>
        </p:nvGrpSpPr>
        <p:grpSpPr>
          <a:xfrm>
            <a:off x="14649912" y="6618668"/>
            <a:ext cx="721416" cy="341444"/>
            <a:chOff x="2851030" y="2428407"/>
            <a:chExt cx="651294" cy="308256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939" name="양쪽 모서리가 둥근 사각형 938">
              <a:extLst>
                <a:ext uri="{FF2B5EF4-FFF2-40B4-BE49-F238E27FC236}">
                  <a16:creationId xmlns:a16="http://schemas.microsoft.com/office/drawing/2014/main" id="{2B5BBDBE-F27E-A162-D50E-6384E983A49A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40" name="직사각형 939">
              <a:extLst>
                <a:ext uri="{FF2B5EF4-FFF2-40B4-BE49-F238E27FC236}">
                  <a16:creationId xmlns:a16="http://schemas.microsoft.com/office/drawing/2014/main" id="{37935D33-34F7-8F5D-1DD6-3EA113CF23BC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CCE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41" name="직사각형 940">
              <a:extLst>
                <a:ext uri="{FF2B5EF4-FFF2-40B4-BE49-F238E27FC236}">
                  <a16:creationId xmlns:a16="http://schemas.microsoft.com/office/drawing/2014/main" id="{F9A01B47-04AE-D8C1-2642-9AD05E51DB6D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CCE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42" name="직사각형 941">
              <a:extLst>
                <a:ext uri="{FF2B5EF4-FFF2-40B4-BE49-F238E27FC236}">
                  <a16:creationId xmlns:a16="http://schemas.microsoft.com/office/drawing/2014/main" id="{D899B89B-F54A-4BA7-F0C4-CC855B99C525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CCE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943" name="그룹 942">
            <a:extLst>
              <a:ext uri="{FF2B5EF4-FFF2-40B4-BE49-F238E27FC236}">
                <a16:creationId xmlns:a16="http://schemas.microsoft.com/office/drawing/2014/main" id="{18CC9E0C-1FC3-8631-552A-36259358BD52}"/>
              </a:ext>
            </a:extLst>
          </p:cNvPr>
          <p:cNvGrpSpPr/>
          <p:nvPr/>
        </p:nvGrpSpPr>
        <p:grpSpPr>
          <a:xfrm>
            <a:off x="14477609" y="6198894"/>
            <a:ext cx="464129" cy="401239"/>
            <a:chOff x="1362075" y="-518319"/>
            <a:chExt cx="487373" cy="421333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944" name="모서리가 둥근 직사각형 943">
              <a:extLst>
                <a:ext uri="{FF2B5EF4-FFF2-40B4-BE49-F238E27FC236}">
                  <a16:creationId xmlns:a16="http://schemas.microsoft.com/office/drawing/2014/main" id="{477894E8-0984-C5EE-7D8A-C069D4C688A8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CCE7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945" name="직선 연결선[R] 944">
              <a:extLst>
                <a:ext uri="{FF2B5EF4-FFF2-40B4-BE49-F238E27FC236}">
                  <a16:creationId xmlns:a16="http://schemas.microsoft.com/office/drawing/2014/main" id="{7294E3CA-F46D-E0CC-27DD-9064D5DCE797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6" name="그룹 945">
            <a:extLst>
              <a:ext uri="{FF2B5EF4-FFF2-40B4-BE49-F238E27FC236}">
                <a16:creationId xmlns:a16="http://schemas.microsoft.com/office/drawing/2014/main" id="{8C076F1E-359D-3441-6B35-70DD56511E3B}"/>
              </a:ext>
            </a:extLst>
          </p:cNvPr>
          <p:cNvGrpSpPr/>
          <p:nvPr/>
        </p:nvGrpSpPr>
        <p:grpSpPr>
          <a:xfrm>
            <a:off x="14075133" y="6177747"/>
            <a:ext cx="464129" cy="401239"/>
            <a:chOff x="1362075" y="-518319"/>
            <a:chExt cx="487373" cy="421333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947" name="모서리가 둥근 직사각형 946">
              <a:extLst>
                <a:ext uri="{FF2B5EF4-FFF2-40B4-BE49-F238E27FC236}">
                  <a16:creationId xmlns:a16="http://schemas.microsoft.com/office/drawing/2014/main" id="{16237B11-EBEE-70DA-5054-9CC40E3E3EDC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CCE7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948" name="직선 연결선[R] 947">
              <a:extLst>
                <a:ext uri="{FF2B5EF4-FFF2-40B4-BE49-F238E27FC236}">
                  <a16:creationId xmlns:a16="http://schemas.microsoft.com/office/drawing/2014/main" id="{2B03DC56-3974-A241-3726-B91B23BE18A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4" name="직선 연결선[R] 953">
            <a:extLst>
              <a:ext uri="{FF2B5EF4-FFF2-40B4-BE49-F238E27FC236}">
                <a16:creationId xmlns:a16="http://schemas.microsoft.com/office/drawing/2014/main" id="{1F38C835-38DE-A382-7384-C22DCB97921D}"/>
              </a:ext>
            </a:extLst>
          </p:cNvPr>
          <p:cNvCxnSpPr>
            <a:cxnSpLocks/>
          </p:cNvCxnSpPr>
          <p:nvPr/>
        </p:nvCxnSpPr>
        <p:spPr>
          <a:xfrm flipH="1">
            <a:off x="12405647" y="5572959"/>
            <a:ext cx="614156" cy="14667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5" name="직선 연결선[R] 954">
            <a:extLst>
              <a:ext uri="{FF2B5EF4-FFF2-40B4-BE49-F238E27FC236}">
                <a16:creationId xmlns:a16="http://schemas.microsoft.com/office/drawing/2014/main" id="{91EEBF87-768C-A36A-25CB-C7AB96553E65}"/>
              </a:ext>
            </a:extLst>
          </p:cNvPr>
          <p:cNvCxnSpPr>
            <a:cxnSpLocks/>
          </p:cNvCxnSpPr>
          <p:nvPr/>
        </p:nvCxnSpPr>
        <p:spPr>
          <a:xfrm flipH="1">
            <a:off x="12862847" y="5572959"/>
            <a:ext cx="156956" cy="14667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6" name="직선 연결선[R] 955">
            <a:extLst>
              <a:ext uri="{FF2B5EF4-FFF2-40B4-BE49-F238E27FC236}">
                <a16:creationId xmlns:a16="http://schemas.microsoft.com/office/drawing/2014/main" id="{CBE5138C-E42C-5F59-F449-562C2DD514DB}"/>
              </a:ext>
            </a:extLst>
          </p:cNvPr>
          <p:cNvCxnSpPr>
            <a:cxnSpLocks/>
          </p:cNvCxnSpPr>
          <p:nvPr/>
        </p:nvCxnSpPr>
        <p:spPr>
          <a:xfrm>
            <a:off x="13019803" y="5572959"/>
            <a:ext cx="308947" cy="14667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7" name="직선 연결선[R] 956">
            <a:extLst>
              <a:ext uri="{FF2B5EF4-FFF2-40B4-BE49-F238E27FC236}">
                <a16:creationId xmlns:a16="http://schemas.microsoft.com/office/drawing/2014/main" id="{AB5795C5-3DC3-CE1E-48E9-63E0EA211B0F}"/>
              </a:ext>
            </a:extLst>
          </p:cNvPr>
          <p:cNvCxnSpPr>
            <a:cxnSpLocks/>
            <a:stCxn id="997" idx="1"/>
          </p:cNvCxnSpPr>
          <p:nvPr/>
        </p:nvCxnSpPr>
        <p:spPr>
          <a:xfrm flipH="1">
            <a:off x="13252698" y="5011606"/>
            <a:ext cx="210722" cy="15505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8" name="직선 연결선[R] 957">
            <a:extLst>
              <a:ext uri="{FF2B5EF4-FFF2-40B4-BE49-F238E27FC236}">
                <a16:creationId xmlns:a16="http://schemas.microsoft.com/office/drawing/2014/main" id="{179517D8-F2AB-ED19-E8A1-E3F889F24E23}"/>
              </a:ext>
            </a:extLst>
          </p:cNvPr>
          <p:cNvCxnSpPr>
            <a:cxnSpLocks/>
            <a:stCxn id="997" idx="1"/>
          </p:cNvCxnSpPr>
          <p:nvPr/>
        </p:nvCxnSpPr>
        <p:spPr>
          <a:xfrm>
            <a:off x="13463420" y="5011606"/>
            <a:ext cx="236825" cy="1362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9" name="직선 연결선[R] 958">
            <a:extLst>
              <a:ext uri="{FF2B5EF4-FFF2-40B4-BE49-F238E27FC236}">
                <a16:creationId xmlns:a16="http://schemas.microsoft.com/office/drawing/2014/main" id="{C79FEDDA-3F77-2B78-B5FD-B1CD66DE546E}"/>
              </a:ext>
            </a:extLst>
          </p:cNvPr>
          <p:cNvCxnSpPr>
            <a:cxnSpLocks/>
            <a:stCxn id="997" idx="1"/>
          </p:cNvCxnSpPr>
          <p:nvPr/>
        </p:nvCxnSpPr>
        <p:spPr>
          <a:xfrm>
            <a:off x="13463420" y="5011606"/>
            <a:ext cx="164635" cy="1680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4" name="직선 연결선[R] 963">
            <a:extLst>
              <a:ext uri="{FF2B5EF4-FFF2-40B4-BE49-F238E27FC236}">
                <a16:creationId xmlns:a16="http://schemas.microsoft.com/office/drawing/2014/main" id="{64823938-F803-6CD8-0D9C-71D1CC670B47}"/>
              </a:ext>
            </a:extLst>
          </p:cNvPr>
          <p:cNvCxnSpPr>
            <a:cxnSpLocks/>
          </p:cNvCxnSpPr>
          <p:nvPr/>
        </p:nvCxnSpPr>
        <p:spPr>
          <a:xfrm flipH="1">
            <a:off x="14308575" y="4781009"/>
            <a:ext cx="202999" cy="15789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5" name="직선 연결선[R] 964">
            <a:extLst>
              <a:ext uri="{FF2B5EF4-FFF2-40B4-BE49-F238E27FC236}">
                <a16:creationId xmlns:a16="http://schemas.microsoft.com/office/drawing/2014/main" id="{06C579A9-F4B9-3328-3F61-A4DBB43B9735}"/>
              </a:ext>
            </a:extLst>
          </p:cNvPr>
          <p:cNvCxnSpPr>
            <a:cxnSpLocks/>
          </p:cNvCxnSpPr>
          <p:nvPr/>
        </p:nvCxnSpPr>
        <p:spPr>
          <a:xfrm>
            <a:off x="14511574" y="4781009"/>
            <a:ext cx="263826" cy="15789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6" name="직선 연결선[R] 965">
            <a:extLst>
              <a:ext uri="{FF2B5EF4-FFF2-40B4-BE49-F238E27FC236}">
                <a16:creationId xmlns:a16="http://schemas.microsoft.com/office/drawing/2014/main" id="{4E7A1CE9-F1C9-F694-BE51-6325CF92D823}"/>
              </a:ext>
            </a:extLst>
          </p:cNvPr>
          <p:cNvCxnSpPr>
            <a:cxnSpLocks/>
            <a:endCxn id="929" idx="0"/>
          </p:cNvCxnSpPr>
          <p:nvPr/>
        </p:nvCxnSpPr>
        <p:spPr>
          <a:xfrm>
            <a:off x="14343132" y="5252647"/>
            <a:ext cx="70963" cy="15525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7" name="직선 연결선[R] 966">
            <a:extLst>
              <a:ext uri="{FF2B5EF4-FFF2-40B4-BE49-F238E27FC236}">
                <a16:creationId xmlns:a16="http://schemas.microsoft.com/office/drawing/2014/main" id="{CD789D2C-6CE4-1DB5-C03B-A693B4AFF7CF}"/>
              </a:ext>
            </a:extLst>
          </p:cNvPr>
          <p:cNvCxnSpPr>
            <a:cxnSpLocks/>
            <a:stCxn id="986" idx="0"/>
          </p:cNvCxnSpPr>
          <p:nvPr/>
        </p:nvCxnSpPr>
        <p:spPr>
          <a:xfrm>
            <a:off x="14390335" y="5253382"/>
            <a:ext cx="596463" cy="15517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77" name="그룹 976">
            <a:extLst>
              <a:ext uri="{FF2B5EF4-FFF2-40B4-BE49-F238E27FC236}">
                <a16:creationId xmlns:a16="http://schemas.microsoft.com/office/drawing/2014/main" id="{89FED377-0D9D-1335-79DB-687CA3C3AFD9}"/>
              </a:ext>
            </a:extLst>
          </p:cNvPr>
          <p:cNvGrpSpPr/>
          <p:nvPr/>
        </p:nvGrpSpPr>
        <p:grpSpPr>
          <a:xfrm>
            <a:off x="14051289" y="4952406"/>
            <a:ext cx="680968" cy="468032"/>
            <a:chOff x="5393971" y="4966805"/>
            <a:chExt cx="651294" cy="447637"/>
          </a:xfrm>
          <a:scene3d>
            <a:camera prst="isometricOffAxis1Top">
              <a:rot lat="19560000" lon="4140000" rev="18300000"/>
            </a:camera>
            <a:lightRig rig="threePt" dir="t"/>
          </a:scene3d>
        </p:grpSpPr>
        <p:sp>
          <p:nvSpPr>
            <p:cNvPr id="979" name="양쪽 모서리가 둥근 사각형 978">
              <a:extLst>
                <a:ext uri="{FF2B5EF4-FFF2-40B4-BE49-F238E27FC236}">
                  <a16:creationId xmlns:a16="http://schemas.microsoft.com/office/drawing/2014/main" id="{D32B9D9A-E1FF-ECC7-A2B9-D1623DFA100D}"/>
                </a:ext>
              </a:extLst>
            </p:cNvPr>
            <p:cNvSpPr/>
            <p:nvPr/>
          </p:nvSpPr>
          <p:spPr>
            <a:xfrm>
              <a:off x="5393971" y="4966805"/>
              <a:ext cx="651294" cy="447637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80" name="직사각형 979">
              <a:extLst>
                <a:ext uri="{FF2B5EF4-FFF2-40B4-BE49-F238E27FC236}">
                  <a16:creationId xmlns:a16="http://schemas.microsoft.com/office/drawing/2014/main" id="{7C69D71F-41D0-7A10-2D7E-27F2AE682221}"/>
                </a:ext>
              </a:extLst>
            </p:cNvPr>
            <p:cNvSpPr/>
            <p:nvPr/>
          </p:nvSpPr>
          <p:spPr>
            <a:xfrm>
              <a:off x="5434702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83" name="직사각형 982">
              <a:extLst>
                <a:ext uri="{FF2B5EF4-FFF2-40B4-BE49-F238E27FC236}">
                  <a16:creationId xmlns:a16="http://schemas.microsoft.com/office/drawing/2014/main" id="{F75D5DC6-3626-1051-71BD-5C7EDE1032B1}"/>
                </a:ext>
              </a:extLst>
            </p:cNvPr>
            <p:cNvSpPr/>
            <p:nvPr/>
          </p:nvSpPr>
          <p:spPr>
            <a:xfrm>
              <a:off x="5631978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84" name="직사각형 983">
              <a:extLst>
                <a:ext uri="{FF2B5EF4-FFF2-40B4-BE49-F238E27FC236}">
                  <a16:creationId xmlns:a16="http://schemas.microsoft.com/office/drawing/2014/main" id="{C0C931F6-598D-BAAF-208B-1919F5D6F378}"/>
                </a:ext>
              </a:extLst>
            </p:cNvPr>
            <p:cNvSpPr/>
            <p:nvPr/>
          </p:nvSpPr>
          <p:spPr>
            <a:xfrm>
              <a:off x="5831870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85" name="직사각형 984">
              <a:extLst>
                <a:ext uri="{FF2B5EF4-FFF2-40B4-BE49-F238E27FC236}">
                  <a16:creationId xmlns:a16="http://schemas.microsoft.com/office/drawing/2014/main" id="{53257B3D-DD7F-C783-2760-B8C165275F77}"/>
                </a:ext>
              </a:extLst>
            </p:cNvPr>
            <p:cNvSpPr/>
            <p:nvPr/>
          </p:nvSpPr>
          <p:spPr>
            <a:xfrm>
              <a:off x="5434702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86" name="직사각형 985">
              <a:extLst>
                <a:ext uri="{FF2B5EF4-FFF2-40B4-BE49-F238E27FC236}">
                  <a16:creationId xmlns:a16="http://schemas.microsoft.com/office/drawing/2014/main" id="{07939E03-BF27-C7C1-511D-7A84A547C083}"/>
                </a:ext>
              </a:extLst>
            </p:cNvPr>
            <p:cNvSpPr/>
            <p:nvPr/>
          </p:nvSpPr>
          <p:spPr>
            <a:xfrm>
              <a:off x="5631978" y="5254666"/>
              <a:ext cx="172529" cy="117518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87" name="직사각형 986">
              <a:extLst>
                <a:ext uri="{FF2B5EF4-FFF2-40B4-BE49-F238E27FC236}">
                  <a16:creationId xmlns:a16="http://schemas.microsoft.com/office/drawing/2014/main" id="{8368191C-BBAF-B843-21EA-30A2C2179107}"/>
                </a:ext>
              </a:extLst>
            </p:cNvPr>
            <p:cNvSpPr/>
            <p:nvPr/>
          </p:nvSpPr>
          <p:spPr>
            <a:xfrm>
              <a:off x="5831870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988" name="그룹 987">
            <a:extLst>
              <a:ext uri="{FF2B5EF4-FFF2-40B4-BE49-F238E27FC236}">
                <a16:creationId xmlns:a16="http://schemas.microsoft.com/office/drawing/2014/main" id="{BA5B2ABE-B337-0244-4953-351CB595AF61}"/>
              </a:ext>
            </a:extLst>
          </p:cNvPr>
          <p:cNvGrpSpPr/>
          <p:nvPr/>
        </p:nvGrpSpPr>
        <p:grpSpPr>
          <a:xfrm>
            <a:off x="14246881" y="4525152"/>
            <a:ext cx="529386" cy="479281"/>
            <a:chOff x="1362075" y="-445560"/>
            <a:chExt cx="487373" cy="441244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989" name="모서리가 둥근 직사각형 988">
              <a:extLst>
                <a:ext uri="{FF2B5EF4-FFF2-40B4-BE49-F238E27FC236}">
                  <a16:creationId xmlns:a16="http://schemas.microsoft.com/office/drawing/2014/main" id="{B2E78673-6E15-B7D2-9E49-359629E77BD3}"/>
                </a:ext>
              </a:extLst>
            </p:cNvPr>
            <p:cNvSpPr/>
            <p:nvPr/>
          </p:nvSpPr>
          <p:spPr>
            <a:xfrm>
              <a:off x="1362075" y="-445560"/>
              <a:ext cx="487373" cy="441244"/>
            </a:xfrm>
            <a:prstGeom prst="roundRect">
              <a:avLst/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990" name="직선 연결선[R] 989">
              <a:extLst>
                <a:ext uri="{FF2B5EF4-FFF2-40B4-BE49-F238E27FC236}">
                  <a16:creationId xmlns:a16="http://schemas.microsoft.com/office/drawing/2014/main" id="{794F3B98-D99A-FFD1-B506-342CA4E38C49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직선 연결선[R] 991">
              <a:extLst>
                <a:ext uri="{FF2B5EF4-FFF2-40B4-BE49-F238E27FC236}">
                  <a16:creationId xmlns:a16="http://schemas.microsoft.com/office/drawing/2014/main" id="{73039316-AE4D-558A-4D17-ABFE9751715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3" name="그룹 992">
            <a:extLst>
              <a:ext uri="{FF2B5EF4-FFF2-40B4-BE49-F238E27FC236}">
                <a16:creationId xmlns:a16="http://schemas.microsoft.com/office/drawing/2014/main" id="{7208B667-9AFF-79B3-183B-705390E249B3}"/>
              </a:ext>
            </a:extLst>
          </p:cNvPr>
          <p:cNvGrpSpPr/>
          <p:nvPr/>
        </p:nvGrpSpPr>
        <p:grpSpPr>
          <a:xfrm>
            <a:off x="13198367" y="4746841"/>
            <a:ext cx="624867" cy="448658"/>
            <a:chOff x="5336088" y="8746284"/>
            <a:chExt cx="915275" cy="657172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994" name="모서리가 둥근 직사각형 993">
              <a:extLst>
                <a:ext uri="{FF2B5EF4-FFF2-40B4-BE49-F238E27FC236}">
                  <a16:creationId xmlns:a16="http://schemas.microsoft.com/office/drawing/2014/main" id="{3E3C4608-C330-502B-1DE2-F8718DD8EF95}"/>
                </a:ext>
              </a:extLst>
            </p:cNvPr>
            <p:cNvSpPr/>
            <p:nvPr/>
          </p:nvSpPr>
          <p:spPr>
            <a:xfrm>
              <a:off x="5336088" y="8746284"/>
              <a:ext cx="915275" cy="657172"/>
            </a:xfrm>
            <a:prstGeom prst="roundRect">
              <a:avLst>
                <a:gd name="adj" fmla="val 5772"/>
              </a:avLst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96" name="삼각형 995">
              <a:extLst>
                <a:ext uri="{FF2B5EF4-FFF2-40B4-BE49-F238E27FC236}">
                  <a16:creationId xmlns:a16="http://schemas.microsoft.com/office/drawing/2014/main" id="{54E56653-F57E-FCF7-A2BD-6A4126268863}"/>
                </a:ext>
              </a:extLst>
            </p:cNvPr>
            <p:cNvSpPr/>
            <p:nvPr/>
          </p:nvSpPr>
          <p:spPr>
            <a:xfrm>
              <a:off x="5389973" y="9021003"/>
              <a:ext cx="446647" cy="293014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97" name="삼각형 996">
              <a:extLst>
                <a:ext uri="{FF2B5EF4-FFF2-40B4-BE49-F238E27FC236}">
                  <a16:creationId xmlns:a16="http://schemas.microsoft.com/office/drawing/2014/main" id="{2F0E35B4-1E35-D748-3858-933A182DFA39}"/>
                </a:ext>
              </a:extLst>
            </p:cNvPr>
            <p:cNvSpPr/>
            <p:nvPr/>
          </p:nvSpPr>
          <p:spPr>
            <a:xfrm>
              <a:off x="5579443" y="8954179"/>
              <a:ext cx="579528" cy="359838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98" name="타원 997">
              <a:extLst>
                <a:ext uri="{FF2B5EF4-FFF2-40B4-BE49-F238E27FC236}">
                  <a16:creationId xmlns:a16="http://schemas.microsoft.com/office/drawing/2014/main" id="{0258C5BF-FCAE-7BF1-8029-4AE3C61D20E0}"/>
                </a:ext>
              </a:extLst>
            </p:cNvPr>
            <p:cNvSpPr/>
            <p:nvPr/>
          </p:nvSpPr>
          <p:spPr>
            <a:xfrm>
              <a:off x="5424157" y="8838854"/>
              <a:ext cx="185419" cy="185419"/>
            </a:xfrm>
            <a:prstGeom prst="ellips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010" name="그룹 1009">
            <a:extLst>
              <a:ext uri="{FF2B5EF4-FFF2-40B4-BE49-F238E27FC236}">
                <a16:creationId xmlns:a16="http://schemas.microsoft.com/office/drawing/2014/main" id="{E5D16852-2671-70F2-97A7-A8F168A09D2C}"/>
              </a:ext>
            </a:extLst>
          </p:cNvPr>
          <p:cNvGrpSpPr/>
          <p:nvPr/>
        </p:nvGrpSpPr>
        <p:grpSpPr>
          <a:xfrm>
            <a:off x="12868728" y="5149994"/>
            <a:ext cx="589332" cy="653797"/>
            <a:chOff x="1362075" y="-417293"/>
            <a:chExt cx="487373" cy="540685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011" name="모서리가 둥근 직사각형 1010">
              <a:extLst>
                <a:ext uri="{FF2B5EF4-FFF2-40B4-BE49-F238E27FC236}">
                  <a16:creationId xmlns:a16="http://schemas.microsoft.com/office/drawing/2014/main" id="{1A236B6D-C6A7-4D9B-F0CD-2E9B3D8BD580}"/>
                </a:ext>
              </a:extLst>
            </p:cNvPr>
            <p:cNvSpPr/>
            <p:nvPr/>
          </p:nvSpPr>
          <p:spPr>
            <a:xfrm>
              <a:off x="1362075" y="-417293"/>
              <a:ext cx="487373" cy="540685"/>
            </a:xfrm>
            <a:prstGeom prst="roundRect">
              <a:avLst/>
            </a:prstGeom>
            <a:solidFill>
              <a:srgbClr val="B9D3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12" name="직선 연결선[R] 1011">
              <a:extLst>
                <a:ext uri="{FF2B5EF4-FFF2-40B4-BE49-F238E27FC236}">
                  <a16:creationId xmlns:a16="http://schemas.microsoft.com/office/drawing/2014/main" id="{68BAFB39-477E-D550-8D1B-6021B390ED3F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직선 연결선[R] 1012">
              <a:extLst>
                <a:ext uri="{FF2B5EF4-FFF2-40B4-BE49-F238E27FC236}">
                  <a16:creationId xmlns:a16="http://schemas.microsoft.com/office/drawing/2014/main" id="{8DBE4CD0-B2B0-EAE2-5B05-3709B9CFC1D9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직선 연결선[R] 1013">
              <a:extLst>
                <a:ext uri="{FF2B5EF4-FFF2-40B4-BE49-F238E27FC236}">
                  <a16:creationId xmlns:a16="http://schemas.microsoft.com/office/drawing/2014/main" id="{120CEF09-0E34-4FE7-89F3-F6A4DEF7BA0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7" name="직선 연결선[R] 1016">
            <a:extLst>
              <a:ext uri="{FF2B5EF4-FFF2-40B4-BE49-F238E27FC236}">
                <a16:creationId xmlns:a16="http://schemas.microsoft.com/office/drawing/2014/main" id="{11157315-2FA4-57A7-EED3-7E8F8CFC8C6B}"/>
              </a:ext>
            </a:extLst>
          </p:cNvPr>
          <p:cNvCxnSpPr>
            <a:cxnSpLocks/>
          </p:cNvCxnSpPr>
          <p:nvPr/>
        </p:nvCxnSpPr>
        <p:spPr>
          <a:xfrm flipH="1">
            <a:off x="13708467" y="4871208"/>
            <a:ext cx="655760" cy="102663"/>
          </a:xfrm>
          <a:prstGeom prst="line">
            <a:avLst/>
          </a:prstGeom>
          <a:ln w="19050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8" name="직선 연결선[R] 1017">
            <a:extLst>
              <a:ext uri="{FF2B5EF4-FFF2-40B4-BE49-F238E27FC236}">
                <a16:creationId xmlns:a16="http://schemas.microsoft.com/office/drawing/2014/main" id="{3A911DF6-B7D2-AEE1-5AF5-D4283DF4B4CC}"/>
              </a:ext>
            </a:extLst>
          </p:cNvPr>
          <p:cNvCxnSpPr>
            <a:cxnSpLocks/>
          </p:cNvCxnSpPr>
          <p:nvPr/>
        </p:nvCxnSpPr>
        <p:spPr>
          <a:xfrm flipH="1">
            <a:off x="14352237" y="4871387"/>
            <a:ext cx="132117" cy="229625"/>
          </a:xfrm>
          <a:prstGeom prst="line">
            <a:avLst/>
          </a:prstGeom>
          <a:ln w="19050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9" name="직선 연결선[R] 1018">
            <a:extLst>
              <a:ext uri="{FF2B5EF4-FFF2-40B4-BE49-F238E27FC236}">
                <a16:creationId xmlns:a16="http://schemas.microsoft.com/office/drawing/2014/main" id="{33D3E87A-3655-83D5-0C43-8DCA09252721}"/>
              </a:ext>
            </a:extLst>
          </p:cNvPr>
          <p:cNvCxnSpPr>
            <a:cxnSpLocks/>
          </p:cNvCxnSpPr>
          <p:nvPr/>
        </p:nvCxnSpPr>
        <p:spPr>
          <a:xfrm>
            <a:off x="13683864" y="4973871"/>
            <a:ext cx="676574" cy="114839"/>
          </a:xfrm>
          <a:prstGeom prst="line">
            <a:avLst/>
          </a:prstGeom>
          <a:ln w="19050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0" name="직선 연결선[R] 1019">
            <a:extLst>
              <a:ext uri="{FF2B5EF4-FFF2-40B4-BE49-F238E27FC236}">
                <a16:creationId xmlns:a16="http://schemas.microsoft.com/office/drawing/2014/main" id="{A8F410AD-6E18-D2D8-8095-338F4F7651A0}"/>
              </a:ext>
            </a:extLst>
          </p:cNvPr>
          <p:cNvCxnSpPr>
            <a:cxnSpLocks/>
          </p:cNvCxnSpPr>
          <p:nvPr/>
        </p:nvCxnSpPr>
        <p:spPr>
          <a:xfrm flipH="1">
            <a:off x="13293848" y="5314235"/>
            <a:ext cx="939476" cy="211668"/>
          </a:xfrm>
          <a:prstGeom prst="line">
            <a:avLst/>
          </a:prstGeom>
          <a:ln w="19050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2" name="그룹 1021">
            <a:extLst>
              <a:ext uri="{FF2B5EF4-FFF2-40B4-BE49-F238E27FC236}">
                <a16:creationId xmlns:a16="http://schemas.microsoft.com/office/drawing/2014/main" id="{55671D74-4EFB-9C8D-3242-616EE3ED0752}"/>
              </a:ext>
            </a:extLst>
          </p:cNvPr>
          <p:cNvGrpSpPr/>
          <p:nvPr/>
        </p:nvGrpSpPr>
        <p:grpSpPr>
          <a:xfrm>
            <a:off x="19298538" y="-1966478"/>
            <a:ext cx="5380390" cy="1636932"/>
            <a:chOff x="14948223" y="1046389"/>
            <a:chExt cx="5380390" cy="1345383"/>
          </a:xfrm>
        </p:grpSpPr>
        <p:sp>
          <p:nvSpPr>
            <p:cNvPr id="1023" name="삼각형 1022">
              <a:extLst>
                <a:ext uri="{FF2B5EF4-FFF2-40B4-BE49-F238E27FC236}">
                  <a16:creationId xmlns:a16="http://schemas.microsoft.com/office/drawing/2014/main" id="{6BD9BF60-4E34-6782-3BB7-DD56450DA9F7}"/>
                </a:ext>
              </a:extLst>
            </p:cNvPr>
            <p:cNvSpPr/>
            <p:nvPr/>
          </p:nvSpPr>
          <p:spPr>
            <a:xfrm>
              <a:off x="14948223" y="1048748"/>
              <a:ext cx="2413000" cy="1343024"/>
            </a:xfrm>
            <a:prstGeom prst="triangle">
              <a:avLst>
                <a:gd name="adj" fmla="val 100000"/>
              </a:avLst>
            </a:prstGeom>
            <a:solidFill>
              <a:srgbClr val="D6E1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16" name="삼각형 1215">
              <a:extLst>
                <a:ext uri="{FF2B5EF4-FFF2-40B4-BE49-F238E27FC236}">
                  <a16:creationId xmlns:a16="http://schemas.microsoft.com/office/drawing/2014/main" id="{3FF2DB6C-2656-839F-1AD0-20AEB255732A}"/>
                </a:ext>
              </a:extLst>
            </p:cNvPr>
            <p:cNvSpPr/>
            <p:nvPr/>
          </p:nvSpPr>
          <p:spPr>
            <a:xfrm rot="10800000">
              <a:off x="17915613" y="1046389"/>
              <a:ext cx="2413000" cy="1343024"/>
            </a:xfrm>
            <a:prstGeom prst="triangle">
              <a:avLst>
                <a:gd name="adj" fmla="val 100000"/>
              </a:avLst>
            </a:prstGeom>
            <a:solidFill>
              <a:srgbClr val="D6E1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17" name="직사각형 1216">
              <a:extLst>
                <a:ext uri="{FF2B5EF4-FFF2-40B4-BE49-F238E27FC236}">
                  <a16:creationId xmlns:a16="http://schemas.microsoft.com/office/drawing/2014/main" id="{0328DEBD-07FD-E065-FCCE-27320F3B5D31}"/>
                </a:ext>
              </a:extLst>
            </p:cNvPr>
            <p:cNvSpPr/>
            <p:nvPr/>
          </p:nvSpPr>
          <p:spPr>
            <a:xfrm>
              <a:off x="17360051" y="1046389"/>
              <a:ext cx="556678" cy="1343024"/>
            </a:xfrm>
            <a:prstGeom prst="rect">
              <a:avLst/>
            </a:prstGeom>
            <a:solidFill>
              <a:srgbClr val="D6E1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18" name="그룹 1217">
            <a:extLst>
              <a:ext uri="{FF2B5EF4-FFF2-40B4-BE49-F238E27FC236}">
                <a16:creationId xmlns:a16="http://schemas.microsoft.com/office/drawing/2014/main" id="{5452C643-9A92-97C5-C2D8-03B89630A007}"/>
              </a:ext>
            </a:extLst>
          </p:cNvPr>
          <p:cNvGrpSpPr/>
          <p:nvPr/>
        </p:nvGrpSpPr>
        <p:grpSpPr>
          <a:xfrm>
            <a:off x="19663296" y="-830087"/>
            <a:ext cx="567586" cy="490678"/>
            <a:chOff x="1362075" y="-518319"/>
            <a:chExt cx="487373" cy="421333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219" name="모서리가 둥근 직사각형 1218">
              <a:extLst>
                <a:ext uri="{FF2B5EF4-FFF2-40B4-BE49-F238E27FC236}">
                  <a16:creationId xmlns:a16="http://schemas.microsoft.com/office/drawing/2014/main" id="{1BF6778A-697F-95CA-DDE3-F834C3ECB70C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220" name="직선 연결선[R] 1219">
              <a:extLst>
                <a:ext uri="{FF2B5EF4-FFF2-40B4-BE49-F238E27FC236}">
                  <a16:creationId xmlns:a16="http://schemas.microsoft.com/office/drawing/2014/main" id="{D4364E0A-0522-BA3F-4591-A1B4D37F333D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1" name="그룹 1220">
            <a:extLst>
              <a:ext uri="{FF2B5EF4-FFF2-40B4-BE49-F238E27FC236}">
                <a16:creationId xmlns:a16="http://schemas.microsoft.com/office/drawing/2014/main" id="{9E5D8FE5-C3E0-569E-F5CB-EE40D457A1BB}"/>
              </a:ext>
            </a:extLst>
          </p:cNvPr>
          <p:cNvGrpSpPr/>
          <p:nvPr/>
        </p:nvGrpSpPr>
        <p:grpSpPr>
          <a:xfrm>
            <a:off x="20104872" y="-816372"/>
            <a:ext cx="567586" cy="490678"/>
            <a:chOff x="1362075" y="-518319"/>
            <a:chExt cx="487373" cy="421333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222" name="모서리가 둥근 직사각형 1221">
              <a:extLst>
                <a:ext uri="{FF2B5EF4-FFF2-40B4-BE49-F238E27FC236}">
                  <a16:creationId xmlns:a16="http://schemas.microsoft.com/office/drawing/2014/main" id="{B869B2AF-321E-CBE4-10A2-147009A37230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223" name="직선 연결선[R] 1222">
              <a:extLst>
                <a:ext uri="{FF2B5EF4-FFF2-40B4-BE49-F238E27FC236}">
                  <a16:creationId xmlns:a16="http://schemas.microsoft.com/office/drawing/2014/main" id="{3899FBBF-7B28-50F2-2A95-12728E0054F1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4" name="그룹 1223">
            <a:extLst>
              <a:ext uri="{FF2B5EF4-FFF2-40B4-BE49-F238E27FC236}">
                <a16:creationId xmlns:a16="http://schemas.microsoft.com/office/drawing/2014/main" id="{CA064EA2-C8A8-AE92-0386-BE9E43F9F38B}"/>
              </a:ext>
            </a:extLst>
          </p:cNvPr>
          <p:cNvGrpSpPr/>
          <p:nvPr/>
        </p:nvGrpSpPr>
        <p:grpSpPr>
          <a:xfrm>
            <a:off x="20627555" y="-828898"/>
            <a:ext cx="567586" cy="490678"/>
            <a:chOff x="1362075" y="-518319"/>
            <a:chExt cx="487373" cy="421333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225" name="모서리가 둥근 직사각형 1224">
              <a:extLst>
                <a:ext uri="{FF2B5EF4-FFF2-40B4-BE49-F238E27FC236}">
                  <a16:creationId xmlns:a16="http://schemas.microsoft.com/office/drawing/2014/main" id="{99F9D779-5B57-9F40-A037-0AC3444B5A6E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226" name="직선 연결선[R] 1225">
              <a:extLst>
                <a:ext uri="{FF2B5EF4-FFF2-40B4-BE49-F238E27FC236}">
                  <a16:creationId xmlns:a16="http://schemas.microsoft.com/office/drawing/2014/main" id="{9E0B8D7A-4BA3-3EF7-4F84-F6A4CB8962DA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7" name="그룹 1226">
            <a:extLst>
              <a:ext uri="{FF2B5EF4-FFF2-40B4-BE49-F238E27FC236}">
                <a16:creationId xmlns:a16="http://schemas.microsoft.com/office/drawing/2014/main" id="{4CB4C25F-8CB4-F036-EE25-212C3DC75960}"/>
              </a:ext>
            </a:extLst>
          </p:cNvPr>
          <p:cNvGrpSpPr/>
          <p:nvPr/>
        </p:nvGrpSpPr>
        <p:grpSpPr>
          <a:xfrm>
            <a:off x="21475889" y="-1861723"/>
            <a:ext cx="742160" cy="351263"/>
            <a:chOff x="2851030" y="2428407"/>
            <a:chExt cx="651294" cy="308256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228" name="양쪽 모서리가 둥근 사각형 1227">
              <a:extLst>
                <a:ext uri="{FF2B5EF4-FFF2-40B4-BE49-F238E27FC236}">
                  <a16:creationId xmlns:a16="http://schemas.microsoft.com/office/drawing/2014/main" id="{0DC4B049-2AFF-4B90-C8BB-4D940B247D3B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29" name="직사각형 1228">
              <a:extLst>
                <a:ext uri="{FF2B5EF4-FFF2-40B4-BE49-F238E27FC236}">
                  <a16:creationId xmlns:a16="http://schemas.microsoft.com/office/drawing/2014/main" id="{E5A1A5F4-39D6-C923-3565-81F40E1CD3D6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30" name="직사각형 1229">
              <a:extLst>
                <a:ext uri="{FF2B5EF4-FFF2-40B4-BE49-F238E27FC236}">
                  <a16:creationId xmlns:a16="http://schemas.microsoft.com/office/drawing/2014/main" id="{4D621969-7194-2EB0-032A-6863A25198A8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31" name="직사각형 1230">
              <a:extLst>
                <a:ext uri="{FF2B5EF4-FFF2-40B4-BE49-F238E27FC236}">
                  <a16:creationId xmlns:a16="http://schemas.microsoft.com/office/drawing/2014/main" id="{5DD34A83-7598-054C-6B4A-CD57C646BC11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32" name="그룹 1231">
            <a:extLst>
              <a:ext uri="{FF2B5EF4-FFF2-40B4-BE49-F238E27FC236}">
                <a16:creationId xmlns:a16="http://schemas.microsoft.com/office/drawing/2014/main" id="{7C48E9FD-BE0C-07D2-76C2-66113D441719}"/>
              </a:ext>
            </a:extLst>
          </p:cNvPr>
          <p:cNvGrpSpPr/>
          <p:nvPr/>
        </p:nvGrpSpPr>
        <p:grpSpPr>
          <a:xfrm>
            <a:off x="22221784" y="-2013212"/>
            <a:ext cx="742160" cy="351263"/>
            <a:chOff x="2851030" y="2428407"/>
            <a:chExt cx="651294" cy="308256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233" name="양쪽 모서리가 둥근 사각형 1232">
              <a:extLst>
                <a:ext uri="{FF2B5EF4-FFF2-40B4-BE49-F238E27FC236}">
                  <a16:creationId xmlns:a16="http://schemas.microsoft.com/office/drawing/2014/main" id="{567FBFF4-C93E-A625-A323-B96988EB0B8D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34" name="직사각형 1233">
              <a:extLst>
                <a:ext uri="{FF2B5EF4-FFF2-40B4-BE49-F238E27FC236}">
                  <a16:creationId xmlns:a16="http://schemas.microsoft.com/office/drawing/2014/main" id="{1EF5334C-F97D-2C8B-33BB-807E4CB65D3E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35" name="직사각형 1234">
              <a:extLst>
                <a:ext uri="{FF2B5EF4-FFF2-40B4-BE49-F238E27FC236}">
                  <a16:creationId xmlns:a16="http://schemas.microsoft.com/office/drawing/2014/main" id="{EED8E898-DA76-2DEC-BD1D-F45C47317BE5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36" name="직사각형 1235">
              <a:extLst>
                <a:ext uri="{FF2B5EF4-FFF2-40B4-BE49-F238E27FC236}">
                  <a16:creationId xmlns:a16="http://schemas.microsoft.com/office/drawing/2014/main" id="{02B89389-1419-29FF-ED1A-CC9A85809A22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37" name="그룹 1236">
            <a:extLst>
              <a:ext uri="{FF2B5EF4-FFF2-40B4-BE49-F238E27FC236}">
                <a16:creationId xmlns:a16="http://schemas.microsoft.com/office/drawing/2014/main" id="{99F83DC8-37A3-C2C9-4ABB-B7E02CEF34C8}"/>
              </a:ext>
            </a:extLst>
          </p:cNvPr>
          <p:cNvGrpSpPr/>
          <p:nvPr/>
        </p:nvGrpSpPr>
        <p:grpSpPr>
          <a:xfrm>
            <a:off x="20504419" y="-1304558"/>
            <a:ext cx="542052" cy="435769"/>
            <a:chOff x="7202443" y="3569447"/>
            <a:chExt cx="709352" cy="570265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240" name="모서리가 둥근 직사각형 1239">
              <a:extLst>
                <a:ext uri="{FF2B5EF4-FFF2-40B4-BE49-F238E27FC236}">
                  <a16:creationId xmlns:a16="http://schemas.microsoft.com/office/drawing/2014/main" id="{4D759E56-AD98-BCFF-4E5B-1CECC705AE1D}"/>
                </a:ext>
              </a:extLst>
            </p:cNvPr>
            <p:cNvSpPr/>
            <p:nvPr/>
          </p:nvSpPr>
          <p:spPr>
            <a:xfrm>
              <a:off x="7202443" y="3569447"/>
              <a:ext cx="709352" cy="570265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43" name="삼각형 1242">
              <a:extLst>
                <a:ext uri="{FF2B5EF4-FFF2-40B4-BE49-F238E27FC236}">
                  <a16:creationId xmlns:a16="http://schemas.microsoft.com/office/drawing/2014/main" id="{B9756936-372E-23DF-DED3-449EC706C09C}"/>
                </a:ext>
              </a:extLst>
            </p:cNvPr>
            <p:cNvSpPr/>
            <p:nvPr/>
          </p:nvSpPr>
          <p:spPr>
            <a:xfrm>
              <a:off x="7246418" y="3690435"/>
              <a:ext cx="579528" cy="359838"/>
            </a:xfrm>
            <a:prstGeom prst="triangl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44" name="그룹 1243">
            <a:extLst>
              <a:ext uri="{FF2B5EF4-FFF2-40B4-BE49-F238E27FC236}">
                <a16:creationId xmlns:a16="http://schemas.microsoft.com/office/drawing/2014/main" id="{FFD2CD98-3570-AB17-B23B-CE41A0AF7CC4}"/>
              </a:ext>
            </a:extLst>
          </p:cNvPr>
          <p:cNvGrpSpPr/>
          <p:nvPr/>
        </p:nvGrpSpPr>
        <p:grpSpPr>
          <a:xfrm>
            <a:off x="21067587" y="-1231008"/>
            <a:ext cx="473656" cy="404843"/>
            <a:chOff x="6527891" y="3650631"/>
            <a:chExt cx="572212" cy="489081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245" name="모서리가 둥근 직사각형 1244">
              <a:extLst>
                <a:ext uri="{FF2B5EF4-FFF2-40B4-BE49-F238E27FC236}">
                  <a16:creationId xmlns:a16="http://schemas.microsoft.com/office/drawing/2014/main" id="{E663C4E8-7B0E-309E-7DBE-29F2578A42F9}"/>
                </a:ext>
              </a:extLst>
            </p:cNvPr>
            <p:cNvSpPr/>
            <p:nvPr/>
          </p:nvSpPr>
          <p:spPr>
            <a:xfrm>
              <a:off x="6527891" y="3650631"/>
              <a:ext cx="572212" cy="489081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46" name="삼각형 1245">
              <a:extLst>
                <a:ext uri="{FF2B5EF4-FFF2-40B4-BE49-F238E27FC236}">
                  <a16:creationId xmlns:a16="http://schemas.microsoft.com/office/drawing/2014/main" id="{B29AFDC2-9C08-8CD5-B6EE-4F3FA5050DF0}"/>
                </a:ext>
              </a:extLst>
            </p:cNvPr>
            <p:cNvSpPr/>
            <p:nvPr/>
          </p:nvSpPr>
          <p:spPr>
            <a:xfrm>
              <a:off x="6581776" y="3757259"/>
              <a:ext cx="446647" cy="293014"/>
            </a:xfrm>
            <a:prstGeom prst="triangl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47" name="그룹 1246">
            <a:extLst>
              <a:ext uri="{FF2B5EF4-FFF2-40B4-BE49-F238E27FC236}">
                <a16:creationId xmlns:a16="http://schemas.microsoft.com/office/drawing/2014/main" id="{E57ECC00-1D9D-2979-F09F-123509EA7DBD}"/>
              </a:ext>
            </a:extLst>
          </p:cNvPr>
          <p:cNvGrpSpPr/>
          <p:nvPr/>
        </p:nvGrpSpPr>
        <p:grpSpPr>
          <a:xfrm>
            <a:off x="21103221" y="-1510460"/>
            <a:ext cx="439823" cy="424692"/>
            <a:chOff x="8025081" y="3750663"/>
            <a:chExt cx="402908" cy="389048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249" name="모서리가 둥근 직사각형 1248">
              <a:extLst>
                <a:ext uri="{FF2B5EF4-FFF2-40B4-BE49-F238E27FC236}">
                  <a16:creationId xmlns:a16="http://schemas.microsoft.com/office/drawing/2014/main" id="{947EFBCB-6B4D-3767-EF78-2CD816FCEBA2}"/>
                </a:ext>
              </a:extLst>
            </p:cNvPr>
            <p:cNvSpPr/>
            <p:nvPr/>
          </p:nvSpPr>
          <p:spPr>
            <a:xfrm>
              <a:off x="8025081" y="3750663"/>
              <a:ext cx="402908" cy="389048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51" name="타원 1250">
              <a:extLst>
                <a:ext uri="{FF2B5EF4-FFF2-40B4-BE49-F238E27FC236}">
                  <a16:creationId xmlns:a16="http://schemas.microsoft.com/office/drawing/2014/main" id="{FD9ED607-4886-CD94-B55C-DFE732995E1A}"/>
                </a:ext>
              </a:extLst>
            </p:cNvPr>
            <p:cNvSpPr/>
            <p:nvPr/>
          </p:nvSpPr>
          <p:spPr>
            <a:xfrm>
              <a:off x="8104841" y="3843234"/>
              <a:ext cx="185419" cy="185419"/>
            </a:xfrm>
            <a:prstGeom prst="ellips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52" name="그룹 1251">
            <a:extLst>
              <a:ext uri="{FF2B5EF4-FFF2-40B4-BE49-F238E27FC236}">
                <a16:creationId xmlns:a16="http://schemas.microsoft.com/office/drawing/2014/main" id="{D5046206-2C88-F98C-A674-38D04E381DF3}"/>
              </a:ext>
            </a:extLst>
          </p:cNvPr>
          <p:cNvGrpSpPr/>
          <p:nvPr/>
        </p:nvGrpSpPr>
        <p:grpSpPr>
          <a:xfrm>
            <a:off x="21707570" y="-1112863"/>
            <a:ext cx="721416" cy="341444"/>
            <a:chOff x="2851030" y="2428407"/>
            <a:chExt cx="651294" cy="308256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253" name="양쪽 모서리가 둥근 사각형 1252">
              <a:extLst>
                <a:ext uri="{FF2B5EF4-FFF2-40B4-BE49-F238E27FC236}">
                  <a16:creationId xmlns:a16="http://schemas.microsoft.com/office/drawing/2014/main" id="{3C6B9BB9-29A7-B001-B869-0A6CE6353A70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54" name="직사각형 1253">
              <a:extLst>
                <a:ext uri="{FF2B5EF4-FFF2-40B4-BE49-F238E27FC236}">
                  <a16:creationId xmlns:a16="http://schemas.microsoft.com/office/drawing/2014/main" id="{379F53C4-3849-4D92-D8F9-9820EC19240D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58" name="직사각형 1257">
              <a:extLst>
                <a:ext uri="{FF2B5EF4-FFF2-40B4-BE49-F238E27FC236}">
                  <a16:creationId xmlns:a16="http://schemas.microsoft.com/office/drawing/2014/main" id="{2CA59BF7-FB31-7322-315C-41C4FC727B89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59" name="직사각형 1258">
              <a:extLst>
                <a:ext uri="{FF2B5EF4-FFF2-40B4-BE49-F238E27FC236}">
                  <a16:creationId xmlns:a16="http://schemas.microsoft.com/office/drawing/2014/main" id="{1CE5B0E1-87D7-5C7C-3F5F-25024DCE5621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63" name="그룹 1262">
            <a:extLst>
              <a:ext uri="{FF2B5EF4-FFF2-40B4-BE49-F238E27FC236}">
                <a16:creationId xmlns:a16="http://schemas.microsoft.com/office/drawing/2014/main" id="{6CD0EBB9-B33A-55AD-3825-67DAD7D65031}"/>
              </a:ext>
            </a:extLst>
          </p:cNvPr>
          <p:cNvGrpSpPr/>
          <p:nvPr/>
        </p:nvGrpSpPr>
        <p:grpSpPr>
          <a:xfrm>
            <a:off x="23778806" y="-1987317"/>
            <a:ext cx="419545" cy="358593"/>
            <a:chOff x="6527891" y="3650631"/>
            <a:chExt cx="572212" cy="489081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283" name="모서리가 둥근 직사각형 1282">
              <a:extLst>
                <a:ext uri="{FF2B5EF4-FFF2-40B4-BE49-F238E27FC236}">
                  <a16:creationId xmlns:a16="http://schemas.microsoft.com/office/drawing/2014/main" id="{F3D697DD-19D8-E788-3DCB-D0135A957E1C}"/>
                </a:ext>
              </a:extLst>
            </p:cNvPr>
            <p:cNvSpPr/>
            <p:nvPr/>
          </p:nvSpPr>
          <p:spPr>
            <a:xfrm>
              <a:off x="6527891" y="3650631"/>
              <a:ext cx="572212" cy="489081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84" name="삼각형 1283">
              <a:extLst>
                <a:ext uri="{FF2B5EF4-FFF2-40B4-BE49-F238E27FC236}">
                  <a16:creationId xmlns:a16="http://schemas.microsoft.com/office/drawing/2014/main" id="{532E6195-F937-361F-EC0A-F9813F0B940C}"/>
                </a:ext>
              </a:extLst>
            </p:cNvPr>
            <p:cNvSpPr/>
            <p:nvPr/>
          </p:nvSpPr>
          <p:spPr>
            <a:xfrm>
              <a:off x="6581776" y="3757259"/>
              <a:ext cx="446647" cy="293014"/>
            </a:xfrm>
            <a:prstGeom prst="triangl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94" name="그룹 1293">
            <a:extLst>
              <a:ext uri="{FF2B5EF4-FFF2-40B4-BE49-F238E27FC236}">
                <a16:creationId xmlns:a16="http://schemas.microsoft.com/office/drawing/2014/main" id="{4ABB9ED2-F264-8594-1CBD-E1BC7621EAF5}"/>
              </a:ext>
            </a:extLst>
          </p:cNvPr>
          <p:cNvGrpSpPr/>
          <p:nvPr/>
        </p:nvGrpSpPr>
        <p:grpSpPr>
          <a:xfrm>
            <a:off x="23352891" y="-1995875"/>
            <a:ext cx="480127" cy="385986"/>
            <a:chOff x="7202443" y="3569447"/>
            <a:chExt cx="709352" cy="570265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295" name="모서리가 둥근 직사각형 1294">
              <a:extLst>
                <a:ext uri="{FF2B5EF4-FFF2-40B4-BE49-F238E27FC236}">
                  <a16:creationId xmlns:a16="http://schemas.microsoft.com/office/drawing/2014/main" id="{AC524021-D4FC-C89D-678E-513EBB53F89E}"/>
                </a:ext>
              </a:extLst>
            </p:cNvPr>
            <p:cNvSpPr/>
            <p:nvPr/>
          </p:nvSpPr>
          <p:spPr>
            <a:xfrm>
              <a:off x="7202443" y="3569447"/>
              <a:ext cx="709352" cy="570265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01" name="삼각형 1300">
              <a:extLst>
                <a:ext uri="{FF2B5EF4-FFF2-40B4-BE49-F238E27FC236}">
                  <a16:creationId xmlns:a16="http://schemas.microsoft.com/office/drawing/2014/main" id="{EF76FAC4-57ED-2108-54E4-F96D16930424}"/>
                </a:ext>
              </a:extLst>
            </p:cNvPr>
            <p:cNvSpPr/>
            <p:nvPr/>
          </p:nvSpPr>
          <p:spPr>
            <a:xfrm>
              <a:off x="7246418" y="3690435"/>
              <a:ext cx="579528" cy="359838"/>
            </a:xfrm>
            <a:prstGeom prst="triangl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02" name="그룹 1301">
            <a:extLst>
              <a:ext uri="{FF2B5EF4-FFF2-40B4-BE49-F238E27FC236}">
                <a16:creationId xmlns:a16="http://schemas.microsoft.com/office/drawing/2014/main" id="{0489DDE8-BC77-4E05-68E5-2650AED2D4B6}"/>
              </a:ext>
            </a:extLst>
          </p:cNvPr>
          <p:cNvGrpSpPr/>
          <p:nvPr/>
        </p:nvGrpSpPr>
        <p:grpSpPr>
          <a:xfrm>
            <a:off x="22302567" y="-1129153"/>
            <a:ext cx="721416" cy="341444"/>
            <a:chOff x="2851030" y="2428407"/>
            <a:chExt cx="651294" cy="308256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306" name="양쪽 모서리가 둥근 사각형 1305">
              <a:extLst>
                <a:ext uri="{FF2B5EF4-FFF2-40B4-BE49-F238E27FC236}">
                  <a16:creationId xmlns:a16="http://schemas.microsoft.com/office/drawing/2014/main" id="{791243FF-A1F0-735D-5AEE-29C7832CB759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07" name="직사각형 1306">
              <a:extLst>
                <a:ext uri="{FF2B5EF4-FFF2-40B4-BE49-F238E27FC236}">
                  <a16:creationId xmlns:a16="http://schemas.microsoft.com/office/drawing/2014/main" id="{1CFE939A-3A75-8B75-8D6F-3191129FE3E8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11" name="직사각형 1310">
              <a:extLst>
                <a:ext uri="{FF2B5EF4-FFF2-40B4-BE49-F238E27FC236}">
                  <a16:creationId xmlns:a16="http://schemas.microsoft.com/office/drawing/2014/main" id="{65E55786-E49F-FA4B-01EA-069B464C0CAD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12" name="직사각형 1311">
              <a:extLst>
                <a:ext uri="{FF2B5EF4-FFF2-40B4-BE49-F238E27FC236}">
                  <a16:creationId xmlns:a16="http://schemas.microsoft.com/office/drawing/2014/main" id="{12F8B23B-CB50-9194-7FC2-7BD1A0DBBDC0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54" name="그룹 1353">
            <a:extLst>
              <a:ext uri="{FF2B5EF4-FFF2-40B4-BE49-F238E27FC236}">
                <a16:creationId xmlns:a16="http://schemas.microsoft.com/office/drawing/2014/main" id="{AE035D33-4D5E-00EB-E1E4-91DF789EC2A7}"/>
              </a:ext>
            </a:extLst>
          </p:cNvPr>
          <p:cNvGrpSpPr/>
          <p:nvPr/>
        </p:nvGrpSpPr>
        <p:grpSpPr>
          <a:xfrm>
            <a:off x="22130264" y="-1548927"/>
            <a:ext cx="464129" cy="401239"/>
            <a:chOff x="1362075" y="-518319"/>
            <a:chExt cx="487373" cy="421333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355" name="모서리가 둥근 직사각형 1354">
              <a:extLst>
                <a:ext uri="{FF2B5EF4-FFF2-40B4-BE49-F238E27FC236}">
                  <a16:creationId xmlns:a16="http://schemas.microsoft.com/office/drawing/2014/main" id="{F411A4F5-175C-45F5-94BD-2433B2F60EFC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356" name="직선 연결선[R] 1355">
              <a:extLst>
                <a:ext uri="{FF2B5EF4-FFF2-40B4-BE49-F238E27FC236}">
                  <a16:creationId xmlns:a16="http://schemas.microsoft.com/office/drawing/2014/main" id="{7B6853B1-EB60-3F31-F62F-8A5EB7B765E2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7" name="그룹 1356">
            <a:extLst>
              <a:ext uri="{FF2B5EF4-FFF2-40B4-BE49-F238E27FC236}">
                <a16:creationId xmlns:a16="http://schemas.microsoft.com/office/drawing/2014/main" id="{524BFD19-8F5F-1D23-072C-84A23488A574}"/>
              </a:ext>
            </a:extLst>
          </p:cNvPr>
          <p:cNvGrpSpPr/>
          <p:nvPr/>
        </p:nvGrpSpPr>
        <p:grpSpPr>
          <a:xfrm>
            <a:off x="21727788" y="-1570074"/>
            <a:ext cx="464129" cy="401239"/>
            <a:chOff x="1362075" y="-518319"/>
            <a:chExt cx="487373" cy="421333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358" name="모서리가 둥근 직사각형 1357">
              <a:extLst>
                <a:ext uri="{FF2B5EF4-FFF2-40B4-BE49-F238E27FC236}">
                  <a16:creationId xmlns:a16="http://schemas.microsoft.com/office/drawing/2014/main" id="{4F0A7C32-EC04-0FFD-932E-5B9C1D1E18BF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363" name="직선 연결선[R] 1362">
              <a:extLst>
                <a:ext uri="{FF2B5EF4-FFF2-40B4-BE49-F238E27FC236}">
                  <a16:creationId xmlns:a16="http://schemas.microsoft.com/office/drawing/2014/main" id="{4F54A7D9-4F00-B8BA-50A3-E5B38816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4" name="그룹 1363">
            <a:extLst>
              <a:ext uri="{FF2B5EF4-FFF2-40B4-BE49-F238E27FC236}">
                <a16:creationId xmlns:a16="http://schemas.microsoft.com/office/drawing/2014/main" id="{D79579B3-38AF-A1BC-7F15-267B1B0AADEC}"/>
              </a:ext>
            </a:extLst>
          </p:cNvPr>
          <p:cNvGrpSpPr/>
          <p:nvPr/>
        </p:nvGrpSpPr>
        <p:grpSpPr>
          <a:xfrm>
            <a:off x="21623504" y="-2069326"/>
            <a:ext cx="742160" cy="351263"/>
            <a:chOff x="2851030" y="2428407"/>
            <a:chExt cx="651294" cy="308256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365" name="양쪽 모서리가 둥근 사각형 1364">
              <a:extLst>
                <a:ext uri="{FF2B5EF4-FFF2-40B4-BE49-F238E27FC236}">
                  <a16:creationId xmlns:a16="http://schemas.microsoft.com/office/drawing/2014/main" id="{0ED5BD88-88EE-E703-B261-C4D0E92181F3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72" name="직사각형 1371">
              <a:extLst>
                <a:ext uri="{FF2B5EF4-FFF2-40B4-BE49-F238E27FC236}">
                  <a16:creationId xmlns:a16="http://schemas.microsoft.com/office/drawing/2014/main" id="{D2FFC892-1457-AF8C-F893-71E5D53756A2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75" name="직사각형 1374">
              <a:extLst>
                <a:ext uri="{FF2B5EF4-FFF2-40B4-BE49-F238E27FC236}">
                  <a16:creationId xmlns:a16="http://schemas.microsoft.com/office/drawing/2014/main" id="{F07B18BA-7608-C180-74EC-C68C9F10D52C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76" name="직사각형 1375">
              <a:extLst>
                <a:ext uri="{FF2B5EF4-FFF2-40B4-BE49-F238E27FC236}">
                  <a16:creationId xmlns:a16="http://schemas.microsoft.com/office/drawing/2014/main" id="{BBD0448C-AA89-8A8D-A449-FC6EB77E589F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378" name="직선 연결선[R] 1377">
            <a:extLst>
              <a:ext uri="{FF2B5EF4-FFF2-40B4-BE49-F238E27FC236}">
                <a16:creationId xmlns:a16="http://schemas.microsoft.com/office/drawing/2014/main" id="{AC30A1D3-B25D-8690-3BAA-2392FE4A0DA5}"/>
              </a:ext>
            </a:extLst>
          </p:cNvPr>
          <p:cNvCxnSpPr>
            <a:cxnSpLocks/>
          </p:cNvCxnSpPr>
          <p:nvPr/>
        </p:nvCxnSpPr>
        <p:spPr>
          <a:xfrm flipH="1">
            <a:off x="20058302" y="-2174862"/>
            <a:ext cx="614156" cy="14667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9" name="직선 연결선[R] 1378">
            <a:extLst>
              <a:ext uri="{FF2B5EF4-FFF2-40B4-BE49-F238E27FC236}">
                <a16:creationId xmlns:a16="http://schemas.microsoft.com/office/drawing/2014/main" id="{E08B9B7B-DE9A-9846-87CC-3AEFAB9A006B}"/>
              </a:ext>
            </a:extLst>
          </p:cNvPr>
          <p:cNvCxnSpPr>
            <a:cxnSpLocks/>
          </p:cNvCxnSpPr>
          <p:nvPr/>
        </p:nvCxnSpPr>
        <p:spPr>
          <a:xfrm flipH="1">
            <a:off x="20515502" y="-2174862"/>
            <a:ext cx="156956" cy="14667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1" name="직선 연결선[R] 1380">
            <a:extLst>
              <a:ext uri="{FF2B5EF4-FFF2-40B4-BE49-F238E27FC236}">
                <a16:creationId xmlns:a16="http://schemas.microsoft.com/office/drawing/2014/main" id="{583EBD06-2639-355C-4AEC-51B05AEB9892}"/>
              </a:ext>
            </a:extLst>
          </p:cNvPr>
          <p:cNvCxnSpPr>
            <a:cxnSpLocks/>
          </p:cNvCxnSpPr>
          <p:nvPr/>
        </p:nvCxnSpPr>
        <p:spPr>
          <a:xfrm>
            <a:off x="20672458" y="-2174862"/>
            <a:ext cx="308947" cy="14667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2" name="직선 연결선[R] 1381">
            <a:extLst>
              <a:ext uri="{FF2B5EF4-FFF2-40B4-BE49-F238E27FC236}">
                <a16:creationId xmlns:a16="http://schemas.microsoft.com/office/drawing/2014/main" id="{E4F5ECED-40AF-4EDD-FC2E-B9757255BD65}"/>
              </a:ext>
            </a:extLst>
          </p:cNvPr>
          <p:cNvCxnSpPr>
            <a:cxnSpLocks/>
            <a:stCxn id="1428" idx="1"/>
          </p:cNvCxnSpPr>
          <p:nvPr/>
        </p:nvCxnSpPr>
        <p:spPr>
          <a:xfrm flipH="1">
            <a:off x="20905353" y="-2736215"/>
            <a:ext cx="210722" cy="15505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4" name="직선 연결선[R] 1383">
            <a:extLst>
              <a:ext uri="{FF2B5EF4-FFF2-40B4-BE49-F238E27FC236}">
                <a16:creationId xmlns:a16="http://schemas.microsoft.com/office/drawing/2014/main" id="{88741CC4-0E11-ECD1-855E-1852443D5FEE}"/>
              </a:ext>
            </a:extLst>
          </p:cNvPr>
          <p:cNvCxnSpPr>
            <a:cxnSpLocks/>
            <a:stCxn id="1428" idx="1"/>
          </p:cNvCxnSpPr>
          <p:nvPr/>
        </p:nvCxnSpPr>
        <p:spPr>
          <a:xfrm>
            <a:off x="21116075" y="-2736215"/>
            <a:ext cx="236825" cy="1362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5" name="직선 연결선[R] 1384">
            <a:extLst>
              <a:ext uri="{FF2B5EF4-FFF2-40B4-BE49-F238E27FC236}">
                <a16:creationId xmlns:a16="http://schemas.microsoft.com/office/drawing/2014/main" id="{BBDB75EB-EF70-A6C2-7A94-EDA24FAA3700}"/>
              </a:ext>
            </a:extLst>
          </p:cNvPr>
          <p:cNvCxnSpPr>
            <a:cxnSpLocks/>
            <a:stCxn id="1428" idx="1"/>
          </p:cNvCxnSpPr>
          <p:nvPr/>
        </p:nvCxnSpPr>
        <p:spPr>
          <a:xfrm>
            <a:off x="21116075" y="-2736215"/>
            <a:ext cx="164635" cy="1680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7" name="직선 연결선[R] 1386">
            <a:extLst>
              <a:ext uri="{FF2B5EF4-FFF2-40B4-BE49-F238E27FC236}">
                <a16:creationId xmlns:a16="http://schemas.microsoft.com/office/drawing/2014/main" id="{B5F604D5-2797-3192-E65E-2A883A6520AF}"/>
              </a:ext>
            </a:extLst>
          </p:cNvPr>
          <p:cNvCxnSpPr>
            <a:cxnSpLocks/>
            <a:stCxn id="1436" idx="1"/>
          </p:cNvCxnSpPr>
          <p:nvPr/>
        </p:nvCxnSpPr>
        <p:spPr>
          <a:xfrm flipH="1">
            <a:off x="21838975" y="-3393204"/>
            <a:ext cx="82237" cy="16753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8" name="직선 연결선[R] 1387">
            <a:extLst>
              <a:ext uri="{FF2B5EF4-FFF2-40B4-BE49-F238E27FC236}">
                <a16:creationId xmlns:a16="http://schemas.microsoft.com/office/drawing/2014/main" id="{A4A9169F-C588-FCFC-14C8-49D5EF761691}"/>
              </a:ext>
            </a:extLst>
          </p:cNvPr>
          <p:cNvCxnSpPr>
            <a:cxnSpLocks/>
            <a:stCxn id="1436" idx="1"/>
          </p:cNvCxnSpPr>
          <p:nvPr/>
        </p:nvCxnSpPr>
        <p:spPr>
          <a:xfrm>
            <a:off x="21921212" y="-3393204"/>
            <a:ext cx="639658" cy="15839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0" name="직선 연결선[R] 1389">
            <a:extLst>
              <a:ext uri="{FF2B5EF4-FFF2-40B4-BE49-F238E27FC236}">
                <a16:creationId xmlns:a16="http://schemas.microsoft.com/office/drawing/2014/main" id="{CBFE66EF-2C27-D82D-8AA3-23625ABBA7DD}"/>
              </a:ext>
            </a:extLst>
          </p:cNvPr>
          <p:cNvCxnSpPr>
            <a:cxnSpLocks/>
            <a:stCxn id="1410" idx="1"/>
          </p:cNvCxnSpPr>
          <p:nvPr/>
        </p:nvCxnSpPr>
        <p:spPr>
          <a:xfrm>
            <a:off x="23171414" y="-3411677"/>
            <a:ext cx="309982" cy="15473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1" name="직선 연결선[R] 1390">
            <a:extLst>
              <a:ext uri="{FF2B5EF4-FFF2-40B4-BE49-F238E27FC236}">
                <a16:creationId xmlns:a16="http://schemas.microsoft.com/office/drawing/2014/main" id="{E7CA61E0-56AA-CFE4-3800-DCB7630BFFDD}"/>
              </a:ext>
            </a:extLst>
          </p:cNvPr>
          <p:cNvCxnSpPr>
            <a:cxnSpLocks/>
            <a:stCxn id="1410" idx="1"/>
          </p:cNvCxnSpPr>
          <p:nvPr/>
        </p:nvCxnSpPr>
        <p:spPr>
          <a:xfrm>
            <a:off x="23171414" y="-3411677"/>
            <a:ext cx="719682" cy="1581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2" name="직선 연결선[R] 1391">
            <a:extLst>
              <a:ext uri="{FF2B5EF4-FFF2-40B4-BE49-F238E27FC236}">
                <a16:creationId xmlns:a16="http://schemas.microsoft.com/office/drawing/2014/main" id="{2844195F-62A9-080E-AD64-D548979BB3E6}"/>
              </a:ext>
            </a:extLst>
          </p:cNvPr>
          <p:cNvCxnSpPr>
            <a:cxnSpLocks/>
          </p:cNvCxnSpPr>
          <p:nvPr/>
        </p:nvCxnSpPr>
        <p:spPr>
          <a:xfrm flipH="1">
            <a:off x="21961230" y="-2966812"/>
            <a:ext cx="202999" cy="15789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4" name="직선 연결선[R] 1393">
            <a:extLst>
              <a:ext uri="{FF2B5EF4-FFF2-40B4-BE49-F238E27FC236}">
                <a16:creationId xmlns:a16="http://schemas.microsoft.com/office/drawing/2014/main" id="{3330BF44-E14B-1DEF-2D97-E8BBFF09F23D}"/>
              </a:ext>
            </a:extLst>
          </p:cNvPr>
          <p:cNvCxnSpPr>
            <a:cxnSpLocks/>
          </p:cNvCxnSpPr>
          <p:nvPr/>
        </p:nvCxnSpPr>
        <p:spPr>
          <a:xfrm>
            <a:off x="22164229" y="-2966812"/>
            <a:ext cx="263826" cy="15789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5" name="직선 연결선[R] 1394">
            <a:extLst>
              <a:ext uri="{FF2B5EF4-FFF2-40B4-BE49-F238E27FC236}">
                <a16:creationId xmlns:a16="http://schemas.microsoft.com/office/drawing/2014/main" id="{9F4F9B8B-9FBD-5A33-DC41-B21E43CDCC14}"/>
              </a:ext>
            </a:extLst>
          </p:cNvPr>
          <p:cNvCxnSpPr>
            <a:cxnSpLocks/>
            <a:endCxn id="1258" idx="0"/>
          </p:cNvCxnSpPr>
          <p:nvPr/>
        </p:nvCxnSpPr>
        <p:spPr>
          <a:xfrm>
            <a:off x="21995787" y="-2495174"/>
            <a:ext cx="70963" cy="15525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7" name="직선 연결선[R] 1396">
            <a:extLst>
              <a:ext uri="{FF2B5EF4-FFF2-40B4-BE49-F238E27FC236}">
                <a16:creationId xmlns:a16="http://schemas.microsoft.com/office/drawing/2014/main" id="{46C409EC-C4FE-F847-5133-714E11E629A6}"/>
              </a:ext>
            </a:extLst>
          </p:cNvPr>
          <p:cNvCxnSpPr>
            <a:cxnSpLocks/>
            <a:stCxn id="1419" idx="0"/>
          </p:cNvCxnSpPr>
          <p:nvPr/>
        </p:nvCxnSpPr>
        <p:spPr>
          <a:xfrm>
            <a:off x="22042990" y="-2494439"/>
            <a:ext cx="596463" cy="15517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8" name="직선 연결선[R] 1397">
            <a:extLst>
              <a:ext uri="{FF2B5EF4-FFF2-40B4-BE49-F238E27FC236}">
                <a16:creationId xmlns:a16="http://schemas.microsoft.com/office/drawing/2014/main" id="{7222B512-C168-A346-8959-F6EE1602B53C}"/>
              </a:ext>
            </a:extLst>
          </p:cNvPr>
          <p:cNvCxnSpPr>
            <a:cxnSpLocks/>
          </p:cNvCxnSpPr>
          <p:nvPr/>
        </p:nvCxnSpPr>
        <p:spPr>
          <a:xfrm>
            <a:off x="21929409" y="-3419609"/>
            <a:ext cx="92446" cy="14755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00" name="그룹 1399">
            <a:extLst>
              <a:ext uri="{FF2B5EF4-FFF2-40B4-BE49-F238E27FC236}">
                <a16:creationId xmlns:a16="http://schemas.microsoft.com/office/drawing/2014/main" id="{E1091103-BF7D-5775-FA9F-CA3644F3D440}"/>
              </a:ext>
            </a:extLst>
          </p:cNvPr>
          <p:cNvGrpSpPr/>
          <p:nvPr/>
        </p:nvGrpSpPr>
        <p:grpSpPr>
          <a:xfrm>
            <a:off x="19298538" y="-3679722"/>
            <a:ext cx="5380390" cy="1636932"/>
            <a:chOff x="14948223" y="1046389"/>
            <a:chExt cx="5380390" cy="1345383"/>
          </a:xfrm>
        </p:grpSpPr>
        <p:sp>
          <p:nvSpPr>
            <p:cNvPr id="1401" name="삼각형 1400">
              <a:extLst>
                <a:ext uri="{FF2B5EF4-FFF2-40B4-BE49-F238E27FC236}">
                  <a16:creationId xmlns:a16="http://schemas.microsoft.com/office/drawing/2014/main" id="{EBE03271-5277-7858-6F75-4AE0FAAA5747}"/>
                </a:ext>
              </a:extLst>
            </p:cNvPr>
            <p:cNvSpPr/>
            <p:nvPr/>
          </p:nvSpPr>
          <p:spPr>
            <a:xfrm>
              <a:off x="14948223" y="1048748"/>
              <a:ext cx="2413000" cy="1343024"/>
            </a:xfrm>
            <a:prstGeom prst="triangle">
              <a:avLst>
                <a:gd name="adj" fmla="val 100000"/>
              </a:avLst>
            </a:prstGeom>
            <a:solidFill>
              <a:srgbClr val="D6E1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03" name="삼각형 1402">
              <a:extLst>
                <a:ext uri="{FF2B5EF4-FFF2-40B4-BE49-F238E27FC236}">
                  <a16:creationId xmlns:a16="http://schemas.microsoft.com/office/drawing/2014/main" id="{59F4C7FF-B88D-BAC5-BFB2-A1CA5724E47E}"/>
                </a:ext>
              </a:extLst>
            </p:cNvPr>
            <p:cNvSpPr/>
            <p:nvPr/>
          </p:nvSpPr>
          <p:spPr>
            <a:xfrm rot="10800000">
              <a:off x="17915613" y="1046389"/>
              <a:ext cx="2413000" cy="1343024"/>
            </a:xfrm>
            <a:prstGeom prst="triangle">
              <a:avLst>
                <a:gd name="adj" fmla="val 100000"/>
              </a:avLst>
            </a:prstGeom>
            <a:solidFill>
              <a:srgbClr val="D6E1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04" name="직사각형 1403">
              <a:extLst>
                <a:ext uri="{FF2B5EF4-FFF2-40B4-BE49-F238E27FC236}">
                  <a16:creationId xmlns:a16="http://schemas.microsoft.com/office/drawing/2014/main" id="{45C42789-0FD1-B624-A4DC-6713045A974C}"/>
                </a:ext>
              </a:extLst>
            </p:cNvPr>
            <p:cNvSpPr/>
            <p:nvPr/>
          </p:nvSpPr>
          <p:spPr>
            <a:xfrm>
              <a:off x="17360051" y="1046389"/>
              <a:ext cx="556678" cy="1343024"/>
            </a:xfrm>
            <a:prstGeom prst="rect">
              <a:avLst/>
            </a:prstGeom>
            <a:solidFill>
              <a:srgbClr val="D6E1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406" name="그룹 1405">
            <a:extLst>
              <a:ext uri="{FF2B5EF4-FFF2-40B4-BE49-F238E27FC236}">
                <a16:creationId xmlns:a16="http://schemas.microsoft.com/office/drawing/2014/main" id="{17B0D680-ACF6-3B62-4ACA-F59F22B9D00F}"/>
              </a:ext>
            </a:extLst>
          </p:cNvPr>
          <p:cNvGrpSpPr/>
          <p:nvPr/>
        </p:nvGrpSpPr>
        <p:grpSpPr>
          <a:xfrm>
            <a:off x="22943068" y="-3639773"/>
            <a:ext cx="538328" cy="386522"/>
            <a:chOff x="5336088" y="8746284"/>
            <a:chExt cx="915275" cy="657172"/>
          </a:xfrm>
          <a:scene3d>
            <a:camera prst="isometricOffAxis2Top">
              <a:rot lat="19580457" lon="4145422" rev="18300000"/>
            </a:camera>
            <a:lightRig rig="threePt" dir="t"/>
          </a:scene3d>
        </p:grpSpPr>
        <p:sp>
          <p:nvSpPr>
            <p:cNvPr id="1407" name="모서리가 둥근 직사각형 1406">
              <a:extLst>
                <a:ext uri="{FF2B5EF4-FFF2-40B4-BE49-F238E27FC236}">
                  <a16:creationId xmlns:a16="http://schemas.microsoft.com/office/drawing/2014/main" id="{5E36976C-21EC-9038-5A2D-4537016ED3CE}"/>
                </a:ext>
              </a:extLst>
            </p:cNvPr>
            <p:cNvSpPr/>
            <p:nvPr/>
          </p:nvSpPr>
          <p:spPr>
            <a:xfrm>
              <a:off x="5336088" y="8746284"/>
              <a:ext cx="915275" cy="657172"/>
            </a:xfrm>
            <a:prstGeom prst="roundRect">
              <a:avLst>
                <a:gd name="adj" fmla="val 5772"/>
              </a:avLst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09" name="삼각형 1408">
              <a:extLst>
                <a:ext uri="{FF2B5EF4-FFF2-40B4-BE49-F238E27FC236}">
                  <a16:creationId xmlns:a16="http://schemas.microsoft.com/office/drawing/2014/main" id="{6D1F3225-F66D-8204-894E-1B6223ADFA64}"/>
                </a:ext>
              </a:extLst>
            </p:cNvPr>
            <p:cNvSpPr/>
            <p:nvPr/>
          </p:nvSpPr>
          <p:spPr>
            <a:xfrm>
              <a:off x="5389973" y="9021003"/>
              <a:ext cx="446647" cy="293014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10" name="삼각형 1409">
              <a:extLst>
                <a:ext uri="{FF2B5EF4-FFF2-40B4-BE49-F238E27FC236}">
                  <a16:creationId xmlns:a16="http://schemas.microsoft.com/office/drawing/2014/main" id="{16502C3D-DFBD-D955-FF0D-4B01798FE7F7}"/>
                </a:ext>
              </a:extLst>
            </p:cNvPr>
            <p:cNvSpPr/>
            <p:nvPr/>
          </p:nvSpPr>
          <p:spPr>
            <a:xfrm>
              <a:off x="5579443" y="8954179"/>
              <a:ext cx="579528" cy="359838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412" name="그룹 1411">
            <a:extLst>
              <a:ext uri="{FF2B5EF4-FFF2-40B4-BE49-F238E27FC236}">
                <a16:creationId xmlns:a16="http://schemas.microsoft.com/office/drawing/2014/main" id="{95E71ED6-351A-41BB-075D-D3B7E78CD4CB}"/>
              </a:ext>
            </a:extLst>
          </p:cNvPr>
          <p:cNvGrpSpPr/>
          <p:nvPr/>
        </p:nvGrpSpPr>
        <p:grpSpPr>
          <a:xfrm>
            <a:off x="21703944" y="-2795415"/>
            <a:ext cx="680968" cy="468032"/>
            <a:chOff x="5393971" y="4966805"/>
            <a:chExt cx="651294" cy="447637"/>
          </a:xfrm>
          <a:scene3d>
            <a:camera prst="isometricOffAxis1Top">
              <a:rot lat="19560000" lon="4140000" rev="18300000"/>
            </a:camera>
            <a:lightRig rig="threePt" dir="t"/>
          </a:scene3d>
        </p:grpSpPr>
        <p:sp>
          <p:nvSpPr>
            <p:cNvPr id="1413" name="양쪽 모서리가 둥근 사각형 1412">
              <a:extLst>
                <a:ext uri="{FF2B5EF4-FFF2-40B4-BE49-F238E27FC236}">
                  <a16:creationId xmlns:a16="http://schemas.microsoft.com/office/drawing/2014/main" id="{000BB76A-6D58-01E7-926B-5DBB15C6CA59}"/>
                </a:ext>
              </a:extLst>
            </p:cNvPr>
            <p:cNvSpPr/>
            <p:nvPr/>
          </p:nvSpPr>
          <p:spPr>
            <a:xfrm>
              <a:off x="5393971" y="4966805"/>
              <a:ext cx="651294" cy="447637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15" name="직사각형 1414">
              <a:extLst>
                <a:ext uri="{FF2B5EF4-FFF2-40B4-BE49-F238E27FC236}">
                  <a16:creationId xmlns:a16="http://schemas.microsoft.com/office/drawing/2014/main" id="{6608B80D-1A15-FB55-3282-573E732AE482}"/>
                </a:ext>
              </a:extLst>
            </p:cNvPr>
            <p:cNvSpPr/>
            <p:nvPr/>
          </p:nvSpPr>
          <p:spPr>
            <a:xfrm>
              <a:off x="5434702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16" name="직사각형 1415">
              <a:extLst>
                <a:ext uri="{FF2B5EF4-FFF2-40B4-BE49-F238E27FC236}">
                  <a16:creationId xmlns:a16="http://schemas.microsoft.com/office/drawing/2014/main" id="{5D483F68-ACD4-E39C-92E9-591CFB5BE6A9}"/>
                </a:ext>
              </a:extLst>
            </p:cNvPr>
            <p:cNvSpPr/>
            <p:nvPr/>
          </p:nvSpPr>
          <p:spPr>
            <a:xfrm>
              <a:off x="5631978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17" name="직사각형 1416">
              <a:extLst>
                <a:ext uri="{FF2B5EF4-FFF2-40B4-BE49-F238E27FC236}">
                  <a16:creationId xmlns:a16="http://schemas.microsoft.com/office/drawing/2014/main" id="{1736B9C3-B028-C2EF-2080-208C18CA77A4}"/>
                </a:ext>
              </a:extLst>
            </p:cNvPr>
            <p:cNvSpPr/>
            <p:nvPr/>
          </p:nvSpPr>
          <p:spPr>
            <a:xfrm>
              <a:off x="5831870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18" name="직사각형 1417">
              <a:extLst>
                <a:ext uri="{FF2B5EF4-FFF2-40B4-BE49-F238E27FC236}">
                  <a16:creationId xmlns:a16="http://schemas.microsoft.com/office/drawing/2014/main" id="{0794FA23-E309-6606-A89C-6D55BF9A6C02}"/>
                </a:ext>
              </a:extLst>
            </p:cNvPr>
            <p:cNvSpPr/>
            <p:nvPr/>
          </p:nvSpPr>
          <p:spPr>
            <a:xfrm>
              <a:off x="5434702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19" name="직사각형 1418">
              <a:extLst>
                <a:ext uri="{FF2B5EF4-FFF2-40B4-BE49-F238E27FC236}">
                  <a16:creationId xmlns:a16="http://schemas.microsoft.com/office/drawing/2014/main" id="{76D7AB70-47BA-601E-E9BF-78E6CEF7AF84}"/>
                </a:ext>
              </a:extLst>
            </p:cNvPr>
            <p:cNvSpPr/>
            <p:nvPr/>
          </p:nvSpPr>
          <p:spPr>
            <a:xfrm>
              <a:off x="5631978" y="5254666"/>
              <a:ext cx="172529" cy="117518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20" name="직사각형 1419">
              <a:extLst>
                <a:ext uri="{FF2B5EF4-FFF2-40B4-BE49-F238E27FC236}">
                  <a16:creationId xmlns:a16="http://schemas.microsoft.com/office/drawing/2014/main" id="{DDE3831F-27A6-C675-AA9B-716605B1FBE9}"/>
                </a:ext>
              </a:extLst>
            </p:cNvPr>
            <p:cNvSpPr/>
            <p:nvPr/>
          </p:nvSpPr>
          <p:spPr>
            <a:xfrm>
              <a:off x="5831870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421" name="그룹 1420">
            <a:extLst>
              <a:ext uri="{FF2B5EF4-FFF2-40B4-BE49-F238E27FC236}">
                <a16:creationId xmlns:a16="http://schemas.microsoft.com/office/drawing/2014/main" id="{D50D3987-7C1D-BA37-5D77-E9F1488E98C8}"/>
              </a:ext>
            </a:extLst>
          </p:cNvPr>
          <p:cNvGrpSpPr/>
          <p:nvPr/>
        </p:nvGrpSpPr>
        <p:grpSpPr>
          <a:xfrm>
            <a:off x="21899536" y="-3222669"/>
            <a:ext cx="529386" cy="479281"/>
            <a:chOff x="1362075" y="-445560"/>
            <a:chExt cx="487373" cy="441244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422" name="모서리가 둥근 직사각형 1421">
              <a:extLst>
                <a:ext uri="{FF2B5EF4-FFF2-40B4-BE49-F238E27FC236}">
                  <a16:creationId xmlns:a16="http://schemas.microsoft.com/office/drawing/2014/main" id="{5F7E84E9-5D67-D306-C2B3-77DD825B6EDB}"/>
                </a:ext>
              </a:extLst>
            </p:cNvPr>
            <p:cNvSpPr/>
            <p:nvPr/>
          </p:nvSpPr>
          <p:spPr>
            <a:xfrm>
              <a:off x="1362075" y="-445560"/>
              <a:ext cx="487373" cy="441244"/>
            </a:xfrm>
            <a:prstGeom prst="roundRect">
              <a:avLst/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423" name="직선 연결선[R] 1422">
              <a:extLst>
                <a:ext uri="{FF2B5EF4-FFF2-40B4-BE49-F238E27FC236}">
                  <a16:creationId xmlns:a16="http://schemas.microsoft.com/office/drawing/2014/main" id="{7004D223-FD8A-B2FF-202D-ADD5E8392F40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4" name="직선 연결선[R] 1423">
              <a:extLst>
                <a:ext uri="{FF2B5EF4-FFF2-40B4-BE49-F238E27FC236}">
                  <a16:creationId xmlns:a16="http://schemas.microsoft.com/office/drawing/2014/main" id="{FC5F8EB8-81BC-C282-AC3E-9BF242B0126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5" name="그룹 1424">
            <a:extLst>
              <a:ext uri="{FF2B5EF4-FFF2-40B4-BE49-F238E27FC236}">
                <a16:creationId xmlns:a16="http://schemas.microsoft.com/office/drawing/2014/main" id="{F88BC9A2-2FA2-C336-6962-E21F48378A84}"/>
              </a:ext>
            </a:extLst>
          </p:cNvPr>
          <p:cNvGrpSpPr/>
          <p:nvPr/>
        </p:nvGrpSpPr>
        <p:grpSpPr>
          <a:xfrm>
            <a:off x="20851022" y="-3000980"/>
            <a:ext cx="624867" cy="448658"/>
            <a:chOff x="5336088" y="8746284"/>
            <a:chExt cx="915275" cy="657172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426" name="모서리가 둥근 직사각형 1425">
              <a:extLst>
                <a:ext uri="{FF2B5EF4-FFF2-40B4-BE49-F238E27FC236}">
                  <a16:creationId xmlns:a16="http://schemas.microsoft.com/office/drawing/2014/main" id="{99F060BB-1229-1570-5D1E-3D7A6603DEFF}"/>
                </a:ext>
              </a:extLst>
            </p:cNvPr>
            <p:cNvSpPr/>
            <p:nvPr/>
          </p:nvSpPr>
          <p:spPr>
            <a:xfrm>
              <a:off x="5336088" y="8746284"/>
              <a:ext cx="915275" cy="657172"/>
            </a:xfrm>
            <a:prstGeom prst="roundRect">
              <a:avLst>
                <a:gd name="adj" fmla="val 5772"/>
              </a:avLst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27" name="삼각형 1426">
              <a:extLst>
                <a:ext uri="{FF2B5EF4-FFF2-40B4-BE49-F238E27FC236}">
                  <a16:creationId xmlns:a16="http://schemas.microsoft.com/office/drawing/2014/main" id="{56DB4A35-BA6E-DE8F-B570-9F3CC771682C}"/>
                </a:ext>
              </a:extLst>
            </p:cNvPr>
            <p:cNvSpPr/>
            <p:nvPr/>
          </p:nvSpPr>
          <p:spPr>
            <a:xfrm>
              <a:off x="5389973" y="9021003"/>
              <a:ext cx="446647" cy="293014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28" name="삼각형 1427">
              <a:extLst>
                <a:ext uri="{FF2B5EF4-FFF2-40B4-BE49-F238E27FC236}">
                  <a16:creationId xmlns:a16="http://schemas.microsoft.com/office/drawing/2014/main" id="{E234572B-FF09-B8CE-771D-D122A235F9CE}"/>
                </a:ext>
              </a:extLst>
            </p:cNvPr>
            <p:cNvSpPr/>
            <p:nvPr/>
          </p:nvSpPr>
          <p:spPr>
            <a:xfrm>
              <a:off x="5579443" y="8954179"/>
              <a:ext cx="579528" cy="359838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29" name="타원 1428">
              <a:extLst>
                <a:ext uri="{FF2B5EF4-FFF2-40B4-BE49-F238E27FC236}">
                  <a16:creationId xmlns:a16="http://schemas.microsoft.com/office/drawing/2014/main" id="{0B79D5DA-582D-7033-7201-B7B46061F989}"/>
                </a:ext>
              </a:extLst>
            </p:cNvPr>
            <p:cNvSpPr/>
            <p:nvPr/>
          </p:nvSpPr>
          <p:spPr>
            <a:xfrm>
              <a:off x="5424157" y="8838854"/>
              <a:ext cx="185419" cy="185419"/>
            </a:xfrm>
            <a:prstGeom prst="ellips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430" name="그룹 1429">
            <a:extLst>
              <a:ext uri="{FF2B5EF4-FFF2-40B4-BE49-F238E27FC236}">
                <a16:creationId xmlns:a16="http://schemas.microsoft.com/office/drawing/2014/main" id="{65A6FC8C-DE53-FE1F-29E4-3F2E4C9F7A75}"/>
              </a:ext>
            </a:extLst>
          </p:cNvPr>
          <p:cNvGrpSpPr/>
          <p:nvPr/>
        </p:nvGrpSpPr>
        <p:grpSpPr>
          <a:xfrm>
            <a:off x="21687911" y="-3742943"/>
            <a:ext cx="638424" cy="579363"/>
            <a:chOff x="5393974" y="4956640"/>
            <a:chExt cx="651294" cy="591043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431" name="양쪽 모서리가 둥근 사각형 1430">
              <a:extLst>
                <a:ext uri="{FF2B5EF4-FFF2-40B4-BE49-F238E27FC236}">
                  <a16:creationId xmlns:a16="http://schemas.microsoft.com/office/drawing/2014/main" id="{32E99350-73F7-B90F-E53F-A34179A7E08E}"/>
                </a:ext>
              </a:extLst>
            </p:cNvPr>
            <p:cNvSpPr/>
            <p:nvPr/>
          </p:nvSpPr>
          <p:spPr>
            <a:xfrm>
              <a:off x="5393974" y="4956640"/>
              <a:ext cx="651294" cy="591043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32" name="직사각형 1431">
              <a:extLst>
                <a:ext uri="{FF2B5EF4-FFF2-40B4-BE49-F238E27FC236}">
                  <a16:creationId xmlns:a16="http://schemas.microsoft.com/office/drawing/2014/main" id="{556AFE26-F485-D3CD-0437-F1E9A2CF8FEA}"/>
                </a:ext>
              </a:extLst>
            </p:cNvPr>
            <p:cNvSpPr/>
            <p:nvPr/>
          </p:nvSpPr>
          <p:spPr>
            <a:xfrm>
              <a:off x="5434702" y="5110289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33" name="직사각형 1432">
              <a:extLst>
                <a:ext uri="{FF2B5EF4-FFF2-40B4-BE49-F238E27FC236}">
                  <a16:creationId xmlns:a16="http://schemas.microsoft.com/office/drawing/2014/main" id="{5E3FB4E6-0E35-FBD5-F514-8A72C69EA8C0}"/>
                </a:ext>
              </a:extLst>
            </p:cNvPr>
            <p:cNvSpPr/>
            <p:nvPr/>
          </p:nvSpPr>
          <p:spPr>
            <a:xfrm>
              <a:off x="5631978" y="5110289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34" name="직사각형 1433">
              <a:extLst>
                <a:ext uri="{FF2B5EF4-FFF2-40B4-BE49-F238E27FC236}">
                  <a16:creationId xmlns:a16="http://schemas.microsoft.com/office/drawing/2014/main" id="{BF9E9C84-06F5-738E-3B7B-FCD225338188}"/>
                </a:ext>
              </a:extLst>
            </p:cNvPr>
            <p:cNvSpPr/>
            <p:nvPr/>
          </p:nvSpPr>
          <p:spPr>
            <a:xfrm>
              <a:off x="5831870" y="5110289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35" name="직사각형 1434">
              <a:extLst>
                <a:ext uri="{FF2B5EF4-FFF2-40B4-BE49-F238E27FC236}">
                  <a16:creationId xmlns:a16="http://schemas.microsoft.com/office/drawing/2014/main" id="{ABA75B3E-11FA-AE61-70BD-55EDB1E075C5}"/>
                </a:ext>
              </a:extLst>
            </p:cNvPr>
            <p:cNvSpPr/>
            <p:nvPr/>
          </p:nvSpPr>
          <p:spPr>
            <a:xfrm>
              <a:off x="5434702" y="5254670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36" name="직사각형 1435">
              <a:extLst>
                <a:ext uri="{FF2B5EF4-FFF2-40B4-BE49-F238E27FC236}">
                  <a16:creationId xmlns:a16="http://schemas.microsoft.com/office/drawing/2014/main" id="{46E1E90B-394B-B944-3832-341F861EF0B5}"/>
                </a:ext>
              </a:extLst>
            </p:cNvPr>
            <p:cNvSpPr/>
            <p:nvPr/>
          </p:nvSpPr>
          <p:spPr>
            <a:xfrm>
              <a:off x="5631978" y="5254670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37" name="직사각형 1436">
              <a:extLst>
                <a:ext uri="{FF2B5EF4-FFF2-40B4-BE49-F238E27FC236}">
                  <a16:creationId xmlns:a16="http://schemas.microsoft.com/office/drawing/2014/main" id="{14EECA22-0D8C-EAAA-7C43-6D12664CADDD}"/>
                </a:ext>
              </a:extLst>
            </p:cNvPr>
            <p:cNvSpPr/>
            <p:nvPr/>
          </p:nvSpPr>
          <p:spPr>
            <a:xfrm>
              <a:off x="5831870" y="5254670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38" name="직사각형 1437">
              <a:extLst>
                <a:ext uri="{FF2B5EF4-FFF2-40B4-BE49-F238E27FC236}">
                  <a16:creationId xmlns:a16="http://schemas.microsoft.com/office/drawing/2014/main" id="{D84585A7-FF5E-2007-1EF7-E01F9394069F}"/>
                </a:ext>
              </a:extLst>
            </p:cNvPr>
            <p:cNvSpPr/>
            <p:nvPr/>
          </p:nvSpPr>
          <p:spPr>
            <a:xfrm>
              <a:off x="5434702" y="5395496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39" name="직사각형 1438">
              <a:extLst>
                <a:ext uri="{FF2B5EF4-FFF2-40B4-BE49-F238E27FC236}">
                  <a16:creationId xmlns:a16="http://schemas.microsoft.com/office/drawing/2014/main" id="{6C29CDB8-4D26-C8E9-D954-F89C4FBDC65D}"/>
                </a:ext>
              </a:extLst>
            </p:cNvPr>
            <p:cNvSpPr/>
            <p:nvPr/>
          </p:nvSpPr>
          <p:spPr>
            <a:xfrm>
              <a:off x="5631978" y="5395496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40" name="직사각형 1439">
              <a:extLst>
                <a:ext uri="{FF2B5EF4-FFF2-40B4-BE49-F238E27FC236}">
                  <a16:creationId xmlns:a16="http://schemas.microsoft.com/office/drawing/2014/main" id="{0C5B3DB2-EFBB-543F-0305-126E297465B4}"/>
                </a:ext>
              </a:extLst>
            </p:cNvPr>
            <p:cNvSpPr/>
            <p:nvPr/>
          </p:nvSpPr>
          <p:spPr>
            <a:xfrm>
              <a:off x="5831870" y="5395496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441" name="그룹 1440">
            <a:extLst>
              <a:ext uri="{FF2B5EF4-FFF2-40B4-BE49-F238E27FC236}">
                <a16:creationId xmlns:a16="http://schemas.microsoft.com/office/drawing/2014/main" id="{A28D567E-7104-601F-1A75-C6C4440B35B7}"/>
              </a:ext>
            </a:extLst>
          </p:cNvPr>
          <p:cNvGrpSpPr/>
          <p:nvPr/>
        </p:nvGrpSpPr>
        <p:grpSpPr>
          <a:xfrm>
            <a:off x="20521383" y="-2597827"/>
            <a:ext cx="589332" cy="653797"/>
            <a:chOff x="1362075" y="-417293"/>
            <a:chExt cx="487373" cy="540685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442" name="모서리가 둥근 직사각형 1441">
              <a:extLst>
                <a:ext uri="{FF2B5EF4-FFF2-40B4-BE49-F238E27FC236}">
                  <a16:creationId xmlns:a16="http://schemas.microsoft.com/office/drawing/2014/main" id="{93242709-AC93-DB80-9B14-2D5CD527DBB5}"/>
                </a:ext>
              </a:extLst>
            </p:cNvPr>
            <p:cNvSpPr/>
            <p:nvPr/>
          </p:nvSpPr>
          <p:spPr>
            <a:xfrm>
              <a:off x="1362075" y="-417293"/>
              <a:ext cx="487373" cy="540685"/>
            </a:xfrm>
            <a:prstGeom prst="roundRect">
              <a:avLst/>
            </a:prstGeom>
            <a:solidFill>
              <a:srgbClr val="B9D3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443" name="직선 연결선[R] 1442">
              <a:extLst>
                <a:ext uri="{FF2B5EF4-FFF2-40B4-BE49-F238E27FC236}">
                  <a16:creationId xmlns:a16="http://schemas.microsoft.com/office/drawing/2014/main" id="{B84020A6-6D91-1C5A-8C1D-44BCFC67AEE0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0" name="직선 연결선[R] 1449">
              <a:extLst>
                <a:ext uri="{FF2B5EF4-FFF2-40B4-BE49-F238E27FC236}">
                  <a16:creationId xmlns:a16="http://schemas.microsoft.com/office/drawing/2014/main" id="{038DAB9C-3C11-5A63-B962-5F8D00E0609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1" name="직선 연결선[R] 1450">
              <a:extLst>
                <a:ext uri="{FF2B5EF4-FFF2-40B4-BE49-F238E27FC236}">
                  <a16:creationId xmlns:a16="http://schemas.microsoft.com/office/drawing/2014/main" id="{50AE63C8-D2BF-5AD8-17CB-688D584EFF9D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2" name="직선 연결선[R] 1451">
            <a:extLst>
              <a:ext uri="{FF2B5EF4-FFF2-40B4-BE49-F238E27FC236}">
                <a16:creationId xmlns:a16="http://schemas.microsoft.com/office/drawing/2014/main" id="{857EFE83-DFA6-6588-A23F-5BC3D8874886}"/>
              </a:ext>
            </a:extLst>
          </p:cNvPr>
          <p:cNvCxnSpPr>
            <a:cxnSpLocks/>
          </p:cNvCxnSpPr>
          <p:nvPr/>
        </p:nvCxnSpPr>
        <p:spPr>
          <a:xfrm flipV="1">
            <a:off x="22320627" y="-3334910"/>
            <a:ext cx="703356" cy="219456"/>
          </a:xfrm>
          <a:prstGeom prst="line">
            <a:avLst/>
          </a:prstGeom>
          <a:ln w="19050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3" name="직선 연결선[R] 1452">
            <a:extLst>
              <a:ext uri="{FF2B5EF4-FFF2-40B4-BE49-F238E27FC236}">
                <a16:creationId xmlns:a16="http://schemas.microsoft.com/office/drawing/2014/main" id="{236FC4B4-A9D3-DD85-B5E4-317509BA0A1D}"/>
              </a:ext>
            </a:extLst>
          </p:cNvPr>
          <p:cNvCxnSpPr>
            <a:cxnSpLocks/>
          </p:cNvCxnSpPr>
          <p:nvPr/>
        </p:nvCxnSpPr>
        <p:spPr>
          <a:xfrm flipH="1" flipV="1">
            <a:off x="21802417" y="-3302881"/>
            <a:ext cx="522310" cy="187427"/>
          </a:xfrm>
          <a:prstGeom prst="line">
            <a:avLst/>
          </a:prstGeom>
          <a:ln w="19050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4" name="직선 연결선[R] 1453">
            <a:extLst>
              <a:ext uri="{FF2B5EF4-FFF2-40B4-BE49-F238E27FC236}">
                <a16:creationId xmlns:a16="http://schemas.microsoft.com/office/drawing/2014/main" id="{0F2EE0FA-F557-2891-6602-4BDA0420BD3A}"/>
              </a:ext>
            </a:extLst>
          </p:cNvPr>
          <p:cNvCxnSpPr>
            <a:cxnSpLocks/>
          </p:cNvCxnSpPr>
          <p:nvPr/>
        </p:nvCxnSpPr>
        <p:spPr>
          <a:xfrm flipH="1">
            <a:off x="21361122" y="-3015309"/>
            <a:ext cx="676574" cy="241359"/>
          </a:xfrm>
          <a:prstGeom prst="line">
            <a:avLst/>
          </a:prstGeom>
          <a:ln w="19050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5" name="직선 연결선[R] 1454">
            <a:extLst>
              <a:ext uri="{FF2B5EF4-FFF2-40B4-BE49-F238E27FC236}">
                <a16:creationId xmlns:a16="http://schemas.microsoft.com/office/drawing/2014/main" id="{73498DFF-D2F4-F96B-36C9-E4103060E7DC}"/>
              </a:ext>
            </a:extLst>
          </p:cNvPr>
          <p:cNvCxnSpPr>
            <a:cxnSpLocks/>
          </p:cNvCxnSpPr>
          <p:nvPr/>
        </p:nvCxnSpPr>
        <p:spPr>
          <a:xfrm flipH="1">
            <a:off x="22004892" y="-2876434"/>
            <a:ext cx="132117" cy="229625"/>
          </a:xfrm>
          <a:prstGeom prst="line">
            <a:avLst/>
          </a:prstGeom>
          <a:ln w="19050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6" name="직선 연결선[R] 1455">
            <a:extLst>
              <a:ext uri="{FF2B5EF4-FFF2-40B4-BE49-F238E27FC236}">
                <a16:creationId xmlns:a16="http://schemas.microsoft.com/office/drawing/2014/main" id="{C8CC8E5C-A6AA-9D05-4AD6-0E844FF483BC}"/>
              </a:ext>
            </a:extLst>
          </p:cNvPr>
          <p:cNvCxnSpPr>
            <a:cxnSpLocks/>
          </p:cNvCxnSpPr>
          <p:nvPr/>
        </p:nvCxnSpPr>
        <p:spPr>
          <a:xfrm>
            <a:off x="21336519" y="-2773950"/>
            <a:ext cx="676574" cy="114839"/>
          </a:xfrm>
          <a:prstGeom prst="line">
            <a:avLst/>
          </a:prstGeom>
          <a:ln w="19050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7" name="직선 연결선[R] 1456">
            <a:extLst>
              <a:ext uri="{FF2B5EF4-FFF2-40B4-BE49-F238E27FC236}">
                <a16:creationId xmlns:a16="http://schemas.microsoft.com/office/drawing/2014/main" id="{550623ED-A7D5-0B92-BF82-5E285753AAB8}"/>
              </a:ext>
            </a:extLst>
          </p:cNvPr>
          <p:cNvCxnSpPr>
            <a:cxnSpLocks/>
          </p:cNvCxnSpPr>
          <p:nvPr/>
        </p:nvCxnSpPr>
        <p:spPr>
          <a:xfrm flipH="1">
            <a:off x="20946503" y="-2433586"/>
            <a:ext cx="939476" cy="211668"/>
          </a:xfrm>
          <a:prstGeom prst="line">
            <a:avLst/>
          </a:prstGeom>
          <a:ln w="19050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63" name="그룹 1462">
            <a:extLst>
              <a:ext uri="{FF2B5EF4-FFF2-40B4-BE49-F238E27FC236}">
                <a16:creationId xmlns:a16="http://schemas.microsoft.com/office/drawing/2014/main" id="{9DBEDC0A-3D5A-E06A-6977-66829C1F95ED}"/>
              </a:ext>
            </a:extLst>
          </p:cNvPr>
          <p:cNvGrpSpPr/>
          <p:nvPr/>
        </p:nvGrpSpPr>
        <p:grpSpPr>
          <a:xfrm>
            <a:off x="16121178" y="5766651"/>
            <a:ext cx="419545" cy="358593"/>
            <a:chOff x="6527891" y="3650631"/>
            <a:chExt cx="572212" cy="489081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464" name="모서리가 둥근 직사각형 1463">
              <a:extLst>
                <a:ext uri="{FF2B5EF4-FFF2-40B4-BE49-F238E27FC236}">
                  <a16:creationId xmlns:a16="http://schemas.microsoft.com/office/drawing/2014/main" id="{A6513796-F8F2-4B88-14C9-86356915C561}"/>
                </a:ext>
              </a:extLst>
            </p:cNvPr>
            <p:cNvSpPr/>
            <p:nvPr/>
          </p:nvSpPr>
          <p:spPr>
            <a:xfrm>
              <a:off x="6527891" y="3650631"/>
              <a:ext cx="572212" cy="489081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65" name="삼각형 1464">
              <a:extLst>
                <a:ext uri="{FF2B5EF4-FFF2-40B4-BE49-F238E27FC236}">
                  <a16:creationId xmlns:a16="http://schemas.microsoft.com/office/drawing/2014/main" id="{56418FFA-C24C-3214-C9A6-96B1E9F17DED}"/>
                </a:ext>
              </a:extLst>
            </p:cNvPr>
            <p:cNvSpPr/>
            <p:nvPr/>
          </p:nvSpPr>
          <p:spPr>
            <a:xfrm>
              <a:off x="6581776" y="3757259"/>
              <a:ext cx="446647" cy="29301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466" name="그룹 1465">
            <a:extLst>
              <a:ext uri="{FF2B5EF4-FFF2-40B4-BE49-F238E27FC236}">
                <a16:creationId xmlns:a16="http://schemas.microsoft.com/office/drawing/2014/main" id="{25558485-0250-BE6C-254A-564031A07AFD}"/>
              </a:ext>
            </a:extLst>
          </p:cNvPr>
          <p:cNvGrpSpPr/>
          <p:nvPr/>
        </p:nvGrpSpPr>
        <p:grpSpPr>
          <a:xfrm>
            <a:off x="15695263" y="5758093"/>
            <a:ext cx="480127" cy="385986"/>
            <a:chOff x="7202443" y="3569447"/>
            <a:chExt cx="709352" cy="570265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467" name="모서리가 둥근 직사각형 1466">
              <a:extLst>
                <a:ext uri="{FF2B5EF4-FFF2-40B4-BE49-F238E27FC236}">
                  <a16:creationId xmlns:a16="http://schemas.microsoft.com/office/drawing/2014/main" id="{3682C00B-B27D-7AD2-9A21-8D0F1023CD8C}"/>
                </a:ext>
              </a:extLst>
            </p:cNvPr>
            <p:cNvSpPr/>
            <p:nvPr/>
          </p:nvSpPr>
          <p:spPr>
            <a:xfrm>
              <a:off x="7202443" y="3569447"/>
              <a:ext cx="709352" cy="570265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68" name="삼각형 1467">
              <a:extLst>
                <a:ext uri="{FF2B5EF4-FFF2-40B4-BE49-F238E27FC236}">
                  <a16:creationId xmlns:a16="http://schemas.microsoft.com/office/drawing/2014/main" id="{86E04E55-C1A7-E829-44C0-C218FCD2B5EC}"/>
                </a:ext>
              </a:extLst>
            </p:cNvPr>
            <p:cNvSpPr/>
            <p:nvPr/>
          </p:nvSpPr>
          <p:spPr>
            <a:xfrm>
              <a:off x="7246418" y="3690435"/>
              <a:ext cx="579528" cy="35983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476" name="직선 연결선[R] 1475">
            <a:extLst>
              <a:ext uri="{FF2B5EF4-FFF2-40B4-BE49-F238E27FC236}">
                <a16:creationId xmlns:a16="http://schemas.microsoft.com/office/drawing/2014/main" id="{D8551D86-1437-7B19-F961-87FEB9B24800}"/>
              </a:ext>
            </a:extLst>
          </p:cNvPr>
          <p:cNvCxnSpPr>
            <a:cxnSpLocks/>
            <a:stCxn id="1482" idx="1"/>
          </p:cNvCxnSpPr>
          <p:nvPr/>
        </p:nvCxnSpPr>
        <p:spPr>
          <a:xfrm>
            <a:off x="15513786" y="4342291"/>
            <a:ext cx="309982" cy="1547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7" name="직선 연결선[R] 1476">
            <a:extLst>
              <a:ext uri="{FF2B5EF4-FFF2-40B4-BE49-F238E27FC236}">
                <a16:creationId xmlns:a16="http://schemas.microsoft.com/office/drawing/2014/main" id="{90B02D76-32CF-24F4-17FF-9DF6C00CF3E8}"/>
              </a:ext>
            </a:extLst>
          </p:cNvPr>
          <p:cNvCxnSpPr>
            <a:cxnSpLocks/>
            <a:stCxn id="1482" idx="1"/>
          </p:cNvCxnSpPr>
          <p:nvPr/>
        </p:nvCxnSpPr>
        <p:spPr>
          <a:xfrm>
            <a:off x="15513786" y="4342291"/>
            <a:ext cx="719682" cy="158107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79" name="그룹 1478">
            <a:extLst>
              <a:ext uri="{FF2B5EF4-FFF2-40B4-BE49-F238E27FC236}">
                <a16:creationId xmlns:a16="http://schemas.microsoft.com/office/drawing/2014/main" id="{7A993BC0-D26B-7921-4F61-CF8DB65D4F2B}"/>
              </a:ext>
            </a:extLst>
          </p:cNvPr>
          <p:cNvGrpSpPr/>
          <p:nvPr/>
        </p:nvGrpSpPr>
        <p:grpSpPr>
          <a:xfrm>
            <a:off x="15285440" y="4114195"/>
            <a:ext cx="538328" cy="386522"/>
            <a:chOff x="5336088" y="8746284"/>
            <a:chExt cx="915275" cy="657172"/>
          </a:xfrm>
          <a:scene3d>
            <a:camera prst="isometricOffAxis2Top">
              <a:rot lat="19580457" lon="4145422" rev="18300000"/>
            </a:camera>
            <a:lightRig rig="threePt" dir="t"/>
          </a:scene3d>
        </p:grpSpPr>
        <p:sp>
          <p:nvSpPr>
            <p:cNvPr id="1480" name="모서리가 둥근 직사각형 1479">
              <a:extLst>
                <a:ext uri="{FF2B5EF4-FFF2-40B4-BE49-F238E27FC236}">
                  <a16:creationId xmlns:a16="http://schemas.microsoft.com/office/drawing/2014/main" id="{73D25E66-89F9-79A4-5933-289561A43AD3}"/>
                </a:ext>
              </a:extLst>
            </p:cNvPr>
            <p:cNvSpPr/>
            <p:nvPr/>
          </p:nvSpPr>
          <p:spPr>
            <a:xfrm>
              <a:off x="5336088" y="8746284"/>
              <a:ext cx="915275" cy="657172"/>
            </a:xfrm>
            <a:prstGeom prst="roundRect">
              <a:avLst>
                <a:gd name="adj" fmla="val 5772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81" name="삼각형 1480">
              <a:extLst>
                <a:ext uri="{FF2B5EF4-FFF2-40B4-BE49-F238E27FC236}">
                  <a16:creationId xmlns:a16="http://schemas.microsoft.com/office/drawing/2014/main" id="{DCF3CF89-657A-3879-2FF9-3DF853F6E0A3}"/>
                </a:ext>
              </a:extLst>
            </p:cNvPr>
            <p:cNvSpPr/>
            <p:nvPr/>
          </p:nvSpPr>
          <p:spPr>
            <a:xfrm>
              <a:off x="5389973" y="9021003"/>
              <a:ext cx="446647" cy="29301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82" name="삼각형 1481">
              <a:extLst>
                <a:ext uri="{FF2B5EF4-FFF2-40B4-BE49-F238E27FC236}">
                  <a16:creationId xmlns:a16="http://schemas.microsoft.com/office/drawing/2014/main" id="{4C7517AE-6D14-DA73-7E90-35B44F5999F8}"/>
                </a:ext>
              </a:extLst>
            </p:cNvPr>
            <p:cNvSpPr/>
            <p:nvPr/>
          </p:nvSpPr>
          <p:spPr>
            <a:xfrm>
              <a:off x="5579443" y="8954179"/>
              <a:ext cx="579528" cy="35983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495" name="그룹 1494">
            <a:extLst>
              <a:ext uri="{FF2B5EF4-FFF2-40B4-BE49-F238E27FC236}">
                <a16:creationId xmlns:a16="http://schemas.microsoft.com/office/drawing/2014/main" id="{38E84FC0-744C-ECE0-D89E-CEBA69E9BDA5}"/>
              </a:ext>
            </a:extLst>
          </p:cNvPr>
          <p:cNvGrpSpPr/>
          <p:nvPr/>
        </p:nvGrpSpPr>
        <p:grpSpPr>
          <a:xfrm>
            <a:off x="14030283" y="4011025"/>
            <a:ext cx="638424" cy="579363"/>
            <a:chOff x="5393974" y="4956640"/>
            <a:chExt cx="651294" cy="591043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496" name="양쪽 모서리가 둥근 사각형 1495">
              <a:extLst>
                <a:ext uri="{FF2B5EF4-FFF2-40B4-BE49-F238E27FC236}">
                  <a16:creationId xmlns:a16="http://schemas.microsoft.com/office/drawing/2014/main" id="{3861D48C-1DAB-8716-A3AA-660C21049115}"/>
                </a:ext>
              </a:extLst>
            </p:cNvPr>
            <p:cNvSpPr/>
            <p:nvPr/>
          </p:nvSpPr>
          <p:spPr>
            <a:xfrm>
              <a:off x="5393974" y="4956640"/>
              <a:ext cx="651294" cy="591043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97" name="직사각형 1496">
              <a:extLst>
                <a:ext uri="{FF2B5EF4-FFF2-40B4-BE49-F238E27FC236}">
                  <a16:creationId xmlns:a16="http://schemas.microsoft.com/office/drawing/2014/main" id="{9449B823-C2CE-08E2-09F2-48FF12093A92}"/>
                </a:ext>
              </a:extLst>
            </p:cNvPr>
            <p:cNvSpPr/>
            <p:nvPr/>
          </p:nvSpPr>
          <p:spPr>
            <a:xfrm>
              <a:off x="5434702" y="5110289"/>
              <a:ext cx="172529" cy="117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98" name="직사각형 1497">
              <a:extLst>
                <a:ext uri="{FF2B5EF4-FFF2-40B4-BE49-F238E27FC236}">
                  <a16:creationId xmlns:a16="http://schemas.microsoft.com/office/drawing/2014/main" id="{5EF94CD9-C3C5-EEF8-BAC0-5155C0F3AB05}"/>
                </a:ext>
              </a:extLst>
            </p:cNvPr>
            <p:cNvSpPr/>
            <p:nvPr/>
          </p:nvSpPr>
          <p:spPr>
            <a:xfrm>
              <a:off x="5631978" y="5110289"/>
              <a:ext cx="172529" cy="117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99" name="직사각형 1498">
              <a:extLst>
                <a:ext uri="{FF2B5EF4-FFF2-40B4-BE49-F238E27FC236}">
                  <a16:creationId xmlns:a16="http://schemas.microsoft.com/office/drawing/2014/main" id="{7CF81FD0-70CF-AAC1-2B78-0C97DC10FF88}"/>
                </a:ext>
              </a:extLst>
            </p:cNvPr>
            <p:cNvSpPr/>
            <p:nvPr/>
          </p:nvSpPr>
          <p:spPr>
            <a:xfrm>
              <a:off x="5831870" y="5110289"/>
              <a:ext cx="172529" cy="117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00" name="직사각형 1499">
              <a:extLst>
                <a:ext uri="{FF2B5EF4-FFF2-40B4-BE49-F238E27FC236}">
                  <a16:creationId xmlns:a16="http://schemas.microsoft.com/office/drawing/2014/main" id="{998C9B7D-E07D-F5A6-E27E-DE369396B17A}"/>
                </a:ext>
              </a:extLst>
            </p:cNvPr>
            <p:cNvSpPr/>
            <p:nvPr/>
          </p:nvSpPr>
          <p:spPr>
            <a:xfrm>
              <a:off x="5434702" y="5254670"/>
              <a:ext cx="172529" cy="117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01" name="직사각형 1500">
              <a:extLst>
                <a:ext uri="{FF2B5EF4-FFF2-40B4-BE49-F238E27FC236}">
                  <a16:creationId xmlns:a16="http://schemas.microsoft.com/office/drawing/2014/main" id="{933998F4-4F8E-A6BA-EE1C-01648FB696BE}"/>
                </a:ext>
              </a:extLst>
            </p:cNvPr>
            <p:cNvSpPr/>
            <p:nvPr/>
          </p:nvSpPr>
          <p:spPr>
            <a:xfrm>
              <a:off x="5631978" y="5254670"/>
              <a:ext cx="172529" cy="117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02" name="직사각형 1501">
              <a:extLst>
                <a:ext uri="{FF2B5EF4-FFF2-40B4-BE49-F238E27FC236}">
                  <a16:creationId xmlns:a16="http://schemas.microsoft.com/office/drawing/2014/main" id="{0CD707F8-BAAC-3D2B-9AD0-51F024D50EB5}"/>
                </a:ext>
              </a:extLst>
            </p:cNvPr>
            <p:cNvSpPr/>
            <p:nvPr/>
          </p:nvSpPr>
          <p:spPr>
            <a:xfrm>
              <a:off x="5831870" y="5254670"/>
              <a:ext cx="172529" cy="117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03" name="직사각형 1502">
              <a:extLst>
                <a:ext uri="{FF2B5EF4-FFF2-40B4-BE49-F238E27FC236}">
                  <a16:creationId xmlns:a16="http://schemas.microsoft.com/office/drawing/2014/main" id="{1CD174C1-5EFC-9948-30DC-9EA84EC36939}"/>
                </a:ext>
              </a:extLst>
            </p:cNvPr>
            <p:cNvSpPr/>
            <p:nvPr/>
          </p:nvSpPr>
          <p:spPr>
            <a:xfrm>
              <a:off x="5434702" y="5395496"/>
              <a:ext cx="172529" cy="117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04" name="직사각형 1503">
              <a:extLst>
                <a:ext uri="{FF2B5EF4-FFF2-40B4-BE49-F238E27FC236}">
                  <a16:creationId xmlns:a16="http://schemas.microsoft.com/office/drawing/2014/main" id="{89D6742A-B029-C2AA-E92D-07366B100D7A}"/>
                </a:ext>
              </a:extLst>
            </p:cNvPr>
            <p:cNvSpPr/>
            <p:nvPr/>
          </p:nvSpPr>
          <p:spPr>
            <a:xfrm>
              <a:off x="5631978" y="5395496"/>
              <a:ext cx="172529" cy="117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05" name="직사각형 1504">
              <a:extLst>
                <a:ext uri="{FF2B5EF4-FFF2-40B4-BE49-F238E27FC236}">
                  <a16:creationId xmlns:a16="http://schemas.microsoft.com/office/drawing/2014/main" id="{83E0871C-512E-04F9-A837-DDB4D6D32D52}"/>
                </a:ext>
              </a:extLst>
            </p:cNvPr>
            <p:cNvSpPr/>
            <p:nvPr/>
          </p:nvSpPr>
          <p:spPr>
            <a:xfrm>
              <a:off x="5831870" y="5395496"/>
              <a:ext cx="172529" cy="117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515" name="직선 연결선[R] 1514">
            <a:extLst>
              <a:ext uri="{FF2B5EF4-FFF2-40B4-BE49-F238E27FC236}">
                <a16:creationId xmlns:a16="http://schemas.microsoft.com/office/drawing/2014/main" id="{CA4FCC56-1DB2-250F-23B0-A9CDD5CD5E94}"/>
              </a:ext>
            </a:extLst>
          </p:cNvPr>
          <p:cNvCxnSpPr>
            <a:cxnSpLocks/>
          </p:cNvCxnSpPr>
          <p:nvPr/>
        </p:nvCxnSpPr>
        <p:spPr>
          <a:xfrm flipV="1">
            <a:off x="14679707" y="4415569"/>
            <a:ext cx="753849" cy="21041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8" name="직선 연결선[R] 1517">
            <a:extLst>
              <a:ext uri="{FF2B5EF4-FFF2-40B4-BE49-F238E27FC236}">
                <a16:creationId xmlns:a16="http://schemas.microsoft.com/office/drawing/2014/main" id="{D5F0B343-5A49-59E6-9F47-3925E5A2A44A}"/>
              </a:ext>
            </a:extLst>
          </p:cNvPr>
          <p:cNvCxnSpPr>
            <a:cxnSpLocks/>
          </p:cNvCxnSpPr>
          <p:nvPr/>
        </p:nvCxnSpPr>
        <p:spPr>
          <a:xfrm flipH="1" flipV="1">
            <a:off x="14471848" y="4339557"/>
            <a:ext cx="132337" cy="30090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23" name="그룹 1522">
            <a:extLst>
              <a:ext uri="{FF2B5EF4-FFF2-40B4-BE49-F238E27FC236}">
                <a16:creationId xmlns:a16="http://schemas.microsoft.com/office/drawing/2014/main" id="{C1E1BE27-EF90-BBA4-FAA3-B7EF06A0445C}"/>
              </a:ext>
            </a:extLst>
          </p:cNvPr>
          <p:cNvGrpSpPr/>
          <p:nvPr/>
        </p:nvGrpSpPr>
        <p:grpSpPr>
          <a:xfrm>
            <a:off x="19280315" y="5762343"/>
            <a:ext cx="5380390" cy="1636932"/>
            <a:chOff x="14948223" y="1046389"/>
            <a:chExt cx="5380390" cy="1345383"/>
          </a:xfrm>
          <a:solidFill>
            <a:srgbClr val="E3DEFF"/>
          </a:solidFill>
        </p:grpSpPr>
        <p:sp>
          <p:nvSpPr>
            <p:cNvPr id="1524" name="직사각형 1523">
              <a:extLst>
                <a:ext uri="{FF2B5EF4-FFF2-40B4-BE49-F238E27FC236}">
                  <a16:creationId xmlns:a16="http://schemas.microsoft.com/office/drawing/2014/main" id="{CC37BE99-DC91-1C6D-ACDD-539D6D6B6BA7}"/>
                </a:ext>
              </a:extLst>
            </p:cNvPr>
            <p:cNvSpPr/>
            <p:nvPr/>
          </p:nvSpPr>
          <p:spPr>
            <a:xfrm>
              <a:off x="17360051" y="1046389"/>
              <a:ext cx="556678" cy="1343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25" name="삼각형 1524">
              <a:extLst>
                <a:ext uri="{FF2B5EF4-FFF2-40B4-BE49-F238E27FC236}">
                  <a16:creationId xmlns:a16="http://schemas.microsoft.com/office/drawing/2014/main" id="{0A65BA7C-55B8-2DAB-052A-5DF992B43A4D}"/>
                </a:ext>
              </a:extLst>
            </p:cNvPr>
            <p:cNvSpPr/>
            <p:nvPr/>
          </p:nvSpPr>
          <p:spPr>
            <a:xfrm>
              <a:off x="14948223" y="1048748"/>
              <a:ext cx="2413000" cy="1343024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26" name="삼각형 1525">
              <a:extLst>
                <a:ext uri="{FF2B5EF4-FFF2-40B4-BE49-F238E27FC236}">
                  <a16:creationId xmlns:a16="http://schemas.microsoft.com/office/drawing/2014/main" id="{7A0A9125-C191-CD3A-23E8-D067E3B2A6EB}"/>
                </a:ext>
              </a:extLst>
            </p:cNvPr>
            <p:cNvSpPr/>
            <p:nvPr/>
          </p:nvSpPr>
          <p:spPr>
            <a:xfrm rot="10800000">
              <a:off x="17915613" y="1046389"/>
              <a:ext cx="2413000" cy="1343024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527" name="그룹 1526">
            <a:extLst>
              <a:ext uri="{FF2B5EF4-FFF2-40B4-BE49-F238E27FC236}">
                <a16:creationId xmlns:a16="http://schemas.microsoft.com/office/drawing/2014/main" id="{28220979-5319-509E-9B92-EFD88AE6CF65}"/>
              </a:ext>
            </a:extLst>
          </p:cNvPr>
          <p:cNvGrpSpPr/>
          <p:nvPr/>
        </p:nvGrpSpPr>
        <p:grpSpPr>
          <a:xfrm>
            <a:off x="22185920" y="5750145"/>
            <a:ext cx="742160" cy="351263"/>
            <a:chOff x="2851030" y="2428407"/>
            <a:chExt cx="651294" cy="308256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528" name="양쪽 모서리가 둥근 사각형 1527">
              <a:extLst>
                <a:ext uri="{FF2B5EF4-FFF2-40B4-BE49-F238E27FC236}">
                  <a16:creationId xmlns:a16="http://schemas.microsoft.com/office/drawing/2014/main" id="{668A3DDE-7572-E427-35FE-687945268A9D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29" name="직사각형 1528">
              <a:extLst>
                <a:ext uri="{FF2B5EF4-FFF2-40B4-BE49-F238E27FC236}">
                  <a16:creationId xmlns:a16="http://schemas.microsoft.com/office/drawing/2014/main" id="{82F2A7F0-553A-142E-DB76-3EBCE7C42784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30" name="직사각형 1529">
              <a:extLst>
                <a:ext uri="{FF2B5EF4-FFF2-40B4-BE49-F238E27FC236}">
                  <a16:creationId xmlns:a16="http://schemas.microsoft.com/office/drawing/2014/main" id="{F909630D-A271-BC6C-98D5-D6877CD566E8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31" name="직사각형 1530">
              <a:extLst>
                <a:ext uri="{FF2B5EF4-FFF2-40B4-BE49-F238E27FC236}">
                  <a16:creationId xmlns:a16="http://schemas.microsoft.com/office/drawing/2014/main" id="{5AADD42A-E2B6-5B78-B940-AA7600B099BC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532" name="그룹 1531">
            <a:extLst>
              <a:ext uri="{FF2B5EF4-FFF2-40B4-BE49-F238E27FC236}">
                <a16:creationId xmlns:a16="http://schemas.microsoft.com/office/drawing/2014/main" id="{CE82E4ED-324D-37C0-C120-7B66D898F8C7}"/>
              </a:ext>
            </a:extLst>
          </p:cNvPr>
          <p:cNvGrpSpPr/>
          <p:nvPr/>
        </p:nvGrpSpPr>
        <p:grpSpPr>
          <a:xfrm>
            <a:off x="21587640" y="5694031"/>
            <a:ext cx="742160" cy="351263"/>
            <a:chOff x="2851030" y="2428407"/>
            <a:chExt cx="651294" cy="308256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533" name="양쪽 모서리가 둥근 사각형 1532">
              <a:extLst>
                <a:ext uri="{FF2B5EF4-FFF2-40B4-BE49-F238E27FC236}">
                  <a16:creationId xmlns:a16="http://schemas.microsoft.com/office/drawing/2014/main" id="{2D10FECA-55C0-FE84-5314-9C42EF543EC4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534" name="직사각형 1533">
              <a:extLst>
                <a:ext uri="{FF2B5EF4-FFF2-40B4-BE49-F238E27FC236}">
                  <a16:creationId xmlns:a16="http://schemas.microsoft.com/office/drawing/2014/main" id="{DB287E8C-39CA-8859-3D8B-C2BB1ABC99AA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35" name="직사각형 1534">
              <a:extLst>
                <a:ext uri="{FF2B5EF4-FFF2-40B4-BE49-F238E27FC236}">
                  <a16:creationId xmlns:a16="http://schemas.microsoft.com/office/drawing/2014/main" id="{05B9B8C6-346F-07CD-F2DB-2AFA5904AF6C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00" name="직사각형 1599">
              <a:extLst>
                <a:ext uri="{FF2B5EF4-FFF2-40B4-BE49-F238E27FC236}">
                  <a16:creationId xmlns:a16="http://schemas.microsoft.com/office/drawing/2014/main" id="{E5FBBC67-49D6-8081-4DF9-96D191BD8472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601" name="그룹 1600">
            <a:extLst>
              <a:ext uri="{FF2B5EF4-FFF2-40B4-BE49-F238E27FC236}">
                <a16:creationId xmlns:a16="http://schemas.microsoft.com/office/drawing/2014/main" id="{665BE9E5-A21A-DBAD-250C-045AD695473A}"/>
              </a:ext>
            </a:extLst>
          </p:cNvPr>
          <p:cNvGrpSpPr/>
          <p:nvPr/>
        </p:nvGrpSpPr>
        <p:grpSpPr>
          <a:xfrm>
            <a:off x="21300158" y="5931414"/>
            <a:ext cx="742160" cy="351263"/>
            <a:chOff x="2851030" y="2428407"/>
            <a:chExt cx="651294" cy="308256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602" name="양쪽 모서리가 둥근 사각형 1601">
              <a:extLst>
                <a:ext uri="{FF2B5EF4-FFF2-40B4-BE49-F238E27FC236}">
                  <a16:creationId xmlns:a16="http://schemas.microsoft.com/office/drawing/2014/main" id="{1B3EB286-7906-3B3C-D783-D1DD1DD71555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03" name="직사각형 1602">
              <a:extLst>
                <a:ext uri="{FF2B5EF4-FFF2-40B4-BE49-F238E27FC236}">
                  <a16:creationId xmlns:a16="http://schemas.microsoft.com/office/drawing/2014/main" id="{3B37357E-BE6A-6239-920B-7C122F41950E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04" name="직사각형 1603">
              <a:extLst>
                <a:ext uri="{FF2B5EF4-FFF2-40B4-BE49-F238E27FC236}">
                  <a16:creationId xmlns:a16="http://schemas.microsoft.com/office/drawing/2014/main" id="{06768559-B278-6D89-09D6-F366BCCDB167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05" name="직사각형 1604">
              <a:extLst>
                <a:ext uri="{FF2B5EF4-FFF2-40B4-BE49-F238E27FC236}">
                  <a16:creationId xmlns:a16="http://schemas.microsoft.com/office/drawing/2014/main" id="{9DEAABAE-106F-9BC7-0870-914D718EC574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606" name="직선 연결선[R] 1605">
            <a:extLst>
              <a:ext uri="{FF2B5EF4-FFF2-40B4-BE49-F238E27FC236}">
                <a16:creationId xmlns:a16="http://schemas.microsoft.com/office/drawing/2014/main" id="{48C3B1A6-0141-1DC9-8408-D3093CC21456}"/>
              </a:ext>
            </a:extLst>
          </p:cNvPr>
          <p:cNvCxnSpPr>
            <a:cxnSpLocks/>
            <a:stCxn id="2405" idx="1"/>
          </p:cNvCxnSpPr>
          <p:nvPr/>
        </p:nvCxnSpPr>
        <p:spPr>
          <a:xfrm flipH="1">
            <a:off x="21815779" y="4341764"/>
            <a:ext cx="82237" cy="167536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5" name="직선 연결선[R] 1614">
            <a:extLst>
              <a:ext uri="{FF2B5EF4-FFF2-40B4-BE49-F238E27FC236}">
                <a16:creationId xmlns:a16="http://schemas.microsoft.com/office/drawing/2014/main" id="{2CB6609B-D4F6-CDCE-F74F-FDA5FA4A314E}"/>
              </a:ext>
            </a:extLst>
          </p:cNvPr>
          <p:cNvCxnSpPr>
            <a:cxnSpLocks/>
            <a:stCxn id="2405" idx="1"/>
          </p:cNvCxnSpPr>
          <p:nvPr/>
        </p:nvCxnSpPr>
        <p:spPr>
          <a:xfrm>
            <a:off x="21898016" y="4341764"/>
            <a:ext cx="639658" cy="158392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6" name="직선 연결선[R] 1615">
            <a:extLst>
              <a:ext uri="{FF2B5EF4-FFF2-40B4-BE49-F238E27FC236}">
                <a16:creationId xmlns:a16="http://schemas.microsoft.com/office/drawing/2014/main" id="{AEB2DF10-A222-4723-8273-EB4F22D29BC1}"/>
              </a:ext>
            </a:extLst>
          </p:cNvPr>
          <p:cNvCxnSpPr>
            <a:cxnSpLocks/>
          </p:cNvCxnSpPr>
          <p:nvPr/>
        </p:nvCxnSpPr>
        <p:spPr>
          <a:xfrm>
            <a:off x="21906213" y="4315359"/>
            <a:ext cx="92446" cy="147557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9" name="그룹 1618">
            <a:extLst>
              <a:ext uri="{FF2B5EF4-FFF2-40B4-BE49-F238E27FC236}">
                <a16:creationId xmlns:a16="http://schemas.microsoft.com/office/drawing/2014/main" id="{A8C668D9-AD79-9051-B274-50398519504E}"/>
              </a:ext>
            </a:extLst>
          </p:cNvPr>
          <p:cNvGrpSpPr/>
          <p:nvPr/>
        </p:nvGrpSpPr>
        <p:grpSpPr>
          <a:xfrm>
            <a:off x="19280315" y="4051241"/>
            <a:ext cx="5380390" cy="1636932"/>
            <a:chOff x="14948223" y="1046389"/>
            <a:chExt cx="5380390" cy="1345383"/>
          </a:xfrm>
          <a:solidFill>
            <a:srgbClr val="E3DEFF"/>
          </a:solidFill>
        </p:grpSpPr>
        <p:sp>
          <p:nvSpPr>
            <p:cNvPr id="1620" name="삼각형 1619">
              <a:extLst>
                <a:ext uri="{FF2B5EF4-FFF2-40B4-BE49-F238E27FC236}">
                  <a16:creationId xmlns:a16="http://schemas.microsoft.com/office/drawing/2014/main" id="{F2A955D5-AA28-FF41-9A28-1FA90D5CEA74}"/>
                </a:ext>
              </a:extLst>
            </p:cNvPr>
            <p:cNvSpPr/>
            <p:nvPr/>
          </p:nvSpPr>
          <p:spPr>
            <a:xfrm>
              <a:off x="14948223" y="1048748"/>
              <a:ext cx="2413000" cy="1343024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21" name="삼각형 1620">
              <a:extLst>
                <a:ext uri="{FF2B5EF4-FFF2-40B4-BE49-F238E27FC236}">
                  <a16:creationId xmlns:a16="http://schemas.microsoft.com/office/drawing/2014/main" id="{15143EBA-3750-18C7-6093-C802865AA944}"/>
                </a:ext>
              </a:extLst>
            </p:cNvPr>
            <p:cNvSpPr/>
            <p:nvPr/>
          </p:nvSpPr>
          <p:spPr>
            <a:xfrm rot="10800000">
              <a:off x="17915613" y="1046389"/>
              <a:ext cx="2413000" cy="1343024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22" name="직사각형 1621">
              <a:extLst>
                <a:ext uri="{FF2B5EF4-FFF2-40B4-BE49-F238E27FC236}">
                  <a16:creationId xmlns:a16="http://schemas.microsoft.com/office/drawing/2014/main" id="{3D737205-9F8F-9DB7-4251-A0D04126390A}"/>
                </a:ext>
              </a:extLst>
            </p:cNvPr>
            <p:cNvSpPr/>
            <p:nvPr/>
          </p:nvSpPr>
          <p:spPr>
            <a:xfrm>
              <a:off x="17360051" y="1046389"/>
              <a:ext cx="556678" cy="13430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623" name="그룹 1622">
            <a:extLst>
              <a:ext uri="{FF2B5EF4-FFF2-40B4-BE49-F238E27FC236}">
                <a16:creationId xmlns:a16="http://schemas.microsoft.com/office/drawing/2014/main" id="{22A0562B-FC70-93B9-2127-7B4478A72FAE}"/>
              </a:ext>
            </a:extLst>
          </p:cNvPr>
          <p:cNvGrpSpPr/>
          <p:nvPr/>
        </p:nvGrpSpPr>
        <p:grpSpPr>
          <a:xfrm>
            <a:off x="19645073" y="6898734"/>
            <a:ext cx="567586" cy="490678"/>
            <a:chOff x="1362075" y="-518319"/>
            <a:chExt cx="487373" cy="421333"/>
          </a:xfrm>
          <a:solidFill>
            <a:schemeClr val="bg1">
              <a:lumMod val="95000"/>
            </a:schemeClr>
          </a:solidFill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624" name="모서리가 둥근 직사각형 1623">
              <a:extLst>
                <a:ext uri="{FF2B5EF4-FFF2-40B4-BE49-F238E27FC236}">
                  <a16:creationId xmlns:a16="http://schemas.microsoft.com/office/drawing/2014/main" id="{0877CFAB-24AE-AB78-AB58-6209DE0508B2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625" name="직선 연결선[R] 1624">
              <a:extLst>
                <a:ext uri="{FF2B5EF4-FFF2-40B4-BE49-F238E27FC236}">
                  <a16:creationId xmlns:a16="http://schemas.microsoft.com/office/drawing/2014/main" id="{C330D04E-24FB-23FA-4DD3-27B4947E8CCC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6" name="그룹 1625">
            <a:extLst>
              <a:ext uri="{FF2B5EF4-FFF2-40B4-BE49-F238E27FC236}">
                <a16:creationId xmlns:a16="http://schemas.microsoft.com/office/drawing/2014/main" id="{4C1C6454-30AC-D715-C77C-B5A5F2E68620}"/>
              </a:ext>
            </a:extLst>
          </p:cNvPr>
          <p:cNvGrpSpPr/>
          <p:nvPr/>
        </p:nvGrpSpPr>
        <p:grpSpPr>
          <a:xfrm>
            <a:off x="20086649" y="6912449"/>
            <a:ext cx="567586" cy="490678"/>
            <a:chOff x="1362075" y="-518319"/>
            <a:chExt cx="487373" cy="421333"/>
          </a:xfrm>
          <a:solidFill>
            <a:schemeClr val="bg1">
              <a:lumMod val="95000"/>
            </a:schemeClr>
          </a:solidFill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627" name="모서리가 둥근 직사각형 1626">
              <a:extLst>
                <a:ext uri="{FF2B5EF4-FFF2-40B4-BE49-F238E27FC236}">
                  <a16:creationId xmlns:a16="http://schemas.microsoft.com/office/drawing/2014/main" id="{5D461BB6-5C6B-753E-25BE-44992939CB9D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628" name="직선 연결선[R] 1627">
              <a:extLst>
                <a:ext uri="{FF2B5EF4-FFF2-40B4-BE49-F238E27FC236}">
                  <a16:creationId xmlns:a16="http://schemas.microsoft.com/office/drawing/2014/main" id="{BC487952-E0BF-1464-4E6A-0898EC28EF0A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9" name="그룹 1628">
            <a:extLst>
              <a:ext uri="{FF2B5EF4-FFF2-40B4-BE49-F238E27FC236}">
                <a16:creationId xmlns:a16="http://schemas.microsoft.com/office/drawing/2014/main" id="{6B80E90E-A545-181F-7BBE-C726FF04D623}"/>
              </a:ext>
            </a:extLst>
          </p:cNvPr>
          <p:cNvGrpSpPr/>
          <p:nvPr/>
        </p:nvGrpSpPr>
        <p:grpSpPr>
          <a:xfrm>
            <a:off x="20609332" y="6899923"/>
            <a:ext cx="567586" cy="490678"/>
            <a:chOff x="1362075" y="-518319"/>
            <a:chExt cx="487373" cy="421333"/>
          </a:xfrm>
          <a:solidFill>
            <a:schemeClr val="bg1">
              <a:lumMod val="95000"/>
            </a:schemeClr>
          </a:solidFill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630" name="모서리가 둥근 직사각형 1629">
              <a:extLst>
                <a:ext uri="{FF2B5EF4-FFF2-40B4-BE49-F238E27FC236}">
                  <a16:creationId xmlns:a16="http://schemas.microsoft.com/office/drawing/2014/main" id="{E49ECD68-0E8E-651C-64CD-B62D44916FA8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631" name="직선 연결선[R] 1630">
              <a:extLst>
                <a:ext uri="{FF2B5EF4-FFF2-40B4-BE49-F238E27FC236}">
                  <a16:creationId xmlns:a16="http://schemas.microsoft.com/office/drawing/2014/main" id="{52C0C459-964A-EA9C-C979-DBAF23722A89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2" name="그룹 1631">
            <a:extLst>
              <a:ext uri="{FF2B5EF4-FFF2-40B4-BE49-F238E27FC236}">
                <a16:creationId xmlns:a16="http://schemas.microsoft.com/office/drawing/2014/main" id="{F44C88A3-1403-112D-55AE-A9A410B46F64}"/>
              </a:ext>
            </a:extLst>
          </p:cNvPr>
          <p:cNvGrpSpPr/>
          <p:nvPr/>
        </p:nvGrpSpPr>
        <p:grpSpPr>
          <a:xfrm>
            <a:off x="20486196" y="6424263"/>
            <a:ext cx="542052" cy="435769"/>
            <a:chOff x="7202443" y="3569447"/>
            <a:chExt cx="709352" cy="570265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633" name="모서리가 둥근 직사각형 1632">
              <a:extLst>
                <a:ext uri="{FF2B5EF4-FFF2-40B4-BE49-F238E27FC236}">
                  <a16:creationId xmlns:a16="http://schemas.microsoft.com/office/drawing/2014/main" id="{542FAF7C-2B1E-EC5C-C4E0-E8D0AE5A7B6C}"/>
                </a:ext>
              </a:extLst>
            </p:cNvPr>
            <p:cNvSpPr/>
            <p:nvPr/>
          </p:nvSpPr>
          <p:spPr>
            <a:xfrm>
              <a:off x="7202443" y="3569447"/>
              <a:ext cx="709352" cy="570265"/>
            </a:xfrm>
            <a:prstGeom prst="roundRect">
              <a:avLst>
                <a:gd name="adj" fmla="val 5772"/>
              </a:avLst>
            </a:prstGeom>
            <a:solidFill>
              <a:srgbClr val="CCE7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34" name="삼각형 1633">
              <a:extLst>
                <a:ext uri="{FF2B5EF4-FFF2-40B4-BE49-F238E27FC236}">
                  <a16:creationId xmlns:a16="http://schemas.microsoft.com/office/drawing/2014/main" id="{3F08ED22-0A30-680A-D62A-F387A2745266}"/>
                </a:ext>
              </a:extLst>
            </p:cNvPr>
            <p:cNvSpPr/>
            <p:nvPr/>
          </p:nvSpPr>
          <p:spPr>
            <a:xfrm>
              <a:off x="7246418" y="3690435"/>
              <a:ext cx="579528" cy="359838"/>
            </a:xfrm>
            <a:prstGeom prst="triangl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635" name="그룹 1634">
            <a:extLst>
              <a:ext uri="{FF2B5EF4-FFF2-40B4-BE49-F238E27FC236}">
                <a16:creationId xmlns:a16="http://schemas.microsoft.com/office/drawing/2014/main" id="{4E7ED96B-302A-1BCB-4498-E6FCD3001BE1}"/>
              </a:ext>
            </a:extLst>
          </p:cNvPr>
          <p:cNvGrpSpPr/>
          <p:nvPr/>
        </p:nvGrpSpPr>
        <p:grpSpPr>
          <a:xfrm>
            <a:off x="21049364" y="6497813"/>
            <a:ext cx="473656" cy="404843"/>
            <a:chOff x="6527891" y="3650631"/>
            <a:chExt cx="572212" cy="489081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636" name="모서리가 둥근 직사각형 1635">
              <a:extLst>
                <a:ext uri="{FF2B5EF4-FFF2-40B4-BE49-F238E27FC236}">
                  <a16:creationId xmlns:a16="http://schemas.microsoft.com/office/drawing/2014/main" id="{BA330E83-33D1-4A30-72AA-40E543DD6361}"/>
                </a:ext>
              </a:extLst>
            </p:cNvPr>
            <p:cNvSpPr/>
            <p:nvPr/>
          </p:nvSpPr>
          <p:spPr>
            <a:xfrm>
              <a:off x="6527891" y="3650631"/>
              <a:ext cx="572212" cy="489081"/>
            </a:xfrm>
            <a:prstGeom prst="roundRect">
              <a:avLst>
                <a:gd name="adj" fmla="val 5772"/>
              </a:avLst>
            </a:prstGeom>
            <a:solidFill>
              <a:srgbClr val="CCE7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37" name="삼각형 1636">
              <a:extLst>
                <a:ext uri="{FF2B5EF4-FFF2-40B4-BE49-F238E27FC236}">
                  <a16:creationId xmlns:a16="http://schemas.microsoft.com/office/drawing/2014/main" id="{AE3CDD43-68DF-C4F0-94E8-1DFC188EDA19}"/>
                </a:ext>
              </a:extLst>
            </p:cNvPr>
            <p:cNvSpPr/>
            <p:nvPr/>
          </p:nvSpPr>
          <p:spPr>
            <a:xfrm>
              <a:off x="6581776" y="3757259"/>
              <a:ext cx="446647" cy="293014"/>
            </a:xfrm>
            <a:prstGeom prst="triangl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638" name="그룹 1637">
            <a:extLst>
              <a:ext uri="{FF2B5EF4-FFF2-40B4-BE49-F238E27FC236}">
                <a16:creationId xmlns:a16="http://schemas.microsoft.com/office/drawing/2014/main" id="{759D019D-23E6-64E0-6C8F-6FF8B39FABE3}"/>
              </a:ext>
            </a:extLst>
          </p:cNvPr>
          <p:cNvGrpSpPr/>
          <p:nvPr/>
        </p:nvGrpSpPr>
        <p:grpSpPr>
          <a:xfrm>
            <a:off x="21084998" y="6218361"/>
            <a:ext cx="439823" cy="424692"/>
            <a:chOff x="8025081" y="3750663"/>
            <a:chExt cx="402908" cy="389048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639" name="모서리가 둥근 직사각형 1638">
              <a:extLst>
                <a:ext uri="{FF2B5EF4-FFF2-40B4-BE49-F238E27FC236}">
                  <a16:creationId xmlns:a16="http://schemas.microsoft.com/office/drawing/2014/main" id="{36589C72-8CD4-B718-9DDB-53855E9177F8}"/>
                </a:ext>
              </a:extLst>
            </p:cNvPr>
            <p:cNvSpPr/>
            <p:nvPr/>
          </p:nvSpPr>
          <p:spPr>
            <a:xfrm>
              <a:off x="8025081" y="3750663"/>
              <a:ext cx="402908" cy="389048"/>
            </a:xfrm>
            <a:prstGeom prst="roundRect">
              <a:avLst>
                <a:gd name="adj" fmla="val 5772"/>
              </a:avLst>
            </a:prstGeom>
            <a:solidFill>
              <a:srgbClr val="CCE7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40" name="타원 1639">
              <a:extLst>
                <a:ext uri="{FF2B5EF4-FFF2-40B4-BE49-F238E27FC236}">
                  <a16:creationId xmlns:a16="http://schemas.microsoft.com/office/drawing/2014/main" id="{3AC66E78-A495-0508-3DC9-A09544E50114}"/>
                </a:ext>
              </a:extLst>
            </p:cNvPr>
            <p:cNvSpPr/>
            <p:nvPr/>
          </p:nvSpPr>
          <p:spPr>
            <a:xfrm>
              <a:off x="8104841" y="3843234"/>
              <a:ext cx="185419" cy="185419"/>
            </a:xfrm>
            <a:prstGeom prst="ellips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641" name="그룹 1640">
            <a:extLst>
              <a:ext uri="{FF2B5EF4-FFF2-40B4-BE49-F238E27FC236}">
                <a16:creationId xmlns:a16="http://schemas.microsoft.com/office/drawing/2014/main" id="{B941CBF4-D48A-7808-A1D2-AE052E385BBE}"/>
              </a:ext>
            </a:extLst>
          </p:cNvPr>
          <p:cNvGrpSpPr/>
          <p:nvPr/>
        </p:nvGrpSpPr>
        <p:grpSpPr>
          <a:xfrm>
            <a:off x="21689347" y="6615958"/>
            <a:ext cx="721416" cy="341444"/>
            <a:chOff x="2851030" y="2428407"/>
            <a:chExt cx="651294" cy="308256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642" name="양쪽 모서리가 둥근 사각형 1641">
              <a:extLst>
                <a:ext uri="{FF2B5EF4-FFF2-40B4-BE49-F238E27FC236}">
                  <a16:creationId xmlns:a16="http://schemas.microsoft.com/office/drawing/2014/main" id="{FE6E62CD-15E7-6E4D-C090-06A462737CD0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43" name="직사각형 1642">
              <a:extLst>
                <a:ext uri="{FF2B5EF4-FFF2-40B4-BE49-F238E27FC236}">
                  <a16:creationId xmlns:a16="http://schemas.microsoft.com/office/drawing/2014/main" id="{4DAF6B43-BD15-EF49-7848-3EA4E747900E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CCE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44" name="직사각형 1643">
              <a:extLst>
                <a:ext uri="{FF2B5EF4-FFF2-40B4-BE49-F238E27FC236}">
                  <a16:creationId xmlns:a16="http://schemas.microsoft.com/office/drawing/2014/main" id="{B0772271-FAB8-D34E-11A2-D9016FA31AC0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CCE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45" name="직사각형 1644">
              <a:extLst>
                <a:ext uri="{FF2B5EF4-FFF2-40B4-BE49-F238E27FC236}">
                  <a16:creationId xmlns:a16="http://schemas.microsoft.com/office/drawing/2014/main" id="{027BC069-FE55-7947-F75D-A669F39E1EFE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CCE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646" name="그룹 1645">
            <a:extLst>
              <a:ext uri="{FF2B5EF4-FFF2-40B4-BE49-F238E27FC236}">
                <a16:creationId xmlns:a16="http://schemas.microsoft.com/office/drawing/2014/main" id="{B099B8ED-0BA9-0C4D-D27D-AF7B944A53AB}"/>
              </a:ext>
            </a:extLst>
          </p:cNvPr>
          <p:cNvGrpSpPr/>
          <p:nvPr/>
        </p:nvGrpSpPr>
        <p:grpSpPr>
          <a:xfrm>
            <a:off x="22284344" y="6599668"/>
            <a:ext cx="721416" cy="341444"/>
            <a:chOff x="2851030" y="2428407"/>
            <a:chExt cx="651294" cy="308256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647" name="양쪽 모서리가 둥근 사각형 1646">
              <a:extLst>
                <a:ext uri="{FF2B5EF4-FFF2-40B4-BE49-F238E27FC236}">
                  <a16:creationId xmlns:a16="http://schemas.microsoft.com/office/drawing/2014/main" id="{9584EB01-136E-032A-12FE-73A73893E9B4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48" name="직사각형 1647">
              <a:extLst>
                <a:ext uri="{FF2B5EF4-FFF2-40B4-BE49-F238E27FC236}">
                  <a16:creationId xmlns:a16="http://schemas.microsoft.com/office/drawing/2014/main" id="{AE85C9E3-CE4A-C203-C881-CEC0120FDCC1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CCE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49" name="직사각형 1648">
              <a:extLst>
                <a:ext uri="{FF2B5EF4-FFF2-40B4-BE49-F238E27FC236}">
                  <a16:creationId xmlns:a16="http://schemas.microsoft.com/office/drawing/2014/main" id="{85B5CB95-2B8C-4C2E-5116-C761490307FA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CCE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50" name="직사각형 1649">
              <a:extLst>
                <a:ext uri="{FF2B5EF4-FFF2-40B4-BE49-F238E27FC236}">
                  <a16:creationId xmlns:a16="http://schemas.microsoft.com/office/drawing/2014/main" id="{097A3160-CDC1-8134-031B-F11BC367D563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CCE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651" name="그룹 1650">
            <a:extLst>
              <a:ext uri="{FF2B5EF4-FFF2-40B4-BE49-F238E27FC236}">
                <a16:creationId xmlns:a16="http://schemas.microsoft.com/office/drawing/2014/main" id="{26BC5465-1F6C-4AB0-A41E-9D15FB05EF01}"/>
              </a:ext>
            </a:extLst>
          </p:cNvPr>
          <p:cNvGrpSpPr/>
          <p:nvPr/>
        </p:nvGrpSpPr>
        <p:grpSpPr>
          <a:xfrm>
            <a:off x="22112041" y="6179894"/>
            <a:ext cx="464129" cy="401239"/>
            <a:chOff x="1362075" y="-518319"/>
            <a:chExt cx="487373" cy="421333"/>
          </a:xfrm>
          <a:solidFill>
            <a:schemeClr val="bg1">
              <a:lumMod val="95000"/>
            </a:schemeClr>
          </a:solidFill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652" name="모서리가 둥근 직사각형 1651">
              <a:extLst>
                <a:ext uri="{FF2B5EF4-FFF2-40B4-BE49-F238E27FC236}">
                  <a16:creationId xmlns:a16="http://schemas.microsoft.com/office/drawing/2014/main" id="{7C7E942C-B88E-FF5E-2609-A05D2E778A5B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CCE7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653" name="직선 연결선[R] 1652">
              <a:extLst>
                <a:ext uri="{FF2B5EF4-FFF2-40B4-BE49-F238E27FC236}">
                  <a16:creationId xmlns:a16="http://schemas.microsoft.com/office/drawing/2014/main" id="{8F5C55AF-6317-EE6E-0599-59F051946B4E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grpFill/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4" name="그룹 1653">
            <a:extLst>
              <a:ext uri="{FF2B5EF4-FFF2-40B4-BE49-F238E27FC236}">
                <a16:creationId xmlns:a16="http://schemas.microsoft.com/office/drawing/2014/main" id="{65AD153C-F0D6-0CD2-95A8-FAAC1BD1A260}"/>
              </a:ext>
            </a:extLst>
          </p:cNvPr>
          <p:cNvGrpSpPr/>
          <p:nvPr/>
        </p:nvGrpSpPr>
        <p:grpSpPr>
          <a:xfrm>
            <a:off x="21709565" y="6158747"/>
            <a:ext cx="464129" cy="401239"/>
            <a:chOff x="1362075" y="-518319"/>
            <a:chExt cx="487373" cy="421333"/>
          </a:xfrm>
          <a:solidFill>
            <a:schemeClr val="bg1">
              <a:lumMod val="95000"/>
            </a:schemeClr>
          </a:solidFill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1655" name="모서리가 둥근 직사각형 1654">
              <a:extLst>
                <a:ext uri="{FF2B5EF4-FFF2-40B4-BE49-F238E27FC236}">
                  <a16:creationId xmlns:a16="http://schemas.microsoft.com/office/drawing/2014/main" id="{F66AD251-3363-7532-E1F8-9FB715DC18A0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CCE7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656" name="직선 연결선[R] 1655">
              <a:extLst>
                <a:ext uri="{FF2B5EF4-FFF2-40B4-BE49-F238E27FC236}">
                  <a16:creationId xmlns:a16="http://schemas.microsoft.com/office/drawing/2014/main" id="{15681D2F-ADFD-9DF4-A9F2-DF46D618311D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grpFill/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57" name="직선 연결선[R] 1656">
            <a:extLst>
              <a:ext uri="{FF2B5EF4-FFF2-40B4-BE49-F238E27FC236}">
                <a16:creationId xmlns:a16="http://schemas.microsoft.com/office/drawing/2014/main" id="{393CB25B-6CCB-4227-81FC-2ED17D2A3EE8}"/>
              </a:ext>
            </a:extLst>
          </p:cNvPr>
          <p:cNvCxnSpPr>
            <a:cxnSpLocks/>
          </p:cNvCxnSpPr>
          <p:nvPr/>
        </p:nvCxnSpPr>
        <p:spPr>
          <a:xfrm flipH="1">
            <a:off x="20040079" y="5553959"/>
            <a:ext cx="614156" cy="14667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8" name="직선 연결선[R] 1657">
            <a:extLst>
              <a:ext uri="{FF2B5EF4-FFF2-40B4-BE49-F238E27FC236}">
                <a16:creationId xmlns:a16="http://schemas.microsoft.com/office/drawing/2014/main" id="{87E61788-BF33-6345-25E7-70C128CCD4A8}"/>
              </a:ext>
            </a:extLst>
          </p:cNvPr>
          <p:cNvCxnSpPr>
            <a:cxnSpLocks/>
          </p:cNvCxnSpPr>
          <p:nvPr/>
        </p:nvCxnSpPr>
        <p:spPr>
          <a:xfrm flipH="1">
            <a:off x="20497279" y="5553959"/>
            <a:ext cx="156956" cy="14667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9" name="직선 연결선[R] 1658">
            <a:extLst>
              <a:ext uri="{FF2B5EF4-FFF2-40B4-BE49-F238E27FC236}">
                <a16:creationId xmlns:a16="http://schemas.microsoft.com/office/drawing/2014/main" id="{A08A49DF-596C-225D-8BE4-B5092886757F}"/>
              </a:ext>
            </a:extLst>
          </p:cNvPr>
          <p:cNvCxnSpPr>
            <a:cxnSpLocks/>
          </p:cNvCxnSpPr>
          <p:nvPr/>
        </p:nvCxnSpPr>
        <p:spPr>
          <a:xfrm>
            <a:off x="20654235" y="5553959"/>
            <a:ext cx="308947" cy="14667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0" name="직선 연결선[R] 1659">
            <a:extLst>
              <a:ext uri="{FF2B5EF4-FFF2-40B4-BE49-F238E27FC236}">
                <a16:creationId xmlns:a16="http://schemas.microsoft.com/office/drawing/2014/main" id="{D9830A27-D36F-2D5A-188B-BC8C54B5AC44}"/>
              </a:ext>
            </a:extLst>
          </p:cNvPr>
          <p:cNvCxnSpPr>
            <a:cxnSpLocks/>
            <a:stCxn id="2376" idx="1"/>
          </p:cNvCxnSpPr>
          <p:nvPr/>
        </p:nvCxnSpPr>
        <p:spPr>
          <a:xfrm flipH="1">
            <a:off x="20887130" y="4992606"/>
            <a:ext cx="210722" cy="15505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1" name="직선 연결선[R] 1660">
            <a:extLst>
              <a:ext uri="{FF2B5EF4-FFF2-40B4-BE49-F238E27FC236}">
                <a16:creationId xmlns:a16="http://schemas.microsoft.com/office/drawing/2014/main" id="{E7EA97D1-2E04-3BEC-BB7C-8838014F23D3}"/>
              </a:ext>
            </a:extLst>
          </p:cNvPr>
          <p:cNvCxnSpPr>
            <a:cxnSpLocks/>
            <a:stCxn id="2376" idx="1"/>
          </p:cNvCxnSpPr>
          <p:nvPr/>
        </p:nvCxnSpPr>
        <p:spPr>
          <a:xfrm>
            <a:off x="21097852" y="4992606"/>
            <a:ext cx="236825" cy="1362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0" name="직선 연결선[R] 1699">
            <a:extLst>
              <a:ext uri="{FF2B5EF4-FFF2-40B4-BE49-F238E27FC236}">
                <a16:creationId xmlns:a16="http://schemas.microsoft.com/office/drawing/2014/main" id="{7C80A7A0-4090-6CCE-1855-07167C86DF4F}"/>
              </a:ext>
            </a:extLst>
          </p:cNvPr>
          <p:cNvCxnSpPr>
            <a:cxnSpLocks/>
            <a:stCxn id="2376" idx="1"/>
          </p:cNvCxnSpPr>
          <p:nvPr/>
        </p:nvCxnSpPr>
        <p:spPr>
          <a:xfrm>
            <a:off x="21097852" y="4992606"/>
            <a:ext cx="164635" cy="1680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1" name="직선 연결선[R] 1700">
            <a:extLst>
              <a:ext uri="{FF2B5EF4-FFF2-40B4-BE49-F238E27FC236}">
                <a16:creationId xmlns:a16="http://schemas.microsoft.com/office/drawing/2014/main" id="{A7FF0A57-E99B-A1CB-1A09-4687BFFE9B5C}"/>
              </a:ext>
            </a:extLst>
          </p:cNvPr>
          <p:cNvCxnSpPr>
            <a:cxnSpLocks/>
          </p:cNvCxnSpPr>
          <p:nvPr/>
        </p:nvCxnSpPr>
        <p:spPr>
          <a:xfrm flipH="1">
            <a:off x="21943007" y="4762009"/>
            <a:ext cx="202999" cy="15789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7" name="직선 연결선[R] 1706">
            <a:extLst>
              <a:ext uri="{FF2B5EF4-FFF2-40B4-BE49-F238E27FC236}">
                <a16:creationId xmlns:a16="http://schemas.microsoft.com/office/drawing/2014/main" id="{164922DE-0546-887D-7B31-184FCB007544}"/>
              </a:ext>
            </a:extLst>
          </p:cNvPr>
          <p:cNvCxnSpPr>
            <a:cxnSpLocks/>
          </p:cNvCxnSpPr>
          <p:nvPr/>
        </p:nvCxnSpPr>
        <p:spPr>
          <a:xfrm>
            <a:off x="22146006" y="4762009"/>
            <a:ext cx="263826" cy="15789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8" name="직선 연결선[R] 1707">
            <a:extLst>
              <a:ext uri="{FF2B5EF4-FFF2-40B4-BE49-F238E27FC236}">
                <a16:creationId xmlns:a16="http://schemas.microsoft.com/office/drawing/2014/main" id="{A5DB1507-C2B4-921C-DD55-6CF03FE65B5E}"/>
              </a:ext>
            </a:extLst>
          </p:cNvPr>
          <p:cNvCxnSpPr>
            <a:cxnSpLocks/>
            <a:endCxn id="1644" idx="0"/>
          </p:cNvCxnSpPr>
          <p:nvPr/>
        </p:nvCxnSpPr>
        <p:spPr>
          <a:xfrm>
            <a:off x="21977564" y="5233647"/>
            <a:ext cx="70963" cy="15525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2" name="직선 연결선[R] 1711">
            <a:extLst>
              <a:ext uri="{FF2B5EF4-FFF2-40B4-BE49-F238E27FC236}">
                <a16:creationId xmlns:a16="http://schemas.microsoft.com/office/drawing/2014/main" id="{3A4D7641-E2B8-6C22-C8FE-6617D7956A6C}"/>
              </a:ext>
            </a:extLst>
          </p:cNvPr>
          <p:cNvCxnSpPr>
            <a:cxnSpLocks/>
            <a:stCxn id="1727" idx="0"/>
          </p:cNvCxnSpPr>
          <p:nvPr/>
        </p:nvCxnSpPr>
        <p:spPr>
          <a:xfrm>
            <a:off x="22024767" y="5234382"/>
            <a:ext cx="596463" cy="15517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13" name="그룹 1712">
            <a:extLst>
              <a:ext uri="{FF2B5EF4-FFF2-40B4-BE49-F238E27FC236}">
                <a16:creationId xmlns:a16="http://schemas.microsoft.com/office/drawing/2014/main" id="{CE13DAA1-8CF5-026D-0EEC-B0F7F0510833}"/>
              </a:ext>
            </a:extLst>
          </p:cNvPr>
          <p:cNvGrpSpPr/>
          <p:nvPr/>
        </p:nvGrpSpPr>
        <p:grpSpPr>
          <a:xfrm>
            <a:off x="21685721" y="4933406"/>
            <a:ext cx="680968" cy="468032"/>
            <a:chOff x="5393971" y="4966805"/>
            <a:chExt cx="651294" cy="447637"/>
          </a:xfrm>
          <a:scene3d>
            <a:camera prst="isometricOffAxis1Top">
              <a:rot lat="19560000" lon="4140000" rev="18300000"/>
            </a:camera>
            <a:lightRig rig="threePt" dir="t"/>
          </a:scene3d>
        </p:grpSpPr>
        <p:sp>
          <p:nvSpPr>
            <p:cNvPr id="1717" name="양쪽 모서리가 둥근 사각형 1716">
              <a:extLst>
                <a:ext uri="{FF2B5EF4-FFF2-40B4-BE49-F238E27FC236}">
                  <a16:creationId xmlns:a16="http://schemas.microsoft.com/office/drawing/2014/main" id="{10BAA043-1F9F-0FBE-3180-4010E27E0466}"/>
                </a:ext>
              </a:extLst>
            </p:cNvPr>
            <p:cNvSpPr/>
            <p:nvPr/>
          </p:nvSpPr>
          <p:spPr>
            <a:xfrm>
              <a:off x="5393971" y="4966805"/>
              <a:ext cx="651294" cy="447637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718" name="직사각형 1717">
              <a:extLst>
                <a:ext uri="{FF2B5EF4-FFF2-40B4-BE49-F238E27FC236}">
                  <a16:creationId xmlns:a16="http://schemas.microsoft.com/office/drawing/2014/main" id="{23B2AE41-7CBB-8024-37C3-E41109BF14DC}"/>
                </a:ext>
              </a:extLst>
            </p:cNvPr>
            <p:cNvSpPr/>
            <p:nvPr/>
          </p:nvSpPr>
          <p:spPr>
            <a:xfrm>
              <a:off x="5434702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24" name="직사각형 1723">
              <a:extLst>
                <a:ext uri="{FF2B5EF4-FFF2-40B4-BE49-F238E27FC236}">
                  <a16:creationId xmlns:a16="http://schemas.microsoft.com/office/drawing/2014/main" id="{08F02F7C-B4D2-EC10-9119-4D4D727298C8}"/>
                </a:ext>
              </a:extLst>
            </p:cNvPr>
            <p:cNvSpPr/>
            <p:nvPr/>
          </p:nvSpPr>
          <p:spPr>
            <a:xfrm>
              <a:off x="5631978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25" name="직사각형 1724">
              <a:extLst>
                <a:ext uri="{FF2B5EF4-FFF2-40B4-BE49-F238E27FC236}">
                  <a16:creationId xmlns:a16="http://schemas.microsoft.com/office/drawing/2014/main" id="{07700EEC-6FAE-B1E8-85D2-FA0ABA7A775E}"/>
                </a:ext>
              </a:extLst>
            </p:cNvPr>
            <p:cNvSpPr/>
            <p:nvPr/>
          </p:nvSpPr>
          <p:spPr>
            <a:xfrm>
              <a:off x="5831870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26" name="직사각형 1725">
              <a:extLst>
                <a:ext uri="{FF2B5EF4-FFF2-40B4-BE49-F238E27FC236}">
                  <a16:creationId xmlns:a16="http://schemas.microsoft.com/office/drawing/2014/main" id="{D9BACBDD-D421-2B12-53CA-7BF9A251BB12}"/>
                </a:ext>
              </a:extLst>
            </p:cNvPr>
            <p:cNvSpPr/>
            <p:nvPr/>
          </p:nvSpPr>
          <p:spPr>
            <a:xfrm>
              <a:off x="5434702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27" name="직사각형 1726">
              <a:extLst>
                <a:ext uri="{FF2B5EF4-FFF2-40B4-BE49-F238E27FC236}">
                  <a16:creationId xmlns:a16="http://schemas.microsoft.com/office/drawing/2014/main" id="{40CCE1A3-1175-AB6F-351F-1CB8F084CD67}"/>
                </a:ext>
              </a:extLst>
            </p:cNvPr>
            <p:cNvSpPr/>
            <p:nvPr/>
          </p:nvSpPr>
          <p:spPr>
            <a:xfrm>
              <a:off x="5631978" y="5254666"/>
              <a:ext cx="172529" cy="117518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68" name="직사각형 2367">
              <a:extLst>
                <a:ext uri="{FF2B5EF4-FFF2-40B4-BE49-F238E27FC236}">
                  <a16:creationId xmlns:a16="http://schemas.microsoft.com/office/drawing/2014/main" id="{13A55F8D-1426-6C74-48A1-DF5E4BE2D940}"/>
                </a:ext>
              </a:extLst>
            </p:cNvPr>
            <p:cNvSpPr/>
            <p:nvPr/>
          </p:nvSpPr>
          <p:spPr>
            <a:xfrm>
              <a:off x="5831870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369" name="그룹 2368">
            <a:extLst>
              <a:ext uri="{FF2B5EF4-FFF2-40B4-BE49-F238E27FC236}">
                <a16:creationId xmlns:a16="http://schemas.microsoft.com/office/drawing/2014/main" id="{72D21BEB-AF9E-3BB4-DBCE-131A75D10BCF}"/>
              </a:ext>
            </a:extLst>
          </p:cNvPr>
          <p:cNvGrpSpPr/>
          <p:nvPr/>
        </p:nvGrpSpPr>
        <p:grpSpPr>
          <a:xfrm>
            <a:off x="21881313" y="4506152"/>
            <a:ext cx="529386" cy="479281"/>
            <a:chOff x="1362075" y="-445560"/>
            <a:chExt cx="487373" cy="441244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2370" name="모서리가 둥근 직사각형 2369">
              <a:extLst>
                <a:ext uri="{FF2B5EF4-FFF2-40B4-BE49-F238E27FC236}">
                  <a16:creationId xmlns:a16="http://schemas.microsoft.com/office/drawing/2014/main" id="{1B794CAA-84D9-E092-3A9A-BCC7EEC0A266}"/>
                </a:ext>
              </a:extLst>
            </p:cNvPr>
            <p:cNvSpPr/>
            <p:nvPr/>
          </p:nvSpPr>
          <p:spPr>
            <a:xfrm>
              <a:off x="1362075" y="-445560"/>
              <a:ext cx="487373" cy="441244"/>
            </a:xfrm>
            <a:prstGeom prst="roundRect">
              <a:avLst/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2371" name="직선 연결선[R] 2370">
              <a:extLst>
                <a:ext uri="{FF2B5EF4-FFF2-40B4-BE49-F238E27FC236}">
                  <a16:creationId xmlns:a16="http://schemas.microsoft.com/office/drawing/2014/main" id="{F8A9FB5E-9F19-25F8-0EB0-191842416D18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2" name="직선 연결선[R] 2371">
              <a:extLst>
                <a:ext uri="{FF2B5EF4-FFF2-40B4-BE49-F238E27FC236}">
                  <a16:creationId xmlns:a16="http://schemas.microsoft.com/office/drawing/2014/main" id="{A3CB2CCC-ADFC-3CB8-2ACC-D5AD9B3D3A6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3" name="그룹 2372">
            <a:extLst>
              <a:ext uri="{FF2B5EF4-FFF2-40B4-BE49-F238E27FC236}">
                <a16:creationId xmlns:a16="http://schemas.microsoft.com/office/drawing/2014/main" id="{0602A485-7FD6-69FD-7538-B529D81B7FA9}"/>
              </a:ext>
            </a:extLst>
          </p:cNvPr>
          <p:cNvGrpSpPr/>
          <p:nvPr/>
        </p:nvGrpSpPr>
        <p:grpSpPr>
          <a:xfrm>
            <a:off x="20832799" y="4727841"/>
            <a:ext cx="624867" cy="448658"/>
            <a:chOff x="5336088" y="8746284"/>
            <a:chExt cx="915275" cy="657172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2374" name="모서리가 둥근 직사각형 2373">
              <a:extLst>
                <a:ext uri="{FF2B5EF4-FFF2-40B4-BE49-F238E27FC236}">
                  <a16:creationId xmlns:a16="http://schemas.microsoft.com/office/drawing/2014/main" id="{47F63D81-450B-1DE4-64C1-FD2C55711193}"/>
                </a:ext>
              </a:extLst>
            </p:cNvPr>
            <p:cNvSpPr/>
            <p:nvPr/>
          </p:nvSpPr>
          <p:spPr>
            <a:xfrm>
              <a:off x="5336088" y="8746284"/>
              <a:ext cx="915275" cy="657172"/>
            </a:xfrm>
            <a:prstGeom prst="roundRect">
              <a:avLst>
                <a:gd name="adj" fmla="val 5772"/>
              </a:avLst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75" name="삼각형 2374">
              <a:extLst>
                <a:ext uri="{FF2B5EF4-FFF2-40B4-BE49-F238E27FC236}">
                  <a16:creationId xmlns:a16="http://schemas.microsoft.com/office/drawing/2014/main" id="{8820D8FF-AB4A-773A-5FB6-A18C75A5031C}"/>
                </a:ext>
              </a:extLst>
            </p:cNvPr>
            <p:cNvSpPr/>
            <p:nvPr/>
          </p:nvSpPr>
          <p:spPr>
            <a:xfrm>
              <a:off x="5389973" y="9021003"/>
              <a:ext cx="446647" cy="293014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76" name="삼각형 2375">
              <a:extLst>
                <a:ext uri="{FF2B5EF4-FFF2-40B4-BE49-F238E27FC236}">
                  <a16:creationId xmlns:a16="http://schemas.microsoft.com/office/drawing/2014/main" id="{4F695DC7-45EC-1F22-C179-3F6B038CEDD8}"/>
                </a:ext>
              </a:extLst>
            </p:cNvPr>
            <p:cNvSpPr/>
            <p:nvPr/>
          </p:nvSpPr>
          <p:spPr>
            <a:xfrm>
              <a:off x="5579443" y="8954179"/>
              <a:ext cx="579528" cy="359838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77" name="타원 2376">
              <a:extLst>
                <a:ext uri="{FF2B5EF4-FFF2-40B4-BE49-F238E27FC236}">
                  <a16:creationId xmlns:a16="http://schemas.microsoft.com/office/drawing/2014/main" id="{5330E694-B10F-36CA-B9AB-B07C2FC553F4}"/>
                </a:ext>
              </a:extLst>
            </p:cNvPr>
            <p:cNvSpPr/>
            <p:nvPr/>
          </p:nvSpPr>
          <p:spPr>
            <a:xfrm>
              <a:off x="5424157" y="8838854"/>
              <a:ext cx="185419" cy="185419"/>
            </a:xfrm>
            <a:prstGeom prst="ellips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378" name="그룹 2377">
            <a:extLst>
              <a:ext uri="{FF2B5EF4-FFF2-40B4-BE49-F238E27FC236}">
                <a16:creationId xmlns:a16="http://schemas.microsoft.com/office/drawing/2014/main" id="{E36D8C6E-1997-53D1-6C59-0656D6E4063A}"/>
              </a:ext>
            </a:extLst>
          </p:cNvPr>
          <p:cNvGrpSpPr/>
          <p:nvPr/>
        </p:nvGrpSpPr>
        <p:grpSpPr>
          <a:xfrm>
            <a:off x="20503160" y="5130994"/>
            <a:ext cx="589332" cy="653797"/>
            <a:chOff x="1362075" y="-417293"/>
            <a:chExt cx="487373" cy="540685"/>
          </a:xfrm>
          <a:solidFill>
            <a:schemeClr val="bg1">
              <a:lumMod val="95000"/>
            </a:schemeClr>
          </a:solidFill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2379" name="모서리가 둥근 직사각형 2378">
              <a:extLst>
                <a:ext uri="{FF2B5EF4-FFF2-40B4-BE49-F238E27FC236}">
                  <a16:creationId xmlns:a16="http://schemas.microsoft.com/office/drawing/2014/main" id="{1AD8175A-FB27-1BDC-5863-F8C453652A94}"/>
                </a:ext>
              </a:extLst>
            </p:cNvPr>
            <p:cNvSpPr/>
            <p:nvPr/>
          </p:nvSpPr>
          <p:spPr>
            <a:xfrm>
              <a:off x="1362075" y="-417293"/>
              <a:ext cx="487373" cy="540685"/>
            </a:xfrm>
            <a:prstGeom prst="roundRect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380" name="직선 연결선[R] 2379">
              <a:extLst>
                <a:ext uri="{FF2B5EF4-FFF2-40B4-BE49-F238E27FC236}">
                  <a16:creationId xmlns:a16="http://schemas.microsoft.com/office/drawing/2014/main" id="{5FBADB52-10C5-701F-5E83-B531232609FF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1" name="직선 연결선[R] 2380">
              <a:extLst>
                <a:ext uri="{FF2B5EF4-FFF2-40B4-BE49-F238E27FC236}">
                  <a16:creationId xmlns:a16="http://schemas.microsoft.com/office/drawing/2014/main" id="{B9241CC6-6960-6B65-B0BB-F2EF9531C28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2" name="직선 연결선[R] 2381">
              <a:extLst>
                <a:ext uri="{FF2B5EF4-FFF2-40B4-BE49-F238E27FC236}">
                  <a16:creationId xmlns:a16="http://schemas.microsoft.com/office/drawing/2014/main" id="{E99CE659-BBDF-0C1B-36B3-1E53C71C8028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85" name="직선 연결선[R] 2384">
            <a:extLst>
              <a:ext uri="{FF2B5EF4-FFF2-40B4-BE49-F238E27FC236}">
                <a16:creationId xmlns:a16="http://schemas.microsoft.com/office/drawing/2014/main" id="{211C55A3-9450-5AA9-0EC8-1AAA31D42E26}"/>
              </a:ext>
            </a:extLst>
          </p:cNvPr>
          <p:cNvCxnSpPr>
            <a:cxnSpLocks/>
          </p:cNvCxnSpPr>
          <p:nvPr/>
        </p:nvCxnSpPr>
        <p:spPr>
          <a:xfrm>
            <a:off x="21318296" y="4954871"/>
            <a:ext cx="676574" cy="114839"/>
          </a:xfrm>
          <a:prstGeom prst="line">
            <a:avLst/>
          </a:prstGeom>
          <a:ln w="19050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87" name="그룹 2386">
            <a:extLst>
              <a:ext uri="{FF2B5EF4-FFF2-40B4-BE49-F238E27FC236}">
                <a16:creationId xmlns:a16="http://schemas.microsoft.com/office/drawing/2014/main" id="{631637A6-BF0B-B668-39D7-EC2F83F2561C}"/>
              </a:ext>
            </a:extLst>
          </p:cNvPr>
          <p:cNvGrpSpPr/>
          <p:nvPr/>
        </p:nvGrpSpPr>
        <p:grpSpPr>
          <a:xfrm>
            <a:off x="23755610" y="5747651"/>
            <a:ext cx="419545" cy="358593"/>
            <a:chOff x="6527891" y="3650631"/>
            <a:chExt cx="572212" cy="489081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2388" name="모서리가 둥근 직사각형 2387">
              <a:extLst>
                <a:ext uri="{FF2B5EF4-FFF2-40B4-BE49-F238E27FC236}">
                  <a16:creationId xmlns:a16="http://schemas.microsoft.com/office/drawing/2014/main" id="{88F60DE2-8A4F-A60C-B5F8-5C0D0C1E7586}"/>
                </a:ext>
              </a:extLst>
            </p:cNvPr>
            <p:cNvSpPr/>
            <p:nvPr/>
          </p:nvSpPr>
          <p:spPr>
            <a:xfrm>
              <a:off x="6527891" y="3650631"/>
              <a:ext cx="572212" cy="489081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89" name="삼각형 2388">
              <a:extLst>
                <a:ext uri="{FF2B5EF4-FFF2-40B4-BE49-F238E27FC236}">
                  <a16:creationId xmlns:a16="http://schemas.microsoft.com/office/drawing/2014/main" id="{E4B621FC-6C2B-2836-E694-0207661F5AAE}"/>
                </a:ext>
              </a:extLst>
            </p:cNvPr>
            <p:cNvSpPr/>
            <p:nvPr/>
          </p:nvSpPr>
          <p:spPr>
            <a:xfrm>
              <a:off x="6581776" y="3757259"/>
              <a:ext cx="446647" cy="29301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390" name="그룹 2389">
            <a:extLst>
              <a:ext uri="{FF2B5EF4-FFF2-40B4-BE49-F238E27FC236}">
                <a16:creationId xmlns:a16="http://schemas.microsoft.com/office/drawing/2014/main" id="{5B0EC4D3-85F9-3A04-71C0-A42C7A8857AB}"/>
              </a:ext>
            </a:extLst>
          </p:cNvPr>
          <p:cNvGrpSpPr/>
          <p:nvPr/>
        </p:nvGrpSpPr>
        <p:grpSpPr>
          <a:xfrm>
            <a:off x="23329695" y="5739093"/>
            <a:ext cx="480127" cy="385986"/>
            <a:chOff x="7202443" y="3569447"/>
            <a:chExt cx="709352" cy="570265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2391" name="모서리가 둥근 직사각형 2390">
              <a:extLst>
                <a:ext uri="{FF2B5EF4-FFF2-40B4-BE49-F238E27FC236}">
                  <a16:creationId xmlns:a16="http://schemas.microsoft.com/office/drawing/2014/main" id="{23F8E926-F907-517D-DC31-A9EBE9F2DCEC}"/>
                </a:ext>
              </a:extLst>
            </p:cNvPr>
            <p:cNvSpPr/>
            <p:nvPr/>
          </p:nvSpPr>
          <p:spPr>
            <a:xfrm>
              <a:off x="7202443" y="3569447"/>
              <a:ext cx="709352" cy="570265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92" name="삼각형 2391">
              <a:extLst>
                <a:ext uri="{FF2B5EF4-FFF2-40B4-BE49-F238E27FC236}">
                  <a16:creationId xmlns:a16="http://schemas.microsoft.com/office/drawing/2014/main" id="{604C3190-8B20-03A3-39BA-09CCEB03947D}"/>
                </a:ext>
              </a:extLst>
            </p:cNvPr>
            <p:cNvSpPr/>
            <p:nvPr/>
          </p:nvSpPr>
          <p:spPr>
            <a:xfrm>
              <a:off x="7246418" y="3690435"/>
              <a:ext cx="579528" cy="35983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2393" name="직선 연결선[R] 2392">
            <a:extLst>
              <a:ext uri="{FF2B5EF4-FFF2-40B4-BE49-F238E27FC236}">
                <a16:creationId xmlns:a16="http://schemas.microsoft.com/office/drawing/2014/main" id="{2049058E-D0ED-B789-E53E-501F826D46A6}"/>
              </a:ext>
            </a:extLst>
          </p:cNvPr>
          <p:cNvCxnSpPr>
            <a:cxnSpLocks/>
            <a:stCxn id="2398" idx="1"/>
          </p:cNvCxnSpPr>
          <p:nvPr/>
        </p:nvCxnSpPr>
        <p:spPr>
          <a:xfrm>
            <a:off x="23148218" y="4323291"/>
            <a:ext cx="309982" cy="154738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4" name="직선 연결선[R] 2393">
            <a:extLst>
              <a:ext uri="{FF2B5EF4-FFF2-40B4-BE49-F238E27FC236}">
                <a16:creationId xmlns:a16="http://schemas.microsoft.com/office/drawing/2014/main" id="{006B80BD-8EAA-4951-2D77-D4CB4278268F}"/>
              </a:ext>
            </a:extLst>
          </p:cNvPr>
          <p:cNvCxnSpPr>
            <a:cxnSpLocks/>
            <a:stCxn id="2398" idx="1"/>
          </p:cNvCxnSpPr>
          <p:nvPr/>
        </p:nvCxnSpPr>
        <p:spPr>
          <a:xfrm>
            <a:off x="23148218" y="4323291"/>
            <a:ext cx="719682" cy="158107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95" name="그룹 2394">
            <a:extLst>
              <a:ext uri="{FF2B5EF4-FFF2-40B4-BE49-F238E27FC236}">
                <a16:creationId xmlns:a16="http://schemas.microsoft.com/office/drawing/2014/main" id="{1559573A-5A2E-DC99-1A15-AB31A2FD59DA}"/>
              </a:ext>
            </a:extLst>
          </p:cNvPr>
          <p:cNvGrpSpPr/>
          <p:nvPr/>
        </p:nvGrpSpPr>
        <p:grpSpPr>
          <a:xfrm>
            <a:off x="22919872" y="4095195"/>
            <a:ext cx="538328" cy="386522"/>
            <a:chOff x="5336088" y="8746284"/>
            <a:chExt cx="915275" cy="657172"/>
          </a:xfrm>
          <a:scene3d>
            <a:camera prst="isometricOffAxis2Top">
              <a:rot lat="19580457" lon="4145422" rev="18300000"/>
            </a:camera>
            <a:lightRig rig="threePt" dir="t"/>
          </a:scene3d>
        </p:grpSpPr>
        <p:sp>
          <p:nvSpPr>
            <p:cNvPr id="2396" name="모서리가 둥근 직사각형 2395">
              <a:extLst>
                <a:ext uri="{FF2B5EF4-FFF2-40B4-BE49-F238E27FC236}">
                  <a16:creationId xmlns:a16="http://schemas.microsoft.com/office/drawing/2014/main" id="{CD77B550-D28E-45F2-68ED-185C3D7FF247}"/>
                </a:ext>
              </a:extLst>
            </p:cNvPr>
            <p:cNvSpPr/>
            <p:nvPr/>
          </p:nvSpPr>
          <p:spPr>
            <a:xfrm>
              <a:off x="5336088" y="8746284"/>
              <a:ext cx="915275" cy="657172"/>
            </a:xfrm>
            <a:prstGeom prst="roundRect">
              <a:avLst>
                <a:gd name="adj" fmla="val 5772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97" name="삼각형 2396">
              <a:extLst>
                <a:ext uri="{FF2B5EF4-FFF2-40B4-BE49-F238E27FC236}">
                  <a16:creationId xmlns:a16="http://schemas.microsoft.com/office/drawing/2014/main" id="{6B6B472D-1678-8CCB-2B43-10330B46963E}"/>
                </a:ext>
              </a:extLst>
            </p:cNvPr>
            <p:cNvSpPr/>
            <p:nvPr/>
          </p:nvSpPr>
          <p:spPr>
            <a:xfrm>
              <a:off x="5389973" y="9021003"/>
              <a:ext cx="446647" cy="29301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398" name="삼각형 2397">
              <a:extLst>
                <a:ext uri="{FF2B5EF4-FFF2-40B4-BE49-F238E27FC236}">
                  <a16:creationId xmlns:a16="http://schemas.microsoft.com/office/drawing/2014/main" id="{5267CC31-A9C7-E54C-5C3F-BE9CACFF23A7}"/>
                </a:ext>
              </a:extLst>
            </p:cNvPr>
            <p:cNvSpPr/>
            <p:nvPr/>
          </p:nvSpPr>
          <p:spPr>
            <a:xfrm>
              <a:off x="5579443" y="8954179"/>
              <a:ext cx="579528" cy="35983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399" name="그룹 2398">
            <a:extLst>
              <a:ext uri="{FF2B5EF4-FFF2-40B4-BE49-F238E27FC236}">
                <a16:creationId xmlns:a16="http://schemas.microsoft.com/office/drawing/2014/main" id="{04D9599F-4202-26D6-C22C-F7922BFF2E9F}"/>
              </a:ext>
            </a:extLst>
          </p:cNvPr>
          <p:cNvGrpSpPr/>
          <p:nvPr/>
        </p:nvGrpSpPr>
        <p:grpSpPr>
          <a:xfrm>
            <a:off x="21664715" y="3992025"/>
            <a:ext cx="638424" cy="579363"/>
            <a:chOff x="5393974" y="4956640"/>
            <a:chExt cx="651294" cy="591043"/>
          </a:xfrm>
          <a:scene3d>
            <a:camera prst="orthographicFront">
              <a:rot lat="19560000" lon="4140000" rev="18300000"/>
            </a:camera>
            <a:lightRig rig="threePt" dir="t"/>
          </a:scene3d>
        </p:grpSpPr>
        <p:sp>
          <p:nvSpPr>
            <p:cNvPr id="2400" name="양쪽 모서리가 둥근 사각형 2399">
              <a:extLst>
                <a:ext uri="{FF2B5EF4-FFF2-40B4-BE49-F238E27FC236}">
                  <a16:creationId xmlns:a16="http://schemas.microsoft.com/office/drawing/2014/main" id="{99C9984C-DC4F-941B-3ED7-8F546FE16D61}"/>
                </a:ext>
              </a:extLst>
            </p:cNvPr>
            <p:cNvSpPr/>
            <p:nvPr/>
          </p:nvSpPr>
          <p:spPr>
            <a:xfrm>
              <a:off x="5393974" y="4956640"/>
              <a:ext cx="651294" cy="591043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01" name="직사각형 2400">
              <a:extLst>
                <a:ext uri="{FF2B5EF4-FFF2-40B4-BE49-F238E27FC236}">
                  <a16:creationId xmlns:a16="http://schemas.microsoft.com/office/drawing/2014/main" id="{1BB30249-5992-800C-1518-F1F976DD2BAD}"/>
                </a:ext>
              </a:extLst>
            </p:cNvPr>
            <p:cNvSpPr/>
            <p:nvPr/>
          </p:nvSpPr>
          <p:spPr>
            <a:xfrm>
              <a:off x="5434702" y="5110289"/>
              <a:ext cx="172529" cy="117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02" name="직사각형 2401">
              <a:extLst>
                <a:ext uri="{FF2B5EF4-FFF2-40B4-BE49-F238E27FC236}">
                  <a16:creationId xmlns:a16="http://schemas.microsoft.com/office/drawing/2014/main" id="{C954CF30-B814-F5EE-3945-17157BD566F5}"/>
                </a:ext>
              </a:extLst>
            </p:cNvPr>
            <p:cNvSpPr/>
            <p:nvPr/>
          </p:nvSpPr>
          <p:spPr>
            <a:xfrm>
              <a:off x="5631978" y="5110289"/>
              <a:ext cx="172529" cy="117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03" name="직사각형 2402">
              <a:extLst>
                <a:ext uri="{FF2B5EF4-FFF2-40B4-BE49-F238E27FC236}">
                  <a16:creationId xmlns:a16="http://schemas.microsoft.com/office/drawing/2014/main" id="{1B68F560-DF2A-EE1C-240C-78E0FE5801B4}"/>
                </a:ext>
              </a:extLst>
            </p:cNvPr>
            <p:cNvSpPr/>
            <p:nvPr/>
          </p:nvSpPr>
          <p:spPr>
            <a:xfrm>
              <a:off x="5831870" y="5110289"/>
              <a:ext cx="172529" cy="117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04" name="직사각형 2403">
              <a:extLst>
                <a:ext uri="{FF2B5EF4-FFF2-40B4-BE49-F238E27FC236}">
                  <a16:creationId xmlns:a16="http://schemas.microsoft.com/office/drawing/2014/main" id="{4820DC69-08CC-A23C-2A5A-AB365D7663AD}"/>
                </a:ext>
              </a:extLst>
            </p:cNvPr>
            <p:cNvSpPr/>
            <p:nvPr/>
          </p:nvSpPr>
          <p:spPr>
            <a:xfrm>
              <a:off x="5434702" y="5254670"/>
              <a:ext cx="172529" cy="117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05" name="직사각형 2404">
              <a:extLst>
                <a:ext uri="{FF2B5EF4-FFF2-40B4-BE49-F238E27FC236}">
                  <a16:creationId xmlns:a16="http://schemas.microsoft.com/office/drawing/2014/main" id="{5B3000CA-C0EC-38E6-A9A8-6E7EDC541CBE}"/>
                </a:ext>
              </a:extLst>
            </p:cNvPr>
            <p:cNvSpPr/>
            <p:nvPr/>
          </p:nvSpPr>
          <p:spPr>
            <a:xfrm>
              <a:off x="5631978" y="5254670"/>
              <a:ext cx="172529" cy="117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06" name="직사각형 2405">
              <a:extLst>
                <a:ext uri="{FF2B5EF4-FFF2-40B4-BE49-F238E27FC236}">
                  <a16:creationId xmlns:a16="http://schemas.microsoft.com/office/drawing/2014/main" id="{39F39E9B-99D1-31D2-6665-9B4E6925805D}"/>
                </a:ext>
              </a:extLst>
            </p:cNvPr>
            <p:cNvSpPr/>
            <p:nvPr/>
          </p:nvSpPr>
          <p:spPr>
            <a:xfrm>
              <a:off x="5831870" y="5254670"/>
              <a:ext cx="172529" cy="117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07" name="직사각형 2406">
              <a:extLst>
                <a:ext uri="{FF2B5EF4-FFF2-40B4-BE49-F238E27FC236}">
                  <a16:creationId xmlns:a16="http://schemas.microsoft.com/office/drawing/2014/main" id="{8B8E71F2-CCD9-B882-DF18-81637ADF6073}"/>
                </a:ext>
              </a:extLst>
            </p:cNvPr>
            <p:cNvSpPr/>
            <p:nvPr/>
          </p:nvSpPr>
          <p:spPr>
            <a:xfrm>
              <a:off x="5434702" y="5395496"/>
              <a:ext cx="172529" cy="117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08" name="직사각형 2407">
              <a:extLst>
                <a:ext uri="{FF2B5EF4-FFF2-40B4-BE49-F238E27FC236}">
                  <a16:creationId xmlns:a16="http://schemas.microsoft.com/office/drawing/2014/main" id="{BBC66479-118F-1AAF-0E9F-1D41F75CB628}"/>
                </a:ext>
              </a:extLst>
            </p:cNvPr>
            <p:cNvSpPr/>
            <p:nvPr/>
          </p:nvSpPr>
          <p:spPr>
            <a:xfrm>
              <a:off x="5631978" y="5395496"/>
              <a:ext cx="172529" cy="117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09" name="직사각형 2408">
              <a:extLst>
                <a:ext uri="{FF2B5EF4-FFF2-40B4-BE49-F238E27FC236}">
                  <a16:creationId xmlns:a16="http://schemas.microsoft.com/office/drawing/2014/main" id="{601DF4C9-CA33-557A-B13F-7A9BF9BA3864}"/>
                </a:ext>
              </a:extLst>
            </p:cNvPr>
            <p:cNvSpPr/>
            <p:nvPr/>
          </p:nvSpPr>
          <p:spPr>
            <a:xfrm>
              <a:off x="5831870" y="5395496"/>
              <a:ext cx="172529" cy="1175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2410" name="직선 연결선[R] 2409">
            <a:extLst>
              <a:ext uri="{FF2B5EF4-FFF2-40B4-BE49-F238E27FC236}">
                <a16:creationId xmlns:a16="http://schemas.microsoft.com/office/drawing/2014/main" id="{FBE35442-A443-0D57-40EE-1D1181E7D013}"/>
              </a:ext>
            </a:extLst>
          </p:cNvPr>
          <p:cNvCxnSpPr>
            <a:cxnSpLocks/>
          </p:cNvCxnSpPr>
          <p:nvPr/>
        </p:nvCxnSpPr>
        <p:spPr>
          <a:xfrm flipV="1">
            <a:off x="22314139" y="4396569"/>
            <a:ext cx="753849" cy="21041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2" name="직선 연결선[R] 2411">
            <a:extLst>
              <a:ext uri="{FF2B5EF4-FFF2-40B4-BE49-F238E27FC236}">
                <a16:creationId xmlns:a16="http://schemas.microsoft.com/office/drawing/2014/main" id="{7798D9B2-C6CD-A767-B1BF-967E36C778A5}"/>
              </a:ext>
            </a:extLst>
          </p:cNvPr>
          <p:cNvCxnSpPr>
            <a:cxnSpLocks/>
          </p:cNvCxnSpPr>
          <p:nvPr/>
        </p:nvCxnSpPr>
        <p:spPr>
          <a:xfrm flipV="1">
            <a:off x="22008044" y="4892384"/>
            <a:ext cx="0" cy="16076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7" name="직선 연결선[R] 2416">
            <a:extLst>
              <a:ext uri="{FF2B5EF4-FFF2-40B4-BE49-F238E27FC236}">
                <a16:creationId xmlns:a16="http://schemas.microsoft.com/office/drawing/2014/main" id="{EE9F9058-67C0-16D3-6467-9A433784D3EC}"/>
              </a:ext>
            </a:extLst>
          </p:cNvPr>
          <p:cNvCxnSpPr>
            <a:cxnSpLocks/>
          </p:cNvCxnSpPr>
          <p:nvPr/>
        </p:nvCxnSpPr>
        <p:spPr>
          <a:xfrm flipV="1">
            <a:off x="20994620" y="5285119"/>
            <a:ext cx="896337" cy="17040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0" name="직선 화살표 연결선 2429">
            <a:extLst>
              <a:ext uri="{FF2B5EF4-FFF2-40B4-BE49-F238E27FC236}">
                <a16:creationId xmlns:a16="http://schemas.microsoft.com/office/drawing/2014/main" id="{3BA88014-4F05-2147-1556-23025211A68D}"/>
              </a:ext>
            </a:extLst>
          </p:cNvPr>
          <p:cNvCxnSpPr>
            <a:cxnSpLocks/>
          </p:cNvCxnSpPr>
          <p:nvPr/>
        </p:nvCxnSpPr>
        <p:spPr>
          <a:xfrm>
            <a:off x="14358379" y="2207561"/>
            <a:ext cx="724508" cy="0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2" name="직선 화살표 연결선 2431">
            <a:extLst>
              <a:ext uri="{FF2B5EF4-FFF2-40B4-BE49-F238E27FC236}">
                <a16:creationId xmlns:a16="http://schemas.microsoft.com/office/drawing/2014/main" id="{A1AF1A3C-BC3F-35A1-8AAB-5D5C3171863F}"/>
              </a:ext>
            </a:extLst>
          </p:cNvPr>
          <p:cNvCxnSpPr>
            <a:cxnSpLocks/>
          </p:cNvCxnSpPr>
          <p:nvPr/>
        </p:nvCxnSpPr>
        <p:spPr>
          <a:xfrm>
            <a:off x="20701262" y="2141220"/>
            <a:ext cx="1340873" cy="0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8" name="모서리가 둥근 직사각형 2437">
            <a:extLst>
              <a:ext uri="{FF2B5EF4-FFF2-40B4-BE49-F238E27FC236}">
                <a16:creationId xmlns:a16="http://schemas.microsoft.com/office/drawing/2014/main" id="{4736FE50-E243-FA3A-B158-9A280E7EA2E6}"/>
              </a:ext>
            </a:extLst>
          </p:cNvPr>
          <p:cNvSpPr/>
          <p:nvPr/>
        </p:nvSpPr>
        <p:spPr>
          <a:xfrm>
            <a:off x="11552805" y="3958787"/>
            <a:ext cx="5559370" cy="3519404"/>
          </a:xfrm>
          <a:prstGeom prst="roundRect">
            <a:avLst>
              <a:gd name="adj" fmla="val 3205"/>
            </a:avLst>
          </a:prstGeom>
          <a:noFill/>
          <a:ln w="38100">
            <a:solidFill>
              <a:srgbClr val="4576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39" name="모서리가 둥근 직사각형 2438">
            <a:extLst>
              <a:ext uri="{FF2B5EF4-FFF2-40B4-BE49-F238E27FC236}">
                <a16:creationId xmlns:a16="http://schemas.microsoft.com/office/drawing/2014/main" id="{48128078-29CA-FBFC-6BF9-1DAE5F6F81C6}"/>
              </a:ext>
            </a:extLst>
          </p:cNvPr>
          <p:cNvSpPr/>
          <p:nvPr/>
        </p:nvSpPr>
        <p:spPr>
          <a:xfrm>
            <a:off x="19237595" y="3939787"/>
            <a:ext cx="5580745" cy="3538406"/>
          </a:xfrm>
          <a:prstGeom prst="roundRect">
            <a:avLst>
              <a:gd name="adj" fmla="val 3205"/>
            </a:avLst>
          </a:prstGeom>
          <a:noFill/>
          <a:ln w="38100">
            <a:solidFill>
              <a:srgbClr val="4576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440" name="직선 연결선[R] 2439">
            <a:extLst>
              <a:ext uri="{FF2B5EF4-FFF2-40B4-BE49-F238E27FC236}">
                <a16:creationId xmlns:a16="http://schemas.microsoft.com/office/drawing/2014/main" id="{DFA1774D-3471-5D87-A0AC-08CAB6E80D79}"/>
              </a:ext>
            </a:extLst>
          </p:cNvPr>
          <p:cNvCxnSpPr>
            <a:cxnSpLocks/>
          </p:cNvCxnSpPr>
          <p:nvPr/>
        </p:nvCxnSpPr>
        <p:spPr>
          <a:xfrm flipH="1" flipV="1">
            <a:off x="22139015" y="4315359"/>
            <a:ext cx="107518" cy="29818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3" name="직선 연결선[R] 2442">
            <a:extLst>
              <a:ext uri="{FF2B5EF4-FFF2-40B4-BE49-F238E27FC236}">
                <a16:creationId xmlns:a16="http://schemas.microsoft.com/office/drawing/2014/main" id="{645E6615-0FA2-3FF0-6528-9711F274FED6}"/>
              </a:ext>
            </a:extLst>
          </p:cNvPr>
          <p:cNvCxnSpPr>
            <a:cxnSpLocks/>
          </p:cNvCxnSpPr>
          <p:nvPr/>
        </p:nvCxnSpPr>
        <p:spPr>
          <a:xfrm flipH="1">
            <a:off x="21351565" y="4920638"/>
            <a:ext cx="659298" cy="34233"/>
          </a:xfrm>
          <a:prstGeom prst="line">
            <a:avLst/>
          </a:prstGeom>
          <a:ln w="19050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7" name="모서리가 둥근 직사각형 2446">
            <a:extLst>
              <a:ext uri="{FF2B5EF4-FFF2-40B4-BE49-F238E27FC236}">
                <a16:creationId xmlns:a16="http://schemas.microsoft.com/office/drawing/2014/main" id="{2DEE1859-BF66-A3CB-E217-68213A4890D3}"/>
              </a:ext>
            </a:extLst>
          </p:cNvPr>
          <p:cNvSpPr/>
          <p:nvPr/>
        </p:nvSpPr>
        <p:spPr>
          <a:xfrm>
            <a:off x="15082152" y="206831"/>
            <a:ext cx="5607562" cy="3509635"/>
          </a:xfrm>
          <a:prstGeom prst="roundRect">
            <a:avLst>
              <a:gd name="adj" fmla="val 3205"/>
            </a:avLst>
          </a:prstGeom>
          <a:noFill/>
          <a:ln w="38100">
            <a:solidFill>
              <a:srgbClr val="4576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454" name="직선 연결선[R] 2453">
            <a:extLst>
              <a:ext uri="{FF2B5EF4-FFF2-40B4-BE49-F238E27FC236}">
                <a16:creationId xmlns:a16="http://schemas.microsoft.com/office/drawing/2014/main" id="{FD7C6818-923E-C9F0-C856-CB0E899BAB26}"/>
              </a:ext>
            </a:extLst>
          </p:cNvPr>
          <p:cNvCxnSpPr>
            <a:cxnSpLocks/>
          </p:cNvCxnSpPr>
          <p:nvPr/>
        </p:nvCxnSpPr>
        <p:spPr>
          <a:xfrm flipV="1">
            <a:off x="16926193" y="1478111"/>
            <a:ext cx="857535" cy="1878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6" name="직선 화살표 연결선 2455">
            <a:extLst>
              <a:ext uri="{FF2B5EF4-FFF2-40B4-BE49-F238E27FC236}">
                <a16:creationId xmlns:a16="http://schemas.microsoft.com/office/drawing/2014/main" id="{F6470265-F4F7-AAF3-CD39-679CF0FEDFD9}"/>
              </a:ext>
            </a:extLst>
          </p:cNvPr>
          <p:cNvCxnSpPr>
            <a:cxnSpLocks/>
          </p:cNvCxnSpPr>
          <p:nvPr/>
        </p:nvCxnSpPr>
        <p:spPr>
          <a:xfrm>
            <a:off x="14171139" y="3824507"/>
            <a:ext cx="0" cy="151640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2" name="직선 연결선[R] 2461">
            <a:extLst>
              <a:ext uri="{FF2B5EF4-FFF2-40B4-BE49-F238E27FC236}">
                <a16:creationId xmlns:a16="http://schemas.microsoft.com/office/drawing/2014/main" id="{F09AB89E-ED73-7FBE-40B3-87BA6CFD4657}"/>
              </a:ext>
            </a:extLst>
          </p:cNvPr>
          <p:cNvCxnSpPr>
            <a:cxnSpLocks/>
          </p:cNvCxnSpPr>
          <p:nvPr/>
        </p:nvCxnSpPr>
        <p:spPr>
          <a:xfrm flipV="1">
            <a:off x="22237305" y="3021001"/>
            <a:ext cx="0" cy="803506"/>
          </a:xfrm>
          <a:prstGeom prst="line">
            <a:avLst/>
          </a:prstGeom>
          <a:ln w="28575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7" name="직선 연결선[R] 2466">
            <a:extLst>
              <a:ext uri="{FF2B5EF4-FFF2-40B4-BE49-F238E27FC236}">
                <a16:creationId xmlns:a16="http://schemas.microsoft.com/office/drawing/2014/main" id="{525C5FAF-D107-34D1-C337-8515AE4B0D52}"/>
              </a:ext>
            </a:extLst>
          </p:cNvPr>
          <p:cNvCxnSpPr>
            <a:cxnSpLocks/>
          </p:cNvCxnSpPr>
          <p:nvPr/>
        </p:nvCxnSpPr>
        <p:spPr>
          <a:xfrm>
            <a:off x="14181347" y="3815081"/>
            <a:ext cx="8055958" cy="0"/>
          </a:xfrm>
          <a:prstGeom prst="line">
            <a:avLst/>
          </a:prstGeom>
          <a:ln w="28575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1" name="직선 연결선[R] 2480">
            <a:extLst>
              <a:ext uri="{FF2B5EF4-FFF2-40B4-BE49-F238E27FC236}">
                <a16:creationId xmlns:a16="http://schemas.microsoft.com/office/drawing/2014/main" id="{77AEE3FD-0E8F-4A27-C17A-6480EA7E1023}"/>
              </a:ext>
            </a:extLst>
          </p:cNvPr>
          <p:cNvCxnSpPr>
            <a:cxnSpLocks/>
          </p:cNvCxnSpPr>
          <p:nvPr/>
        </p:nvCxnSpPr>
        <p:spPr>
          <a:xfrm flipV="1">
            <a:off x="23948855" y="2187601"/>
            <a:ext cx="0" cy="1759454"/>
          </a:xfrm>
          <a:prstGeom prst="line">
            <a:avLst/>
          </a:prstGeom>
          <a:ln w="28575">
            <a:solidFill>
              <a:srgbClr val="5F5DF7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3" name="직선 화살표 연결선 2482">
            <a:extLst>
              <a:ext uri="{FF2B5EF4-FFF2-40B4-BE49-F238E27FC236}">
                <a16:creationId xmlns:a16="http://schemas.microsoft.com/office/drawing/2014/main" id="{1DADD42F-89D9-CE7C-5E47-D8722808F65B}"/>
              </a:ext>
            </a:extLst>
          </p:cNvPr>
          <p:cNvCxnSpPr>
            <a:cxnSpLocks/>
          </p:cNvCxnSpPr>
          <p:nvPr/>
        </p:nvCxnSpPr>
        <p:spPr>
          <a:xfrm flipH="1">
            <a:off x="22998080" y="2148491"/>
            <a:ext cx="955429" cy="0"/>
          </a:xfrm>
          <a:prstGeom prst="straightConnector1">
            <a:avLst/>
          </a:prstGeom>
          <a:ln w="28575">
            <a:solidFill>
              <a:srgbClr val="5E5EF6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9" name="직선 화살표 연결선 2488">
            <a:extLst>
              <a:ext uri="{FF2B5EF4-FFF2-40B4-BE49-F238E27FC236}">
                <a16:creationId xmlns:a16="http://schemas.microsoft.com/office/drawing/2014/main" id="{82F817D5-169A-A3D3-346A-8E01ACAF63D8}"/>
              </a:ext>
            </a:extLst>
          </p:cNvPr>
          <p:cNvCxnSpPr>
            <a:cxnSpLocks/>
          </p:cNvCxnSpPr>
          <p:nvPr/>
        </p:nvCxnSpPr>
        <p:spPr>
          <a:xfrm>
            <a:off x="17113660" y="5855733"/>
            <a:ext cx="270589" cy="0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1" name="직선 화살표 연결선 2490">
            <a:extLst>
              <a:ext uri="{FF2B5EF4-FFF2-40B4-BE49-F238E27FC236}">
                <a16:creationId xmlns:a16="http://schemas.microsoft.com/office/drawing/2014/main" id="{B82E9CB5-916B-7BBA-0AEE-DF5537833BA4}"/>
              </a:ext>
            </a:extLst>
          </p:cNvPr>
          <p:cNvCxnSpPr>
            <a:cxnSpLocks/>
          </p:cNvCxnSpPr>
          <p:nvPr/>
        </p:nvCxnSpPr>
        <p:spPr>
          <a:xfrm>
            <a:off x="18928784" y="5855733"/>
            <a:ext cx="320750" cy="0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6" name="직선 연결선[R] 2495">
            <a:extLst>
              <a:ext uri="{FF2B5EF4-FFF2-40B4-BE49-F238E27FC236}">
                <a16:creationId xmlns:a16="http://schemas.microsoft.com/office/drawing/2014/main" id="{0C869002-8B1F-3B90-B53B-CF09BAC26E99}"/>
              </a:ext>
            </a:extLst>
          </p:cNvPr>
          <p:cNvCxnSpPr>
            <a:cxnSpLocks/>
          </p:cNvCxnSpPr>
          <p:nvPr/>
        </p:nvCxnSpPr>
        <p:spPr>
          <a:xfrm>
            <a:off x="10374247" y="7206246"/>
            <a:ext cx="565619" cy="0"/>
          </a:xfrm>
          <a:prstGeom prst="line">
            <a:avLst/>
          </a:prstGeom>
          <a:ln w="28575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7" name="직선 연결선[R] 2496">
            <a:extLst>
              <a:ext uri="{FF2B5EF4-FFF2-40B4-BE49-F238E27FC236}">
                <a16:creationId xmlns:a16="http://schemas.microsoft.com/office/drawing/2014/main" id="{3C5ED9A7-363A-C3B1-3969-8FDB85A3C99C}"/>
              </a:ext>
            </a:extLst>
          </p:cNvPr>
          <p:cNvCxnSpPr>
            <a:cxnSpLocks/>
          </p:cNvCxnSpPr>
          <p:nvPr/>
        </p:nvCxnSpPr>
        <p:spPr>
          <a:xfrm flipV="1">
            <a:off x="10954066" y="6489809"/>
            <a:ext cx="0" cy="1315585"/>
          </a:xfrm>
          <a:prstGeom prst="line">
            <a:avLst/>
          </a:prstGeom>
          <a:ln w="28575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1" name="직선 연결선[R] 2500">
            <a:extLst>
              <a:ext uri="{FF2B5EF4-FFF2-40B4-BE49-F238E27FC236}">
                <a16:creationId xmlns:a16="http://schemas.microsoft.com/office/drawing/2014/main" id="{C496E58B-7180-4CB0-02E4-2582700F2F46}"/>
              </a:ext>
            </a:extLst>
          </p:cNvPr>
          <p:cNvCxnSpPr>
            <a:cxnSpLocks/>
          </p:cNvCxnSpPr>
          <p:nvPr/>
        </p:nvCxnSpPr>
        <p:spPr>
          <a:xfrm flipH="1">
            <a:off x="10939866" y="7777113"/>
            <a:ext cx="7301000" cy="0"/>
          </a:xfrm>
          <a:prstGeom prst="line">
            <a:avLst/>
          </a:prstGeom>
          <a:ln w="28575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4" name="직선 화살표 연결선 2503">
            <a:extLst>
              <a:ext uri="{FF2B5EF4-FFF2-40B4-BE49-F238E27FC236}">
                <a16:creationId xmlns:a16="http://schemas.microsoft.com/office/drawing/2014/main" id="{0FA88019-70BA-3427-DE47-C7990FE1C1C8}"/>
              </a:ext>
            </a:extLst>
          </p:cNvPr>
          <p:cNvCxnSpPr>
            <a:cxnSpLocks/>
            <a:endCxn id="991" idx="2"/>
          </p:cNvCxnSpPr>
          <p:nvPr/>
        </p:nvCxnSpPr>
        <p:spPr>
          <a:xfrm flipV="1">
            <a:off x="18205261" y="6628093"/>
            <a:ext cx="0" cy="1167874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1" name="직선 화살표 연결선 2510">
            <a:extLst>
              <a:ext uri="{FF2B5EF4-FFF2-40B4-BE49-F238E27FC236}">
                <a16:creationId xmlns:a16="http://schemas.microsoft.com/office/drawing/2014/main" id="{A27B253F-0536-6107-8647-B1939FB01351}"/>
              </a:ext>
            </a:extLst>
          </p:cNvPr>
          <p:cNvCxnSpPr>
            <a:cxnSpLocks/>
          </p:cNvCxnSpPr>
          <p:nvPr/>
        </p:nvCxnSpPr>
        <p:spPr>
          <a:xfrm>
            <a:off x="10196006" y="2774108"/>
            <a:ext cx="2599920" cy="0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14" name="TextBox 2513">
                <a:extLst>
                  <a:ext uri="{FF2B5EF4-FFF2-40B4-BE49-F238E27FC236}">
                    <a16:creationId xmlns:a16="http://schemas.microsoft.com/office/drawing/2014/main" id="{7AACB8D5-6DE1-3916-3947-F55120DEAF2E}"/>
                  </a:ext>
                </a:extLst>
              </p:cNvPr>
              <p:cNvSpPr txBox="1"/>
              <p:nvPr/>
            </p:nvSpPr>
            <p:spPr>
              <a:xfrm flipH="1">
                <a:off x="25502822" y="3217645"/>
                <a:ext cx="780696" cy="611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000" i="1" smtClean="0">
                              <a:latin typeface="Cambria Math" panose="02040503050406030204" pitchFamily="18" charset="0"/>
                            </a:rPr>
                            <m:t>𝒢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2514" name="TextBox 2513">
                <a:extLst>
                  <a:ext uri="{FF2B5EF4-FFF2-40B4-BE49-F238E27FC236}">
                    <a16:creationId xmlns:a16="http://schemas.microsoft.com/office/drawing/2014/main" id="{7AACB8D5-6DE1-3916-3947-F55120DEA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502822" y="3217645"/>
                <a:ext cx="780696" cy="611771"/>
              </a:xfrm>
              <a:prstGeom prst="rect">
                <a:avLst/>
              </a:prstGeom>
              <a:blipFill>
                <a:blip r:embed="rId17"/>
                <a:stretch>
                  <a:fillRect l="-4839" b="-8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6" name="TextBox 2515">
                <a:extLst>
                  <a:ext uri="{FF2B5EF4-FFF2-40B4-BE49-F238E27FC236}">
                    <a16:creationId xmlns:a16="http://schemas.microsoft.com/office/drawing/2014/main" id="{C96FC3DC-11D6-C1CE-BFD7-CCED8B5DF90B}"/>
                  </a:ext>
                </a:extLst>
              </p:cNvPr>
              <p:cNvSpPr txBox="1"/>
              <p:nvPr/>
            </p:nvSpPr>
            <p:spPr>
              <a:xfrm flipH="1">
                <a:off x="25145479" y="173036"/>
                <a:ext cx="1343391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3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ko-KR" sz="3000" b="0" dirty="0"/>
              </a:p>
            </p:txBody>
          </p:sp>
        </mc:Choice>
        <mc:Fallback xmlns="">
          <p:sp>
            <p:nvSpPr>
              <p:cNvPr id="2516" name="TextBox 2515">
                <a:extLst>
                  <a:ext uri="{FF2B5EF4-FFF2-40B4-BE49-F238E27FC236}">
                    <a16:creationId xmlns:a16="http://schemas.microsoft.com/office/drawing/2014/main" id="{C96FC3DC-11D6-C1CE-BFD7-CCED8B5DF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145479" y="173036"/>
                <a:ext cx="1343391" cy="10156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57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41F94-002D-F809-A39A-F8D6B222A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모서리가 둥근 직사각형 572">
            <a:extLst>
              <a:ext uri="{FF2B5EF4-FFF2-40B4-BE49-F238E27FC236}">
                <a16:creationId xmlns:a16="http://schemas.microsoft.com/office/drawing/2014/main" id="{15F8B3C8-AE09-6BE4-FAFB-425B88AF93B5}"/>
              </a:ext>
            </a:extLst>
          </p:cNvPr>
          <p:cNvSpPr/>
          <p:nvPr/>
        </p:nvSpPr>
        <p:spPr>
          <a:xfrm>
            <a:off x="1275691" y="572600"/>
            <a:ext cx="9098561" cy="1586781"/>
          </a:xfrm>
          <a:prstGeom prst="roundRect">
            <a:avLst>
              <a:gd name="adj" fmla="val 4123"/>
            </a:avLst>
          </a:prstGeom>
          <a:solidFill>
            <a:srgbClr val="EDF1FF"/>
          </a:solidFill>
          <a:ln w="38100">
            <a:solidFill>
              <a:srgbClr val="5E5EF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8" name="모서리가 둥근 직사각형 607">
            <a:extLst>
              <a:ext uri="{FF2B5EF4-FFF2-40B4-BE49-F238E27FC236}">
                <a16:creationId xmlns:a16="http://schemas.microsoft.com/office/drawing/2014/main" id="{87A373C2-08BB-AC0E-E678-3AD10EB66C85}"/>
              </a:ext>
            </a:extLst>
          </p:cNvPr>
          <p:cNvSpPr/>
          <p:nvPr/>
        </p:nvSpPr>
        <p:spPr>
          <a:xfrm>
            <a:off x="2532365" y="2622831"/>
            <a:ext cx="7841882" cy="4928241"/>
          </a:xfrm>
          <a:prstGeom prst="roundRect">
            <a:avLst>
              <a:gd name="adj" fmla="val 2866"/>
            </a:avLst>
          </a:prstGeom>
          <a:solidFill>
            <a:srgbClr val="EDF1FF"/>
          </a:solidFill>
          <a:ln w="38100">
            <a:solidFill>
              <a:srgbClr val="5E5EF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1" name="모서리가 둥근 직사각형 830">
            <a:extLst>
              <a:ext uri="{FF2B5EF4-FFF2-40B4-BE49-F238E27FC236}">
                <a16:creationId xmlns:a16="http://schemas.microsoft.com/office/drawing/2014/main" id="{FBBF698D-38DD-3FAC-D971-155A9627F3CF}"/>
              </a:ext>
            </a:extLst>
          </p:cNvPr>
          <p:cNvSpPr/>
          <p:nvPr/>
        </p:nvSpPr>
        <p:spPr>
          <a:xfrm>
            <a:off x="11557606" y="572597"/>
            <a:ext cx="13451218" cy="6316587"/>
          </a:xfrm>
          <a:prstGeom prst="roundRect">
            <a:avLst>
              <a:gd name="adj" fmla="val 3495"/>
            </a:avLst>
          </a:prstGeom>
          <a:noFill/>
          <a:ln w="38100">
            <a:solidFill>
              <a:srgbClr val="5E5EF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8AB5E4F8-B9D3-C7AF-71F2-7829E9D64FC2}"/>
              </a:ext>
            </a:extLst>
          </p:cNvPr>
          <p:cNvSpPr/>
          <p:nvPr/>
        </p:nvSpPr>
        <p:spPr>
          <a:xfrm>
            <a:off x="269229" y="2316839"/>
            <a:ext cx="1995489" cy="5272606"/>
          </a:xfrm>
          <a:prstGeom prst="roundRect">
            <a:avLst>
              <a:gd name="adj" fmla="val 5824"/>
            </a:avLst>
          </a:prstGeom>
          <a:noFill/>
          <a:ln w="38100">
            <a:solidFill>
              <a:srgbClr val="4576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모서리가 둥근 사각형 설명선[R] 9">
            <a:extLst>
              <a:ext uri="{FF2B5EF4-FFF2-40B4-BE49-F238E27FC236}">
                <a16:creationId xmlns:a16="http://schemas.microsoft.com/office/drawing/2014/main" id="{DEDD102F-A3F9-899C-231D-921F019EB091}"/>
              </a:ext>
            </a:extLst>
          </p:cNvPr>
          <p:cNvSpPr/>
          <p:nvPr/>
        </p:nvSpPr>
        <p:spPr>
          <a:xfrm>
            <a:off x="240843" y="989228"/>
            <a:ext cx="805741" cy="553998"/>
          </a:xfrm>
          <a:prstGeom prst="wedgeRoundRectCallout">
            <a:avLst>
              <a:gd name="adj1" fmla="val -33193"/>
              <a:gd name="adj2" fmla="val 74239"/>
              <a:gd name="adj3" fmla="val 16667"/>
            </a:avLst>
          </a:prstGeom>
          <a:solidFill>
            <a:srgbClr val="E3DEFF"/>
          </a:solidFill>
          <a:ln w="57150">
            <a:solidFill>
              <a:srgbClr val="812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801" b="1" dirty="0">
                <a:solidFill>
                  <a:srgbClr val="7047F2"/>
                </a:solidFill>
              </a:rPr>
              <a:t>?</a:t>
            </a:r>
            <a:endParaRPr kumimoji="1" lang="ko-KR" altLang="en-US" sz="4801" b="1" dirty="0">
              <a:solidFill>
                <a:srgbClr val="7047F2"/>
              </a:solidFill>
            </a:endParaRPr>
          </a:p>
        </p:txBody>
      </p:sp>
      <p:grpSp>
        <p:nvGrpSpPr>
          <p:cNvPr id="853" name="그룹 852">
            <a:extLst>
              <a:ext uri="{FF2B5EF4-FFF2-40B4-BE49-F238E27FC236}">
                <a16:creationId xmlns:a16="http://schemas.microsoft.com/office/drawing/2014/main" id="{2279AAC9-63A6-36BB-BC5A-A239C526A208}"/>
              </a:ext>
            </a:extLst>
          </p:cNvPr>
          <p:cNvGrpSpPr/>
          <p:nvPr/>
        </p:nvGrpSpPr>
        <p:grpSpPr>
          <a:xfrm>
            <a:off x="6228786" y="4007209"/>
            <a:ext cx="379316" cy="324209"/>
            <a:chOff x="6527891" y="3650631"/>
            <a:chExt cx="572212" cy="489081"/>
          </a:xfrm>
        </p:grpSpPr>
        <p:sp>
          <p:nvSpPr>
            <p:cNvPr id="528" name="모서리가 둥근 직사각형 527">
              <a:extLst>
                <a:ext uri="{FF2B5EF4-FFF2-40B4-BE49-F238E27FC236}">
                  <a16:creationId xmlns:a16="http://schemas.microsoft.com/office/drawing/2014/main" id="{32583A1C-693A-DDA3-2ED2-A9CF24B75F8D}"/>
                </a:ext>
              </a:extLst>
            </p:cNvPr>
            <p:cNvSpPr/>
            <p:nvPr/>
          </p:nvSpPr>
          <p:spPr>
            <a:xfrm>
              <a:off x="6527891" y="3650631"/>
              <a:ext cx="572212" cy="489081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29" name="삼각형 528">
              <a:extLst>
                <a:ext uri="{FF2B5EF4-FFF2-40B4-BE49-F238E27FC236}">
                  <a16:creationId xmlns:a16="http://schemas.microsoft.com/office/drawing/2014/main" id="{E0E67EFB-BE12-9165-FDA8-9D4CCBE6B070}"/>
                </a:ext>
              </a:extLst>
            </p:cNvPr>
            <p:cNvSpPr/>
            <p:nvPr/>
          </p:nvSpPr>
          <p:spPr>
            <a:xfrm>
              <a:off x="6581776" y="3757259"/>
              <a:ext cx="446647" cy="293014"/>
            </a:xfrm>
            <a:prstGeom prst="triangl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54" name="그룹 853">
            <a:extLst>
              <a:ext uri="{FF2B5EF4-FFF2-40B4-BE49-F238E27FC236}">
                <a16:creationId xmlns:a16="http://schemas.microsoft.com/office/drawing/2014/main" id="{6595696C-D0E5-1F64-AB53-FF4F2D5BE332}"/>
              </a:ext>
            </a:extLst>
          </p:cNvPr>
          <p:cNvGrpSpPr/>
          <p:nvPr/>
        </p:nvGrpSpPr>
        <p:grpSpPr>
          <a:xfrm>
            <a:off x="7372989" y="4008203"/>
            <a:ext cx="333691" cy="322212"/>
            <a:chOff x="8025081" y="3750663"/>
            <a:chExt cx="402908" cy="389048"/>
          </a:xfrm>
        </p:grpSpPr>
        <p:sp>
          <p:nvSpPr>
            <p:cNvPr id="539" name="모서리가 둥근 직사각형 538">
              <a:extLst>
                <a:ext uri="{FF2B5EF4-FFF2-40B4-BE49-F238E27FC236}">
                  <a16:creationId xmlns:a16="http://schemas.microsoft.com/office/drawing/2014/main" id="{CD0C19C8-95D4-D592-2F88-B0C2AACB9F91}"/>
                </a:ext>
              </a:extLst>
            </p:cNvPr>
            <p:cNvSpPr/>
            <p:nvPr/>
          </p:nvSpPr>
          <p:spPr>
            <a:xfrm>
              <a:off x="8025081" y="3750663"/>
              <a:ext cx="402908" cy="389048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1DF612F9-EE63-0A50-62C4-7721398565CB}"/>
                </a:ext>
              </a:extLst>
            </p:cNvPr>
            <p:cNvSpPr/>
            <p:nvPr/>
          </p:nvSpPr>
          <p:spPr>
            <a:xfrm>
              <a:off x="8104841" y="3843234"/>
              <a:ext cx="185419" cy="185419"/>
            </a:xfrm>
            <a:prstGeom prst="ellips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52" name="그룹 851">
            <a:extLst>
              <a:ext uri="{FF2B5EF4-FFF2-40B4-BE49-F238E27FC236}">
                <a16:creationId xmlns:a16="http://schemas.microsoft.com/office/drawing/2014/main" id="{2B5CDFB3-3D47-6F75-2933-BEE4F2A2677A}"/>
              </a:ext>
            </a:extLst>
          </p:cNvPr>
          <p:cNvGrpSpPr/>
          <p:nvPr/>
        </p:nvGrpSpPr>
        <p:grpSpPr>
          <a:xfrm>
            <a:off x="6747605" y="3919886"/>
            <a:ext cx="504268" cy="405393"/>
            <a:chOff x="7202443" y="3569447"/>
            <a:chExt cx="709352" cy="570265"/>
          </a:xfrm>
        </p:grpSpPr>
        <p:sp>
          <p:nvSpPr>
            <p:cNvPr id="541" name="모서리가 둥근 직사각형 540">
              <a:extLst>
                <a:ext uri="{FF2B5EF4-FFF2-40B4-BE49-F238E27FC236}">
                  <a16:creationId xmlns:a16="http://schemas.microsoft.com/office/drawing/2014/main" id="{50D82283-731B-9DEB-D131-518C4BD81E82}"/>
                </a:ext>
              </a:extLst>
            </p:cNvPr>
            <p:cNvSpPr/>
            <p:nvPr/>
          </p:nvSpPr>
          <p:spPr>
            <a:xfrm>
              <a:off x="7202443" y="3569447"/>
              <a:ext cx="709352" cy="570265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540" name="삼각형 539">
              <a:extLst>
                <a:ext uri="{FF2B5EF4-FFF2-40B4-BE49-F238E27FC236}">
                  <a16:creationId xmlns:a16="http://schemas.microsoft.com/office/drawing/2014/main" id="{424441D6-6C45-DD3B-98A3-8FECA5846DCF}"/>
                </a:ext>
              </a:extLst>
            </p:cNvPr>
            <p:cNvSpPr/>
            <p:nvPr/>
          </p:nvSpPr>
          <p:spPr>
            <a:xfrm>
              <a:off x="7246418" y="3690435"/>
              <a:ext cx="579528" cy="359838"/>
            </a:xfrm>
            <a:prstGeom prst="triangl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42" name="그룹 541">
            <a:extLst>
              <a:ext uri="{FF2B5EF4-FFF2-40B4-BE49-F238E27FC236}">
                <a16:creationId xmlns:a16="http://schemas.microsoft.com/office/drawing/2014/main" id="{0D7AAE56-72BA-DA00-1257-B521B2C0D7B3}"/>
              </a:ext>
            </a:extLst>
          </p:cNvPr>
          <p:cNvGrpSpPr/>
          <p:nvPr/>
        </p:nvGrpSpPr>
        <p:grpSpPr>
          <a:xfrm>
            <a:off x="5388615" y="3910781"/>
            <a:ext cx="445689" cy="385298"/>
            <a:chOff x="1362075" y="-518319"/>
            <a:chExt cx="487373" cy="421333"/>
          </a:xfrm>
        </p:grpSpPr>
        <p:sp>
          <p:nvSpPr>
            <p:cNvPr id="543" name="모서리가 둥근 직사각형 542">
              <a:extLst>
                <a:ext uri="{FF2B5EF4-FFF2-40B4-BE49-F238E27FC236}">
                  <a16:creationId xmlns:a16="http://schemas.microsoft.com/office/drawing/2014/main" id="{C0C715F8-BA95-4649-1092-19D043D4468F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46" name="직선 연결선[R] 545">
              <a:extLst>
                <a:ext uri="{FF2B5EF4-FFF2-40B4-BE49-F238E27FC236}">
                  <a16:creationId xmlns:a16="http://schemas.microsoft.com/office/drawing/2014/main" id="{0AD5B77B-7EDA-FFB2-151B-509EFA05412D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8" name="그룹 547">
            <a:extLst>
              <a:ext uri="{FF2B5EF4-FFF2-40B4-BE49-F238E27FC236}">
                <a16:creationId xmlns:a16="http://schemas.microsoft.com/office/drawing/2014/main" id="{84966AB8-AFC1-0408-0EB7-1D1E3F7893A7}"/>
              </a:ext>
            </a:extLst>
          </p:cNvPr>
          <p:cNvGrpSpPr/>
          <p:nvPr/>
        </p:nvGrpSpPr>
        <p:grpSpPr>
          <a:xfrm>
            <a:off x="4865253" y="3915855"/>
            <a:ext cx="445689" cy="385298"/>
            <a:chOff x="1362075" y="-518319"/>
            <a:chExt cx="487373" cy="421333"/>
          </a:xfrm>
        </p:grpSpPr>
        <p:sp>
          <p:nvSpPr>
            <p:cNvPr id="549" name="모서리가 둥근 직사각형 548">
              <a:extLst>
                <a:ext uri="{FF2B5EF4-FFF2-40B4-BE49-F238E27FC236}">
                  <a16:creationId xmlns:a16="http://schemas.microsoft.com/office/drawing/2014/main" id="{FC9A6FE7-343C-8E28-17A7-B9AF88709631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52" name="직선 연결선[R] 551">
              <a:extLst>
                <a:ext uri="{FF2B5EF4-FFF2-40B4-BE49-F238E27FC236}">
                  <a16:creationId xmlns:a16="http://schemas.microsoft.com/office/drawing/2014/main" id="{DCFA0DB8-52E6-80C7-5B83-5D57D1A1427A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7" name="모서리가 둥근 직사각형 566">
            <a:extLst>
              <a:ext uri="{FF2B5EF4-FFF2-40B4-BE49-F238E27FC236}">
                <a16:creationId xmlns:a16="http://schemas.microsoft.com/office/drawing/2014/main" id="{8D075563-FF8C-181A-2617-2D49669DA018}"/>
              </a:ext>
            </a:extLst>
          </p:cNvPr>
          <p:cNvSpPr/>
          <p:nvPr/>
        </p:nvSpPr>
        <p:spPr>
          <a:xfrm>
            <a:off x="4726342" y="2752575"/>
            <a:ext cx="5469669" cy="1821867"/>
          </a:xfrm>
          <a:prstGeom prst="roundRect">
            <a:avLst>
              <a:gd name="adj" fmla="val 5824"/>
            </a:avLst>
          </a:prstGeom>
          <a:noFill/>
          <a:ln w="38100">
            <a:solidFill>
              <a:srgbClr val="4576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71" name="모서리가 둥근 직사각형 570">
            <a:extLst>
              <a:ext uri="{FF2B5EF4-FFF2-40B4-BE49-F238E27FC236}">
                <a16:creationId xmlns:a16="http://schemas.microsoft.com/office/drawing/2014/main" id="{F410FD5B-6E71-E94D-0767-DF13CD9FE39E}"/>
              </a:ext>
            </a:extLst>
          </p:cNvPr>
          <p:cNvSpPr/>
          <p:nvPr/>
        </p:nvSpPr>
        <p:spPr>
          <a:xfrm>
            <a:off x="4726336" y="4861600"/>
            <a:ext cx="5469670" cy="2508024"/>
          </a:xfrm>
          <a:prstGeom prst="roundRect">
            <a:avLst>
              <a:gd name="adj" fmla="val 5824"/>
            </a:avLst>
          </a:prstGeom>
          <a:noFill/>
          <a:ln w="38100">
            <a:solidFill>
              <a:srgbClr val="4576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75" name="모서리가 둥근 직사각형 574">
            <a:extLst>
              <a:ext uri="{FF2B5EF4-FFF2-40B4-BE49-F238E27FC236}">
                <a16:creationId xmlns:a16="http://schemas.microsoft.com/office/drawing/2014/main" id="{C38C91FE-241F-6DB4-DBF3-4A2FF1E59578}"/>
              </a:ext>
            </a:extLst>
          </p:cNvPr>
          <p:cNvSpPr/>
          <p:nvPr/>
        </p:nvSpPr>
        <p:spPr>
          <a:xfrm>
            <a:off x="812431" y="4227265"/>
            <a:ext cx="1113922" cy="2237204"/>
          </a:xfrm>
          <a:prstGeom prst="roundRect">
            <a:avLst>
              <a:gd name="adj" fmla="val 9305"/>
            </a:avLst>
          </a:prstGeom>
          <a:noFill/>
          <a:ln w="28575">
            <a:solidFill>
              <a:srgbClr val="AD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1A830D2A-2722-0589-BF8A-F61C62CA3D9D}"/>
                  </a:ext>
                </a:extLst>
              </p:cNvPr>
              <p:cNvSpPr txBox="1"/>
              <p:nvPr/>
            </p:nvSpPr>
            <p:spPr>
              <a:xfrm>
                <a:off x="356319" y="2870839"/>
                <a:ext cx="295274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3000" i="1">
                              <a:solidFill>
                                <a:srgbClr val="AE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3000" i="1">
                              <a:solidFill>
                                <a:srgbClr val="AE33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ko-KR" sz="3000" i="1">
                              <a:solidFill>
                                <a:srgbClr val="AE33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3000" dirty="0">
                  <a:solidFill>
                    <a:srgbClr val="AE33FF"/>
                  </a:solidFill>
                </a:endParaRPr>
              </a:p>
            </p:txBody>
          </p:sp>
        </mc:Choice>
        <mc:Fallback xmlns=""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1A830D2A-2722-0589-BF8A-F61C62CA3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19" y="2870839"/>
                <a:ext cx="295274" cy="461665"/>
              </a:xfrm>
              <a:prstGeom prst="rect">
                <a:avLst/>
              </a:prstGeom>
              <a:blipFill>
                <a:blip r:embed="rId3"/>
                <a:stretch>
                  <a:fillRect l="-40000" r="-60000" b="-13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8" name="TextBox 577">
                <a:extLst>
                  <a:ext uri="{FF2B5EF4-FFF2-40B4-BE49-F238E27FC236}">
                    <a16:creationId xmlns:a16="http://schemas.microsoft.com/office/drawing/2014/main" id="{F1FCAF97-DA8E-E214-8B33-A26B10797BC7}"/>
                  </a:ext>
                </a:extLst>
              </p:cNvPr>
              <p:cNvSpPr txBox="1"/>
              <p:nvPr/>
            </p:nvSpPr>
            <p:spPr>
              <a:xfrm flipH="1">
                <a:off x="170999" y="1835415"/>
                <a:ext cx="4057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578" name="TextBox 577">
                <a:extLst>
                  <a:ext uri="{FF2B5EF4-FFF2-40B4-BE49-F238E27FC236}">
                    <a16:creationId xmlns:a16="http://schemas.microsoft.com/office/drawing/2014/main" id="{F1FCAF97-DA8E-E214-8B33-A26B10797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0999" y="1835415"/>
                <a:ext cx="405715" cy="553998"/>
              </a:xfrm>
              <a:prstGeom prst="rect">
                <a:avLst/>
              </a:prstGeom>
              <a:blipFill>
                <a:blip r:embed="rId4"/>
                <a:stretch>
                  <a:fillRect l="-9091" r="-2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ACA983B8-484E-715C-51F5-A1BD052D9629}"/>
                  </a:ext>
                </a:extLst>
              </p:cNvPr>
              <p:cNvSpPr txBox="1"/>
              <p:nvPr/>
            </p:nvSpPr>
            <p:spPr>
              <a:xfrm flipH="1">
                <a:off x="426606" y="435230"/>
                <a:ext cx="4057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i="1">
                          <a:solidFill>
                            <a:srgbClr val="812C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ko-KR" altLang="en-US" sz="3000" dirty="0">
                  <a:solidFill>
                    <a:srgbClr val="812CF0"/>
                  </a:solidFill>
                </a:endParaRPr>
              </a:p>
            </p:txBody>
          </p:sp>
        </mc:Choice>
        <mc:Fallback xmlns="">
          <p:sp>
            <p:nvSpPr>
              <p:cNvPr id="602" name="TextBox 601">
                <a:extLst>
                  <a:ext uri="{FF2B5EF4-FFF2-40B4-BE49-F238E27FC236}">
                    <a16:creationId xmlns:a16="http://schemas.microsoft.com/office/drawing/2014/main" id="{ACA983B8-484E-715C-51F5-A1BD052D9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26606" y="435230"/>
                <a:ext cx="405715" cy="553998"/>
              </a:xfrm>
              <a:prstGeom prst="rect">
                <a:avLst/>
              </a:prstGeom>
              <a:blipFill>
                <a:blip r:embed="rId5"/>
                <a:stretch>
                  <a:fillRect l="-18182" r="-27273" b="-15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3" name="모서리가 둥근 직사각형 602">
            <a:extLst>
              <a:ext uri="{FF2B5EF4-FFF2-40B4-BE49-F238E27FC236}">
                <a16:creationId xmlns:a16="http://schemas.microsoft.com/office/drawing/2014/main" id="{4AEA4F11-4A2D-C1D2-3B48-CE9DDBF62104}"/>
              </a:ext>
            </a:extLst>
          </p:cNvPr>
          <p:cNvSpPr/>
          <p:nvPr/>
        </p:nvSpPr>
        <p:spPr>
          <a:xfrm>
            <a:off x="1630039" y="850946"/>
            <a:ext cx="2405801" cy="1038958"/>
          </a:xfrm>
          <a:prstGeom prst="roundRect">
            <a:avLst>
              <a:gd name="adj" fmla="val 10575"/>
            </a:avLst>
          </a:prstGeom>
          <a:solidFill>
            <a:srgbClr val="6A4F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</a:p>
          <a:p>
            <a:pPr algn="ctr"/>
            <a:r>
              <a:rPr kumimoji="1" lang="en-US" altLang="ko-KR" sz="2800" b="1" dirty="0">
                <a:latin typeface="Calibri" panose="020F0502020204030204" pitchFamily="34" charset="0"/>
                <a:cs typeface="Calibri" panose="020F0502020204030204" pitchFamily="34" charset="0"/>
              </a:rPr>
              <a:t>Decomposition</a:t>
            </a:r>
            <a:endParaRPr kumimoji="1" lang="ko-KR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6" name="모서리가 둥근 사각형 설명선[R] 605">
            <a:extLst>
              <a:ext uri="{FF2B5EF4-FFF2-40B4-BE49-F238E27FC236}">
                <a16:creationId xmlns:a16="http://schemas.microsoft.com/office/drawing/2014/main" id="{ECF7AA1C-3A8A-305F-9069-0B095399E03B}"/>
              </a:ext>
            </a:extLst>
          </p:cNvPr>
          <p:cNvSpPr/>
          <p:nvPr/>
        </p:nvSpPr>
        <p:spPr>
          <a:xfrm>
            <a:off x="4402533" y="730420"/>
            <a:ext cx="548831" cy="391463"/>
          </a:xfrm>
          <a:prstGeom prst="wedgeRoundRectCallout">
            <a:avLst>
              <a:gd name="adj1" fmla="val -33193"/>
              <a:gd name="adj2" fmla="val 74239"/>
              <a:gd name="adj3" fmla="val 16667"/>
            </a:avLst>
          </a:prstGeom>
          <a:solidFill>
            <a:srgbClr val="E3DEFF"/>
          </a:solidFill>
          <a:ln w="57150">
            <a:solidFill>
              <a:srgbClr val="812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rgbClr val="7047F2"/>
                </a:solidFill>
              </a:rPr>
              <a:t>?</a:t>
            </a:r>
            <a:endParaRPr kumimoji="1" lang="ko-KR" altLang="en-US" sz="3200" b="1" dirty="0">
              <a:solidFill>
                <a:srgbClr val="7047F2"/>
              </a:solidFill>
            </a:endParaRPr>
          </a:p>
        </p:txBody>
      </p:sp>
      <p:sp>
        <p:nvSpPr>
          <p:cNvPr id="607" name="모서리가 둥근 사각형 설명선[R] 606">
            <a:extLst>
              <a:ext uri="{FF2B5EF4-FFF2-40B4-BE49-F238E27FC236}">
                <a16:creationId xmlns:a16="http://schemas.microsoft.com/office/drawing/2014/main" id="{581D6CA3-DE29-C254-141E-135AA11BC5D6}"/>
              </a:ext>
            </a:extLst>
          </p:cNvPr>
          <p:cNvSpPr/>
          <p:nvPr/>
        </p:nvSpPr>
        <p:spPr>
          <a:xfrm>
            <a:off x="4402533" y="1414492"/>
            <a:ext cx="548831" cy="391463"/>
          </a:xfrm>
          <a:prstGeom prst="wedgeRoundRectCallout">
            <a:avLst>
              <a:gd name="adj1" fmla="val -33193"/>
              <a:gd name="adj2" fmla="val 74239"/>
              <a:gd name="adj3" fmla="val 16667"/>
            </a:avLst>
          </a:prstGeom>
          <a:solidFill>
            <a:srgbClr val="E3DEFF"/>
          </a:solidFill>
          <a:ln w="57150">
            <a:solidFill>
              <a:srgbClr val="812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rgbClr val="7047F2"/>
                </a:solidFill>
              </a:rPr>
              <a:t>?</a:t>
            </a:r>
            <a:endParaRPr kumimoji="1" lang="ko-KR" altLang="en-US" sz="3200" b="1" dirty="0">
              <a:solidFill>
                <a:srgbClr val="7047F2"/>
              </a:solidFill>
            </a:endParaRPr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C8193731-EEAD-CADC-3779-C5EBF3642D30}"/>
              </a:ext>
            </a:extLst>
          </p:cNvPr>
          <p:cNvSpPr txBox="1"/>
          <p:nvPr/>
        </p:nvSpPr>
        <p:spPr>
          <a:xfrm>
            <a:off x="2482420" y="2206437"/>
            <a:ext cx="448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rgbClr val="812C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Dual-granular Graph Construction</a:t>
            </a:r>
          </a:p>
        </p:txBody>
      </p:sp>
      <p:grpSp>
        <p:nvGrpSpPr>
          <p:cNvPr id="616" name="그룹 615">
            <a:extLst>
              <a:ext uri="{FF2B5EF4-FFF2-40B4-BE49-F238E27FC236}">
                <a16:creationId xmlns:a16="http://schemas.microsoft.com/office/drawing/2014/main" id="{8B6C9C7E-AC0B-B6EA-E429-3AFE707693DE}"/>
              </a:ext>
            </a:extLst>
          </p:cNvPr>
          <p:cNvGrpSpPr/>
          <p:nvPr/>
        </p:nvGrpSpPr>
        <p:grpSpPr>
          <a:xfrm>
            <a:off x="5077701" y="3097897"/>
            <a:ext cx="560420" cy="495693"/>
            <a:chOff x="1362075" y="-435398"/>
            <a:chExt cx="487373" cy="431083"/>
          </a:xfrm>
        </p:grpSpPr>
        <p:sp>
          <p:nvSpPr>
            <p:cNvPr id="617" name="모서리가 둥근 직사각형 616">
              <a:extLst>
                <a:ext uri="{FF2B5EF4-FFF2-40B4-BE49-F238E27FC236}">
                  <a16:creationId xmlns:a16="http://schemas.microsoft.com/office/drawing/2014/main" id="{E341C196-8F54-A67D-2834-DAFFAB7FBFA0}"/>
                </a:ext>
              </a:extLst>
            </p:cNvPr>
            <p:cNvSpPr/>
            <p:nvPr/>
          </p:nvSpPr>
          <p:spPr>
            <a:xfrm>
              <a:off x="1362075" y="-435398"/>
              <a:ext cx="487373" cy="431083"/>
            </a:xfrm>
            <a:prstGeom prst="roundRect">
              <a:avLst/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20" name="직선 연결선[R] 619">
              <a:extLst>
                <a:ext uri="{FF2B5EF4-FFF2-40B4-BE49-F238E27FC236}">
                  <a16:creationId xmlns:a16="http://schemas.microsoft.com/office/drawing/2014/main" id="{91DA2019-1A21-909C-F417-0F7005914C95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직선 연결선[R] 620">
              <a:extLst>
                <a:ext uri="{FF2B5EF4-FFF2-40B4-BE49-F238E27FC236}">
                  <a16:creationId xmlns:a16="http://schemas.microsoft.com/office/drawing/2014/main" id="{13972B1D-BF44-4C58-94CE-A9E4B5EE2D40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2" name="그룹 621">
            <a:extLst>
              <a:ext uri="{FF2B5EF4-FFF2-40B4-BE49-F238E27FC236}">
                <a16:creationId xmlns:a16="http://schemas.microsoft.com/office/drawing/2014/main" id="{3AF9ADF9-9B54-3126-EFCB-3316F4BD5986}"/>
              </a:ext>
            </a:extLst>
          </p:cNvPr>
          <p:cNvGrpSpPr/>
          <p:nvPr/>
        </p:nvGrpSpPr>
        <p:grpSpPr>
          <a:xfrm>
            <a:off x="7999842" y="4015181"/>
            <a:ext cx="651294" cy="308256"/>
            <a:chOff x="2851030" y="2428407"/>
            <a:chExt cx="651294" cy="308256"/>
          </a:xfrm>
        </p:grpSpPr>
        <p:sp>
          <p:nvSpPr>
            <p:cNvPr id="623" name="양쪽 모서리가 둥근 사각형 622">
              <a:extLst>
                <a:ext uri="{FF2B5EF4-FFF2-40B4-BE49-F238E27FC236}">
                  <a16:creationId xmlns:a16="http://schemas.microsoft.com/office/drawing/2014/main" id="{E451D5BC-7342-55BE-5342-39584D0E612F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9BEA7A69-D554-EF24-965D-B32CA6D05ECC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2B7E2D26-7100-A698-3E72-CBFE29295E59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529985A6-953F-7932-17A1-19CAC1302295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27" name="그룹 626">
            <a:extLst>
              <a:ext uri="{FF2B5EF4-FFF2-40B4-BE49-F238E27FC236}">
                <a16:creationId xmlns:a16="http://schemas.microsoft.com/office/drawing/2014/main" id="{08550257-9D93-B802-640F-EE6C55040584}"/>
              </a:ext>
            </a:extLst>
          </p:cNvPr>
          <p:cNvGrpSpPr/>
          <p:nvPr/>
        </p:nvGrpSpPr>
        <p:grpSpPr>
          <a:xfrm>
            <a:off x="8821651" y="4015181"/>
            <a:ext cx="651294" cy="308256"/>
            <a:chOff x="2851030" y="2428407"/>
            <a:chExt cx="651294" cy="308256"/>
          </a:xfrm>
        </p:grpSpPr>
        <p:sp>
          <p:nvSpPr>
            <p:cNvPr id="628" name="양쪽 모서리가 둥근 사각형 627">
              <a:extLst>
                <a:ext uri="{FF2B5EF4-FFF2-40B4-BE49-F238E27FC236}">
                  <a16:creationId xmlns:a16="http://schemas.microsoft.com/office/drawing/2014/main" id="{CBD6004A-64C6-2E63-5700-45DB94B2EB83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29" name="직사각형 628">
              <a:extLst>
                <a:ext uri="{FF2B5EF4-FFF2-40B4-BE49-F238E27FC236}">
                  <a16:creationId xmlns:a16="http://schemas.microsoft.com/office/drawing/2014/main" id="{96EB0B4B-5D1A-F441-CE0B-2ED52E6B8FF0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0" name="직사각형 629">
              <a:extLst>
                <a:ext uri="{FF2B5EF4-FFF2-40B4-BE49-F238E27FC236}">
                  <a16:creationId xmlns:a16="http://schemas.microsoft.com/office/drawing/2014/main" id="{23235F47-01C5-FF9C-7345-BE8A8E3D62C1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0E36C485-EDD6-0EEF-323B-76F983933F57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637" name="모서리가 둥근 직사각형 636">
            <a:extLst>
              <a:ext uri="{FF2B5EF4-FFF2-40B4-BE49-F238E27FC236}">
                <a16:creationId xmlns:a16="http://schemas.microsoft.com/office/drawing/2014/main" id="{0A516AB5-DE08-04DB-70D7-5B0B96C4BE8C}"/>
              </a:ext>
            </a:extLst>
          </p:cNvPr>
          <p:cNvSpPr/>
          <p:nvPr/>
        </p:nvSpPr>
        <p:spPr>
          <a:xfrm>
            <a:off x="2704367" y="2952412"/>
            <a:ext cx="1754323" cy="1314937"/>
          </a:xfrm>
          <a:prstGeom prst="roundRect">
            <a:avLst>
              <a:gd name="adj" fmla="val 10575"/>
            </a:avLst>
          </a:prstGeom>
          <a:solidFill>
            <a:srgbClr val="6A4F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600" b="1" dirty="0">
                <a:latin typeface="Calibri" panose="020F0502020204030204" pitchFamily="34" charset="0"/>
                <a:cs typeface="Calibri" panose="020F0502020204030204" pitchFamily="34" charset="0"/>
              </a:rPr>
              <a:t>Component Tree Generation</a:t>
            </a:r>
            <a:endParaRPr kumimoji="1" lang="ko-KR" alt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6" name="TextBox 785">
                <a:extLst>
                  <a:ext uri="{FF2B5EF4-FFF2-40B4-BE49-F238E27FC236}">
                    <a16:creationId xmlns:a16="http://schemas.microsoft.com/office/drawing/2014/main" id="{5B2A25C9-1425-2684-3A8A-18B4BD04114E}"/>
                  </a:ext>
                </a:extLst>
              </p:cNvPr>
              <p:cNvSpPr txBox="1"/>
              <p:nvPr/>
            </p:nvSpPr>
            <p:spPr>
              <a:xfrm>
                <a:off x="356319" y="4627263"/>
                <a:ext cx="295274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3000" i="1">
                              <a:solidFill>
                                <a:srgbClr val="AE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3000" i="1">
                              <a:solidFill>
                                <a:srgbClr val="AE33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ko-KR" sz="3000" i="1">
                              <a:solidFill>
                                <a:srgbClr val="AE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3000" dirty="0">
                  <a:solidFill>
                    <a:srgbClr val="AE33FF"/>
                  </a:solidFill>
                </a:endParaRPr>
              </a:p>
            </p:txBody>
          </p:sp>
        </mc:Choice>
        <mc:Fallback xmlns="">
          <p:sp>
            <p:nvSpPr>
              <p:cNvPr id="786" name="TextBox 785">
                <a:extLst>
                  <a:ext uri="{FF2B5EF4-FFF2-40B4-BE49-F238E27FC236}">
                    <a16:creationId xmlns:a16="http://schemas.microsoft.com/office/drawing/2014/main" id="{5B2A25C9-1425-2684-3A8A-18B4BD041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19" y="4627263"/>
                <a:ext cx="295274" cy="461665"/>
              </a:xfrm>
              <a:prstGeom prst="rect">
                <a:avLst/>
              </a:prstGeom>
              <a:blipFill>
                <a:blip r:embed="rId6"/>
                <a:stretch>
                  <a:fillRect l="-40000" r="-60000" b="-13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7" name="TextBox 786">
                <a:extLst>
                  <a:ext uri="{FF2B5EF4-FFF2-40B4-BE49-F238E27FC236}">
                    <a16:creationId xmlns:a16="http://schemas.microsoft.com/office/drawing/2014/main" id="{4E8E2BC4-75FF-4BB5-8D1C-443E39A604B2}"/>
                  </a:ext>
                </a:extLst>
              </p:cNvPr>
              <p:cNvSpPr txBox="1"/>
              <p:nvPr/>
            </p:nvSpPr>
            <p:spPr>
              <a:xfrm>
                <a:off x="356319" y="6616818"/>
                <a:ext cx="295274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3000" i="1">
                              <a:solidFill>
                                <a:srgbClr val="AE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3000" i="1">
                              <a:solidFill>
                                <a:srgbClr val="AE33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ko-KR" sz="3000" i="1">
                              <a:solidFill>
                                <a:srgbClr val="AE33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3000" dirty="0">
                  <a:solidFill>
                    <a:srgbClr val="AE33FF"/>
                  </a:solidFill>
                </a:endParaRPr>
              </a:p>
            </p:txBody>
          </p:sp>
        </mc:Choice>
        <mc:Fallback xmlns="">
          <p:sp>
            <p:nvSpPr>
              <p:cNvPr id="787" name="TextBox 786">
                <a:extLst>
                  <a:ext uri="{FF2B5EF4-FFF2-40B4-BE49-F238E27FC236}">
                    <a16:creationId xmlns:a16="http://schemas.microsoft.com/office/drawing/2014/main" id="{4E8E2BC4-75FF-4BB5-8D1C-443E39A60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19" y="6616818"/>
                <a:ext cx="295274" cy="461665"/>
              </a:xfrm>
              <a:prstGeom prst="rect">
                <a:avLst/>
              </a:prstGeom>
              <a:blipFill>
                <a:blip r:embed="rId7"/>
                <a:stretch>
                  <a:fillRect l="-40000" r="-60000" b="-1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8" name="모서리가 둥근 직사각형 787">
            <a:extLst>
              <a:ext uri="{FF2B5EF4-FFF2-40B4-BE49-F238E27FC236}">
                <a16:creationId xmlns:a16="http://schemas.microsoft.com/office/drawing/2014/main" id="{D885940B-394B-671D-1A13-4ED07A0DB007}"/>
              </a:ext>
            </a:extLst>
          </p:cNvPr>
          <p:cNvSpPr/>
          <p:nvPr/>
        </p:nvSpPr>
        <p:spPr>
          <a:xfrm>
            <a:off x="812431" y="6535355"/>
            <a:ext cx="1113922" cy="925609"/>
          </a:xfrm>
          <a:prstGeom prst="roundRect">
            <a:avLst>
              <a:gd name="adj" fmla="val 9305"/>
            </a:avLst>
          </a:prstGeom>
          <a:noFill/>
          <a:ln w="28575">
            <a:solidFill>
              <a:srgbClr val="AD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96" name="모서리가 둥근 직사각형 795">
            <a:extLst>
              <a:ext uri="{FF2B5EF4-FFF2-40B4-BE49-F238E27FC236}">
                <a16:creationId xmlns:a16="http://schemas.microsoft.com/office/drawing/2014/main" id="{D6AF5727-3694-2E4C-B987-D566B1D345A0}"/>
              </a:ext>
            </a:extLst>
          </p:cNvPr>
          <p:cNvSpPr/>
          <p:nvPr/>
        </p:nvSpPr>
        <p:spPr>
          <a:xfrm>
            <a:off x="812431" y="2409610"/>
            <a:ext cx="1113922" cy="1648011"/>
          </a:xfrm>
          <a:prstGeom prst="roundRect">
            <a:avLst>
              <a:gd name="adj" fmla="val 9305"/>
            </a:avLst>
          </a:prstGeom>
          <a:noFill/>
          <a:ln w="28575">
            <a:solidFill>
              <a:srgbClr val="AD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802" name="그룹 801">
            <a:extLst>
              <a:ext uri="{FF2B5EF4-FFF2-40B4-BE49-F238E27FC236}">
                <a16:creationId xmlns:a16="http://schemas.microsoft.com/office/drawing/2014/main" id="{CF2E64A2-73F5-8595-6101-270F57907BAD}"/>
              </a:ext>
            </a:extLst>
          </p:cNvPr>
          <p:cNvGrpSpPr/>
          <p:nvPr/>
        </p:nvGrpSpPr>
        <p:grpSpPr>
          <a:xfrm>
            <a:off x="1043750" y="2613053"/>
            <a:ext cx="589319" cy="534801"/>
            <a:chOff x="5393974" y="4956640"/>
            <a:chExt cx="651294" cy="591043"/>
          </a:xfrm>
        </p:grpSpPr>
        <p:sp>
          <p:nvSpPr>
            <p:cNvPr id="803" name="양쪽 모서리가 둥근 사각형 802">
              <a:extLst>
                <a:ext uri="{FF2B5EF4-FFF2-40B4-BE49-F238E27FC236}">
                  <a16:creationId xmlns:a16="http://schemas.microsoft.com/office/drawing/2014/main" id="{919C0E97-9A23-A33A-F406-35BF94A68B99}"/>
                </a:ext>
              </a:extLst>
            </p:cNvPr>
            <p:cNvSpPr/>
            <p:nvPr/>
          </p:nvSpPr>
          <p:spPr>
            <a:xfrm>
              <a:off x="5393974" y="4956640"/>
              <a:ext cx="651294" cy="591043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4" name="직사각형 803">
              <a:extLst>
                <a:ext uri="{FF2B5EF4-FFF2-40B4-BE49-F238E27FC236}">
                  <a16:creationId xmlns:a16="http://schemas.microsoft.com/office/drawing/2014/main" id="{67D301A4-5028-FC8E-2D5B-5F7AAA86740C}"/>
                </a:ext>
              </a:extLst>
            </p:cNvPr>
            <p:cNvSpPr/>
            <p:nvPr/>
          </p:nvSpPr>
          <p:spPr>
            <a:xfrm>
              <a:off x="5434702" y="5110289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5" name="직사각형 804">
              <a:extLst>
                <a:ext uri="{FF2B5EF4-FFF2-40B4-BE49-F238E27FC236}">
                  <a16:creationId xmlns:a16="http://schemas.microsoft.com/office/drawing/2014/main" id="{7BF1AD36-D5B1-94A7-BF0B-B20C489121BF}"/>
                </a:ext>
              </a:extLst>
            </p:cNvPr>
            <p:cNvSpPr/>
            <p:nvPr/>
          </p:nvSpPr>
          <p:spPr>
            <a:xfrm>
              <a:off x="5631978" y="5110289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6" name="직사각형 805">
              <a:extLst>
                <a:ext uri="{FF2B5EF4-FFF2-40B4-BE49-F238E27FC236}">
                  <a16:creationId xmlns:a16="http://schemas.microsoft.com/office/drawing/2014/main" id="{8A9FF1F8-A516-3E87-18C8-3D8D5C7A9A91}"/>
                </a:ext>
              </a:extLst>
            </p:cNvPr>
            <p:cNvSpPr/>
            <p:nvPr/>
          </p:nvSpPr>
          <p:spPr>
            <a:xfrm>
              <a:off x="5831870" y="5110289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7" name="직사각형 806">
              <a:extLst>
                <a:ext uri="{FF2B5EF4-FFF2-40B4-BE49-F238E27FC236}">
                  <a16:creationId xmlns:a16="http://schemas.microsoft.com/office/drawing/2014/main" id="{62A144E4-2AF0-F6B8-C89A-66AD0662C9B3}"/>
                </a:ext>
              </a:extLst>
            </p:cNvPr>
            <p:cNvSpPr/>
            <p:nvPr/>
          </p:nvSpPr>
          <p:spPr>
            <a:xfrm>
              <a:off x="5434702" y="5254670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8" name="직사각형 807">
              <a:extLst>
                <a:ext uri="{FF2B5EF4-FFF2-40B4-BE49-F238E27FC236}">
                  <a16:creationId xmlns:a16="http://schemas.microsoft.com/office/drawing/2014/main" id="{242EF090-339D-1A5C-3183-6C9EA2A6D055}"/>
                </a:ext>
              </a:extLst>
            </p:cNvPr>
            <p:cNvSpPr/>
            <p:nvPr/>
          </p:nvSpPr>
          <p:spPr>
            <a:xfrm>
              <a:off x="5631978" y="5254670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9" name="직사각형 808">
              <a:extLst>
                <a:ext uri="{FF2B5EF4-FFF2-40B4-BE49-F238E27FC236}">
                  <a16:creationId xmlns:a16="http://schemas.microsoft.com/office/drawing/2014/main" id="{A7216FE0-90E6-8550-6E92-AA09806CDF55}"/>
                </a:ext>
              </a:extLst>
            </p:cNvPr>
            <p:cNvSpPr/>
            <p:nvPr/>
          </p:nvSpPr>
          <p:spPr>
            <a:xfrm>
              <a:off x="5831870" y="5254670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10" name="직사각형 809">
              <a:extLst>
                <a:ext uri="{FF2B5EF4-FFF2-40B4-BE49-F238E27FC236}">
                  <a16:creationId xmlns:a16="http://schemas.microsoft.com/office/drawing/2014/main" id="{AB6F8502-DCFD-7D66-E3DB-C59BFC42B2C0}"/>
                </a:ext>
              </a:extLst>
            </p:cNvPr>
            <p:cNvSpPr/>
            <p:nvPr/>
          </p:nvSpPr>
          <p:spPr>
            <a:xfrm>
              <a:off x="5434702" y="5395496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11" name="직사각형 810">
              <a:extLst>
                <a:ext uri="{FF2B5EF4-FFF2-40B4-BE49-F238E27FC236}">
                  <a16:creationId xmlns:a16="http://schemas.microsoft.com/office/drawing/2014/main" id="{D4F8E369-D251-FC44-B0A1-0C1DAED89E8E}"/>
                </a:ext>
              </a:extLst>
            </p:cNvPr>
            <p:cNvSpPr/>
            <p:nvPr/>
          </p:nvSpPr>
          <p:spPr>
            <a:xfrm>
              <a:off x="5631978" y="5395496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12" name="직사각형 811">
              <a:extLst>
                <a:ext uri="{FF2B5EF4-FFF2-40B4-BE49-F238E27FC236}">
                  <a16:creationId xmlns:a16="http://schemas.microsoft.com/office/drawing/2014/main" id="{FAADD416-2DEE-7F18-2D7B-7AC9FB8679EA}"/>
                </a:ext>
              </a:extLst>
            </p:cNvPr>
            <p:cNvSpPr/>
            <p:nvPr/>
          </p:nvSpPr>
          <p:spPr>
            <a:xfrm>
              <a:off x="5831870" y="5395496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13" name="그룹 812">
            <a:extLst>
              <a:ext uri="{FF2B5EF4-FFF2-40B4-BE49-F238E27FC236}">
                <a16:creationId xmlns:a16="http://schemas.microsoft.com/office/drawing/2014/main" id="{C909E529-DDD9-D819-6D11-02267EEF0044}"/>
              </a:ext>
            </a:extLst>
          </p:cNvPr>
          <p:cNvGrpSpPr/>
          <p:nvPr/>
        </p:nvGrpSpPr>
        <p:grpSpPr>
          <a:xfrm>
            <a:off x="1107071" y="6751954"/>
            <a:ext cx="500176" cy="568804"/>
            <a:chOff x="1362075" y="-460720"/>
            <a:chExt cx="487373" cy="554244"/>
          </a:xfrm>
        </p:grpSpPr>
        <p:sp>
          <p:nvSpPr>
            <p:cNvPr id="814" name="모서리가 둥근 직사각형 813">
              <a:extLst>
                <a:ext uri="{FF2B5EF4-FFF2-40B4-BE49-F238E27FC236}">
                  <a16:creationId xmlns:a16="http://schemas.microsoft.com/office/drawing/2014/main" id="{136A9772-6945-EBF0-89ED-AD1D7F1176A8}"/>
                </a:ext>
              </a:extLst>
            </p:cNvPr>
            <p:cNvSpPr/>
            <p:nvPr/>
          </p:nvSpPr>
          <p:spPr>
            <a:xfrm>
              <a:off x="1362075" y="-460720"/>
              <a:ext cx="487373" cy="554244"/>
            </a:xfrm>
            <a:prstGeom prst="roundRect">
              <a:avLst/>
            </a:prstGeom>
            <a:solidFill>
              <a:srgbClr val="B9D3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17" name="직선 연결선[R] 816">
              <a:extLst>
                <a:ext uri="{FF2B5EF4-FFF2-40B4-BE49-F238E27FC236}">
                  <a16:creationId xmlns:a16="http://schemas.microsoft.com/office/drawing/2014/main" id="{A78D5B43-9022-3B2B-C3B9-7513557BFD2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직선 연결선[R] 817">
              <a:extLst>
                <a:ext uri="{FF2B5EF4-FFF2-40B4-BE49-F238E27FC236}">
                  <a16:creationId xmlns:a16="http://schemas.microsoft.com/office/drawing/2014/main" id="{A445836F-917B-C074-C4CC-EEE65EEFF04A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직선 연결선[R] 818">
              <a:extLst>
                <a:ext uri="{FF2B5EF4-FFF2-40B4-BE49-F238E27FC236}">
                  <a16:creationId xmlns:a16="http://schemas.microsoft.com/office/drawing/2014/main" id="{B2C865E9-59C7-B45B-C007-2A040ADCB8AB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0" name="모서리가 둥근 직사각형 819">
            <a:extLst>
              <a:ext uri="{FF2B5EF4-FFF2-40B4-BE49-F238E27FC236}">
                <a16:creationId xmlns:a16="http://schemas.microsoft.com/office/drawing/2014/main" id="{13AAED35-E39E-C3C8-8BD3-A1D3B5957BBE}"/>
              </a:ext>
            </a:extLst>
          </p:cNvPr>
          <p:cNvSpPr/>
          <p:nvPr/>
        </p:nvSpPr>
        <p:spPr>
          <a:xfrm>
            <a:off x="2704367" y="5294111"/>
            <a:ext cx="1754323" cy="1701017"/>
          </a:xfrm>
          <a:prstGeom prst="roundRect">
            <a:avLst>
              <a:gd name="adj" fmla="val 10575"/>
            </a:avLst>
          </a:prstGeom>
          <a:solidFill>
            <a:srgbClr val="6A4F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600" b="1" dirty="0">
                <a:latin typeface="Calibri" panose="020F0502020204030204" pitchFamily="34" charset="0"/>
                <a:cs typeface="Calibri" panose="020F0502020204030204" pitchFamily="34" charset="0"/>
              </a:rPr>
              <a:t>Inter-Component</a:t>
            </a:r>
          </a:p>
          <a:p>
            <a:pPr algn="ctr"/>
            <a:r>
              <a:rPr kumimoji="1" lang="en-US" altLang="ko-KR" sz="2600" b="1" dirty="0"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</a:p>
          <a:p>
            <a:pPr algn="ctr"/>
            <a:r>
              <a:rPr kumimoji="1" lang="en-US" altLang="ko-KR" sz="2600" b="1" dirty="0">
                <a:latin typeface="Calibri" panose="020F0502020204030204" pitchFamily="34" charset="0"/>
                <a:cs typeface="Calibri" panose="020F0502020204030204" pitchFamily="34" charset="0"/>
              </a:rPr>
              <a:t>Generation</a:t>
            </a:r>
            <a:endParaRPr kumimoji="1" lang="ko-KR" alt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22" name="그룹 821">
            <a:extLst>
              <a:ext uri="{FF2B5EF4-FFF2-40B4-BE49-F238E27FC236}">
                <a16:creationId xmlns:a16="http://schemas.microsoft.com/office/drawing/2014/main" id="{54CC3990-E810-B166-9084-D2CF0DB6B344}"/>
              </a:ext>
            </a:extLst>
          </p:cNvPr>
          <p:cNvGrpSpPr/>
          <p:nvPr/>
        </p:nvGrpSpPr>
        <p:grpSpPr>
          <a:xfrm>
            <a:off x="8448430" y="3168221"/>
            <a:ext cx="651294" cy="447637"/>
            <a:chOff x="5393974" y="4966800"/>
            <a:chExt cx="651294" cy="447637"/>
          </a:xfrm>
        </p:grpSpPr>
        <p:sp>
          <p:nvSpPr>
            <p:cNvPr id="823" name="양쪽 모서리가 둥근 사각형 822">
              <a:extLst>
                <a:ext uri="{FF2B5EF4-FFF2-40B4-BE49-F238E27FC236}">
                  <a16:creationId xmlns:a16="http://schemas.microsoft.com/office/drawing/2014/main" id="{642A7F1E-D05A-93F1-FB68-2368E82481E3}"/>
                </a:ext>
              </a:extLst>
            </p:cNvPr>
            <p:cNvSpPr/>
            <p:nvPr/>
          </p:nvSpPr>
          <p:spPr>
            <a:xfrm>
              <a:off x="5393974" y="4966800"/>
              <a:ext cx="651294" cy="447637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4" name="직사각형 823">
              <a:extLst>
                <a:ext uri="{FF2B5EF4-FFF2-40B4-BE49-F238E27FC236}">
                  <a16:creationId xmlns:a16="http://schemas.microsoft.com/office/drawing/2014/main" id="{60B9D8D4-C5FC-9580-EFCB-5E121D220C1E}"/>
                </a:ext>
              </a:extLst>
            </p:cNvPr>
            <p:cNvSpPr/>
            <p:nvPr/>
          </p:nvSpPr>
          <p:spPr>
            <a:xfrm>
              <a:off x="5434702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5" name="직사각형 824">
              <a:extLst>
                <a:ext uri="{FF2B5EF4-FFF2-40B4-BE49-F238E27FC236}">
                  <a16:creationId xmlns:a16="http://schemas.microsoft.com/office/drawing/2014/main" id="{C17967D5-84A0-B0AD-8C56-0C24568D8D88}"/>
                </a:ext>
              </a:extLst>
            </p:cNvPr>
            <p:cNvSpPr/>
            <p:nvPr/>
          </p:nvSpPr>
          <p:spPr>
            <a:xfrm>
              <a:off x="5631978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6" name="직사각형 825">
              <a:extLst>
                <a:ext uri="{FF2B5EF4-FFF2-40B4-BE49-F238E27FC236}">
                  <a16:creationId xmlns:a16="http://schemas.microsoft.com/office/drawing/2014/main" id="{E8959BEF-BFA2-CC29-3B1E-918CCE073F2D}"/>
                </a:ext>
              </a:extLst>
            </p:cNvPr>
            <p:cNvSpPr/>
            <p:nvPr/>
          </p:nvSpPr>
          <p:spPr>
            <a:xfrm>
              <a:off x="5831870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7" name="직사각형 826">
              <a:extLst>
                <a:ext uri="{FF2B5EF4-FFF2-40B4-BE49-F238E27FC236}">
                  <a16:creationId xmlns:a16="http://schemas.microsoft.com/office/drawing/2014/main" id="{0B863D54-493D-DE01-C50A-573560C0D41D}"/>
                </a:ext>
              </a:extLst>
            </p:cNvPr>
            <p:cNvSpPr/>
            <p:nvPr/>
          </p:nvSpPr>
          <p:spPr>
            <a:xfrm>
              <a:off x="5434702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8" name="직사각형 827">
              <a:extLst>
                <a:ext uri="{FF2B5EF4-FFF2-40B4-BE49-F238E27FC236}">
                  <a16:creationId xmlns:a16="http://schemas.microsoft.com/office/drawing/2014/main" id="{419E5034-79F0-306B-D435-68D5DE44F1A3}"/>
                </a:ext>
              </a:extLst>
            </p:cNvPr>
            <p:cNvSpPr/>
            <p:nvPr/>
          </p:nvSpPr>
          <p:spPr>
            <a:xfrm>
              <a:off x="5631978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9" name="직사각형 828">
              <a:extLst>
                <a:ext uri="{FF2B5EF4-FFF2-40B4-BE49-F238E27FC236}">
                  <a16:creationId xmlns:a16="http://schemas.microsoft.com/office/drawing/2014/main" id="{54FF8EF6-7537-61D3-D0EA-8F64C5A457E9}"/>
                </a:ext>
              </a:extLst>
            </p:cNvPr>
            <p:cNvSpPr/>
            <p:nvPr/>
          </p:nvSpPr>
          <p:spPr>
            <a:xfrm>
              <a:off x="5831870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832" name="TextBox 831">
            <a:extLst>
              <a:ext uri="{FF2B5EF4-FFF2-40B4-BE49-F238E27FC236}">
                <a16:creationId xmlns:a16="http://schemas.microsoft.com/office/drawing/2014/main" id="{752311C6-F9D2-CEB8-AA35-588AA543A048}"/>
              </a:ext>
            </a:extLst>
          </p:cNvPr>
          <p:cNvSpPr txBox="1"/>
          <p:nvPr/>
        </p:nvSpPr>
        <p:spPr>
          <a:xfrm>
            <a:off x="1196327" y="117510"/>
            <a:ext cx="4480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rgbClr val="812C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LLM-driven Query Decomposition</a:t>
            </a:r>
          </a:p>
        </p:txBody>
      </p:sp>
      <p:sp>
        <p:nvSpPr>
          <p:cNvPr id="833" name="TextBox 832">
            <a:extLst>
              <a:ext uri="{FF2B5EF4-FFF2-40B4-BE49-F238E27FC236}">
                <a16:creationId xmlns:a16="http://schemas.microsoft.com/office/drawing/2014/main" id="{02190074-5D61-FDB9-ECEB-8AE0D6B97D7A}"/>
              </a:ext>
            </a:extLst>
          </p:cNvPr>
          <p:cNvSpPr txBox="1"/>
          <p:nvPr/>
        </p:nvSpPr>
        <p:spPr>
          <a:xfrm>
            <a:off x="11557606" y="115482"/>
            <a:ext cx="4826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rgbClr val="812C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Edge-wise Late Interaction Traversal</a:t>
            </a:r>
          </a:p>
        </p:txBody>
      </p:sp>
      <p:sp>
        <p:nvSpPr>
          <p:cNvPr id="835" name="모서리가 둥근 직사각형 834">
            <a:extLst>
              <a:ext uri="{FF2B5EF4-FFF2-40B4-BE49-F238E27FC236}">
                <a16:creationId xmlns:a16="http://schemas.microsoft.com/office/drawing/2014/main" id="{DCD78885-8B51-91AB-D5FE-AFEE2C956D47}"/>
              </a:ext>
            </a:extLst>
          </p:cNvPr>
          <p:cNvSpPr/>
          <p:nvPr/>
        </p:nvSpPr>
        <p:spPr>
          <a:xfrm>
            <a:off x="11759108" y="2835002"/>
            <a:ext cx="1543600" cy="1701017"/>
          </a:xfrm>
          <a:prstGeom prst="roundRect">
            <a:avLst>
              <a:gd name="adj" fmla="val 10575"/>
            </a:avLst>
          </a:prstGeom>
          <a:solidFill>
            <a:srgbClr val="6A4F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600" b="1" dirty="0">
                <a:latin typeface="Calibri" panose="020F0502020204030204" pitchFamily="34" charset="0"/>
                <a:cs typeface="Calibri" panose="020F0502020204030204" pitchFamily="34" charset="0"/>
              </a:rPr>
              <a:t>Initial Candidate Node</a:t>
            </a:r>
          </a:p>
          <a:p>
            <a:pPr algn="ctr"/>
            <a:r>
              <a:rPr kumimoji="1" lang="en-US" altLang="ko-KR" sz="2600" b="1" dirty="0"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endParaRPr kumimoji="1" lang="ko-KR" alt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7" name="모서리가 둥근 직사각형 836">
            <a:extLst>
              <a:ext uri="{FF2B5EF4-FFF2-40B4-BE49-F238E27FC236}">
                <a16:creationId xmlns:a16="http://schemas.microsoft.com/office/drawing/2014/main" id="{75E9C0E4-FD79-0F20-E98E-D404AB56CD16}"/>
              </a:ext>
            </a:extLst>
          </p:cNvPr>
          <p:cNvSpPr/>
          <p:nvPr/>
        </p:nvSpPr>
        <p:spPr>
          <a:xfrm>
            <a:off x="16314315" y="2873425"/>
            <a:ext cx="1521550" cy="1701017"/>
          </a:xfrm>
          <a:prstGeom prst="roundRect">
            <a:avLst>
              <a:gd name="adj" fmla="val 10575"/>
            </a:avLst>
          </a:prstGeom>
          <a:solidFill>
            <a:srgbClr val="6A4F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600" b="1" dirty="0">
                <a:latin typeface="Calibri" panose="020F0502020204030204" pitchFamily="34" charset="0"/>
                <a:cs typeface="Calibri" panose="020F0502020204030204" pitchFamily="34" charset="0"/>
              </a:rPr>
              <a:t>One-hop</a:t>
            </a:r>
          </a:p>
          <a:p>
            <a:pPr algn="ctr"/>
            <a:r>
              <a:rPr kumimoji="1" lang="en-US" altLang="ko-KR" sz="2600" b="1" dirty="0">
                <a:latin typeface="Calibri" panose="020F0502020204030204" pitchFamily="34" charset="0"/>
                <a:cs typeface="Calibri" panose="020F0502020204030204" pitchFamily="34" charset="0"/>
              </a:rPr>
              <a:t>Node Expansion</a:t>
            </a:r>
            <a:endParaRPr kumimoji="1" lang="ko-KR" alt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3" name="모서리가 둥근 직사각형 842">
            <a:extLst>
              <a:ext uri="{FF2B5EF4-FFF2-40B4-BE49-F238E27FC236}">
                <a16:creationId xmlns:a16="http://schemas.microsoft.com/office/drawing/2014/main" id="{7702A087-A19E-1F87-F5C3-019AE38032E9}"/>
              </a:ext>
            </a:extLst>
          </p:cNvPr>
          <p:cNvSpPr/>
          <p:nvPr/>
        </p:nvSpPr>
        <p:spPr>
          <a:xfrm>
            <a:off x="5515223" y="814163"/>
            <a:ext cx="2078902" cy="1038958"/>
          </a:xfrm>
          <a:prstGeom prst="roundRect">
            <a:avLst>
              <a:gd name="adj" fmla="val 10575"/>
            </a:avLst>
          </a:prstGeom>
          <a:solidFill>
            <a:srgbClr val="6A4F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Modality</a:t>
            </a:r>
          </a:p>
          <a:p>
            <a:pPr algn="ctr"/>
            <a:r>
              <a:rPr kumimoji="1" lang="en-US" altLang="ko-KR" sz="2800" b="1" dirty="0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endParaRPr kumimoji="1" lang="ko-KR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5" name="모서리가 둥근 사각형 설명선[R] 844">
            <a:extLst>
              <a:ext uri="{FF2B5EF4-FFF2-40B4-BE49-F238E27FC236}">
                <a16:creationId xmlns:a16="http://schemas.microsoft.com/office/drawing/2014/main" id="{4EB9B879-D2D8-83A8-B308-9596B371A5D4}"/>
              </a:ext>
            </a:extLst>
          </p:cNvPr>
          <p:cNvSpPr/>
          <p:nvPr/>
        </p:nvSpPr>
        <p:spPr>
          <a:xfrm>
            <a:off x="8325494" y="672080"/>
            <a:ext cx="682143" cy="486550"/>
          </a:xfrm>
          <a:prstGeom prst="wedgeRoundRectCallout">
            <a:avLst>
              <a:gd name="adj1" fmla="val -33193"/>
              <a:gd name="adj2" fmla="val 74239"/>
              <a:gd name="adj3" fmla="val 16667"/>
            </a:avLst>
          </a:prstGeom>
          <a:solidFill>
            <a:srgbClr val="E3DEFF"/>
          </a:solidFill>
          <a:ln w="57150">
            <a:solidFill>
              <a:srgbClr val="812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rgbClr val="7047F2"/>
                </a:solidFill>
              </a:rPr>
              <a:t>?</a:t>
            </a:r>
            <a:endParaRPr kumimoji="1" lang="ko-KR" altLang="en-US" sz="3200" b="1" dirty="0">
              <a:solidFill>
                <a:srgbClr val="7047F2"/>
              </a:solidFill>
            </a:endParaRPr>
          </a:p>
        </p:txBody>
      </p:sp>
      <p:sp>
        <p:nvSpPr>
          <p:cNvPr id="846" name="모서리가 둥근 사각형 설명선[R] 845">
            <a:extLst>
              <a:ext uri="{FF2B5EF4-FFF2-40B4-BE49-F238E27FC236}">
                <a16:creationId xmlns:a16="http://schemas.microsoft.com/office/drawing/2014/main" id="{04A637D4-6EE1-8972-72F1-05048D4E2BA4}"/>
              </a:ext>
            </a:extLst>
          </p:cNvPr>
          <p:cNvSpPr/>
          <p:nvPr/>
        </p:nvSpPr>
        <p:spPr>
          <a:xfrm>
            <a:off x="8325494" y="1414487"/>
            <a:ext cx="682143" cy="486550"/>
          </a:xfrm>
          <a:prstGeom prst="wedgeRoundRectCallout">
            <a:avLst>
              <a:gd name="adj1" fmla="val -33193"/>
              <a:gd name="adj2" fmla="val 74239"/>
              <a:gd name="adj3" fmla="val 16667"/>
            </a:avLst>
          </a:prstGeom>
          <a:solidFill>
            <a:srgbClr val="E3DEFF"/>
          </a:solidFill>
          <a:ln w="57150">
            <a:solidFill>
              <a:srgbClr val="812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rgbClr val="7047F2"/>
                </a:solidFill>
              </a:rPr>
              <a:t>?</a:t>
            </a:r>
            <a:endParaRPr kumimoji="1" lang="ko-KR" altLang="en-US" sz="3200" b="1" dirty="0">
              <a:solidFill>
                <a:srgbClr val="7047F2"/>
              </a:solidFill>
            </a:endParaRPr>
          </a:p>
        </p:txBody>
      </p:sp>
      <p:grpSp>
        <p:nvGrpSpPr>
          <p:cNvPr id="847" name="그룹 846">
            <a:extLst>
              <a:ext uri="{FF2B5EF4-FFF2-40B4-BE49-F238E27FC236}">
                <a16:creationId xmlns:a16="http://schemas.microsoft.com/office/drawing/2014/main" id="{6EEC8A27-AA5C-9BE8-11F0-5F849BD51996}"/>
              </a:ext>
            </a:extLst>
          </p:cNvPr>
          <p:cNvGrpSpPr/>
          <p:nvPr/>
        </p:nvGrpSpPr>
        <p:grpSpPr>
          <a:xfrm>
            <a:off x="6656415" y="3040188"/>
            <a:ext cx="657832" cy="472327"/>
            <a:chOff x="5336088" y="8746284"/>
            <a:chExt cx="915275" cy="657172"/>
          </a:xfrm>
        </p:grpSpPr>
        <p:sp>
          <p:nvSpPr>
            <p:cNvPr id="848" name="모서리가 둥근 직사각형 847">
              <a:extLst>
                <a:ext uri="{FF2B5EF4-FFF2-40B4-BE49-F238E27FC236}">
                  <a16:creationId xmlns:a16="http://schemas.microsoft.com/office/drawing/2014/main" id="{68924F85-CBF9-B6E3-5480-3AA36C7A86D6}"/>
                </a:ext>
              </a:extLst>
            </p:cNvPr>
            <p:cNvSpPr/>
            <p:nvPr/>
          </p:nvSpPr>
          <p:spPr>
            <a:xfrm>
              <a:off x="5336088" y="8746284"/>
              <a:ext cx="915275" cy="657172"/>
            </a:xfrm>
            <a:prstGeom prst="roundRect">
              <a:avLst>
                <a:gd name="adj" fmla="val 5772"/>
              </a:avLst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9" name="삼각형 848">
              <a:extLst>
                <a:ext uri="{FF2B5EF4-FFF2-40B4-BE49-F238E27FC236}">
                  <a16:creationId xmlns:a16="http://schemas.microsoft.com/office/drawing/2014/main" id="{2749266E-803D-64C7-18D3-A65BA1E3CE69}"/>
                </a:ext>
              </a:extLst>
            </p:cNvPr>
            <p:cNvSpPr/>
            <p:nvPr/>
          </p:nvSpPr>
          <p:spPr>
            <a:xfrm>
              <a:off x="5389973" y="9021003"/>
              <a:ext cx="446647" cy="293014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50" name="삼각형 849">
              <a:extLst>
                <a:ext uri="{FF2B5EF4-FFF2-40B4-BE49-F238E27FC236}">
                  <a16:creationId xmlns:a16="http://schemas.microsoft.com/office/drawing/2014/main" id="{5AD424F9-9D3B-04E8-8374-0C11DA81C2EE}"/>
                </a:ext>
              </a:extLst>
            </p:cNvPr>
            <p:cNvSpPr/>
            <p:nvPr/>
          </p:nvSpPr>
          <p:spPr>
            <a:xfrm>
              <a:off x="5579443" y="8954179"/>
              <a:ext cx="579528" cy="359838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51" name="타원 850">
              <a:extLst>
                <a:ext uri="{FF2B5EF4-FFF2-40B4-BE49-F238E27FC236}">
                  <a16:creationId xmlns:a16="http://schemas.microsoft.com/office/drawing/2014/main" id="{82F7F56E-3FF1-759C-CDEA-7AE90E3CB0AC}"/>
                </a:ext>
              </a:extLst>
            </p:cNvPr>
            <p:cNvSpPr/>
            <p:nvPr/>
          </p:nvSpPr>
          <p:spPr>
            <a:xfrm>
              <a:off x="5424157" y="8838854"/>
              <a:ext cx="185419" cy="185419"/>
            </a:xfrm>
            <a:prstGeom prst="ellips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856" name="직선 연결선[R] 855">
            <a:extLst>
              <a:ext uri="{FF2B5EF4-FFF2-40B4-BE49-F238E27FC236}">
                <a16:creationId xmlns:a16="http://schemas.microsoft.com/office/drawing/2014/main" id="{1851EAA6-EFC3-43D9-9C31-635D187FE580}"/>
              </a:ext>
            </a:extLst>
          </p:cNvPr>
          <p:cNvCxnSpPr>
            <a:cxnSpLocks/>
            <a:stCxn id="617" idx="2"/>
            <a:endCxn id="549" idx="0"/>
          </p:cNvCxnSpPr>
          <p:nvPr/>
        </p:nvCxnSpPr>
        <p:spPr>
          <a:xfrm flipH="1">
            <a:off x="5088097" y="3593590"/>
            <a:ext cx="269814" cy="322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7" name="직선 연결선[R] 856">
            <a:extLst>
              <a:ext uri="{FF2B5EF4-FFF2-40B4-BE49-F238E27FC236}">
                <a16:creationId xmlns:a16="http://schemas.microsoft.com/office/drawing/2014/main" id="{DF2FDA3F-0D32-D97A-6161-D6684793F4E0}"/>
              </a:ext>
            </a:extLst>
          </p:cNvPr>
          <p:cNvCxnSpPr>
            <a:cxnSpLocks/>
            <a:stCxn id="617" idx="2"/>
            <a:endCxn id="543" idx="0"/>
          </p:cNvCxnSpPr>
          <p:nvPr/>
        </p:nvCxnSpPr>
        <p:spPr>
          <a:xfrm>
            <a:off x="5357911" y="3593590"/>
            <a:ext cx="253548" cy="317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0" name="직선 연결선[R] 859">
            <a:extLst>
              <a:ext uri="{FF2B5EF4-FFF2-40B4-BE49-F238E27FC236}">
                <a16:creationId xmlns:a16="http://schemas.microsoft.com/office/drawing/2014/main" id="{92238086-7BE5-FB9D-938A-E057A2182536}"/>
              </a:ext>
            </a:extLst>
          </p:cNvPr>
          <p:cNvCxnSpPr>
            <a:cxnSpLocks/>
            <a:stCxn id="848" idx="2"/>
            <a:endCxn id="528" idx="0"/>
          </p:cNvCxnSpPr>
          <p:nvPr/>
        </p:nvCxnSpPr>
        <p:spPr>
          <a:xfrm flipH="1">
            <a:off x="6418449" y="3512510"/>
            <a:ext cx="566887" cy="494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3" name="직선 연결선[R] 862">
            <a:extLst>
              <a:ext uri="{FF2B5EF4-FFF2-40B4-BE49-F238E27FC236}">
                <a16:creationId xmlns:a16="http://schemas.microsoft.com/office/drawing/2014/main" id="{2579C8F1-0A5D-2D58-55F3-75A05EDADBA4}"/>
              </a:ext>
            </a:extLst>
          </p:cNvPr>
          <p:cNvCxnSpPr>
            <a:cxnSpLocks/>
            <a:stCxn id="848" idx="2"/>
            <a:endCxn id="541" idx="0"/>
          </p:cNvCxnSpPr>
          <p:nvPr/>
        </p:nvCxnSpPr>
        <p:spPr>
          <a:xfrm>
            <a:off x="6985331" y="3512515"/>
            <a:ext cx="14408" cy="4073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6" name="직선 연결선[R] 865">
            <a:extLst>
              <a:ext uri="{FF2B5EF4-FFF2-40B4-BE49-F238E27FC236}">
                <a16:creationId xmlns:a16="http://schemas.microsoft.com/office/drawing/2014/main" id="{235D70AC-049B-A245-4E39-BEEB40DCEE72}"/>
              </a:ext>
            </a:extLst>
          </p:cNvPr>
          <p:cNvCxnSpPr>
            <a:cxnSpLocks/>
            <a:stCxn id="848" idx="2"/>
            <a:endCxn id="539" idx="0"/>
          </p:cNvCxnSpPr>
          <p:nvPr/>
        </p:nvCxnSpPr>
        <p:spPr>
          <a:xfrm>
            <a:off x="6985336" y="3512515"/>
            <a:ext cx="554499" cy="495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3" name="직선 연결선[R] 902">
            <a:extLst>
              <a:ext uri="{FF2B5EF4-FFF2-40B4-BE49-F238E27FC236}">
                <a16:creationId xmlns:a16="http://schemas.microsoft.com/office/drawing/2014/main" id="{9A6C66BB-E935-F4F0-FA47-C01463F20DE0}"/>
              </a:ext>
            </a:extLst>
          </p:cNvPr>
          <p:cNvCxnSpPr>
            <a:cxnSpLocks/>
            <a:stCxn id="823" idx="1"/>
            <a:endCxn id="623" idx="3"/>
          </p:cNvCxnSpPr>
          <p:nvPr/>
        </p:nvCxnSpPr>
        <p:spPr>
          <a:xfrm flipH="1">
            <a:off x="8325489" y="3615853"/>
            <a:ext cx="448588" cy="399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6" name="직선 연결선[R] 905">
            <a:extLst>
              <a:ext uri="{FF2B5EF4-FFF2-40B4-BE49-F238E27FC236}">
                <a16:creationId xmlns:a16="http://schemas.microsoft.com/office/drawing/2014/main" id="{AB3F8623-E2D5-3150-1EAB-FCD47B239333}"/>
              </a:ext>
            </a:extLst>
          </p:cNvPr>
          <p:cNvCxnSpPr>
            <a:cxnSpLocks/>
            <a:stCxn id="823" idx="1"/>
            <a:endCxn id="628" idx="3"/>
          </p:cNvCxnSpPr>
          <p:nvPr/>
        </p:nvCxnSpPr>
        <p:spPr>
          <a:xfrm>
            <a:off x="8774082" y="3615853"/>
            <a:ext cx="373221" cy="399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4" name="타원 913">
            <a:extLst>
              <a:ext uri="{FF2B5EF4-FFF2-40B4-BE49-F238E27FC236}">
                <a16:creationId xmlns:a16="http://schemas.microsoft.com/office/drawing/2014/main" id="{3E75DF85-FE87-7B81-A9AA-9221A8053B99}"/>
              </a:ext>
            </a:extLst>
          </p:cNvPr>
          <p:cNvSpPr/>
          <p:nvPr/>
        </p:nvSpPr>
        <p:spPr>
          <a:xfrm>
            <a:off x="9427210" y="3593590"/>
            <a:ext cx="159189" cy="1591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5" name="타원 914">
            <a:extLst>
              <a:ext uri="{FF2B5EF4-FFF2-40B4-BE49-F238E27FC236}">
                <a16:creationId xmlns:a16="http://schemas.microsoft.com/office/drawing/2014/main" id="{B101C283-217B-E1E7-8E8E-80B4BF50D1EF}"/>
              </a:ext>
            </a:extLst>
          </p:cNvPr>
          <p:cNvSpPr/>
          <p:nvPr/>
        </p:nvSpPr>
        <p:spPr>
          <a:xfrm>
            <a:off x="9668510" y="3593590"/>
            <a:ext cx="159189" cy="1591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6" name="타원 915">
            <a:extLst>
              <a:ext uri="{FF2B5EF4-FFF2-40B4-BE49-F238E27FC236}">
                <a16:creationId xmlns:a16="http://schemas.microsoft.com/office/drawing/2014/main" id="{929F2FD5-AEFA-D116-00E1-39B56CB2B418}"/>
              </a:ext>
            </a:extLst>
          </p:cNvPr>
          <p:cNvSpPr/>
          <p:nvPr/>
        </p:nvSpPr>
        <p:spPr>
          <a:xfrm>
            <a:off x="9903460" y="3593590"/>
            <a:ext cx="159189" cy="1591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18" name="구부러진 연결선[U] 917">
            <a:extLst>
              <a:ext uri="{FF2B5EF4-FFF2-40B4-BE49-F238E27FC236}">
                <a16:creationId xmlns:a16="http://schemas.microsoft.com/office/drawing/2014/main" id="{28A21AF7-76AA-432E-DF28-FE22BB6BB9CB}"/>
              </a:ext>
            </a:extLst>
          </p:cNvPr>
          <p:cNvCxnSpPr>
            <a:cxnSpLocks/>
            <a:endCxn id="788" idx="3"/>
          </p:cNvCxnSpPr>
          <p:nvPr/>
        </p:nvCxnSpPr>
        <p:spPr>
          <a:xfrm>
            <a:off x="1663549" y="6008049"/>
            <a:ext cx="262809" cy="990106"/>
          </a:xfrm>
          <a:prstGeom prst="curvedConnector3">
            <a:avLst>
              <a:gd name="adj1" fmla="val 186983"/>
            </a:avLst>
          </a:prstGeom>
          <a:ln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9" name="구부러진 연결선[U] 918">
            <a:extLst>
              <a:ext uri="{FF2B5EF4-FFF2-40B4-BE49-F238E27FC236}">
                <a16:creationId xmlns:a16="http://schemas.microsoft.com/office/drawing/2014/main" id="{010ED59E-247C-1C63-36A7-0D7689CD2C99}"/>
              </a:ext>
            </a:extLst>
          </p:cNvPr>
          <p:cNvCxnSpPr>
            <a:cxnSpLocks/>
            <a:endCxn id="796" idx="3"/>
          </p:cNvCxnSpPr>
          <p:nvPr/>
        </p:nvCxnSpPr>
        <p:spPr>
          <a:xfrm flipV="1">
            <a:off x="1630039" y="3233611"/>
            <a:ext cx="296319" cy="1440268"/>
          </a:xfrm>
          <a:prstGeom prst="curvedConnector3">
            <a:avLst>
              <a:gd name="adj1" fmla="val 177147"/>
            </a:avLst>
          </a:prstGeom>
          <a:ln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1" name="직선 화살표 연결선 930">
            <a:extLst>
              <a:ext uri="{FF2B5EF4-FFF2-40B4-BE49-F238E27FC236}">
                <a16:creationId xmlns:a16="http://schemas.microsoft.com/office/drawing/2014/main" id="{722FB00A-96F9-AE3F-7CF6-C660754706F6}"/>
              </a:ext>
            </a:extLst>
          </p:cNvPr>
          <p:cNvCxnSpPr/>
          <p:nvPr/>
        </p:nvCxnSpPr>
        <p:spPr>
          <a:xfrm>
            <a:off x="2264718" y="3615853"/>
            <a:ext cx="439649" cy="0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8" name="직선 화살표 연결선 977">
            <a:extLst>
              <a:ext uri="{FF2B5EF4-FFF2-40B4-BE49-F238E27FC236}">
                <a16:creationId xmlns:a16="http://schemas.microsoft.com/office/drawing/2014/main" id="{4283DC92-6741-78C1-F5FB-CD61B6B0F02B}"/>
              </a:ext>
            </a:extLst>
          </p:cNvPr>
          <p:cNvCxnSpPr>
            <a:cxnSpLocks/>
          </p:cNvCxnSpPr>
          <p:nvPr/>
        </p:nvCxnSpPr>
        <p:spPr>
          <a:xfrm>
            <a:off x="4436413" y="3615853"/>
            <a:ext cx="289924" cy="0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1" name="모서리가 둥근 사각형 설명선[R] 980">
            <a:extLst>
              <a:ext uri="{FF2B5EF4-FFF2-40B4-BE49-F238E27FC236}">
                <a16:creationId xmlns:a16="http://schemas.microsoft.com/office/drawing/2014/main" id="{C42701DB-61FF-14A7-703C-6AFB82A44C54}"/>
              </a:ext>
            </a:extLst>
          </p:cNvPr>
          <p:cNvSpPr/>
          <p:nvPr/>
        </p:nvSpPr>
        <p:spPr>
          <a:xfrm>
            <a:off x="10551849" y="2228574"/>
            <a:ext cx="805741" cy="553998"/>
          </a:xfrm>
          <a:prstGeom prst="wedgeRoundRectCallout">
            <a:avLst>
              <a:gd name="adj1" fmla="val -33193"/>
              <a:gd name="adj2" fmla="val 74239"/>
              <a:gd name="adj3" fmla="val 16667"/>
            </a:avLst>
          </a:prstGeom>
          <a:solidFill>
            <a:srgbClr val="E3DEFF"/>
          </a:solidFill>
          <a:ln w="57150">
            <a:solidFill>
              <a:srgbClr val="812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801" b="1" dirty="0">
                <a:solidFill>
                  <a:srgbClr val="7047F2"/>
                </a:solidFill>
              </a:rPr>
              <a:t>?</a:t>
            </a:r>
            <a:endParaRPr kumimoji="1" lang="ko-KR" altLang="en-US" sz="4801" b="1" dirty="0">
              <a:solidFill>
                <a:srgbClr val="7047F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2" name="TextBox 981">
                <a:extLst>
                  <a:ext uri="{FF2B5EF4-FFF2-40B4-BE49-F238E27FC236}">
                    <a16:creationId xmlns:a16="http://schemas.microsoft.com/office/drawing/2014/main" id="{EEEF70F8-2D93-AC98-F5CD-76A99B1F3AC3}"/>
                  </a:ext>
                </a:extLst>
              </p:cNvPr>
              <p:cNvSpPr txBox="1"/>
              <p:nvPr/>
            </p:nvSpPr>
            <p:spPr>
              <a:xfrm flipH="1">
                <a:off x="10710695" y="1711555"/>
                <a:ext cx="4057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000" i="1">
                          <a:solidFill>
                            <a:srgbClr val="812C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ko-KR" altLang="en-US" sz="3000" dirty="0">
                  <a:solidFill>
                    <a:srgbClr val="812CF0"/>
                  </a:solidFill>
                </a:endParaRPr>
              </a:p>
            </p:txBody>
          </p:sp>
        </mc:Choice>
        <mc:Fallback xmlns="">
          <p:sp>
            <p:nvSpPr>
              <p:cNvPr id="982" name="TextBox 981">
                <a:extLst>
                  <a:ext uri="{FF2B5EF4-FFF2-40B4-BE49-F238E27FC236}">
                    <a16:creationId xmlns:a16="http://schemas.microsoft.com/office/drawing/2014/main" id="{EEEF70F8-2D93-AC98-F5CD-76A99B1F3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710695" y="1711555"/>
                <a:ext cx="405715" cy="553998"/>
              </a:xfrm>
              <a:prstGeom prst="rect">
                <a:avLst/>
              </a:prstGeom>
              <a:blipFill>
                <a:blip r:embed="rId9"/>
                <a:stretch>
                  <a:fillRect l="-18182" r="-27273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1" name="모서리가 둥근 직사각형 990">
            <a:extLst>
              <a:ext uri="{FF2B5EF4-FFF2-40B4-BE49-F238E27FC236}">
                <a16:creationId xmlns:a16="http://schemas.microsoft.com/office/drawing/2014/main" id="{B0D98899-5163-8DEF-2C1C-6322372D764E}"/>
              </a:ext>
            </a:extLst>
          </p:cNvPr>
          <p:cNvSpPr/>
          <p:nvPr/>
        </p:nvSpPr>
        <p:spPr>
          <a:xfrm>
            <a:off x="20582965" y="2873425"/>
            <a:ext cx="1642023" cy="1701017"/>
          </a:xfrm>
          <a:prstGeom prst="roundRect">
            <a:avLst>
              <a:gd name="adj" fmla="val 10575"/>
            </a:avLst>
          </a:prstGeom>
          <a:solidFill>
            <a:srgbClr val="6A4F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600" b="1" dirty="0">
                <a:latin typeface="Calibri" panose="020F0502020204030204" pitchFamily="34" charset="0"/>
                <a:cs typeface="Calibri" panose="020F0502020204030204" pitchFamily="34" charset="0"/>
              </a:rPr>
              <a:t>Edge-level</a:t>
            </a:r>
          </a:p>
          <a:p>
            <a:pPr algn="ctr"/>
            <a:r>
              <a:rPr kumimoji="1" lang="en-US" altLang="ko-KR" sz="2600" b="1" dirty="0">
                <a:latin typeface="Calibri" panose="020F0502020204030204" pitchFamily="34" charset="0"/>
                <a:cs typeface="Calibri" panose="020F0502020204030204" pitchFamily="34" charset="0"/>
              </a:rPr>
              <a:t>Late Interaction</a:t>
            </a:r>
            <a:endParaRPr kumimoji="1" lang="ko-KR" alt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5" name="모서리가 둥근 직사각형 994">
            <a:extLst>
              <a:ext uri="{FF2B5EF4-FFF2-40B4-BE49-F238E27FC236}">
                <a16:creationId xmlns:a16="http://schemas.microsoft.com/office/drawing/2014/main" id="{298563DB-7438-70E7-22AC-C55031A98D80}"/>
              </a:ext>
            </a:extLst>
          </p:cNvPr>
          <p:cNvSpPr/>
          <p:nvPr/>
        </p:nvSpPr>
        <p:spPr>
          <a:xfrm>
            <a:off x="25371971" y="3067293"/>
            <a:ext cx="1088094" cy="2505441"/>
          </a:xfrm>
          <a:prstGeom prst="roundRect">
            <a:avLst>
              <a:gd name="adj" fmla="val 5824"/>
            </a:avLst>
          </a:prstGeom>
          <a:noFill/>
          <a:ln w="38100">
            <a:solidFill>
              <a:srgbClr val="4576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238" name="그룹 1237">
            <a:extLst>
              <a:ext uri="{FF2B5EF4-FFF2-40B4-BE49-F238E27FC236}">
                <a16:creationId xmlns:a16="http://schemas.microsoft.com/office/drawing/2014/main" id="{384D0868-78C0-4A2F-3CB9-8467B7954CD9}"/>
              </a:ext>
            </a:extLst>
          </p:cNvPr>
          <p:cNvGrpSpPr/>
          <p:nvPr/>
        </p:nvGrpSpPr>
        <p:grpSpPr>
          <a:xfrm>
            <a:off x="1032855" y="3394299"/>
            <a:ext cx="657832" cy="472327"/>
            <a:chOff x="5336088" y="8746284"/>
            <a:chExt cx="915275" cy="657172"/>
          </a:xfrm>
        </p:grpSpPr>
        <p:sp>
          <p:nvSpPr>
            <p:cNvPr id="1239" name="모서리가 둥근 직사각형 1238">
              <a:extLst>
                <a:ext uri="{FF2B5EF4-FFF2-40B4-BE49-F238E27FC236}">
                  <a16:creationId xmlns:a16="http://schemas.microsoft.com/office/drawing/2014/main" id="{E3B8ECB8-8346-FA8C-C9BC-95F740838505}"/>
                </a:ext>
              </a:extLst>
            </p:cNvPr>
            <p:cNvSpPr/>
            <p:nvPr/>
          </p:nvSpPr>
          <p:spPr>
            <a:xfrm>
              <a:off x="5336088" y="8746284"/>
              <a:ext cx="915275" cy="657172"/>
            </a:xfrm>
            <a:prstGeom prst="roundRect">
              <a:avLst>
                <a:gd name="adj" fmla="val 5772"/>
              </a:avLst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41" name="삼각형 1240">
              <a:extLst>
                <a:ext uri="{FF2B5EF4-FFF2-40B4-BE49-F238E27FC236}">
                  <a16:creationId xmlns:a16="http://schemas.microsoft.com/office/drawing/2014/main" id="{69A38A33-E7FC-D0CC-4714-9BDB6EC321BC}"/>
                </a:ext>
              </a:extLst>
            </p:cNvPr>
            <p:cNvSpPr/>
            <p:nvPr/>
          </p:nvSpPr>
          <p:spPr>
            <a:xfrm>
              <a:off x="5389973" y="9021003"/>
              <a:ext cx="446647" cy="293014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42" name="삼각형 1241">
              <a:extLst>
                <a:ext uri="{FF2B5EF4-FFF2-40B4-BE49-F238E27FC236}">
                  <a16:creationId xmlns:a16="http://schemas.microsoft.com/office/drawing/2014/main" id="{8F2099DE-BD78-59E6-8A4F-D7C1FC528E1F}"/>
                </a:ext>
              </a:extLst>
            </p:cNvPr>
            <p:cNvSpPr/>
            <p:nvPr/>
          </p:nvSpPr>
          <p:spPr>
            <a:xfrm>
              <a:off x="5579443" y="8954179"/>
              <a:ext cx="579528" cy="359838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48" name="그룹 1247">
            <a:extLst>
              <a:ext uri="{FF2B5EF4-FFF2-40B4-BE49-F238E27FC236}">
                <a16:creationId xmlns:a16="http://schemas.microsoft.com/office/drawing/2014/main" id="{CCDE3D3B-94DF-7C0A-8603-53FD15FB2A14}"/>
              </a:ext>
            </a:extLst>
          </p:cNvPr>
          <p:cNvGrpSpPr/>
          <p:nvPr/>
        </p:nvGrpSpPr>
        <p:grpSpPr>
          <a:xfrm>
            <a:off x="1054341" y="4419602"/>
            <a:ext cx="560420" cy="524795"/>
            <a:chOff x="1362075" y="-460707"/>
            <a:chExt cx="487373" cy="456392"/>
          </a:xfrm>
        </p:grpSpPr>
        <p:sp>
          <p:nvSpPr>
            <p:cNvPr id="1250" name="모서리가 둥근 직사각형 1249">
              <a:extLst>
                <a:ext uri="{FF2B5EF4-FFF2-40B4-BE49-F238E27FC236}">
                  <a16:creationId xmlns:a16="http://schemas.microsoft.com/office/drawing/2014/main" id="{8A4C565C-FBA5-B798-1608-B612FE64998E}"/>
                </a:ext>
              </a:extLst>
            </p:cNvPr>
            <p:cNvSpPr/>
            <p:nvPr/>
          </p:nvSpPr>
          <p:spPr>
            <a:xfrm>
              <a:off x="1362075" y="-460707"/>
              <a:ext cx="487373" cy="456392"/>
            </a:xfrm>
            <a:prstGeom prst="roundRect">
              <a:avLst/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255" name="직선 연결선[R] 1254">
              <a:extLst>
                <a:ext uri="{FF2B5EF4-FFF2-40B4-BE49-F238E27FC236}">
                  <a16:creationId xmlns:a16="http://schemas.microsoft.com/office/drawing/2014/main" id="{8CBD18C7-F1DB-3A2C-60EB-31A9F0A8D515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6" name="직선 연결선[R] 1255">
              <a:extLst>
                <a:ext uri="{FF2B5EF4-FFF2-40B4-BE49-F238E27FC236}">
                  <a16:creationId xmlns:a16="http://schemas.microsoft.com/office/drawing/2014/main" id="{B8E63E95-E3FE-3869-A193-FEA054DC19E4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7" name="그룹 1256">
            <a:extLst>
              <a:ext uri="{FF2B5EF4-FFF2-40B4-BE49-F238E27FC236}">
                <a16:creationId xmlns:a16="http://schemas.microsoft.com/office/drawing/2014/main" id="{67B8C7CF-D9A1-3BA5-A090-6EB83D808DBC}"/>
              </a:ext>
            </a:extLst>
          </p:cNvPr>
          <p:cNvGrpSpPr/>
          <p:nvPr/>
        </p:nvGrpSpPr>
        <p:grpSpPr>
          <a:xfrm>
            <a:off x="1023711" y="5177379"/>
            <a:ext cx="657832" cy="472327"/>
            <a:chOff x="5336088" y="8746284"/>
            <a:chExt cx="915275" cy="657172"/>
          </a:xfrm>
        </p:grpSpPr>
        <p:sp>
          <p:nvSpPr>
            <p:cNvPr id="1260" name="모서리가 둥근 직사각형 1259">
              <a:extLst>
                <a:ext uri="{FF2B5EF4-FFF2-40B4-BE49-F238E27FC236}">
                  <a16:creationId xmlns:a16="http://schemas.microsoft.com/office/drawing/2014/main" id="{080BC8AE-8670-9CC6-0A62-FDF6F888D455}"/>
                </a:ext>
              </a:extLst>
            </p:cNvPr>
            <p:cNvSpPr/>
            <p:nvPr/>
          </p:nvSpPr>
          <p:spPr>
            <a:xfrm>
              <a:off x="5336088" y="8746284"/>
              <a:ext cx="915275" cy="657172"/>
            </a:xfrm>
            <a:prstGeom prst="roundRect">
              <a:avLst>
                <a:gd name="adj" fmla="val 5772"/>
              </a:avLst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61" name="삼각형 1260">
              <a:extLst>
                <a:ext uri="{FF2B5EF4-FFF2-40B4-BE49-F238E27FC236}">
                  <a16:creationId xmlns:a16="http://schemas.microsoft.com/office/drawing/2014/main" id="{A9C92043-88E5-0956-2AEB-79826CD9BD7B}"/>
                </a:ext>
              </a:extLst>
            </p:cNvPr>
            <p:cNvSpPr/>
            <p:nvPr/>
          </p:nvSpPr>
          <p:spPr>
            <a:xfrm>
              <a:off x="5389973" y="9021003"/>
              <a:ext cx="446647" cy="293014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62" name="삼각형 1261">
              <a:extLst>
                <a:ext uri="{FF2B5EF4-FFF2-40B4-BE49-F238E27FC236}">
                  <a16:creationId xmlns:a16="http://schemas.microsoft.com/office/drawing/2014/main" id="{05DC1C28-116B-A95A-345C-2284AB55EAEF}"/>
                </a:ext>
              </a:extLst>
            </p:cNvPr>
            <p:cNvSpPr/>
            <p:nvPr/>
          </p:nvSpPr>
          <p:spPr>
            <a:xfrm>
              <a:off x="5579443" y="8954179"/>
              <a:ext cx="579528" cy="359838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64" name="타원 1263">
              <a:extLst>
                <a:ext uri="{FF2B5EF4-FFF2-40B4-BE49-F238E27FC236}">
                  <a16:creationId xmlns:a16="http://schemas.microsoft.com/office/drawing/2014/main" id="{6E7C135A-D407-8C0B-AC7D-CE3CFED0FE87}"/>
                </a:ext>
              </a:extLst>
            </p:cNvPr>
            <p:cNvSpPr/>
            <p:nvPr/>
          </p:nvSpPr>
          <p:spPr>
            <a:xfrm>
              <a:off x="5424157" y="8838854"/>
              <a:ext cx="185419" cy="185419"/>
            </a:xfrm>
            <a:prstGeom prst="ellips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65" name="그룹 1264">
            <a:extLst>
              <a:ext uri="{FF2B5EF4-FFF2-40B4-BE49-F238E27FC236}">
                <a16:creationId xmlns:a16="http://schemas.microsoft.com/office/drawing/2014/main" id="{41822782-3793-1A18-FCE0-6EA9EB65BA35}"/>
              </a:ext>
            </a:extLst>
          </p:cNvPr>
          <p:cNvGrpSpPr/>
          <p:nvPr/>
        </p:nvGrpSpPr>
        <p:grpSpPr>
          <a:xfrm>
            <a:off x="996070" y="5826620"/>
            <a:ext cx="651294" cy="447637"/>
            <a:chOff x="5393974" y="4966800"/>
            <a:chExt cx="651294" cy="447637"/>
          </a:xfrm>
        </p:grpSpPr>
        <p:sp>
          <p:nvSpPr>
            <p:cNvPr id="1266" name="양쪽 모서리가 둥근 사각형 1265">
              <a:extLst>
                <a:ext uri="{FF2B5EF4-FFF2-40B4-BE49-F238E27FC236}">
                  <a16:creationId xmlns:a16="http://schemas.microsoft.com/office/drawing/2014/main" id="{DA85F5B0-0921-5CB5-A6F3-5C6C8528F94C}"/>
                </a:ext>
              </a:extLst>
            </p:cNvPr>
            <p:cNvSpPr/>
            <p:nvPr/>
          </p:nvSpPr>
          <p:spPr>
            <a:xfrm>
              <a:off x="5393974" y="4966800"/>
              <a:ext cx="651294" cy="447637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67" name="직사각형 1266">
              <a:extLst>
                <a:ext uri="{FF2B5EF4-FFF2-40B4-BE49-F238E27FC236}">
                  <a16:creationId xmlns:a16="http://schemas.microsoft.com/office/drawing/2014/main" id="{512337D1-630E-DA3F-896E-9166ED9DCE57}"/>
                </a:ext>
              </a:extLst>
            </p:cNvPr>
            <p:cNvSpPr/>
            <p:nvPr/>
          </p:nvSpPr>
          <p:spPr>
            <a:xfrm>
              <a:off x="5434702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68" name="직사각형 1267">
              <a:extLst>
                <a:ext uri="{FF2B5EF4-FFF2-40B4-BE49-F238E27FC236}">
                  <a16:creationId xmlns:a16="http://schemas.microsoft.com/office/drawing/2014/main" id="{7C7BAD86-08B1-BC7D-09EE-D662298D9CDD}"/>
                </a:ext>
              </a:extLst>
            </p:cNvPr>
            <p:cNvSpPr/>
            <p:nvPr/>
          </p:nvSpPr>
          <p:spPr>
            <a:xfrm>
              <a:off x="5631978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69" name="직사각형 1268">
              <a:extLst>
                <a:ext uri="{FF2B5EF4-FFF2-40B4-BE49-F238E27FC236}">
                  <a16:creationId xmlns:a16="http://schemas.microsoft.com/office/drawing/2014/main" id="{3B5661A6-4B31-8F49-6C53-AF8CBF3642CC}"/>
                </a:ext>
              </a:extLst>
            </p:cNvPr>
            <p:cNvSpPr/>
            <p:nvPr/>
          </p:nvSpPr>
          <p:spPr>
            <a:xfrm>
              <a:off x="5831870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70" name="직사각형 1269">
              <a:extLst>
                <a:ext uri="{FF2B5EF4-FFF2-40B4-BE49-F238E27FC236}">
                  <a16:creationId xmlns:a16="http://schemas.microsoft.com/office/drawing/2014/main" id="{277E3170-8675-3310-5C22-E9041E075C37}"/>
                </a:ext>
              </a:extLst>
            </p:cNvPr>
            <p:cNvSpPr/>
            <p:nvPr/>
          </p:nvSpPr>
          <p:spPr>
            <a:xfrm>
              <a:off x="5434702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71" name="직사각형 1270">
              <a:extLst>
                <a:ext uri="{FF2B5EF4-FFF2-40B4-BE49-F238E27FC236}">
                  <a16:creationId xmlns:a16="http://schemas.microsoft.com/office/drawing/2014/main" id="{39BBD78C-7918-0B27-3B77-7F0B1EC37A96}"/>
                </a:ext>
              </a:extLst>
            </p:cNvPr>
            <p:cNvSpPr/>
            <p:nvPr/>
          </p:nvSpPr>
          <p:spPr>
            <a:xfrm>
              <a:off x="5631978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72" name="직사각형 1271">
              <a:extLst>
                <a:ext uri="{FF2B5EF4-FFF2-40B4-BE49-F238E27FC236}">
                  <a16:creationId xmlns:a16="http://schemas.microsoft.com/office/drawing/2014/main" id="{6E3FB215-590D-AF0D-888C-20F571C138BE}"/>
                </a:ext>
              </a:extLst>
            </p:cNvPr>
            <p:cNvSpPr/>
            <p:nvPr/>
          </p:nvSpPr>
          <p:spPr>
            <a:xfrm>
              <a:off x="5831870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73" name="그룹 1272">
            <a:extLst>
              <a:ext uri="{FF2B5EF4-FFF2-40B4-BE49-F238E27FC236}">
                <a16:creationId xmlns:a16="http://schemas.microsoft.com/office/drawing/2014/main" id="{002E6D59-4BF1-77D4-825D-B951282C9E8B}"/>
              </a:ext>
            </a:extLst>
          </p:cNvPr>
          <p:cNvGrpSpPr/>
          <p:nvPr/>
        </p:nvGrpSpPr>
        <p:grpSpPr>
          <a:xfrm>
            <a:off x="7643124" y="5403241"/>
            <a:ext cx="493210" cy="338985"/>
            <a:chOff x="5393974" y="4966800"/>
            <a:chExt cx="651294" cy="447637"/>
          </a:xfrm>
        </p:grpSpPr>
        <p:sp>
          <p:nvSpPr>
            <p:cNvPr id="1274" name="양쪽 모서리가 둥근 사각형 1273">
              <a:extLst>
                <a:ext uri="{FF2B5EF4-FFF2-40B4-BE49-F238E27FC236}">
                  <a16:creationId xmlns:a16="http://schemas.microsoft.com/office/drawing/2014/main" id="{CDACD6C5-E6D0-E769-26F8-4B90B27F10F4}"/>
                </a:ext>
              </a:extLst>
            </p:cNvPr>
            <p:cNvSpPr/>
            <p:nvPr/>
          </p:nvSpPr>
          <p:spPr>
            <a:xfrm>
              <a:off x="5393974" y="4966800"/>
              <a:ext cx="651294" cy="447637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75" name="직사각형 1274">
              <a:extLst>
                <a:ext uri="{FF2B5EF4-FFF2-40B4-BE49-F238E27FC236}">
                  <a16:creationId xmlns:a16="http://schemas.microsoft.com/office/drawing/2014/main" id="{5A9BFD5E-58C6-6CF9-BEBB-8CFA54F4207E}"/>
                </a:ext>
              </a:extLst>
            </p:cNvPr>
            <p:cNvSpPr/>
            <p:nvPr/>
          </p:nvSpPr>
          <p:spPr>
            <a:xfrm>
              <a:off x="5434702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76" name="직사각형 1275">
              <a:extLst>
                <a:ext uri="{FF2B5EF4-FFF2-40B4-BE49-F238E27FC236}">
                  <a16:creationId xmlns:a16="http://schemas.microsoft.com/office/drawing/2014/main" id="{9DE70DC0-98BC-DAEB-49EB-7918716D2E15}"/>
                </a:ext>
              </a:extLst>
            </p:cNvPr>
            <p:cNvSpPr/>
            <p:nvPr/>
          </p:nvSpPr>
          <p:spPr>
            <a:xfrm>
              <a:off x="5631978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77" name="직사각형 1276">
              <a:extLst>
                <a:ext uri="{FF2B5EF4-FFF2-40B4-BE49-F238E27FC236}">
                  <a16:creationId xmlns:a16="http://schemas.microsoft.com/office/drawing/2014/main" id="{D1C043A5-97FD-1C9D-956F-606AE39CB4AA}"/>
                </a:ext>
              </a:extLst>
            </p:cNvPr>
            <p:cNvSpPr/>
            <p:nvPr/>
          </p:nvSpPr>
          <p:spPr>
            <a:xfrm>
              <a:off x="5831870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78" name="직사각형 1277">
              <a:extLst>
                <a:ext uri="{FF2B5EF4-FFF2-40B4-BE49-F238E27FC236}">
                  <a16:creationId xmlns:a16="http://schemas.microsoft.com/office/drawing/2014/main" id="{BB72431A-355A-DB04-E61F-E5B9AB91A19E}"/>
                </a:ext>
              </a:extLst>
            </p:cNvPr>
            <p:cNvSpPr/>
            <p:nvPr/>
          </p:nvSpPr>
          <p:spPr>
            <a:xfrm>
              <a:off x="5434702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79" name="직사각형 1278">
              <a:extLst>
                <a:ext uri="{FF2B5EF4-FFF2-40B4-BE49-F238E27FC236}">
                  <a16:creationId xmlns:a16="http://schemas.microsoft.com/office/drawing/2014/main" id="{C12FB84C-221A-9E89-DCA2-A9EF1F214CC7}"/>
                </a:ext>
              </a:extLst>
            </p:cNvPr>
            <p:cNvSpPr/>
            <p:nvPr/>
          </p:nvSpPr>
          <p:spPr>
            <a:xfrm>
              <a:off x="5631978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80" name="직사각형 1279">
              <a:extLst>
                <a:ext uri="{FF2B5EF4-FFF2-40B4-BE49-F238E27FC236}">
                  <a16:creationId xmlns:a16="http://schemas.microsoft.com/office/drawing/2014/main" id="{8E1BD987-EB30-D8A1-EAE6-0F8027C2B9EC}"/>
                </a:ext>
              </a:extLst>
            </p:cNvPr>
            <p:cNvSpPr/>
            <p:nvPr/>
          </p:nvSpPr>
          <p:spPr>
            <a:xfrm>
              <a:off x="5831870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81" name="그룹 1280">
            <a:extLst>
              <a:ext uri="{FF2B5EF4-FFF2-40B4-BE49-F238E27FC236}">
                <a16:creationId xmlns:a16="http://schemas.microsoft.com/office/drawing/2014/main" id="{0210E1E0-705B-5E74-1CC6-F792F6953C60}"/>
              </a:ext>
            </a:extLst>
          </p:cNvPr>
          <p:cNvGrpSpPr/>
          <p:nvPr/>
        </p:nvGrpSpPr>
        <p:grpSpPr>
          <a:xfrm>
            <a:off x="6701887" y="6008050"/>
            <a:ext cx="379986" cy="344021"/>
            <a:chOff x="1362075" y="-445560"/>
            <a:chExt cx="487373" cy="441244"/>
          </a:xfrm>
        </p:grpSpPr>
        <p:sp>
          <p:nvSpPr>
            <p:cNvPr id="1282" name="모서리가 둥근 직사각형 1281">
              <a:extLst>
                <a:ext uri="{FF2B5EF4-FFF2-40B4-BE49-F238E27FC236}">
                  <a16:creationId xmlns:a16="http://schemas.microsoft.com/office/drawing/2014/main" id="{957FDDA5-AAAF-55A6-AFDF-954ED4B11423}"/>
                </a:ext>
              </a:extLst>
            </p:cNvPr>
            <p:cNvSpPr/>
            <p:nvPr/>
          </p:nvSpPr>
          <p:spPr>
            <a:xfrm>
              <a:off x="1362075" y="-445560"/>
              <a:ext cx="487373" cy="441244"/>
            </a:xfrm>
            <a:prstGeom prst="roundRect">
              <a:avLst/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285" name="직선 연결선[R] 1284">
              <a:extLst>
                <a:ext uri="{FF2B5EF4-FFF2-40B4-BE49-F238E27FC236}">
                  <a16:creationId xmlns:a16="http://schemas.microsoft.com/office/drawing/2014/main" id="{4E8021B6-60EE-AF29-7A87-E571032304F7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직선 연결선[R] 1285">
              <a:extLst>
                <a:ext uri="{FF2B5EF4-FFF2-40B4-BE49-F238E27FC236}">
                  <a16:creationId xmlns:a16="http://schemas.microsoft.com/office/drawing/2014/main" id="{A67A7A84-412E-F8F8-F569-BC0314F72FEC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7" name="그룹 1286">
            <a:extLst>
              <a:ext uri="{FF2B5EF4-FFF2-40B4-BE49-F238E27FC236}">
                <a16:creationId xmlns:a16="http://schemas.microsoft.com/office/drawing/2014/main" id="{72322587-1EB4-4435-E2C5-7A9A864FFE2F}"/>
              </a:ext>
            </a:extLst>
          </p:cNvPr>
          <p:cNvGrpSpPr/>
          <p:nvPr/>
        </p:nvGrpSpPr>
        <p:grpSpPr>
          <a:xfrm>
            <a:off x="7494491" y="6434731"/>
            <a:ext cx="491413" cy="352837"/>
            <a:chOff x="5336088" y="8746284"/>
            <a:chExt cx="915275" cy="657172"/>
          </a:xfrm>
        </p:grpSpPr>
        <p:sp>
          <p:nvSpPr>
            <p:cNvPr id="1288" name="모서리가 둥근 직사각형 1287">
              <a:extLst>
                <a:ext uri="{FF2B5EF4-FFF2-40B4-BE49-F238E27FC236}">
                  <a16:creationId xmlns:a16="http://schemas.microsoft.com/office/drawing/2014/main" id="{A581C776-D740-F4E7-BEAC-B3B4D35DA0AC}"/>
                </a:ext>
              </a:extLst>
            </p:cNvPr>
            <p:cNvSpPr/>
            <p:nvPr/>
          </p:nvSpPr>
          <p:spPr>
            <a:xfrm>
              <a:off x="5336088" y="8746284"/>
              <a:ext cx="915275" cy="657172"/>
            </a:xfrm>
            <a:prstGeom prst="roundRect">
              <a:avLst>
                <a:gd name="adj" fmla="val 5772"/>
              </a:avLst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89" name="삼각형 1288">
              <a:extLst>
                <a:ext uri="{FF2B5EF4-FFF2-40B4-BE49-F238E27FC236}">
                  <a16:creationId xmlns:a16="http://schemas.microsoft.com/office/drawing/2014/main" id="{DB8D2BA3-8609-5E49-C2F9-A9D77BAFF9ED}"/>
                </a:ext>
              </a:extLst>
            </p:cNvPr>
            <p:cNvSpPr/>
            <p:nvPr/>
          </p:nvSpPr>
          <p:spPr>
            <a:xfrm>
              <a:off x="5389973" y="9021003"/>
              <a:ext cx="446647" cy="293014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90" name="삼각형 1289">
              <a:extLst>
                <a:ext uri="{FF2B5EF4-FFF2-40B4-BE49-F238E27FC236}">
                  <a16:creationId xmlns:a16="http://schemas.microsoft.com/office/drawing/2014/main" id="{491CAE1F-A98E-F444-79D3-D7909BFCD8A1}"/>
                </a:ext>
              </a:extLst>
            </p:cNvPr>
            <p:cNvSpPr/>
            <p:nvPr/>
          </p:nvSpPr>
          <p:spPr>
            <a:xfrm>
              <a:off x="5579443" y="8954179"/>
              <a:ext cx="579528" cy="359838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91" name="타원 1290">
              <a:extLst>
                <a:ext uri="{FF2B5EF4-FFF2-40B4-BE49-F238E27FC236}">
                  <a16:creationId xmlns:a16="http://schemas.microsoft.com/office/drawing/2014/main" id="{CCE09202-7341-CDDA-D001-5B36AC8F3644}"/>
                </a:ext>
              </a:extLst>
            </p:cNvPr>
            <p:cNvSpPr/>
            <p:nvPr/>
          </p:nvSpPr>
          <p:spPr>
            <a:xfrm>
              <a:off x="5424157" y="8838854"/>
              <a:ext cx="185419" cy="185419"/>
            </a:xfrm>
            <a:prstGeom prst="ellips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92" name="그룹 1291">
            <a:extLst>
              <a:ext uri="{FF2B5EF4-FFF2-40B4-BE49-F238E27FC236}">
                <a16:creationId xmlns:a16="http://schemas.microsoft.com/office/drawing/2014/main" id="{7B90D87E-9AF9-836D-CBED-9973D42A783F}"/>
              </a:ext>
            </a:extLst>
          </p:cNvPr>
          <p:cNvGrpSpPr/>
          <p:nvPr/>
        </p:nvGrpSpPr>
        <p:grpSpPr>
          <a:xfrm>
            <a:off x="9078514" y="6028371"/>
            <a:ext cx="331579" cy="367849"/>
            <a:chOff x="1362075" y="-417293"/>
            <a:chExt cx="487373" cy="540685"/>
          </a:xfrm>
        </p:grpSpPr>
        <p:sp>
          <p:nvSpPr>
            <p:cNvPr id="1293" name="모서리가 둥근 직사각형 1292">
              <a:extLst>
                <a:ext uri="{FF2B5EF4-FFF2-40B4-BE49-F238E27FC236}">
                  <a16:creationId xmlns:a16="http://schemas.microsoft.com/office/drawing/2014/main" id="{A931AB92-838D-5223-4FA0-D8EB55030A73}"/>
                </a:ext>
              </a:extLst>
            </p:cNvPr>
            <p:cNvSpPr/>
            <p:nvPr/>
          </p:nvSpPr>
          <p:spPr>
            <a:xfrm>
              <a:off x="1362075" y="-417293"/>
              <a:ext cx="487373" cy="540685"/>
            </a:xfrm>
            <a:prstGeom prst="roundRect">
              <a:avLst/>
            </a:prstGeom>
            <a:solidFill>
              <a:srgbClr val="B9D3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296" name="직선 연결선[R] 1295">
              <a:extLst>
                <a:ext uri="{FF2B5EF4-FFF2-40B4-BE49-F238E27FC236}">
                  <a16:creationId xmlns:a16="http://schemas.microsoft.com/office/drawing/2014/main" id="{A5DF724B-D639-67FE-28B3-2DE79142674D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7" name="직선 연결선[R] 1296">
              <a:extLst>
                <a:ext uri="{FF2B5EF4-FFF2-40B4-BE49-F238E27FC236}">
                  <a16:creationId xmlns:a16="http://schemas.microsoft.com/office/drawing/2014/main" id="{343F7498-418F-DD5E-7BF1-50D9EF9EAC8B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8" name="직선 연결선[R] 1297">
              <a:extLst>
                <a:ext uri="{FF2B5EF4-FFF2-40B4-BE49-F238E27FC236}">
                  <a16:creationId xmlns:a16="http://schemas.microsoft.com/office/drawing/2014/main" id="{35B00BE2-F938-7F9B-CF34-3B24002E5BBC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9" name="그룹 1298">
            <a:extLst>
              <a:ext uri="{FF2B5EF4-FFF2-40B4-BE49-F238E27FC236}">
                <a16:creationId xmlns:a16="http://schemas.microsoft.com/office/drawing/2014/main" id="{96B2EBB1-BF80-BB28-7725-304007FBBAF2}"/>
              </a:ext>
            </a:extLst>
          </p:cNvPr>
          <p:cNvGrpSpPr/>
          <p:nvPr/>
        </p:nvGrpSpPr>
        <p:grpSpPr>
          <a:xfrm>
            <a:off x="9669668" y="5751655"/>
            <a:ext cx="277710" cy="240080"/>
            <a:chOff x="1362075" y="-518319"/>
            <a:chExt cx="487373" cy="421333"/>
          </a:xfrm>
        </p:grpSpPr>
        <p:sp>
          <p:nvSpPr>
            <p:cNvPr id="1300" name="모서리가 둥근 직사각형 1299">
              <a:extLst>
                <a:ext uri="{FF2B5EF4-FFF2-40B4-BE49-F238E27FC236}">
                  <a16:creationId xmlns:a16="http://schemas.microsoft.com/office/drawing/2014/main" id="{1BDA40E5-BDEA-41AC-070A-D33B80C65311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303" name="직선 연결선[R] 1302">
              <a:extLst>
                <a:ext uri="{FF2B5EF4-FFF2-40B4-BE49-F238E27FC236}">
                  <a16:creationId xmlns:a16="http://schemas.microsoft.com/office/drawing/2014/main" id="{261CC4A4-2E7C-D6D3-25F5-3125D1B55AD7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4" name="그룹 1303">
            <a:extLst>
              <a:ext uri="{FF2B5EF4-FFF2-40B4-BE49-F238E27FC236}">
                <a16:creationId xmlns:a16="http://schemas.microsoft.com/office/drawing/2014/main" id="{EA067000-C4E6-7538-BB46-67C54674174F}"/>
              </a:ext>
            </a:extLst>
          </p:cNvPr>
          <p:cNvGrpSpPr/>
          <p:nvPr/>
        </p:nvGrpSpPr>
        <p:grpSpPr>
          <a:xfrm>
            <a:off x="9669668" y="6081285"/>
            <a:ext cx="277710" cy="240080"/>
            <a:chOff x="1362075" y="-518319"/>
            <a:chExt cx="487373" cy="421333"/>
          </a:xfrm>
        </p:grpSpPr>
        <p:sp>
          <p:nvSpPr>
            <p:cNvPr id="1305" name="모서리가 둥근 직사각형 1304">
              <a:extLst>
                <a:ext uri="{FF2B5EF4-FFF2-40B4-BE49-F238E27FC236}">
                  <a16:creationId xmlns:a16="http://schemas.microsoft.com/office/drawing/2014/main" id="{9FA60207-D713-50D9-041D-D07DEF2F20C3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308" name="직선 연결선[R] 1307">
              <a:extLst>
                <a:ext uri="{FF2B5EF4-FFF2-40B4-BE49-F238E27FC236}">
                  <a16:creationId xmlns:a16="http://schemas.microsoft.com/office/drawing/2014/main" id="{E64B5886-D886-4278-0503-DBC931B5C059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9" name="그룹 1308">
            <a:extLst>
              <a:ext uri="{FF2B5EF4-FFF2-40B4-BE49-F238E27FC236}">
                <a16:creationId xmlns:a16="http://schemas.microsoft.com/office/drawing/2014/main" id="{F2F3E866-4569-4893-4395-029226AA304F}"/>
              </a:ext>
            </a:extLst>
          </p:cNvPr>
          <p:cNvGrpSpPr/>
          <p:nvPr/>
        </p:nvGrpSpPr>
        <p:grpSpPr>
          <a:xfrm>
            <a:off x="9669671" y="6413794"/>
            <a:ext cx="277710" cy="240080"/>
            <a:chOff x="1362075" y="-518319"/>
            <a:chExt cx="487373" cy="421333"/>
          </a:xfrm>
        </p:grpSpPr>
        <p:sp>
          <p:nvSpPr>
            <p:cNvPr id="1310" name="모서리가 둥근 직사각형 1309">
              <a:extLst>
                <a:ext uri="{FF2B5EF4-FFF2-40B4-BE49-F238E27FC236}">
                  <a16:creationId xmlns:a16="http://schemas.microsoft.com/office/drawing/2014/main" id="{D6F19291-8AD7-31AC-D10E-B3800847A927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313" name="직선 연결선[R] 1312">
              <a:extLst>
                <a:ext uri="{FF2B5EF4-FFF2-40B4-BE49-F238E27FC236}">
                  <a16:creationId xmlns:a16="http://schemas.microsoft.com/office/drawing/2014/main" id="{A26A10C3-516C-A7F8-8CF6-868B82A92D4B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4" name="그룹 1313">
            <a:extLst>
              <a:ext uri="{FF2B5EF4-FFF2-40B4-BE49-F238E27FC236}">
                <a16:creationId xmlns:a16="http://schemas.microsoft.com/office/drawing/2014/main" id="{44CD4438-C22C-C243-B602-746EFCB8FBC2}"/>
              </a:ext>
            </a:extLst>
          </p:cNvPr>
          <p:cNvGrpSpPr/>
          <p:nvPr/>
        </p:nvGrpSpPr>
        <p:grpSpPr>
          <a:xfrm>
            <a:off x="7366872" y="5038736"/>
            <a:ext cx="454515" cy="215121"/>
            <a:chOff x="2851030" y="2428407"/>
            <a:chExt cx="651294" cy="308256"/>
          </a:xfrm>
        </p:grpSpPr>
        <p:sp>
          <p:nvSpPr>
            <p:cNvPr id="1315" name="양쪽 모서리가 둥근 사각형 1314">
              <a:extLst>
                <a:ext uri="{FF2B5EF4-FFF2-40B4-BE49-F238E27FC236}">
                  <a16:creationId xmlns:a16="http://schemas.microsoft.com/office/drawing/2014/main" id="{C96A7622-70C7-FF2B-8ADB-B93918BC833B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16" name="직사각형 1315">
              <a:extLst>
                <a:ext uri="{FF2B5EF4-FFF2-40B4-BE49-F238E27FC236}">
                  <a16:creationId xmlns:a16="http://schemas.microsoft.com/office/drawing/2014/main" id="{091959FE-84FD-B5DD-DBA3-4B99F2DE6494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17" name="직사각형 1316">
              <a:extLst>
                <a:ext uri="{FF2B5EF4-FFF2-40B4-BE49-F238E27FC236}">
                  <a16:creationId xmlns:a16="http://schemas.microsoft.com/office/drawing/2014/main" id="{978DCBC7-2051-492C-6C4A-5836754A10A9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18" name="직사각형 1317">
              <a:extLst>
                <a:ext uri="{FF2B5EF4-FFF2-40B4-BE49-F238E27FC236}">
                  <a16:creationId xmlns:a16="http://schemas.microsoft.com/office/drawing/2014/main" id="{ABAEED7C-63AD-C73A-96B4-8A564A0B9A3A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19" name="그룹 1318">
            <a:extLst>
              <a:ext uri="{FF2B5EF4-FFF2-40B4-BE49-F238E27FC236}">
                <a16:creationId xmlns:a16="http://schemas.microsoft.com/office/drawing/2014/main" id="{B8BCFC7F-9361-9D54-8009-256AA96E7702}"/>
              </a:ext>
            </a:extLst>
          </p:cNvPr>
          <p:cNvGrpSpPr/>
          <p:nvPr/>
        </p:nvGrpSpPr>
        <p:grpSpPr>
          <a:xfrm>
            <a:off x="7930950" y="5038736"/>
            <a:ext cx="454515" cy="215121"/>
            <a:chOff x="2851030" y="2428407"/>
            <a:chExt cx="651294" cy="308256"/>
          </a:xfrm>
        </p:grpSpPr>
        <p:sp>
          <p:nvSpPr>
            <p:cNvPr id="1320" name="양쪽 모서리가 둥근 사각형 1319">
              <a:extLst>
                <a:ext uri="{FF2B5EF4-FFF2-40B4-BE49-F238E27FC236}">
                  <a16:creationId xmlns:a16="http://schemas.microsoft.com/office/drawing/2014/main" id="{DA4A4908-558D-CA26-67CA-F38E1F30ED57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21" name="직사각형 1320">
              <a:extLst>
                <a:ext uri="{FF2B5EF4-FFF2-40B4-BE49-F238E27FC236}">
                  <a16:creationId xmlns:a16="http://schemas.microsoft.com/office/drawing/2014/main" id="{CDC81443-02C0-CB52-76B6-7FE35A1EBF07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22" name="직사각형 1321">
              <a:extLst>
                <a:ext uri="{FF2B5EF4-FFF2-40B4-BE49-F238E27FC236}">
                  <a16:creationId xmlns:a16="http://schemas.microsoft.com/office/drawing/2014/main" id="{578ABE3B-C2B9-EF05-790D-07CD1CEDC8A9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23" name="직사각형 1322">
              <a:extLst>
                <a:ext uri="{FF2B5EF4-FFF2-40B4-BE49-F238E27FC236}">
                  <a16:creationId xmlns:a16="http://schemas.microsoft.com/office/drawing/2014/main" id="{E8421ED5-1B1D-ED5B-9D72-905D83A96349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24" name="그룹 1323">
            <a:extLst>
              <a:ext uri="{FF2B5EF4-FFF2-40B4-BE49-F238E27FC236}">
                <a16:creationId xmlns:a16="http://schemas.microsoft.com/office/drawing/2014/main" id="{B4C0BD43-E36B-1E47-2139-4062881403FB}"/>
              </a:ext>
            </a:extLst>
          </p:cNvPr>
          <p:cNvGrpSpPr/>
          <p:nvPr/>
        </p:nvGrpSpPr>
        <p:grpSpPr>
          <a:xfrm>
            <a:off x="7632317" y="7020341"/>
            <a:ext cx="257008" cy="206615"/>
            <a:chOff x="7202443" y="3569447"/>
            <a:chExt cx="709352" cy="570265"/>
          </a:xfrm>
        </p:grpSpPr>
        <p:sp>
          <p:nvSpPr>
            <p:cNvPr id="1325" name="모서리가 둥근 직사각형 1324">
              <a:extLst>
                <a:ext uri="{FF2B5EF4-FFF2-40B4-BE49-F238E27FC236}">
                  <a16:creationId xmlns:a16="http://schemas.microsoft.com/office/drawing/2014/main" id="{ED492253-6C33-CA15-BB1F-E9A759A77621}"/>
                </a:ext>
              </a:extLst>
            </p:cNvPr>
            <p:cNvSpPr/>
            <p:nvPr/>
          </p:nvSpPr>
          <p:spPr>
            <a:xfrm>
              <a:off x="7202443" y="3569447"/>
              <a:ext cx="709352" cy="570265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26" name="삼각형 1325">
              <a:extLst>
                <a:ext uri="{FF2B5EF4-FFF2-40B4-BE49-F238E27FC236}">
                  <a16:creationId xmlns:a16="http://schemas.microsoft.com/office/drawing/2014/main" id="{2EE7F90A-E316-4B1C-0D20-BE4C307FD496}"/>
                </a:ext>
              </a:extLst>
            </p:cNvPr>
            <p:cNvSpPr/>
            <p:nvPr/>
          </p:nvSpPr>
          <p:spPr>
            <a:xfrm>
              <a:off x="7246418" y="3690435"/>
              <a:ext cx="579528" cy="359838"/>
            </a:xfrm>
            <a:prstGeom prst="triangl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27" name="그룹 1326">
            <a:extLst>
              <a:ext uri="{FF2B5EF4-FFF2-40B4-BE49-F238E27FC236}">
                <a16:creationId xmlns:a16="http://schemas.microsoft.com/office/drawing/2014/main" id="{3625FD30-A9CF-DCA8-94A9-CDED8261B740}"/>
              </a:ext>
            </a:extLst>
          </p:cNvPr>
          <p:cNvGrpSpPr/>
          <p:nvPr/>
        </p:nvGrpSpPr>
        <p:grpSpPr>
          <a:xfrm>
            <a:off x="7262585" y="7044416"/>
            <a:ext cx="224579" cy="191952"/>
            <a:chOff x="6527891" y="3650631"/>
            <a:chExt cx="572212" cy="489081"/>
          </a:xfrm>
        </p:grpSpPr>
        <p:sp>
          <p:nvSpPr>
            <p:cNvPr id="1328" name="모서리가 둥근 직사각형 1327">
              <a:extLst>
                <a:ext uri="{FF2B5EF4-FFF2-40B4-BE49-F238E27FC236}">
                  <a16:creationId xmlns:a16="http://schemas.microsoft.com/office/drawing/2014/main" id="{A0F6D934-3112-34D2-B600-A5DD32F25D29}"/>
                </a:ext>
              </a:extLst>
            </p:cNvPr>
            <p:cNvSpPr/>
            <p:nvPr/>
          </p:nvSpPr>
          <p:spPr>
            <a:xfrm>
              <a:off x="6527891" y="3650631"/>
              <a:ext cx="572212" cy="489081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29" name="삼각형 1328">
              <a:extLst>
                <a:ext uri="{FF2B5EF4-FFF2-40B4-BE49-F238E27FC236}">
                  <a16:creationId xmlns:a16="http://schemas.microsoft.com/office/drawing/2014/main" id="{C96EA827-6EC6-85CD-E119-DB2FADE814F8}"/>
                </a:ext>
              </a:extLst>
            </p:cNvPr>
            <p:cNvSpPr/>
            <p:nvPr/>
          </p:nvSpPr>
          <p:spPr>
            <a:xfrm>
              <a:off x="6581776" y="3757259"/>
              <a:ext cx="446647" cy="293014"/>
            </a:xfrm>
            <a:prstGeom prst="triangl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30" name="그룹 1329">
            <a:extLst>
              <a:ext uri="{FF2B5EF4-FFF2-40B4-BE49-F238E27FC236}">
                <a16:creationId xmlns:a16="http://schemas.microsoft.com/office/drawing/2014/main" id="{C95D27F0-EEEC-33CD-83BF-4ADF86A0D660}"/>
              </a:ext>
            </a:extLst>
          </p:cNvPr>
          <p:cNvGrpSpPr/>
          <p:nvPr/>
        </p:nvGrpSpPr>
        <p:grpSpPr>
          <a:xfrm>
            <a:off x="8032070" y="7034055"/>
            <a:ext cx="208537" cy="201363"/>
            <a:chOff x="8025081" y="3750663"/>
            <a:chExt cx="402908" cy="389048"/>
          </a:xfrm>
        </p:grpSpPr>
        <p:sp>
          <p:nvSpPr>
            <p:cNvPr id="1331" name="모서리가 둥근 직사각형 1330">
              <a:extLst>
                <a:ext uri="{FF2B5EF4-FFF2-40B4-BE49-F238E27FC236}">
                  <a16:creationId xmlns:a16="http://schemas.microsoft.com/office/drawing/2014/main" id="{4482D632-44DB-9D47-0F99-6D939EF7E8DE}"/>
                </a:ext>
              </a:extLst>
            </p:cNvPr>
            <p:cNvSpPr/>
            <p:nvPr/>
          </p:nvSpPr>
          <p:spPr>
            <a:xfrm>
              <a:off x="8025081" y="3750663"/>
              <a:ext cx="402908" cy="389048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32" name="타원 1331">
              <a:extLst>
                <a:ext uri="{FF2B5EF4-FFF2-40B4-BE49-F238E27FC236}">
                  <a16:creationId xmlns:a16="http://schemas.microsoft.com/office/drawing/2014/main" id="{530B0E31-B91E-9C78-7A45-C09CC26E6B64}"/>
                </a:ext>
              </a:extLst>
            </p:cNvPr>
            <p:cNvSpPr/>
            <p:nvPr/>
          </p:nvSpPr>
          <p:spPr>
            <a:xfrm>
              <a:off x="8104841" y="3843234"/>
              <a:ext cx="185419" cy="185419"/>
            </a:xfrm>
            <a:prstGeom prst="ellips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33" name="그룹 1332">
            <a:extLst>
              <a:ext uri="{FF2B5EF4-FFF2-40B4-BE49-F238E27FC236}">
                <a16:creationId xmlns:a16="http://schemas.microsoft.com/office/drawing/2014/main" id="{DD17F78E-132F-28FB-EF29-54F08A361A89}"/>
              </a:ext>
            </a:extLst>
          </p:cNvPr>
          <p:cNvGrpSpPr/>
          <p:nvPr/>
        </p:nvGrpSpPr>
        <p:grpSpPr>
          <a:xfrm>
            <a:off x="5521551" y="5647223"/>
            <a:ext cx="399184" cy="362255"/>
            <a:chOff x="5393974" y="4956640"/>
            <a:chExt cx="651294" cy="591043"/>
          </a:xfrm>
        </p:grpSpPr>
        <p:sp>
          <p:nvSpPr>
            <p:cNvPr id="1334" name="양쪽 모서리가 둥근 사각형 1333">
              <a:extLst>
                <a:ext uri="{FF2B5EF4-FFF2-40B4-BE49-F238E27FC236}">
                  <a16:creationId xmlns:a16="http://schemas.microsoft.com/office/drawing/2014/main" id="{BDFED345-9A2E-B789-A05C-B50A73082B7C}"/>
                </a:ext>
              </a:extLst>
            </p:cNvPr>
            <p:cNvSpPr/>
            <p:nvPr/>
          </p:nvSpPr>
          <p:spPr>
            <a:xfrm>
              <a:off x="5393974" y="4956640"/>
              <a:ext cx="651294" cy="591043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35" name="직사각형 1334">
              <a:extLst>
                <a:ext uri="{FF2B5EF4-FFF2-40B4-BE49-F238E27FC236}">
                  <a16:creationId xmlns:a16="http://schemas.microsoft.com/office/drawing/2014/main" id="{CD71AAAA-E63D-A440-4D11-89D76BED9973}"/>
                </a:ext>
              </a:extLst>
            </p:cNvPr>
            <p:cNvSpPr/>
            <p:nvPr/>
          </p:nvSpPr>
          <p:spPr>
            <a:xfrm>
              <a:off x="5434702" y="5110289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36" name="직사각형 1335">
              <a:extLst>
                <a:ext uri="{FF2B5EF4-FFF2-40B4-BE49-F238E27FC236}">
                  <a16:creationId xmlns:a16="http://schemas.microsoft.com/office/drawing/2014/main" id="{7010B65D-7D64-F111-B16C-CE200247F809}"/>
                </a:ext>
              </a:extLst>
            </p:cNvPr>
            <p:cNvSpPr/>
            <p:nvPr/>
          </p:nvSpPr>
          <p:spPr>
            <a:xfrm>
              <a:off x="5631978" y="5110289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37" name="직사각형 1336">
              <a:extLst>
                <a:ext uri="{FF2B5EF4-FFF2-40B4-BE49-F238E27FC236}">
                  <a16:creationId xmlns:a16="http://schemas.microsoft.com/office/drawing/2014/main" id="{6BCABBE9-D137-430C-BB39-8BD41581E068}"/>
                </a:ext>
              </a:extLst>
            </p:cNvPr>
            <p:cNvSpPr/>
            <p:nvPr/>
          </p:nvSpPr>
          <p:spPr>
            <a:xfrm>
              <a:off x="5831870" y="5110289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38" name="직사각형 1337">
              <a:extLst>
                <a:ext uri="{FF2B5EF4-FFF2-40B4-BE49-F238E27FC236}">
                  <a16:creationId xmlns:a16="http://schemas.microsoft.com/office/drawing/2014/main" id="{AA954FC8-7A1B-98F9-E6A9-6D6338CD6236}"/>
                </a:ext>
              </a:extLst>
            </p:cNvPr>
            <p:cNvSpPr/>
            <p:nvPr/>
          </p:nvSpPr>
          <p:spPr>
            <a:xfrm>
              <a:off x="5434702" y="5254670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39" name="직사각형 1338">
              <a:extLst>
                <a:ext uri="{FF2B5EF4-FFF2-40B4-BE49-F238E27FC236}">
                  <a16:creationId xmlns:a16="http://schemas.microsoft.com/office/drawing/2014/main" id="{F2EB9115-0CE7-0FA4-22D4-9207215EDC94}"/>
                </a:ext>
              </a:extLst>
            </p:cNvPr>
            <p:cNvSpPr/>
            <p:nvPr/>
          </p:nvSpPr>
          <p:spPr>
            <a:xfrm>
              <a:off x="5631978" y="5254670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40" name="직사각형 1339">
              <a:extLst>
                <a:ext uri="{FF2B5EF4-FFF2-40B4-BE49-F238E27FC236}">
                  <a16:creationId xmlns:a16="http://schemas.microsoft.com/office/drawing/2014/main" id="{A81390DA-89F8-F704-DB0B-C498A3207649}"/>
                </a:ext>
              </a:extLst>
            </p:cNvPr>
            <p:cNvSpPr/>
            <p:nvPr/>
          </p:nvSpPr>
          <p:spPr>
            <a:xfrm>
              <a:off x="5831870" y="5254670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41" name="직사각형 1340">
              <a:extLst>
                <a:ext uri="{FF2B5EF4-FFF2-40B4-BE49-F238E27FC236}">
                  <a16:creationId xmlns:a16="http://schemas.microsoft.com/office/drawing/2014/main" id="{1AC641F8-72CC-FD69-7F32-5AE9124FD523}"/>
                </a:ext>
              </a:extLst>
            </p:cNvPr>
            <p:cNvSpPr/>
            <p:nvPr/>
          </p:nvSpPr>
          <p:spPr>
            <a:xfrm>
              <a:off x="5434702" y="5395496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42" name="직사각형 1341">
              <a:extLst>
                <a:ext uri="{FF2B5EF4-FFF2-40B4-BE49-F238E27FC236}">
                  <a16:creationId xmlns:a16="http://schemas.microsoft.com/office/drawing/2014/main" id="{40C87579-03C1-02D7-2B9A-E7C8F28A08C1}"/>
                </a:ext>
              </a:extLst>
            </p:cNvPr>
            <p:cNvSpPr/>
            <p:nvPr/>
          </p:nvSpPr>
          <p:spPr>
            <a:xfrm>
              <a:off x="5631978" y="5395496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43" name="직사각형 1342">
              <a:extLst>
                <a:ext uri="{FF2B5EF4-FFF2-40B4-BE49-F238E27FC236}">
                  <a16:creationId xmlns:a16="http://schemas.microsoft.com/office/drawing/2014/main" id="{D6DDF066-C31C-0D36-B411-948DD9E47837}"/>
                </a:ext>
              </a:extLst>
            </p:cNvPr>
            <p:cNvSpPr/>
            <p:nvPr/>
          </p:nvSpPr>
          <p:spPr>
            <a:xfrm>
              <a:off x="5831870" y="5395496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44" name="그룹 1343">
            <a:extLst>
              <a:ext uri="{FF2B5EF4-FFF2-40B4-BE49-F238E27FC236}">
                <a16:creationId xmlns:a16="http://schemas.microsoft.com/office/drawing/2014/main" id="{2BFF2669-0A04-8634-EEC5-4602467F82D0}"/>
              </a:ext>
            </a:extLst>
          </p:cNvPr>
          <p:cNvGrpSpPr/>
          <p:nvPr/>
        </p:nvGrpSpPr>
        <p:grpSpPr>
          <a:xfrm>
            <a:off x="4871210" y="5451323"/>
            <a:ext cx="433774" cy="205304"/>
            <a:chOff x="2851030" y="2428407"/>
            <a:chExt cx="651294" cy="308256"/>
          </a:xfrm>
        </p:grpSpPr>
        <p:sp>
          <p:nvSpPr>
            <p:cNvPr id="1345" name="양쪽 모서리가 둥근 사각형 1344">
              <a:extLst>
                <a:ext uri="{FF2B5EF4-FFF2-40B4-BE49-F238E27FC236}">
                  <a16:creationId xmlns:a16="http://schemas.microsoft.com/office/drawing/2014/main" id="{56535C90-28DB-33E6-DAF1-F6204C1B5E78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46" name="직사각형 1345">
              <a:extLst>
                <a:ext uri="{FF2B5EF4-FFF2-40B4-BE49-F238E27FC236}">
                  <a16:creationId xmlns:a16="http://schemas.microsoft.com/office/drawing/2014/main" id="{AE673657-D1FF-28B5-6D30-E00DAAE89615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47" name="직사각형 1346">
              <a:extLst>
                <a:ext uri="{FF2B5EF4-FFF2-40B4-BE49-F238E27FC236}">
                  <a16:creationId xmlns:a16="http://schemas.microsoft.com/office/drawing/2014/main" id="{67E613B3-3F98-A42E-C2FB-D410F58030CC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48" name="직사각형 1347">
              <a:extLst>
                <a:ext uri="{FF2B5EF4-FFF2-40B4-BE49-F238E27FC236}">
                  <a16:creationId xmlns:a16="http://schemas.microsoft.com/office/drawing/2014/main" id="{B0C49020-DDA4-5AA0-A81D-3002F89C6D00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49" name="그룹 1348">
            <a:extLst>
              <a:ext uri="{FF2B5EF4-FFF2-40B4-BE49-F238E27FC236}">
                <a16:creationId xmlns:a16="http://schemas.microsoft.com/office/drawing/2014/main" id="{9B185030-E809-B1B0-4E7B-D2C4DB636D55}"/>
              </a:ext>
            </a:extLst>
          </p:cNvPr>
          <p:cNvGrpSpPr/>
          <p:nvPr/>
        </p:nvGrpSpPr>
        <p:grpSpPr>
          <a:xfrm>
            <a:off x="4871210" y="5747564"/>
            <a:ext cx="433774" cy="205304"/>
            <a:chOff x="2851030" y="2428407"/>
            <a:chExt cx="651294" cy="308256"/>
          </a:xfrm>
        </p:grpSpPr>
        <p:sp>
          <p:nvSpPr>
            <p:cNvPr id="1350" name="양쪽 모서리가 둥근 사각형 1349">
              <a:extLst>
                <a:ext uri="{FF2B5EF4-FFF2-40B4-BE49-F238E27FC236}">
                  <a16:creationId xmlns:a16="http://schemas.microsoft.com/office/drawing/2014/main" id="{2A72A51A-3AAD-1EEF-B0E1-607C23950723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51" name="직사각형 1350">
              <a:extLst>
                <a:ext uri="{FF2B5EF4-FFF2-40B4-BE49-F238E27FC236}">
                  <a16:creationId xmlns:a16="http://schemas.microsoft.com/office/drawing/2014/main" id="{843B556D-CBDA-E3D7-369E-02066D6AE05F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52" name="직사각형 1351">
              <a:extLst>
                <a:ext uri="{FF2B5EF4-FFF2-40B4-BE49-F238E27FC236}">
                  <a16:creationId xmlns:a16="http://schemas.microsoft.com/office/drawing/2014/main" id="{71AACC89-DDB8-EC6C-DBF7-81E5C7FC538F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53" name="직사각형 1352">
              <a:extLst>
                <a:ext uri="{FF2B5EF4-FFF2-40B4-BE49-F238E27FC236}">
                  <a16:creationId xmlns:a16="http://schemas.microsoft.com/office/drawing/2014/main" id="{9CA18A33-FB97-9CF0-E0DF-FE936CDE2431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59" name="그룹 1358">
            <a:extLst>
              <a:ext uri="{FF2B5EF4-FFF2-40B4-BE49-F238E27FC236}">
                <a16:creationId xmlns:a16="http://schemas.microsoft.com/office/drawing/2014/main" id="{00BAFE1C-171C-B4EE-92F9-AC77BF71BC7D}"/>
              </a:ext>
            </a:extLst>
          </p:cNvPr>
          <p:cNvGrpSpPr/>
          <p:nvPr/>
        </p:nvGrpSpPr>
        <p:grpSpPr>
          <a:xfrm>
            <a:off x="5545479" y="6538387"/>
            <a:ext cx="426936" cy="306542"/>
            <a:chOff x="5336088" y="8746284"/>
            <a:chExt cx="915275" cy="657172"/>
          </a:xfrm>
        </p:grpSpPr>
        <p:sp>
          <p:nvSpPr>
            <p:cNvPr id="1360" name="모서리가 둥근 직사각형 1359">
              <a:extLst>
                <a:ext uri="{FF2B5EF4-FFF2-40B4-BE49-F238E27FC236}">
                  <a16:creationId xmlns:a16="http://schemas.microsoft.com/office/drawing/2014/main" id="{7698E6BB-EA48-CC58-D7D5-A281553BFF75}"/>
                </a:ext>
              </a:extLst>
            </p:cNvPr>
            <p:cNvSpPr/>
            <p:nvPr/>
          </p:nvSpPr>
          <p:spPr>
            <a:xfrm>
              <a:off x="5336088" y="8746284"/>
              <a:ext cx="915275" cy="657172"/>
            </a:xfrm>
            <a:prstGeom prst="roundRect">
              <a:avLst>
                <a:gd name="adj" fmla="val 5772"/>
              </a:avLst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61" name="삼각형 1360">
              <a:extLst>
                <a:ext uri="{FF2B5EF4-FFF2-40B4-BE49-F238E27FC236}">
                  <a16:creationId xmlns:a16="http://schemas.microsoft.com/office/drawing/2014/main" id="{93B32299-957C-553A-9821-97CB354231C0}"/>
                </a:ext>
              </a:extLst>
            </p:cNvPr>
            <p:cNvSpPr/>
            <p:nvPr/>
          </p:nvSpPr>
          <p:spPr>
            <a:xfrm>
              <a:off x="5389973" y="9021003"/>
              <a:ext cx="446647" cy="293014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62" name="삼각형 1361">
              <a:extLst>
                <a:ext uri="{FF2B5EF4-FFF2-40B4-BE49-F238E27FC236}">
                  <a16:creationId xmlns:a16="http://schemas.microsoft.com/office/drawing/2014/main" id="{5D997854-09A3-4E3D-B1AB-E909F684BA96}"/>
                </a:ext>
              </a:extLst>
            </p:cNvPr>
            <p:cNvSpPr/>
            <p:nvPr/>
          </p:nvSpPr>
          <p:spPr>
            <a:xfrm>
              <a:off x="5579443" y="8954179"/>
              <a:ext cx="579528" cy="359838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66" name="그룹 1365">
            <a:extLst>
              <a:ext uri="{FF2B5EF4-FFF2-40B4-BE49-F238E27FC236}">
                <a16:creationId xmlns:a16="http://schemas.microsoft.com/office/drawing/2014/main" id="{D4FCB8ED-3589-D939-7BFB-280C92FDA372}"/>
              </a:ext>
            </a:extLst>
          </p:cNvPr>
          <p:cNvGrpSpPr/>
          <p:nvPr/>
        </p:nvGrpSpPr>
        <p:grpSpPr>
          <a:xfrm>
            <a:off x="5030024" y="6397211"/>
            <a:ext cx="224579" cy="191952"/>
            <a:chOff x="6527891" y="3650631"/>
            <a:chExt cx="572212" cy="489081"/>
          </a:xfrm>
        </p:grpSpPr>
        <p:sp>
          <p:nvSpPr>
            <p:cNvPr id="1367" name="모서리가 둥근 직사각형 1366">
              <a:extLst>
                <a:ext uri="{FF2B5EF4-FFF2-40B4-BE49-F238E27FC236}">
                  <a16:creationId xmlns:a16="http://schemas.microsoft.com/office/drawing/2014/main" id="{6D0A5A33-3BA1-0F29-A5C2-6D0ADE4EBBAB}"/>
                </a:ext>
              </a:extLst>
            </p:cNvPr>
            <p:cNvSpPr/>
            <p:nvPr/>
          </p:nvSpPr>
          <p:spPr>
            <a:xfrm>
              <a:off x="6527891" y="3650631"/>
              <a:ext cx="572212" cy="489081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68" name="삼각형 1367">
              <a:extLst>
                <a:ext uri="{FF2B5EF4-FFF2-40B4-BE49-F238E27FC236}">
                  <a16:creationId xmlns:a16="http://schemas.microsoft.com/office/drawing/2014/main" id="{8FF8C1E2-512C-D6AC-6F9A-9FB002135688}"/>
                </a:ext>
              </a:extLst>
            </p:cNvPr>
            <p:cNvSpPr/>
            <p:nvPr/>
          </p:nvSpPr>
          <p:spPr>
            <a:xfrm>
              <a:off x="6581776" y="3757259"/>
              <a:ext cx="446647" cy="293014"/>
            </a:xfrm>
            <a:prstGeom prst="triangl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69" name="그룹 1368">
            <a:extLst>
              <a:ext uri="{FF2B5EF4-FFF2-40B4-BE49-F238E27FC236}">
                <a16:creationId xmlns:a16="http://schemas.microsoft.com/office/drawing/2014/main" id="{5523B793-C3FE-AC29-453F-78C15BAB1490}"/>
              </a:ext>
            </a:extLst>
          </p:cNvPr>
          <p:cNvGrpSpPr/>
          <p:nvPr/>
        </p:nvGrpSpPr>
        <p:grpSpPr>
          <a:xfrm>
            <a:off x="4996066" y="6785876"/>
            <a:ext cx="257008" cy="206615"/>
            <a:chOff x="7202443" y="3569447"/>
            <a:chExt cx="709352" cy="570265"/>
          </a:xfrm>
        </p:grpSpPr>
        <p:sp>
          <p:nvSpPr>
            <p:cNvPr id="1370" name="모서리가 둥근 직사각형 1369">
              <a:extLst>
                <a:ext uri="{FF2B5EF4-FFF2-40B4-BE49-F238E27FC236}">
                  <a16:creationId xmlns:a16="http://schemas.microsoft.com/office/drawing/2014/main" id="{D51C104C-9C0C-8343-926B-FE59AB48C24B}"/>
                </a:ext>
              </a:extLst>
            </p:cNvPr>
            <p:cNvSpPr/>
            <p:nvPr/>
          </p:nvSpPr>
          <p:spPr>
            <a:xfrm>
              <a:off x="7202443" y="3569447"/>
              <a:ext cx="709352" cy="570265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71" name="삼각형 1370">
              <a:extLst>
                <a:ext uri="{FF2B5EF4-FFF2-40B4-BE49-F238E27FC236}">
                  <a16:creationId xmlns:a16="http://schemas.microsoft.com/office/drawing/2014/main" id="{39B89C46-FBBB-43A3-DCB3-2AA742A40CCE}"/>
                </a:ext>
              </a:extLst>
            </p:cNvPr>
            <p:cNvSpPr/>
            <p:nvPr/>
          </p:nvSpPr>
          <p:spPr>
            <a:xfrm>
              <a:off x="7246418" y="3690435"/>
              <a:ext cx="579528" cy="359838"/>
            </a:xfrm>
            <a:prstGeom prst="triangl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373" name="직선 연결선[R] 1372">
            <a:extLst>
              <a:ext uri="{FF2B5EF4-FFF2-40B4-BE49-F238E27FC236}">
                <a16:creationId xmlns:a16="http://schemas.microsoft.com/office/drawing/2014/main" id="{D999E31B-9ABD-7995-0044-DE6CB4D1C1A9}"/>
              </a:ext>
            </a:extLst>
          </p:cNvPr>
          <p:cNvCxnSpPr>
            <a:cxnSpLocks/>
            <a:stCxn id="1282" idx="3"/>
            <a:endCxn id="1274" idx="1"/>
          </p:cNvCxnSpPr>
          <p:nvPr/>
        </p:nvCxnSpPr>
        <p:spPr>
          <a:xfrm flipV="1">
            <a:off x="7081873" y="5742226"/>
            <a:ext cx="807856" cy="437835"/>
          </a:xfrm>
          <a:prstGeom prst="line">
            <a:avLst/>
          </a:prstGeom>
          <a:ln>
            <a:solidFill>
              <a:srgbClr val="5E5E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4" name="직선 연결선[R] 1373">
            <a:extLst>
              <a:ext uri="{FF2B5EF4-FFF2-40B4-BE49-F238E27FC236}">
                <a16:creationId xmlns:a16="http://schemas.microsoft.com/office/drawing/2014/main" id="{4D951A06-9631-1E01-7EAD-4A3D645EA3D2}"/>
              </a:ext>
            </a:extLst>
          </p:cNvPr>
          <p:cNvCxnSpPr>
            <a:cxnSpLocks/>
            <a:stCxn id="1288" idx="0"/>
            <a:endCxn id="1274" idx="1"/>
          </p:cNvCxnSpPr>
          <p:nvPr/>
        </p:nvCxnSpPr>
        <p:spPr>
          <a:xfrm flipV="1">
            <a:off x="7740193" y="5742226"/>
            <a:ext cx="149536" cy="692505"/>
          </a:xfrm>
          <a:prstGeom prst="line">
            <a:avLst/>
          </a:prstGeom>
          <a:ln>
            <a:solidFill>
              <a:srgbClr val="5E5E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7" name="직선 연결선[R] 1376">
            <a:extLst>
              <a:ext uri="{FF2B5EF4-FFF2-40B4-BE49-F238E27FC236}">
                <a16:creationId xmlns:a16="http://schemas.microsoft.com/office/drawing/2014/main" id="{522CA04C-72E8-CEE5-E9B4-02CB77C21077}"/>
              </a:ext>
            </a:extLst>
          </p:cNvPr>
          <p:cNvCxnSpPr>
            <a:cxnSpLocks/>
            <a:stCxn id="1288" idx="0"/>
            <a:endCxn id="1282" idx="3"/>
          </p:cNvCxnSpPr>
          <p:nvPr/>
        </p:nvCxnSpPr>
        <p:spPr>
          <a:xfrm flipH="1" flipV="1">
            <a:off x="7081875" y="6180059"/>
            <a:ext cx="658323" cy="254670"/>
          </a:xfrm>
          <a:prstGeom prst="line">
            <a:avLst/>
          </a:prstGeom>
          <a:ln>
            <a:solidFill>
              <a:srgbClr val="5E5E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0" name="직선 연결선[R] 1379">
            <a:extLst>
              <a:ext uri="{FF2B5EF4-FFF2-40B4-BE49-F238E27FC236}">
                <a16:creationId xmlns:a16="http://schemas.microsoft.com/office/drawing/2014/main" id="{A2C38436-45CE-37AC-13FE-A409B5D3AD4F}"/>
              </a:ext>
            </a:extLst>
          </p:cNvPr>
          <p:cNvCxnSpPr>
            <a:cxnSpLocks/>
            <a:stCxn id="1274" idx="3"/>
            <a:endCxn id="1315" idx="1"/>
          </p:cNvCxnSpPr>
          <p:nvPr/>
        </p:nvCxnSpPr>
        <p:spPr>
          <a:xfrm flipH="1" flipV="1">
            <a:off x="7594125" y="5253852"/>
            <a:ext cx="295604" cy="149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3" name="직선 연결선[R] 1382">
            <a:extLst>
              <a:ext uri="{FF2B5EF4-FFF2-40B4-BE49-F238E27FC236}">
                <a16:creationId xmlns:a16="http://schemas.microsoft.com/office/drawing/2014/main" id="{D0888528-9EFD-CF9D-555D-F185AC3EC770}"/>
              </a:ext>
            </a:extLst>
          </p:cNvPr>
          <p:cNvCxnSpPr>
            <a:cxnSpLocks/>
            <a:stCxn id="1274" idx="3"/>
            <a:endCxn id="1320" idx="1"/>
          </p:cNvCxnSpPr>
          <p:nvPr/>
        </p:nvCxnSpPr>
        <p:spPr>
          <a:xfrm flipV="1">
            <a:off x="7889729" y="5253852"/>
            <a:ext cx="268474" cy="149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6" name="직선 연결선[R] 1385">
            <a:extLst>
              <a:ext uri="{FF2B5EF4-FFF2-40B4-BE49-F238E27FC236}">
                <a16:creationId xmlns:a16="http://schemas.microsoft.com/office/drawing/2014/main" id="{510AD2C6-7384-9E1D-C1E4-A67E8BE331F8}"/>
              </a:ext>
            </a:extLst>
          </p:cNvPr>
          <p:cNvCxnSpPr>
            <a:cxnSpLocks/>
            <a:stCxn id="1293" idx="1"/>
            <a:endCxn id="1274" idx="0"/>
          </p:cNvCxnSpPr>
          <p:nvPr/>
        </p:nvCxnSpPr>
        <p:spPr>
          <a:xfrm flipH="1" flipV="1">
            <a:off x="8136334" y="5572732"/>
            <a:ext cx="942178" cy="639562"/>
          </a:xfrm>
          <a:prstGeom prst="line">
            <a:avLst/>
          </a:prstGeom>
          <a:ln>
            <a:solidFill>
              <a:srgbClr val="5E5E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9" name="직선 연결선[R] 1388">
            <a:extLst>
              <a:ext uri="{FF2B5EF4-FFF2-40B4-BE49-F238E27FC236}">
                <a16:creationId xmlns:a16="http://schemas.microsoft.com/office/drawing/2014/main" id="{56C1DB79-F6DB-01ED-FA2C-DAFCDF65EE63}"/>
              </a:ext>
            </a:extLst>
          </p:cNvPr>
          <p:cNvCxnSpPr>
            <a:cxnSpLocks/>
            <a:stCxn id="1293" idx="3"/>
            <a:endCxn id="1300" idx="1"/>
          </p:cNvCxnSpPr>
          <p:nvPr/>
        </p:nvCxnSpPr>
        <p:spPr>
          <a:xfrm flipV="1">
            <a:off x="9410093" y="5871697"/>
            <a:ext cx="259577" cy="340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3" name="직선 연결선[R] 1392">
            <a:extLst>
              <a:ext uri="{FF2B5EF4-FFF2-40B4-BE49-F238E27FC236}">
                <a16:creationId xmlns:a16="http://schemas.microsoft.com/office/drawing/2014/main" id="{2D7AF8F3-2A10-1947-81C1-ADC78E17F8EC}"/>
              </a:ext>
            </a:extLst>
          </p:cNvPr>
          <p:cNvCxnSpPr>
            <a:cxnSpLocks/>
            <a:stCxn id="1293" idx="3"/>
            <a:endCxn id="1305" idx="1"/>
          </p:cNvCxnSpPr>
          <p:nvPr/>
        </p:nvCxnSpPr>
        <p:spPr>
          <a:xfrm flipV="1">
            <a:off x="9410093" y="6201327"/>
            <a:ext cx="259577" cy="10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6" name="직선 연결선[R] 1395">
            <a:extLst>
              <a:ext uri="{FF2B5EF4-FFF2-40B4-BE49-F238E27FC236}">
                <a16:creationId xmlns:a16="http://schemas.microsoft.com/office/drawing/2014/main" id="{A08CA061-B3E1-5B8E-1F78-9D3FDB1F3C96}"/>
              </a:ext>
            </a:extLst>
          </p:cNvPr>
          <p:cNvCxnSpPr>
            <a:cxnSpLocks/>
            <a:stCxn id="1293" idx="3"/>
            <a:endCxn id="1310" idx="1"/>
          </p:cNvCxnSpPr>
          <p:nvPr/>
        </p:nvCxnSpPr>
        <p:spPr>
          <a:xfrm>
            <a:off x="9410093" y="6212294"/>
            <a:ext cx="259581" cy="321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9" name="직선 연결선[R] 1398">
            <a:extLst>
              <a:ext uri="{FF2B5EF4-FFF2-40B4-BE49-F238E27FC236}">
                <a16:creationId xmlns:a16="http://schemas.microsoft.com/office/drawing/2014/main" id="{C601B91C-918D-B4E7-7E90-B6925ED69B11}"/>
              </a:ext>
            </a:extLst>
          </p:cNvPr>
          <p:cNvCxnSpPr>
            <a:cxnSpLocks/>
            <a:stCxn id="1282" idx="1"/>
            <a:endCxn id="1334" idx="0"/>
          </p:cNvCxnSpPr>
          <p:nvPr/>
        </p:nvCxnSpPr>
        <p:spPr>
          <a:xfrm flipH="1" flipV="1">
            <a:off x="5920735" y="5828349"/>
            <a:ext cx="781152" cy="351710"/>
          </a:xfrm>
          <a:prstGeom prst="line">
            <a:avLst/>
          </a:prstGeom>
          <a:ln>
            <a:solidFill>
              <a:srgbClr val="5E5E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2" name="직선 연결선[R] 1401">
            <a:extLst>
              <a:ext uri="{FF2B5EF4-FFF2-40B4-BE49-F238E27FC236}">
                <a16:creationId xmlns:a16="http://schemas.microsoft.com/office/drawing/2014/main" id="{E3EE3835-A9A9-CF56-5F4A-1879AE3A5A35}"/>
              </a:ext>
            </a:extLst>
          </p:cNvPr>
          <p:cNvCxnSpPr>
            <a:cxnSpLocks/>
            <a:stCxn id="1282" idx="1"/>
            <a:endCxn id="1360" idx="3"/>
          </p:cNvCxnSpPr>
          <p:nvPr/>
        </p:nvCxnSpPr>
        <p:spPr>
          <a:xfrm flipH="1">
            <a:off x="5972415" y="6180061"/>
            <a:ext cx="729472" cy="511599"/>
          </a:xfrm>
          <a:prstGeom prst="line">
            <a:avLst/>
          </a:prstGeom>
          <a:ln>
            <a:solidFill>
              <a:srgbClr val="5E5E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5" name="직선 연결선[R] 1404">
            <a:extLst>
              <a:ext uri="{FF2B5EF4-FFF2-40B4-BE49-F238E27FC236}">
                <a16:creationId xmlns:a16="http://schemas.microsoft.com/office/drawing/2014/main" id="{70786BA7-D1E7-1E62-81FC-B1B39E599D22}"/>
              </a:ext>
            </a:extLst>
          </p:cNvPr>
          <p:cNvCxnSpPr>
            <a:cxnSpLocks/>
            <a:stCxn id="1360" idx="1"/>
            <a:endCxn id="1370" idx="3"/>
          </p:cNvCxnSpPr>
          <p:nvPr/>
        </p:nvCxnSpPr>
        <p:spPr>
          <a:xfrm flipH="1">
            <a:off x="5253079" y="6691663"/>
            <a:ext cx="292405" cy="1975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8" name="직선 연결선[R] 1407">
            <a:extLst>
              <a:ext uri="{FF2B5EF4-FFF2-40B4-BE49-F238E27FC236}">
                <a16:creationId xmlns:a16="http://schemas.microsoft.com/office/drawing/2014/main" id="{B2C37E5B-F099-3EDC-3139-EB6375A9FB30}"/>
              </a:ext>
            </a:extLst>
          </p:cNvPr>
          <p:cNvCxnSpPr>
            <a:cxnSpLocks/>
            <a:stCxn id="1360" idx="1"/>
            <a:endCxn id="1367" idx="3"/>
          </p:cNvCxnSpPr>
          <p:nvPr/>
        </p:nvCxnSpPr>
        <p:spPr>
          <a:xfrm flipH="1" flipV="1">
            <a:off x="5254603" y="6493192"/>
            <a:ext cx="290881" cy="198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1" name="직선 연결선[R] 1410">
            <a:extLst>
              <a:ext uri="{FF2B5EF4-FFF2-40B4-BE49-F238E27FC236}">
                <a16:creationId xmlns:a16="http://schemas.microsoft.com/office/drawing/2014/main" id="{7CB5ED4A-A937-D84F-55F7-04FCA85798FD}"/>
              </a:ext>
            </a:extLst>
          </p:cNvPr>
          <p:cNvCxnSpPr>
            <a:cxnSpLocks/>
            <a:stCxn id="1334" idx="2"/>
            <a:endCxn id="1350" idx="0"/>
          </p:cNvCxnSpPr>
          <p:nvPr/>
        </p:nvCxnSpPr>
        <p:spPr>
          <a:xfrm flipH="1">
            <a:off x="5304989" y="5828346"/>
            <a:ext cx="216567" cy="21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4" name="직선 연결선[R] 1413">
            <a:extLst>
              <a:ext uri="{FF2B5EF4-FFF2-40B4-BE49-F238E27FC236}">
                <a16:creationId xmlns:a16="http://schemas.microsoft.com/office/drawing/2014/main" id="{89975473-AD49-9083-8F65-CAA638EA6F84}"/>
              </a:ext>
            </a:extLst>
          </p:cNvPr>
          <p:cNvCxnSpPr>
            <a:cxnSpLocks/>
            <a:stCxn id="1334" idx="2"/>
            <a:endCxn id="1345" idx="0"/>
          </p:cNvCxnSpPr>
          <p:nvPr/>
        </p:nvCxnSpPr>
        <p:spPr>
          <a:xfrm flipH="1" flipV="1">
            <a:off x="5304989" y="5553980"/>
            <a:ext cx="216567" cy="274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4" name="그룹 1443">
            <a:extLst>
              <a:ext uri="{FF2B5EF4-FFF2-40B4-BE49-F238E27FC236}">
                <a16:creationId xmlns:a16="http://schemas.microsoft.com/office/drawing/2014/main" id="{8339C714-CE90-5438-E45A-FFAAFE57A3E1}"/>
              </a:ext>
            </a:extLst>
          </p:cNvPr>
          <p:cNvGrpSpPr/>
          <p:nvPr/>
        </p:nvGrpSpPr>
        <p:grpSpPr>
          <a:xfrm>
            <a:off x="4871210" y="6040172"/>
            <a:ext cx="433774" cy="205304"/>
            <a:chOff x="2851030" y="2428407"/>
            <a:chExt cx="651294" cy="308256"/>
          </a:xfrm>
        </p:grpSpPr>
        <p:sp>
          <p:nvSpPr>
            <p:cNvPr id="1445" name="양쪽 모서리가 둥근 사각형 1444">
              <a:extLst>
                <a:ext uri="{FF2B5EF4-FFF2-40B4-BE49-F238E27FC236}">
                  <a16:creationId xmlns:a16="http://schemas.microsoft.com/office/drawing/2014/main" id="{DC196704-D758-02C2-1CE8-47A98CD61EDB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46" name="직사각형 1445">
              <a:extLst>
                <a:ext uri="{FF2B5EF4-FFF2-40B4-BE49-F238E27FC236}">
                  <a16:creationId xmlns:a16="http://schemas.microsoft.com/office/drawing/2014/main" id="{E8C8452F-5344-167A-A7A9-7F9B212E32A1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47" name="직사각형 1446">
              <a:extLst>
                <a:ext uri="{FF2B5EF4-FFF2-40B4-BE49-F238E27FC236}">
                  <a16:creationId xmlns:a16="http://schemas.microsoft.com/office/drawing/2014/main" id="{C659CFC0-125E-F889-5E0E-09B51C30E46D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48" name="직사각형 1447">
              <a:extLst>
                <a:ext uri="{FF2B5EF4-FFF2-40B4-BE49-F238E27FC236}">
                  <a16:creationId xmlns:a16="http://schemas.microsoft.com/office/drawing/2014/main" id="{55DD6A9E-F6B0-B8A3-5D76-DBFF95A8ABFC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449" name="직선 연결선[R] 1448">
            <a:extLst>
              <a:ext uri="{FF2B5EF4-FFF2-40B4-BE49-F238E27FC236}">
                <a16:creationId xmlns:a16="http://schemas.microsoft.com/office/drawing/2014/main" id="{718C089A-F68C-690C-3E6C-B73E01AB3E17}"/>
              </a:ext>
            </a:extLst>
          </p:cNvPr>
          <p:cNvCxnSpPr>
            <a:cxnSpLocks/>
            <a:stCxn id="1334" idx="2"/>
            <a:endCxn id="1445" idx="0"/>
          </p:cNvCxnSpPr>
          <p:nvPr/>
        </p:nvCxnSpPr>
        <p:spPr>
          <a:xfrm flipH="1">
            <a:off x="5304989" y="5828346"/>
            <a:ext cx="216567" cy="314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4" name="직선 연결선[R] 1513">
            <a:extLst>
              <a:ext uri="{FF2B5EF4-FFF2-40B4-BE49-F238E27FC236}">
                <a16:creationId xmlns:a16="http://schemas.microsoft.com/office/drawing/2014/main" id="{CFC8B603-012E-A17B-6644-C9DF9E970AF6}"/>
              </a:ext>
            </a:extLst>
          </p:cNvPr>
          <p:cNvCxnSpPr>
            <a:cxnSpLocks/>
            <a:stCxn id="1288" idx="2"/>
            <a:endCxn id="1328" idx="0"/>
          </p:cNvCxnSpPr>
          <p:nvPr/>
        </p:nvCxnSpPr>
        <p:spPr>
          <a:xfrm flipH="1">
            <a:off x="7374875" y="6787568"/>
            <a:ext cx="365323" cy="256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7" name="직선 연결선[R] 1516">
            <a:extLst>
              <a:ext uri="{FF2B5EF4-FFF2-40B4-BE49-F238E27FC236}">
                <a16:creationId xmlns:a16="http://schemas.microsoft.com/office/drawing/2014/main" id="{43A71808-B7CF-C791-AF84-DFEB8EE80872}"/>
              </a:ext>
            </a:extLst>
          </p:cNvPr>
          <p:cNvCxnSpPr>
            <a:cxnSpLocks/>
            <a:stCxn id="1288" idx="2"/>
            <a:endCxn id="1325" idx="0"/>
          </p:cNvCxnSpPr>
          <p:nvPr/>
        </p:nvCxnSpPr>
        <p:spPr>
          <a:xfrm>
            <a:off x="7740193" y="6787568"/>
            <a:ext cx="20628" cy="232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0" name="직선 연결선[R] 1519">
            <a:extLst>
              <a:ext uri="{FF2B5EF4-FFF2-40B4-BE49-F238E27FC236}">
                <a16:creationId xmlns:a16="http://schemas.microsoft.com/office/drawing/2014/main" id="{09CA133F-5E77-C4FB-154F-33A2DCC8D4B2}"/>
              </a:ext>
            </a:extLst>
          </p:cNvPr>
          <p:cNvCxnSpPr>
            <a:cxnSpLocks/>
            <a:stCxn id="1288" idx="2"/>
            <a:endCxn id="1331" idx="0"/>
          </p:cNvCxnSpPr>
          <p:nvPr/>
        </p:nvCxnSpPr>
        <p:spPr>
          <a:xfrm>
            <a:off x="7740198" y="6787568"/>
            <a:ext cx="396141" cy="24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7" name="모서리가 둥근 직사각형 1606">
            <a:extLst>
              <a:ext uri="{FF2B5EF4-FFF2-40B4-BE49-F238E27FC236}">
                <a16:creationId xmlns:a16="http://schemas.microsoft.com/office/drawing/2014/main" id="{FB3D715E-5E1A-A4B1-7CF7-F1A7AD2E902C}"/>
              </a:ext>
            </a:extLst>
          </p:cNvPr>
          <p:cNvSpPr/>
          <p:nvPr/>
        </p:nvSpPr>
        <p:spPr>
          <a:xfrm>
            <a:off x="17996086" y="1053161"/>
            <a:ext cx="2353683" cy="5572040"/>
          </a:xfrm>
          <a:prstGeom prst="roundRect">
            <a:avLst>
              <a:gd name="adj" fmla="val 5824"/>
            </a:avLst>
          </a:prstGeom>
          <a:noFill/>
          <a:ln w="38100">
            <a:solidFill>
              <a:srgbClr val="4576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608" name="그룹 1607">
            <a:extLst>
              <a:ext uri="{FF2B5EF4-FFF2-40B4-BE49-F238E27FC236}">
                <a16:creationId xmlns:a16="http://schemas.microsoft.com/office/drawing/2014/main" id="{5AE84F33-E0DC-4B28-D9FB-DE7D7F696072}"/>
              </a:ext>
            </a:extLst>
          </p:cNvPr>
          <p:cNvGrpSpPr/>
          <p:nvPr/>
        </p:nvGrpSpPr>
        <p:grpSpPr>
          <a:xfrm>
            <a:off x="18586103" y="4306572"/>
            <a:ext cx="491413" cy="352837"/>
            <a:chOff x="5336088" y="8746284"/>
            <a:chExt cx="915275" cy="657172"/>
          </a:xfrm>
        </p:grpSpPr>
        <p:sp>
          <p:nvSpPr>
            <p:cNvPr id="1609" name="모서리가 둥근 직사각형 1608">
              <a:extLst>
                <a:ext uri="{FF2B5EF4-FFF2-40B4-BE49-F238E27FC236}">
                  <a16:creationId xmlns:a16="http://schemas.microsoft.com/office/drawing/2014/main" id="{EFA721C7-B93B-4340-7FE1-741D1681FCF5}"/>
                </a:ext>
              </a:extLst>
            </p:cNvPr>
            <p:cNvSpPr/>
            <p:nvPr/>
          </p:nvSpPr>
          <p:spPr>
            <a:xfrm>
              <a:off x="5336088" y="8746284"/>
              <a:ext cx="915275" cy="657172"/>
            </a:xfrm>
            <a:prstGeom prst="roundRect">
              <a:avLst>
                <a:gd name="adj" fmla="val 5772"/>
              </a:avLst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10" name="삼각형 1609">
              <a:extLst>
                <a:ext uri="{FF2B5EF4-FFF2-40B4-BE49-F238E27FC236}">
                  <a16:creationId xmlns:a16="http://schemas.microsoft.com/office/drawing/2014/main" id="{ACE1D122-85F9-7D11-DEA5-352AA335D50F}"/>
                </a:ext>
              </a:extLst>
            </p:cNvPr>
            <p:cNvSpPr/>
            <p:nvPr/>
          </p:nvSpPr>
          <p:spPr>
            <a:xfrm>
              <a:off x="5389973" y="9021003"/>
              <a:ext cx="446647" cy="293014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11" name="삼각형 1610">
              <a:extLst>
                <a:ext uri="{FF2B5EF4-FFF2-40B4-BE49-F238E27FC236}">
                  <a16:creationId xmlns:a16="http://schemas.microsoft.com/office/drawing/2014/main" id="{D0609DB7-00D6-9B96-1E41-82F3397DB7CB}"/>
                </a:ext>
              </a:extLst>
            </p:cNvPr>
            <p:cNvSpPr/>
            <p:nvPr/>
          </p:nvSpPr>
          <p:spPr>
            <a:xfrm>
              <a:off x="5579443" y="8954179"/>
              <a:ext cx="579528" cy="359838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12" name="타원 1611">
              <a:extLst>
                <a:ext uri="{FF2B5EF4-FFF2-40B4-BE49-F238E27FC236}">
                  <a16:creationId xmlns:a16="http://schemas.microsoft.com/office/drawing/2014/main" id="{A5B8D7EA-4271-E20D-F0A7-D9676FA3FC40}"/>
                </a:ext>
              </a:extLst>
            </p:cNvPr>
            <p:cNvSpPr/>
            <p:nvPr/>
          </p:nvSpPr>
          <p:spPr>
            <a:xfrm>
              <a:off x="5424157" y="8838854"/>
              <a:ext cx="185419" cy="185419"/>
            </a:xfrm>
            <a:prstGeom prst="ellips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613" name="그룹 1612">
            <a:extLst>
              <a:ext uri="{FF2B5EF4-FFF2-40B4-BE49-F238E27FC236}">
                <a16:creationId xmlns:a16="http://schemas.microsoft.com/office/drawing/2014/main" id="{DF8F28D9-5FC3-2858-9F94-9D481B529BBC}"/>
              </a:ext>
            </a:extLst>
          </p:cNvPr>
          <p:cNvGrpSpPr/>
          <p:nvPr/>
        </p:nvGrpSpPr>
        <p:grpSpPr>
          <a:xfrm>
            <a:off x="19017811" y="3200440"/>
            <a:ext cx="379986" cy="400750"/>
            <a:chOff x="1362075" y="-518320"/>
            <a:chExt cx="487373" cy="514005"/>
          </a:xfrm>
        </p:grpSpPr>
        <p:sp>
          <p:nvSpPr>
            <p:cNvPr id="1614" name="모서리가 둥근 직사각형 1613">
              <a:extLst>
                <a:ext uri="{FF2B5EF4-FFF2-40B4-BE49-F238E27FC236}">
                  <a16:creationId xmlns:a16="http://schemas.microsoft.com/office/drawing/2014/main" id="{963712DA-D175-9A85-1364-A76F30AE3A83}"/>
                </a:ext>
              </a:extLst>
            </p:cNvPr>
            <p:cNvSpPr/>
            <p:nvPr/>
          </p:nvSpPr>
          <p:spPr>
            <a:xfrm>
              <a:off x="1362075" y="-518320"/>
              <a:ext cx="487373" cy="514005"/>
            </a:xfrm>
            <a:prstGeom prst="roundRect">
              <a:avLst/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617" name="직선 연결선[R] 1616">
              <a:extLst>
                <a:ext uri="{FF2B5EF4-FFF2-40B4-BE49-F238E27FC236}">
                  <a16:creationId xmlns:a16="http://schemas.microsoft.com/office/drawing/2014/main" id="{D9000E00-A361-D244-21AA-D85BBB418172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8" name="직선 연결선[R] 1617">
              <a:extLst>
                <a:ext uri="{FF2B5EF4-FFF2-40B4-BE49-F238E27FC236}">
                  <a16:creationId xmlns:a16="http://schemas.microsoft.com/office/drawing/2014/main" id="{1C7A10E6-4141-EB1A-043F-D909C448AE1C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2" name="직선 연결선[R] 1661">
            <a:extLst>
              <a:ext uri="{FF2B5EF4-FFF2-40B4-BE49-F238E27FC236}">
                <a16:creationId xmlns:a16="http://schemas.microsoft.com/office/drawing/2014/main" id="{653C139B-1C56-B15E-4839-B58BDF877AA8}"/>
              </a:ext>
            </a:extLst>
          </p:cNvPr>
          <p:cNvCxnSpPr>
            <a:cxnSpLocks/>
            <a:stCxn id="1614" idx="2"/>
            <a:endCxn id="1609" idx="0"/>
          </p:cNvCxnSpPr>
          <p:nvPr/>
        </p:nvCxnSpPr>
        <p:spPr>
          <a:xfrm flipH="1">
            <a:off x="18831810" y="3601187"/>
            <a:ext cx="375995" cy="705380"/>
          </a:xfrm>
          <a:prstGeom prst="line">
            <a:avLst/>
          </a:prstGeom>
          <a:ln>
            <a:solidFill>
              <a:srgbClr val="5E5E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3" name="직선 연결선[R] 1662">
            <a:extLst>
              <a:ext uri="{FF2B5EF4-FFF2-40B4-BE49-F238E27FC236}">
                <a16:creationId xmlns:a16="http://schemas.microsoft.com/office/drawing/2014/main" id="{14B1A80C-9187-914D-3AF2-9E6C9584A543}"/>
              </a:ext>
            </a:extLst>
          </p:cNvPr>
          <p:cNvCxnSpPr>
            <a:cxnSpLocks/>
            <a:stCxn id="1683" idx="3"/>
            <a:endCxn id="1609" idx="1"/>
          </p:cNvCxnSpPr>
          <p:nvPr/>
        </p:nvCxnSpPr>
        <p:spPr>
          <a:xfrm>
            <a:off x="18335472" y="4081692"/>
            <a:ext cx="250631" cy="401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64" name="그룹 1663">
            <a:extLst>
              <a:ext uri="{FF2B5EF4-FFF2-40B4-BE49-F238E27FC236}">
                <a16:creationId xmlns:a16="http://schemas.microsoft.com/office/drawing/2014/main" id="{DA2A7CE4-D430-DC3A-5E56-BB71D5E7A100}"/>
              </a:ext>
            </a:extLst>
          </p:cNvPr>
          <p:cNvGrpSpPr/>
          <p:nvPr/>
        </p:nvGrpSpPr>
        <p:grpSpPr>
          <a:xfrm>
            <a:off x="19216348" y="4312226"/>
            <a:ext cx="493210" cy="338985"/>
            <a:chOff x="5393974" y="4966800"/>
            <a:chExt cx="651294" cy="447637"/>
          </a:xfrm>
        </p:grpSpPr>
        <p:sp>
          <p:nvSpPr>
            <p:cNvPr id="1665" name="양쪽 모서리가 둥근 사각형 1664">
              <a:extLst>
                <a:ext uri="{FF2B5EF4-FFF2-40B4-BE49-F238E27FC236}">
                  <a16:creationId xmlns:a16="http://schemas.microsoft.com/office/drawing/2014/main" id="{E4E7B759-42FF-0C12-3AEE-30D65F1C6A0C}"/>
                </a:ext>
              </a:extLst>
            </p:cNvPr>
            <p:cNvSpPr/>
            <p:nvPr/>
          </p:nvSpPr>
          <p:spPr>
            <a:xfrm>
              <a:off x="5393974" y="4966800"/>
              <a:ext cx="651294" cy="447637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66" name="직사각형 1665">
              <a:extLst>
                <a:ext uri="{FF2B5EF4-FFF2-40B4-BE49-F238E27FC236}">
                  <a16:creationId xmlns:a16="http://schemas.microsoft.com/office/drawing/2014/main" id="{FA74B82D-ADBC-76D9-7E82-870294216513}"/>
                </a:ext>
              </a:extLst>
            </p:cNvPr>
            <p:cNvSpPr/>
            <p:nvPr/>
          </p:nvSpPr>
          <p:spPr>
            <a:xfrm>
              <a:off x="5434702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67" name="직사각형 1666">
              <a:extLst>
                <a:ext uri="{FF2B5EF4-FFF2-40B4-BE49-F238E27FC236}">
                  <a16:creationId xmlns:a16="http://schemas.microsoft.com/office/drawing/2014/main" id="{84862519-94E2-B15C-F910-7906E19960D8}"/>
                </a:ext>
              </a:extLst>
            </p:cNvPr>
            <p:cNvSpPr/>
            <p:nvPr/>
          </p:nvSpPr>
          <p:spPr>
            <a:xfrm>
              <a:off x="5631978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68" name="직사각형 1667">
              <a:extLst>
                <a:ext uri="{FF2B5EF4-FFF2-40B4-BE49-F238E27FC236}">
                  <a16:creationId xmlns:a16="http://schemas.microsoft.com/office/drawing/2014/main" id="{A0472E6E-CF99-7008-1B3D-786A423F0F7F}"/>
                </a:ext>
              </a:extLst>
            </p:cNvPr>
            <p:cNvSpPr/>
            <p:nvPr/>
          </p:nvSpPr>
          <p:spPr>
            <a:xfrm>
              <a:off x="5831870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69" name="직사각형 1668">
              <a:extLst>
                <a:ext uri="{FF2B5EF4-FFF2-40B4-BE49-F238E27FC236}">
                  <a16:creationId xmlns:a16="http://schemas.microsoft.com/office/drawing/2014/main" id="{624365C5-2CEC-1742-625F-BE994C1C5F59}"/>
                </a:ext>
              </a:extLst>
            </p:cNvPr>
            <p:cNvSpPr/>
            <p:nvPr/>
          </p:nvSpPr>
          <p:spPr>
            <a:xfrm>
              <a:off x="5434702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70" name="직사각형 1669">
              <a:extLst>
                <a:ext uri="{FF2B5EF4-FFF2-40B4-BE49-F238E27FC236}">
                  <a16:creationId xmlns:a16="http://schemas.microsoft.com/office/drawing/2014/main" id="{18F90B58-DB48-7E60-20AD-6A71FF766230}"/>
                </a:ext>
              </a:extLst>
            </p:cNvPr>
            <p:cNvSpPr/>
            <p:nvPr/>
          </p:nvSpPr>
          <p:spPr>
            <a:xfrm>
              <a:off x="5631978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71" name="직사각형 1670">
              <a:extLst>
                <a:ext uri="{FF2B5EF4-FFF2-40B4-BE49-F238E27FC236}">
                  <a16:creationId xmlns:a16="http://schemas.microsoft.com/office/drawing/2014/main" id="{000CD373-1460-AE7D-7AC0-DDD1487C606D}"/>
                </a:ext>
              </a:extLst>
            </p:cNvPr>
            <p:cNvSpPr/>
            <p:nvPr/>
          </p:nvSpPr>
          <p:spPr>
            <a:xfrm>
              <a:off x="5831870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672" name="그룹 1671">
            <a:extLst>
              <a:ext uri="{FF2B5EF4-FFF2-40B4-BE49-F238E27FC236}">
                <a16:creationId xmlns:a16="http://schemas.microsoft.com/office/drawing/2014/main" id="{98CCBC6C-4AFB-C0C3-CC0B-B5F3C4EF49EA}"/>
              </a:ext>
            </a:extLst>
          </p:cNvPr>
          <p:cNvGrpSpPr/>
          <p:nvPr/>
        </p:nvGrpSpPr>
        <p:grpSpPr>
          <a:xfrm>
            <a:off x="19814583" y="4065708"/>
            <a:ext cx="454515" cy="215121"/>
            <a:chOff x="2851030" y="2428407"/>
            <a:chExt cx="651294" cy="308256"/>
          </a:xfrm>
        </p:grpSpPr>
        <p:sp>
          <p:nvSpPr>
            <p:cNvPr id="1673" name="양쪽 모서리가 둥근 사각형 1672">
              <a:extLst>
                <a:ext uri="{FF2B5EF4-FFF2-40B4-BE49-F238E27FC236}">
                  <a16:creationId xmlns:a16="http://schemas.microsoft.com/office/drawing/2014/main" id="{27664BBF-2FA7-B5E6-5910-C45F6C6BD5EC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74" name="직사각형 1673">
              <a:extLst>
                <a:ext uri="{FF2B5EF4-FFF2-40B4-BE49-F238E27FC236}">
                  <a16:creationId xmlns:a16="http://schemas.microsoft.com/office/drawing/2014/main" id="{799D535E-F2E0-F393-381C-62C3621AB3B2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75" name="직사각형 1674">
              <a:extLst>
                <a:ext uri="{FF2B5EF4-FFF2-40B4-BE49-F238E27FC236}">
                  <a16:creationId xmlns:a16="http://schemas.microsoft.com/office/drawing/2014/main" id="{B2957A53-38E1-9ADC-07D0-D78D3C15B271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76" name="직사각형 1675">
              <a:extLst>
                <a:ext uri="{FF2B5EF4-FFF2-40B4-BE49-F238E27FC236}">
                  <a16:creationId xmlns:a16="http://schemas.microsoft.com/office/drawing/2014/main" id="{D1790B55-B4E9-F770-66FC-C52C5CF65394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677" name="그룹 1676">
            <a:extLst>
              <a:ext uri="{FF2B5EF4-FFF2-40B4-BE49-F238E27FC236}">
                <a16:creationId xmlns:a16="http://schemas.microsoft.com/office/drawing/2014/main" id="{EFC16D40-F2E8-839B-8DCC-11D44F046BB4}"/>
              </a:ext>
            </a:extLst>
          </p:cNvPr>
          <p:cNvGrpSpPr/>
          <p:nvPr/>
        </p:nvGrpSpPr>
        <p:grpSpPr>
          <a:xfrm>
            <a:off x="19826582" y="4690437"/>
            <a:ext cx="454515" cy="215121"/>
            <a:chOff x="2851030" y="2428407"/>
            <a:chExt cx="651294" cy="308256"/>
          </a:xfrm>
        </p:grpSpPr>
        <p:sp>
          <p:nvSpPr>
            <p:cNvPr id="1678" name="양쪽 모서리가 둥근 사각형 1677">
              <a:extLst>
                <a:ext uri="{FF2B5EF4-FFF2-40B4-BE49-F238E27FC236}">
                  <a16:creationId xmlns:a16="http://schemas.microsoft.com/office/drawing/2014/main" id="{3F5CA430-A1DF-A3D0-CF22-C9C1BDCBE2F8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79" name="직사각형 1678">
              <a:extLst>
                <a:ext uri="{FF2B5EF4-FFF2-40B4-BE49-F238E27FC236}">
                  <a16:creationId xmlns:a16="http://schemas.microsoft.com/office/drawing/2014/main" id="{9EA1E5A3-B41C-8BE3-0D56-305AC97992DF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80" name="직사각형 1679">
              <a:extLst>
                <a:ext uri="{FF2B5EF4-FFF2-40B4-BE49-F238E27FC236}">
                  <a16:creationId xmlns:a16="http://schemas.microsoft.com/office/drawing/2014/main" id="{0AABDCE3-10CB-CE6A-8164-4BDEB7B6460E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81" name="직사각형 1680">
              <a:extLst>
                <a:ext uri="{FF2B5EF4-FFF2-40B4-BE49-F238E27FC236}">
                  <a16:creationId xmlns:a16="http://schemas.microsoft.com/office/drawing/2014/main" id="{26E6CA7D-161D-ED01-32C6-8360E9821036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682" name="그룹 1681">
            <a:extLst>
              <a:ext uri="{FF2B5EF4-FFF2-40B4-BE49-F238E27FC236}">
                <a16:creationId xmlns:a16="http://schemas.microsoft.com/office/drawing/2014/main" id="{E49E15FE-E604-8057-32EC-BA4477FCB96D}"/>
              </a:ext>
            </a:extLst>
          </p:cNvPr>
          <p:cNvGrpSpPr/>
          <p:nvPr/>
        </p:nvGrpSpPr>
        <p:grpSpPr>
          <a:xfrm>
            <a:off x="18078459" y="3978389"/>
            <a:ext cx="257008" cy="206615"/>
            <a:chOff x="7202443" y="3569447"/>
            <a:chExt cx="709352" cy="570265"/>
          </a:xfrm>
        </p:grpSpPr>
        <p:sp>
          <p:nvSpPr>
            <p:cNvPr id="1683" name="모서리가 둥근 직사각형 1682">
              <a:extLst>
                <a:ext uri="{FF2B5EF4-FFF2-40B4-BE49-F238E27FC236}">
                  <a16:creationId xmlns:a16="http://schemas.microsoft.com/office/drawing/2014/main" id="{A81D5749-BEFD-19C3-42AF-63A4B68DAD87}"/>
                </a:ext>
              </a:extLst>
            </p:cNvPr>
            <p:cNvSpPr/>
            <p:nvPr/>
          </p:nvSpPr>
          <p:spPr>
            <a:xfrm>
              <a:off x="7202443" y="3569447"/>
              <a:ext cx="709352" cy="570265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84" name="삼각형 1683">
              <a:extLst>
                <a:ext uri="{FF2B5EF4-FFF2-40B4-BE49-F238E27FC236}">
                  <a16:creationId xmlns:a16="http://schemas.microsoft.com/office/drawing/2014/main" id="{D2239228-4115-C34B-F111-C0AB5D2FC36F}"/>
                </a:ext>
              </a:extLst>
            </p:cNvPr>
            <p:cNvSpPr/>
            <p:nvPr/>
          </p:nvSpPr>
          <p:spPr>
            <a:xfrm>
              <a:off x="7246418" y="3690435"/>
              <a:ext cx="579528" cy="359838"/>
            </a:xfrm>
            <a:prstGeom prst="triangl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685" name="그룹 1684">
            <a:extLst>
              <a:ext uri="{FF2B5EF4-FFF2-40B4-BE49-F238E27FC236}">
                <a16:creationId xmlns:a16="http://schemas.microsoft.com/office/drawing/2014/main" id="{9A02C486-1327-A41A-4EA6-6F9800C2A910}"/>
              </a:ext>
            </a:extLst>
          </p:cNvPr>
          <p:cNvGrpSpPr/>
          <p:nvPr/>
        </p:nvGrpSpPr>
        <p:grpSpPr>
          <a:xfrm>
            <a:off x="18068834" y="4334524"/>
            <a:ext cx="257008" cy="206615"/>
            <a:chOff x="7202443" y="3569447"/>
            <a:chExt cx="709352" cy="570265"/>
          </a:xfrm>
        </p:grpSpPr>
        <p:sp>
          <p:nvSpPr>
            <p:cNvPr id="1686" name="모서리가 둥근 직사각형 1685">
              <a:extLst>
                <a:ext uri="{FF2B5EF4-FFF2-40B4-BE49-F238E27FC236}">
                  <a16:creationId xmlns:a16="http://schemas.microsoft.com/office/drawing/2014/main" id="{E34396BC-3D3D-C50C-F353-05A01001A296}"/>
                </a:ext>
              </a:extLst>
            </p:cNvPr>
            <p:cNvSpPr/>
            <p:nvPr/>
          </p:nvSpPr>
          <p:spPr>
            <a:xfrm>
              <a:off x="7202443" y="3569447"/>
              <a:ext cx="709352" cy="570265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87" name="삼각형 1686">
              <a:extLst>
                <a:ext uri="{FF2B5EF4-FFF2-40B4-BE49-F238E27FC236}">
                  <a16:creationId xmlns:a16="http://schemas.microsoft.com/office/drawing/2014/main" id="{251FA808-F8D7-1A08-3372-E66468F821EA}"/>
                </a:ext>
              </a:extLst>
            </p:cNvPr>
            <p:cNvSpPr/>
            <p:nvPr/>
          </p:nvSpPr>
          <p:spPr>
            <a:xfrm>
              <a:off x="7246418" y="3690435"/>
              <a:ext cx="579528" cy="359838"/>
            </a:xfrm>
            <a:prstGeom prst="triangl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688" name="그룹 1687">
            <a:extLst>
              <a:ext uri="{FF2B5EF4-FFF2-40B4-BE49-F238E27FC236}">
                <a16:creationId xmlns:a16="http://schemas.microsoft.com/office/drawing/2014/main" id="{2CA2BC83-F1DA-8CF2-93B9-0BAB52A763E2}"/>
              </a:ext>
            </a:extLst>
          </p:cNvPr>
          <p:cNvGrpSpPr/>
          <p:nvPr/>
        </p:nvGrpSpPr>
        <p:grpSpPr>
          <a:xfrm>
            <a:off x="18112452" y="4665872"/>
            <a:ext cx="208537" cy="201363"/>
            <a:chOff x="8025081" y="3750663"/>
            <a:chExt cx="402908" cy="389048"/>
          </a:xfrm>
        </p:grpSpPr>
        <p:sp>
          <p:nvSpPr>
            <p:cNvPr id="1689" name="모서리가 둥근 직사각형 1688">
              <a:extLst>
                <a:ext uri="{FF2B5EF4-FFF2-40B4-BE49-F238E27FC236}">
                  <a16:creationId xmlns:a16="http://schemas.microsoft.com/office/drawing/2014/main" id="{8130175F-DF47-A84A-24C5-38BB62A79411}"/>
                </a:ext>
              </a:extLst>
            </p:cNvPr>
            <p:cNvSpPr/>
            <p:nvPr/>
          </p:nvSpPr>
          <p:spPr>
            <a:xfrm>
              <a:off x="8025081" y="3750663"/>
              <a:ext cx="402908" cy="389048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90" name="타원 1689">
              <a:extLst>
                <a:ext uri="{FF2B5EF4-FFF2-40B4-BE49-F238E27FC236}">
                  <a16:creationId xmlns:a16="http://schemas.microsoft.com/office/drawing/2014/main" id="{D779155E-8644-D9F9-7C9D-BCEA9CF0629F}"/>
                </a:ext>
              </a:extLst>
            </p:cNvPr>
            <p:cNvSpPr/>
            <p:nvPr/>
          </p:nvSpPr>
          <p:spPr>
            <a:xfrm>
              <a:off x="8104841" y="3843234"/>
              <a:ext cx="185419" cy="185419"/>
            </a:xfrm>
            <a:prstGeom prst="ellips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691" name="직선 연결선[R] 1690">
            <a:extLst>
              <a:ext uri="{FF2B5EF4-FFF2-40B4-BE49-F238E27FC236}">
                <a16:creationId xmlns:a16="http://schemas.microsoft.com/office/drawing/2014/main" id="{39459E62-B6A5-9587-DB25-FAABBCBB144B}"/>
              </a:ext>
            </a:extLst>
          </p:cNvPr>
          <p:cNvCxnSpPr>
            <a:cxnSpLocks/>
            <a:stCxn id="1686" idx="3"/>
            <a:endCxn id="1609" idx="1"/>
          </p:cNvCxnSpPr>
          <p:nvPr/>
        </p:nvCxnSpPr>
        <p:spPr>
          <a:xfrm>
            <a:off x="18325842" y="4437832"/>
            <a:ext cx="260256" cy="45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2" name="직선 연결선[R] 1691">
            <a:extLst>
              <a:ext uri="{FF2B5EF4-FFF2-40B4-BE49-F238E27FC236}">
                <a16:creationId xmlns:a16="http://schemas.microsoft.com/office/drawing/2014/main" id="{33C423E9-F8B3-9E12-72C2-81ECFC9AB48C}"/>
              </a:ext>
            </a:extLst>
          </p:cNvPr>
          <p:cNvCxnSpPr>
            <a:cxnSpLocks/>
            <a:stCxn id="1689" idx="3"/>
            <a:endCxn id="1609" idx="1"/>
          </p:cNvCxnSpPr>
          <p:nvPr/>
        </p:nvCxnSpPr>
        <p:spPr>
          <a:xfrm flipV="1">
            <a:off x="18320984" y="4482991"/>
            <a:ext cx="265114" cy="283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3" name="직선 연결선[R] 1692">
            <a:extLst>
              <a:ext uri="{FF2B5EF4-FFF2-40B4-BE49-F238E27FC236}">
                <a16:creationId xmlns:a16="http://schemas.microsoft.com/office/drawing/2014/main" id="{684E3CCC-E543-096A-F575-D59EDEE6824B}"/>
              </a:ext>
            </a:extLst>
          </p:cNvPr>
          <p:cNvCxnSpPr>
            <a:cxnSpLocks/>
            <a:stCxn id="1665" idx="0"/>
            <a:endCxn id="1678" idx="3"/>
          </p:cNvCxnSpPr>
          <p:nvPr/>
        </p:nvCxnSpPr>
        <p:spPr>
          <a:xfrm>
            <a:off x="19709563" y="4481714"/>
            <a:ext cx="344277" cy="208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4" name="직선 연결선[R] 1693">
            <a:extLst>
              <a:ext uri="{FF2B5EF4-FFF2-40B4-BE49-F238E27FC236}">
                <a16:creationId xmlns:a16="http://schemas.microsoft.com/office/drawing/2014/main" id="{2BD57EA9-7B2A-8F44-2D51-A76818A1EB00}"/>
              </a:ext>
            </a:extLst>
          </p:cNvPr>
          <p:cNvCxnSpPr>
            <a:cxnSpLocks/>
            <a:stCxn id="1665" idx="0"/>
            <a:endCxn id="1673" idx="1"/>
          </p:cNvCxnSpPr>
          <p:nvPr/>
        </p:nvCxnSpPr>
        <p:spPr>
          <a:xfrm flipV="1">
            <a:off x="19709558" y="4280824"/>
            <a:ext cx="332278" cy="200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5" name="직선 연결선[R] 1694">
            <a:extLst>
              <a:ext uri="{FF2B5EF4-FFF2-40B4-BE49-F238E27FC236}">
                <a16:creationId xmlns:a16="http://schemas.microsoft.com/office/drawing/2014/main" id="{72991C0C-6986-4A22-6B8E-412524AF8FBC}"/>
              </a:ext>
            </a:extLst>
          </p:cNvPr>
          <p:cNvCxnSpPr>
            <a:cxnSpLocks/>
            <a:stCxn id="1614" idx="2"/>
            <a:endCxn id="1665" idx="3"/>
          </p:cNvCxnSpPr>
          <p:nvPr/>
        </p:nvCxnSpPr>
        <p:spPr>
          <a:xfrm>
            <a:off x="19207805" y="3601187"/>
            <a:ext cx="255153" cy="711034"/>
          </a:xfrm>
          <a:prstGeom prst="line">
            <a:avLst/>
          </a:prstGeom>
          <a:ln>
            <a:solidFill>
              <a:srgbClr val="5E5E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6" name="직선 연결선[R] 1695">
            <a:extLst>
              <a:ext uri="{FF2B5EF4-FFF2-40B4-BE49-F238E27FC236}">
                <a16:creationId xmlns:a16="http://schemas.microsoft.com/office/drawing/2014/main" id="{0BE74A3D-6B95-DC3B-8A19-8203E0A463B8}"/>
              </a:ext>
            </a:extLst>
          </p:cNvPr>
          <p:cNvCxnSpPr>
            <a:cxnSpLocks/>
            <a:stCxn id="1609" idx="3"/>
            <a:endCxn id="1665" idx="2"/>
          </p:cNvCxnSpPr>
          <p:nvPr/>
        </p:nvCxnSpPr>
        <p:spPr>
          <a:xfrm flipV="1">
            <a:off x="19077516" y="4481714"/>
            <a:ext cx="138837" cy="1272"/>
          </a:xfrm>
          <a:prstGeom prst="line">
            <a:avLst/>
          </a:prstGeom>
          <a:ln>
            <a:solidFill>
              <a:srgbClr val="5E5E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7" name="직선 연결선[R] 1696">
            <a:extLst>
              <a:ext uri="{FF2B5EF4-FFF2-40B4-BE49-F238E27FC236}">
                <a16:creationId xmlns:a16="http://schemas.microsoft.com/office/drawing/2014/main" id="{56D5661C-925B-3782-41F1-71F1AFACD148}"/>
              </a:ext>
            </a:extLst>
          </p:cNvPr>
          <p:cNvCxnSpPr>
            <a:cxnSpLocks/>
            <a:stCxn id="1665" idx="1"/>
            <a:endCxn id="1699" idx="0"/>
          </p:cNvCxnSpPr>
          <p:nvPr/>
        </p:nvCxnSpPr>
        <p:spPr>
          <a:xfrm flipH="1">
            <a:off x="19185117" y="4651206"/>
            <a:ext cx="277836" cy="948930"/>
          </a:xfrm>
          <a:prstGeom prst="line">
            <a:avLst/>
          </a:prstGeom>
          <a:ln>
            <a:solidFill>
              <a:srgbClr val="5E5E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98" name="그룹 1697">
            <a:extLst>
              <a:ext uri="{FF2B5EF4-FFF2-40B4-BE49-F238E27FC236}">
                <a16:creationId xmlns:a16="http://schemas.microsoft.com/office/drawing/2014/main" id="{046D17E3-C6DA-EB68-C75B-54CDA57B8EA6}"/>
              </a:ext>
            </a:extLst>
          </p:cNvPr>
          <p:cNvGrpSpPr/>
          <p:nvPr/>
        </p:nvGrpSpPr>
        <p:grpSpPr>
          <a:xfrm>
            <a:off x="19019330" y="5600141"/>
            <a:ext cx="331579" cy="416261"/>
            <a:chOff x="1362075" y="-518320"/>
            <a:chExt cx="487373" cy="611844"/>
          </a:xfrm>
        </p:grpSpPr>
        <p:sp>
          <p:nvSpPr>
            <p:cNvPr id="1699" name="모서리가 둥근 직사각형 1698">
              <a:extLst>
                <a:ext uri="{FF2B5EF4-FFF2-40B4-BE49-F238E27FC236}">
                  <a16:creationId xmlns:a16="http://schemas.microsoft.com/office/drawing/2014/main" id="{AD031F56-FFA7-7976-7487-DA39EF89198F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B9D3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702" name="직선 연결선[R] 1701">
              <a:extLst>
                <a:ext uri="{FF2B5EF4-FFF2-40B4-BE49-F238E27FC236}">
                  <a16:creationId xmlns:a16="http://schemas.microsoft.com/office/drawing/2014/main" id="{4A801D94-201F-D77F-87EE-1AF0D0D33D8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3" name="직선 연결선[R] 1702">
              <a:extLst>
                <a:ext uri="{FF2B5EF4-FFF2-40B4-BE49-F238E27FC236}">
                  <a16:creationId xmlns:a16="http://schemas.microsoft.com/office/drawing/2014/main" id="{114416E2-B4CA-AF51-FE33-F80FF353DD4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4" name="직선 연결선[R] 1703">
              <a:extLst>
                <a:ext uri="{FF2B5EF4-FFF2-40B4-BE49-F238E27FC236}">
                  <a16:creationId xmlns:a16="http://schemas.microsoft.com/office/drawing/2014/main" id="{FB6E48DE-2B1F-B143-9B06-9606ABE54C40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5" name="그룹 1704">
            <a:extLst>
              <a:ext uri="{FF2B5EF4-FFF2-40B4-BE49-F238E27FC236}">
                <a16:creationId xmlns:a16="http://schemas.microsoft.com/office/drawing/2014/main" id="{C0E4CB8F-1BD0-FEDF-20CC-BB87F0AF042E}"/>
              </a:ext>
            </a:extLst>
          </p:cNvPr>
          <p:cNvGrpSpPr/>
          <p:nvPr/>
        </p:nvGrpSpPr>
        <p:grpSpPr>
          <a:xfrm>
            <a:off x="18551705" y="6248805"/>
            <a:ext cx="277710" cy="240080"/>
            <a:chOff x="1362075" y="-518319"/>
            <a:chExt cx="487373" cy="421333"/>
          </a:xfrm>
        </p:grpSpPr>
        <p:sp>
          <p:nvSpPr>
            <p:cNvPr id="1706" name="모서리가 둥근 직사각형 1705">
              <a:extLst>
                <a:ext uri="{FF2B5EF4-FFF2-40B4-BE49-F238E27FC236}">
                  <a16:creationId xmlns:a16="http://schemas.microsoft.com/office/drawing/2014/main" id="{25481D21-9C52-0296-F8F6-625DF0EE72D5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709" name="직선 연결선[R] 1708">
              <a:extLst>
                <a:ext uri="{FF2B5EF4-FFF2-40B4-BE49-F238E27FC236}">
                  <a16:creationId xmlns:a16="http://schemas.microsoft.com/office/drawing/2014/main" id="{3FE80F6A-1A43-4E6F-E354-D37478B22CD0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0" name="그룹 1709">
            <a:extLst>
              <a:ext uri="{FF2B5EF4-FFF2-40B4-BE49-F238E27FC236}">
                <a16:creationId xmlns:a16="http://schemas.microsoft.com/office/drawing/2014/main" id="{5FA26DDC-C65F-5D25-8EFB-D3FA468D6ED7}"/>
              </a:ext>
            </a:extLst>
          </p:cNvPr>
          <p:cNvGrpSpPr/>
          <p:nvPr/>
        </p:nvGrpSpPr>
        <p:grpSpPr>
          <a:xfrm>
            <a:off x="19018531" y="6248805"/>
            <a:ext cx="277710" cy="240080"/>
            <a:chOff x="1362075" y="-518319"/>
            <a:chExt cx="487373" cy="421333"/>
          </a:xfrm>
        </p:grpSpPr>
        <p:sp>
          <p:nvSpPr>
            <p:cNvPr id="1711" name="모서리가 둥근 직사각형 1710">
              <a:extLst>
                <a:ext uri="{FF2B5EF4-FFF2-40B4-BE49-F238E27FC236}">
                  <a16:creationId xmlns:a16="http://schemas.microsoft.com/office/drawing/2014/main" id="{9A4AD64D-5F2C-8758-26E9-A7F303441FF2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714" name="직선 연결선[R] 1713">
              <a:extLst>
                <a:ext uri="{FF2B5EF4-FFF2-40B4-BE49-F238E27FC236}">
                  <a16:creationId xmlns:a16="http://schemas.microsoft.com/office/drawing/2014/main" id="{7303A45E-3AA5-DE53-61B9-3C21353EF4E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5" name="그룹 1714">
            <a:extLst>
              <a:ext uri="{FF2B5EF4-FFF2-40B4-BE49-F238E27FC236}">
                <a16:creationId xmlns:a16="http://schemas.microsoft.com/office/drawing/2014/main" id="{03821235-9663-94EE-50E3-9F8EB3B1AA16}"/>
              </a:ext>
            </a:extLst>
          </p:cNvPr>
          <p:cNvGrpSpPr/>
          <p:nvPr/>
        </p:nvGrpSpPr>
        <p:grpSpPr>
          <a:xfrm>
            <a:off x="19466105" y="6248805"/>
            <a:ext cx="277710" cy="240080"/>
            <a:chOff x="1362075" y="-518319"/>
            <a:chExt cx="487373" cy="421333"/>
          </a:xfrm>
        </p:grpSpPr>
        <p:sp>
          <p:nvSpPr>
            <p:cNvPr id="1716" name="모서리가 둥근 직사각형 1715">
              <a:extLst>
                <a:ext uri="{FF2B5EF4-FFF2-40B4-BE49-F238E27FC236}">
                  <a16:creationId xmlns:a16="http://schemas.microsoft.com/office/drawing/2014/main" id="{57CF60BC-055B-B975-9848-0D64FC172B88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719" name="직선 연결선[R] 1718">
              <a:extLst>
                <a:ext uri="{FF2B5EF4-FFF2-40B4-BE49-F238E27FC236}">
                  <a16:creationId xmlns:a16="http://schemas.microsoft.com/office/drawing/2014/main" id="{8EC388DB-FDDC-A60C-975B-8D8F7A4EC43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0" name="직선 연결선[R] 1719">
            <a:extLst>
              <a:ext uri="{FF2B5EF4-FFF2-40B4-BE49-F238E27FC236}">
                <a16:creationId xmlns:a16="http://schemas.microsoft.com/office/drawing/2014/main" id="{A5EEB6D9-4667-6917-2BF8-6275CC4EA76C}"/>
              </a:ext>
            </a:extLst>
          </p:cNvPr>
          <p:cNvCxnSpPr>
            <a:cxnSpLocks/>
            <a:stCxn id="1699" idx="2"/>
            <a:endCxn id="1706" idx="0"/>
          </p:cNvCxnSpPr>
          <p:nvPr/>
        </p:nvCxnSpPr>
        <p:spPr>
          <a:xfrm flipH="1">
            <a:off x="18690565" y="6016397"/>
            <a:ext cx="494557" cy="232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1" name="직선 연결선[R] 1720">
            <a:extLst>
              <a:ext uri="{FF2B5EF4-FFF2-40B4-BE49-F238E27FC236}">
                <a16:creationId xmlns:a16="http://schemas.microsoft.com/office/drawing/2014/main" id="{31E9F545-6A1C-9343-5749-3DF4AC9FEBDA}"/>
              </a:ext>
            </a:extLst>
          </p:cNvPr>
          <p:cNvCxnSpPr>
            <a:cxnSpLocks/>
            <a:stCxn id="1699" idx="2"/>
            <a:endCxn id="1711" idx="0"/>
          </p:cNvCxnSpPr>
          <p:nvPr/>
        </p:nvCxnSpPr>
        <p:spPr>
          <a:xfrm flipH="1">
            <a:off x="19157391" y="6016397"/>
            <a:ext cx="27731" cy="232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2" name="직선 연결선[R] 1721">
            <a:extLst>
              <a:ext uri="{FF2B5EF4-FFF2-40B4-BE49-F238E27FC236}">
                <a16:creationId xmlns:a16="http://schemas.microsoft.com/office/drawing/2014/main" id="{B57F75EF-F3E6-07C4-DD48-ED2D58F474DA}"/>
              </a:ext>
            </a:extLst>
          </p:cNvPr>
          <p:cNvCxnSpPr>
            <a:cxnSpLocks/>
            <a:stCxn id="1699" idx="2"/>
            <a:endCxn id="1716" idx="0"/>
          </p:cNvCxnSpPr>
          <p:nvPr/>
        </p:nvCxnSpPr>
        <p:spPr>
          <a:xfrm>
            <a:off x="19185122" y="6016397"/>
            <a:ext cx="419843" cy="232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3" name="모서리가 둥근 직사각형 1722">
            <a:extLst>
              <a:ext uri="{FF2B5EF4-FFF2-40B4-BE49-F238E27FC236}">
                <a16:creationId xmlns:a16="http://schemas.microsoft.com/office/drawing/2014/main" id="{A39CCA08-1C6D-5B3C-AA81-90BAD1DA86BC}"/>
              </a:ext>
            </a:extLst>
          </p:cNvPr>
          <p:cNvSpPr/>
          <p:nvPr/>
        </p:nvSpPr>
        <p:spPr>
          <a:xfrm>
            <a:off x="22410869" y="1053161"/>
            <a:ext cx="2353683" cy="5572040"/>
          </a:xfrm>
          <a:prstGeom prst="roundRect">
            <a:avLst>
              <a:gd name="adj" fmla="val 5824"/>
            </a:avLst>
          </a:prstGeom>
          <a:noFill/>
          <a:ln w="38100">
            <a:solidFill>
              <a:srgbClr val="4576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883" name="그룹 1882">
            <a:extLst>
              <a:ext uri="{FF2B5EF4-FFF2-40B4-BE49-F238E27FC236}">
                <a16:creationId xmlns:a16="http://schemas.microsoft.com/office/drawing/2014/main" id="{82ACD046-4CC5-E107-A45E-66B50468637A}"/>
              </a:ext>
            </a:extLst>
          </p:cNvPr>
          <p:cNvGrpSpPr/>
          <p:nvPr/>
        </p:nvGrpSpPr>
        <p:grpSpPr>
          <a:xfrm>
            <a:off x="6499248" y="5406881"/>
            <a:ext cx="277710" cy="240080"/>
            <a:chOff x="1362075" y="-518319"/>
            <a:chExt cx="487373" cy="421333"/>
          </a:xfrm>
        </p:grpSpPr>
        <p:sp>
          <p:nvSpPr>
            <p:cNvPr id="1884" name="모서리가 둥근 직사각형 1883">
              <a:extLst>
                <a:ext uri="{FF2B5EF4-FFF2-40B4-BE49-F238E27FC236}">
                  <a16:creationId xmlns:a16="http://schemas.microsoft.com/office/drawing/2014/main" id="{559F5253-8D61-6044-74C8-A40024211732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887" name="직선 연결선[R] 1886">
              <a:extLst>
                <a:ext uri="{FF2B5EF4-FFF2-40B4-BE49-F238E27FC236}">
                  <a16:creationId xmlns:a16="http://schemas.microsoft.com/office/drawing/2014/main" id="{0E8F7F78-C7AE-F779-2B5F-FAD4C4B6EF95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8" name="그룹 1887">
            <a:extLst>
              <a:ext uri="{FF2B5EF4-FFF2-40B4-BE49-F238E27FC236}">
                <a16:creationId xmlns:a16="http://schemas.microsoft.com/office/drawing/2014/main" id="{322EDD04-787F-CF91-90A5-9F60D5022443}"/>
              </a:ext>
            </a:extLst>
          </p:cNvPr>
          <p:cNvGrpSpPr/>
          <p:nvPr/>
        </p:nvGrpSpPr>
        <p:grpSpPr>
          <a:xfrm>
            <a:off x="6930966" y="5387405"/>
            <a:ext cx="277710" cy="240080"/>
            <a:chOff x="1362075" y="-518319"/>
            <a:chExt cx="487373" cy="421333"/>
          </a:xfrm>
        </p:grpSpPr>
        <p:sp>
          <p:nvSpPr>
            <p:cNvPr id="1889" name="모서리가 둥근 직사각형 1888">
              <a:extLst>
                <a:ext uri="{FF2B5EF4-FFF2-40B4-BE49-F238E27FC236}">
                  <a16:creationId xmlns:a16="http://schemas.microsoft.com/office/drawing/2014/main" id="{DB47E3A0-666C-6FDB-A596-55E7A71C8639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892" name="직선 연결선[R] 1891">
              <a:extLst>
                <a:ext uri="{FF2B5EF4-FFF2-40B4-BE49-F238E27FC236}">
                  <a16:creationId xmlns:a16="http://schemas.microsoft.com/office/drawing/2014/main" id="{2FBC9C31-A265-F7CF-7491-296EDFD2E848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93" name="직선 연결선[R] 1892">
            <a:extLst>
              <a:ext uri="{FF2B5EF4-FFF2-40B4-BE49-F238E27FC236}">
                <a16:creationId xmlns:a16="http://schemas.microsoft.com/office/drawing/2014/main" id="{9CF03AE9-B7E6-DD81-882E-F04A79E3E759}"/>
              </a:ext>
            </a:extLst>
          </p:cNvPr>
          <p:cNvCxnSpPr>
            <a:cxnSpLocks/>
            <a:stCxn id="1282" idx="0"/>
            <a:endCxn id="1884" idx="2"/>
          </p:cNvCxnSpPr>
          <p:nvPr/>
        </p:nvCxnSpPr>
        <p:spPr>
          <a:xfrm flipH="1" flipV="1">
            <a:off x="6638105" y="5646963"/>
            <a:ext cx="253777" cy="361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6" name="직선 연결선[R] 1895">
            <a:extLst>
              <a:ext uri="{FF2B5EF4-FFF2-40B4-BE49-F238E27FC236}">
                <a16:creationId xmlns:a16="http://schemas.microsoft.com/office/drawing/2014/main" id="{839C3C07-DE2E-FB4C-7ED1-3936E64D7BBC}"/>
              </a:ext>
            </a:extLst>
          </p:cNvPr>
          <p:cNvCxnSpPr>
            <a:cxnSpLocks/>
            <a:stCxn id="1282" idx="0"/>
            <a:endCxn id="1889" idx="2"/>
          </p:cNvCxnSpPr>
          <p:nvPr/>
        </p:nvCxnSpPr>
        <p:spPr>
          <a:xfrm flipV="1">
            <a:off x="6891882" y="5627487"/>
            <a:ext cx="177941" cy="380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6" name="그룹 1915">
            <a:extLst>
              <a:ext uri="{FF2B5EF4-FFF2-40B4-BE49-F238E27FC236}">
                <a16:creationId xmlns:a16="http://schemas.microsoft.com/office/drawing/2014/main" id="{84CD4621-8634-6343-EA6D-6B909E85CA9D}"/>
              </a:ext>
            </a:extLst>
          </p:cNvPr>
          <p:cNvGrpSpPr/>
          <p:nvPr/>
        </p:nvGrpSpPr>
        <p:grpSpPr>
          <a:xfrm>
            <a:off x="19379928" y="2188679"/>
            <a:ext cx="399184" cy="362255"/>
            <a:chOff x="5393974" y="4956640"/>
            <a:chExt cx="651294" cy="591043"/>
          </a:xfrm>
        </p:grpSpPr>
        <p:sp>
          <p:nvSpPr>
            <p:cNvPr id="1917" name="양쪽 모서리가 둥근 사각형 1916">
              <a:extLst>
                <a:ext uri="{FF2B5EF4-FFF2-40B4-BE49-F238E27FC236}">
                  <a16:creationId xmlns:a16="http://schemas.microsoft.com/office/drawing/2014/main" id="{0F9CB70D-D988-D15A-53DF-93E7F3296487}"/>
                </a:ext>
              </a:extLst>
            </p:cNvPr>
            <p:cNvSpPr/>
            <p:nvPr/>
          </p:nvSpPr>
          <p:spPr>
            <a:xfrm>
              <a:off x="5393974" y="4956640"/>
              <a:ext cx="651294" cy="591043"/>
            </a:xfrm>
            <a:prstGeom prst="round2Same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18" name="직사각형 1917">
              <a:extLst>
                <a:ext uri="{FF2B5EF4-FFF2-40B4-BE49-F238E27FC236}">
                  <a16:creationId xmlns:a16="http://schemas.microsoft.com/office/drawing/2014/main" id="{4D4D1757-3F07-113A-41CC-AB6EAFB7A6AC}"/>
                </a:ext>
              </a:extLst>
            </p:cNvPr>
            <p:cNvSpPr/>
            <p:nvPr/>
          </p:nvSpPr>
          <p:spPr>
            <a:xfrm>
              <a:off x="5434702" y="5110289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19" name="직사각형 1918">
              <a:extLst>
                <a:ext uri="{FF2B5EF4-FFF2-40B4-BE49-F238E27FC236}">
                  <a16:creationId xmlns:a16="http://schemas.microsoft.com/office/drawing/2014/main" id="{7E3F117E-9331-165F-1119-2AACE16BC37B}"/>
                </a:ext>
              </a:extLst>
            </p:cNvPr>
            <p:cNvSpPr/>
            <p:nvPr/>
          </p:nvSpPr>
          <p:spPr>
            <a:xfrm>
              <a:off x="5631978" y="5110289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20" name="직사각형 1919">
              <a:extLst>
                <a:ext uri="{FF2B5EF4-FFF2-40B4-BE49-F238E27FC236}">
                  <a16:creationId xmlns:a16="http://schemas.microsoft.com/office/drawing/2014/main" id="{543066B0-3BA8-3BC9-C5C6-DDD2B17A146F}"/>
                </a:ext>
              </a:extLst>
            </p:cNvPr>
            <p:cNvSpPr/>
            <p:nvPr/>
          </p:nvSpPr>
          <p:spPr>
            <a:xfrm>
              <a:off x="5831870" y="5110289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21" name="직사각형 1920">
              <a:extLst>
                <a:ext uri="{FF2B5EF4-FFF2-40B4-BE49-F238E27FC236}">
                  <a16:creationId xmlns:a16="http://schemas.microsoft.com/office/drawing/2014/main" id="{FB8691E1-689B-0D9B-0BA8-23D6CE86E070}"/>
                </a:ext>
              </a:extLst>
            </p:cNvPr>
            <p:cNvSpPr/>
            <p:nvPr/>
          </p:nvSpPr>
          <p:spPr>
            <a:xfrm>
              <a:off x="5434702" y="5254670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22" name="직사각형 1921">
              <a:extLst>
                <a:ext uri="{FF2B5EF4-FFF2-40B4-BE49-F238E27FC236}">
                  <a16:creationId xmlns:a16="http://schemas.microsoft.com/office/drawing/2014/main" id="{D3872A44-6DD2-7B9E-93E4-FB5FE20AD735}"/>
                </a:ext>
              </a:extLst>
            </p:cNvPr>
            <p:cNvSpPr/>
            <p:nvPr/>
          </p:nvSpPr>
          <p:spPr>
            <a:xfrm>
              <a:off x="5631978" y="5254670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23" name="직사각형 1922">
              <a:extLst>
                <a:ext uri="{FF2B5EF4-FFF2-40B4-BE49-F238E27FC236}">
                  <a16:creationId xmlns:a16="http://schemas.microsoft.com/office/drawing/2014/main" id="{6EE71268-DC5F-0533-644E-BEA1AF2663E9}"/>
                </a:ext>
              </a:extLst>
            </p:cNvPr>
            <p:cNvSpPr/>
            <p:nvPr/>
          </p:nvSpPr>
          <p:spPr>
            <a:xfrm>
              <a:off x="5831870" y="5254670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24" name="직사각형 1923">
              <a:extLst>
                <a:ext uri="{FF2B5EF4-FFF2-40B4-BE49-F238E27FC236}">
                  <a16:creationId xmlns:a16="http://schemas.microsoft.com/office/drawing/2014/main" id="{09798306-1086-8F0C-877A-94F2546741CE}"/>
                </a:ext>
              </a:extLst>
            </p:cNvPr>
            <p:cNvSpPr/>
            <p:nvPr/>
          </p:nvSpPr>
          <p:spPr>
            <a:xfrm>
              <a:off x="5434702" y="5395496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25" name="직사각형 1924">
              <a:extLst>
                <a:ext uri="{FF2B5EF4-FFF2-40B4-BE49-F238E27FC236}">
                  <a16:creationId xmlns:a16="http://schemas.microsoft.com/office/drawing/2014/main" id="{6CF47D37-057F-799F-8115-828049442749}"/>
                </a:ext>
              </a:extLst>
            </p:cNvPr>
            <p:cNvSpPr/>
            <p:nvPr/>
          </p:nvSpPr>
          <p:spPr>
            <a:xfrm>
              <a:off x="5631978" y="5395496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26" name="직사각형 1925">
              <a:extLst>
                <a:ext uri="{FF2B5EF4-FFF2-40B4-BE49-F238E27FC236}">
                  <a16:creationId xmlns:a16="http://schemas.microsoft.com/office/drawing/2014/main" id="{5B256313-04E5-2748-935C-C40DFF91D4AB}"/>
                </a:ext>
              </a:extLst>
            </p:cNvPr>
            <p:cNvSpPr/>
            <p:nvPr/>
          </p:nvSpPr>
          <p:spPr>
            <a:xfrm>
              <a:off x="5831870" y="5395496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927" name="그룹 1926">
            <a:extLst>
              <a:ext uri="{FF2B5EF4-FFF2-40B4-BE49-F238E27FC236}">
                <a16:creationId xmlns:a16="http://schemas.microsoft.com/office/drawing/2014/main" id="{3CBE66D9-61FA-378B-4427-617CBE02F9B3}"/>
              </a:ext>
            </a:extLst>
          </p:cNvPr>
          <p:cNvGrpSpPr/>
          <p:nvPr/>
        </p:nvGrpSpPr>
        <p:grpSpPr>
          <a:xfrm>
            <a:off x="18341815" y="2208050"/>
            <a:ext cx="426936" cy="306542"/>
            <a:chOff x="5336088" y="8746284"/>
            <a:chExt cx="915275" cy="657172"/>
          </a:xfrm>
        </p:grpSpPr>
        <p:sp>
          <p:nvSpPr>
            <p:cNvPr id="1928" name="모서리가 둥근 직사각형 1927">
              <a:extLst>
                <a:ext uri="{FF2B5EF4-FFF2-40B4-BE49-F238E27FC236}">
                  <a16:creationId xmlns:a16="http://schemas.microsoft.com/office/drawing/2014/main" id="{630A5442-BFBE-1733-C7B0-5646678A3636}"/>
                </a:ext>
              </a:extLst>
            </p:cNvPr>
            <p:cNvSpPr/>
            <p:nvPr/>
          </p:nvSpPr>
          <p:spPr>
            <a:xfrm>
              <a:off x="5336088" y="8746284"/>
              <a:ext cx="915275" cy="657172"/>
            </a:xfrm>
            <a:prstGeom prst="roundRect">
              <a:avLst>
                <a:gd name="adj" fmla="val 5772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29" name="삼각형 1928">
              <a:extLst>
                <a:ext uri="{FF2B5EF4-FFF2-40B4-BE49-F238E27FC236}">
                  <a16:creationId xmlns:a16="http://schemas.microsoft.com/office/drawing/2014/main" id="{8F30B23F-54A0-0E88-B239-4223C278B4CE}"/>
                </a:ext>
              </a:extLst>
            </p:cNvPr>
            <p:cNvSpPr/>
            <p:nvPr/>
          </p:nvSpPr>
          <p:spPr>
            <a:xfrm>
              <a:off x="5389973" y="9021003"/>
              <a:ext cx="446647" cy="29301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30" name="삼각형 1929">
              <a:extLst>
                <a:ext uri="{FF2B5EF4-FFF2-40B4-BE49-F238E27FC236}">
                  <a16:creationId xmlns:a16="http://schemas.microsoft.com/office/drawing/2014/main" id="{E1A866A7-BC9A-F931-BA41-00CC3D9BB2F5}"/>
                </a:ext>
              </a:extLst>
            </p:cNvPr>
            <p:cNvSpPr/>
            <p:nvPr/>
          </p:nvSpPr>
          <p:spPr>
            <a:xfrm>
              <a:off x="5579443" y="8954179"/>
              <a:ext cx="579528" cy="35983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931" name="직선 연결선[R] 1930">
            <a:extLst>
              <a:ext uri="{FF2B5EF4-FFF2-40B4-BE49-F238E27FC236}">
                <a16:creationId xmlns:a16="http://schemas.microsoft.com/office/drawing/2014/main" id="{5CE5A478-B500-DD5F-9793-E63149D86377}"/>
              </a:ext>
            </a:extLst>
          </p:cNvPr>
          <p:cNvCxnSpPr>
            <a:cxnSpLocks/>
            <a:stCxn id="1917" idx="3"/>
          </p:cNvCxnSpPr>
          <p:nvPr/>
        </p:nvCxnSpPr>
        <p:spPr>
          <a:xfrm flipV="1">
            <a:off x="19579525" y="1482156"/>
            <a:ext cx="1333" cy="7065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2" name="직선 연결선[R] 1931">
            <a:extLst>
              <a:ext uri="{FF2B5EF4-FFF2-40B4-BE49-F238E27FC236}">
                <a16:creationId xmlns:a16="http://schemas.microsoft.com/office/drawing/2014/main" id="{8085E66D-0C6F-F095-44D1-57F163D4BE83}"/>
              </a:ext>
            </a:extLst>
          </p:cNvPr>
          <p:cNvCxnSpPr>
            <a:cxnSpLocks/>
            <a:stCxn id="1917" idx="3"/>
          </p:cNvCxnSpPr>
          <p:nvPr/>
        </p:nvCxnSpPr>
        <p:spPr>
          <a:xfrm flipV="1">
            <a:off x="19579520" y="1747332"/>
            <a:ext cx="413256" cy="441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3" name="직선 연결선[R] 1932">
            <a:extLst>
              <a:ext uri="{FF2B5EF4-FFF2-40B4-BE49-F238E27FC236}">
                <a16:creationId xmlns:a16="http://schemas.microsoft.com/office/drawing/2014/main" id="{2386581B-505B-DD2C-AFDD-956A79DEAEE2}"/>
              </a:ext>
            </a:extLst>
          </p:cNvPr>
          <p:cNvCxnSpPr>
            <a:cxnSpLocks/>
            <a:stCxn id="1917" idx="3"/>
          </p:cNvCxnSpPr>
          <p:nvPr/>
        </p:nvCxnSpPr>
        <p:spPr>
          <a:xfrm flipH="1" flipV="1">
            <a:off x="19251068" y="1747332"/>
            <a:ext cx="328452" cy="441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4" name="직선 연결선[R] 1933">
            <a:extLst>
              <a:ext uri="{FF2B5EF4-FFF2-40B4-BE49-F238E27FC236}">
                <a16:creationId xmlns:a16="http://schemas.microsoft.com/office/drawing/2014/main" id="{76F72664-900F-CB6F-93AB-C45377DEF16B}"/>
              </a:ext>
            </a:extLst>
          </p:cNvPr>
          <p:cNvCxnSpPr>
            <a:cxnSpLocks/>
            <a:stCxn id="1928" idx="0"/>
          </p:cNvCxnSpPr>
          <p:nvPr/>
        </p:nvCxnSpPr>
        <p:spPr>
          <a:xfrm flipH="1" flipV="1">
            <a:off x="18326103" y="1940196"/>
            <a:ext cx="229180" cy="2678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5" name="직선 연결선[R] 1934">
            <a:extLst>
              <a:ext uri="{FF2B5EF4-FFF2-40B4-BE49-F238E27FC236}">
                <a16:creationId xmlns:a16="http://schemas.microsoft.com/office/drawing/2014/main" id="{AC162FEF-9210-BB29-79C7-AFFAA416CD1B}"/>
              </a:ext>
            </a:extLst>
          </p:cNvPr>
          <p:cNvCxnSpPr>
            <a:cxnSpLocks/>
            <a:stCxn id="1928" idx="0"/>
          </p:cNvCxnSpPr>
          <p:nvPr/>
        </p:nvCxnSpPr>
        <p:spPr>
          <a:xfrm flipV="1">
            <a:off x="18555283" y="1946128"/>
            <a:ext cx="177600" cy="2619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6" name="직선 연결선[R] 1935">
            <a:extLst>
              <a:ext uri="{FF2B5EF4-FFF2-40B4-BE49-F238E27FC236}">
                <a16:creationId xmlns:a16="http://schemas.microsoft.com/office/drawing/2014/main" id="{5285FAF8-B463-2973-35A5-E9BA9BA97B62}"/>
              </a:ext>
            </a:extLst>
          </p:cNvPr>
          <p:cNvCxnSpPr>
            <a:cxnSpLocks/>
            <a:stCxn id="1928" idx="2"/>
          </p:cNvCxnSpPr>
          <p:nvPr/>
        </p:nvCxnSpPr>
        <p:spPr>
          <a:xfrm>
            <a:off x="18555283" y="2514597"/>
            <a:ext cx="619390" cy="6858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7" name="직선 연결선[R] 1936">
            <a:extLst>
              <a:ext uri="{FF2B5EF4-FFF2-40B4-BE49-F238E27FC236}">
                <a16:creationId xmlns:a16="http://schemas.microsoft.com/office/drawing/2014/main" id="{1687E9C8-6D5A-033D-C51F-EDA312DEC071}"/>
              </a:ext>
            </a:extLst>
          </p:cNvPr>
          <p:cNvCxnSpPr>
            <a:cxnSpLocks/>
            <a:stCxn id="1917" idx="1"/>
          </p:cNvCxnSpPr>
          <p:nvPr/>
        </p:nvCxnSpPr>
        <p:spPr>
          <a:xfrm flipH="1">
            <a:off x="19174678" y="2550929"/>
            <a:ext cx="404847" cy="6495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38" name="그룹 1937">
            <a:extLst>
              <a:ext uri="{FF2B5EF4-FFF2-40B4-BE49-F238E27FC236}">
                <a16:creationId xmlns:a16="http://schemas.microsoft.com/office/drawing/2014/main" id="{6D0256EF-2FCF-8BBB-33BE-8A51CC778AA7}"/>
              </a:ext>
            </a:extLst>
          </p:cNvPr>
          <p:cNvGrpSpPr/>
          <p:nvPr/>
        </p:nvGrpSpPr>
        <p:grpSpPr>
          <a:xfrm>
            <a:off x="18166335" y="1732112"/>
            <a:ext cx="257008" cy="206615"/>
            <a:chOff x="7202443" y="3569447"/>
            <a:chExt cx="709352" cy="570265"/>
          </a:xfrm>
        </p:grpSpPr>
        <p:sp>
          <p:nvSpPr>
            <p:cNvPr id="1939" name="모서리가 둥근 직사각형 1938">
              <a:extLst>
                <a:ext uri="{FF2B5EF4-FFF2-40B4-BE49-F238E27FC236}">
                  <a16:creationId xmlns:a16="http://schemas.microsoft.com/office/drawing/2014/main" id="{4E8C73D1-F61F-2A8F-C5F5-51062326CCFB}"/>
                </a:ext>
              </a:extLst>
            </p:cNvPr>
            <p:cNvSpPr/>
            <p:nvPr/>
          </p:nvSpPr>
          <p:spPr>
            <a:xfrm>
              <a:off x="7202443" y="3569447"/>
              <a:ext cx="709352" cy="570265"/>
            </a:xfrm>
            <a:prstGeom prst="roundRect">
              <a:avLst>
                <a:gd name="adj" fmla="val 5772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940" name="삼각형 1939">
              <a:extLst>
                <a:ext uri="{FF2B5EF4-FFF2-40B4-BE49-F238E27FC236}">
                  <a16:creationId xmlns:a16="http://schemas.microsoft.com/office/drawing/2014/main" id="{C18F8651-92D2-B284-D136-38FA9D2DC6B5}"/>
                </a:ext>
              </a:extLst>
            </p:cNvPr>
            <p:cNvSpPr/>
            <p:nvPr/>
          </p:nvSpPr>
          <p:spPr>
            <a:xfrm>
              <a:off x="7246418" y="3690435"/>
              <a:ext cx="579528" cy="35983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941" name="그룹 1940">
            <a:extLst>
              <a:ext uri="{FF2B5EF4-FFF2-40B4-BE49-F238E27FC236}">
                <a16:creationId xmlns:a16="http://schemas.microsoft.com/office/drawing/2014/main" id="{A0B46272-B695-A5B7-DBF9-3DFA605E2674}"/>
              </a:ext>
            </a:extLst>
          </p:cNvPr>
          <p:cNvGrpSpPr/>
          <p:nvPr/>
        </p:nvGrpSpPr>
        <p:grpSpPr>
          <a:xfrm>
            <a:off x="18595346" y="1716452"/>
            <a:ext cx="257008" cy="206615"/>
            <a:chOff x="7202443" y="3569447"/>
            <a:chExt cx="709352" cy="570265"/>
          </a:xfrm>
        </p:grpSpPr>
        <p:sp>
          <p:nvSpPr>
            <p:cNvPr id="1942" name="모서리가 둥근 직사각형 1941">
              <a:extLst>
                <a:ext uri="{FF2B5EF4-FFF2-40B4-BE49-F238E27FC236}">
                  <a16:creationId xmlns:a16="http://schemas.microsoft.com/office/drawing/2014/main" id="{D65F5425-B98C-56FE-D0B1-8C1A25132575}"/>
                </a:ext>
              </a:extLst>
            </p:cNvPr>
            <p:cNvSpPr/>
            <p:nvPr/>
          </p:nvSpPr>
          <p:spPr>
            <a:xfrm>
              <a:off x="7202443" y="3569447"/>
              <a:ext cx="709352" cy="570265"/>
            </a:xfrm>
            <a:prstGeom prst="roundRect">
              <a:avLst>
                <a:gd name="adj" fmla="val 5772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943" name="삼각형 1942">
              <a:extLst>
                <a:ext uri="{FF2B5EF4-FFF2-40B4-BE49-F238E27FC236}">
                  <a16:creationId xmlns:a16="http://schemas.microsoft.com/office/drawing/2014/main" id="{04AAC67B-10E0-B773-65E7-347C3BC6EF55}"/>
                </a:ext>
              </a:extLst>
            </p:cNvPr>
            <p:cNvSpPr/>
            <p:nvPr/>
          </p:nvSpPr>
          <p:spPr>
            <a:xfrm>
              <a:off x="7246418" y="3690435"/>
              <a:ext cx="579528" cy="35983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944" name="그룹 1943">
            <a:extLst>
              <a:ext uri="{FF2B5EF4-FFF2-40B4-BE49-F238E27FC236}">
                <a16:creationId xmlns:a16="http://schemas.microsoft.com/office/drawing/2014/main" id="{A1E6FBAB-421A-0219-9A69-CBC75C474BB2}"/>
              </a:ext>
            </a:extLst>
          </p:cNvPr>
          <p:cNvGrpSpPr/>
          <p:nvPr/>
        </p:nvGrpSpPr>
        <p:grpSpPr>
          <a:xfrm>
            <a:off x="18977587" y="1543571"/>
            <a:ext cx="454515" cy="215121"/>
            <a:chOff x="2851030" y="2428407"/>
            <a:chExt cx="651294" cy="308256"/>
          </a:xfrm>
        </p:grpSpPr>
        <p:sp>
          <p:nvSpPr>
            <p:cNvPr id="1945" name="양쪽 모서리가 둥근 사각형 1944">
              <a:extLst>
                <a:ext uri="{FF2B5EF4-FFF2-40B4-BE49-F238E27FC236}">
                  <a16:creationId xmlns:a16="http://schemas.microsoft.com/office/drawing/2014/main" id="{C08D53B4-ACD0-77D2-C132-8FD3B23315E5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46" name="직사각형 1945">
              <a:extLst>
                <a:ext uri="{FF2B5EF4-FFF2-40B4-BE49-F238E27FC236}">
                  <a16:creationId xmlns:a16="http://schemas.microsoft.com/office/drawing/2014/main" id="{BFD543ED-D85F-AAC1-7913-E134428520D5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47" name="직사각형 1946">
              <a:extLst>
                <a:ext uri="{FF2B5EF4-FFF2-40B4-BE49-F238E27FC236}">
                  <a16:creationId xmlns:a16="http://schemas.microsoft.com/office/drawing/2014/main" id="{7DE18BAD-8CE0-711F-B8AC-7A970F4B3B28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48" name="직사각형 1947">
              <a:extLst>
                <a:ext uri="{FF2B5EF4-FFF2-40B4-BE49-F238E27FC236}">
                  <a16:creationId xmlns:a16="http://schemas.microsoft.com/office/drawing/2014/main" id="{499FB5EB-058C-157D-6270-9AACF1171F9B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949" name="그룹 1948">
            <a:extLst>
              <a:ext uri="{FF2B5EF4-FFF2-40B4-BE49-F238E27FC236}">
                <a16:creationId xmlns:a16="http://schemas.microsoft.com/office/drawing/2014/main" id="{E9AF3D50-41F3-F655-34F9-BB5E17B570D4}"/>
              </a:ext>
            </a:extLst>
          </p:cNvPr>
          <p:cNvGrpSpPr/>
          <p:nvPr/>
        </p:nvGrpSpPr>
        <p:grpSpPr>
          <a:xfrm>
            <a:off x="19349376" y="1267241"/>
            <a:ext cx="454515" cy="215121"/>
            <a:chOff x="2851030" y="2428407"/>
            <a:chExt cx="651294" cy="308256"/>
          </a:xfrm>
        </p:grpSpPr>
        <p:sp>
          <p:nvSpPr>
            <p:cNvPr id="1950" name="양쪽 모서리가 둥근 사각형 1949">
              <a:extLst>
                <a:ext uri="{FF2B5EF4-FFF2-40B4-BE49-F238E27FC236}">
                  <a16:creationId xmlns:a16="http://schemas.microsoft.com/office/drawing/2014/main" id="{12C39098-B7AE-D6C4-220C-F54C439073F6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51" name="직사각형 1950">
              <a:extLst>
                <a:ext uri="{FF2B5EF4-FFF2-40B4-BE49-F238E27FC236}">
                  <a16:creationId xmlns:a16="http://schemas.microsoft.com/office/drawing/2014/main" id="{E72475AE-8950-D6CF-7A89-1680CE6B684F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52" name="직사각형 1951">
              <a:extLst>
                <a:ext uri="{FF2B5EF4-FFF2-40B4-BE49-F238E27FC236}">
                  <a16:creationId xmlns:a16="http://schemas.microsoft.com/office/drawing/2014/main" id="{35F70EA9-5FDD-18B3-C943-C4D798EC7B7F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53" name="직사각형 1952">
              <a:extLst>
                <a:ext uri="{FF2B5EF4-FFF2-40B4-BE49-F238E27FC236}">
                  <a16:creationId xmlns:a16="http://schemas.microsoft.com/office/drawing/2014/main" id="{8A455B14-8511-5F58-66B0-0F59F8FACAA9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954" name="그룹 1953">
            <a:extLst>
              <a:ext uri="{FF2B5EF4-FFF2-40B4-BE49-F238E27FC236}">
                <a16:creationId xmlns:a16="http://schemas.microsoft.com/office/drawing/2014/main" id="{50BC9E75-6BD9-00B6-EA9C-86B2FCC3D89E}"/>
              </a:ext>
            </a:extLst>
          </p:cNvPr>
          <p:cNvGrpSpPr/>
          <p:nvPr/>
        </p:nvGrpSpPr>
        <p:grpSpPr>
          <a:xfrm>
            <a:off x="19776431" y="1533522"/>
            <a:ext cx="454515" cy="215121"/>
            <a:chOff x="2851030" y="2428407"/>
            <a:chExt cx="651294" cy="308256"/>
          </a:xfrm>
        </p:grpSpPr>
        <p:sp>
          <p:nvSpPr>
            <p:cNvPr id="1955" name="양쪽 모서리가 둥근 사각형 1954">
              <a:extLst>
                <a:ext uri="{FF2B5EF4-FFF2-40B4-BE49-F238E27FC236}">
                  <a16:creationId xmlns:a16="http://schemas.microsoft.com/office/drawing/2014/main" id="{19B5D620-7DA4-CB4A-19E9-CD4D16D89FE2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56" name="직사각형 1955">
              <a:extLst>
                <a:ext uri="{FF2B5EF4-FFF2-40B4-BE49-F238E27FC236}">
                  <a16:creationId xmlns:a16="http://schemas.microsoft.com/office/drawing/2014/main" id="{BEF77A01-75A5-F562-1932-29339FB39851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57" name="직사각형 1956">
              <a:extLst>
                <a:ext uri="{FF2B5EF4-FFF2-40B4-BE49-F238E27FC236}">
                  <a16:creationId xmlns:a16="http://schemas.microsoft.com/office/drawing/2014/main" id="{856306CF-188A-91F6-1588-4228C9B556E6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58" name="직사각형 1957">
              <a:extLst>
                <a:ext uri="{FF2B5EF4-FFF2-40B4-BE49-F238E27FC236}">
                  <a16:creationId xmlns:a16="http://schemas.microsoft.com/office/drawing/2014/main" id="{3810A5CE-B44C-85EE-FC6E-8DEB0FAB1BAC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964" name="그룹 1963">
            <a:extLst>
              <a:ext uri="{FF2B5EF4-FFF2-40B4-BE49-F238E27FC236}">
                <a16:creationId xmlns:a16="http://schemas.microsoft.com/office/drawing/2014/main" id="{670BB804-AEBB-33F0-70F4-576821C27175}"/>
              </a:ext>
            </a:extLst>
          </p:cNvPr>
          <p:cNvGrpSpPr/>
          <p:nvPr/>
        </p:nvGrpSpPr>
        <p:grpSpPr>
          <a:xfrm>
            <a:off x="19820505" y="3048142"/>
            <a:ext cx="277710" cy="240080"/>
            <a:chOff x="1362075" y="-518319"/>
            <a:chExt cx="487373" cy="421333"/>
          </a:xfrm>
        </p:grpSpPr>
        <p:sp>
          <p:nvSpPr>
            <p:cNvPr id="1965" name="모서리가 둥근 직사각형 1964">
              <a:extLst>
                <a:ext uri="{FF2B5EF4-FFF2-40B4-BE49-F238E27FC236}">
                  <a16:creationId xmlns:a16="http://schemas.microsoft.com/office/drawing/2014/main" id="{204B0867-55FC-1E05-4205-4801A6DD9E85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968" name="직선 연결선[R] 1967">
              <a:extLst>
                <a:ext uri="{FF2B5EF4-FFF2-40B4-BE49-F238E27FC236}">
                  <a16:creationId xmlns:a16="http://schemas.microsoft.com/office/drawing/2014/main" id="{555C25F2-D439-2BB2-14AE-30E50826252A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9" name="그룹 1968">
            <a:extLst>
              <a:ext uri="{FF2B5EF4-FFF2-40B4-BE49-F238E27FC236}">
                <a16:creationId xmlns:a16="http://schemas.microsoft.com/office/drawing/2014/main" id="{E48A47D7-B16B-1695-E5ED-EF7D1208F745}"/>
              </a:ext>
            </a:extLst>
          </p:cNvPr>
          <p:cNvGrpSpPr/>
          <p:nvPr/>
        </p:nvGrpSpPr>
        <p:grpSpPr>
          <a:xfrm>
            <a:off x="19820505" y="3475361"/>
            <a:ext cx="277710" cy="240080"/>
            <a:chOff x="1362075" y="-518319"/>
            <a:chExt cx="487373" cy="421333"/>
          </a:xfrm>
        </p:grpSpPr>
        <p:sp>
          <p:nvSpPr>
            <p:cNvPr id="1970" name="모서리가 둥근 직사각형 1969">
              <a:extLst>
                <a:ext uri="{FF2B5EF4-FFF2-40B4-BE49-F238E27FC236}">
                  <a16:creationId xmlns:a16="http://schemas.microsoft.com/office/drawing/2014/main" id="{48F15A6D-09AF-5886-B044-A9B82F8FB9B5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973" name="직선 연결선[R] 1972">
              <a:extLst>
                <a:ext uri="{FF2B5EF4-FFF2-40B4-BE49-F238E27FC236}">
                  <a16:creationId xmlns:a16="http://schemas.microsoft.com/office/drawing/2014/main" id="{8FD463AC-C97A-3DC4-9611-A5AB1E4695FF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5" name="직선 연결선[R] 1974">
            <a:extLst>
              <a:ext uri="{FF2B5EF4-FFF2-40B4-BE49-F238E27FC236}">
                <a16:creationId xmlns:a16="http://schemas.microsoft.com/office/drawing/2014/main" id="{BFF3595B-30DC-6893-FA3F-E1D78BD4BEA7}"/>
              </a:ext>
            </a:extLst>
          </p:cNvPr>
          <p:cNvCxnSpPr>
            <a:cxnSpLocks/>
            <a:stCxn id="1614" idx="3"/>
            <a:endCxn id="1965" idx="1"/>
          </p:cNvCxnSpPr>
          <p:nvPr/>
        </p:nvCxnSpPr>
        <p:spPr>
          <a:xfrm flipV="1">
            <a:off x="19397793" y="3168182"/>
            <a:ext cx="422712" cy="232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8" name="직선 연결선[R] 1977">
            <a:extLst>
              <a:ext uri="{FF2B5EF4-FFF2-40B4-BE49-F238E27FC236}">
                <a16:creationId xmlns:a16="http://schemas.microsoft.com/office/drawing/2014/main" id="{C4025067-A614-D578-3DA8-D18A2CA880EF}"/>
              </a:ext>
            </a:extLst>
          </p:cNvPr>
          <p:cNvCxnSpPr>
            <a:cxnSpLocks/>
            <a:stCxn id="1614" idx="3"/>
            <a:endCxn id="1970" idx="1"/>
          </p:cNvCxnSpPr>
          <p:nvPr/>
        </p:nvCxnSpPr>
        <p:spPr>
          <a:xfrm>
            <a:off x="19397793" y="3400817"/>
            <a:ext cx="422712" cy="194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81" name="그룹 1980">
            <a:extLst>
              <a:ext uri="{FF2B5EF4-FFF2-40B4-BE49-F238E27FC236}">
                <a16:creationId xmlns:a16="http://schemas.microsoft.com/office/drawing/2014/main" id="{0F545972-FA3A-AE6A-D5DC-287F1DCD6580}"/>
              </a:ext>
            </a:extLst>
          </p:cNvPr>
          <p:cNvGrpSpPr/>
          <p:nvPr/>
        </p:nvGrpSpPr>
        <p:grpSpPr>
          <a:xfrm>
            <a:off x="23010030" y="4306572"/>
            <a:ext cx="491413" cy="352837"/>
            <a:chOff x="5336088" y="8746284"/>
            <a:chExt cx="915275" cy="657172"/>
          </a:xfrm>
        </p:grpSpPr>
        <p:sp>
          <p:nvSpPr>
            <p:cNvPr id="1982" name="모서리가 둥근 직사각형 1981">
              <a:extLst>
                <a:ext uri="{FF2B5EF4-FFF2-40B4-BE49-F238E27FC236}">
                  <a16:creationId xmlns:a16="http://schemas.microsoft.com/office/drawing/2014/main" id="{267CD04E-BFFB-831F-EF18-4E43BBA35FC6}"/>
                </a:ext>
              </a:extLst>
            </p:cNvPr>
            <p:cNvSpPr/>
            <p:nvPr/>
          </p:nvSpPr>
          <p:spPr>
            <a:xfrm>
              <a:off x="5336088" y="8746284"/>
              <a:ext cx="915275" cy="657172"/>
            </a:xfrm>
            <a:prstGeom prst="roundRect">
              <a:avLst>
                <a:gd name="adj" fmla="val 5772"/>
              </a:avLst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83" name="삼각형 1982">
              <a:extLst>
                <a:ext uri="{FF2B5EF4-FFF2-40B4-BE49-F238E27FC236}">
                  <a16:creationId xmlns:a16="http://schemas.microsoft.com/office/drawing/2014/main" id="{E69AE51D-74C5-4769-D0F6-0B371085F473}"/>
                </a:ext>
              </a:extLst>
            </p:cNvPr>
            <p:cNvSpPr/>
            <p:nvPr/>
          </p:nvSpPr>
          <p:spPr>
            <a:xfrm>
              <a:off x="5389973" y="9021003"/>
              <a:ext cx="446647" cy="293014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84" name="삼각형 1983">
              <a:extLst>
                <a:ext uri="{FF2B5EF4-FFF2-40B4-BE49-F238E27FC236}">
                  <a16:creationId xmlns:a16="http://schemas.microsoft.com/office/drawing/2014/main" id="{5510BE12-A664-9DE0-3FF2-A899767ADF52}"/>
                </a:ext>
              </a:extLst>
            </p:cNvPr>
            <p:cNvSpPr/>
            <p:nvPr/>
          </p:nvSpPr>
          <p:spPr>
            <a:xfrm>
              <a:off x="5579443" y="8954179"/>
              <a:ext cx="579528" cy="359838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85" name="타원 1984">
              <a:extLst>
                <a:ext uri="{FF2B5EF4-FFF2-40B4-BE49-F238E27FC236}">
                  <a16:creationId xmlns:a16="http://schemas.microsoft.com/office/drawing/2014/main" id="{277855F6-D4B7-F34C-9B45-99D37C840F6E}"/>
                </a:ext>
              </a:extLst>
            </p:cNvPr>
            <p:cNvSpPr/>
            <p:nvPr/>
          </p:nvSpPr>
          <p:spPr>
            <a:xfrm>
              <a:off x="5424157" y="8838854"/>
              <a:ext cx="185419" cy="185419"/>
            </a:xfrm>
            <a:prstGeom prst="ellips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986" name="그룹 1985">
            <a:extLst>
              <a:ext uri="{FF2B5EF4-FFF2-40B4-BE49-F238E27FC236}">
                <a16:creationId xmlns:a16="http://schemas.microsoft.com/office/drawing/2014/main" id="{48C01160-F3AF-3F69-D486-6959D282FD9F}"/>
              </a:ext>
            </a:extLst>
          </p:cNvPr>
          <p:cNvGrpSpPr/>
          <p:nvPr/>
        </p:nvGrpSpPr>
        <p:grpSpPr>
          <a:xfrm>
            <a:off x="23441738" y="3200440"/>
            <a:ext cx="379986" cy="400750"/>
            <a:chOff x="1362075" y="-518320"/>
            <a:chExt cx="487373" cy="514005"/>
          </a:xfrm>
        </p:grpSpPr>
        <p:sp>
          <p:nvSpPr>
            <p:cNvPr id="1987" name="모서리가 둥근 직사각형 1986">
              <a:extLst>
                <a:ext uri="{FF2B5EF4-FFF2-40B4-BE49-F238E27FC236}">
                  <a16:creationId xmlns:a16="http://schemas.microsoft.com/office/drawing/2014/main" id="{4FD5B3B4-0B1E-1104-1B07-613CF4A4E822}"/>
                </a:ext>
              </a:extLst>
            </p:cNvPr>
            <p:cNvSpPr/>
            <p:nvPr/>
          </p:nvSpPr>
          <p:spPr>
            <a:xfrm>
              <a:off x="1362075" y="-518320"/>
              <a:ext cx="487373" cy="514005"/>
            </a:xfrm>
            <a:prstGeom prst="roundRect">
              <a:avLst/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990" name="직선 연결선[R] 1989">
              <a:extLst>
                <a:ext uri="{FF2B5EF4-FFF2-40B4-BE49-F238E27FC236}">
                  <a16:creationId xmlns:a16="http://schemas.microsoft.com/office/drawing/2014/main" id="{19354D99-87C8-8DAB-A5BF-224CDC3C3ECD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1" name="직선 연결선[R] 1990">
              <a:extLst>
                <a:ext uri="{FF2B5EF4-FFF2-40B4-BE49-F238E27FC236}">
                  <a16:creationId xmlns:a16="http://schemas.microsoft.com/office/drawing/2014/main" id="{EC369367-DFFD-7582-DB57-B06C025D0559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92" name="직선 연결선[R] 1991">
            <a:extLst>
              <a:ext uri="{FF2B5EF4-FFF2-40B4-BE49-F238E27FC236}">
                <a16:creationId xmlns:a16="http://schemas.microsoft.com/office/drawing/2014/main" id="{8AD69A7B-6BB4-2797-88F3-4736B0401D2C}"/>
              </a:ext>
            </a:extLst>
          </p:cNvPr>
          <p:cNvCxnSpPr>
            <a:cxnSpLocks/>
            <a:stCxn id="1987" idx="2"/>
            <a:endCxn id="1982" idx="0"/>
          </p:cNvCxnSpPr>
          <p:nvPr/>
        </p:nvCxnSpPr>
        <p:spPr>
          <a:xfrm flipH="1">
            <a:off x="23255737" y="3601187"/>
            <a:ext cx="375995" cy="705380"/>
          </a:xfrm>
          <a:prstGeom prst="line">
            <a:avLst/>
          </a:prstGeom>
          <a:ln>
            <a:solidFill>
              <a:srgbClr val="5E5E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3" name="직선 연결선[R] 1992">
            <a:extLst>
              <a:ext uri="{FF2B5EF4-FFF2-40B4-BE49-F238E27FC236}">
                <a16:creationId xmlns:a16="http://schemas.microsoft.com/office/drawing/2014/main" id="{2D7789A3-9EE1-B4A7-AE0C-4A62797A6F47}"/>
              </a:ext>
            </a:extLst>
          </p:cNvPr>
          <p:cNvCxnSpPr>
            <a:cxnSpLocks/>
            <a:stCxn id="2013" idx="3"/>
            <a:endCxn id="1982" idx="1"/>
          </p:cNvCxnSpPr>
          <p:nvPr/>
        </p:nvCxnSpPr>
        <p:spPr>
          <a:xfrm>
            <a:off x="22759399" y="4081692"/>
            <a:ext cx="250631" cy="401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94" name="그룹 1993">
            <a:extLst>
              <a:ext uri="{FF2B5EF4-FFF2-40B4-BE49-F238E27FC236}">
                <a16:creationId xmlns:a16="http://schemas.microsoft.com/office/drawing/2014/main" id="{12D138A3-1387-BCDA-F44D-3D6445E74D4E}"/>
              </a:ext>
            </a:extLst>
          </p:cNvPr>
          <p:cNvGrpSpPr/>
          <p:nvPr/>
        </p:nvGrpSpPr>
        <p:grpSpPr>
          <a:xfrm>
            <a:off x="23640275" y="4312226"/>
            <a:ext cx="493210" cy="338985"/>
            <a:chOff x="5393974" y="4966800"/>
            <a:chExt cx="651294" cy="447637"/>
          </a:xfrm>
        </p:grpSpPr>
        <p:sp>
          <p:nvSpPr>
            <p:cNvPr id="1995" name="양쪽 모서리가 둥근 사각형 1994">
              <a:extLst>
                <a:ext uri="{FF2B5EF4-FFF2-40B4-BE49-F238E27FC236}">
                  <a16:creationId xmlns:a16="http://schemas.microsoft.com/office/drawing/2014/main" id="{B11D6A67-825A-D8CC-00C6-3E4ACCFF7475}"/>
                </a:ext>
              </a:extLst>
            </p:cNvPr>
            <p:cNvSpPr/>
            <p:nvPr/>
          </p:nvSpPr>
          <p:spPr>
            <a:xfrm>
              <a:off x="5393974" y="4966800"/>
              <a:ext cx="651294" cy="447637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96" name="직사각형 1995">
              <a:extLst>
                <a:ext uri="{FF2B5EF4-FFF2-40B4-BE49-F238E27FC236}">
                  <a16:creationId xmlns:a16="http://schemas.microsoft.com/office/drawing/2014/main" id="{161F47A9-D079-3AB3-E21F-924524CB8D92}"/>
                </a:ext>
              </a:extLst>
            </p:cNvPr>
            <p:cNvSpPr/>
            <p:nvPr/>
          </p:nvSpPr>
          <p:spPr>
            <a:xfrm>
              <a:off x="5434702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97" name="직사각형 1996">
              <a:extLst>
                <a:ext uri="{FF2B5EF4-FFF2-40B4-BE49-F238E27FC236}">
                  <a16:creationId xmlns:a16="http://schemas.microsoft.com/office/drawing/2014/main" id="{03D7E308-B319-EB3C-69E6-99685281FC4C}"/>
                </a:ext>
              </a:extLst>
            </p:cNvPr>
            <p:cNvSpPr/>
            <p:nvPr/>
          </p:nvSpPr>
          <p:spPr>
            <a:xfrm>
              <a:off x="5631978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98" name="직사각형 1997">
              <a:extLst>
                <a:ext uri="{FF2B5EF4-FFF2-40B4-BE49-F238E27FC236}">
                  <a16:creationId xmlns:a16="http://schemas.microsoft.com/office/drawing/2014/main" id="{7AB8007E-9378-060F-58B7-A46868211E6A}"/>
                </a:ext>
              </a:extLst>
            </p:cNvPr>
            <p:cNvSpPr/>
            <p:nvPr/>
          </p:nvSpPr>
          <p:spPr>
            <a:xfrm>
              <a:off x="5831870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99" name="직사각형 1998">
              <a:extLst>
                <a:ext uri="{FF2B5EF4-FFF2-40B4-BE49-F238E27FC236}">
                  <a16:creationId xmlns:a16="http://schemas.microsoft.com/office/drawing/2014/main" id="{584BF8F9-D37C-41C3-D623-51E583A4DDD8}"/>
                </a:ext>
              </a:extLst>
            </p:cNvPr>
            <p:cNvSpPr/>
            <p:nvPr/>
          </p:nvSpPr>
          <p:spPr>
            <a:xfrm>
              <a:off x="5434702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00" name="직사각형 1999">
              <a:extLst>
                <a:ext uri="{FF2B5EF4-FFF2-40B4-BE49-F238E27FC236}">
                  <a16:creationId xmlns:a16="http://schemas.microsoft.com/office/drawing/2014/main" id="{8E58E5B1-E671-5D83-1920-E49655E872DA}"/>
                </a:ext>
              </a:extLst>
            </p:cNvPr>
            <p:cNvSpPr/>
            <p:nvPr/>
          </p:nvSpPr>
          <p:spPr>
            <a:xfrm>
              <a:off x="5631978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01" name="직사각형 2000">
              <a:extLst>
                <a:ext uri="{FF2B5EF4-FFF2-40B4-BE49-F238E27FC236}">
                  <a16:creationId xmlns:a16="http://schemas.microsoft.com/office/drawing/2014/main" id="{70618F49-6A50-CD09-AFCA-A6984BC9CA16}"/>
                </a:ext>
              </a:extLst>
            </p:cNvPr>
            <p:cNvSpPr/>
            <p:nvPr/>
          </p:nvSpPr>
          <p:spPr>
            <a:xfrm>
              <a:off x="5831870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002" name="그룹 2001">
            <a:extLst>
              <a:ext uri="{FF2B5EF4-FFF2-40B4-BE49-F238E27FC236}">
                <a16:creationId xmlns:a16="http://schemas.microsoft.com/office/drawing/2014/main" id="{287CEEFE-64E6-FC12-A8FA-BE27E7179E53}"/>
              </a:ext>
            </a:extLst>
          </p:cNvPr>
          <p:cNvGrpSpPr/>
          <p:nvPr/>
        </p:nvGrpSpPr>
        <p:grpSpPr>
          <a:xfrm>
            <a:off x="24238510" y="4065708"/>
            <a:ext cx="454515" cy="215121"/>
            <a:chOff x="2851030" y="2428407"/>
            <a:chExt cx="651294" cy="308256"/>
          </a:xfrm>
        </p:grpSpPr>
        <p:sp>
          <p:nvSpPr>
            <p:cNvPr id="2003" name="양쪽 모서리가 둥근 사각형 2002">
              <a:extLst>
                <a:ext uri="{FF2B5EF4-FFF2-40B4-BE49-F238E27FC236}">
                  <a16:creationId xmlns:a16="http://schemas.microsoft.com/office/drawing/2014/main" id="{C4CA0708-3F95-255D-3369-C889A9F0431C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04" name="직사각형 2003">
              <a:extLst>
                <a:ext uri="{FF2B5EF4-FFF2-40B4-BE49-F238E27FC236}">
                  <a16:creationId xmlns:a16="http://schemas.microsoft.com/office/drawing/2014/main" id="{8B45A569-BDB4-B503-D1E9-D07DDEDD4B3C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05" name="직사각형 2004">
              <a:extLst>
                <a:ext uri="{FF2B5EF4-FFF2-40B4-BE49-F238E27FC236}">
                  <a16:creationId xmlns:a16="http://schemas.microsoft.com/office/drawing/2014/main" id="{7FB1A80B-ED3C-035F-7F9C-9D4CBACE738C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06" name="직사각형 2005">
              <a:extLst>
                <a:ext uri="{FF2B5EF4-FFF2-40B4-BE49-F238E27FC236}">
                  <a16:creationId xmlns:a16="http://schemas.microsoft.com/office/drawing/2014/main" id="{BE67AE7B-15C4-41CE-ED2E-C5DDFF39B37E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007" name="그룹 2006">
            <a:extLst>
              <a:ext uri="{FF2B5EF4-FFF2-40B4-BE49-F238E27FC236}">
                <a16:creationId xmlns:a16="http://schemas.microsoft.com/office/drawing/2014/main" id="{C7079CFD-0C78-B8B1-5E3F-11765E64458E}"/>
              </a:ext>
            </a:extLst>
          </p:cNvPr>
          <p:cNvGrpSpPr/>
          <p:nvPr/>
        </p:nvGrpSpPr>
        <p:grpSpPr>
          <a:xfrm>
            <a:off x="24250509" y="4690437"/>
            <a:ext cx="454515" cy="215121"/>
            <a:chOff x="2851030" y="2428407"/>
            <a:chExt cx="651294" cy="308256"/>
          </a:xfrm>
        </p:grpSpPr>
        <p:sp>
          <p:nvSpPr>
            <p:cNvPr id="2008" name="양쪽 모서리가 둥근 사각형 2007">
              <a:extLst>
                <a:ext uri="{FF2B5EF4-FFF2-40B4-BE49-F238E27FC236}">
                  <a16:creationId xmlns:a16="http://schemas.microsoft.com/office/drawing/2014/main" id="{79C10578-6653-4994-43AB-EDCD6DF9A647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09" name="직사각형 2008">
              <a:extLst>
                <a:ext uri="{FF2B5EF4-FFF2-40B4-BE49-F238E27FC236}">
                  <a16:creationId xmlns:a16="http://schemas.microsoft.com/office/drawing/2014/main" id="{329893AC-256C-6806-9F8A-1D523A52E898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10" name="직사각형 2009">
              <a:extLst>
                <a:ext uri="{FF2B5EF4-FFF2-40B4-BE49-F238E27FC236}">
                  <a16:creationId xmlns:a16="http://schemas.microsoft.com/office/drawing/2014/main" id="{C0E87121-3B1F-2999-6679-D2843E32ACC4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11" name="직사각형 2010">
              <a:extLst>
                <a:ext uri="{FF2B5EF4-FFF2-40B4-BE49-F238E27FC236}">
                  <a16:creationId xmlns:a16="http://schemas.microsoft.com/office/drawing/2014/main" id="{12AEA4DF-994E-0653-68B1-D1C775D882E2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012" name="그룹 2011">
            <a:extLst>
              <a:ext uri="{FF2B5EF4-FFF2-40B4-BE49-F238E27FC236}">
                <a16:creationId xmlns:a16="http://schemas.microsoft.com/office/drawing/2014/main" id="{EB4EB9D9-A626-3BC7-A58A-49379532ED01}"/>
              </a:ext>
            </a:extLst>
          </p:cNvPr>
          <p:cNvGrpSpPr/>
          <p:nvPr/>
        </p:nvGrpSpPr>
        <p:grpSpPr>
          <a:xfrm>
            <a:off x="22502386" y="3978389"/>
            <a:ext cx="257008" cy="206615"/>
            <a:chOff x="7202443" y="3569447"/>
            <a:chExt cx="709352" cy="570265"/>
          </a:xfrm>
        </p:grpSpPr>
        <p:sp>
          <p:nvSpPr>
            <p:cNvPr id="2013" name="모서리가 둥근 직사각형 2012">
              <a:extLst>
                <a:ext uri="{FF2B5EF4-FFF2-40B4-BE49-F238E27FC236}">
                  <a16:creationId xmlns:a16="http://schemas.microsoft.com/office/drawing/2014/main" id="{3888920B-435D-1EF0-0C5C-09567625767D}"/>
                </a:ext>
              </a:extLst>
            </p:cNvPr>
            <p:cNvSpPr/>
            <p:nvPr/>
          </p:nvSpPr>
          <p:spPr>
            <a:xfrm>
              <a:off x="7202443" y="3569447"/>
              <a:ext cx="709352" cy="570265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014" name="삼각형 2013">
              <a:extLst>
                <a:ext uri="{FF2B5EF4-FFF2-40B4-BE49-F238E27FC236}">
                  <a16:creationId xmlns:a16="http://schemas.microsoft.com/office/drawing/2014/main" id="{BA51A7CF-6FD6-1A80-EEE1-F6272087F5DF}"/>
                </a:ext>
              </a:extLst>
            </p:cNvPr>
            <p:cNvSpPr/>
            <p:nvPr/>
          </p:nvSpPr>
          <p:spPr>
            <a:xfrm>
              <a:off x="7246418" y="3690435"/>
              <a:ext cx="579528" cy="359838"/>
            </a:xfrm>
            <a:prstGeom prst="triangl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015" name="그룹 2014">
            <a:extLst>
              <a:ext uri="{FF2B5EF4-FFF2-40B4-BE49-F238E27FC236}">
                <a16:creationId xmlns:a16="http://schemas.microsoft.com/office/drawing/2014/main" id="{BCC3732A-DBBE-490A-05FF-619AB24D517A}"/>
              </a:ext>
            </a:extLst>
          </p:cNvPr>
          <p:cNvGrpSpPr/>
          <p:nvPr/>
        </p:nvGrpSpPr>
        <p:grpSpPr>
          <a:xfrm>
            <a:off x="22492761" y="4334524"/>
            <a:ext cx="257008" cy="206615"/>
            <a:chOff x="7202443" y="3569447"/>
            <a:chExt cx="709352" cy="570265"/>
          </a:xfrm>
        </p:grpSpPr>
        <p:sp>
          <p:nvSpPr>
            <p:cNvPr id="2016" name="모서리가 둥근 직사각형 2015">
              <a:extLst>
                <a:ext uri="{FF2B5EF4-FFF2-40B4-BE49-F238E27FC236}">
                  <a16:creationId xmlns:a16="http://schemas.microsoft.com/office/drawing/2014/main" id="{662E2341-BD52-D53C-2DD0-66386297E495}"/>
                </a:ext>
              </a:extLst>
            </p:cNvPr>
            <p:cNvSpPr/>
            <p:nvPr/>
          </p:nvSpPr>
          <p:spPr>
            <a:xfrm>
              <a:off x="7202443" y="3569447"/>
              <a:ext cx="709352" cy="570265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017" name="삼각형 2016">
              <a:extLst>
                <a:ext uri="{FF2B5EF4-FFF2-40B4-BE49-F238E27FC236}">
                  <a16:creationId xmlns:a16="http://schemas.microsoft.com/office/drawing/2014/main" id="{1B4FC85A-AF2D-83CD-77EC-BF56E5B6FD7B}"/>
                </a:ext>
              </a:extLst>
            </p:cNvPr>
            <p:cNvSpPr/>
            <p:nvPr/>
          </p:nvSpPr>
          <p:spPr>
            <a:xfrm>
              <a:off x="7246418" y="3690435"/>
              <a:ext cx="579528" cy="359838"/>
            </a:xfrm>
            <a:prstGeom prst="triangl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018" name="그룹 2017">
            <a:extLst>
              <a:ext uri="{FF2B5EF4-FFF2-40B4-BE49-F238E27FC236}">
                <a16:creationId xmlns:a16="http://schemas.microsoft.com/office/drawing/2014/main" id="{78E05349-CB20-B086-BBFA-306C4040E3F1}"/>
              </a:ext>
            </a:extLst>
          </p:cNvPr>
          <p:cNvGrpSpPr/>
          <p:nvPr/>
        </p:nvGrpSpPr>
        <p:grpSpPr>
          <a:xfrm>
            <a:off x="22536379" y="4665872"/>
            <a:ext cx="208537" cy="201363"/>
            <a:chOff x="8025081" y="3750663"/>
            <a:chExt cx="402908" cy="389048"/>
          </a:xfrm>
        </p:grpSpPr>
        <p:sp>
          <p:nvSpPr>
            <p:cNvPr id="2019" name="모서리가 둥근 직사각형 2018">
              <a:extLst>
                <a:ext uri="{FF2B5EF4-FFF2-40B4-BE49-F238E27FC236}">
                  <a16:creationId xmlns:a16="http://schemas.microsoft.com/office/drawing/2014/main" id="{FCA989C8-D6C4-9089-32F9-171F1D9CB641}"/>
                </a:ext>
              </a:extLst>
            </p:cNvPr>
            <p:cNvSpPr/>
            <p:nvPr/>
          </p:nvSpPr>
          <p:spPr>
            <a:xfrm>
              <a:off x="8025081" y="3750663"/>
              <a:ext cx="402908" cy="389048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20" name="타원 2019">
              <a:extLst>
                <a:ext uri="{FF2B5EF4-FFF2-40B4-BE49-F238E27FC236}">
                  <a16:creationId xmlns:a16="http://schemas.microsoft.com/office/drawing/2014/main" id="{46FCE4EE-1AD8-EBA2-3A80-6172D81B5013}"/>
                </a:ext>
              </a:extLst>
            </p:cNvPr>
            <p:cNvSpPr/>
            <p:nvPr/>
          </p:nvSpPr>
          <p:spPr>
            <a:xfrm>
              <a:off x="8104841" y="3843234"/>
              <a:ext cx="185419" cy="185419"/>
            </a:xfrm>
            <a:prstGeom prst="ellips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2021" name="직선 연결선[R] 2020">
            <a:extLst>
              <a:ext uri="{FF2B5EF4-FFF2-40B4-BE49-F238E27FC236}">
                <a16:creationId xmlns:a16="http://schemas.microsoft.com/office/drawing/2014/main" id="{7FC1C8FA-359F-EE59-EFE4-103588F534C2}"/>
              </a:ext>
            </a:extLst>
          </p:cNvPr>
          <p:cNvCxnSpPr>
            <a:cxnSpLocks/>
            <a:stCxn id="2016" idx="3"/>
            <a:endCxn id="1982" idx="1"/>
          </p:cNvCxnSpPr>
          <p:nvPr/>
        </p:nvCxnSpPr>
        <p:spPr>
          <a:xfrm>
            <a:off x="22749769" y="4437832"/>
            <a:ext cx="260256" cy="45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2" name="직선 연결선[R] 2021">
            <a:extLst>
              <a:ext uri="{FF2B5EF4-FFF2-40B4-BE49-F238E27FC236}">
                <a16:creationId xmlns:a16="http://schemas.microsoft.com/office/drawing/2014/main" id="{0F74BD1F-77C0-20F8-17CD-B461719686F0}"/>
              </a:ext>
            </a:extLst>
          </p:cNvPr>
          <p:cNvCxnSpPr>
            <a:cxnSpLocks/>
            <a:stCxn id="2019" idx="3"/>
            <a:endCxn id="1982" idx="1"/>
          </p:cNvCxnSpPr>
          <p:nvPr/>
        </p:nvCxnSpPr>
        <p:spPr>
          <a:xfrm flipV="1">
            <a:off x="22744911" y="4482991"/>
            <a:ext cx="265114" cy="283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3" name="직선 연결선[R] 2022">
            <a:extLst>
              <a:ext uri="{FF2B5EF4-FFF2-40B4-BE49-F238E27FC236}">
                <a16:creationId xmlns:a16="http://schemas.microsoft.com/office/drawing/2014/main" id="{D2A20E5D-EE96-E357-51CD-8E1F5A7E04E9}"/>
              </a:ext>
            </a:extLst>
          </p:cNvPr>
          <p:cNvCxnSpPr>
            <a:cxnSpLocks/>
            <a:stCxn id="1995" idx="0"/>
            <a:endCxn id="2008" idx="3"/>
          </p:cNvCxnSpPr>
          <p:nvPr/>
        </p:nvCxnSpPr>
        <p:spPr>
          <a:xfrm>
            <a:off x="24133490" y="4481714"/>
            <a:ext cx="344277" cy="208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4" name="직선 연결선[R] 2023">
            <a:extLst>
              <a:ext uri="{FF2B5EF4-FFF2-40B4-BE49-F238E27FC236}">
                <a16:creationId xmlns:a16="http://schemas.microsoft.com/office/drawing/2014/main" id="{13CAAEA0-576A-F36F-3ED4-3D648ABB666C}"/>
              </a:ext>
            </a:extLst>
          </p:cNvPr>
          <p:cNvCxnSpPr>
            <a:cxnSpLocks/>
            <a:stCxn id="1995" idx="0"/>
            <a:endCxn id="2003" idx="1"/>
          </p:cNvCxnSpPr>
          <p:nvPr/>
        </p:nvCxnSpPr>
        <p:spPr>
          <a:xfrm flipV="1">
            <a:off x="24133485" y="4280824"/>
            <a:ext cx="332278" cy="200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6" name="직선 연결선[R] 2025">
            <a:extLst>
              <a:ext uri="{FF2B5EF4-FFF2-40B4-BE49-F238E27FC236}">
                <a16:creationId xmlns:a16="http://schemas.microsoft.com/office/drawing/2014/main" id="{4EAC3D3A-4ADD-32F3-982B-2F7B39C7CD5A}"/>
              </a:ext>
            </a:extLst>
          </p:cNvPr>
          <p:cNvCxnSpPr>
            <a:cxnSpLocks/>
            <a:stCxn id="1982" idx="3"/>
            <a:endCxn id="1995" idx="2"/>
          </p:cNvCxnSpPr>
          <p:nvPr/>
        </p:nvCxnSpPr>
        <p:spPr>
          <a:xfrm flipV="1">
            <a:off x="23501443" y="4481714"/>
            <a:ext cx="138837" cy="1272"/>
          </a:xfrm>
          <a:prstGeom prst="line">
            <a:avLst/>
          </a:prstGeom>
          <a:ln>
            <a:solidFill>
              <a:srgbClr val="5E5E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53" name="그룹 2052">
            <a:extLst>
              <a:ext uri="{FF2B5EF4-FFF2-40B4-BE49-F238E27FC236}">
                <a16:creationId xmlns:a16="http://schemas.microsoft.com/office/drawing/2014/main" id="{D61E0259-DD45-4D8C-B231-F6D1F1A90183}"/>
              </a:ext>
            </a:extLst>
          </p:cNvPr>
          <p:cNvGrpSpPr/>
          <p:nvPr/>
        </p:nvGrpSpPr>
        <p:grpSpPr>
          <a:xfrm>
            <a:off x="23803855" y="2188679"/>
            <a:ext cx="399184" cy="362255"/>
            <a:chOff x="5393974" y="4956640"/>
            <a:chExt cx="651294" cy="591043"/>
          </a:xfrm>
        </p:grpSpPr>
        <p:sp>
          <p:nvSpPr>
            <p:cNvPr id="2054" name="양쪽 모서리가 둥근 사각형 2053">
              <a:extLst>
                <a:ext uri="{FF2B5EF4-FFF2-40B4-BE49-F238E27FC236}">
                  <a16:creationId xmlns:a16="http://schemas.microsoft.com/office/drawing/2014/main" id="{BA1233B3-6507-44F3-E3C0-E030FE69D86A}"/>
                </a:ext>
              </a:extLst>
            </p:cNvPr>
            <p:cNvSpPr/>
            <p:nvPr/>
          </p:nvSpPr>
          <p:spPr>
            <a:xfrm>
              <a:off x="5393974" y="4956640"/>
              <a:ext cx="651294" cy="591043"/>
            </a:xfrm>
            <a:prstGeom prst="round2Same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55" name="직사각형 2054">
              <a:extLst>
                <a:ext uri="{FF2B5EF4-FFF2-40B4-BE49-F238E27FC236}">
                  <a16:creationId xmlns:a16="http://schemas.microsoft.com/office/drawing/2014/main" id="{788921F1-D0A8-5F2A-E2B9-A6DED1BA7739}"/>
                </a:ext>
              </a:extLst>
            </p:cNvPr>
            <p:cNvSpPr/>
            <p:nvPr/>
          </p:nvSpPr>
          <p:spPr>
            <a:xfrm>
              <a:off x="5434702" y="5110289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56" name="직사각형 2055">
              <a:extLst>
                <a:ext uri="{FF2B5EF4-FFF2-40B4-BE49-F238E27FC236}">
                  <a16:creationId xmlns:a16="http://schemas.microsoft.com/office/drawing/2014/main" id="{39DA6D73-D372-7855-955C-4B16E2188A9C}"/>
                </a:ext>
              </a:extLst>
            </p:cNvPr>
            <p:cNvSpPr/>
            <p:nvPr/>
          </p:nvSpPr>
          <p:spPr>
            <a:xfrm>
              <a:off x="5631978" y="5110289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57" name="직사각형 2056">
              <a:extLst>
                <a:ext uri="{FF2B5EF4-FFF2-40B4-BE49-F238E27FC236}">
                  <a16:creationId xmlns:a16="http://schemas.microsoft.com/office/drawing/2014/main" id="{26394D1C-9406-820C-A3B7-E325B8646C42}"/>
                </a:ext>
              </a:extLst>
            </p:cNvPr>
            <p:cNvSpPr/>
            <p:nvPr/>
          </p:nvSpPr>
          <p:spPr>
            <a:xfrm>
              <a:off x="5831870" y="5110289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58" name="직사각형 2057">
              <a:extLst>
                <a:ext uri="{FF2B5EF4-FFF2-40B4-BE49-F238E27FC236}">
                  <a16:creationId xmlns:a16="http://schemas.microsoft.com/office/drawing/2014/main" id="{BF59DB39-8EDF-8128-272C-9B60B05D79E4}"/>
                </a:ext>
              </a:extLst>
            </p:cNvPr>
            <p:cNvSpPr/>
            <p:nvPr/>
          </p:nvSpPr>
          <p:spPr>
            <a:xfrm>
              <a:off x="5434702" y="5254670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59" name="직사각형 2058">
              <a:extLst>
                <a:ext uri="{FF2B5EF4-FFF2-40B4-BE49-F238E27FC236}">
                  <a16:creationId xmlns:a16="http://schemas.microsoft.com/office/drawing/2014/main" id="{1966D9BF-09BE-34F3-81FA-7349925956B0}"/>
                </a:ext>
              </a:extLst>
            </p:cNvPr>
            <p:cNvSpPr/>
            <p:nvPr/>
          </p:nvSpPr>
          <p:spPr>
            <a:xfrm>
              <a:off x="5631978" y="5254670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60" name="직사각형 2059">
              <a:extLst>
                <a:ext uri="{FF2B5EF4-FFF2-40B4-BE49-F238E27FC236}">
                  <a16:creationId xmlns:a16="http://schemas.microsoft.com/office/drawing/2014/main" id="{DA9BF154-40CB-41E3-49E6-3B1DCA87BDE1}"/>
                </a:ext>
              </a:extLst>
            </p:cNvPr>
            <p:cNvSpPr/>
            <p:nvPr/>
          </p:nvSpPr>
          <p:spPr>
            <a:xfrm>
              <a:off x="5831870" y="5254670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61" name="직사각형 2060">
              <a:extLst>
                <a:ext uri="{FF2B5EF4-FFF2-40B4-BE49-F238E27FC236}">
                  <a16:creationId xmlns:a16="http://schemas.microsoft.com/office/drawing/2014/main" id="{F09D98FB-0D02-148D-4882-11AE0B7D4CB9}"/>
                </a:ext>
              </a:extLst>
            </p:cNvPr>
            <p:cNvSpPr/>
            <p:nvPr/>
          </p:nvSpPr>
          <p:spPr>
            <a:xfrm>
              <a:off x="5434702" y="5395496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62" name="직사각형 2061">
              <a:extLst>
                <a:ext uri="{FF2B5EF4-FFF2-40B4-BE49-F238E27FC236}">
                  <a16:creationId xmlns:a16="http://schemas.microsoft.com/office/drawing/2014/main" id="{20D58C5E-26EC-F967-A06D-090B54446F76}"/>
                </a:ext>
              </a:extLst>
            </p:cNvPr>
            <p:cNvSpPr/>
            <p:nvPr/>
          </p:nvSpPr>
          <p:spPr>
            <a:xfrm>
              <a:off x="5631978" y="5395496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63" name="직사각형 2062">
              <a:extLst>
                <a:ext uri="{FF2B5EF4-FFF2-40B4-BE49-F238E27FC236}">
                  <a16:creationId xmlns:a16="http://schemas.microsoft.com/office/drawing/2014/main" id="{DD78D103-CA3F-AE78-11AE-065BA890CB8B}"/>
                </a:ext>
              </a:extLst>
            </p:cNvPr>
            <p:cNvSpPr/>
            <p:nvPr/>
          </p:nvSpPr>
          <p:spPr>
            <a:xfrm>
              <a:off x="5831870" y="5395496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064" name="그룹 2063">
            <a:extLst>
              <a:ext uri="{FF2B5EF4-FFF2-40B4-BE49-F238E27FC236}">
                <a16:creationId xmlns:a16="http://schemas.microsoft.com/office/drawing/2014/main" id="{B3C49A76-6EA4-8A9A-8A4D-9153FAFED0A5}"/>
              </a:ext>
            </a:extLst>
          </p:cNvPr>
          <p:cNvGrpSpPr/>
          <p:nvPr/>
        </p:nvGrpSpPr>
        <p:grpSpPr>
          <a:xfrm>
            <a:off x="22765742" y="2208050"/>
            <a:ext cx="426936" cy="306542"/>
            <a:chOff x="5336088" y="8746284"/>
            <a:chExt cx="915275" cy="657172"/>
          </a:xfrm>
        </p:grpSpPr>
        <p:sp>
          <p:nvSpPr>
            <p:cNvPr id="2065" name="모서리가 둥근 직사각형 2064">
              <a:extLst>
                <a:ext uri="{FF2B5EF4-FFF2-40B4-BE49-F238E27FC236}">
                  <a16:creationId xmlns:a16="http://schemas.microsoft.com/office/drawing/2014/main" id="{C9A17EE3-56C6-B118-EBEF-4FA0CE138FD5}"/>
                </a:ext>
              </a:extLst>
            </p:cNvPr>
            <p:cNvSpPr/>
            <p:nvPr/>
          </p:nvSpPr>
          <p:spPr>
            <a:xfrm>
              <a:off x="5336088" y="8746284"/>
              <a:ext cx="915275" cy="657172"/>
            </a:xfrm>
            <a:prstGeom prst="roundRect">
              <a:avLst>
                <a:gd name="adj" fmla="val 5772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66" name="삼각형 2065">
              <a:extLst>
                <a:ext uri="{FF2B5EF4-FFF2-40B4-BE49-F238E27FC236}">
                  <a16:creationId xmlns:a16="http://schemas.microsoft.com/office/drawing/2014/main" id="{16E3EF16-18CC-F645-E46F-ADA164746B51}"/>
                </a:ext>
              </a:extLst>
            </p:cNvPr>
            <p:cNvSpPr/>
            <p:nvPr/>
          </p:nvSpPr>
          <p:spPr>
            <a:xfrm>
              <a:off x="5389973" y="9021003"/>
              <a:ext cx="446647" cy="29301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67" name="삼각형 2066">
              <a:extLst>
                <a:ext uri="{FF2B5EF4-FFF2-40B4-BE49-F238E27FC236}">
                  <a16:creationId xmlns:a16="http://schemas.microsoft.com/office/drawing/2014/main" id="{47FC3A65-BD8E-12B1-A17A-09F46C8F5C8C}"/>
                </a:ext>
              </a:extLst>
            </p:cNvPr>
            <p:cNvSpPr/>
            <p:nvPr/>
          </p:nvSpPr>
          <p:spPr>
            <a:xfrm>
              <a:off x="5579443" y="8954179"/>
              <a:ext cx="579528" cy="35983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2068" name="직선 연결선[R] 2067">
            <a:extLst>
              <a:ext uri="{FF2B5EF4-FFF2-40B4-BE49-F238E27FC236}">
                <a16:creationId xmlns:a16="http://schemas.microsoft.com/office/drawing/2014/main" id="{2F69CCAD-54B8-1473-ADD4-0059041E9CCD}"/>
              </a:ext>
            </a:extLst>
          </p:cNvPr>
          <p:cNvCxnSpPr>
            <a:cxnSpLocks/>
            <a:stCxn id="2054" idx="3"/>
          </p:cNvCxnSpPr>
          <p:nvPr/>
        </p:nvCxnSpPr>
        <p:spPr>
          <a:xfrm flipV="1">
            <a:off x="24003452" y="1482156"/>
            <a:ext cx="1333" cy="7065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9" name="직선 연결선[R] 2068">
            <a:extLst>
              <a:ext uri="{FF2B5EF4-FFF2-40B4-BE49-F238E27FC236}">
                <a16:creationId xmlns:a16="http://schemas.microsoft.com/office/drawing/2014/main" id="{B3902326-0EF4-9D70-7C05-FCA941874ACE}"/>
              </a:ext>
            </a:extLst>
          </p:cNvPr>
          <p:cNvCxnSpPr>
            <a:cxnSpLocks/>
            <a:stCxn id="2054" idx="3"/>
          </p:cNvCxnSpPr>
          <p:nvPr/>
        </p:nvCxnSpPr>
        <p:spPr>
          <a:xfrm flipV="1">
            <a:off x="24003447" y="1747332"/>
            <a:ext cx="413256" cy="441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0" name="직선 연결선[R] 2069">
            <a:extLst>
              <a:ext uri="{FF2B5EF4-FFF2-40B4-BE49-F238E27FC236}">
                <a16:creationId xmlns:a16="http://schemas.microsoft.com/office/drawing/2014/main" id="{7FF853E7-2EBB-8B83-B91D-ECEF9AF671CF}"/>
              </a:ext>
            </a:extLst>
          </p:cNvPr>
          <p:cNvCxnSpPr>
            <a:cxnSpLocks/>
            <a:stCxn id="2054" idx="3"/>
          </p:cNvCxnSpPr>
          <p:nvPr/>
        </p:nvCxnSpPr>
        <p:spPr>
          <a:xfrm flipH="1" flipV="1">
            <a:off x="23674995" y="1747332"/>
            <a:ext cx="328452" cy="441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1" name="직선 연결선[R] 2070">
            <a:extLst>
              <a:ext uri="{FF2B5EF4-FFF2-40B4-BE49-F238E27FC236}">
                <a16:creationId xmlns:a16="http://schemas.microsoft.com/office/drawing/2014/main" id="{BD799157-7669-E45C-0FC9-A90FADCF6E0F}"/>
              </a:ext>
            </a:extLst>
          </p:cNvPr>
          <p:cNvCxnSpPr>
            <a:cxnSpLocks/>
            <a:stCxn id="2065" idx="0"/>
          </p:cNvCxnSpPr>
          <p:nvPr/>
        </p:nvCxnSpPr>
        <p:spPr>
          <a:xfrm flipH="1" flipV="1">
            <a:off x="22750030" y="1940196"/>
            <a:ext cx="229180" cy="2678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2" name="직선 연결선[R] 2071">
            <a:extLst>
              <a:ext uri="{FF2B5EF4-FFF2-40B4-BE49-F238E27FC236}">
                <a16:creationId xmlns:a16="http://schemas.microsoft.com/office/drawing/2014/main" id="{3147D208-2401-1078-28E5-003C643E48D0}"/>
              </a:ext>
            </a:extLst>
          </p:cNvPr>
          <p:cNvCxnSpPr>
            <a:cxnSpLocks/>
            <a:stCxn id="2065" idx="0"/>
          </p:cNvCxnSpPr>
          <p:nvPr/>
        </p:nvCxnSpPr>
        <p:spPr>
          <a:xfrm flipV="1">
            <a:off x="22979210" y="1946128"/>
            <a:ext cx="177600" cy="2619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3" name="직선 연결선[R] 2072">
            <a:extLst>
              <a:ext uri="{FF2B5EF4-FFF2-40B4-BE49-F238E27FC236}">
                <a16:creationId xmlns:a16="http://schemas.microsoft.com/office/drawing/2014/main" id="{FBB7F480-3412-B460-2457-D8CD355EFF28}"/>
              </a:ext>
            </a:extLst>
          </p:cNvPr>
          <p:cNvCxnSpPr>
            <a:cxnSpLocks/>
            <a:stCxn id="2065" idx="2"/>
          </p:cNvCxnSpPr>
          <p:nvPr/>
        </p:nvCxnSpPr>
        <p:spPr>
          <a:xfrm>
            <a:off x="22979210" y="2514597"/>
            <a:ext cx="619390" cy="6858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4" name="직선 연결선[R] 2073">
            <a:extLst>
              <a:ext uri="{FF2B5EF4-FFF2-40B4-BE49-F238E27FC236}">
                <a16:creationId xmlns:a16="http://schemas.microsoft.com/office/drawing/2014/main" id="{E462D8AC-FDD9-A6AD-FBAB-19654BCF17FA}"/>
              </a:ext>
            </a:extLst>
          </p:cNvPr>
          <p:cNvCxnSpPr>
            <a:cxnSpLocks/>
            <a:stCxn id="2054" idx="1"/>
          </p:cNvCxnSpPr>
          <p:nvPr/>
        </p:nvCxnSpPr>
        <p:spPr>
          <a:xfrm flipH="1">
            <a:off x="23598605" y="2550929"/>
            <a:ext cx="404847" cy="6495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75" name="그룹 2074">
            <a:extLst>
              <a:ext uri="{FF2B5EF4-FFF2-40B4-BE49-F238E27FC236}">
                <a16:creationId xmlns:a16="http://schemas.microsoft.com/office/drawing/2014/main" id="{8C8B2CA1-6073-AE05-0150-BC851FD133A5}"/>
              </a:ext>
            </a:extLst>
          </p:cNvPr>
          <p:cNvGrpSpPr/>
          <p:nvPr/>
        </p:nvGrpSpPr>
        <p:grpSpPr>
          <a:xfrm>
            <a:off x="22590262" y="1732112"/>
            <a:ext cx="257008" cy="206615"/>
            <a:chOff x="7202443" y="3569447"/>
            <a:chExt cx="709352" cy="570265"/>
          </a:xfrm>
        </p:grpSpPr>
        <p:sp>
          <p:nvSpPr>
            <p:cNvPr id="2076" name="모서리가 둥근 직사각형 2075">
              <a:extLst>
                <a:ext uri="{FF2B5EF4-FFF2-40B4-BE49-F238E27FC236}">
                  <a16:creationId xmlns:a16="http://schemas.microsoft.com/office/drawing/2014/main" id="{62E16316-906F-92E9-EA57-B240523492A2}"/>
                </a:ext>
              </a:extLst>
            </p:cNvPr>
            <p:cNvSpPr/>
            <p:nvPr/>
          </p:nvSpPr>
          <p:spPr>
            <a:xfrm>
              <a:off x="7202443" y="3569447"/>
              <a:ext cx="709352" cy="570265"/>
            </a:xfrm>
            <a:prstGeom prst="roundRect">
              <a:avLst>
                <a:gd name="adj" fmla="val 5772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077" name="삼각형 2076">
              <a:extLst>
                <a:ext uri="{FF2B5EF4-FFF2-40B4-BE49-F238E27FC236}">
                  <a16:creationId xmlns:a16="http://schemas.microsoft.com/office/drawing/2014/main" id="{2B7F49DC-F932-F759-0EEC-BF50324D9B45}"/>
                </a:ext>
              </a:extLst>
            </p:cNvPr>
            <p:cNvSpPr/>
            <p:nvPr/>
          </p:nvSpPr>
          <p:spPr>
            <a:xfrm>
              <a:off x="7246418" y="3690435"/>
              <a:ext cx="579528" cy="35983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078" name="그룹 2077">
            <a:extLst>
              <a:ext uri="{FF2B5EF4-FFF2-40B4-BE49-F238E27FC236}">
                <a16:creationId xmlns:a16="http://schemas.microsoft.com/office/drawing/2014/main" id="{601675C9-00FC-5FB8-4010-5A3CA3763B2A}"/>
              </a:ext>
            </a:extLst>
          </p:cNvPr>
          <p:cNvGrpSpPr/>
          <p:nvPr/>
        </p:nvGrpSpPr>
        <p:grpSpPr>
          <a:xfrm>
            <a:off x="23019273" y="1716452"/>
            <a:ext cx="257008" cy="206615"/>
            <a:chOff x="7202443" y="3569447"/>
            <a:chExt cx="709352" cy="570265"/>
          </a:xfrm>
        </p:grpSpPr>
        <p:sp>
          <p:nvSpPr>
            <p:cNvPr id="2079" name="모서리가 둥근 직사각형 2078">
              <a:extLst>
                <a:ext uri="{FF2B5EF4-FFF2-40B4-BE49-F238E27FC236}">
                  <a16:creationId xmlns:a16="http://schemas.microsoft.com/office/drawing/2014/main" id="{6299E750-FAC0-085A-9542-7740FF02B347}"/>
                </a:ext>
              </a:extLst>
            </p:cNvPr>
            <p:cNvSpPr/>
            <p:nvPr/>
          </p:nvSpPr>
          <p:spPr>
            <a:xfrm>
              <a:off x="7202443" y="3569447"/>
              <a:ext cx="709352" cy="570265"/>
            </a:xfrm>
            <a:prstGeom prst="roundRect">
              <a:avLst>
                <a:gd name="adj" fmla="val 5772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080" name="삼각형 2079">
              <a:extLst>
                <a:ext uri="{FF2B5EF4-FFF2-40B4-BE49-F238E27FC236}">
                  <a16:creationId xmlns:a16="http://schemas.microsoft.com/office/drawing/2014/main" id="{F2A275A9-F2A3-B4F2-7E58-4976B4B03060}"/>
                </a:ext>
              </a:extLst>
            </p:cNvPr>
            <p:cNvSpPr/>
            <p:nvPr/>
          </p:nvSpPr>
          <p:spPr>
            <a:xfrm>
              <a:off x="7246418" y="3690435"/>
              <a:ext cx="579528" cy="359838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081" name="그룹 2080">
            <a:extLst>
              <a:ext uri="{FF2B5EF4-FFF2-40B4-BE49-F238E27FC236}">
                <a16:creationId xmlns:a16="http://schemas.microsoft.com/office/drawing/2014/main" id="{D989162A-B510-A252-0A50-E4C9D9789530}"/>
              </a:ext>
            </a:extLst>
          </p:cNvPr>
          <p:cNvGrpSpPr/>
          <p:nvPr/>
        </p:nvGrpSpPr>
        <p:grpSpPr>
          <a:xfrm>
            <a:off x="23401514" y="1543571"/>
            <a:ext cx="454515" cy="215121"/>
            <a:chOff x="2851030" y="2428407"/>
            <a:chExt cx="651294" cy="308256"/>
          </a:xfrm>
        </p:grpSpPr>
        <p:sp>
          <p:nvSpPr>
            <p:cNvPr id="2082" name="양쪽 모서리가 둥근 사각형 2081">
              <a:extLst>
                <a:ext uri="{FF2B5EF4-FFF2-40B4-BE49-F238E27FC236}">
                  <a16:creationId xmlns:a16="http://schemas.microsoft.com/office/drawing/2014/main" id="{842F6BDE-5AE8-FC9C-855B-A04B26D36344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83" name="직사각형 2082">
              <a:extLst>
                <a:ext uri="{FF2B5EF4-FFF2-40B4-BE49-F238E27FC236}">
                  <a16:creationId xmlns:a16="http://schemas.microsoft.com/office/drawing/2014/main" id="{498CB081-5169-F790-1C8F-7755EDFBB444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84" name="직사각형 2083">
              <a:extLst>
                <a:ext uri="{FF2B5EF4-FFF2-40B4-BE49-F238E27FC236}">
                  <a16:creationId xmlns:a16="http://schemas.microsoft.com/office/drawing/2014/main" id="{A3E47CDE-2AE4-3827-BA53-F44E9F1AD284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85" name="직사각형 2084">
              <a:extLst>
                <a:ext uri="{FF2B5EF4-FFF2-40B4-BE49-F238E27FC236}">
                  <a16:creationId xmlns:a16="http://schemas.microsoft.com/office/drawing/2014/main" id="{666DA83A-D7FF-F2D6-7B76-4AFD1AF49215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086" name="그룹 2085">
            <a:extLst>
              <a:ext uri="{FF2B5EF4-FFF2-40B4-BE49-F238E27FC236}">
                <a16:creationId xmlns:a16="http://schemas.microsoft.com/office/drawing/2014/main" id="{9B1FB86F-2A8C-5C36-2197-3463A4E7679B}"/>
              </a:ext>
            </a:extLst>
          </p:cNvPr>
          <p:cNvGrpSpPr/>
          <p:nvPr/>
        </p:nvGrpSpPr>
        <p:grpSpPr>
          <a:xfrm>
            <a:off x="23773303" y="1267241"/>
            <a:ext cx="454515" cy="215121"/>
            <a:chOff x="2851030" y="2428407"/>
            <a:chExt cx="651294" cy="308256"/>
          </a:xfrm>
        </p:grpSpPr>
        <p:sp>
          <p:nvSpPr>
            <p:cNvPr id="2087" name="양쪽 모서리가 둥근 사각형 2086">
              <a:extLst>
                <a:ext uri="{FF2B5EF4-FFF2-40B4-BE49-F238E27FC236}">
                  <a16:creationId xmlns:a16="http://schemas.microsoft.com/office/drawing/2014/main" id="{124C7F1D-BD87-A255-ABF4-C8A72AB2945C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88" name="직사각형 2087">
              <a:extLst>
                <a:ext uri="{FF2B5EF4-FFF2-40B4-BE49-F238E27FC236}">
                  <a16:creationId xmlns:a16="http://schemas.microsoft.com/office/drawing/2014/main" id="{F9F37455-C181-D649-F07C-DCB6A7103499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89" name="직사각형 2088">
              <a:extLst>
                <a:ext uri="{FF2B5EF4-FFF2-40B4-BE49-F238E27FC236}">
                  <a16:creationId xmlns:a16="http://schemas.microsoft.com/office/drawing/2014/main" id="{68664C62-2F1D-644B-515A-25F48AD6A41B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90" name="직사각형 2089">
              <a:extLst>
                <a:ext uri="{FF2B5EF4-FFF2-40B4-BE49-F238E27FC236}">
                  <a16:creationId xmlns:a16="http://schemas.microsoft.com/office/drawing/2014/main" id="{02DD3727-6B77-F1D7-B8BD-8C304A2D603F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091" name="그룹 2090">
            <a:extLst>
              <a:ext uri="{FF2B5EF4-FFF2-40B4-BE49-F238E27FC236}">
                <a16:creationId xmlns:a16="http://schemas.microsoft.com/office/drawing/2014/main" id="{13ECF547-B9C1-AC23-8105-351945493DA5}"/>
              </a:ext>
            </a:extLst>
          </p:cNvPr>
          <p:cNvGrpSpPr/>
          <p:nvPr/>
        </p:nvGrpSpPr>
        <p:grpSpPr>
          <a:xfrm>
            <a:off x="24200358" y="1533522"/>
            <a:ext cx="454515" cy="215121"/>
            <a:chOff x="2851030" y="2428407"/>
            <a:chExt cx="651294" cy="308256"/>
          </a:xfrm>
        </p:grpSpPr>
        <p:sp>
          <p:nvSpPr>
            <p:cNvPr id="2092" name="양쪽 모서리가 둥근 사각형 2091">
              <a:extLst>
                <a:ext uri="{FF2B5EF4-FFF2-40B4-BE49-F238E27FC236}">
                  <a16:creationId xmlns:a16="http://schemas.microsoft.com/office/drawing/2014/main" id="{14627A99-625F-5A79-58E3-EAE43581C99B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93" name="직사각형 2092">
              <a:extLst>
                <a:ext uri="{FF2B5EF4-FFF2-40B4-BE49-F238E27FC236}">
                  <a16:creationId xmlns:a16="http://schemas.microsoft.com/office/drawing/2014/main" id="{1B6CDDBB-1E38-EF84-7DD4-06E4E4D464EC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94" name="직사각형 2093">
              <a:extLst>
                <a:ext uri="{FF2B5EF4-FFF2-40B4-BE49-F238E27FC236}">
                  <a16:creationId xmlns:a16="http://schemas.microsoft.com/office/drawing/2014/main" id="{DABBC20D-2EAF-3474-6D2E-C3DAAE3AEB19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95" name="직사각형 2094">
              <a:extLst>
                <a:ext uri="{FF2B5EF4-FFF2-40B4-BE49-F238E27FC236}">
                  <a16:creationId xmlns:a16="http://schemas.microsoft.com/office/drawing/2014/main" id="{0F510989-5943-6BBE-D1F4-AF5C35C630D4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096" name="그룹 2095">
            <a:extLst>
              <a:ext uri="{FF2B5EF4-FFF2-40B4-BE49-F238E27FC236}">
                <a16:creationId xmlns:a16="http://schemas.microsoft.com/office/drawing/2014/main" id="{E9456977-B98D-F1F9-72A6-2874A425127A}"/>
              </a:ext>
            </a:extLst>
          </p:cNvPr>
          <p:cNvGrpSpPr/>
          <p:nvPr/>
        </p:nvGrpSpPr>
        <p:grpSpPr>
          <a:xfrm>
            <a:off x="24244432" y="3048142"/>
            <a:ext cx="277710" cy="240080"/>
            <a:chOff x="1362075" y="-518319"/>
            <a:chExt cx="487373" cy="421333"/>
          </a:xfrm>
        </p:grpSpPr>
        <p:sp>
          <p:nvSpPr>
            <p:cNvPr id="2097" name="모서리가 둥근 직사각형 2096">
              <a:extLst>
                <a:ext uri="{FF2B5EF4-FFF2-40B4-BE49-F238E27FC236}">
                  <a16:creationId xmlns:a16="http://schemas.microsoft.com/office/drawing/2014/main" id="{ED6A628D-7ED3-187B-B24A-C2481CA5CD55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100" name="직선 연결선[R] 2099">
              <a:extLst>
                <a:ext uri="{FF2B5EF4-FFF2-40B4-BE49-F238E27FC236}">
                  <a16:creationId xmlns:a16="http://schemas.microsoft.com/office/drawing/2014/main" id="{85AE4230-E2C1-79FA-4465-FDA6733FE92B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1" name="그룹 2100">
            <a:extLst>
              <a:ext uri="{FF2B5EF4-FFF2-40B4-BE49-F238E27FC236}">
                <a16:creationId xmlns:a16="http://schemas.microsoft.com/office/drawing/2014/main" id="{F5040EE7-1140-9C83-B54D-CFE08405C9BB}"/>
              </a:ext>
            </a:extLst>
          </p:cNvPr>
          <p:cNvGrpSpPr/>
          <p:nvPr/>
        </p:nvGrpSpPr>
        <p:grpSpPr>
          <a:xfrm>
            <a:off x="24244432" y="3475361"/>
            <a:ext cx="277710" cy="240080"/>
            <a:chOff x="1362075" y="-518319"/>
            <a:chExt cx="487373" cy="421333"/>
          </a:xfrm>
        </p:grpSpPr>
        <p:sp>
          <p:nvSpPr>
            <p:cNvPr id="2102" name="모서리가 둥근 직사각형 2101">
              <a:extLst>
                <a:ext uri="{FF2B5EF4-FFF2-40B4-BE49-F238E27FC236}">
                  <a16:creationId xmlns:a16="http://schemas.microsoft.com/office/drawing/2014/main" id="{1D75A12B-3821-F349-1AEC-FDFD0165673F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105" name="직선 연결선[R] 2104">
              <a:extLst>
                <a:ext uri="{FF2B5EF4-FFF2-40B4-BE49-F238E27FC236}">
                  <a16:creationId xmlns:a16="http://schemas.microsoft.com/office/drawing/2014/main" id="{7A23F75E-5C05-FA53-FDB6-8467905DCD8D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06" name="직선 연결선[R] 2105">
            <a:extLst>
              <a:ext uri="{FF2B5EF4-FFF2-40B4-BE49-F238E27FC236}">
                <a16:creationId xmlns:a16="http://schemas.microsoft.com/office/drawing/2014/main" id="{3AD6D06B-9C03-2C20-BC05-EF5C32261C20}"/>
              </a:ext>
            </a:extLst>
          </p:cNvPr>
          <p:cNvCxnSpPr>
            <a:cxnSpLocks/>
            <a:stCxn id="1987" idx="3"/>
            <a:endCxn id="2097" idx="1"/>
          </p:cNvCxnSpPr>
          <p:nvPr/>
        </p:nvCxnSpPr>
        <p:spPr>
          <a:xfrm flipV="1">
            <a:off x="23821720" y="3168182"/>
            <a:ext cx="422712" cy="232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7" name="직선 연결선[R] 2106">
            <a:extLst>
              <a:ext uri="{FF2B5EF4-FFF2-40B4-BE49-F238E27FC236}">
                <a16:creationId xmlns:a16="http://schemas.microsoft.com/office/drawing/2014/main" id="{F0CC1829-E295-F1FC-033F-43127C60AC2F}"/>
              </a:ext>
            </a:extLst>
          </p:cNvPr>
          <p:cNvCxnSpPr>
            <a:cxnSpLocks/>
            <a:stCxn id="1987" idx="3"/>
            <a:endCxn id="2102" idx="1"/>
          </p:cNvCxnSpPr>
          <p:nvPr/>
        </p:nvCxnSpPr>
        <p:spPr>
          <a:xfrm>
            <a:off x="23821720" y="3400817"/>
            <a:ext cx="422712" cy="194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0" name="직선 연결선[R] 2109">
            <a:extLst>
              <a:ext uri="{FF2B5EF4-FFF2-40B4-BE49-F238E27FC236}">
                <a16:creationId xmlns:a16="http://schemas.microsoft.com/office/drawing/2014/main" id="{0A5D4151-1852-3358-A9E1-CFDF6107B123}"/>
              </a:ext>
            </a:extLst>
          </p:cNvPr>
          <p:cNvCxnSpPr>
            <a:cxnSpLocks/>
          </p:cNvCxnSpPr>
          <p:nvPr/>
        </p:nvCxnSpPr>
        <p:spPr>
          <a:xfrm>
            <a:off x="23619794" y="3601187"/>
            <a:ext cx="255153" cy="7110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11" name="그룹 2110">
            <a:extLst>
              <a:ext uri="{FF2B5EF4-FFF2-40B4-BE49-F238E27FC236}">
                <a16:creationId xmlns:a16="http://schemas.microsoft.com/office/drawing/2014/main" id="{64748DA1-2CC2-8867-2ACD-7D21D6345E61}"/>
              </a:ext>
            </a:extLst>
          </p:cNvPr>
          <p:cNvGrpSpPr/>
          <p:nvPr/>
        </p:nvGrpSpPr>
        <p:grpSpPr>
          <a:xfrm>
            <a:off x="23865394" y="6248805"/>
            <a:ext cx="277710" cy="240080"/>
            <a:chOff x="1362075" y="-518319"/>
            <a:chExt cx="487373" cy="421333"/>
          </a:xfrm>
        </p:grpSpPr>
        <p:sp>
          <p:nvSpPr>
            <p:cNvPr id="2112" name="모서리가 둥근 직사각형 2111">
              <a:extLst>
                <a:ext uri="{FF2B5EF4-FFF2-40B4-BE49-F238E27FC236}">
                  <a16:creationId xmlns:a16="http://schemas.microsoft.com/office/drawing/2014/main" id="{8E1BD192-F00D-F41C-2C8B-F310C088F162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115" name="직선 연결선[R] 2114">
              <a:extLst>
                <a:ext uri="{FF2B5EF4-FFF2-40B4-BE49-F238E27FC236}">
                  <a16:creationId xmlns:a16="http://schemas.microsoft.com/office/drawing/2014/main" id="{11C723F4-FA5B-A0C9-99B6-DDAE4084F96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6" name="그룹 2115">
            <a:extLst>
              <a:ext uri="{FF2B5EF4-FFF2-40B4-BE49-F238E27FC236}">
                <a16:creationId xmlns:a16="http://schemas.microsoft.com/office/drawing/2014/main" id="{097265AD-2147-DB46-5871-A1EDAF8EC77B}"/>
              </a:ext>
            </a:extLst>
          </p:cNvPr>
          <p:cNvGrpSpPr/>
          <p:nvPr/>
        </p:nvGrpSpPr>
        <p:grpSpPr>
          <a:xfrm>
            <a:off x="23439132" y="6248805"/>
            <a:ext cx="277710" cy="240080"/>
            <a:chOff x="1362075" y="-518319"/>
            <a:chExt cx="487373" cy="421333"/>
          </a:xfrm>
        </p:grpSpPr>
        <p:sp>
          <p:nvSpPr>
            <p:cNvPr id="2117" name="모서리가 둥근 직사각형 2116">
              <a:extLst>
                <a:ext uri="{FF2B5EF4-FFF2-40B4-BE49-F238E27FC236}">
                  <a16:creationId xmlns:a16="http://schemas.microsoft.com/office/drawing/2014/main" id="{56452E6F-BE1E-E3E3-ADAE-F20DE4067BEA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120" name="직선 연결선[R] 2119">
              <a:extLst>
                <a:ext uri="{FF2B5EF4-FFF2-40B4-BE49-F238E27FC236}">
                  <a16:creationId xmlns:a16="http://schemas.microsoft.com/office/drawing/2014/main" id="{22B8A01E-C665-392C-4C8F-C86A1CDBE9F2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1" name="그룹 2120">
            <a:extLst>
              <a:ext uri="{FF2B5EF4-FFF2-40B4-BE49-F238E27FC236}">
                <a16:creationId xmlns:a16="http://schemas.microsoft.com/office/drawing/2014/main" id="{962F9565-9078-3DAA-AD46-FBB7284F260A}"/>
              </a:ext>
            </a:extLst>
          </p:cNvPr>
          <p:cNvGrpSpPr/>
          <p:nvPr/>
        </p:nvGrpSpPr>
        <p:grpSpPr>
          <a:xfrm>
            <a:off x="22957869" y="6248805"/>
            <a:ext cx="277710" cy="240080"/>
            <a:chOff x="1362075" y="-518319"/>
            <a:chExt cx="487373" cy="421333"/>
          </a:xfrm>
        </p:grpSpPr>
        <p:sp>
          <p:nvSpPr>
            <p:cNvPr id="2122" name="모서리가 둥근 직사각형 2121">
              <a:extLst>
                <a:ext uri="{FF2B5EF4-FFF2-40B4-BE49-F238E27FC236}">
                  <a16:creationId xmlns:a16="http://schemas.microsoft.com/office/drawing/2014/main" id="{769F345A-0794-4018-DF79-604E2F5BD355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125" name="직선 연결선[R] 2124">
              <a:extLst>
                <a:ext uri="{FF2B5EF4-FFF2-40B4-BE49-F238E27FC236}">
                  <a16:creationId xmlns:a16="http://schemas.microsoft.com/office/drawing/2014/main" id="{02B9624E-5946-D86F-27B0-ECD16E31649C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26" name="직선 연결선[R] 2125">
            <a:extLst>
              <a:ext uri="{FF2B5EF4-FFF2-40B4-BE49-F238E27FC236}">
                <a16:creationId xmlns:a16="http://schemas.microsoft.com/office/drawing/2014/main" id="{85A32D09-A85D-2CDF-8D9A-6776B3E00FEF}"/>
              </a:ext>
            </a:extLst>
          </p:cNvPr>
          <p:cNvCxnSpPr>
            <a:cxnSpLocks/>
            <a:endCxn id="2128" idx="0"/>
          </p:cNvCxnSpPr>
          <p:nvPr/>
        </p:nvCxnSpPr>
        <p:spPr>
          <a:xfrm flipH="1">
            <a:off x="23584406" y="4651206"/>
            <a:ext cx="277836" cy="9489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27" name="그룹 2126">
            <a:extLst>
              <a:ext uri="{FF2B5EF4-FFF2-40B4-BE49-F238E27FC236}">
                <a16:creationId xmlns:a16="http://schemas.microsoft.com/office/drawing/2014/main" id="{94F57689-CF09-52A7-8FC5-B82FE2DB7662}"/>
              </a:ext>
            </a:extLst>
          </p:cNvPr>
          <p:cNvGrpSpPr/>
          <p:nvPr/>
        </p:nvGrpSpPr>
        <p:grpSpPr>
          <a:xfrm>
            <a:off x="23418619" y="5600141"/>
            <a:ext cx="331579" cy="416261"/>
            <a:chOff x="1362075" y="-518320"/>
            <a:chExt cx="487373" cy="611844"/>
          </a:xfrm>
        </p:grpSpPr>
        <p:sp>
          <p:nvSpPr>
            <p:cNvPr id="2128" name="모서리가 둥근 직사각형 2127">
              <a:extLst>
                <a:ext uri="{FF2B5EF4-FFF2-40B4-BE49-F238E27FC236}">
                  <a16:creationId xmlns:a16="http://schemas.microsoft.com/office/drawing/2014/main" id="{2F21FFB0-4B34-A4D6-ED3D-2BF6740EB6A1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131" name="직선 연결선[R] 2130">
              <a:extLst>
                <a:ext uri="{FF2B5EF4-FFF2-40B4-BE49-F238E27FC236}">
                  <a16:creationId xmlns:a16="http://schemas.microsoft.com/office/drawing/2014/main" id="{E2139EB4-B4B8-A63E-DCF9-E12052CB181F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2" name="직선 연결선[R] 2131">
              <a:extLst>
                <a:ext uri="{FF2B5EF4-FFF2-40B4-BE49-F238E27FC236}">
                  <a16:creationId xmlns:a16="http://schemas.microsoft.com/office/drawing/2014/main" id="{12244233-5013-C79A-9AC4-EF567EEE9A87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3" name="직선 연결선[R] 2132">
              <a:extLst>
                <a:ext uri="{FF2B5EF4-FFF2-40B4-BE49-F238E27FC236}">
                  <a16:creationId xmlns:a16="http://schemas.microsoft.com/office/drawing/2014/main" id="{B5F294A6-7BE3-8506-0E51-2D384D655344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34" name="직선 연결선[R] 2133">
            <a:extLst>
              <a:ext uri="{FF2B5EF4-FFF2-40B4-BE49-F238E27FC236}">
                <a16:creationId xmlns:a16="http://schemas.microsoft.com/office/drawing/2014/main" id="{41B835B0-9D51-59A7-AAA6-9A58F965E65B}"/>
              </a:ext>
            </a:extLst>
          </p:cNvPr>
          <p:cNvCxnSpPr>
            <a:cxnSpLocks/>
            <a:stCxn id="2128" idx="2"/>
          </p:cNvCxnSpPr>
          <p:nvPr/>
        </p:nvCxnSpPr>
        <p:spPr>
          <a:xfrm flipH="1">
            <a:off x="23089854" y="6016397"/>
            <a:ext cx="494557" cy="2324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5" name="직선 연결선[R] 2134">
            <a:extLst>
              <a:ext uri="{FF2B5EF4-FFF2-40B4-BE49-F238E27FC236}">
                <a16:creationId xmlns:a16="http://schemas.microsoft.com/office/drawing/2014/main" id="{96E0F754-6580-1E6B-1D37-4A35E4DC2C26}"/>
              </a:ext>
            </a:extLst>
          </p:cNvPr>
          <p:cNvCxnSpPr>
            <a:cxnSpLocks/>
            <a:stCxn id="2128" idx="2"/>
          </p:cNvCxnSpPr>
          <p:nvPr/>
        </p:nvCxnSpPr>
        <p:spPr>
          <a:xfrm flipH="1">
            <a:off x="23556680" y="6016397"/>
            <a:ext cx="27731" cy="2324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6" name="직선 연결선[R] 2135">
            <a:extLst>
              <a:ext uri="{FF2B5EF4-FFF2-40B4-BE49-F238E27FC236}">
                <a16:creationId xmlns:a16="http://schemas.microsoft.com/office/drawing/2014/main" id="{CE9CB171-81C5-DBA3-3F81-B29AE63955EB}"/>
              </a:ext>
            </a:extLst>
          </p:cNvPr>
          <p:cNvCxnSpPr>
            <a:cxnSpLocks/>
            <a:stCxn id="2128" idx="2"/>
            <a:endCxn id="2112" idx="0"/>
          </p:cNvCxnSpPr>
          <p:nvPr/>
        </p:nvCxnSpPr>
        <p:spPr>
          <a:xfrm>
            <a:off x="23584411" y="6016397"/>
            <a:ext cx="419843" cy="2324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81" name="그룹 2180">
            <a:extLst>
              <a:ext uri="{FF2B5EF4-FFF2-40B4-BE49-F238E27FC236}">
                <a16:creationId xmlns:a16="http://schemas.microsoft.com/office/drawing/2014/main" id="{11DAB605-94AF-40D5-9A22-46E3D2C5BBDB}"/>
              </a:ext>
            </a:extLst>
          </p:cNvPr>
          <p:cNvGrpSpPr/>
          <p:nvPr/>
        </p:nvGrpSpPr>
        <p:grpSpPr>
          <a:xfrm>
            <a:off x="9236744" y="763135"/>
            <a:ext cx="491413" cy="352837"/>
            <a:chOff x="5336088" y="8746284"/>
            <a:chExt cx="915275" cy="657172"/>
          </a:xfrm>
        </p:grpSpPr>
        <p:sp>
          <p:nvSpPr>
            <p:cNvPr id="2182" name="모서리가 둥근 직사각형 2181">
              <a:extLst>
                <a:ext uri="{FF2B5EF4-FFF2-40B4-BE49-F238E27FC236}">
                  <a16:creationId xmlns:a16="http://schemas.microsoft.com/office/drawing/2014/main" id="{85FC9757-E799-93B4-AD54-E57F5B11A577}"/>
                </a:ext>
              </a:extLst>
            </p:cNvPr>
            <p:cNvSpPr/>
            <p:nvPr/>
          </p:nvSpPr>
          <p:spPr>
            <a:xfrm>
              <a:off x="5336088" y="8746284"/>
              <a:ext cx="915275" cy="657172"/>
            </a:xfrm>
            <a:prstGeom prst="roundRect">
              <a:avLst>
                <a:gd name="adj" fmla="val 577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83" name="삼각형 2182">
              <a:extLst>
                <a:ext uri="{FF2B5EF4-FFF2-40B4-BE49-F238E27FC236}">
                  <a16:creationId xmlns:a16="http://schemas.microsoft.com/office/drawing/2014/main" id="{DB4DAB6E-C655-63AD-10A9-76EF3706ED65}"/>
                </a:ext>
              </a:extLst>
            </p:cNvPr>
            <p:cNvSpPr/>
            <p:nvPr/>
          </p:nvSpPr>
          <p:spPr>
            <a:xfrm>
              <a:off x="5389973" y="9021003"/>
              <a:ext cx="446647" cy="29301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84" name="삼각형 2183">
              <a:extLst>
                <a:ext uri="{FF2B5EF4-FFF2-40B4-BE49-F238E27FC236}">
                  <a16:creationId xmlns:a16="http://schemas.microsoft.com/office/drawing/2014/main" id="{68B99936-D9C8-CBC8-19E0-1D4A9F82CD00}"/>
                </a:ext>
              </a:extLst>
            </p:cNvPr>
            <p:cNvSpPr/>
            <p:nvPr/>
          </p:nvSpPr>
          <p:spPr>
            <a:xfrm>
              <a:off x="5579443" y="8954179"/>
              <a:ext cx="579528" cy="35983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85" name="타원 2184">
              <a:extLst>
                <a:ext uri="{FF2B5EF4-FFF2-40B4-BE49-F238E27FC236}">
                  <a16:creationId xmlns:a16="http://schemas.microsoft.com/office/drawing/2014/main" id="{09962716-5920-8343-D131-60B6A73EAFAA}"/>
                </a:ext>
              </a:extLst>
            </p:cNvPr>
            <p:cNvSpPr/>
            <p:nvPr/>
          </p:nvSpPr>
          <p:spPr>
            <a:xfrm>
              <a:off x="5424157" y="8838854"/>
              <a:ext cx="185419" cy="1854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191" name="그룹 2190">
            <a:extLst>
              <a:ext uri="{FF2B5EF4-FFF2-40B4-BE49-F238E27FC236}">
                <a16:creationId xmlns:a16="http://schemas.microsoft.com/office/drawing/2014/main" id="{6EF06D44-8128-B379-D1C8-4441F3812E59}"/>
              </a:ext>
            </a:extLst>
          </p:cNvPr>
          <p:cNvGrpSpPr/>
          <p:nvPr/>
        </p:nvGrpSpPr>
        <p:grpSpPr>
          <a:xfrm>
            <a:off x="9254844" y="1428748"/>
            <a:ext cx="405325" cy="486550"/>
            <a:chOff x="1362075" y="-518320"/>
            <a:chExt cx="487373" cy="611844"/>
          </a:xfrm>
        </p:grpSpPr>
        <p:sp>
          <p:nvSpPr>
            <p:cNvPr id="2192" name="모서리가 둥근 직사각형 2191">
              <a:extLst>
                <a:ext uri="{FF2B5EF4-FFF2-40B4-BE49-F238E27FC236}">
                  <a16:creationId xmlns:a16="http://schemas.microsoft.com/office/drawing/2014/main" id="{1E024684-66DD-C1F0-7304-D14D6B74467F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195" name="직선 연결선[R] 2194">
              <a:extLst>
                <a:ext uri="{FF2B5EF4-FFF2-40B4-BE49-F238E27FC236}">
                  <a16:creationId xmlns:a16="http://schemas.microsoft.com/office/drawing/2014/main" id="{52892F76-C61B-0AC8-6C8E-A876B6453B4B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6" name="직선 연결선[R] 2195">
              <a:extLst>
                <a:ext uri="{FF2B5EF4-FFF2-40B4-BE49-F238E27FC236}">
                  <a16:creationId xmlns:a16="http://schemas.microsoft.com/office/drawing/2014/main" id="{C513D166-E3CC-BD43-AC17-D9A47EBED51D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7" name="직선 연결선[R] 2196">
              <a:extLst>
                <a:ext uri="{FF2B5EF4-FFF2-40B4-BE49-F238E27FC236}">
                  <a16:creationId xmlns:a16="http://schemas.microsoft.com/office/drawing/2014/main" id="{EB173FDB-438F-5A6F-D7DE-8B2B01DDB0E0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8" name="직선 화살표 연결선 2197">
            <a:extLst>
              <a:ext uri="{FF2B5EF4-FFF2-40B4-BE49-F238E27FC236}">
                <a16:creationId xmlns:a16="http://schemas.microsoft.com/office/drawing/2014/main" id="{A41E3548-286E-6B86-5E6A-B7B45519228D}"/>
              </a:ext>
            </a:extLst>
          </p:cNvPr>
          <p:cNvCxnSpPr>
            <a:cxnSpLocks/>
          </p:cNvCxnSpPr>
          <p:nvPr/>
        </p:nvCxnSpPr>
        <p:spPr>
          <a:xfrm>
            <a:off x="1066854" y="1265845"/>
            <a:ext cx="563185" cy="0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1" name="직선 화살표 연결선 2200">
            <a:extLst>
              <a:ext uri="{FF2B5EF4-FFF2-40B4-BE49-F238E27FC236}">
                <a16:creationId xmlns:a16="http://schemas.microsoft.com/office/drawing/2014/main" id="{9B52E565-427F-6046-AE7D-7ADACCADEBF2}"/>
              </a:ext>
            </a:extLst>
          </p:cNvPr>
          <p:cNvCxnSpPr>
            <a:cxnSpLocks/>
          </p:cNvCxnSpPr>
          <p:nvPr/>
        </p:nvCxnSpPr>
        <p:spPr>
          <a:xfrm>
            <a:off x="4016745" y="1046389"/>
            <a:ext cx="366548" cy="0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3" name="TextBox 2202">
                <a:extLst>
                  <a:ext uri="{FF2B5EF4-FFF2-40B4-BE49-F238E27FC236}">
                    <a16:creationId xmlns:a16="http://schemas.microsoft.com/office/drawing/2014/main" id="{B06A5E12-13F7-ACD5-BEF4-F90E74B6775C}"/>
                  </a:ext>
                </a:extLst>
              </p:cNvPr>
              <p:cNvSpPr txBox="1"/>
              <p:nvPr/>
            </p:nvSpPr>
            <p:spPr>
              <a:xfrm flipH="1">
                <a:off x="4952197" y="572596"/>
                <a:ext cx="4057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000" dirty="0">
                  <a:solidFill>
                    <a:srgbClr val="812CF0"/>
                  </a:solidFill>
                </a:endParaRPr>
              </a:p>
            </p:txBody>
          </p:sp>
        </mc:Choice>
        <mc:Fallback xmlns="">
          <p:sp>
            <p:nvSpPr>
              <p:cNvPr id="2203" name="TextBox 2202">
                <a:extLst>
                  <a:ext uri="{FF2B5EF4-FFF2-40B4-BE49-F238E27FC236}">
                    <a16:creationId xmlns:a16="http://schemas.microsoft.com/office/drawing/2014/main" id="{B06A5E12-13F7-ACD5-BEF4-F90E74B67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52197" y="572596"/>
                <a:ext cx="405715" cy="553998"/>
              </a:xfrm>
              <a:prstGeom prst="rect">
                <a:avLst/>
              </a:prstGeom>
              <a:blipFill>
                <a:blip r:embed="rId10"/>
                <a:stretch>
                  <a:fillRect l="-9091" r="-33333" b="-11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5" name="직선 화살표 연결선 2204">
            <a:extLst>
              <a:ext uri="{FF2B5EF4-FFF2-40B4-BE49-F238E27FC236}">
                <a16:creationId xmlns:a16="http://schemas.microsoft.com/office/drawing/2014/main" id="{D603216F-D45E-4B62-E59F-156B5113C4F6}"/>
              </a:ext>
            </a:extLst>
          </p:cNvPr>
          <p:cNvCxnSpPr>
            <a:cxnSpLocks/>
          </p:cNvCxnSpPr>
          <p:nvPr/>
        </p:nvCxnSpPr>
        <p:spPr>
          <a:xfrm>
            <a:off x="4016745" y="1585885"/>
            <a:ext cx="366548" cy="0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06" name="TextBox 2205">
                <a:extLst>
                  <a:ext uri="{FF2B5EF4-FFF2-40B4-BE49-F238E27FC236}">
                    <a16:creationId xmlns:a16="http://schemas.microsoft.com/office/drawing/2014/main" id="{7497B1B6-37F3-25CB-9370-CFF0CD8301BD}"/>
                  </a:ext>
                </a:extLst>
              </p:cNvPr>
              <p:cNvSpPr txBox="1"/>
              <p:nvPr/>
            </p:nvSpPr>
            <p:spPr>
              <a:xfrm flipH="1">
                <a:off x="4952197" y="1276684"/>
                <a:ext cx="4057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000" dirty="0">
                  <a:solidFill>
                    <a:srgbClr val="812CF0"/>
                  </a:solidFill>
                </a:endParaRPr>
              </a:p>
            </p:txBody>
          </p:sp>
        </mc:Choice>
        <mc:Fallback xmlns="">
          <p:sp>
            <p:nvSpPr>
              <p:cNvPr id="2206" name="TextBox 2205">
                <a:extLst>
                  <a:ext uri="{FF2B5EF4-FFF2-40B4-BE49-F238E27FC236}">
                    <a16:creationId xmlns:a16="http://schemas.microsoft.com/office/drawing/2014/main" id="{7497B1B6-37F3-25CB-9370-CFF0CD830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52197" y="1276684"/>
                <a:ext cx="405715" cy="553998"/>
              </a:xfrm>
              <a:prstGeom prst="rect">
                <a:avLst/>
              </a:prstGeom>
              <a:blipFill>
                <a:blip r:embed="rId11"/>
                <a:stretch>
                  <a:fillRect l="-9091" r="-33333" b="-11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7" name="직선 화살표 연결선 2206">
            <a:extLst>
              <a:ext uri="{FF2B5EF4-FFF2-40B4-BE49-F238E27FC236}">
                <a16:creationId xmlns:a16="http://schemas.microsoft.com/office/drawing/2014/main" id="{E7872AA2-4E11-1D77-E942-5FA1AFE6E5A3}"/>
              </a:ext>
            </a:extLst>
          </p:cNvPr>
          <p:cNvCxnSpPr>
            <a:cxnSpLocks/>
          </p:cNvCxnSpPr>
          <p:nvPr/>
        </p:nvCxnSpPr>
        <p:spPr>
          <a:xfrm>
            <a:off x="7582910" y="1585885"/>
            <a:ext cx="249423" cy="0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1" name="직선 화살표 연결선 2210">
            <a:extLst>
              <a:ext uri="{FF2B5EF4-FFF2-40B4-BE49-F238E27FC236}">
                <a16:creationId xmlns:a16="http://schemas.microsoft.com/office/drawing/2014/main" id="{B5C4C3F7-C8A3-2FD3-1691-CA37ED8D0BB0}"/>
              </a:ext>
            </a:extLst>
          </p:cNvPr>
          <p:cNvCxnSpPr>
            <a:cxnSpLocks/>
          </p:cNvCxnSpPr>
          <p:nvPr/>
        </p:nvCxnSpPr>
        <p:spPr>
          <a:xfrm>
            <a:off x="7582910" y="1009813"/>
            <a:ext cx="249423" cy="0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12" name="TextBox 2211">
                <a:extLst>
                  <a:ext uri="{FF2B5EF4-FFF2-40B4-BE49-F238E27FC236}">
                    <a16:creationId xmlns:a16="http://schemas.microsoft.com/office/drawing/2014/main" id="{40760FEB-0526-A912-8A3F-32F0AC87A5A5}"/>
                  </a:ext>
                </a:extLst>
              </p:cNvPr>
              <p:cNvSpPr txBox="1"/>
              <p:nvPr/>
            </p:nvSpPr>
            <p:spPr>
              <a:xfrm flipH="1">
                <a:off x="7823413" y="572596"/>
                <a:ext cx="4057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000" dirty="0">
                  <a:solidFill>
                    <a:srgbClr val="812CF0"/>
                  </a:solidFill>
                </a:endParaRPr>
              </a:p>
            </p:txBody>
          </p:sp>
        </mc:Choice>
        <mc:Fallback xmlns="">
          <p:sp>
            <p:nvSpPr>
              <p:cNvPr id="2212" name="TextBox 2211">
                <a:extLst>
                  <a:ext uri="{FF2B5EF4-FFF2-40B4-BE49-F238E27FC236}">
                    <a16:creationId xmlns:a16="http://schemas.microsoft.com/office/drawing/2014/main" id="{40760FEB-0526-A912-8A3F-32F0AC87A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23413" y="572596"/>
                <a:ext cx="405715" cy="553998"/>
              </a:xfrm>
              <a:prstGeom prst="rect">
                <a:avLst/>
              </a:prstGeom>
              <a:blipFill>
                <a:blip r:embed="rId10"/>
                <a:stretch>
                  <a:fillRect l="-9091" r="-33333" b="-11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3" name="TextBox 2212">
                <a:extLst>
                  <a:ext uri="{FF2B5EF4-FFF2-40B4-BE49-F238E27FC236}">
                    <a16:creationId xmlns:a16="http://schemas.microsoft.com/office/drawing/2014/main" id="{C76C32BE-4C1D-96C3-8D15-CF529F389213}"/>
                  </a:ext>
                </a:extLst>
              </p:cNvPr>
              <p:cNvSpPr txBox="1"/>
              <p:nvPr/>
            </p:nvSpPr>
            <p:spPr>
              <a:xfrm flipH="1">
                <a:off x="7823413" y="1276684"/>
                <a:ext cx="4057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000" dirty="0">
                  <a:solidFill>
                    <a:srgbClr val="812CF0"/>
                  </a:solidFill>
                </a:endParaRPr>
              </a:p>
            </p:txBody>
          </p:sp>
        </mc:Choice>
        <mc:Fallback xmlns="">
          <p:sp>
            <p:nvSpPr>
              <p:cNvPr id="2213" name="TextBox 2212">
                <a:extLst>
                  <a:ext uri="{FF2B5EF4-FFF2-40B4-BE49-F238E27FC236}">
                    <a16:creationId xmlns:a16="http://schemas.microsoft.com/office/drawing/2014/main" id="{C76C32BE-4C1D-96C3-8D15-CF529F389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23413" y="1276684"/>
                <a:ext cx="405715" cy="553998"/>
              </a:xfrm>
              <a:prstGeom prst="rect">
                <a:avLst/>
              </a:prstGeom>
              <a:blipFill>
                <a:blip r:embed="rId11"/>
                <a:stretch>
                  <a:fillRect l="-9091" r="-33333" b="-11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4" name="TextBox 2213">
                <a:extLst>
                  <a:ext uri="{FF2B5EF4-FFF2-40B4-BE49-F238E27FC236}">
                    <a16:creationId xmlns:a16="http://schemas.microsoft.com/office/drawing/2014/main" id="{3733E3F0-B816-9329-64DA-7860FAE19695}"/>
                  </a:ext>
                </a:extLst>
              </p:cNvPr>
              <p:cNvSpPr txBox="1"/>
              <p:nvPr/>
            </p:nvSpPr>
            <p:spPr>
              <a:xfrm flipH="1">
                <a:off x="9716221" y="638356"/>
                <a:ext cx="4057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000" dirty="0">
                  <a:solidFill>
                    <a:srgbClr val="812CF0"/>
                  </a:solidFill>
                </a:endParaRPr>
              </a:p>
            </p:txBody>
          </p:sp>
        </mc:Choice>
        <mc:Fallback xmlns="">
          <p:sp>
            <p:nvSpPr>
              <p:cNvPr id="2214" name="TextBox 2213">
                <a:extLst>
                  <a:ext uri="{FF2B5EF4-FFF2-40B4-BE49-F238E27FC236}">
                    <a16:creationId xmlns:a16="http://schemas.microsoft.com/office/drawing/2014/main" id="{3733E3F0-B816-9329-64DA-7860FAE19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16221" y="638356"/>
                <a:ext cx="405715" cy="553998"/>
              </a:xfrm>
              <a:prstGeom prst="rect">
                <a:avLst/>
              </a:prstGeom>
              <a:blipFill>
                <a:blip r:embed="rId12"/>
                <a:stretch>
                  <a:fillRect r="-62500" b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5" name="TextBox 2214">
                <a:extLst>
                  <a:ext uri="{FF2B5EF4-FFF2-40B4-BE49-F238E27FC236}">
                    <a16:creationId xmlns:a16="http://schemas.microsoft.com/office/drawing/2014/main" id="{14DEF19A-65F1-B21D-7F8F-ADF94947D28B}"/>
                  </a:ext>
                </a:extLst>
              </p:cNvPr>
              <p:cNvSpPr txBox="1"/>
              <p:nvPr/>
            </p:nvSpPr>
            <p:spPr>
              <a:xfrm flipH="1">
                <a:off x="9716221" y="1330350"/>
                <a:ext cx="4057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ko-KR" sz="3000" i="1">
                              <a:solidFill>
                                <a:srgbClr val="812C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000" dirty="0">
                  <a:solidFill>
                    <a:srgbClr val="812CF0"/>
                  </a:solidFill>
                </a:endParaRPr>
              </a:p>
            </p:txBody>
          </p:sp>
        </mc:Choice>
        <mc:Fallback xmlns="">
          <p:sp>
            <p:nvSpPr>
              <p:cNvPr id="2215" name="TextBox 2214">
                <a:extLst>
                  <a:ext uri="{FF2B5EF4-FFF2-40B4-BE49-F238E27FC236}">
                    <a16:creationId xmlns:a16="http://schemas.microsoft.com/office/drawing/2014/main" id="{14DEF19A-65F1-B21D-7F8F-ADF94947D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16221" y="1330350"/>
                <a:ext cx="405715" cy="553998"/>
              </a:xfrm>
              <a:prstGeom prst="rect">
                <a:avLst/>
              </a:prstGeom>
              <a:blipFill>
                <a:blip r:embed="rId13"/>
                <a:stretch>
                  <a:fillRect r="-65625" b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6" name="직사각형 2215">
            <a:extLst>
              <a:ext uri="{FF2B5EF4-FFF2-40B4-BE49-F238E27FC236}">
                <a16:creationId xmlns:a16="http://schemas.microsoft.com/office/drawing/2014/main" id="{E5033B0C-F8D8-236F-3D03-97BB6FC8A0CB}"/>
              </a:ext>
            </a:extLst>
          </p:cNvPr>
          <p:cNvSpPr/>
          <p:nvPr/>
        </p:nvSpPr>
        <p:spPr>
          <a:xfrm>
            <a:off x="11557606" y="7014093"/>
            <a:ext cx="13451218" cy="66189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221" name="그룹 2220">
            <a:extLst>
              <a:ext uri="{FF2B5EF4-FFF2-40B4-BE49-F238E27FC236}">
                <a16:creationId xmlns:a16="http://schemas.microsoft.com/office/drawing/2014/main" id="{1E31183D-1A7A-EABD-902A-82DA71057C3F}"/>
              </a:ext>
            </a:extLst>
          </p:cNvPr>
          <p:cNvGrpSpPr/>
          <p:nvPr/>
        </p:nvGrpSpPr>
        <p:grpSpPr>
          <a:xfrm>
            <a:off x="15804520" y="7158969"/>
            <a:ext cx="528176" cy="379233"/>
            <a:chOff x="5336088" y="8746284"/>
            <a:chExt cx="915275" cy="657172"/>
          </a:xfrm>
        </p:grpSpPr>
        <p:sp>
          <p:nvSpPr>
            <p:cNvPr id="2222" name="모서리가 둥근 직사각형 2221">
              <a:extLst>
                <a:ext uri="{FF2B5EF4-FFF2-40B4-BE49-F238E27FC236}">
                  <a16:creationId xmlns:a16="http://schemas.microsoft.com/office/drawing/2014/main" id="{74511BA7-94EF-8D14-7F30-A9E7B5F03EE9}"/>
                </a:ext>
              </a:extLst>
            </p:cNvPr>
            <p:cNvSpPr/>
            <p:nvPr/>
          </p:nvSpPr>
          <p:spPr>
            <a:xfrm>
              <a:off x="5336088" y="8746284"/>
              <a:ext cx="915275" cy="657172"/>
            </a:xfrm>
            <a:prstGeom prst="roundRect">
              <a:avLst>
                <a:gd name="adj" fmla="val 5772"/>
              </a:avLst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23" name="삼각형 2222">
              <a:extLst>
                <a:ext uri="{FF2B5EF4-FFF2-40B4-BE49-F238E27FC236}">
                  <a16:creationId xmlns:a16="http://schemas.microsoft.com/office/drawing/2014/main" id="{1F63C4CB-AF77-6863-578B-4B5197DC399D}"/>
                </a:ext>
              </a:extLst>
            </p:cNvPr>
            <p:cNvSpPr/>
            <p:nvPr/>
          </p:nvSpPr>
          <p:spPr>
            <a:xfrm>
              <a:off x="5389973" y="9021003"/>
              <a:ext cx="446647" cy="293014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24" name="삼각형 2223">
              <a:extLst>
                <a:ext uri="{FF2B5EF4-FFF2-40B4-BE49-F238E27FC236}">
                  <a16:creationId xmlns:a16="http://schemas.microsoft.com/office/drawing/2014/main" id="{2AEB8A16-E139-D30C-DD89-D38D35C029F9}"/>
                </a:ext>
              </a:extLst>
            </p:cNvPr>
            <p:cNvSpPr/>
            <p:nvPr/>
          </p:nvSpPr>
          <p:spPr>
            <a:xfrm>
              <a:off x="5579443" y="8954179"/>
              <a:ext cx="579528" cy="359838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25" name="타원 2224">
              <a:extLst>
                <a:ext uri="{FF2B5EF4-FFF2-40B4-BE49-F238E27FC236}">
                  <a16:creationId xmlns:a16="http://schemas.microsoft.com/office/drawing/2014/main" id="{88C17EA2-936F-554B-9FBE-4A715B1FBC1F}"/>
                </a:ext>
              </a:extLst>
            </p:cNvPr>
            <p:cNvSpPr/>
            <p:nvPr/>
          </p:nvSpPr>
          <p:spPr>
            <a:xfrm>
              <a:off x="5424157" y="8838854"/>
              <a:ext cx="185419" cy="185419"/>
            </a:xfrm>
            <a:prstGeom prst="ellips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226" name="TextBox 2225">
            <a:extLst>
              <a:ext uri="{FF2B5EF4-FFF2-40B4-BE49-F238E27FC236}">
                <a16:creationId xmlns:a16="http://schemas.microsoft.com/office/drawing/2014/main" id="{59404F99-944F-8075-CF4C-481DE857ADA6}"/>
              </a:ext>
            </a:extLst>
          </p:cNvPr>
          <p:cNvSpPr txBox="1"/>
          <p:nvPr/>
        </p:nvSpPr>
        <p:spPr>
          <a:xfrm>
            <a:off x="16327419" y="7035725"/>
            <a:ext cx="1390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Image-typed</a:t>
            </a:r>
          </a:p>
          <a:p>
            <a:pPr algn="ctr"/>
            <a:r>
              <a:rPr kumimoji="1"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endParaRPr kumimoji="1"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27" name="그룹 2226">
            <a:extLst>
              <a:ext uri="{FF2B5EF4-FFF2-40B4-BE49-F238E27FC236}">
                <a16:creationId xmlns:a16="http://schemas.microsoft.com/office/drawing/2014/main" id="{5DF97DD0-2DF4-F25F-9521-3112FB6F6FBE}"/>
              </a:ext>
            </a:extLst>
          </p:cNvPr>
          <p:cNvGrpSpPr/>
          <p:nvPr/>
        </p:nvGrpSpPr>
        <p:grpSpPr>
          <a:xfrm>
            <a:off x="11666266" y="7126969"/>
            <a:ext cx="331579" cy="416261"/>
            <a:chOff x="1362075" y="-518320"/>
            <a:chExt cx="487373" cy="611844"/>
          </a:xfrm>
        </p:grpSpPr>
        <p:sp>
          <p:nvSpPr>
            <p:cNvPr id="2228" name="모서리가 둥근 직사각형 2227">
              <a:extLst>
                <a:ext uri="{FF2B5EF4-FFF2-40B4-BE49-F238E27FC236}">
                  <a16:creationId xmlns:a16="http://schemas.microsoft.com/office/drawing/2014/main" id="{C0D83BDF-6950-ADD2-A38A-7B5E90BAE8C7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B9D3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231" name="직선 연결선[R] 2230">
              <a:extLst>
                <a:ext uri="{FF2B5EF4-FFF2-40B4-BE49-F238E27FC236}">
                  <a16:creationId xmlns:a16="http://schemas.microsoft.com/office/drawing/2014/main" id="{36A6B8A9-162B-2492-6ED8-D3E5DE394AD7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2" name="직선 연결선[R] 2231">
              <a:extLst>
                <a:ext uri="{FF2B5EF4-FFF2-40B4-BE49-F238E27FC236}">
                  <a16:creationId xmlns:a16="http://schemas.microsoft.com/office/drawing/2014/main" id="{3C413C5D-1632-7AE5-20CD-FDA4BA11A11F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3" name="직선 연결선[R] 2232">
              <a:extLst>
                <a:ext uri="{FF2B5EF4-FFF2-40B4-BE49-F238E27FC236}">
                  <a16:creationId xmlns:a16="http://schemas.microsoft.com/office/drawing/2014/main" id="{83FB3B17-4436-C43A-BC83-A01C2EA8B36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4" name="TextBox 2233">
            <a:extLst>
              <a:ext uri="{FF2B5EF4-FFF2-40B4-BE49-F238E27FC236}">
                <a16:creationId xmlns:a16="http://schemas.microsoft.com/office/drawing/2014/main" id="{761F58E4-AF52-20E8-270D-D52ED49AD090}"/>
              </a:ext>
            </a:extLst>
          </p:cNvPr>
          <p:cNvSpPr txBox="1"/>
          <p:nvPr/>
        </p:nvSpPr>
        <p:spPr>
          <a:xfrm>
            <a:off x="12092209" y="7035725"/>
            <a:ext cx="1192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Text-typed</a:t>
            </a:r>
          </a:p>
          <a:p>
            <a:pPr algn="ctr"/>
            <a:r>
              <a:rPr kumimoji="1"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endParaRPr kumimoji="1"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35" name="그룹 2234">
            <a:extLst>
              <a:ext uri="{FF2B5EF4-FFF2-40B4-BE49-F238E27FC236}">
                <a16:creationId xmlns:a16="http://schemas.microsoft.com/office/drawing/2014/main" id="{085E0D3D-A941-DD11-7D55-9A999E4B6366}"/>
              </a:ext>
            </a:extLst>
          </p:cNvPr>
          <p:cNvGrpSpPr/>
          <p:nvPr/>
        </p:nvGrpSpPr>
        <p:grpSpPr>
          <a:xfrm>
            <a:off x="13592847" y="7169330"/>
            <a:ext cx="485223" cy="333496"/>
            <a:chOff x="5393974" y="4966800"/>
            <a:chExt cx="651294" cy="447637"/>
          </a:xfrm>
        </p:grpSpPr>
        <p:sp>
          <p:nvSpPr>
            <p:cNvPr id="2236" name="양쪽 모서리가 둥근 사각형 2235">
              <a:extLst>
                <a:ext uri="{FF2B5EF4-FFF2-40B4-BE49-F238E27FC236}">
                  <a16:creationId xmlns:a16="http://schemas.microsoft.com/office/drawing/2014/main" id="{F4A9A6AD-8AA8-1CA5-1C11-8DABAC4ACAB4}"/>
                </a:ext>
              </a:extLst>
            </p:cNvPr>
            <p:cNvSpPr/>
            <p:nvPr/>
          </p:nvSpPr>
          <p:spPr>
            <a:xfrm>
              <a:off x="5393974" y="4966800"/>
              <a:ext cx="651294" cy="447637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37" name="직사각형 2236">
              <a:extLst>
                <a:ext uri="{FF2B5EF4-FFF2-40B4-BE49-F238E27FC236}">
                  <a16:creationId xmlns:a16="http://schemas.microsoft.com/office/drawing/2014/main" id="{3A4F43E3-4881-D96C-12F1-6B3E0FAA86B5}"/>
                </a:ext>
              </a:extLst>
            </p:cNvPr>
            <p:cNvSpPr/>
            <p:nvPr/>
          </p:nvSpPr>
          <p:spPr>
            <a:xfrm>
              <a:off x="5434702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38" name="직사각형 2237">
              <a:extLst>
                <a:ext uri="{FF2B5EF4-FFF2-40B4-BE49-F238E27FC236}">
                  <a16:creationId xmlns:a16="http://schemas.microsoft.com/office/drawing/2014/main" id="{662DFA79-6129-D9CB-5918-2CAF0B3A5D1B}"/>
                </a:ext>
              </a:extLst>
            </p:cNvPr>
            <p:cNvSpPr/>
            <p:nvPr/>
          </p:nvSpPr>
          <p:spPr>
            <a:xfrm>
              <a:off x="5631978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39" name="직사각형 2238">
              <a:extLst>
                <a:ext uri="{FF2B5EF4-FFF2-40B4-BE49-F238E27FC236}">
                  <a16:creationId xmlns:a16="http://schemas.microsoft.com/office/drawing/2014/main" id="{FB9942D6-33CF-D677-E426-59B48C49E65F}"/>
                </a:ext>
              </a:extLst>
            </p:cNvPr>
            <p:cNvSpPr/>
            <p:nvPr/>
          </p:nvSpPr>
          <p:spPr>
            <a:xfrm>
              <a:off x="5831870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40" name="직사각형 2239">
              <a:extLst>
                <a:ext uri="{FF2B5EF4-FFF2-40B4-BE49-F238E27FC236}">
                  <a16:creationId xmlns:a16="http://schemas.microsoft.com/office/drawing/2014/main" id="{516CA541-FCFB-E544-A13A-230568159C55}"/>
                </a:ext>
              </a:extLst>
            </p:cNvPr>
            <p:cNvSpPr/>
            <p:nvPr/>
          </p:nvSpPr>
          <p:spPr>
            <a:xfrm>
              <a:off x="5434702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41" name="직사각형 2240">
              <a:extLst>
                <a:ext uri="{FF2B5EF4-FFF2-40B4-BE49-F238E27FC236}">
                  <a16:creationId xmlns:a16="http://schemas.microsoft.com/office/drawing/2014/main" id="{E4CB34F9-FC9D-B06B-E38D-C069E60CF531}"/>
                </a:ext>
              </a:extLst>
            </p:cNvPr>
            <p:cNvSpPr/>
            <p:nvPr/>
          </p:nvSpPr>
          <p:spPr>
            <a:xfrm>
              <a:off x="5631978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42" name="직사각형 2241">
              <a:extLst>
                <a:ext uri="{FF2B5EF4-FFF2-40B4-BE49-F238E27FC236}">
                  <a16:creationId xmlns:a16="http://schemas.microsoft.com/office/drawing/2014/main" id="{94D34A99-9B69-EEC8-AE95-6CA076AB57F9}"/>
                </a:ext>
              </a:extLst>
            </p:cNvPr>
            <p:cNvSpPr/>
            <p:nvPr/>
          </p:nvSpPr>
          <p:spPr>
            <a:xfrm>
              <a:off x="5831870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243" name="TextBox 2242">
            <a:extLst>
              <a:ext uri="{FF2B5EF4-FFF2-40B4-BE49-F238E27FC236}">
                <a16:creationId xmlns:a16="http://schemas.microsoft.com/office/drawing/2014/main" id="{05A93F54-2225-0007-25C0-F117AEE983E9}"/>
              </a:ext>
            </a:extLst>
          </p:cNvPr>
          <p:cNvSpPr txBox="1"/>
          <p:nvPr/>
        </p:nvSpPr>
        <p:spPr>
          <a:xfrm>
            <a:off x="14027697" y="7035725"/>
            <a:ext cx="1311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Table-typed</a:t>
            </a:r>
          </a:p>
          <a:p>
            <a:pPr algn="ctr"/>
            <a:r>
              <a:rPr kumimoji="1"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endParaRPr kumimoji="1"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62" name="직선 화살표 연결선 2261">
            <a:extLst>
              <a:ext uri="{FF2B5EF4-FFF2-40B4-BE49-F238E27FC236}">
                <a16:creationId xmlns:a16="http://schemas.microsoft.com/office/drawing/2014/main" id="{243DA574-C4B4-FCA9-CE53-3A7A073BFB84}"/>
              </a:ext>
            </a:extLst>
          </p:cNvPr>
          <p:cNvCxnSpPr>
            <a:cxnSpLocks/>
          </p:cNvCxnSpPr>
          <p:nvPr/>
        </p:nvCxnSpPr>
        <p:spPr>
          <a:xfrm>
            <a:off x="3547777" y="4393245"/>
            <a:ext cx="0" cy="900864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4" name="직선 화살표 연결선 2263">
            <a:extLst>
              <a:ext uri="{FF2B5EF4-FFF2-40B4-BE49-F238E27FC236}">
                <a16:creationId xmlns:a16="http://schemas.microsoft.com/office/drawing/2014/main" id="{E18C6BD1-EB4A-A180-2C1E-689A7531AF49}"/>
              </a:ext>
            </a:extLst>
          </p:cNvPr>
          <p:cNvCxnSpPr>
            <a:cxnSpLocks/>
            <a:endCxn id="820" idx="1"/>
          </p:cNvCxnSpPr>
          <p:nvPr/>
        </p:nvCxnSpPr>
        <p:spPr>
          <a:xfrm>
            <a:off x="2264718" y="6142824"/>
            <a:ext cx="439649" cy="1794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9" name="직선 연결선[R] 2268">
            <a:extLst>
              <a:ext uri="{FF2B5EF4-FFF2-40B4-BE49-F238E27FC236}">
                <a16:creationId xmlns:a16="http://schemas.microsoft.com/office/drawing/2014/main" id="{94892F9A-F876-3EB5-447B-96E80FF4CD67}"/>
              </a:ext>
            </a:extLst>
          </p:cNvPr>
          <p:cNvCxnSpPr>
            <a:cxnSpLocks/>
          </p:cNvCxnSpPr>
          <p:nvPr/>
        </p:nvCxnSpPr>
        <p:spPr>
          <a:xfrm>
            <a:off x="3535288" y="4386370"/>
            <a:ext cx="1191048" cy="0"/>
          </a:xfrm>
          <a:prstGeom prst="line">
            <a:avLst/>
          </a:prstGeom>
          <a:ln w="28575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2" name="직선 화살표 연결선 2271">
            <a:extLst>
              <a:ext uri="{FF2B5EF4-FFF2-40B4-BE49-F238E27FC236}">
                <a16:creationId xmlns:a16="http://schemas.microsoft.com/office/drawing/2014/main" id="{81AF55D7-4EF3-6461-BFA6-AE68B71099C1}"/>
              </a:ext>
            </a:extLst>
          </p:cNvPr>
          <p:cNvCxnSpPr>
            <a:cxnSpLocks/>
            <a:stCxn id="820" idx="3"/>
          </p:cNvCxnSpPr>
          <p:nvPr/>
        </p:nvCxnSpPr>
        <p:spPr>
          <a:xfrm>
            <a:off x="4458688" y="6144618"/>
            <a:ext cx="267648" cy="0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7" name="직선 화살표 연결선 2276">
            <a:extLst>
              <a:ext uri="{FF2B5EF4-FFF2-40B4-BE49-F238E27FC236}">
                <a16:creationId xmlns:a16="http://schemas.microsoft.com/office/drawing/2014/main" id="{79E2F641-AD32-2227-8EF7-7D9828966661}"/>
              </a:ext>
            </a:extLst>
          </p:cNvPr>
          <p:cNvCxnSpPr>
            <a:cxnSpLocks/>
          </p:cNvCxnSpPr>
          <p:nvPr/>
        </p:nvCxnSpPr>
        <p:spPr>
          <a:xfrm>
            <a:off x="10925631" y="3931319"/>
            <a:ext cx="861284" cy="0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0" name="직선 화살표 연결선 2279">
            <a:extLst>
              <a:ext uri="{FF2B5EF4-FFF2-40B4-BE49-F238E27FC236}">
                <a16:creationId xmlns:a16="http://schemas.microsoft.com/office/drawing/2014/main" id="{4DD37992-F1A9-7F38-25DB-C637BA811473}"/>
              </a:ext>
            </a:extLst>
          </p:cNvPr>
          <p:cNvCxnSpPr>
            <a:cxnSpLocks/>
          </p:cNvCxnSpPr>
          <p:nvPr/>
        </p:nvCxnSpPr>
        <p:spPr>
          <a:xfrm>
            <a:off x="10926117" y="3468255"/>
            <a:ext cx="865247" cy="0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1" name="직선 연결선[R] 2280">
            <a:extLst>
              <a:ext uri="{FF2B5EF4-FFF2-40B4-BE49-F238E27FC236}">
                <a16:creationId xmlns:a16="http://schemas.microsoft.com/office/drawing/2014/main" id="{C3BBF731-2FE5-0BC1-58F8-B0322BCA6E1A}"/>
              </a:ext>
            </a:extLst>
          </p:cNvPr>
          <p:cNvCxnSpPr>
            <a:cxnSpLocks/>
          </p:cNvCxnSpPr>
          <p:nvPr/>
        </p:nvCxnSpPr>
        <p:spPr>
          <a:xfrm>
            <a:off x="10197345" y="6235796"/>
            <a:ext cx="728286" cy="0"/>
          </a:xfrm>
          <a:prstGeom prst="line">
            <a:avLst/>
          </a:prstGeom>
          <a:ln w="28575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4" name="직선 연결선[R] 2283">
            <a:extLst>
              <a:ext uri="{FF2B5EF4-FFF2-40B4-BE49-F238E27FC236}">
                <a16:creationId xmlns:a16="http://schemas.microsoft.com/office/drawing/2014/main" id="{7697A8DE-18B7-89FE-0F4C-D09B85138093}"/>
              </a:ext>
            </a:extLst>
          </p:cNvPr>
          <p:cNvCxnSpPr>
            <a:cxnSpLocks/>
          </p:cNvCxnSpPr>
          <p:nvPr/>
        </p:nvCxnSpPr>
        <p:spPr>
          <a:xfrm flipV="1">
            <a:off x="10939866" y="3919886"/>
            <a:ext cx="0" cy="2340997"/>
          </a:xfrm>
          <a:prstGeom prst="line">
            <a:avLst/>
          </a:prstGeom>
          <a:ln w="28575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8" name="직선 연결선[R] 2287">
            <a:extLst>
              <a:ext uri="{FF2B5EF4-FFF2-40B4-BE49-F238E27FC236}">
                <a16:creationId xmlns:a16="http://schemas.microsoft.com/office/drawing/2014/main" id="{A264ABC2-55AF-692A-5321-BE07646B8C36}"/>
              </a:ext>
            </a:extLst>
          </p:cNvPr>
          <p:cNvCxnSpPr>
            <a:cxnSpLocks/>
          </p:cNvCxnSpPr>
          <p:nvPr/>
        </p:nvCxnSpPr>
        <p:spPr>
          <a:xfrm flipV="1">
            <a:off x="10939866" y="2777631"/>
            <a:ext cx="0" cy="680591"/>
          </a:xfrm>
          <a:prstGeom prst="line">
            <a:avLst/>
          </a:prstGeom>
          <a:ln w="28575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4" name="직선 화살표 연결선 2293">
            <a:extLst>
              <a:ext uri="{FF2B5EF4-FFF2-40B4-BE49-F238E27FC236}">
                <a16:creationId xmlns:a16="http://schemas.microsoft.com/office/drawing/2014/main" id="{29951B95-5D4A-0CBD-A58C-A13D80F98319}"/>
              </a:ext>
            </a:extLst>
          </p:cNvPr>
          <p:cNvCxnSpPr>
            <a:cxnSpLocks/>
          </p:cNvCxnSpPr>
          <p:nvPr/>
        </p:nvCxnSpPr>
        <p:spPr>
          <a:xfrm>
            <a:off x="13478828" y="3661130"/>
            <a:ext cx="236097" cy="0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7" name="직선 화살표 연결선 2296">
            <a:extLst>
              <a:ext uri="{FF2B5EF4-FFF2-40B4-BE49-F238E27FC236}">
                <a16:creationId xmlns:a16="http://schemas.microsoft.com/office/drawing/2014/main" id="{D2FB13B5-CF02-0D49-D534-E6F2D3BB6BFB}"/>
              </a:ext>
            </a:extLst>
          </p:cNvPr>
          <p:cNvCxnSpPr>
            <a:cxnSpLocks/>
          </p:cNvCxnSpPr>
          <p:nvPr/>
        </p:nvCxnSpPr>
        <p:spPr>
          <a:xfrm>
            <a:off x="17765820" y="3744111"/>
            <a:ext cx="236097" cy="0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8" name="직선 화살표 연결선 2297">
            <a:extLst>
              <a:ext uri="{FF2B5EF4-FFF2-40B4-BE49-F238E27FC236}">
                <a16:creationId xmlns:a16="http://schemas.microsoft.com/office/drawing/2014/main" id="{7588E7B2-BCD3-5BF6-D7C5-1C47672C75C9}"/>
              </a:ext>
            </a:extLst>
          </p:cNvPr>
          <p:cNvCxnSpPr>
            <a:cxnSpLocks/>
          </p:cNvCxnSpPr>
          <p:nvPr/>
        </p:nvCxnSpPr>
        <p:spPr>
          <a:xfrm>
            <a:off x="20342766" y="3744111"/>
            <a:ext cx="184421" cy="0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0" name="직선 화살표 연결선 2299">
            <a:extLst>
              <a:ext uri="{FF2B5EF4-FFF2-40B4-BE49-F238E27FC236}">
                <a16:creationId xmlns:a16="http://schemas.microsoft.com/office/drawing/2014/main" id="{38FC3F40-9F03-0AB9-B93F-A325F90C3711}"/>
              </a:ext>
            </a:extLst>
          </p:cNvPr>
          <p:cNvCxnSpPr>
            <a:cxnSpLocks/>
          </p:cNvCxnSpPr>
          <p:nvPr/>
        </p:nvCxnSpPr>
        <p:spPr>
          <a:xfrm>
            <a:off x="22213130" y="3744111"/>
            <a:ext cx="184421" cy="0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1" name="직선 화살표 연결선 2300">
            <a:extLst>
              <a:ext uri="{FF2B5EF4-FFF2-40B4-BE49-F238E27FC236}">
                <a16:creationId xmlns:a16="http://schemas.microsoft.com/office/drawing/2014/main" id="{AFA9D215-B73E-8D37-3B7F-CF47145C4166}"/>
              </a:ext>
            </a:extLst>
          </p:cNvPr>
          <p:cNvCxnSpPr>
            <a:cxnSpLocks/>
          </p:cNvCxnSpPr>
          <p:nvPr/>
        </p:nvCxnSpPr>
        <p:spPr>
          <a:xfrm>
            <a:off x="24772262" y="3705688"/>
            <a:ext cx="599711" cy="0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4" name="직선 화살표 연결선 2303">
            <a:extLst>
              <a:ext uri="{FF2B5EF4-FFF2-40B4-BE49-F238E27FC236}">
                <a16:creationId xmlns:a16="http://schemas.microsoft.com/office/drawing/2014/main" id="{F44D494F-A47E-4AFA-4535-FA01BEFEA5BE}"/>
              </a:ext>
            </a:extLst>
          </p:cNvPr>
          <p:cNvCxnSpPr>
            <a:cxnSpLocks/>
          </p:cNvCxnSpPr>
          <p:nvPr/>
        </p:nvCxnSpPr>
        <p:spPr>
          <a:xfrm>
            <a:off x="21528487" y="730420"/>
            <a:ext cx="0" cy="2166835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6" name="직선 화살표 연결선 2305">
            <a:extLst>
              <a:ext uri="{FF2B5EF4-FFF2-40B4-BE49-F238E27FC236}">
                <a16:creationId xmlns:a16="http://schemas.microsoft.com/office/drawing/2014/main" id="{E870143B-CEE9-9BC4-13D6-050CDE073CB3}"/>
              </a:ext>
            </a:extLst>
          </p:cNvPr>
          <p:cNvCxnSpPr>
            <a:cxnSpLocks/>
          </p:cNvCxnSpPr>
          <p:nvPr/>
        </p:nvCxnSpPr>
        <p:spPr>
          <a:xfrm>
            <a:off x="21223687" y="850948"/>
            <a:ext cx="0" cy="2046307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9" name="직선 연결선[R] 2308">
            <a:extLst>
              <a:ext uri="{FF2B5EF4-FFF2-40B4-BE49-F238E27FC236}">
                <a16:creationId xmlns:a16="http://schemas.microsoft.com/office/drawing/2014/main" id="{FE3E2731-DBD5-5B9E-CA93-B2C998F62A84}"/>
              </a:ext>
            </a:extLst>
          </p:cNvPr>
          <p:cNvCxnSpPr>
            <a:cxnSpLocks/>
          </p:cNvCxnSpPr>
          <p:nvPr/>
        </p:nvCxnSpPr>
        <p:spPr>
          <a:xfrm>
            <a:off x="10374247" y="730418"/>
            <a:ext cx="11149444" cy="0"/>
          </a:xfrm>
          <a:prstGeom prst="line">
            <a:avLst/>
          </a:prstGeom>
          <a:ln w="28575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3" name="직선 연결선[R] 2312">
            <a:extLst>
              <a:ext uri="{FF2B5EF4-FFF2-40B4-BE49-F238E27FC236}">
                <a16:creationId xmlns:a16="http://schemas.microsoft.com/office/drawing/2014/main" id="{10810306-B8FF-3613-C800-60C4DEDABE6A}"/>
              </a:ext>
            </a:extLst>
          </p:cNvPr>
          <p:cNvCxnSpPr>
            <a:cxnSpLocks/>
          </p:cNvCxnSpPr>
          <p:nvPr/>
        </p:nvCxnSpPr>
        <p:spPr>
          <a:xfrm>
            <a:off x="10357773" y="1702483"/>
            <a:ext cx="2278495" cy="0"/>
          </a:xfrm>
          <a:prstGeom prst="line">
            <a:avLst/>
          </a:prstGeom>
          <a:ln w="28575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5" name="직선 연결선[R] 2314">
            <a:extLst>
              <a:ext uri="{FF2B5EF4-FFF2-40B4-BE49-F238E27FC236}">
                <a16:creationId xmlns:a16="http://schemas.microsoft.com/office/drawing/2014/main" id="{7B1E84EE-8CAC-D542-8655-E9554217BA53}"/>
              </a:ext>
            </a:extLst>
          </p:cNvPr>
          <p:cNvCxnSpPr>
            <a:cxnSpLocks/>
          </p:cNvCxnSpPr>
          <p:nvPr/>
        </p:nvCxnSpPr>
        <p:spPr>
          <a:xfrm>
            <a:off x="12636268" y="856435"/>
            <a:ext cx="8590863" cy="0"/>
          </a:xfrm>
          <a:prstGeom prst="line">
            <a:avLst/>
          </a:prstGeom>
          <a:ln w="28575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8" name="직선 연결선[R] 2317">
            <a:extLst>
              <a:ext uri="{FF2B5EF4-FFF2-40B4-BE49-F238E27FC236}">
                <a16:creationId xmlns:a16="http://schemas.microsoft.com/office/drawing/2014/main" id="{9692FA61-64F0-309B-2C58-A709C2D6EBC1}"/>
              </a:ext>
            </a:extLst>
          </p:cNvPr>
          <p:cNvCxnSpPr>
            <a:cxnSpLocks/>
          </p:cNvCxnSpPr>
          <p:nvPr/>
        </p:nvCxnSpPr>
        <p:spPr>
          <a:xfrm flipV="1">
            <a:off x="12636266" y="850948"/>
            <a:ext cx="0" cy="844469"/>
          </a:xfrm>
          <a:prstGeom prst="line">
            <a:avLst/>
          </a:prstGeom>
          <a:ln w="28575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2" name="직선 화살표 연결선 2321">
            <a:extLst>
              <a:ext uri="{FF2B5EF4-FFF2-40B4-BE49-F238E27FC236}">
                <a16:creationId xmlns:a16="http://schemas.microsoft.com/office/drawing/2014/main" id="{9A4157E5-8DE3-936C-6826-7E1FCBFA3104}"/>
              </a:ext>
            </a:extLst>
          </p:cNvPr>
          <p:cNvCxnSpPr>
            <a:cxnSpLocks/>
          </p:cNvCxnSpPr>
          <p:nvPr/>
        </p:nvCxnSpPr>
        <p:spPr>
          <a:xfrm flipV="1">
            <a:off x="16992880" y="4536019"/>
            <a:ext cx="0" cy="2251549"/>
          </a:xfrm>
          <a:prstGeom prst="straightConnector1">
            <a:avLst/>
          </a:prstGeom>
          <a:ln w="28575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6" name="직선 연결선[R] 2325">
            <a:extLst>
              <a:ext uri="{FF2B5EF4-FFF2-40B4-BE49-F238E27FC236}">
                <a16:creationId xmlns:a16="http://schemas.microsoft.com/office/drawing/2014/main" id="{FA71A394-0999-2003-75CF-E317EF24C768}"/>
              </a:ext>
            </a:extLst>
          </p:cNvPr>
          <p:cNvCxnSpPr>
            <a:cxnSpLocks/>
          </p:cNvCxnSpPr>
          <p:nvPr/>
        </p:nvCxnSpPr>
        <p:spPr>
          <a:xfrm>
            <a:off x="16994085" y="6787678"/>
            <a:ext cx="6613781" cy="0"/>
          </a:xfrm>
          <a:prstGeom prst="line">
            <a:avLst/>
          </a:prstGeom>
          <a:ln w="28575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8" name="직선 연결선[R] 2327">
            <a:extLst>
              <a:ext uri="{FF2B5EF4-FFF2-40B4-BE49-F238E27FC236}">
                <a16:creationId xmlns:a16="http://schemas.microsoft.com/office/drawing/2014/main" id="{A231FE5F-3FE5-EA4E-A767-80B4D5BB68AB}"/>
              </a:ext>
            </a:extLst>
          </p:cNvPr>
          <p:cNvCxnSpPr>
            <a:cxnSpLocks/>
            <a:endCxn id="1723" idx="2"/>
          </p:cNvCxnSpPr>
          <p:nvPr/>
        </p:nvCxnSpPr>
        <p:spPr>
          <a:xfrm flipV="1">
            <a:off x="23587709" y="6625203"/>
            <a:ext cx="0" cy="162365"/>
          </a:xfrm>
          <a:prstGeom prst="line">
            <a:avLst/>
          </a:prstGeom>
          <a:ln w="28575">
            <a:solidFill>
              <a:srgbClr val="5F5D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35" name="TextBox 2334">
                <a:extLst>
                  <a:ext uri="{FF2B5EF4-FFF2-40B4-BE49-F238E27FC236}">
                    <a16:creationId xmlns:a16="http://schemas.microsoft.com/office/drawing/2014/main" id="{38B08BC1-A6E3-554A-C58E-B167F6296848}"/>
                  </a:ext>
                </a:extLst>
              </p:cNvPr>
              <p:cNvSpPr txBox="1"/>
              <p:nvPr/>
            </p:nvSpPr>
            <p:spPr>
              <a:xfrm flipH="1">
                <a:off x="20936887" y="6297210"/>
                <a:ext cx="8783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335" name="TextBox 2334">
                <a:extLst>
                  <a:ext uri="{FF2B5EF4-FFF2-40B4-BE49-F238E27FC236}">
                    <a16:creationId xmlns:a16="http://schemas.microsoft.com/office/drawing/2014/main" id="{38B08BC1-A6E3-554A-C58E-B167F6296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936887" y="6297210"/>
                <a:ext cx="878399" cy="461665"/>
              </a:xfrm>
              <a:prstGeom prst="rect">
                <a:avLst/>
              </a:prstGeom>
              <a:blipFill>
                <a:blip r:embed="rId14"/>
                <a:stretch>
                  <a:fillRect r="-55714" b="-1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37" name="Picture 2" descr="return&quot; Icon - Download for free – Iconduck">
            <a:extLst>
              <a:ext uri="{FF2B5EF4-FFF2-40B4-BE49-F238E27FC236}">
                <a16:creationId xmlns:a16="http://schemas.microsoft.com/office/drawing/2014/main" id="{F3267449-8423-F26D-0E47-51EBA2F93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7187" y="6275141"/>
            <a:ext cx="478667" cy="43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39" name="그룹 2338">
            <a:extLst>
              <a:ext uri="{FF2B5EF4-FFF2-40B4-BE49-F238E27FC236}">
                <a16:creationId xmlns:a16="http://schemas.microsoft.com/office/drawing/2014/main" id="{7867EC25-7B21-B515-1102-4B72692B3F4A}"/>
              </a:ext>
            </a:extLst>
          </p:cNvPr>
          <p:cNvGrpSpPr/>
          <p:nvPr/>
        </p:nvGrpSpPr>
        <p:grpSpPr>
          <a:xfrm>
            <a:off x="25475438" y="4306572"/>
            <a:ext cx="491413" cy="352837"/>
            <a:chOff x="5336088" y="8746284"/>
            <a:chExt cx="915275" cy="657172"/>
          </a:xfrm>
        </p:grpSpPr>
        <p:sp>
          <p:nvSpPr>
            <p:cNvPr id="2340" name="모서리가 둥근 직사각형 2339">
              <a:extLst>
                <a:ext uri="{FF2B5EF4-FFF2-40B4-BE49-F238E27FC236}">
                  <a16:creationId xmlns:a16="http://schemas.microsoft.com/office/drawing/2014/main" id="{8FF25184-0FA7-090E-D03E-6317ACE6465E}"/>
                </a:ext>
              </a:extLst>
            </p:cNvPr>
            <p:cNvSpPr/>
            <p:nvPr/>
          </p:nvSpPr>
          <p:spPr>
            <a:xfrm>
              <a:off x="5336088" y="8746284"/>
              <a:ext cx="915275" cy="657172"/>
            </a:xfrm>
            <a:prstGeom prst="roundRect">
              <a:avLst>
                <a:gd name="adj" fmla="val 5772"/>
              </a:avLst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41" name="삼각형 2340">
              <a:extLst>
                <a:ext uri="{FF2B5EF4-FFF2-40B4-BE49-F238E27FC236}">
                  <a16:creationId xmlns:a16="http://schemas.microsoft.com/office/drawing/2014/main" id="{68C5C1AC-E8A0-3B7C-9FCE-FD34C1D93E34}"/>
                </a:ext>
              </a:extLst>
            </p:cNvPr>
            <p:cNvSpPr/>
            <p:nvPr/>
          </p:nvSpPr>
          <p:spPr>
            <a:xfrm>
              <a:off x="5389973" y="9021003"/>
              <a:ext cx="446647" cy="293014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42" name="삼각형 2341">
              <a:extLst>
                <a:ext uri="{FF2B5EF4-FFF2-40B4-BE49-F238E27FC236}">
                  <a16:creationId xmlns:a16="http://schemas.microsoft.com/office/drawing/2014/main" id="{69417F6D-77EB-6994-F260-635F6B182B3B}"/>
                </a:ext>
              </a:extLst>
            </p:cNvPr>
            <p:cNvSpPr/>
            <p:nvPr/>
          </p:nvSpPr>
          <p:spPr>
            <a:xfrm>
              <a:off x="5579443" y="8954179"/>
              <a:ext cx="579528" cy="359838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43" name="타원 2342">
              <a:extLst>
                <a:ext uri="{FF2B5EF4-FFF2-40B4-BE49-F238E27FC236}">
                  <a16:creationId xmlns:a16="http://schemas.microsoft.com/office/drawing/2014/main" id="{53BDF4A1-7FBF-3761-AA94-649E34C59163}"/>
                </a:ext>
              </a:extLst>
            </p:cNvPr>
            <p:cNvSpPr/>
            <p:nvPr/>
          </p:nvSpPr>
          <p:spPr>
            <a:xfrm>
              <a:off x="5424157" y="8838854"/>
              <a:ext cx="185419" cy="185419"/>
            </a:xfrm>
            <a:prstGeom prst="ellips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344" name="그룹 2343">
            <a:extLst>
              <a:ext uri="{FF2B5EF4-FFF2-40B4-BE49-F238E27FC236}">
                <a16:creationId xmlns:a16="http://schemas.microsoft.com/office/drawing/2014/main" id="{71AAC769-051C-293C-2AAF-D1357689DC50}"/>
              </a:ext>
            </a:extLst>
          </p:cNvPr>
          <p:cNvGrpSpPr/>
          <p:nvPr/>
        </p:nvGrpSpPr>
        <p:grpSpPr>
          <a:xfrm>
            <a:off x="25907146" y="3200440"/>
            <a:ext cx="379986" cy="400750"/>
            <a:chOff x="1362075" y="-518320"/>
            <a:chExt cx="487373" cy="514005"/>
          </a:xfrm>
        </p:grpSpPr>
        <p:sp>
          <p:nvSpPr>
            <p:cNvPr id="2345" name="모서리가 둥근 직사각형 2344">
              <a:extLst>
                <a:ext uri="{FF2B5EF4-FFF2-40B4-BE49-F238E27FC236}">
                  <a16:creationId xmlns:a16="http://schemas.microsoft.com/office/drawing/2014/main" id="{842A20E2-B975-20CE-74FA-81BD88100017}"/>
                </a:ext>
              </a:extLst>
            </p:cNvPr>
            <p:cNvSpPr/>
            <p:nvPr/>
          </p:nvSpPr>
          <p:spPr>
            <a:xfrm>
              <a:off x="1362075" y="-518320"/>
              <a:ext cx="487373" cy="514005"/>
            </a:xfrm>
            <a:prstGeom prst="roundRect">
              <a:avLst/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346" name="직선 연결선[R] 2345">
              <a:extLst>
                <a:ext uri="{FF2B5EF4-FFF2-40B4-BE49-F238E27FC236}">
                  <a16:creationId xmlns:a16="http://schemas.microsoft.com/office/drawing/2014/main" id="{8E9ACDC0-1FF8-CAA2-62C2-1DC9029B2C89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7" name="직선 연결선[R] 2346">
              <a:extLst>
                <a:ext uri="{FF2B5EF4-FFF2-40B4-BE49-F238E27FC236}">
                  <a16:creationId xmlns:a16="http://schemas.microsoft.com/office/drawing/2014/main" id="{958FD90D-8ADC-8764-1470-C8D97E287269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48" name="직선 연결선[R] 2347">
            <a:extLst>
              <a:ext uri="{FF2B5EF4-FFF2-40B4-BE49-F238E27FC236}">
                <a16:creationId xmlns:a16="http://schemas.microsoft.com/office/drawing/2014/main" id="{D48E686D-A665-6E18-0171-57B6471A67E8}"/>
              </a:ext>
            </a:extLst>
          </p:cNvPr>
          <p:cNvCxnSpPr>
            <a:cxnSpLocks/>
            <a:stCxn id="2345" idx="2"/>
            <a:endCxn id="2340" idx="0"/>
          </p:cNvCxnSpPr>
          <p:nvPr/>
        </p:nvCxnSpPr>
        <p:spPr>
          <a:xfrm flipH="1">
            <a:off x="25721145" y="3601187"/>
            <a:ext cx="375995" cy="705380"/>
          </a:xfrm>
          <a:prstGeom prst="line">
            <a:avLst/>
          </a:prstGeom>
          <a:ln>
            <a:solidFill>
              <a:srgbClr val="5E5E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49" name="그룹 2348">
            <a:extLst>
              <a:ext uri="{FF2B5EF4-FFF2-40B4-BE49-F238E27FC236}">
                <a16:creationId xmlns:a16="http://schemas.microsoft.com/office/drawing/2014/main" id="{CF8740D4-E8D3-38C1-0E5C-47EFF2C9BB77}"/>
              </a:ext>
            </a:extLst>
          </p:cNvPr>
          <p:cNvGrpSpPr/>
          <p:nvPr/>
        </p:nvGrpSpPr>
        <p:grpSpPr>
          <a:xfrm>
            <a:off x="25907082" y="4914869"/>
            <a:ext cx="493210" cy="338985"/>
            <a:chOff x="5393974" y="4966800"/>
            <a:chExt cx="651294" cy="447637"/>
          </a:xfrm>
        </p:grpSpPr>
        <p:sp>
          <p:nvSpPr>
            <p:cNvPr id="2350" name="양쪽 모서리가 둥근 사각형 2349">
              <a:extLst>
                <a:ext uri="{FF2B5EF4-FFF2-40B4-BE49-F238E27FC236}">
                  <a16:creationId xmlns:a16="http://schemas.microsoft.com/office/drawing/2014/main" id="{44193F3E-4A23-942B-BD68-33082DC195C3}"/>
                </a:ext>
              </a:extLst>
            </p:cNvPr>
            <p:cNvSpPr/>
            <p:nvPr/>
          </p:nvSpPr>
          <p:spPr>
            <a:xfrm>
              <a:off x="5393974" y="4966800"/>
              <a:ext cx="651294" cy="447637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51" name="직사각형 2350">
              <a:extLst>
                <a:ext uri="{FF2B5EF4-FFF2-40B4-BE49-F238E27FC236}">
                  <a16:creationId xmlns:a16="http://schemas.microsoft.com/office/drawing/2014/main" id="{1683CED2-665F-D9FC-9A02-6AEDDE4CB843}"/>
                </a:ext>
              </a:extLst>
            </p:cNvPr>
            <p:cNvSpPr/>
            <p:nvPr/>
          </p:nvSpPr>
          <p:spPr>
            <a:xfrm>
              <a:off x="5434702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52" name="직사각형 2351">
              <a:extLst>
                <a:ext uri="{FF2B5EF4-FFF2-40B4-BE49-F238E27FC236}">
                  <a16:creationId xmlns:a16="http://schemas.microsoft.com/office/drawing/2014/main" id="{AEF0C02B-85F5-E3F6-C74E-B76468971420}"/>
                </a:ext>
              </a:extLst>
            </p:cNvPr>
            <p:cNvSpPr/>
            <p:nvPr/>
          </p:nvSpPr>
          <p:spPr>
            <a:xfrm>
              <a:off x="5631978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53" name="직사각형 2352">
              <a:extLst>
                <a:ext uri="{FF2B5EF4-FFF2-40B4-BE49-F238E27FC236}">
                  <a16:creationId xmlns:a16="http://schemas.microsoft.com/office/drawing/2014/main" id="{E9AFF5B5-D54A-99D5-DF91-A3F4BB26AAC3}"/>
                </a:ext>
              </a:extLst>
            </p:cNvPr>
            <p:cNvSpPr/>
            <p:nvPr/>
          </p:nvSpPr>
          <p:spPr>
            <a:xfrm>
              <a:off x="5831870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54" name="직사각형 2353">
              <a:extLst>
                <a:ext uri="{FF2B5EF4-FFF2-40B4-BE49-F238E27FC236}">
                  <a16:creationId xmlns:a16="http://schemas.microsoft.com/office/drawing/2014/main" id="{C59B9016-C103-391E-D70B-AE0AC74DE1AF}"/>
                </a:ext>
              </a:extLst>
            </p:cNvPr>
            <p:cNvSpPr/>
            <p:nvPr/>
          </p:nvSpPr>
          <p:spPr>
            <a:xfrm>
              <a:off x="5434702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55" name="직사각형 2354">
              <a:extLst>
                <a:ext uri="{FF2B5EF4-FFF2-40B4-BE49-F238E27FC236}">
                  <a16:creationId xmlns:a16="http://schemas.microsoft.com/office/drawing/2014/main" id="{E0831799-38FD-D6C3-1B97-104520592785}"/>
                </a:ext>
              </a:extLst>
            </p:cNvPr>
            <p:cNvSpPr/>
            <p:nvPr/>
          </p:nvSpPr>
          <p:spPr>
            <a:xfrm>
              <a:off x="5631978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56" name="직사각형 2355">
              <a:extLst>
                <a:ext uri="{FF2B5EF4-FFF2-40B4-BE49-F238E27FC236}">
                  <a16:creationId xmlns:a16="http://schemas.microsoft.com/office/drawing/2014/main" id="{A7660575-43D7-E2D7-0904-1B01347D09DD}"/>
                </a:ext>
              </a:extLst>
            </p:cNvPr>
            <p:cNvSpPr/>
            <p:nvPr/>
          </p:nvSpPr>
          <p:spPr>
            <a:xfrm>
              <a:off x="5831870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2357" name="직선 연결선[R] 2356">
            <a:extLst>
              <a:ext uri="{FF2B5EF4-FFF2-40B4-BE49-F238E27FC236}">
                <a16:creationId xmlns:a16="http://schemas.microsoft.com/office/drawing/2014/main" id="{D7F18BF9-95E8-A030-2C6F-64AFD5DC9458}"/>
              </a:ext>
            </a:extLst>
          </p:cNvPr>
          <p:cNvCxnSpPr>
            <a:cxnSpLocks/>
            <a:stCxn id="2340" idx="2"/>
            <a:endCxn id="2350" idx="3"/>
          </p:cNvCxnSpPr>
          <p:nvPr/>
        </p:nvCxnSpPr>
        <p:spPr>
          <a:xfrm>
            <a:off x="25721143" y="4659407"/>
            <a:ext cx="432544" cy="255460"/>
          </a:xfrm>
          <a:prstGeom prst="line">
            <a:avLst/>
          </a:prstGeom>
          <a:ln>
            <a:solidFill>
              <a:srgbClr val="5E5E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1" name="직선 연결선[R] 2360">
            <a:extLst>
              <a:ext uri="{FF2B5EF4-FFF2-40B4-BE49-F238E27FC236}">
                <a16:creationId xmlns:a16="http://schemas.microsoft.com/office/drawing/2014/main" id="{42B7F00E-C3A9-6198-2986-13520DFA5493}"/>
              </a:ext>
            </a:extLst>
          </p:cNvPr>
          <p:cNvCxnSpPr>
            <a:cxnSpLocks/>
          </p:cNvCxnSpPr>
          <p:nvPr/>
        </p:nvCxnSpPr>
        <p:spPr>
          <a:xfrm>
            <a:off x="17973040" y="7346299"/>
            <a:ext cx="548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4" name="TextBox 2363">
            <a:extLst>
              <a:ext uri="{FF2B5EF4-FFF2-40B4-BE49-F238E27FC236}">
                <a16:creationId xmlns:a16="http://schemas.microsoft.com/office/drawing/2014/main" id="{F94B0DA9-3943-735B-43DB-AA27D41E89ED}"/>
              </a:ext>
            </a:extLst>
          </p:cNvPr>
          <p:cNvSpPr txBox="1"/>
          <p:nvPr/>
        </p:nvSpPr>
        <p:spPr>
          <a:xfrm>
            <a:off x="18669295" y="7035725"/>
            <a:ext cx="2800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Component-subcomponent</a:t>
            </a:r>
          </a:p>
          <a:p>
            <a:pPr algn="ctr"/>
            <a:r>
              <a:rPr kumimoji="1"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  <a:endParaRPr kumimoji="1"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5" name="TextBox 2364">
            <a:extLst>
              <a:ext uri="{FF2B5EF4-FFF2-40B4-BE49-F238E27FC236}">
                <a16:creationId xmlns:a16="http://schemas.microsoft.com/office/drawing/2014/main" id="{A8CFB78C-D121-7307-6573-1244C4468449}"/>
              </a:ext>
            </a:extLst>
          </p:cNvPr>
          <p:cNvSpPr txBox="1"/>
          <p:nvPr/>
        </p:nvSpPr>
        <p:spPr>
          <a:xfrm>
            <a:off x="22328406" y="7035725"/>
            <a:ext cx="255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Component-component</a:t>
            </a:r>
          </a:p>
          <a:p>
            <a:pPr algn="ctr"/>
            <a:r>
              <a:rPr kumimoji="1"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  <a:endParaRPr kumimoji="1"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66" name="직선 연결선[R] 2365">
            <a:extLst>
              <a:ext uri="{FF2B5EF4-FFF2-40B4-BE49-F238E27FC236}">
                <a16:creationId xmlns:a16="http://schemas.microsoft.com/office/drawing/2014/main" id="{5C2D5C81-F162-1F7D-084D-ABC789EFA1D8}"/>
              </a:ext>
            </a:extLst>
          </p:cNvPr>
          <p:cNvCxnSpPr>
            <a:cxnSpLocks/>
          </p:cNvCxnSpPr>
          <p:nvPr/>
        </p:nvCxnSpPr>
        <p:spPr>
          <a:xfrm flipH="1">
            <a:off x="21772880" y="7346299"/>
            <a:ext cx="495669" cy="0"/>
          </a:xfrm>
          <a:prstGeom prst="line">
            <a:avLst/>
          </a:prstGeom>
          <a:ln>
            <a:solidFill>
              <a:srgbClr val="5E5E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9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9AC02-5FB3-C7E8-E104-E41F412CA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6A16D83-99B6-1CE1-0AA6-30C7C1D1B5C8}"/>
              </a:ext>
            </a:extLst>
          </p:cNvPr>
          <p:cNvSpPr/>
          <p:nvPr/>
        </p:nvSpPr>
        <p:spPr>
          <a:xfrm>
            <a:off x="4224042" y="1569856"/>
            <a:ext cx="598811" cy="13616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각 삼각형[R] 10">
            <a:extLst>
              <a:ext uri="{FF2B5EF4-FFF2-40B4-BE49-F238E27FC236}">
                <a16:creationId xmlns:a16="http://schemas.microsoft.com/office/drawing/2014/main" id="{E47F33D8-CE34-7CC3-2C9A-F1E4C70AAAFD}"/>
              </a:ext>
            </a:extLst>
          </p:cNvPr>
          <p:cNvSpPr/>
          <p:nvPr/>
        </p:nvSpPr>
        <p:spPr>
          <a:xfrm>
            <a:off x="4822853" y="1569855"/>
            <a:ext cx="2662280" cy="1361604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각 삼각형[R] 11">
            <a:extLst>
              <a:ext uri="{FF2B5EF4-FFF2-40B4-BE49-F238E27FC236}">
                <a16:creationId xmlns:a16="http://schemas.microsoft.com/office/drawing/2014/main" id="{5A9EF1C3-BCF7-CFB7-9CC8-8E20A777CB2D}"/>
              </a:ext>
            </a:extLst>
          </p:cNvPr>
          <p:cNvSpPr/>
          <p:nvPr/>
        </p:nvSpPr>
        <p:spPr>
          <a:xfrm rot="10800000">
            <a:off x="1561762" y="1577947"/>
            <a:ext cx="2662280" cy="1353512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D0F7F0-861C-20DF-98EF-4433B3DD8DB9}"/>
              </a:ext>
            </a:extLst>
          </p:cNvPr>
          <p:cNvGrpSpPr/>
          <p:nvPr/>
        </p:nvGrpSpPr>
        <p:grpSpPr>
          <a:xfrm>
            <a:off x="2563986" y="1640786"/>
            <a:ext cx="657832" cy="472327"/>
            <a:chOff x="5336088" y="8746284"/>
            <a:chExt cx="915275" cy="657172"/>
          </a:xfrm>
          <a:scene3d>
            <a:camera prst="isometricOffAxis1Top">
              <a:rot lat="18802794" lon="17903684" rev="3208980"/>
            </a:camera>
            <a:lightRig rig="threePt" dir="t"/>
          </a:scene3d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F62164E3-C15F-C11D-6AD9-D1208740D0FB}"/>
                </a:ext>
              </a:extLst>
            </p:cNvPr>
            <p:cNvSpPr/>
            <p:nvPr/>
          </p:nvSpPr>
          <p:spPr>
            <a:xfrm>
              <a:off x="5336088" y="8746284"/>
              <a:ext cx="915275" cy="657172"/>
            </a:xfrm>
            <a:prstGeom prst="roundRect">
              <a:avLst>
                <a:gd name="adj" fmla="val 5772"/>
              </a:avLst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" name="삼각형 3">
              <a:extLst>
                <a:ext uri="{FF2B5EF4-FFF2-40B4-BE49-F238E27FC236}">
                  <a16:creationId xmlns:a16="http://schemas.microsoft.com/office/drawing/2014/main" id="{95459960-ED3A-86E1-62C7-E38B6FDAFD9D}"/>
                </a:ext>
              </a:extLst>
            </p:cNvPr>
            <p:cNvSpPr/>
            <p:nvPr/>
          </p:nvSpPr>
          <p:spPr>
            <a:xfrm>
              <a:off x="5389973" y="9021003"/>
              <a:ext cx="446647" cy="293014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삼각형 5">
              <a:extLst>
                <a:ext uri="{FF2B5EF4-FFF2-40B4-BE49-F238E27FC236}">
                  <a16:creationId xmlns:a16="http://schemas.microsoft.com/office/drawing/2014/main" id="{97F31E7A-CA51-17B8-C7B9-9C978054D01E}"/>
                </a:ext>
              </a:extLst>
            </p:cNvPr>
            <p:cNvSpPr/>
            <p:nvPr/>
          </p:nvSpPr>
          <p:spPr>
            <a:xfrm>
              <a:off x="5579443" y="8954179"/>
              <a:ext cx="579528" cy="359838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4C75786-837F-B8A1-7016-122A83F90E94}"/>
                </a:ext>
              </a:extLst>
            </p:cNvPr>
            <p:cNvSpPr/>
            <p:nvPr/>
          </p:nvSpPr>
          <p:spPr>
            <a:xfrm>
              <a:off x="5424157" y="8838854"/>
              <a:ext cx="185419" cy="185419"/>
            </a:xfrm>
            <a:prstGeom prst="ellips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1FACB-363A-F765-9BEC-29DFADE95A8F}"/>
              </a:ext>
            </a:extLst>
          </p:cNvPr>
          <p:cNvSpPr/>
          <p:nvPr/>
        </p:nvSpPr>
        <p:spPr>
          <a:xfrm>
            <a:off x="11476489" y="3936536"/>
            <a:ext cx="598811" cy="10119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각 삼각형[R] 18">
            <a:extLst>
              <a:ext uri="{FF2B5EF4-FFF2-40B4-BE49-F238E27FC236}">
                <a16:creationId xmlns:a16="http://schemas.microsoft.com/office/drawing/2014/main" id="{5D3DD046-883F-EF3D-D0E7-C5B94814833E}"/>
              </a:ext>
            </a:extLst>
          </p:cNvPr>
          <p:cNvSpPr/>
          <p:nvPr/>
        </p:nvSpPr>
        <p:spPr>
          <a:xfrm>
            <a:off x="16757416" y="1607123"/>
            <a:ext cx="2662280" cy="1011979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558F9F-EC0C-CC3E-A96A-7E519BD18579}"/>
              </a:ext>
            </a:extLst>
          </p:cNvPr>
          <p:cNvSpPr/>
          <p:nvPr/>
        </p:nvSpPr>
        <p:spPr>
          <a:xfrm>
            <a:off x="18820885" y="2753197"/>
            <a:ext cx="598811" cy="10119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각 삼각형[R] 21">
            <a:extLst>
              <a:ext uri="{FF2B5EF4-FFF2-40B4-BE49-F238E27FC236}">
                <a16:creationId xmlns:a16="http://schemas.microsoft.com/office/drawing/2014/main" id="{07DA60DC-5779-C0EB-103E-44BB03B4A997}"/>
              </a:ext>
            </a:extLst>
          </p:cNvPr>
          <p:cNvSpPr/>
          <p:nvPr/>
        </p:nvSpPr>
        <p:spPr>
          <a:xfrm rot="10800000">
            <a:off x="16158605" y="2753196"/>
            <a:ext cx="2662280" cy="1011979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각 삼각형[R] 22">
            <a:extLst>
              <a:ext uri="{FF2B5EF4-FFF2-40B4-BE49-F238E27FC236}">
                <a16:creationId xmlns:a16="http://schemas.microsoft.com/office/drawing/2014/main" id="{5509EB42-7FFE-7AFC-9FEA-CEAE5A4916CD}"/>
              </a:ext>
            </a:extLst>
          </p:cNvPr>
          <p:cNvSpPr/>
          <p:nvPr/>
        </p:nvSpPr>
        <p:spPr>
          <a:xfrm>
            <a:off x="19419696" y="2753196"/>
            <a:ext cx="2662280" cy="1011979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삼각형 23">
            <a:extLst>
              <a:ext uri="{FF2B5EF4-FFF2-40B4-BE49-F238E27FC236}">
                <a16:creationId xmlns:a16="http://schemas.microsoft.com/office/drawing/2014/main" id="{1AC5CE39-56DE-3857-C29A-0F2CD7CDA4D5}"/>
              </a:ext>
            </a:extLst>
          </p:cNvPr>
          <p:cNvSpPr/>
          <p:nvPr/>
        </p:nvSpPr>
        <p:spPr>
          <a:xfrm>
            <a:off x="8814209" y="3936535"/>
            <a:ext cx="2662280" cy="1011980"/>
          </a:xfrm>
          <a:prstGeom prst="triangle">
            <a:avLst>
              <a:gd name="adj" fmla="val 10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삼각형 24">
            <a:extLst>
              <a:ext uri="{FF2B5EF4-FFF2-40B4-BE49-F238E27FC236}">
                <a16:creationId xmlns:a16="http://schemas.microsoft.com/office/drawing/2014/main" id="{1EE6C93E-B828-8CA4-613D-10A94A573227}"/>
              </a:ext>
            </a:extLst>
          </p:cNvPr>
          <p:cNvSpPr/>
          <p:nvPr/>
        </p:nvSpPr>
        <p:spPr>
          <a:xfrm rot="10800000">
            <a:off x="12075300" y="3936535"/>
            <a:ext cx="2662280" cy="1011980"/>
          </a:xfrm>
          <a:prstGeom prst="triangle">
            <a:avLst>
              <a:gd name="adj" fmla="val 10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9A9F0E5-8A99-ED02-7AC5-B2F5110A6959}"/>
              </a:ext>
            </a:extLst>
          </p:cNvPr>
          <p:cNvSpPr/>
          <p:nvPr/>
        </p:nvSpPr>
        <p:spPr>
          <a:xfrm>
            <a:off x="11476489" y="5119877"/>
            <a:ext cx="598811" cy="10119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삼각형 26">
            <a:extLst>
              <a:ext uri="{FF2B5EF4-FFF2-40B4-BE49-F238E27FC236}">
                <a16:creationId xmlns:a16="http://schemas.microsoft.com/office/drawing/2014/main" id="{25A24A80-97CF-D831-86BE-8C8E11CD1612}"/>
              </a:ext>
            </a:extLst>
          </p:cNvPr>
          <p:cNvSpPr/>
          <p:nvPr/>
        </p:nvSpPr>
        <p:spPr>
          <a:xfrm>
            <a:off x="8814209" y="5119876"/>
            <a:ext cx="2662280" cy="1011980"/>
          </a:xfrm>
          <a:prstGeom prst="triangle">
            <a:avLst>
              <a:gd name="adj" fmla="val 10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삼각형 27">
            <a:extLst>
              <a:ext uri="{FF2B5EF4-FFF2-40B4-BE49-F238E27FC236}">
                <a16:creationId xmlns:a16="http://schemas.microsoft.com/office/drawing/2014/main" id="{42561352-E8E7-1F26-19C7-F9232F17C86A}"/>
              </a:ext>
            </a:extLst>
          </p:cNvPr>
          <p:cNvSpPr/>
          <p:nvPr/>
        </p:nvSpPr>
        <p:spPr>
          <a:xfrm rot="10800000">
            <a:off x="12075300" y="5119876"/>
            <a:ext cx="2662280" cy="1011980"/>
          </a:xfrm>
          <a:prstGeom prst="triangle">
            <a:avLst>
              <a:gd name="adj" fmla="val 10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946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>
            <a:extLst>
              <a:ext uri="{FF2B5EF4-FFF2-40B4-BE49-F238E27FC236}">
                <a16:creationId xmlns:a16="http://schemas.microsoft.com/office/drawing/2014/main" id="{213A5285-8C10-0993-69AD-149352EBB8E1}"/>
              </a:ext>
            </a:extLst>
          </p:cNvPr>
          <p:cNvGrpSpPr/>
          <p:nvPr/>
        </p:nvGrpSpPr>
        <p:grpSpPr>
          <a:xfrm>
            <a:off x="167318" y="1368030"/>
            <a:ext cx="589347" cy="729706"/>
            <a:chOff x="1362075" y="-541070"/>
            <a:chExt cx="512530" cy="634594"/>
          </a:xfrm>
        </p:grpSpPr>
        <p:sp>
          <p:nvSpPr>
            <p:cNvPr id="99" name="모서리가 둥근 직사각형 98">
              <a:extLst>
                <a:ext uri="{FF2B5EF4-FFF2-40B4-BE49-F238E27FC236}">
                  <a16:creationId xmlns:a16="http://schemas.microsoft.com/office/drawing/2014/main" id="{3E5C02CE-D1E9-FE77-2EB3-748A9660D504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4C1D2A8-FDE2-4B86-F3B2-28EE1FF3CA68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1" name="직각 삼각형[R] 100">
              <a:extLst>
                <a:ext uri="{FF2B5EF4-FFF2-40B4-BE49-F238E27FC236}">
                  <a16:creationId xmlns:a16="http://schemas.microsoft.com/office/drawing/2014/main" id="{EE1B2875-4C65-B6BB-FECA-5E614316C455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DD47767D-92D6-63E5-F919-5256A98A3624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E532C8A6-CF04-CC69-B69B-D46BB1C9AD0C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AF5A04EB-035C-60D0-12BE-C10160FDF284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F0AA506-57B7-55E7-0729-C06AAA250157}"/>
              </a:ext>
            </a:extLst>
          </p:cNvPr>
          <p:cNvGrpSpPr/>
          <p:nvPr/>
        </p:nvGrpSpPr>
        <p:grpSpPr>
          <a:xfrm>
            <a:off x="-821709" y="2866754"/>
            <a:ext cx="651294" cy="308256"/>
            <a:chOff x="2851030" y="2428407"/>
            <a:chExt cx="651294" cy="308256"/>
          </a:xfrm>
        </p:grpSpPr>
        <p:sp>
          <p:nvSpPr>
            <p:cNvPr id="118" name="양쪽 모서리가 둥근 사각형 117">
              <a:extLst>
                <a:ext uri="{FF2B5EF4-FFF2-40B4-BE49-F238E27FC236}">
                  <a16:creationId xmlns:a16="http://schemas.microsoft.com/office/drawing/2014/main" id="{6211B1F9-82F0-10AC-91F7-14784811CA82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3462644-87BE-EA3D-EB0E-269A3AB16A84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B408D4F-B3E7-EA5F-FC9D-9F8E7D5F9312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AF8A9CD-52AB-54ED-2B1E-5FF1A4F6CBB8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F3089959-8114-4CB2-3F71-D04C02884765}"/>
              </a:ext>
            </a:extLst>
          </p:cNvPr>
          <p:cNvCxnSpPr>
            <a:cxnSpLocks/>
            <a:stCxn id="200" idx="0"/>
            <a:endCxn id="193" idx="1"/>
          </p:cNvCxnSpPr>
          <p:nvPr/>
        </p:nvCxnSpPr>
        <p:spPr>
          <a:xfrm flipV="1">
            <a:off x="3534828" y="1745980"/>
            <a:ext cx="699847" cy="1274919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[R] 124">
            <a:extLst>
              <a:ext uri="{FF2B5EF4-FFF2-40B4-BE49-F238E27FC236}">
                <a16:creationId xmlns:a16="http://schemas.microsoft.com/office/drawing/2014/main" id="{DC1DD0C7-AEDC-3FFE-1381-5F7DEB9458F6}"/>
              </a:ext>
            </a:extLst>
          </p:cNvPr>
          <p:cNvCxnSpPr>
            <a:cxnSpLocks/>
            <a:stCxn id="984" idx="0"/>
            <a:endCxn id="934" idx="1"/>
          </p:cNvCxnSpPr>
          <p:nvPr/>
        </p:nvCxnSpPr>
        <p:spPr>
          <a:xfrm flipV="1">
            <a:off x="19303956" y="1745980"/>
            <a:ext cx="699847" cy="340199"/>
          </a:xfrm>
          <a:prstGeom prst="line">
            <a:avLst/>
          </a:prstGeom>
          <a:ln w="38100">
            <a:solidFill>
              <a:srgbClr val="FFB34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B455B94-60B6-7E9F-8958-37AA1DD070F8}"/>
              </a:ext>
            </a:extLst>
          </p:cNvPr>
          <p:cNvGrpSpPr/>
          <p:nvPr/>
        </p:nvGrpSpPr>
        <p:grpSpPr>
          <a:xfrm>
            <a:off x="167318" y="2225255"/>
            <a:ext cx="589347" cy="729706"/>
            <a:chOff x="1362075" y="-541070"/>
            <a:chExt cx="512530" cy="634594"/>
          </a:xfrm>
        </p:grpSpPr>
        <p:sp>
          <p:nvSpPr>
            <p:cNvPr id="127" name="모서리가 둥근 직사각형 126">
              <a:extLst>
                <a:ext uri="{FF2B5EF4-FFF2-40B4-BE49-F238E27FC236}">
                  <a16:creationId xmlns:a16="http://schemas.microsoft.com/office/drawing/2014/main" id="{302616C4-B03D-12E3-9FB4-6295368D4DAF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583C71E-9CB0-2A8E-D8F9-DD9740456EAA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9" name="직각 삼각형[R] 128">
              <a:extLst>
                <a:ext uri="{FF2B5EF4-FFF2-40B4-BE49-F238E27FC236}">
                  <a16:creationId xmlns:a16="http://schemas.microsoft.com/office/drawing/2014/main" id="{387D8BE7-12BC-75E0-57AE-9996F5A72F6D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C85ECAC7-CB2B-2FA9-9A2C-3CDE83D7D7A4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883D060E-E689-EC69-9605-42F0969E7618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[R] 131">
              <a:extLst>
                <a:ext uri="{FF2B5EF4-FFF2-40B4-BE49-F238E27FC236}">
                  <a16:creationId xmlns:a16="http://schemas.microsoft.com/office/drawing/2014/main" id="{D4929325-6462-CAEC-DF84-0DC5A6BE3E87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1774419B-365D-7A2E-67DE-5C26E8D605B6}"/>
              </a:ext>
            </a:extLst>
          </p:cNvPr>
          <p:cNvGrpSpPr/>
          <p:nvPr/>
        </p:nvGrpSpPr>
        <p:grpSpPr>
          <a:xfrm>
            <a:off x="167318" y="3101749"/>
            <a:ext cx="589347" cy="729706"/>
            <a:chOff x="1362075" y="-541070"/>
            <a:chExt cx="512530" cy="634594"/>
          </a:xfrm>
        </p:grpSpPr>
        <p:sp>
          <p:nvSpPr>
            <p:cNvPr id="134" name="모서리가 둥근 직사각형 133">
              <a:extLst>
                <a:ext uri="{FF2B5EF4-FFF2-40B4-BE49-F238E27FC236}">
                  <a16:creationId xmlns:a16="http://schemas.microsoft.com/office/drawing/2014/main" id="{DC29AAF1-83FB-210D-437F-B39AC1B16571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05FC8B75-4EAF-B121-AD5D-F317E4D5DF28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6" name="직각 삼각형[R] 135">
              <a:extLst>
                <a:ext uri="{FF2B5EF4-FFF2-40B4-BE49-F238E27FC236}">
                  <a16:creationId xmlns:a16="http://schemas.microsoft.com/office/drawing/2014/main" id="{5C17EC4F-7F89-DF9C-BFF3-56DC0497CE60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37" name="직선 연결선[R] 136">
              <a:extLst>
                <a:ext uri="{FF2B5EF4-FFF2-40B4-BE49-F238E27FC236}">
                  <a16:creationId xmlns:a16="http://schemas.microsoft.com/office/drawing/2014/main" id="{B87045BB-327A-94EC-C549-60B665F106DE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[R] 137">
              <a:extLst>
                <a:ext uri="{FF2B5EF4-FFF2-40B4-BE49-F238E27FC236}">
                  <a16:creationId xmlns:a16="http://schemas.microsoft.com/office/drawing/2014/main" id="{00141655-8C6A-94EC-B965-65DA2BA16991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[R] 138">
              <a:extLst>
                <a:ext uri="{FF2B5EF4-FFF2-40B4-BE49-F238E27FC236}">
                  <a16:creationId xmlns:a16="http://schemas.microsoft.com/office/drawing/2014/main" id="{44EFC849-A405-0CC8-3A96-8142284FDE40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29A82A7-337C-A9A9-E8B1-ED177DF7BF2F}"/>
              </a:ext>
            </a:extLst>
          </p:cNvPr>
          <p:cNvGrpSpPr/>
          <p:nvPr/>
        </p:nvGrpSpPr>
        <p:grpSpPr>
          <a:xfrm>
            <a:off x="167318" y="4014931"/>
            <a:ext cx="589347" cy="729706"/>
            <a:chOff x="1362075" y="-541070"/>
            <a:chExt cx="512530" cy="634594"/>
          </a:xfrm>
        </p:grpSpPr>
        <p:sp>
          <p:nvSpPr>
            <p:cNvPr id="141" name="모서리가 둥근 직사각형 140">
              <a:extLst>
                <a:ext uri="{FF2B5EF4-FFF2-40B4-BE49-F238E27FC236}">
                  <a16:creationId xmlns:a16="http://schemas.microsoft.com/office/drawing/2014/main" id="{50D221CA-FB7C-79C5-397F-7AE059319366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8E1B5F23-2607-CDCA-FDB7-C468D480B07A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3" name="직각 삼각형[R] 142">
              <a:extLst>
                <a:ext uri="{FF2B5EF4-FFF2-40B4-BE49-F238E27FC236}">
                  <a16:creationId xmlns:a16="http://schemas.microsoft.com/office/drawing/2014/main" id="{AE116A21-3F3B-527C-8F8C-49728EC5F58F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50" name="직선 연결선[R] 149">
              <a:extLst>
                <a:ext uri="{FF2B5EF4-FFF2-40B4-BE49-F238E27FC236}">
                  <a16:creationId xmlns:a16="http://schemas.microsoft.com/office/drawing/2014/main" id="{68F2C805-D11A-E866-1F7F-0972BE37B739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[R] 150">
              <a:extLst>
                <a:ext uri="{FF2B5EF4-FFF2-40B4-BE49-F238E27FC236}">
                  <a16:creationId xmlns:a16="http://schemas.microsoft.com/office/drawing/2014/main" id="{96996DCA-5027-5133-64E2-D90C6DC9F07D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[R] 153">
              <a:extLst>
                <a:ext uri="{FF2B5EF4-FFF2-40B4-BE49-F238E27FC236}">
                  <a16:creationId xmlns:a16="http://schemas.microsoft.com/office/drawing/2014/main" id="{320348BB-91E2-8DFD-F562-9FCB2887B54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D609F77F-B31D-1609-B5D7-446081683DD7}"/>
              </a:ext>
            </a:extLst>
          </p:cNvPr>
          <p:cNvGrpSpPr/>
          <p:nvPr/>
        </p:nvGrpSpPr>
        <p:grpSpPr>
          <a:xfrm>
            <a:off x="167318" y="4889211"/>
            <a:ext cx="589347" cy="729706"/>
            <a:chOff x="1362075" y="-541070"/>
            <a:chExt cx="512530" cy="634594"/>
          </a:xfrm>
        </p:grpSpPr>
        <p:sp>
          <p:nvSpPr>
            <p:cNvPr id="156" name="모서리가 둥근 직사각형 155">
              <a:extLst>
                <a:ext uri="{FF2B5EF4-FFF2-40B4-BE49-F238E27FC236}">
                  <a16:creationId xmlns:a16="http://schemas.microsoft.com/office/drawing/2014/main" id="{9726D3B1-3C07-3D18-FD19-44AF97D28B42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D092DF66-3C03-6E63-39E5-49E21A206F3C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8" name="직각 삼각형[R] 157">
              <a:extLst>
                <a:ext uri="{FF2B5EF4-FFF2-40B4-BE49-F238E27FC236}">
                  <a16:creationId xmlns:a16="http://schemas.microsoft.com/office/drawing/2014/main" id="{3871C50F-681B-C8EB-11D2-1B539D02D8D4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59" name="직선 연결선[R] 158">
              <a:extLst>
                <a:ext uri="{FF2B5EF4-FFF2-40B4-BE49-F238E27FC236}">
                  <a16:creationId xmlns:a16="http://schemas.microsoft.com/office/drawing/2014/main" id="{B36419D4-6E54-4DCC-BBFA-607A2C885FB4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[R] 160">
              <a:extLst>
                <a:ext uri="{FF2B5EF4-FFF2-40B4-BE49-F238E27FC236}">
                  <a16:creationId xmlns:a16="http://schemas.microsoft.com/office/drawing/2014/main" id="{3B181E1E-7683-3461-1087-EA5BF9E744B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[R] 161">
              <a:extLst>
                <a:ext uri="{FF2B5EF4-FFF2-40B4-BE49-F238E27FC236}">
                  <a16:creationId xmlns:a16="http://schemas.microsoft.com/office/drawing/2014/main" id="{0A0B2798-9C73-D8FB-FD37-E9982789271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19720396-FD9D-8A64-5783-706896AEF381}"/>
              </a:ext>
            </a:extLst>
          </p:cNvPr>
          <p:cNvGrpSpPr/>
          <p:nvPr/>
        </p:nvGrpSpPr>
        <p:grpSpPr>
          <a:xfrm>
            <a:off x="-821709" y="3819693"/>
            <a:ext cx="651294" cy="308256"/>
            <a:chOff x="2851030" y="2428407"/>
            <a:chExt cx="651294" cy="308256"/>
          </a:xfrm>
        </p:grpSpPr>
        <p:sp>
          <p:nvSpPr>
            <p:cNvPr id="166" name="양쪽 모서리가 둥근 사각형 165">
              <a:extLst>
                <a:ext uri="{FF2B5EF4-FFF2-40B4-BE49-F238E27FC236}">
                  <a16:creationId xmlns:a16="http://schemas.microsoft.com/office/drawing/2014/main" id="{FCA4BDC9-FA93-3D91-C48F-EDBD3768C338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703FC92-D724-1684-CAD9-88D3D0C1E996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22E662EA-6425-26CF-1FD9-D385A360DAFB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0A9ED027-34B9-F890-1B4F-F2E907CD8941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6BDA9685-C26F-DB1C-A47C-D6CC98A38B6B}"/>
              </a:ext>
            </a:extLst>
          </p:cNvPr>
          <p:cNvGrpSpPr/>
          <p:nvPr/>
        </p:nvGrpSpPr>
        <p:grpSpPr>
          <a:xfrm>
            <a:off x="-821709" y="4676359"/>
            <a:ext cx="651294" cy="308256"/>
            <a:chOff x="2851030" y="2428407"/>
            <a:chExt cx="651294" cy="308256"/>
          </a:xfrm>
        </p:grpSpPr>
        <p:sp>
          <p:nvSpPr>
            <p:cNvPr id="174" name="양쪽 모서리가 둥근 사각형 173">
              <a:extLst>
                <a:ext uri="{FF2B5EF4-FFF2-40B4-BE49-F238E27FC236}">
                  <a16:creationId xmlns:a16="http://schemas.microsoft.com/office/drawing/2014/main" id="{64B0C955-3556-005E-979B-F9B2C28B0793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640689F1-6B77-07F5-78B6-17F1ABCC012A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62E48DC8-9E70-63F6-8AAC-297DBF461444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C8FF277D-ED19-DFEA-5A25-5F5291E6F77F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78" name="모서리가 둥근 직사각형 177">
            <a:extLst>
              <a:ext uri="{FF2B5EF4-FFF2-40B4-BE49-F238E27FC236}">
                <a16:creationId xmlns:a16="http://schemas.microsoft.com/office/drawing/2014/main" id="{5DB1EE53-035F-7123-5BEF-6F107D0A1524}"/>
              </a:ext>
            </a:extLst>
          </p:cNvPr>
          <p:cNvSpPr/>
          <p:nvPr/>
        </p:nvSpPr>
        <p:spPr>
          <a:xfrm>
            <a:off x="-1163165" y="1271234"/>
            <a:ext cx="2017060" cy="4464424"/>
          </a:xfrm>
          <a:prstGeom prst="roundRect">
            <a:avLst>
              <a:gd name="adj" fmla="val 5824"/>
            </a:avLst>
          </a:prstGeom>
          <a:noFill/>
          <a:ln w="38100">
            <a:solidFill>
              <a:srgbClr val="4576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0" name="모서리가 둥근 직사각형 179">
            <a:extLst>
              <a:ext uri="{FF2B5EF4-FFF2-40B4-BE49-F238E27FC236}">
                <a16:creationId xmlns:a16="http://schemas.microsoft.com/office/drawing/2014/main" id="{7E1377F8-6D08-E7A4-B15C-15EBEAA04810}"/>
              </a:ext>
            </a:extLst>
          </p:cNvPr>
          <p:cNvSpPr/>
          <p:nvPr/>
        </p:nvSpPr>
        <p:spPr>
          <a:xfrm>
            <a:off x="2779416" y="1265061"/>
            <a:ext cx="2126941" cy="4464424"/>
          </a:xfrm>
          <a:prstGeom prst="roundRect">
            <a:avLst>
              <a:gd name="adj" fmla="val 5824"/>
            </a:avLst>
          </a:prstGeom>
          <a:noFill/>
          <a:ln w="38100">
            <a:solidFill>
              <a:srgbClr val="5E5E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2" name="모서리가 둥근 직사각형 181">
            <a:extLst>
              <a:ext uri="{FF2B5EF4-FFF2-40B4-BE49-F238E27FC236}">
                <a16:creationId xmlns:a16="http://schemas.microsoft.com/office/drawing/2014/main" id="{8A9573F7-C861-4513-6B91-4882098411CC}"/>
              </a:ext>
            </a:extLst>
          </p:cNvPr>
          <p:cNvSpPr/>
          <p:nvPr/>
        </p:nvSpPr>
        <p:spPr>
          <a:xfrm>
            <a:off x="13563250" y="1161881"/>
            <a:ext cx="2276856" cy="4618437"/>
          </a:xfrm>
          <a:prstGeom prst="roundRect">
            <a:avLst>
              <a:gd name="adj" fmla="val 5824"/>
            </a:avLst>
          </a:prstGeom>
          <a:noFill/>
          <a:ln w="38100">
            <a:solidFill>
              <a:srgbClr val="6A4F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3" name="모서리가 둥근 직사각형 182">
            <a:extLst>
              <a:ext uri="{FF2B5EF4-FFF2-40B4-BE49-F238E27FC236}">
                <a16:creationId xmlns:a16="http://schemas.microsoft.com/office/drawing/2014/main" id="{A7FEE0EB-A61C-F89A-BD27-CFAD18D04294}"/>
              </a:ext>
            </a:extLst>
          </p:cNvPr>
          <p:cNvSpPr/>
          <p:nvPr/>
        </p:nvSpPr>
        <p:spPr>
          <a:xfrm>
            <a:off x="18434401" y="1161881"/>
            <a:ext cx="2276856" cy="4618437"/>
          </a:xfrm>
          <a:prstGeom prst="roundRect">
            <a:avLst>
              <a:gd name="adj" fmla="val 5824"/>
            </a:avLst>
          </a:prstGeom>
          <a:noFill/>
          <a:ln w="38100">
            <a:solidFill>
              <a:srgbClr val="6E48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4" name="모서리가 둥근 직사각형 183">
            <a:extLst>
              <a:ext uri="{FF2B5EF4-FFF2-40B4-BE49-F238E27FC236}">
                <a16:creationId xmlns:a16="http://schemas.microsoft.com/office/drawing/2014/main" id="{E2303EAF-DAFA-C56C-C596-30252B8D9623}"/>
              </a:ext>
            </a:extLst>
          </p:cNvPr>
          <p:cNvSpPr/>
          <p:nvPr/>
        </p:nvSpPr>
        <p:spPr>
          <a:xfrm>
            <a:off x="23295768" y="1161881"/>
            <a:ext cx="2276856" cy="4618437"/>
          </a:xfrm>
          <a:prstGeom prst="roundRect">
            <a:avLst>
              <a:gd name="adj" fmla="val 5824"/>
            </a:avLst>
          </a:prstGeom>
          <a:noFill/>
          <a:ln w="38100">
            <a:solidFill>
              <a:srgbClr val="812C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F32A3CCE-4598-51EF-25A1-B07ACEF3823C}"/>
              </a:ext>
            </a:extLst>
          </p:cNvPr>
          <p:cNvGrpSpPr/>
          <p:nvPr/>
        </p:nvGrpSpPr>
        <p:grpSpPr>
          <a:xfrm>
            <a:off x="-821709" y="1932035"/>
            <a:ext cx="651294" cy="308256"/>
            <a:chOff x="2851030" y="2428407"/>
            <a:chExt cx="651294" cy="308256"/>
          </a:xfrm>
        </p:grpSpPr>
        <p:sp>
          <p:nvSpPr>
            <p:cNvPr id="187" name="양쪽 모서리가 둥근 사각형 186">
              <a:extLst>
                <a:ext uri="{FF2B5EF4-FFF2-40B4-BE49-F238E27FC236}">
                  <a16:creationId xmlns:a16="http://schemas.microsoft.com/office/drawing/2014/main" id="{BC1A2763-87F5-44B9-FEFD-764C8F1C7AAC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F76AC10A-46A7-2669-E220-544AA1661953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6FC42613-BD0D-6238-CDA1-F49A0FA699BD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B3BED5FE-23ED-8AE3-5B21-36408ECB823B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122D8B1F-58C4-E49D-14B9-DF2791D559F2}"/>
              </a:ext>
            </a:extLst>
          </p:cNvPr>
          <p:cNvGrpSpPr/>
          <p:nvPr/>
        </p:nvGrpSpPr>
        <p:grpSpPr>
          <a:xfrm>
            <a:off x="4234675" y="1368030"/>
            <a:ext cx="589347" cy="729706"/>
            <a:chOff x="1362075" y="-541070"/>
            <a:chExt cx="512530" cy="634594"/>
          </a:xfrm>
        </p:grpSpPr>
        <p:sp>
          <p:nvSpPr>
            <p:cNvPr id="193" name="모서리가 둥근 직사각형 192">
              <a:extLst>
                <a:ext uri="{FF2B5EF4-FFF2-40B4-BE49-F238E27FC236}">
                  <a16:creationId xmlns:a16="http://schemas.microsoft.com/office/drawing/2014/main" id="{0E1FACB9-2216-FBD4-EB5C-0D426579A678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8C1FCB38-F673-55EB-6F88-E5ED4F5AAD3D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5" name="직각 삼각형[R] 194">
              <a:extLst>
                <a:ext uri="{FF2B5EF4-FFF2-40B4-BE49-F238E27FC236}">
                  <a16:creationId xmlns:a16="http://schemas.microsoft.com/office/drawing/2014/main" id="{27B93297-ABC9-D1E7-F6E9-7DE3CE3D8ED8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96" name="직선 연결선[R] 195">
              <a:extLst>
                <a:ext uri="{FF2B5EF4-FFF2-40B4-BE49-F238E27FC236}">
                  <a16:creationId xmlns:a16="http://schemas.microsoft.com/office/drawing/2014/main" id="{741E02A3-A1EE-E8DE-3B38-9B33ADB49FFC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ACC5AC93-9AD7-47BB-A9D5-D6F88B8098F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2058288F-55CB-EC70-2835-28FC5A39D042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1D802BCB-4BB5-A25D-88D8-DDE7BFDC1FF0}"/>
              </a:ext>
            </a:extLst>
          </p:cNvPr>
          <p:cNvGrpSpPr/>
          <p:nvPr/>
        </p:nvGrpSpPr>
        <p:grpSpPr>
          <a:xfrm>
            <a:off x="2883517" y="2866754"/>
            <a:ext cx="651294" cy="308256"/>
            <a:chOff x="2851030" y="2428407"/>
            <a:chExt cx="651294" cy="308256"/>
          </a:xfrm>
        </p:grpSpPr>
        <p:sp>
          <p:nvSpPr>
            <p:cNvPr id="200" name="양쪽 모서리가 둥근 사각형 199">
              <a:extLst>
                <a:ext uri="{FF2B5EF4-FFF2-40B4-BE49-F238E27FC236}">
                  <a16:creationId xmlns:a16="http://schemas.microsoft.com/office/drawing/2014/main" id="{9459ECF0-4552-8530-D0B3-D9066B1DF381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8B8E7D84-6522-1655-7FEF-F2AA94D7197D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43979C9B-C7EF-71BB-4635-D349C9BFFB96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C4359120-1D96-9C9F-F0AF-17D3DE3572A8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2ABAFB1A-3CE9-1429-C9AC-A73BCF0495E5}"/>
              </a:ext>
            </a:extLst>
          </p:cNvPr>
          <p:cNvGrpSpPr/>
          <p:nvPr/>
        </p:nvGrpSpPr>
        <p:grpSpPr>
          <a:xfrm>
            <a:off x="4234675" y="2225255"/>
            <a:ext cx="589347" cy="729706"/>
            <a:chOff x="1362075" y="-541070"/>
            <a:chExt cx="512530" cy="634594"/>
          </a:xfrm>
        </p:grpSpPr>
        <p:sp>
          <p:nvSpPr>
            <p:cNvPr id="205" name="모서리가 둥근 직사각형 204">
              <a:extLst>
                <a:ext uri="{FF2B5EF4-FFF2-40B4-BE49-F238E27FC236}">
                  <a16:creationId xmlns:a16="http://schemas.microsoft.com/office/drawing/2014/main" id="{61E130AC-1767-48D6-C88F-8E2475FB104E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4CD4F4A5-FB42-9923-52B3-060F9527FFDA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7" name="직각 삼각형[R] 206">
              <a:extLst>
                <a:ext uri="{FF2B5EF4-FFF2-40B4-BE49-F238E27FC236}">
                  <a16:creationId xmlns:a16="http://schemas.microsoft.com/office/drawing/2014/main" id="{A1CBC389-145C-81B8-1855-66215A0C5710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208" name="직선 연결선[R] 207">
              <a:extLst>
                <a:ext uri="{FF2B5EF4-FFF2-40B4-BE49-F238E27FC236}">
                  <a16:creationId xmlns:a16="http://schemas.microsoft.com/office/drawing/2014/main" id="{EF0962EC-CB55-B74C-C1FB-C971C7EB8D0B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[R] 208">
              <a:extLst>
                <a:ext uri="{FF2B5EF4-FFF2-40B4-BE49-F238E27FC236}">
                  <a16:creationId xmlns:a16="http://schemas.microsoft.com/office/drawing/2014/main" id="{7BB5BE66-6F0B-2BD5-A7D4-514746AD8677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[R] 209">
              <a:extLst>
                <a:ext uri="{FF2B5EF4-FFF2-40B4-BE49-F238E27FC236}">
                  <a16:creationId xmlns:a16="http://schemas.microsoft.com/office/drawing/2014/main" id="{224EA49A-93AA-4B80-1894-6C3BAF0FB7A5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ACE99B9A-FA31-E80F-A1C3-206CEFA701CB}"/>
              </a:ext>
            </a:extLst>
          </p:cNvPr>
          <p:cNvGrpSpPr/>
          <p:nvPr/>
        </p:nvGrpSpPr>
        <p:grpSpPr>
          <a:xfrm>
            <a:off x="4234675" y="3101749"/>
            <a:ext cx="589347" cy="729706"/>
            <a:chOff x="1362075" y="-541070"/>
            <a:chExt cx="512530" cy="634594"/>
          </a:xfrm>
        </p:grpSpPr>
        <p:sp>
          <p:nvSpPr>
            <p:cNvPr id="212" name="모서리가 둥근 직사각형 211">
              <a:extLst>
                <a:ext uri="{FF2B5EF4-FFF2-40B4-BE49-F238E27FC236}">
                  <a16:creationId xmlns:a16="http://schemas.microsoft.com/office/drawing/2014/main" id="{CE3D963C-F426-08FC-E2C4-8152D63F24E3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DE4E901F-DE09-C75E-8D4E-0A3910985C5C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4" name="직각 삼각형[R] 213">
              <a:extLst>
                <a:ext uri="{FF2B5EF4-FFF2-40B4-BE49-F238E27FC236}">
                  <a16:creationId xmlns:a16="http://schemas.microsoft.com/office/drawing/2014/main" id="{FF9A8774-058D-C120-2767-E11221FF5BD2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215" name="직선 연결선[R] 214">
              <a:extLst>
                <a:ext uri="{FF2B5EF4-FFF2-40B4-BE49-F238E27FC236}">
                  <a16:creationId xmlns:a16="http://schemas.microsoft.com/office/drawing/2014/main" id="{AB5A5C70-793B-00D9-3C9B-01C6D9D5AFD0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[R] 215">
              <a:extLst>
                <a:ext uri="{FF2B5EF4-FFF2-40B4-BE49-F238E27FC236}">
                  <a16:creationId xmlns:a16="http://schemas.microsoft.com/office/drawing/2014/main" id="{36C6853C-F69D-1D76-5C26-317DB3694377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[R] 216">
              <a:extLst>
                <a:ext uri="{FF2B5EF4-FFF2-40B4-BE49-F238E27FC236}">
                  <a16:creationId xmlns:a16="http://schemas.microsoft.com/office/drawing/2014/main" id="{73341FA1-9E2A-65A7-F3BA-0CB7E970B83F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45BE12ED-E941-2128-CAE9-55428D6F68C8}"/>
              </a:ext>
            </a:extLst>
          </p:cNvPr>
          <p:cNvGrpSpPr/>
          <p:nvPr/>
        </p:nvGrpSpPr>
        <p:grpSpPr>
          <a:xfrm>
            <a:off x="4234675" y="4014931"/>
            <a:ext cx="589347" cy="729706"/>
            <a:chOff x="1362075" y="-541070"/>
            <a:chExt cx="512530" cy="634594"/>
          </a:xfrm>
        </p:grpSpPr>
        <p:sp>
          <p:nvSpPr>
            <p:cNvPr id="219" name="모서리가 둥근 직사각형 218">
              <a:extLst>
                <a:ext uri="{FF2B5EF4-FFF2-40B4-BE49-F238E27FC236}">
                  <a16:creationId xmlns:a16="http://schemas.microsoft.com/office/drawing/2014/main" id="{A09ED08F-15A3-C45F-D189-BA54AD858F70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792971CE-5466-6B2D-7B43-E4C55208C190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1" name="직각 삼각형[R] 220">
              <a:extLst>
                <a:ext uri="{FF2B5EF4-FFF2-40B4-BE49-F238E27FC236}">
                  <a16:creationId xmlns:a16="http://schemas.microsoft.com/office/drawing/2014/main" id="{F6F3635C-D682-C734-DB12-D9680B58872D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222" name="직선 연결선[R] 221">
              <a:extLst>
                <a:ext uri="{FF2B5EF4-FFF2-40B4-BE49-F238E27FC236}">
                  <a16:creationId xmlns:a16="http://schemas.microsoft.com/office/drawing/2014/main" id="{F753FBEC-82E7-2BC5-DEFE-E32CF9DE306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[R] 222">
              <a:extLst>
                <a:ext uri="{FF2B5EF4-FFF2-40B4-BE49-F238E27FC236}">
                  <a16:creationId xmlns:a16="http://schemas.microsoft.com/office/drawing/2014/main" id="{EE79D81D-CBC0-539F-1D6B-909A1F56DFB0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[R] 224">
              <a:extLst>
                <a:ext uri="{FF2B5EF4-FFF2-40B4-BE49-F238E27FC236}">
                  <a16:creationId xmlns:a16="http://schemas.microsoft.com/office/drawing/2014/main" id="{C64D8B9A-B48B-D3AC-4E8C-27ACD2EA26A5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C4B66A4C-373F-E74E-F296-7E8A4177EEF0}"/>
              </a:ext>
            </a:extLst>
          </p:cNvPr>
          <p:cNvGrpSpPr/>
          <p:nvPr/>
        </p:nvGrpSpPr>
        <p:grpSpPr>
          <a:xfrm>
            <a:off x="4234675" y="4889211"/>
            <a:ext cx="589347" cy="729706"/>
            <a:chOff x="1362075" y="-541070"/>
            <a:chExt cx="512530" cy="634594"/>
          </a:xfrm>
        </p:grpSpPr>
        <p:sp>
          <p:nvSpPr>
            <p:cNvPr id="227" name="모서리가 둥근 직사각형 226">
              <a:extLst>
                <a:ext uri="{FF2B5EF4-FFF2-40B4-BE49-F238E27FC236}">
                  <a16:creationId xmlns:a16="http://schemas.microsoft.com/office/drawing/2014/main" id="{CD037D04-3213-2ECE-21AE-657B92653037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89F18945-F91C-066E-E35D-DE9E8CDDB788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9" name="직각 삼각형[R] 228">
              <a:extLst>
                <a:ext uri="{FF2B5EF4-FFF2-40B4-BE49-F238E27FC236}">
                  <a16:creationId xmlns:a16="http://schemas.microsoft.com/office/drawing/2014/main" id="{7375848B-9D23-FFED-87BA-E6D841508D52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230" name="직선 연결선[R] 229">
              <a:extLst>
                <a:ext uri="{FF2B5EF4-FFF2-40B4-BE49-F238E27FC236}">
                  <a16:creationId xmlns:a16="http://schemas.microsoft.com/office/drawing/2014/main" id="{A998F757-7010-8341-179E-AC4D9D43FCC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[R] 230">
              <a:extLst>
                <a:ext uri="{FF2B5EF4-FFF2-40B4-BE49-F238E27FC236}">
                  <a16:creationId xmlns:a16="http://schemas.microsoft.com/office/drawing/2014/main" id="{855F181F-6D4B-5227-877B-812BA70DE2C8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[R] 231">
              <a:extLst>
                <a:ext uri="{FF2B5EF4-FFF2-40B4-BE49-F238E27FC236}">
                  <a16:creationId xmlns:a16="http://schemas.microsoft.com/office/drawing/2014/main" id="{DFB8C8E5-8046-8087-91F1-B8F45FB104EE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24958CC6-280D-6A4A-50F7-68126389B6DB}"/>
              </a:ext>
            </a:extLst>
          </p:cNvPr>
          <p:cNvGrpSpPr/>
          <p:nvPr/>
        </p:nvGrpSpPr>
        <p:grpSpPr>
          <a:xfrm>
            <a:off x="2883517" y="3819693"/>
            <a:ext cx="651294" cy="308256"/>
            <a:chOff x="2851030" y="2428407"/>
            <a:chExt cx="651294" cy="308256"/>
          </a:xfrm>
        </p:grpSpPr>
        <p:sp>
          <p:nvSpPr>
            <p:cNvPr id="234" name="양쪽 모서리가 둥근 사각형 233">
              <a:extLst>
                <a:ext uri="{FF2B5EF4-FFF2-40B4-BE49-F238E27FC236}">
                  <a16:creationId xmlns:a16="http://schemas.microsoft.com/office/drawing/2014/main" id="{AB000925-FF57-497D-68FF-9EEB54F1022B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D8CC9EF6-4303-48DD-75AE-7BFD8E35A80C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9EFF53BF-64E7-6E06-23F7-ED0B1B418B0B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92DA2481-9158-DC7B-2620-2AA16D90492A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4FDD296E-5EB4-E72E-7E33-5644E73F4681}"/>
              </a:ext>
            </a:extLst>
          </p:cNvPr>
          <p:cNvGrpSpPr/>
          <p:nvPr/>
        </p:nvGrpSpPr>
        <p:grpSpPr>
          <a:xfrm>
            <a:off x="2883517" y="4676359"/>
            <a:ext cx="651294" cy="308256"/>
            <a:chOff x="2851030" y="2428407"/>
            <a:chExt cx="651294" cy="308256"/>
          </a:xfrm>
        </p:grpSpPr>
        <p:sp>
          <p:nvSpPr>
            <p:cNvPr id="239" name="양쪽 모서리가 둥근 사각형 238">
              <a:extLst>
                <a:ext uri="{FF2B5EF4-FFF2-40B4-BE49-F238E27FC236}">
                  <a16:creationId xmlns:a16="http://schemas.microsoft.com/office/drawing/2014/main" id="{53300307-3938-7B6C-DDD7-D409E4B5D534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2532AC51-009C-4512-4946-ECB91621416E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1D9DC235-C621-9397-E38D-2A5F7227A880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E8C2E764-34D8-A447-6F7F-DBF9E77E6D7F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019F152C-F526-3344-9667-A98F67D791F3}"/>
              </a:ext>
            </a:extLst>
          </p:cNvPr>
          <p:cNvGrpSpPr/>
          <p:nvPr/>
        </p:nvGrpSpPr>
        <p:grpSpPr>
          <a:xfrm>
            <a:off x="2883517" y="1932035"/>
            <a:ext cx="651294" cy="308256"/>
            <a:chOff x="2851030" y="2428407"/>
            <a:chExt cx="651294" cy="308256"/>
          </a:xfrm>
        </p:grpSpPr>
        <p:sp>
          <p:nvSpPr>
            <p:cNvPr id="246" name="양쪽 모서리가 둥근 사각형 245">
              <a:extLst>
                <a:ext uri="{FF2B5EF4-FFF2-40B4-BE49-F238E27FC236}">
                  <a16:creationId xmlns:a16="http://schemas.microsoft.com/office/drawing/2014/main" id="{B94B579E-01BE-1A6A-57C2-C16E72DB340E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81486F3D-3E1A-91F4-ED1B-47E7E27E6A5D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FEA947A8-24D7-401F-027C-E411E8817B34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74862CF6-D81D-279B-72F7-677DF9F4CB54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87C8FBE5-6CCD-C89E-B3CB-400013A2C83E}"/>
              </a:ext>
            </a:extLst>
          </p:cNvPr>
          <p:cNvCxnSpPr>
            <a:cxnSpLocks/>
            <a:stCxn id="200" idx="0"/>
            <a:endCxn id="212" idx="1"/>
          </p:cNvCxnSpPr>
          <p:nvPr/>
        </p:nvCxnSpPr>
        <p:spPr>
          <a:xfrm>
            <a:off x="3534828" y="3020882"/>
            <a:ext cx="699847" cy="458800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C1EA33D-7A63-D6E1-1767-C7B8293C25B2}"/>
              </a:ext>
            </a:extLst>
          </p:cNvPr>
          <p:cNvCxnSpPr>
            <a:cxnSpLocks/>
            <a:stCxn id="200" idx="0"/>
            <a:endCxn id="227" idx="1"/>
          </p:cNvCxnSpPr>
          <p:nvPr/>
        </p:nvCxnSpPr>
        <p:spPr>
          <a:xfrm>
            <a:off x="3534828" y="3020898"/>
            <a:ext cx="699847" cy="2246261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B0E5EC7C-8044-573D-AD33-A8EB0FEC97B2}"/>
              </a:ext>
            </a:extLst>
          </p:cNvPr>
          <p:cNvCxnSpPr>
            <a:cxnSpLocks/>
            <a:stCxn id="246" idx="0"/>
            <a:endCxn id="205" idx="1"/>
          </p:cNvCxnSpPr>
          <p:nvPr/>
        </p:nvCxnSpPr>
        <p:spPr>
          <a:xfrm>
            <a:off x="3534828" y="2086163"/>
            <a:ext cx="699847" cy="517026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93">
            <a:extLst>
              <a:ext uri="{FF2B5EF4-FFF2-40B4-BE49-F238E27FC236}">
                <a16:creationId xmlns:a16="http://schemas.microsoft.com/office/drawing/2014/main" id="{D76323A8-7422-B666-ED69-BAE197C6125E}"/>
              </a:ext>
            </a:extLst>
          </p:cNvPr>
          <p:cNvCxnSpPr>
            <a:cxnSpLocks/>
            <a:stCxn id="246" idx="0"/>
            <a:endCxn id="212" idx="1"/>
          </p:cNvCxnSpPr>
          <p:nvPr/>
        </p:nvCxnSpPr>
        <p:spPr>
          <a:xfrm>
            <a:off x="3534828" y="2086162"/>
            <a:ext cx="699847" cy="1393520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[R] 96">
            <a:extLst>
              <a:ext uri="{FF2B5EF4-FFF2-40B4-BE49-F238E27FC236}">
                <a16:creationId xmlns:a16="http://schemas.microsoft.com/office/drawing/2014/main" id="{FA0E99F6-8E97-7FDA-B829-9EF1E88A92A0}"/>
              </a:ext>
            </a:extLst>
          </p:cNvPr>
          <p:cNvCxnSpPr>
            <a:cxnSpLocks/>
            <a:stCxn id="234" idx="0"/>
            <a:endCxn id="205" idx="1"/>
          </p:cNvCxnSpPr>
          <p:nvPr/>
        </p:nvCxnSpPr>
        <p:spPr>
          <a:xfrm flipV="1">
            <a:off x="3534828" y="2603205"/>
            <a:ext cx="699847" cy="1370633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[R] 251">
            <a:extLst>
              <a:ext uri="{FF2B5EF4-FFF2-40B4-BE49-F238E27FC236}">
                <a16:creationId xmlns:a16="http://schemas.microsoft.com/office/drawing/2014/main" id="{151F91AB-A965-4284-1290-FEFA65C13293}"/>
              </a:ext>
            </a:extLst>
          </p:cNvPr>
          <p:cNvCxnSpPr>
            <a:cxnSpLocks/>
            <a:stCxn id="234" idx="0"/>
            <a:endCxn id="212" idx="1"/>
          </p:cNvCxnSpPr>
          <p:nvPr/>
        </p:nvCxnSpPr>
        <p:spPr>
          <a:xfrm flipV="1">
            <a:off x="3534828" y="3479699"/>
            <a:ext cx="699847" cy="494139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[R] 319">
            <a:extLst>
              <a:ext uri="{FF2B5EF4-FFF2-40B4-BE49-F238E27FC236}">
                <a16:creationId xmlns:a16="http://schemas.microsoft.com/office/drawing/2014/main" id="{C53F4EAD-B27C-6331-741C-0660A3AB98E0}"/>
              </a:ext>
            </a:extLst>
          </p:cNvPr>
          <p:cNvCxnSpPr>
            <a:cxnSpLocks/>
            <a:stCxn id="234" idx="0"/>
            <a:endCxn id="219" idx="1"/>
          </p:cNvCxnSpPr>
          <p:nvPr/>
        </p:nvCxnSpPr>
        <p:spPr>
          <a:xfrm>
            <a:off x="3534828" y="3973838"/>
            <a:ext cx="699847" cy="419043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직선 연결선[R] 326">
            <a:extLst>
              <a:ext uri="{FF2B5EF4-FFF2-40B4-BE49-F238E27FC236}">
                <a16:creationId xmlns:a16="http://schemas.microsoft.com/office/drawing/2014/main" id="{72BF9FEF-99D6-81E9-3C51-3CAC17AF67F3}"/>
              </a:ext>
            </a:extLst>
          </p:cNvPr>
          <p:cNvCxnSpPr>
            <a:cxnSpLocks/>
            <a:stCxn id="239" idx="0"/>
            <a:endCxn id="227" idx="1"/>
          </p:cNvCxnSpPr>
          <p:nvPr/>
        </p:nvCxnSpPr>
        <p:spPr>
          <a:xfrm>
            <a:off x="3534828" y="4830502"/>
            <a:ext cx="699847" cy="436657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0" name="모서리가 둥근 직사각형 329">
            <a:extLst>
              <a:ext uri="{FF2B5EF4-FFF2-40B4-BE49-F238E27FC236}">
                <a16:creationId xmlns:a16="http://schemas.microsoft.com/office/drawing/2014/main" id="{0CE48517-D56F-C9EC-2D3D-BC1C21B25293}"/>
              </a:ext>
            </a:extLst>
          </p:cNvPr>
          <p:cNvSpPr/>
          <p:nvPr/>
        </p:nvSpPr>
        <p:spPr>
          <a:xfrm>
            <a:off x="5421016" y="1265077"/>
            <a:ext cx="1759149" cy="1589161"/>
          </a:xfrm>
          <a:prstGeom prst="roundRect">
            <a:avLst>
              <a:gd name="adj" fmla="val 5824"/>
            </a:avLst>
          </a:prstGeom>
          <a:noFill/>
          <a:ln w="38100">
            <a:solidFill>
              <a:srgbClr val="5E5E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E28C665A-F87C-05CA-040B-81F4047CF98B}"/>
              </a:ext>
            </a:extLst>
          </p:cNvPr>
          <p:cNvGrpSpPr/>
          <p:nvPr/>
        </p:nvGrpSpPr>
        <p:grpSpPr>
          <a:xfrm>
            <a:off x="5557813" y="1535714"/>
            <a:ext cx="651294" cy="308256"/>
            <a:chOff x="2851030" y="2428407"/>
            <a:chExt cx="651294" cy="308256"/>
          </a:xfrm>
        </p:grpSpPr>
        <p:sp>
          <p:nvSpPr>
            <p:cNvPr id="332" name="양쪽 모서리가 둥근 사각형 331">
              <a:extLst>
                <a:ext uri="{FF2B5EF4-FFF2-40B4-BE49-F238E27FC236}">
                  <a16:creationId xmlns:a16="http://schemas.microsoft.com/office/drawing/2014/main" id="{2D751948-2005-93F0-6C0B-715D798106BD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0CC4E070-92E6-7ABA-868E-A2353D8E6FD2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6DE8B139-BC01-0585-8772-BEBCE6016029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FEF5A015-ED8B-BB6F-68F6-0DEC2BB04E9A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36" name="그룹 335">
            <a:extLst>
              <a:ext uri="{FF2B5EF4-FFF2-40B4-BE49-F238E27FC236}">
                <a16:creationId xmlns:a16="http://schemas.microsoft.com/office/drawing/2014/main" id="{0C9749E8-A04F-8F48-E362-E01244DEB349}"/>
              </a:ext>
            </a:extLst>
          </p:cNvPr>
          <p:cNvGrpSpPr/>
          <p:nvPr/>
        </p:nvGrpSpPr>
        <p:grpSpPr>
          <a:xfrm>
            <a:off x="6360453" y="1535714"/>
            <a:ext cx="651294" cy="308256"/>
            <a:chOff x="2851030" y="2428407"/>
            <a:chExt cx="651294" cy="308256"/>
          </a:xfrm>
        </p:grpSpPr>
        <p:sp>
          <p:nvSpPr>
            <p:cNvPr id="337" name="양쪽 모서리가 둥근 사각형 336">
              <a:extLst>
                <a:ext uri="{FF2B5EF4-FFF2-40B4-BE49-F238E27FC236}">
                  <a16:creationId xmlns:a16="http://schemas.microsoft.com/office/drawing/2014/main" id="{0CE2E90C-5C22-1FCC-A50C-6073D01AA6BF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8E63AC49-F22E-6485-0354-DD86E04A8E0E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BEABDB69-272A-1575-2D75-752781BBE0C9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AE3B6F45-D730-880D-361C-C8B20616F3E0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2F1C4CFC-A91B-49E2-D78A-4D939366853B}"/>
              </a:ext>
            </a:extLst>
          </p:cNvPr>
          <p:cNvGrpSpPr/>
          <p:nvPr/>
        </p:nvGrpSpPr>
        <p:grpSpPr>
          <a:xfrm>
            <a:off x="6360453" y="2249815"/>
            <a:ext cx="651294" cy="308256"/>
            <a:chOff x="2851030" y="2428407"/>
            <a:chExt cx="651294" cy="308256"/>
          </a:xfrm>
        </p:grpSpPr>
        <p:sp>
          <p:nvSpPr>
            <p:cNvPr id="342" name="양쪽 모서리가 둥근 사각형 341">
              <a:extLst>
                <a:ext uri="{FF2B5EF4-FFF2-40B4-BE49-F238E27FC236}">
                  <a16:creationId xmlns:a16="http://schemas.microsoft.com/office/drawing/2014/main" id="{DE1B6A72-FCF0-3521-3B13-98205071307C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A4E56EF1-07E5-93AC-0E52-877FA8A48492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AF00A949-671C-32ED-3EF1-B3EA3AA2DAB2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FC09D708-FF9C-94CA-2AA0-3D57F9F2D849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FD6CFDF6-66CE-C3EB-67DB-73B241D3C5A8}"/>
              </a:ext>
            </a:extLst>
          </p:cNvPr>
          <p:cNvGrpSpPr/>
          <p:nvPr/>
        </p:nvGrpSpPr>
        <p:grpSpPr>
          <a:xfrm>
            <a:off x="5557813" y="2249815"/>
            <a:ext cx="651294" cy="308256"/>
            <a:chOff x="2851030" y="2428407"/>
            <a:chExt cx="651294" cy="308256"/>
          </a:xfrm>
        </p:grpSpPr>
        <p:sp>
          <p:nvSpPr>
            <p:cNvPr id="352" name="양쪽 모서리가 둥근 사각형 351">
              <a:extLst>
                <a:ext uri="{FF2B5EF4-FFF2-40B4-BE49-F238E27FC236}">
                  <a16:creationId xmlns:a16="http://schemas.microsoft.com/office/drawing/2014/main" id="{6EF21EE6-3044-D04A-2976-475956CE22CB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FA2368E2-6E5C-3457-77AE-E4E73F195452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1B37F923-2AFA-3DBE-D6FF-28944D131E52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325DD81F-1F06-B280-F5CF-537EDF753FC5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32" name="그룹 531">
            <a:extLst>
              <a:ext uri="{FF2B5EF4-FFF2-40B4-BE49-F238E27FC236}">
                <a16:creationId xmlns:a16="http://schemas.microsoft.com/office/drawing/2014/main" id="{BADC2203-F852-2705-9507-009DD3FAF21D}"/>
              </a:ext>
            </a:extLst>
          </p:cNvPr>
          <p:cNvGrpSpPr/>
          <p:nvPr/>
        </p:nvGrpSpPr>
        <p:grpSpPr>
          <a:xfrm>
            <a:off x="7435421" y="1349621"/>
            <a:ext cx="589347" cy="729706"/>
            <a:chOff x="1362075" y="-541070"/>
            <a:chExt cx="512530" cy="634594"/>
          </a:xfrm>
        </p:grpSpPr>
        <p:sp>
          <p:nvSpPr>
            <p:cNvPr id="533" name="모서리가 둥근 직사각형 532">
              <a:extLst>
                <a:ext uri="{FF2B5EF4-FFF2-40B4-BE49-F238E27FC236}">
                  <a16:creationId xmlns:a16="http://schemas.microsoft.com/office/drawing/2014/main" id="{D7F170C3-1668-808C-8E95-879CB8C2A848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4" name="직사각형 533">
              <a:extLst>
                <a:ext uri="{FF2B5EF4-FFF2-40B4-BE49-F238E27FC236}">
                  <a16:creationId xmlns:a16="http://schemas.microsoft.com/office/drawing/2014/main" id="{0C384888-E358-6B98-418F-561A3ADC5758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5" name="직각 삼각형[R] 534">
              <a:extLst>
                <a:ext uri="{FF2B5EF4-FFF2-40B4-BE49-F238E27FC236}">
                  <a16:creationId xmlns:a16="http://schemas.microsoft.com/office/drawing/2014/main" id="{EB9726D2-05D8-3F82-6FE4-6BDBCDA49E01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536" name="직선 연결선[R] 535">
              <a:extLst>
                <a:ext uri="{FF2B5EF4-FFF2-40B4-BE49-F238E27FC236}">
                  <a16:creationId xmlns:a16="http://schemas.microsoft.com/office/drawing/2014/main" id="{671682F8-D989-26D6-677D-A9BB10DBA2D1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직선 연결선[R] 536">
              <a:extLst>
                <a:ext uri="{FF2B5EF4-FFF2-40B4-BE49-F238E27FC236}">
                  <a16:creationId xmlns:a16="http://schemas.microsoft.com/office/drawing/2014/main" id="{6B175410-158D-2A44-BC92-C78F9EFE4511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직선 연결선[R] 537">
              <a:extLst>
                <a:ext uri="{FF2B5EF4-FFF2-40B4-BE49-F238E27FC236}">
                  <a16:creationId xmlns:a16="http://schemas.microsoft.com/office/drawing/2014/main" id="{7FA1D53F-DC5C-C71E-2152-628A58C74AEF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1" name="그룹 580">
            <a:extLst>
              <a:ext uri="{FF2B5EF4-FFF2-40B4-BE49-F238E27FC236}">
                <a16:creationId xmlns:a16="http://schemas.microsoft.com/office/drawing/2014/main" id="{BF30A3BA-55F3-D1A2-C3D2-524ACDE98768}"/>
              </a:ext>
            </a:extLst>
          </p:cNvPr>
          <p:cNvGrpSpPr/>
          <p:nvPr/>
        </p:nvGrpSpPr>
        <p:grpSpPr>
          <a:xfrm>
            <a:off x="8691435" y="1349621"/>
            <a:ext cx="589347" cy="729706"/>
            <a:chOff x="1362075" y="-541070"/>
            <a:chExt cx="512530" cy="634594"/>
          </a:xfrm>
        </p:grpSpPr>
        <p:sp>
          <p:nvSpPr>
            <p:cNvPr id="582" name="모서리가 둥근 직사각형 581">
              <a:extLst>
                <a:ext uri="{FF2B5EF4-FFF2-40B4-BE49-F238E27FC236}">
                  <a16:creationId xmlns:a16="http://schemas.microsoft.com/office/drawing/2014/main" id="{035A5650-D2D7-9616-015E-CABD85DE5A94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id="{F86F8543-5BC9-81A0-1330-39B3B5244252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84" name="직각 삼각형[R] 583">
              <a:extLst>
                <a:ext uri="{FF2B5EF4-FFF2-40B4-BE49-F238E27FC236}">
                  <a16:creationId xmlns:a16="http://schemas.microsoft.com/office/drawing/2014/main" id="{70D9FF18-B525-0A89-B9A3-CCAF28A5D780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585" name="직선 연결선[R] 584">
              <a:extLst>
                <a:ext uri="{FF2B5EF4-FFF2-40B4-BE49-F238E27FC236}">
                  <a16:creationId xmlns:a16="http://schemas.microsoft.com/office/drawing/2014/main" id="{5E7FA112-8059-CE8C-58CE-093A8B456FD9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직선 연결선[R] 585">
              <a:extLst>
                <a:ext uri="{FF2B5EF4-FFF2-40B4-BE49-F238E27FC236}">
                  <a16:creationId xmlns:a16="http://schemas.microsoft.com/office/drawing/2014/main" id="{A9BDA46E-6361-EE27-1C98-D8C0AB1FF55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직선 연결선[R] 586">
              <a:extLst>
                <a:ext uri="{FF2B5EF4-FFF2-40B4-BE49-F238E27FC236}">
                  <a16:creationId xmlns:a16="http://schemas.microsoft.com/office/drawing/2014/main" id="{05761262-3E8D-0D51-E58A-2B5184D723AA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8" name="그룹 587">
            <a:extLst>
              <a:ext uri="{FF2B5EF4-FFF2-40B4-BE49-F238E27FC236}">
                <a16:creationId xmlns:a16="http://schemas.microsoft.com/office/drawing/2014/main" id="{1F455F14-AEEA-23BD-D488-DF57404A2B85}"/>
              </a:ext>
            </a:extLst>
          </p:cNvPr>
          <p:cNvGrpSpPr/>
          <p:nvPr/>
        </p:nvGrpSpPr>
        <p:grpSpPr>
          <a:xfrm>
            <a:off x="9379216" y="2044810"/>
            <a:ext cx="589347" cy="729706"/>
            <a:chOff x="1362075" y="-541070"/>
            <a:chExt cx="512530" cy="634594"/>
          </a:xfrm>
        </p:grpSpPr>
        <p:sp>
          <p:nvSpPr>
            <p:cNvPr id="589" name="모서리가 둥근 직사각형 588">
              <a:extLst>
                <a:ext uri="{FF2B5EF4-FFF2-40B4-BE49-F238E27FC236}">
                  <a16:creationId xmlns:a16="http://schemas.microsoft.com/office/drawing/2014/main" id="{BDA000E1-3503-345E-17FD-9B744F8E3EF0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651C2451-66E4-1EB7-36E1-6BBAB59CFBFB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91" name="직각 삼각형[R] 590">
              <a:extLst>
                <a:ext uri="{FF2B5EF4-FFF2-40B4-BE49-F238E27FC236}">
                  <a16:creationId xmlns:a16="http://schemas.microsoft.com/office/drawing/2014/main" id="{AE8815D5-0262-67AC-8BE3-88C33F8DE86C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592" name="직선 연결선[R] 591">
              <a:extLst>
                <a:ext uri="{FF2B5EF4-FFF2-40B4-BE49-F238E27FC236}">
                  <a16:creationId xmlns:a16="http://schemas.microsoft.com/office/drawing/2014/main" id="{52C2B12E-B7BD-FAC9-D102-59ABEC3142F7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직선 연결선[R] 592">
              <a:extLst>
                <a:ext uri="{FF2B5EF4-FFF2-40B4-BE49-F238E27FC236}">
                  <a16:creationId xmlns:a16="http://schemas.microsoft.com/office/drawing/2014/main" id="{90A48268-A104-F2BB-EF37-8B10E091348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직선 연결선[R] 593">
              <a:extLst>
                <a:ext uri="{FF2B5EF4-FFF2-40B4-BE49-F238E27FC236}">
                  <a16:creationId xmlns:a16="http://schemas.microsoft.com/office/drawing/2014/main" id="{7F9EEAFF-2FF6-AF30-7B7A-E4918DFE0F9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5" name="그룹 594">
            <a:extLst>
              <a:ext uri="{FF2B5EF4-FFF2-40B4-BE49-F238E27FC236}">
                <a16:creationId xmlns:a16="http://schemas.microsoft.com/office/drawing/2014/main" id="{3A4DA5FD-0DB1-02A0-E906-2E5A44F37208}"/>
              </a:ext>
            </a:extLst>
          </p:cNvPr>
          <p:cNvGrpSpPr/>
          <p:nvPr/>
        </p:nvGrpSpPr>
        <p:grpSpPr>
          <a:xfrm>
            <a:off x="9969315" y="1349621"/>
            <a:ext cx="589347" cy="729706"/>
            <a:chOff x="1362075" y="-541070"/>
            <a:chExt cx="512530" cy="634594"/>
          </a:xfrm>
        </p:grpSpPr>
        <p:sp>
          <p:nvSpPr>
            <p:cNvPr id="596" name="모서리가 둥근 직사각형 595">
              <a:extLst>
                <a:ext uri="{FF2B5EF4-FFF2-40B4-BE49-F238E27FC236}">
                  <a16:creationId xmlns:a16="http://schemas.microsoft.com/office/drawing/2014/main" id="{ECE7816C-C534-BE5D-6C18-DC7A0DE2AE78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AD2A0EEC-1FCE-8C15-7B3E-7B37998C2B4E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98" name="직각 삼각형[R] 597">
              <a:extLst>
                <a:ext uri="{FF2B5EF4-FFF2-40B4-BE49-F238E27FC236}">
                  <a16:creationId xmlns:a16="http://schemas.microsoft.com/office/drawing/2014/main" id="{A7338ED7-FEF7-2384-362D-45C5984860F3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599" name="직선 연결선[R] 598">
              <a:extLst>
                <a:ext uri="{FF2B5EF4-FFF2-40B4-BE49-F238E27FC236}">
                  <a16:creationId xmlns:a16="http://schemas.microsoft.com/office/drawing/2014/main" id="{9934E348-44B5-2E6B-0B9A-C0E5C6D0BB19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직선 연결선[R] 599">
              <a:extLst>
                <a:ext uri="{FF2B5EF4-FFF2-40B4-BE49-F238E27FC236}">
                  <a16:creationId xmlns:a16="http://schemas.microsoft.com/office/drawing/2014/main" id="{99D3FDD3-D70E-DEC7-8C7D-593C554D29D4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직선 연결선[R] 600">
              <a:extLst>
                <a:ext uri="{FF2B5EF4-FFF2-40B4-BE49-F238E27FC236}">
                  <a16:creationId xmlns:a16="http://schemas.microsoft.com/office/drawing/2014/main" id="{A08B7E85-3626-0A09-947E-28DF2B0DDCDF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8" name="그룹 767">
            <a:extLst>
              <a:ext uri="{FF2B5EF4-FFF2-40B4-BE49-F238E27FC236}">
                <a16:creationId xmlns:a16="http://schemas.microsoft.com/office/drawing/2014/main" id="{4BCB5B01-140A-70FA-BAA6-4C6E5D274F78}"/>
              </a:ext>
            </a:extLst>
          </p:cNvPr>
          <p:cNvGrpSpPr/>
          <p:nvPr/>
        </p:nvGrpSpPr>
        <p:grpSpPr>
          <a:xfrm>
            <a:off x="8117343" y="2044810"/>
            <a:ext cx="589347" cy="729706"/>
            <a:chOff x="1362075" y="-541070"/>
            <a:chExt cx="512530" cy="634594"/>
          </a:xfrm>
        </p:grpSpPr>
        <p:sp>
          <p:nvSpPr>
            <p:cNvPr id="769" name="모서리가 둥근 직사각형 768">
              <a:extLst>
                <a:ext uri="{FF2B5EF4-FFF2-40B4-BE49-F238E27FC236}">
                  <a16:creationId xmlns:a16="http://schemas.microsoft.com/office/drawing/2014/main" id="{3A3DB3B4-0B01-AEF1-896B-F228BE85E416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70" name="직사각형 769">
              <a:extLst>
                <a:ext uri="{FF2B5EF4-FFF2-40B4-BE49-F238E27FC236}">
                  <a16:creationId xmlns:a16="http://schemas.microsoft.com/office/drawing/2014/main" id="{6D802E6C-947B-45F0-B9A8-3A948F7A33E1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71" name="직각 삼각형[R] 770">
              <a:extLst>
                <a:ext uri="{FF2B5EF4-FFF2-40B4-BE49-F238E27FC236}">
                  <a16:creationId xmlns:a16="http://schemas.microsoft.com/office/drawing/2014/main" id="{1D45C861-53AC-14F6-2BBD-61FDCA651D2F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772" name="직선 연결선[R] 771">
              <a:extLst>
                <a:ext uri="{FF2B5EF4-FFF2-40B4-BE49-F238E27FC236}">
                  <a16:creationId xmlns:a16="http://schemas.microsoft.com/office/drawing/2014/main" id="{F82C4677-BA84-6BC1-62DA-F04C6D3C07AB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직선 연결선[R] 772">
              <a:extLst>
                <a:ext uri="{FF2B5EF4-FFF2-40B4-BE49-F238E27FC236}">
                  <a16:creationId xmlns:a16="http://schemas.microsoft.com/office/drawing/2014/main" id="{8E17373D-40E0-2488-2918-CB0D65CA8CD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직선 연결선[R] 773">
              <a:extLst>
                <a:ext uri="{FF2B5EF4-FFF2-40B4-BE49-F238E27FC236}">
                  <a16:creationId xmlns:a16="http://schemas.microsoft.com/office/drawing/2014/main" id="{5E9F25CA-16FD-F352-EA43-D7DB434AF4E9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5" name="모서리가 둥근 직사각형 774">
            <a:extLst>
              <a:ext uri="{FF2B5EF4-FFF2-40B4-BE49-F238E27FC236}">
                <a16:creationId xmlns:a16="http://schemas.microsoft.com/office/drawing/2014/main" id="{C08A7165-8081-6EC2-B9DF-C75C62BC9358}"/>
              </a:ext>
            </a:extLst>
          </p:cNvPr>
          <p:cNvSpPr/>
          <p:nvPr/>
        </p:nvSpPr>
        <p:spPr>
          <a:xfrm>
            <a:off x="5421016" y="3020725"/>
            <a:ext cx="5343597" cy="2759591"/>
          </a:xfrm>
          <a:prstGeom prst="roundRect">
            <a:avLst>
              <a:gd name="adj" fmla="val 5824"/>
            </a:avLst>
          </a:prstGeom>
          <a:noFill/>
          <a:ln w="38100">
            <a:solidFill>
              <a:srgbClr val="5E5E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76" name="모서리가 둥근 직사각형 775">
            <a:extLst>
              <a:ext uri="{FF2B5EF4-FFF2-40B4-BE49-F238E27FC236}">
                <a16:creationId xmlns:a16="http://schemas.microsoft.com/office/drawing/2014/main" id="{80D93143-685F-FA2C-BE79-ACE7E40F7B67}"/>
              </a:ext>
            </a:extLst>
          </p:cNvPr>
          <p:cNvSpPr/>
          <p:nvPr/>
        </p:nvSpPr>
        <p:spPr>
          <a:xfrm>
            <a:off x="7332096" y="1265077"/>
            <a:ext cx="3432500" cy="1589161"/>
          </a:xfrm>
          <a:prstGeom prst="roundRect">
            <a:avLst>
              <a:gd name="adj" fmla="val 5824"/>
            </a:avLst>
          </a:prstGeom>
          <a:noFill/>
          <a:ln w="38100">
            <a:solidFill>
              <a:srgbClr val="5E5E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67" name="직선 연결선[R] 866">
            <a:extLst>
              <a:ext uri="{FF2B5EF4-FFF2-40B4-BE49-F238E27FC236}">
                <a16:creationId xmlns:a16="http://schemas.microsoft.com/office/drawing/2014/main" id="{519B1B80-F25F-85E0-7EC4-75A8D3460DF0}"/>
              </a:ext>
            </a:extLst>
          </p:cNvPr>
          <p:cNvCxnSpPr>
            <a:cxnSpLocks/>
            <a:stCxn id="877" idx="0"/>
            <a:endCxn id="869" idx="1"/>
          </p:cNvCxnSpPr>
          <p:nvPr/>
        </p:nvCxnSpPr>
        <p:spPr>
          <a:xfrm flipV="1">
            <a:off x="14411243" y="1745980"/>
            <a:ext cx="699847" cy="1274919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8" name="그룹 867">
            <a:extLst>
              <a:ext uri="{FF2B5EF4-FFF2-40B4-BE49-F238E27FC236}">
                <a16:creationId xmlns:a16="http://schemas.microsoft.com/office/drawing/2014/main" id="{C905675C-31DB-C044-CE8D-3EF815D24E42}"/>
              </a:ext>
            </a:extLst>
          </p:cNvPr>
          <p:cNvGrpSpPr/>
          <p:nvPr/>
        </p:nvGrpSpPr>
        <p:grpSpPr>
          <a:xfrm>
            <a:off x="15111089" y="1368030"/>
            <a:ext cx="589347" cy="729706"/>
            <a:chOff x="1362075" y="-541070"/>
            <a:chExt cx="512530" cy="634594"/>
          </a:xfrm>
        </p:grpSpPr>
        <p:sp>
          <p:nvSpPr>
            <p:cNvPr id="869" name="모서리가 둥근 직사각형 868">
              <a:extLst>
                <a:ext uri="{FF2B5EF4-FFF2-40B4-BE49-F238E27FC236}">
                  <a16:creationId xmlns:a16="http://schemas.microsoft.com/office/drawing/2014/main" id="{054AB75A-6D34-DFD2-8290-23DE344AF5C3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70" name="직사각형 869">
              <a:extLst>
                <a:ext uri="{FF2B5EF4-FFF2-40B4-BE49-F238E27FC236}">
                  <a16:creationId xmlns:a16="http://schemas.microsoft.com/office/drawing/2014/main" id="{2CB5DDA0-C3D1-2F81-866B-CDBE087B896A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72" name="직각 삼각형[R] 871">
              <a:extLst>
                <a:ext uri="{FF2B5EF4-FFF2-40B4-BE49-F238E27FC236}">
                  <a16:creationId xmlns:a16="http://schemas.microsoft.com/office/drawing/2014/main" id="{53629ECC-AFFF-A72F-FC2A-B58530FE3273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873" name="직선 연결선[R] 872">
              <a:extLst>
                <a:ext uri="{FF2B5EF4-FFF2-40B4-BE49-F238E27FC236}">
                  <a16:creationId xmlns:a16="http://schemas.microsoft.com/office/drawing/2014/main" id="{B81CD3A8-6EFB-6E71-C69E-2CED17310DEF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직선 연결선[R] 873">
              <a:extLst>
                <a:ext uri="{FF2B5EF4-FFF2-40B4-BE49-F238E27FC236}">
                  <a16:creationId xmlns:a16="http://schemas.microsoft.com/office/drawing/2014/main" id="{2CB06822-B982-ACD8-F69F-2F73F9400892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직선 연결선[R] 874">
              <a:extLst>
                <a:ext uri="{FF2B5EF4-FFF2-40B4-BE49-F238E27FC236}">
                  <a16:creationId xmlns:a16="http://schemas.microsoft.com/office/drawing/2014/main" id="{F7519F84-6871-41AE-B110-2D7FD9485577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6" name="그룹 875">
            <a:extLst>
              <a:ext uri="{FF2B5EF4-FFF2-40B4-BE49-F238E27FC236}">
                <a16:creationId xmlns:a16="http://schemas.microsoft.com/office/drawing/2014/main" id="{712862EA-342F-24E1-F1EE-83D567D5BE45}"/>
              </a:ext>
            </a:extLst>
          </p:cNvPr>
          <p:cNvGrpSpPr/>
          <p:nvPr/>
        </p:nvGrpSpPr>
        <p:grpSpPr>
          <a:xfrm>
            <a:off x="13759932" y="2866754"/>
            <a:ext cx="651294" cy="308256"/>
            <a:chOff x="2851030" y="2428407"/>
            <a:chExt cx="651294" cy="308256"/>
          </a:xfrm>
        </p:grpSpPr>
        <p:sp>
          <p:nvSpPr>
            <p:cNvPr id="877" name="양쪽 모서리가 둥근 사각형 876">
              <a:extLst>
                <a:ext uri="{FF2B5EF4-FFF2-40B4-BE49-F238E27FC236}">
                  <a16:creationId xmlns:a16="http://schemas.microsoft.com/office/drawing/2014/main" id="{AF2308BD-D16D-C3DE-926F-0591544F4C28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78" name="직사각형 877">
              <a:extLst>
                <a:ext uri="{FF2B5EF4-FFF2-40B4-BE49-F238E27FC236}">
                  <a16:creationId xmlns:a16="http://schemas.microsoft.com/office/drawing/2014/main" id="{217CBF2F-5822-4781-64FD-7ED80FC0A74E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79" name="직사각형 878">
              <a:extLst>
                <a:ext uri="{FF2B5EF4-FFF2-40B4-BE49-F238E27FC236}">
                  <a16:creationId xmlns:a16="http://schemas.microsoft.com/office/drawing/2014/main" id="{8C9F9998-2D48-F719-E6C1-4F0D3CEB1AE1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80" name="직사각형 879">
              <a:extLst>
                <a:ext uri="{FF2B5EF4-FFF2-40B4-BE49-F238E27FC236}">
                  <a16:creationId xmlns:a16="http://schemas.microsoft.com/office/drawing/2014/main" id="{E676B2C6-DED4-FB70-DEF8-9A5B3396E511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81" name="그룹 880">
            <a:extLst>
              <a:ext uri="{FF2B5EF4-FFF2-40B4-BE49-F238E27FC236}">
                <a16:creationId xmlns:a16="http://schemas.microsoft.com/office/drawing/2014/main" id="{E8BD6B94-D24B-CC13-E717-7C6FD35E9D14}"/>
              </a:ext>
            </a:extLst>
          </p:cNvPr>
          <p:cNvGrpSpPr/>
          <p:nvPr/>
        </p:nvGrpSpPr>
        <p:grpSpPr>
          <a:xfrm>
            <a:off x="15111089" y="2225255"/>
            <a:ext cx="589347" cy="729706"/>
            <a:chOff x="1362075" y="-541070"/>
            <a:chExt cx="512530" cy="634594"/>
          </a:xfrm>
        </p:grpSpPr>
        <p:sp>
          <p:nvSpPr>
            <p:cNvPr id="882" name="모서리가 둥근 직사각형 881">
              <a:extLst>
                <a:ext uri="{FF2B5EF4-FFF2-40B4-BE49-F238E27FC236}">
                  <a16:creationId xmlns:a16="http://schemas.microsoft.com/office/drawing/2014/main" id="{AD2EE90F-B073-74D9-C295-DDBFF379D734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83" name="직사각형 882">
              <a:extLst>
                <a:ext uri="{FF2B5EF4-FFF2-40B4-BE49-F238E27FC236}">
                  <a16:creationId xmlns:a16="http://schemas.microsoft.com/office/drawing/2014/main" id="{5E4BF3F9-1787-A978-4F6F-5FC80B577B55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84" name="직각 삼각형[R] 883">
              <a:extLst>
                <a:ext uri="{FF2B5EF4-FFF2-40B4-BE49-F238E27FC236}">
                  <a16:creationId xmlns:a16="http://schemas.microsoft.com/office/drawing/2014/main" id="{87C3F0E5-4D84-F30B-26BB-474E136D64CD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885" name="직선 연결선[R] 884">
              <a:extLst>
                <a:ext uri="{FF2B5EF4-FFF2-40B4-BE49-F238E27FC236}">
                  <a16:creationId xmlns:a16="http://schemas.microsoft.com/office/drawing/2014/main" id="{B5C60112-F117-FB68-2552-D914EF30062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직선 연결선[R] 885">
              <a:extLst>
                <a:ext uri="{FF2B5EF4-FFF2-40B4-BE49-F238E27FC236}">
                  <a16:creationId xmlns:a16="http://schemas.microsoft.com/office/drawing/2014/main" id="{30CD92C6-E43C-21C8-EF54-FB88E727AE72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직선 연결선[R] 886">
              <a:extLst>
                <a:ext uri="{FF2B5EF4-FFF2-40B4-BE49-F238E27FC236}">
                  <a16:creationId xmlns:a16="http://schemas.microsoft.com/office/drawing/2014/main" id="{5FF01809-64BA-A57C-665F-74F82A3893ED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8" name="그룹 887">
            <a:extLst>
              <a:ext uri="{FF2B5EF4-FFF2-40B4-BE49-F238E27FC236}">
                <a16:creationId xmlns:a16="http://schemas.microsoft.com/office/drawing/2014/main" id="{BF14AA34-2F15-8B63-BAB6-14D9167A963C}"/>
              </a:ext>
            </a:extLst>
          </p:cNvPr>
          <p:cNvGrpSpPr/>
          <p:nvPr/>
        </p:nvGrpSpPr>
        <p:grpSpPr>
          <a:xfrm>
            <a:off x="15111089" y="3101749"/>
            <a:ext cx="589347" cy="729706"/>
            <a:chOff x="1362075" y="-541070"/>
            <a:chExt cx="512530" cy="634594"/>
          </a:xfrm>
        </p:grpSpPr>
        <p:sp>
          <p:nvSpPr>
            <p:cNvPr id="889" name="모서리가 둥근 직사각형 888">
              <a:extLst>
                <a:ext uri="{FF2B5EF4-FFF2-40B4-BE49-F238E27FC236}">
                  <a16:creationId xmlns:a16="http://schemas.microsoft.com/office/drawing/2014/main" id="{06ECB155-C9F2-17B2-4989-8C18026BA776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90" name="직사각형 889">
              <a:extLst>
                <a:ext uri="{FF2B5EF4-FFF2-40B4-BE49-F238E27FC236}">
                  <a16:creationId xmlns:a16="http://schemas.microsoft.com/office/drawing/2014/main" id="{F2576022-0E8B-2BCC-BEFE-F6B4D89D5CFD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91" name="직각 삼각형[R] 890">
              <a:extLst>
                <a:ext uri="{FF2B5EF4-FFF2-40B4-BE49-F238E27FC236}">
                  <a16:creationId xmlns:a16="http://schemas.microsoft.com/office/drawing/2014/main" id="{AB79661C-0B31-97EB-D8DA-1BEAC3EC2AC3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892" name="직선 연결선[R] 891">
              <a:extLst>
                <a:ext uri="{FF2B5EF4-FFF2-40B4-BE49-F238E27FC236}">
                  <a16:creationId xmlns:a16="http://schemas.microsoft.com/office/drawing/2014/main" id="{8D8F48EA-7316-A5E0-8660-48F5C7F00E48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직선 연결선[R] 892">
              <a:extLst>
                <a:ext uri="{FF2B5EF4-FFF2-40B4-BE49-F238E27FC236}">
                  <a16:creationId xmlns:a16="http://schemas.microsoft.com/office/drawing/2014/main" id="{6ED79095-F20C-8582-B444-654B5FAB8A65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직선 연결선[R] 893">
              <a:extLst>
                <a:ext uri="{FF2B5EF4-FFF2-40B4-BE49-F238E27FC236}">
                  <a16:creationId xmlns:a16="http://schemas.microsoft.com/office/drawing/2014/main" id="{FF8F23B4-1B6B-D6BA-732E-CB91AE3D4280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5" name="그룹 894">
            <a:extLst>
              <a:ext uri="{FF2B5EF4-FFF2-40B4-BE49-F238E27FC236}">
                <a16:creationId xmlns:a16="http://schemas.microsoft.com/office/drawing/2014/main" id="{586837A7-4012-AC15-93B8-C1C7243C3C9A}"/>
              </a:ext>
            </a:extLst>
          </p:cNvPr>
          <p:cNvGrpSpPr/>
          <p:nvPr/>
        </p:nvGrpSpPr>
        <p:grpSpPr>
          <a:xfrm>
            <a:off x="15111089" y="4014931"/>
            <a:ext cx="589347" cy="729706"/>
            <a:chOff x="1362075" y="-541070"/>
            <a:chExt cx="512530" cy="634594"/>
          </a:xfrm>
        </p:grpSpPr>
        <p:sp>
          <p:nvSpPr>
            <p:cNvPr id="896" name="모서리가 둥근 직사각형 895">
              <a:extLst>
                <a:ext uri="{FF2B5EF4-FFF2-40B4-BE49-F238E27FC236}">
                  <a16:creationId xmlns:a16="http://schemas.microsoft.com/office/drawing/2014/main" id="{B9B84FBF-B772-F306-1FE2-C61B6A8DBDE4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97" name="직사각형 896">
              <a:extLst>
                <a:ext uri="{FF2B5EF4-FFF2-40B4-BE49-F238E27FC236}">
                  <a16:creationId xmlns:a16="http://schemas.microsoft.com/office/drawing/2014/main" id="{E1F14613-20FC-FC38-D34B-2436BA4BCB8B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98" name="직각 삼각형[R] 897">
              <a:extLst>
                <a:ext uri="{FF2B5EF4-FFF2-40B4-BE49-F238E27FC236}">
                  <a16:creationId xmlns:a16="http://schemas.microsoft.com/office/drawing/2014/main" id="{8221FE7B-FD8D-4105-BA8B-F5F75FAFD263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899" name="직선 연결선[R] 898">
              <a:extLst>
                <a:ext uri="{FF2B5EF4-FFF2-40B4-BE49-F238E27FC236}">
                  <a16:creationId xmlns:a16="http://schemas.microsoft.com/office/drawing/2014/main" id="{F6DC186C-9BC7-F55E-5625-EE1138B90341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직선 연결선[R] 899">
              <a:extLst>
                <a:ext uri="{FF2B5EF4-FFF2-40B4-BE49-F238E27FC236}">
                  <a16:creationId xmlns:a16="http://schemas.microsoft.com/office/drawing/2014/main" id="{FFB69C43-60D2-CF8F-324A-4A641D7435C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직선 연결선[R] 900">
              <a:extLst>
                <a:ext uri="{FF2B5EF4-FFF2-40B4-BE49-F238E27FC236}">
                  <a16:creationId xmlns:a16="http://schemas.microsoft.com/office/drawing/2014/main" id="{B6553069-DEC4-ED98-0C93-591393554D89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9" name="그룹 908">
            <a:extLst>
              <a:ext uri="{FF2B5EF4-FFF2-40B4-BE49-F238E27FC236}">
                <a16:creationId xmlns:a16="http://schemas.microsoft.com/office/drawing/2014/main" id="{B29DAAC1-625F-B341-4A64-D25C0C8FFDBA}"/>
              </a:ext>
            </a:extLst>
          </p:cNvPr>
          <p:cNvGrpSpPr/>
          <p:nvPr/>
        </p:nvGrpSpPr>
        <p:grpSpPr>
          <a:xfrm>
            <a:off x="13759932" y="3819693"/>
            <a:ext cx="651294" cy="308256"/>
            <a:chOff x="2851030" y="2428407"/>
            <a:chExt cx="651294" cy="308256"/>
          </a:xfrm>
        </p:grpSpPr>
        <p:sp>
          <p:nvSpPr>
            <p:cNvPr id="910" name="양쪽 모서리가 둥근 사각형 909">
              <a:extLst>
                <a:ext uri="{FF2B5EF4-FFF2-40B4-BE49-F238E27FC236}">
                  <a16:creationId xmlns:a16="http://schemas.microsoft.com/office/drawing/2014/main" id="{10F6B90B-91A8-4B4F-1610-EF80AAC47A36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11" name="직사각형 910">
              <a:extLst>
                <a:ext uri="{FF2B5EF4-FFF2-40B4-BE49-F238E27FC236}">
                  <a16:creationId xmlns:a16="http://schemas.microsoft.com/office/drawing/2014/main" id="{FB00D5F4-A09C-D494-9C3C-2D2D75793B0C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12" name="직사각형 911">
              <a:extLst>
                <a:ext uri="{FF2B5EF4-FFF2-40B4-BE49-F238E27FC236}">
                  <a16:creationId xmlns:a16="http://schemas.microsoft.com/office/drawing/2014/main" id="{793B3472-B7C8-1EDE-A88F-B5F556901C3A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13" name="직사각형 912">
              <a:extLst>
                <a:ext uri="{FF2B5EF4-FFF2-40B4-BE49-F238E27FC236}">
                  <a16:creationId xmlns:a16="http://schemas.microsoft.com/office/drawing/2014/main" id="{15110A5E-6699-C705-0B6A-F3839FF008A8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924" name="직선 연결선[R] 923">
            <a:extLst>
              <a:ext uri="{FF2B5EF4-FFF2-40B4-BE49-F238E27FC236}">
                <a16:creationId xmlns:a16="http://schemas.microsoft.com/office/drawing/2014/main" id="{903EDCAB-8C28-69F2-2AEB-D5B78790E943}"/>
              </a:ext>
            </a:extLst>
          </p:cNvPr>
          <p:cNvCxnSpPr>
            <a:cxnSpLocks/>
            <a:stCxn id="877" idx="0"/>
            <a:endCxn id="889" idx="1"/>
          </p:cNvCxnSpPr>
          <p:nvPr/>
        </p:nvCxnSpPr>
        <p:spPr>
          <a:xfrm>
            <a:off x="14411243" y="3020882"/>
            <a:ext cx="699847" cy="458800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8" name="직선 연결선[R] 927">
            <a:extLst>
              <a:ext uri="{FF2B5EF4-FFF2-40B4-BE49-F238E27FC236}">
                <a16:creationId xmlns:a16="http://schemas.microsoft.com/office/drawing/2014/main" id="{1C1E2CB2-1402-9355-AF18-C811D97AFADC}"/>
              </a:ext>
            </a:extLst>
          </p:cNvPr>
          <p:cNvCxnSpPr>
            <a:cxnSpLocks/>
            <a:stCxn id="910" idx="0"/>
            <a:endCxn id="882" idx="1"/>
          </p:cNvCxnSpPr>
          <p:nvPr/>
        </p:nvCxnSpPr>
        <p:spPr>
          <a:xfrm flipV="1">
            <a:off x="14411243" y="2603205"/>
            <a:ext cx="699847" cy="1370633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9" name="직선 연결선[R] 928">
            <a:extLst>
              <a:ext uri="{FF2B5EF4-FFF2-40B4-BE49-F238E27FC236}">
                <a16:creationId xmlns:a16="http://schemas.microsoft.com/office/drawing/2014/main" id="{8CE89AE1-C48D-74FA-58DB-F9B6F733ED94}"/>
              </a:ext>
            </a:extLst>
          </p:cNvPr>
          <p:cNvCxnSpPr>
            <a:cxnSpLocks/>
            <a:stCxn id="910" idx="0"/>
            <a:endCxn id="889" idx="1"/>
          </p:cNvCxnSpPr>
          <p:nvPr/>
        </p:nvCxnSpPr>
        <p:spPr>
          <a:xfrm flipV="1">
            <a:off x="14411243" y="3479699"/>
            <a:ext cx="699847" cy="494139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0" name="직선 연결선[R] 929">
            <a:extLst>
              <a:ext uri="{FF2B5EF4-FFF2-40B4-BE49-F238E27FC236}">
                <a16:creationId xmlns:a16="http://schemas.microsoft.com/office/drawing/2014/main" id="{25E2AABC-0B38-C735-6A81-A38C914A33C8}"/>
              </a:ext>
            </a:extLst>
          </p:cNvPr>
          <p:cNvCxnSpPr>
            <a:cxnSpLocks/>
            <a:stCxn id="910" idx="0"/>
            <a:endCxn id="896" idx="1"/>
          </p:cNvCxnSpPr>
          <p:nvPr/>
        </p:nvCxnSpPr>
        <p:spPr>
          <a:xfrm>
            <a:off x="14411243" y="3973838"/>
            <a:ext cx="699847" cy="419043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2" name="직선 연결선[R] 931">
            <a:extLst>
              <a:ext uri="{FF2B5EF4-FFF2-40B4-BE49-F238E27FC236}">
                <a16:creationId xmlns:a16="http://schemas.microsoft.com/office/drawing/2014/main" id="{BC7E0737-0966-2139-ACFF-69EA09ADF8BE}"/>
              </a:ext>
            </a:extLst>
          </p:cNvPr>
          <p:cNvCxnSpPr>
            <a:cxnSpLocks/>
            <a:stCxn id="941" idx="0"/>
            <a:endCxn id="934" idx="1"/>
          </p:cNvCxnSpPr>
          <p:nvPr/>
        </p:nvCxnSpPr>
        <p:spPr>
          <a:xfrm flipV="1">
            <a:off x="19303956" y="1745980"/>
            <a:ext cx="699847" cy="1274919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3" name="그룹 932">
            <a:extLst>
              <a:ext uri="{FF2B5EF4-FFF2-40B4-BE49-F238E27FC236}">
                <a16:creationId xmlns:a16="http://schemas.microsoft.com/office/drawing/2014/main" id="{1ED1CEB5-9F99-9A70-C775-12E2828DAA55}"/>
              </a:ext>
            </a:extLst>
          </p:cNvPr>
          <p:cNvGrpSpPr/>
          <p:nvPr/>
        </p:nvGrpSpPr>
        <p:grpSpPr>
          <a:xfrm>
            <a:off x="20003803" y="1368030"/>
            <a:ext cx="589347" cy="729706"/>
            <a:chOff x="1362075" y="-541070"/>
            <a:chExt cx="512530" cy="634594"/>
          </a:xfrm>
        </p:grpSpPr>
        <p:sp>
          <p:nvSpPr>
            <p:cNvPr id="934" name="모서리가 둥근 직사각형 933">
              <a:extLst>
                <a:ext uri="{FF2B5EF4-FFF2-40B4-BE49-F238E27FC236}">
                  <a16:creationId xmlns:a16="http://schemas.microsoft.com/office/drawing/2014/main" id="{68ECC99B-3D7B-6BBD-9977-621C8BCA5833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35" name="직사각형 934">
              <a:extLst>
                <a:ext uri="{FF2B5EF4-FFF2-40B4-BE49-F238E27FC236}">
                  <a16:creationId xmlns:a16="http://schemas.microsoft.com/office/drawing/2014/main" id="{5A9E6610-DDED-9070-2939-8FA313163A3C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36" name="직각 삼각형[R] 935">
              <a:extLst>
                <a:ext uri="{FF2B5EF4-FFF2-40B4-BE49-F238E27FC236}">
                  <a16:creationId xmlns:a16="http://schemas.microsoft.com/office/drawing/2014/main" id="{BC174D92-DA0B-9495-3844-75E20DF54F06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937" name="직선 연결선[R] 936">
              <a:extLst>
                <a:ext uri="{FF2B5EF4-FFF2-40B4-BE49-F238E27FC236}">
                  <a16:creationId xmlns:a16="http://schemas.microsoft.com/office/drawing/2014/main" id="{27E1451D-E961-62A9-BDF0-9F92659411F1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직선 연결선[R] 937">
              <a:extLst>
                <a:ext uri="{FF2B5EF4-FFF2-40B4-BE49-F238E27FC236}">
                  <a16:creationId xmlns:a16="http://schemas.microsoft.com/office/drawing/2014/main" id="{DA3E6D1E-8D4D-11F3-520E-343AD9CC6F92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직선 연결선[R] 938">
              <a:extLst>
                <a:ext uri="{FF2B5EF4-FFF2-40B4-BE49-F238E27FC236}">
                  <a16:creationId xmlns:a16="http://schemas.microsoft.com/office/drawing/2014/main" id="{5C3DC378-5BC0-B8A9-9C9A-EAE331671832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0" name="그룹 939">
            <a:extLst>
              <a:ext uri="{FF2B5EF4-FFF2-40B4-BE49-F238E27FC236}">
                <a16:creationId xmlns:a16="http://schemas.microsoft.com/office/drawing/2014/main" id="{804B2300-D543-017E-D036-8A75E94E1039}"/>
              </a:ext>
            </a:extLst>
          </p:cNvPr>
          <p:cNvGrpSpPr/>
          <p:nvPr/>
        </p:nvGrpSpPr>
        <p:grpSpPr>
          <a:xfrm>
            <a:off x="18652645" y="2866754"/>
            <a:ext cx="651294" cy="308256"/>
            <a:chOff x="2851030" y="2428407"/>
            <a:chExt cx="651294" cy="308256"/>
          </a:xfrm>
        </p:grpSpPr>
        <p:sp>
          <p:nvSpPr>
            <p:cNvPr id="941" name="양쪽 모서리가 둥근 사각형 940">
              <a:extLst>
                <a:ext uri="{FF2B5EF4-FFF2-40B4-BE49-F238E27FC236}">
                  <a16:creationId xmlns:a16="http://schemas.microsoft.com/office/drawing/2014/main" id="{126636B2-38C2-7768-2DED-C9B00A17C746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42" name="직사각형 941">
              <a:extLst>
                <a:ext uri="{FF2B5EF4-FFF2-40B4-BE49-F238E27FC236}">
                  <a16:creationId xmlns:a16="http://schemas.microsoft.com/office/drawing/2014/main" id="{C1509AB6-C7D3-C9C7-EFD3-74C2CF660CA8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43" name="직사각형 942">
              <a:extLst>
                <a:ext uri="{FF2B5EF4-FFF2-40B4-BE49-F238E27FC236}">
                  <a16:creationId xmlns:a16="http://schemas.microsoft.com/office/drawing/2014/main" id="{93F0C517-A9FA-2093-B20E-EA162975E438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44" name="직사각형 943">
              <a:extLst>
                <a:ext uri="{FF2B5EF4-FFF2-40B4-BE49-F238E27FC236}">
                  <a16:creationId xmlns:a16="http://schemas.microsoft.com/office/drawing/2014/main" id="{6A510C87-3CD9-ED2B-2726-4F5C93809E68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945" name="그룹 944">
            <a:extLst>
              <a:ext uri="{FF2B5EF4-FFF2-40B4-BE49-F238E27FC236}">
                <a16:creationId xmlns:a16="http://schemas.microsoft.com/office/drawing/2014/main" id="{429A4DFF-985B-7BEE-5768-1C34279300D3}"/>
              </a:ext>
            </a:extLst>
          </p:cNvPr>
          <p:cNvGrpSpPr/>
          <p:nvPr/>
        </p:nvGrpSpPr>
        <p:grpSpPr>
          <a:xfrm>
            <a:off x="20003803" y="2225255"/>
            <a:ext cx="589347" cy="729706"/>
            <a:chOff x="1362075" y="-541070"/>
            <a:chExt cx="512530" cy="634594"/>
          </a:xfrm>
        </p:grpSpPr>
        <p:sp>
          <p:nvSpPr>
            <p:cNvPr id="946" name="모서리가 둥근 직사각형 945">
              <a:extLst>
                <a:ext uri="{FF2B5EF4-FFF2-40B4-BE49-F238E27FC236}">
                  <a16:creationId xmlns:a16="http://schemas.microsoft.com/office/drawing/2014/main" id="{FF105441-73B1-D016-1A22-83E6F18C0542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47" name="직사각형 946">
              <a:extLst>
                <a:ext uri="{FF2B5EF4-FFF2-40B4-BE49-F238E27FC236}">
                  <a16:creationId xmlns:a16="http://schemas.microsoft.com/office/drawing/2014/main" id="{93D61ACA-4E4A-20E2-02AB-D902390D70C7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48" name="직각 삼각형[R] 947">
              <a:extLst>
                <a:ext uri="{FF2B5EF4-FFF2-40B4-BE49-F238E27FC236}">
                  <a16:creationId xmlns:a16="http://schemas.microsoft.com/office/drawing/2014/main" id="{FE8E2EDE-9F71-A5E1-DC9F-1D88A7F92F4F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949" name="직선 연결선[R] 948">
              <a:extLst>
                <a:ext uri="{FF2B5EF4-FFF2-40B4-BE49-F238E27FC236}">
                  <a16:creationId xmlns:a16="http://schemas.microsoft.com/office/drawing/2014/main" id="{8D95DAEE-172E-6692-03CE-AF0B7B25800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직선 연결선[R] 949">
              <a:extLst>
                <a:ext uri="{FF2B5EF4-FFF2-40B4-BE49-F238E27FC236}">
                  <a16:creationId xmlns:a16="http://schemas.microsoft.com/office/drawing/2014/main" id="{B3FBDC53-49D2-018B-649D-C62813A0B60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직선 연결선[R] 950">
              <a:extLst>
                <a:ext uri="{FF2B5EF4-FFF2-40B4-BE49-F238E27FC236}">
                  <a16:creationId xmlns:a16="http://schemas.microsoft.com/office/drawing/2014/main" id="{F35930C7-8C74-0B08-A511-137C04A6F012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2" name="그룹 951">
            <a:extLst>
              <a:ext uri="{FF2B5EF4-FFF2-40B4-BE49-F238E27FC236}">
                <a16:creationId xmlns:a16="http://schemas.microsoft.com/office/drawing/2014/main" id="{4B418216-B763-4006-2467-A3875852AEBB}"/>
              </a:ext>
            </a:extLst>
          </p:cNvPr>
          <p:cNvGrpSpPr/>
          <p:nvPr/>
        </p:nvGrpSpPr>
        <p:grpSpPr>
          <a:xfrm>
            <a:off x="20003803" y="3101749"/>
            <a:ext cx="589347" cy="729706"/>
            <a:chOff x="1362075" y="-541070"/>
            <a:chExt cx="512530" cy="634594"/>
          </a:xfrm>
        </p:grpSpPr>
        <p:sp>
          <p:nvSpPr>
            <p:cNvPr id="953" name="모서리가 둥근 직사각형 952">
              <a:extLst>
                <a:ext uri="{FF2B5EF4-FFF2-40B4-BE49-F238E27FC236}">
                  <a16:creationId xmlns:a16="http://schemas.microsoft.com/office/drawing/2014/main" id="{AF271A31-AC35-9C24-E7BA-B32A9A499590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54" name="직사각형 953">
              <a:extLst>
                <a:ext uri="{FF2B5EF4-FFF2-40B4-BE49-F238E27FC236}">
                  <a16:creationId xmlns:a16="http://schemas.microsoft.com/office/drawing/2014/main" id="{652BA3CB-3F7D-14BD-3DB8-AC5CDADD7582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55" name="직각 삼각형[R] 954">
              <a:extLst>
                <a:ext uri="{FF2B5EF4-FFF2-40B4-BE49-F238E27FC236}">
                  <a16:creationId xmlns:a16="http://schemas.microsoft.com/office/drawing/2014/main" id="{9C3DAB2A-F2F3-0894-CAFC-0433CD9BA26E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956" name="직선 연결선[R] 955">
              <a:extLst>
                <a:ext uri="{FF2B5EF4-FFF2-40B4-BE49-F238E27FC236}">
                  <a16:creationId xmlns:a16="http://schemas.microsoft.com/office/drawing/2014/main" id="{A18ED31D-D266-D78C-3DFC-633E36B2FC67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직선 연결선[R] 956">
              <a:extLst>
                <a:ext uri="{FF2B5EF4-FFF2-40B4-BE49-F238E27FC236}">
                  <a16:creationId xmlns:a16="http://schemas.microsoft.com/office/drawing/2014/main" id="{05E6FD6E-B1CB-68C4-6A36-550E1FAAB4CD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직선 연결선[R] 957">
              <a:extLst>
                <a:ext uri="{FF2B5EF4-FFF2-40B4-BE49-F238E27FC236}">
                  <a16:creationId xmlns:a16="http://schemas.microsoft.com/office/drawing/2014/main" id="{0A698305-1EB4-7ED4-2784-31FD7452FF5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9" name="그룹 958">
            <a:extLst>
              <a:ext uri="{FF2B5EF4-FFF2-40B4-BE49-F238E27FC236}">
                <a16:creationId xmlns:a16="http://schemas.microsoft.com/office/drawing/2014/main" id="{BE5EB1CE-A3E3-F9AB-B3A3-B5F7DB825324}"/>
              </a:ext>
            </a:extLst>
          </p:cNvPr>
          <p:cNvGrpSpPr/>
          <p:nvPr/>
        </p:nvGrpSpPr>
        <p:grpSpPr>
          <a:xfrm>
            <a:off x="20003803" y="4014931"/>
            <a:ext cx="589347" cy="729706"/>
            <a:chOff x="1362075" y="-541070"/>
            <a:chExt cx="512530" cy="634594"/>
          </a:xfrm>
        </p:grpSpPr>
        <p:sp>
          <p:nvSpPr>
            <p:cNvPr id="960" name="모서리가 둥근 직사각형 959">
              <a:extLst>
                <a:ext uri="{FF2B5EF4-FFF2-40B4-BE49-F238E27FC236}">
                  <a16:creationId xmlns:a16="http://schemas.microsoft.com/office/drawing/2014/main" id="{C3372E06-5D07-D638-7D19-B736559F896A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61" name="직사각형 960">
              <a:extLst>
                <a:ext uri="{FF2B5EF4-FFF2-40B4-BE49-F238E27FC236}">
                  <a16:creationId xmlns:a16="http://schemas.microsoft.com/office/drawing/2014/main" id="{45DEEB66-DE52-628B-EE7C-F32F32CE15BB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62" name="직각 삼각형[R] 961">
              <a:extLst>
                <a:ext uri="{FF2B5EF4-FFF2-40B4-BE49-F238E27FC236}">
                  <a16:creationId xmlns:a16="http://schemas.microsoft.com/office/drawing/2014/main" id="{6404AFD8-AFE5-490B-173B-7B278F402863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963" name="직선 연결선[R] 962">
              <a:extLst>
                <a:ext uri="{FF2B5EF4-FFF2-40B4-BE49-F238E27FC236}">
                  <a16:creationId xmlns:a16="http://schemas.microsoft.com/office/drawing/2014/main" id="{1FF052EC-4ABF-47E9-0750-034F1448821A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직선 연결선[R] 963">
              <a:extLst>
                <a:ext uri="{FF2B5EF4-FFF2-40B4-BE49-F238E27FC236}">
                  <a16:creationId xmlns:a16="http://schemas.microsoft.com/office/drawing/2014/main" id="{C280D1C6-BA88-6F2B-9F42-6E6C37A15718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직선 연결선[R] 964">
              <a:extLst>
                <a:ext uri="{FF2B5EF4-FFF2-40B4-BE49-F238E27FC236}">
                  <a16:creationId xmlns:a16="http://schemas.microsoft.com/office/drawing/2014/main" id="{BDC62B02-290A-6710-731F-A6697B3E311C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6" name="그룹 965">
            <a:extLst>
              <a:ext uri="{FF2B5EF4-FFF2-40B4-BE49-F238E27FC236}">
                <a16:creationId xmlns:a16="http://schemas.microsoft.com/office/drawing/2014/main" id="{00EF7E95-834C-D9D0-5A52-CF9DE4430356}"/>
              </a:ext>
            </a:extLst>
          </p:cNvPr>
          <p:cNvGrpSpPr/>
          <p:nvPr/>
        </p:nvGrpSpPr>
        <p:grpSpPr>
          <a:xfrm>
            <a:off x="20003803" y="4889211"/>
            <a:ext cx="589347" cy="729706"/>
            <a:chOff x="1362075" y="-541070"/>
            <a:chExt cx="512530" cy="634594"/>
          </a:xfrm>
        </p:grpSpPr>
        <p:sp>
          <p:nvSpPr>
            <p:cNvPr id="967" name="모서리가 둥근 직사각형 966">
              <a:extLst>
                <a:ext uri="{FF2B5EF4-FFF2-40B4-BE49-F238E27FC236}">
                  <a16:creationId xmlns:a16="http://schemas.microsoft.com/office/drawing/2014/main" id="{17022283-EFAD-C151-E8FD-F05CB4053653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68" name="직사각형 967">
              <a:extLst>
                <a:ext uri="{FF2B5EF4-FFF2-40B4-BE49-F238E27FC236}">
                  <a16:creationId xmlns:a16="http://schemas.microsoft.com/office/drawing/2014/main" id="{84EFCE8A-6B00-DE9D-2249-43CD53C43311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69" name="직각 삼각형[R] 968">
              <a:extLst>
                <a:ext uri="{FF2B5EF4-FFF2-40B4-BE49-F238E27FC236}">
                  <a16:creationId xmlns:a16="http://schemas.microsoft.com/office/drawing/2014/main" id="{CF7F2CCA-152C-207D-F9E9-F1231F883EA3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970" name="직선 연결선[R] 969">
              <a:extLst>
                <a:ext uri="{FF2B5EF4-FFF2-40B4-BE49-F238E27FC236}">
                  <a16:creationId xmlns:a16="http://schemas.microsoft.com/office/drawing/2014/main" id="{04514D28-3318-552E-735E-B42864EA8AE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직선 연결선[R] 970">
              <a:extLst>
                <a:ext uri="{FF2B5EF4-FFF2-40B4-BE49-F238E27FC236}">
                  <a16:creationId xmlns:a16="http://schemas.microsoft.com/office/drawing/2014/main" id="{E912757E-02AF-98D6-AEEC-006BF8A0FD28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직선 연결선[R] 971">
              <a:extLst>
                <a:ext uri="{FF2B5EF4-FFF2-40B4-BE49-F238E27FC236}">
                  <a16:creationId xmlns:a16="http://schemas.microsoft.com/office/drawing/2014/main" id="{85679AA9-F659-CD13-A0BC-A87517E0BE0C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3" name="그룹 972">
            <a:extLst>
              <a:ext uri="{FF2B5EF4-FFF2-40B4-BE49-F238E27FC236}">
                <a16:creationId xmlns:a16="http://schemas.microsoft.com/office/drawing/2014/main" id="{6EB95696-696C-762E-1238-02CDB467335B}"/>
              </a:ext>
            </a:extLst>
          </p:cNvPr>
          <p:cNvGrpSpPr/>
          <p:nvPr/>
        </p:nvGrpSpPr>
        <p:grpSpPr>
          <a:xfrm>
            <a:off x="18652645" y="3819693"/>
            <a:ext cx="651294" cy="308256"/>
            <a:chOff x="2851030" y="2428407"/>
            <a:chExt cx="651294" cy="308256"/>
          </a:xfrm>
        </p:grpSpPr>
        <p:sp>
          <p:nvSpPr>
            <p:cNvPr id="974" name="양쪽 모서리가 둥근 사각형 973">
              <a:extLst>
                <a:ext uri="{FF2B5EF4-FFF2-40B4-BE49-F238E27FC236}">
                  <a16:creationId xmlns:a16="http://schemas.microsoft.com/office/drawing/2014/main" id="{CD203B04-337C-0CA1-346F-0C9C0CDE06C1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75" name="직사각형 974">
              <a:extLst>
                <a:ext uri="{FF2B5EF4-FFF2-40B4-BE49-F238E27FC236}">
                  <a16:creationId xmlns:a16="http://schemas.microsoft.com/office/drawing/2014/main" id="{7BE945BE-70B9-8DCD-58B7-CABCA05DFC9C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76" name="직사각형 975">
              <a:extLst>
                <a:ext uri="{FF2B5EF4-FFF2-40B4-BE49-F238E27FC236}">
                  <a16:creationId xmlns:a16="http://schemas.microsoft.com/office/drawing/2014/main" id="{EEE4A2E1-66DF-0691-80E8-D679B0195360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77" name="직사각형 976">
              <a:extLst>
                <a:ext uri="{FF2B5EF4-FFF2-40B4-BE49-F238E27FC236}">
                  <a16:creationId xmlns:a16="http://schemas.microsoft.com/office/drawing/2014/main" id="{75994654-99DD-FDBC-ADEB-873F68866D40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983" name="그룹 982">
            <a:extLst>
              <a:ext uri="{FF2B5EF4-FFF2-40B4-BE49-F238E27FC236}">
                <a16:creationId xmlns:a16="http://schemas.microsoft.com/office/drawing/2014/main" id="{EEB92005-51C7-92E5-4E6B-61719B1FD9CB}"/>
              </a:ext>
            </a:extLst>
          </p:cNvPr>
          <p:cNvGrpSpPr/>
          <p:nvPr/>
        </p:nvGrpSpPr>
        <p:grpSpPr>
          <a:xfrm>
            <a:off x="18652645" y="1932035"/>
            <a:ext cx="651294" cy="308256"/>
            <a:chOff x="2851030" y="2428407"/>
            <a:chExt cx="651294" cy="308256"/>
          </a:xfrm>
        </p:grpSpPr>
        <p:sp>
          <p:nvSpPr>
            <p:cNvPr id="984" name="양쪽 모서리가 둥근 사각형 983">
              <a:extLst>
                <a:ext uri="{FF2B5EF4-FFF2-40B4-BE49-F238E27FC236}">
                  <a16:creationId xmlns:a16="http://schemas.microsoft.com/office/drawing/2014/main" id="{A12623ED-3BA0-F022-6213-5356CCA102FD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85" name="직사각형 984">
              <a:extLst>
                <a:ext uri="{FF2B5EF4-FFF2-40B4-BE49-F238E27FC236}">
                  <a16:creationId xmlns:a16="http://schemas.microsoft.com/office/drawing/2014/main" id="{936CCB0E-9864-F3C2-69F0-0CD391AFD228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86" name="직사각형 985">
              <a:extLst>
                <a:ext uri="{FF2B5EF4-FFF2-40B4-BE49-F238E27FC236}">
                  <a16:creationId xmlns:a16="http://schemas.microsoft.com/office/drawing/2014/main" id="{55587FDD-01D3-F854-443C-18511185CBE8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87" name="직사각형 986">
              <a:extLst>
                <a:ext uri="{FF2B5EF4-FFF2-40B4-BE49-F238E27FC236}">
                  <a16:creationId xmlns:a16="http://schemas.microsoft.com/office/drawing/2014/main" id="{8009B7EF-DA7D-906B-7100-7AC9C11B3E9C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988" name="직선 연결선[R] 987">
            <a:extLst>
              <a:ext uri="{FF2B5EF4-FFF2-40B4-BE49-F238E27FC236}">
                <a16:creationId xmlns:a16="http://schemas.microsoft.com/office/drawing/2014/main" id="{AB90C17F-FB23-FDD1-CCB4-C812A8DE0BDC}"/>
              </a:ext>
            </a:extLst>
          </p:cNvPr>
          <p:cNvCxnSpPr>
            <a:cxnSpLocks/>
            <a:stCxn id="941" idx="0"/>
            <a:endCxn id="953" idx="1"/>
          </p:cNvCxnSpPr>
          <p:nvPr/>
        </p:nvCxnSpPr>
        <p:spPr>
          <a:xfrm>
            <a:off x="19303956" y="3020882"/>
            <a:ext cx="699847" cy="458800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2" name="직선 연결선[R] 991">
            <a:extLst>
              <a:ext uri="{FF2B5EF4-FFF2-40B4-BE49-F238E27FC236}">
                <a16:creationId xmlns:a16="http://schemas.microsoft.com/office/drawing/2014/main" id="{12EE8D30-1F4F-98F4-17E2-75D875BB4AA1}"/>
              </a:ext>
            </a:extLst>
          </p:cNvPr>
          <p:cNvCxnSpPr>
            <a:cxnSpLocks/>
            <a:stCxn id="974" idx="0"/>
            <a:endCxn id="946" idx="1"/>
          </p:cNvCxnSpPr>
          <p:nvPr/>
        </p:nvCxnSpPr>
        <p:spPr>
          <a:xfrm flipV="1">
            <a:off x="19303956" y="2603205"/>
            <a:ext cx="699847" cy="1370633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3" name="직선 연결선[R] 992">
            <a:extLst>
              <a:ext uri="{FF2B5EF4-FFF2-40B4-BE49-F238E27FC236}">
                <a16:creationId xmlns:a16="http://schemas.microsoft.com/office/drawing/2014/main" id="{F1F97BC6-456C-CAB5-A482-75CB970CAFA7}"/>
              </a:ext>
            </a:extLst>
          </p:cNvPr>
          <p:cNvCxnSpPr>
            <a:cxnSpLocks/>
            <a:stCxn id="974" idx="0"/>
            <a:endCxn id="953" idx="1"/>
          </p:cNvCxnSpPr>
          <p:nvPr/>
        </p:nvCxnSpPr>
        <p:spPr>
          <a:xfrm flipV="1">
            <a:off x="19303956" y="3479699"/>
            <a:ext cx="699847" cy="494139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4" name="직선 연결선[R] 993">
            <a:extLst>
              <a:ext uri="{FF2B5EF4-FFF2-40B4-BE49-F238E27FC236}">
                <a16:creationId xmlns:a16="http://schemas.microsoft.com/office/drawing/2014/main" id="{94F0FF01-B664-3022-291B-0BE46B9A1B8D}"/>
              </a:ext>
            </a:extLst>
          </p:cNvPr>
          <p:cNvCxnSpPr>
            <a:cxnSpLocks/>
            <a:stCxn id="974" idx="0"/>
            <a:endCxn id="960" idx="1"/>
          </p:cNvCxnSpPr>
          <p:nvPr/>
        </p:nvCxnSpPr>
        <p:spPr>
          <a:xfrm>
            <a:off x="19303956" y="3973838"/>
            <a:ext cx="699847" cy="419043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8" name="직선 연결선[R] 997">
            <a:extLst>
              <a:ext uri="{FF2B5EF4-FFF2-40B4-BE49-F238E27FC236}">
                <a16:creationId xmlns:a16="http://schemas.microsoft.com/office/drawing/2014/main" id="{40EDA505-95FE-08B2-30EA-CFB2129FAEF8}"/>
              </a:ext>
            </a:extLst>
          </p:cNvPr>
          <p:cNvCxnSpPr>
            <a:cxnSpLocks/>
            <a:stCxn id="974" idx="0"/>
            <a:endCxn id="967" idx="1"/>
          </p:cNvCxnSpPr>
          <p:nvPr/>
        </p:nvCxnSpPr>
        <p:spPr>
          <a:xfrm>
            <a:off x="19303956" y="3973821"/>
            <a:ext cx="699847" cy="1293322"/>
          </a:xfrm>
          <a:prstGeom prst="line">
            <a:avLst/>
          </a:prstGeom>
          <a:ln w="38100">
            <a:solidFill>
              <a:srgbClr val="FFB34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2" name="직선 연결선[R] 1001">
            <a:extLst>
              <a:ext uri="{FF2B5EF4-FFF2-40B4-BE49-F238E27FC236}">
                <a16:creationId xmlns:a16="http://schemas.microsoft.com/office/drawing/2014/main" id="{45831954-9321-269B-BA0D-C503174A6F27}"/>
              </a:ext>
            </a:extLst>
          </p:cNvPr>
          <p:cNvCxnSpPr>
            <a:cxnSpLocks/>
            <a:stCxn id="1050" idx="0"/>
            <a:endCxn id="1005" idx="1"/>
          </p:cNvCxnSpPr>
          <p:nvPr/>
        </p:nvCxnSpPr>
        <p:spPr>
          <a:xfrm flipV="1">
            <a:off x="24146093" y="1745980"/>
            <a:ext cx="699847" cy="340199"/>
          </a:xfrm>
          <a:prstGeom prst="line">
            <a:avLst/>
          </a:prstGeom>
          <a:ln w="38100">
            <a:solidFill>
              <a:srgbClr val="FFB34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4" name="그룹 1003">
            <a:extLst>
              <a:ext uri="{FF2B5EF4-FFF2-40B4-BE49-F238E27FC236}">
                <a16:creationId xmlns:a16="http://schemas.microsoft.com/office/drawing/2014/main" id="{891DDB16-3861-16ED-EC0A-32E9AEAF2544}"/>
              </a:ext>
            </a:extLst>
          </p:cNvPr>
          <p:cNvGrpSpPr/>
          <p:nvPr/>
        </p:nvGrpSpPr>
        <p:grpSpPr>
          <a:xfrm>
            <a:off x="24845940" y="1368030"/>
            <a:ext cx="589347" cy="729706"/>
            <a:chOff x="1362075" y="-541070"/>
            <a:chExt cx="512530" cy="634594"/>
          </a:xfrm>
        </p:grpSpPr>
        <p:sp>
          <p:nvSpPr>
            <p:cNvPr id="1005" name="모서리가 둥근 직사각형 1004">
              <a:extLst>
                <a:ext uri="{FF2B5EF4-FFF2-40B4-BE49-F238E27FC236}">
                  <a16:creationId xmlns:a16="http://schemas.microsoft.com/office/drawing/2014/main" id="{DA562EB7-5114-8086-DE75-ED472DC6811D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06" name="직사각형 1005">
              <a:extLst>
                <a:ext uri="{FF2B5EF4-FFF2-40B4-BE49-F238E27FC236}">
                  <a16:creationId xmlns:a16="http://schemas.microsoft.com/office/drawing/2014/main" id="{8F14EBA1-14D4-4604-F5DC-5FC58E8C3F0B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07" name="직각 삼각형[R] 1006">
              <a:extLst>
                <a:ext uri="{FF2B5EF4-FFF2-40B4-BE49-F238E27FC236}">
                  <a16:creationId xmlns:a16="http://schemas.microsoft.com/office/drawing/2014/main" id="{8BD22EFF-A4D3-9318-436D-EDF930E4EB78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008" name="직선 연결선[R] 1007">
              <a:extLst>
                <a:ext uri="{FF2B5EF4-FFF2-40B4-BE49-F238E27FC236}">
                  <a16:creationId xmlns:a16="http://schemas.microsoft.com/office/drawing/2014/main" id="{9BCDD4B9-826C-6A7B-9CD3-000C0D6C9E6B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직선 연결선[R] 1008">
              <a:extLst>
                <a:ext uri="{FF2B5EF4-FFF2-40B4-BE49-F238E27FC236}">
                  <a16:creationId xmlns:a16="http://schemas.microsoft.com/office/drawing/2014/main" id="{7592FD3B-1F17-F393-6FED-0B88982C72D2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직선 연결선[R] 1009">
              <a:extLst>
                <a:ext uri="{FF2B5EF4-FFF2-40B4-BE49-F238E27FC236}">
                  <a16:creationId xmlns:a16="http://schemas.microsoft.com/office/drawing/2014/main" id="{40174F04-E185-487C-B180-F54198A05535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6" name="그룹 1015">
            <a:extLst>
              <a:ext uri="{FF2B5EF4-FFF2-40B4-BE49-F238E27FC236}">
                <a16:creationId xmlns:a16="http://schemas.microsoft.com/office/drawing/2014/main" id="{1C31DFE3-C800-D8C7-5C74-0F4CF121E9EF}"/>
              </a:ext>
            </a:extLst>
          </p:cNvPr>
          <p:cNvGrpSpPr/>
          <p:nvPr/>
        </p:nvGrpSpPr>
        <p:grpSpPr>
          <a:xfrm>
            <a:off x="24845940" y="2225255"/>
            <a:ext cx="589347" cy="729706"/>
            <a:chOff x="1362075" y="-541070"/>
            <a:chExt cx="512530" cy="634594"/>
          </a:xfrm>
        </p:grpSpPr>
        <p:sp>
          <p:nvSpPr>
            <p:cNvPr id="1017" name="모서리가 둥근 직사각형 1016">
              <a:extLst>
                <a:ext uri="{FF2B5EF4-FFF2-40B4-BE49-F238E27FC236}">
                  <a16:creationId xmlns:a16="http://schemas.microsoft.com/office/drawing/2014/main" id="{C59A6BA8-D8DA-B1B9-36C7-2C31C7D587D1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18" name="직사각형 1017">
              <a:extLst>
                <a:ext uri="{FF2B5EF4-FFF2-40B4-BE49-F238E27FC236}">
                  <a16:creationId xmlns:a16="http://schemas.microsoft.com/office/drawing/2014/main" id="{A9F7BD6D-D4FD-53AA-FCAC-C9BAFDB636B0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19" name="직각 삼각형[R] 1018">
              <a:extLst>
                <a:ext uri="{FF2B5EF4-FFF2-40B4-BE49-F238E27FC236}">
                  <a16:creationId xmlns:a16="http://schemas.microsoft.com/office/drawing/2014/main" id="{AE72CD21-A401-4C7D-8FC5-FE12D4CC3380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020" name="직선 연결선[R] 1019">
              <a:extLst>
                <a:ext uri="{FF2B5EF4-FFF2-40B4-BE49-F238E27FC236}">
                  <a16:creationId xmlns:a16="http://schemas.microsoft.com/office/drawing/2014/main" id="{9EB32DD1-D2F5-3E0C-00AE-ADC97B67652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직선 연결선[R] 1020">
              <a:extLst>
                <a:ext uri="{FF2B5EF4-FFF2-40B4-BE49-F238E27FC236}">
                  <a16:creationId xmlns:a16="http://schemas.microsoft.com/office/drawing/2014/main" id="{EF227335-8176-C319-246C-F818268D8188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직선 연결선[R] 1021">
              <a:extLst>
                <a:ext uri="{FF2B5EF4-FFF2-40B4-BE49-F238E27FC236}">
                  <a16:creationId xmlns:a16="http://schemas.microsoft.com/office/drawing/2014/main" id="{A22D02EA-4117-5F71-ED2D-FA9AD41DCA8E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7" name="그룹 1036">
            <a:extLst>
              <a:ext uri="{FF2B5EF4-FFF2-40B4-BE49-F238E27FC236}">
                <a16:creationId xmlns:a16="http://schemas.microsoft.com/office/drawing/2014/main" id="{ED6E7167-6B86-AB41-D7AA-34C36CB247A6}"/>
              </a:ext>
            </a:extLst>
          </p:cNvPr>
          <p:cNvGrpSpPr/>
          <p:nvPr/>
        </p:nvGrpSpPr>
        <p:grpSpPr>
          <a:xfrm>
            <a:off x="24845940" y="4889211"/>
            <a:ext cx="589347" cy="729706"/>
            <a:chOff x="1362075" y="-541070"/>
            <a:chExt cx="512530" cy="634594"/>
          </a:xfrm>
        </p:grpSpPr>
        <p:sp>
          <p:nvSpPr>
            <p:cNvPr id="1038" name="모서리가 둥근 직사각형 1037">
              <a:extLst>
                <a:ext uri="{FF2B5EF4-FFF2-40B4-BE49-F238E27FC236}">
                  <a16:creationId xmlns:a16="http://schemas.microsoft.com/office/drawing/2014/main" id="{1550077D-3235-415D-25F4-05EAD22F23C3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A8C57F5A-C34E-BFEB-2F14-D8B762C28998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40" name="직각 삼각형[R] 1039">
              <a:extLst>
                <a:ext uri="{FF2B5EF4-FFF2-40B4-BE49-F238E27FC236}">
                  <a16:creationId xmlns:a16="http://schemas.microsoft.com/office/drawing/2014/main" id="{4FEF36AF-AE31-D67C-D1B3-FEDBFE9E56C8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041" name="직선 연결선[R] 1040">
              <a:extLst>
                <a:ext uri="{FF2B5EF4-FFF2-40B4-BE49-F238E27FC236}">
                  <a16:creationId xmlns:a16="http://schemas.microsoft.com/office/drawing/2014/main" id="{837E0B21-A8B1-395A-A77D-3109D3636C58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직선 연결선[R] 1041">
              <a:extLst>
                <a:ext uri="{FF2B5EF4-FFF2-40B4-BE49-F238E27FC236}">
                  <a16:creationId xmlns:a16="http://schemas.microsoft.com/office/drawing/2014/main" id="{9B8FDDE7-08A1-BFEE-2D09-CE7947C756FE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직선 연결선[R] 1042">
              <a:extLst>
                <a:ext uri="{FF2B5EF4-FFF2-40B4-BE49-F238E27FC236}">
                  <a16:creationId xmlns:a16="http://schemas.microsoft.com/office/drawing/2014/main" id="{A05C4AF0-980A-16C2-0BB9-49C5129A29FA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FAB717DC-211D-7C58-2B3A-8798106CAB5E}"/>
              </a:ext>
            </a:extLst>
          </p:cNvPr>
          <p:cNvGrpSpPr/>
          <p:nvPr/>
        </p:nvGrpSpPr>
        <p:grpSpPr>
          <a:xfrm>
            <a:off x="23494782" y="3819693"/>
            <a:ext cx="651294" cy="308256"/>
            <a:chOff x="2851030" y="2428407"/>
            <a:chExt cx="651294" cy="308256"/>
          </a:xfrm>
        </p:grpSpPr>
        <p:sp>
          <p:nvSpPr>
            <p:cNvPr id="1045" name="양쪽 모서리가 둥근 사각형 1044">
              <a:extLst>
                <a:ext uri="{FF2B5EF4-FFF2-40B4-BE49-F238E27FC236}">
                  <a16:creationId xmlns:a16="http://schemas.microsoft.com/office/drawing/2014/main" id="{61122320-9346-CADC-B4C0-75640000B505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46" name="직사각형 1045">
              <a:extLst>
                <a:ext uri="{FF2B5EF4-FFF2-40B4-BE49-F238E27FC236}">
                  <a16:creationId xmlns:a16="http://schemas.microsoft.com/office/drawing/2014/main" id="{A5BED02E-19A2-4ABE-ED93-C7EE6945336B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47" name="직사각형 1046">
              <a:extLst>
                <a:ext uri="{FF2B5EF4-FFF2-40B4-BE49-F238E27FC236}">
                  <a16:creationId xmlns:a16="http://schemas.microsoft.com/office/drawing/2014/main" id="{036AA868-AAA6-D5DF-4B75-7CCB4E48A489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95B43993-E4A2-B1BE-0B47-2C14F0E22C25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049" name="그룹 1048">
            <a:extLst>
              <a:ext uri="{FF2B5EF4-FFF2-40B4-BE49-F238E27FC236}">
                <a16:creationId xmlns:a16="http://schemas.microsoft.com/office/drawing/2014/main" id="{307DB2CB-D283-33EA-EBD3-EAEA1CA235F5}"/>
              </a:ext>
            </a:extLst>
          </p:cNvPr>
          <p:cNvGrpSpPr/>
          <p:nvPr/>
        </p:nvGrpSpPr>
        <p:grpSpPr>
          <a:xfrm>
            <a:off x="23494782" y="1932035"/>
            <a:ext cx="651294" cy="308256"/>
            <a:chOff x="2851030" y="2428407"/>
            <a:chExt cx="651294" cy="308256"/>
          </a:xfrm>
        </p:grpSpPr>
        <p:sp>
          <p:nvSpPr>
            <p:cNvPr id="1050" name="양쪽 모서리가 둥근 사각형 1049">
              <a:extLst>
                <a:ext uri="{FF2B5EF4-FFF2-40B4-BE49-F238E27FC236}">
                  <a16:creationId xmlns:a16="http://schemas.microsoft.com/office/drawing/2014/main" id="{EE555092-11F5-D549-FD08-AFF50205E7F3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98720173-8A12-74E1-DD17-E8BE333F59C4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7B2D2AA1-FC78-0271-9EAC-2FE28676FCCA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53" name="직사각형 1052">
              <a:extLst>
                <a:ext uri="{FF2B5EF4-FFF2-40B4-BE49-F238E27FC236}">
                  <a16:creationId xmlns:a16="http://schemas.microsoft.com/office/drawing/2014/main" id="{0B074993-A755-6B4B-65C2-A6301AB2557F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055" name="직선 연결선[R] 1054">
            <a:extLst>
              <a:ext uri="{FF2B5EF4-FFF2-40B4-BE49-F238E27FC236}">
                <a16:creationId xmlns:a16="http://schemas.microsoft.com/office/drawing/2014/main" id="{AE240E53-CF08-19C7-B496-39C7E8448CEC}"/>
              </a:ext>
            </a:extLst>
          </p:cNvPr>
          <p:cNvCxnSpPr>
            <a:cxnSpLocks/>
            <a:stCxn id="1045" idx="0"/>
            <a:endCxn id="1017" idx="1"/>
          </p:cNvCxnSpPr>
          <p:nvPr/>
        </p:nvCxnSpPr>
        <p:spPr>
          <a:xfrm flipV="1">
            <a:off x="24146093" y="2603205"/>
            <a:ext cx="699847" cy="1370633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8" name="직선 연결선[R] 1057">
            <a:extLst>
              <a:ext uri="{FF2B5EF4-FFF2-40B4-BE49-F238E27FC236}">
                <a16:creationId xmlns:a16="http://schemas.microsoft.com/office/drawing/2014/main" id="{9413F06E-A027-A7A4-A30F-22C669C9830D}"/>
              </a:ext>
            </a:extLst>
          </p:cNvPr>
          <p:cNvCxnSpPr>
            <a:cxnSpLocks/>
            <a:stCxn id="1045" idx="0"/>
            <a:endCxn id="1038" idx="1"/>
          </p:cNvCxnSpPr>
          <p:nvPr/>
        </p:nvCxnSpPr>
        <p:spPr>
          <a:xfrm>
            <a:off x="24146093" y="3973821"/>
            <a:ext cx="699847" cy="1293322"/>
          </a:xfrm>
          <a:prstGeom prst="line">
            <a:avLst/>
          </a:prstGeom>
          <a:ln w="38100">
            <a:solidFill>
              <a:srgbClr val="FFB34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9" name="그룹 1058">
            <a:extLst>
              <a:ext uri="{FF2B5EF4-FFF2-40B4-BE49-F238E27FC236}">
                <a16:creationId xmlns:a16="http://schemas.microsoft.com/office/drawing/2014/main" id="{5F6ABDB0-9AB4-1658-3994-C4A975DA315B}"/>
              </a:ext>
            </a:extLst>
          </p:cNvPr>
          <p:cNvGrpSpPr/>
          <p:nvPr/>
        </p:nvGrpSpPr>
        <p:grpSpPr>
          <a:xfrm>
            <a:off x="23494782" y="4676359"/>
            <a:ext cx="651294" cy="308256"/>
            <a:chOff x="2851030" y="2428407"/>
            <a:chExt cx="651294" cy="308256"/>
          </a:xfrm>
        </p:grpSpPr>
        <p:sp>
          <p:nvSpPr>
            <p:cNvPr id="1060" name="양쪽 모서리가 둥근 사각형 1059">
              <a:extLst>
                <a:ext uri="{FF2B5EF4-FFF2-40B4-BE49-F238E27FC236}">
                  <a16:creationId xmlns:a16="http://schemas.microsoft.com/office/drawing/2014/main" id="{E247E284-FFC4-33FB-4564-99C9C288D655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61" name="직사각형 1060">
              <a:extLst>
                <a:ext uri="{FF2B5EF4-FFF2-40B4-BE49-F238E27FC236}">
                  <a16:creationId xmlns:a16="http://schemas.microsoft.com/office/drawing/2014/main" id="{EF1BEF72-299C-3F20-9876-D7253409E901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174208C9-97B8-A2A4-FB50-1D6454C6B2D5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63" name="직사각형 1062">
              <a:extLst>
                <a:ext uri="{FF2B5EF4-FFF2-40B4-BE49-F238E27FC236}">
                  <a16:creationId xmlns:a16="http://schemas.microsoft.com/office/drawing/2014/main" id="{0ABA5221-EA67-80B6-511A-41A4A612C035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064" name="직선 연결선[R] 1063">
            <a:extLst>
              <a:ext uri="{FF2B5EF4-FFF2-40B4-BE49-F238E27FC236}">
                <a16:creationId xmlns:a16="http://schemas.microsoft.com/office/drawing/2014/main" id="{07B0BC2F-4F74-EFE7-6C49-A46AE39C65F7}"/>
              </a:ext>
            </a:extLst>
          </p:cNvPr>
          <p:cNvCxnSpPr>
            <a:cxnSpLocks/>
            <a:stCxn id="1060" idx="0"/>
            <a:endCxn id="1038" idx="1"/>
          </p:cNvCxnSpPr>
          <p:nvPr/>
        </p:nvCxnSpPr>
        <p:spPr>
          <a:xfrm>
            <a:off x="24146093" y="4830502"/>
            <a:ext cx="699847" cy="436657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6" name="모서리가 둥근 직사각형 1065">
            <a:extLst>
              <a:ext uri="{FF2B5EF4-FFF2-40B4-BE49-F238E27FC236}">
                <a16:creationId xmlns:a16="http://schemas.microsoft.com/office/drawing/2014/main" id="{696DC3F5-3310-9462-0928-B4F0C1C31593}"/>
              </a:ext>
            </a:extLst>
          </p:cNvPr>
          <p:cNvSpPr/>
          <p:nvPr/>
        </p:nvSpPr>
        <p:spPr>
          <a:xfrm>
            <a:off x="25880279" y="1161881"/>
            <a:ext cx="1950720" cy="4618437"/>
          </a:xfrm>
          <a:prstGeom prst="roundRect">
            <a:avLst>
              <a:gd name="adj" fmla="val 5824"/>
            </a:avLst>
          </a:prstGeom>
          <a:noFill/>
          <a:ln w="38100">
            <a:solidFill>
              <a:srgbClr val="812C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67" name="직선 연결선[R] 1066">
            <a:extLst>
              <a:ext uri="{FF2B5EF4-FFF2-40B4-BE49-F238E27FC236}">
                <a16:creationId xmlns:a16="http://schemas.microsoft.com/office/drawing/2014/main" id="{47E81936-EF3F-D993-D36B-65F3AFC7FF26}"/>
              </a:ext>
            </a:extLst>
          </p:cNvPr>
          <p:cNvCxnSpPr>
            <a:cxnSpLocks/>
            <a:stCxn id="1095" idx="0"/>
            <a:endCxn id="1069" idx="1"/>
          </p:cNvCxnSpPr>
          <p:nvPr/>
        </p:nvCxnSpPr>
        <p:spPr>
          <a:xfrm>
            <a:off x="26692007" y="2238562"/>
            <a:ext cx="405173" cy="2820"/>
          </a:xfrm>
          <a:prstGeom prst="line">
            <a:avLst/>
          </a:prstGeom>
          <a:ln w="38100">
            <a:solidFill>
              <a:srgbClr val="FFB34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8" name="그룹 1067">
            <a:extLst>
              <a:ext uri="{FF2B5EF4-FFF2-40B4-BE49-F238E27FC236}">
                <a16:creationId xmlns:a16="http://schemas.microsoft.com/office/drawing/2014/main" id="{DFF7DF31-123D-2E5F-64BF-AA4982E9CF26}"/>
              </a:ext>
            </a:extLst>
          </p:cNvPr>
          <p:cNvGrpSpPr/>
          <p:nvPr/>
        </p:nvGrpSpPr>
        <p:grpSpPr>
          <a:xfrm>
            <a:off x="26916999" y="1863449"/>
            <a:ext cx="589347" cy="729706"/>
            <a:chOff x="1362075" y="-541070"/>
            <a:chExt cx="512530" cy="634594"/>
          </a:xfrm>
        </p:grpSpPr>
        <p:sp>
          <p:nvSpPr>
            <p:cNvPr id="1069" name="모서리가 둥근 직사각형 1068">
              <a:extLst>
                <a:ext uri="{FF2B5EF4-FFF2-40B4-BE49-F238E27FC236}">
                  <a16:creationId xmlns:a16="http://schemas.microsoft.com/office/drawing/2014/main" id="{B62D9C54-A941-17B8-C49A-3E15C5D254ED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A8323F28-3CEA-7213-3F61-B6C8F3BC3F3C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71" name="직각 삼각형[R] 1070">
              <a:extLst>
                <a:ext uri="{FF2B5EF4-FFF2-40B4-BE49-F238E27FC236}">
                  <a16:creationId xmlns:a16="http://schemas.microsoft.com/office/drawing/2014/main" id="{4CCE88B5-9CE7-D83F-DA45-07482F348BF3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072" name="직선 연결선[R] 1071">
              <a:extLst>
                <a:ext uri="{FF2B5EF4-FFF2-40B4-BE49-F238E27FC236}">
                  <a16:creationId xmlns:a16="http://schemas.microsoft.com/office/drawing/2014/main" id="{24A67C6A-C315-8078-B5F5-6CC586C53E08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직선 연결선[R] 1072">
              <a:extLst>
                <a:ext uri="{FF2B5EF4-FFF2-40B4-BE49-F238E27FC236}">
                  <a16:creationId xmlns:a16="http://schemas.microsoft.com/office/drawing/2014/main" id="{EC432541-2AC3-E29C-C4BB-D9E8470431A0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직선 연결선[R] 1073">
              <a:extLst>
                <a:ext uri="{FF2B5EF4-FFF2-40B4-BE49-F238E27FC236}">
                  <a16:creationId xmlns:a16="http://schemas.microsoft.com/office/drawing/2014/main" id="{D5B5A53F-58C1-BF51-DD96-58A7E4796E8C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40DE8353-FA82-7815-3929-2BD5F55F7277}"/>
              </a:ext>
            </a:extLst>
          </p:cNvPr>
          <p:cNvGrpSpPr/>
          <p:nvPr/>
        </p:nvGrpSpPr>
        <p:grpSpPr>
          <a:xfrm>
            <a:off x="26916999" y="2693233"/>
            <a:ext cx="589347" cy="729706"/>
            <a:chOff x="1362075" y="-541070"/>
            <a:chExt cx="512530" cy="634594"/>
          </a:xfrm>
        </p:grpSpPr>
        <p:sp>
          <p:nvSpPr>
            <p:cNvPr id="1076" name="모서리가 둥근 직사각형 1075">
              <a:extLst>
                <a:ext uri="{FF2B5EF4-FFF2-40B4-BE49-F238E27FC236}">
                  <a16:creationId xmlns:a16="http://schemas.microsoft.com/office/drawing/2014/main" id="{9CC811D4-A9E1-36E8-FBB7-163D32F1B42A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77" name="직사각형 1076">
              <a:extLst>
                <a:ext uri="{FF2B5EF4-FFF2-40B4-BE49-F238E27FC236}">
                  <a16:creationId xmlns:a16="http://schemas.microsoft.com/office/drawing/2014/main" id="{20CCC819-A06A-CE19-CA2E-7F179A085F49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78" name="직각 삼각형[R] 1077">
              <a:extLst>
                <a:ext uri="{FF2B5EF4-FFF2-40B4-BE49-F238E27FC236}">
                  <a16:creationId xmlns:a16="http://schemas.microsoft.com/office/drawing/2014/main" id="{D0C20806-AA15-B798-79AB-BF2F8AAEECB3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079" name="직선 연결선[R] 1078">
              <a:extLst>
                <a:ext uri="{FF2B5EF4-FFF2-40B4-BE49-F238E27FC236}">
                  <a16:creationId xmlns:a16="http://schemas.microsoft.com/office/drawing/2014/main" id="{E1273119-1A66-3363-54ED-D72EBDF8928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직선 연결선[R] 1079">
              <a:extLst>
                <a:ext uri="{FF2B5EF4-FFF2-40B4-BE49-F238E27FC236}">
                  <a16:creationId xmlns:a16="http://schemas.microsoft.com/office/drawing/2014/main" id="{CE976985-5071-C7E2-DA9C-58B639D45DE7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직선 연결선[R] 1080">
              <a:extLst>
                <a:ext uri="{FF2B5EF4-FFF2-40B4-BE49-F238E27FC236}">
                  <a16:creationId xmlns:a16="http://schemas.microsoft.com/office/drawing/2014/main" id="{E133A80A-B001-E9F2-3E69-5BFEE1789E8F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9" name="그룹 1088">
            <a:extLst>
              <a:ext uri="{FF2B5EF4-FFF2-40B4-BE49-F238E27FC236}">
                <a16:creationId xmlns:a16="http://schemas.microsoft.com/office/drawing/2014/main" id="{8EF3CF59-4A98-674D-9520-1DD69BEDF9A6}"/>
              </a:ext>
            </a:extLst>
          </p:cNvPr>
          <p:cNvGrpSpPr/>
          <p:nvPr/>
        </p:nvGrpSpPr>
        <p:grpSpPr>
          <a:xfrm>
            <a:off x="26040697" y="2917117"/>
            <a:ext cx="651294" cy="308256"/>
            <a:chOff x="2851030" y="2428407"/>
            <a:chExt cx="651294" cy="308256"/>
          </a:xfrm>
        </p:grpSpPr>
        <p:sp>
          <p:nvSpPr>
            <p:cNvPr id="1090" name="양쪽 모서리가 둥근 사각형 1089">
              <a:extLst>
                <a:ext uri="{FF2B5EF4-FFF2-40B4-BE49-F238E27FC236}">
                  <a16:creationId xmlns:a16="http://schemas.microsoft.com/office/drawing/2014/main" id="{E2B5A6F8-8226-8136-AD96-7D2768A8A8D1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91" name="직사각형 1090">
              <a:extLst>
                <a:ext uri="{FF2B5EF4-FFF2-40B4-BE49-F238E27FC236}">
                  <a16:creationId xmlns:a16="http://schemas.microsoft.com/office/drawing/2014/main" id="{C077E517-05B1-4D10-271A-FF6B39B94CF2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92" name="직사각형 1091">
              <a:extLst>
                <a:ext uri="{FF2B5EF4-FFF2-40B4-BE49-F238E27FC236}">
                  <a16:creationId xmlns:a16="http://schemas.microsoft.com/office/drawing/2014/main" id="{76692772-997F-5A56-FFB6-00BF0302E881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93" name="직사각형 1092">
              <a:extLst>
                <a:ext uri="{FF2B5EF4-FFF2-40B4-BE49-F238E27FC236}">
                  <a16:creationId xmlns:a16="http://schemas.microsoft.com/office/drawing/2014/main" id="{11860F44-93B2-F170-D628-8BEBBF63ABB6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094" name="그룹 1093">
            <a:extLst>
              <a:ext uri="{FF2B5EF4-FFF2-40B4-BE49-F238E27FC236}">
                <a16:creationId xmlns:a16="http://schemas.microsoft.com/office/drawing/2014/main" id="{B73BD25B-1562-256B-59B8-87E7B11E7372}"/>
              </a:ext>
            </a:extLst>
          </p:cNvPr>
          <p:cNvGrpSpPr/>
          <p:nvPr/>
        </p:nvGrpSpPr>
        <p:grpSpPr>
          <a:xfrm>
            <a:off x="26040697" y="2084434"/>
            <a:ext cx="651294" cy="308256"/>
            <a:chOff x="2851030" y="2428407"/>
            <a:chExt cx="651294" cy="308256"/>
          </a:xfrm>
        </p:grpSpPr>
        <p:sp>
          <p:nvSpPr>
            <p:cNvPr id="1095" name="양쪽 모서리가 둥근 사각형 1094">
              <a:extLst>
                <a:ext uri="{FF2B5EF4-FFF2-40B4-BE49-F238E27FC236}">
                  <a16:creationId xmlns:a16="http://schemas.microsoft.com/office/drawing/2014/main" id="{5F335516-6A21-DE89-10D9-7DAC6FA96A2B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96" name="직사각형 1095">
              <a:extLst>
                <a:ext uri="{FF2B5EF4-FFF2-40B4-BE49-F238E27FC236}">
                  <a16:creationId xmlns:a16="http://schemas.microsoft.com/office/drawing/2014/main" id="{8ACE07BF-B184-0EFD-79A8-075A45877336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97" name="직사각형 1096">
              <a:extLst>
                <a:ext uri="{FF2B5EF4-FFF2-40B4-BE49-F238E27FC236}">
                  <a16:creationId xmlns:a16="http://schemas.microsoft.com/office/drawing/2014/main" id="{7F3DAD35-22E4-9FE8-E407-49CD967C7430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98" name="직사각형 1097">
              <a:extLst>
                <a:ext uri="{FF2B5EF4-FFF2-40B4-BE49-F238E27FC236}">
                  <a16:creationId xmlns:a16="http://schemas.microsoft.com/office/drawing/2014/main" id="{C2ECFAAE-9479-F2C5-7B1D-4B9D158748C5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099" name="직선 연결선[R] 1098">
            <a:extLst>
              <a:ext uri="{FF2B5EF4-FFF2-40B4-BE49-F238E27FC236}">
                <a16:creationId xmlns:a16="http://schemas.microsoft.com/office/drawing/2014/main" id="{34BFC7C1-B186-660E-6330-CA9F741F65AF}"/>
              </a:ext>
            </a:extLst>
          </p:cNvPr>
          <p:cNvCxnSpPr>
            <a:cxnSpLocks/>
            <a:stCxn id="1090" idx="0"/>
            <a:endCxn id="1076" idx="1"/>
          </p:cNvCxnSpPr>
          <p:nvPr/>
        </p:nvCxnSpPr>
        <p:spPr>
          <a:xfrm flipV="1">
            <a:off x="26692007" y="3071165"/>
            <a:ext cx="405173" cy="80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8" name="직선 연결선[R] 1107">
            <a:extLst>
              <a:ext uri="{FF2B5EF4-FFF2-40B4-BE49-F238E27FC236}">
                <a16:creationId xmlns:a16="http://schemas.microsoft.com/office/drawing/2014/main" id="{F6842DD1-A0C3-0654-6D76-351AD2627C36}"/>
              </a:ext>
            </a:extLst>
          </p:cNvPr>
          <p:cNvCxnSpPr>
            <a:cxnSpLocks/>
            <a:stCxn id="1129" idx="0"/>
            <a:endCxn id="1110" idx="1"/>
          </p:cNvCxnSpPr>
          <p:nvPr/>
        </p:nvCxnSpPr>
        <p:spPr>
          <a:xfrm>
            <a:off x="26692007" y="3914962"/>
            <a:ext cx="405173" cy="2820"/>
          </a:xfrm>
          <a:prstGeom prst="line">
            <a:avLst/>
          </a:prstGeom>
          <a:ln w="38100">
            <a:solidFill>
              <a:srgbClr val="FFB34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9" name="그룹 1108">
            <a:extLst>
              <a:ext uri="{FF2B5EF4-FFF2-40B4-BE49-F238E27FC236}">
                <a16:creationId xmlns:a16="http://schemas.microsoft.com/office/drawing/2014/main" id="{463923CC-25FA-36BF-C146-9B71765A50B1}"/>
              </a:ext>
            </a:extLst>
          </p:cNvPr>
          <p:cNvGrpSpPr/>
          <p:nvPr/>
        </p:nvGrpSpPr>
        <p:grpSpPr>
          <a:xfrm>
            <a:off x="26916999" y="3539849"/>
            <a:ext cx="589347" cy="729706"/>
            <a:chOff x="1362075" y="-541070"/>
            <a:chExt cx="512530" cy="634594"/>
          </a:xfrm>
        </p:grpSpPr>
        <p:sp>
          <p:nvSpPr>
            <p:cNvPr id="1110" name="모서리가 둥근 직사각형 1109">
              <a:extLst>
                <a:ext uri="{FF2B5EF4-FFF2-40B4-BE49-F238E27FC236}">
                  <a16:creationId xmlns:a16="http://schemas.microsoft.com/office/drawing/2014/main" id="{344BFD6F-AB25-1D61-A338-54D27BD4C774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11" name="직사각형 1110">
              <a:extLst>
                <a:ext uri="{FF2B5EF4-FFF2-40B4-BE49-F238E27FC236}">
                  <a16:creationId xmlns:a16="http://schemas.microsoft.com/office/drawing/2014/main" id="{BE3DA139-940C-1C40-432B-4677F51E6450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12" name="직각 삼각형[R] 1111">
              <a:extLst>
                <a:ext uri="{FF2B5EF4-FFF2-40B4-BE49-F238E27FC236}">
                  <a16:creationId xmlns:a16="http://schemas.microsoft.com/office/drawing/2014/main" id="{AFF30C28-2151-8C6F-C284-449C2FB75D0C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113" name="직선 연결선[R] 1112">
              <a:extLst>
                <a:ext uri="{FF2B5EF4-FFF2-40B4-BE49-F238E27FC236}">
                  <a16:creationId xmlns:a16="http://schemas.microsoft.com/office/drawing/2014/main" id="{83B71026-D0E0-F9FF-E9AB-5D53166D9FB7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직선 연결선[R] 1113">
              <a:extLst>
                <a:ext uri="{FF2B5EF4-FFF2-40B4-BE49-F238E27FC236}">
                  <a16:creationId xmlns:a16="http://schemas.microsoft.com/office/drawing/2014/main" id="{06355FBF-525E-C2D3-1288-EBF4AA49B51C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직선 연결선[R] 1114">
              <a:extLst>
                <a:ext uri="{FF2B5EF4-FFF2-40B4-BE49-F238E27FC236}">
                  <a16:creationId xmlns:a16="http://schemas.microsoft.com/office/drawing/2014/main" id="{307E84C0-F2F0-7ACF-68E6-F13495435681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6" name="그룹 1115">
            <a:extLst>
              <a:ext uri="{FF2B5EF4-FFF2-40B4-BE49-F238E27FC236}">
                <a16:creationId xmlns:a16="http://schemas.microsoft.com/office/drawing/2014/main" id="{F5DD04C6-844C-7427-783B-7B3BE2A0CD85}"/>
              </a:ext>
            </a:extLst>
          </p:cNvPr>
          <p:cNvGrpSpPr/>
          <p:nvPr/>
        </p:nvGrpSpPr>
        <p:grpSpPr>
          <a:xfrm>
            <a:off x="26916999" y="4369633"/>
            <a:ext cx="589347" cy="729706"/>
            <a:chOff x="1362075" y="-541070"/>
            <a:chExt cx="512530" cy="634594"/>
          </a:xfrm>
        </p:grpSpPr>
        <p:sp>
          <p:nvSpPr>
            <p:cNvPr id="1117" name="모서리가 둥근 직사각형 1116">
              <a:extLst>
                <a:ext uri="{FF2B5EF4-FFF2-40B4-BE49-F238E27FC236}">
                  <a16:creationId xmlns:a16="http://schemas.microsoft.com/office/drawing/2014/main" id="{0C1F3E23-D70C-C4D3-1981-9B66CF6536C4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18" name="직사각형 1117">
              <a:extLst>
                <a:ext uri="{FF2B5EF4-FFF2-40B4-BE49-F238E27FC236}">
                  <a16:creationId xmlns:a16="http://schemas.microsoft.com/office/drawing/2014/main" id="{35F4994A-BCA9-802A-0817-96B1593E1834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19" name="직각 삼각형[R] 1118">
              <a:extLst>
                <a:ext uri="{FF2B5EF4-FFF2-40B4-BE49-F238E27FC236}">
                  <a16:creationId xmlns:a16="http://schemas.microsoft.com/office/drawing/2014/main" id="{3CA7AB5E-7DDA-5F17-E38D-9423AE88CCB3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120" name="직선 연결선[R] 1119">
              <a:extLst>
                <a:ext uri="{FF2B5EF4-FFF2-40B4-BE49-F238E27FC236}">
                  <a16:creationId xmlns:a16="http://schemas.microsoft.com/office/drawing/2014/main" id="{70B8CC2F-9B7F-0D34-2862-864A24FBC748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직선 연결선[R] 1120">
              <a:extLst>
                <a:ext uri="{FF2B5EF4-FFF2-40B4-BE49-F238E27FC236}">
                  <a16:creationId xmlns:a16="http://schemas.microsoft.com/office/drawing/2014/main" id="{559545FA-9992-17E8-7C57-6B9A01916F8D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직선 연결선[R] 1121">
              <a:extLst>
                <a:ext uri="{FF2B5EF4-FFF2-40B4-BE49-F238E27FC236}">
                  <a16:creationId xmlns:a16="http://schemas.microsoft.com/office/drawing/2014/main" id="{75A68ACA-9033-43EF-2493-A9358BFB0A6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3" name="그룹 1122">
            <a:extLst>
              <a:ext uri="{FF2B5EF4-FFF2-40B4-BE49-F238E27FC236}">
                <a16:creationId xmlns:a16="http://schemas.microsoft.com/office/drawing/2014/main" id="{9191FFD1-F910-14F5-CD41-495B7740A4EC}"/>
              </a:ext>
            </a:extLst>
          </p:cNvPr>
          <p:cNvGrpSpPr/>
          <p:nvPr/>
        </p:nvGrpSpPr>
        <p:grpSpPr>
          <a:xfrm>
            <a:off x="26040697" y="4593517"/>
            <a:ext cx="651294" cy="308256"/>
            <a:chOff x="2851030" y="2428407"/>
            <a:chExt cx="651294" cy="308256"/>
          </a:xfrm>
        </p:grpSpPr>
        <p:sp>
          <p:nvSpPr>
            <p:cNvPr id="1124" name="양쪽 모서리가 둥근 사각형 1123">
              <a:extLst>
                <a:ext uri="{FF2B5EF4-FFF2-40B4-BE49-F238E27FC236}">
                  <a16:creationId xmlns:a16="http://schemas.microsoft.com/office/drawing/2014/main" id="{480E7688-8B2C-891F-A324-AC4395239CAF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25" name="직사각형 1124">
              <a:extLst>
                <a:ext uri="{FF2B5EF4-FFF2-40B4-BE49-F238E27FC236}">
                  <a16:creationId xmlns:a16="http://schemas.microsoft.com/office/drawing/2014/main" id="{AB570232-A810-82CB-C981-1984914D7366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26" name="직사각형 1125">
              <a:extLst>
                <a:ext uri="{FF2B5EF4-FFF2-40B4-BE49-F238E27FC236}">
                  <a16:creationId xmlns:a16="http://schemas.microsoft.com/office/drawing/2014/main" id="{6AE628CC-4ACF-685C-9A0B-0AA12D5CF5C3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27" name="직사각형 1126">
              <a:extLst>
                <a:ext uri="{FF2B5EF4-FFF2-40B4-BE49-F238E27FC236}">
                  <a16:creationId xmlns:a16="http://schemas.microsoft.com/office/drawing/2014/main" id="{895A494A-CE48-42E9-1A07-C1796D9C66AE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128" name="그룹 1127">
            <a:extLst>
              <a:ext uri="{FF2B5EF4-FFF2-40B4-BE49-F238E27FC236}">
                <a16:creationId xmlns:a16="http://schemas.microsoft.com/office/drawing/2014/main" id="{E3495E47-DC83-912F-6436-172F30A5FC34}"/>
              </a:ext>
            </a:extLst>
          </p:cNvPr>
          <p:cNvGrpSpPr/>
          <p:nvPr/>
        </p:nvGrpSpPr>
        <p:grpSpPr>
          <a:xfrm>
            <a:off x="26040697" y="3760835"/>
            <a:ext cx="651294" cy="308256"/>
            <a:chOff x="2851030" y="2428407"/>
            <a:chExt cx="651294" cy="308256"/>
          </a:xfrm>
        </p:grpSpPr>
        <p:sp>
          <p:nvSpPr>
            <p:cNvPr id="1129" name="양쪽 모서리가 둥근 사각형 1128">
              <a:extLst>
                <a:ext uri="{FF2B5EF4-FFF2-40B4-BE49-F238E27FC236}">
                  <a16:creationId xmlns:a16="http://schemas.microsoft.com/office/drawing/2014/main" id="{4E169CEB-FE50-39DC-2FBE-C973D535AD20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30" name="직사각형 1129">
              <a:extLst>
                <a:ext uri="{FF2B5EF4-FFF2-40B4-BE49-F238E27FC236}">
                  <a16:creationId xmlns:a16="http://schemas.microsoft.com/office/drawing/2014/main" id="{34FF5657-7DBB-8DB3-F88A-AF26A1D8FBA5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31" name="직사각형 1130">
              <a:extLst>
                <a:ext uri="{FF2B5EF4-FFF2-40B4-BE49-F238E27FC236}">
                  <a16:creationId xmlns:a16="http://schemas.microsoft.com/office/drawing/2014/main" id="{898B9564-8C55-34BE-D59C-E1EBA584B6C1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32" name="직사각형 1131">
              <a:extLst>
                <a:ext uri="{FF2B5EF4-FFF2-40B4-BE49-F238E27FC236}">
                  <a16:creationId xmlns:a16="http://schemas.microsoft.com/office/drawing/2014/main" id="{C02EA638-5202-DAA0-9A72-1798D44B8427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133" name="직선 연결선[R] 1132">
            <a:extLst>
              <a:ext uri="{FF2B5EF4-FFF2-40B4-BE49-F238E27FC236}">
                <a16:creationId xmlns:a16="http://schemas.microsoft.com/office/drawing/2014/main" id="{5280AB29-25E8-6A87-80D5-41CF626E44E5}"/>
              </a:ext>
            </a:extLst>
          </p:cNvPr>
          <p:cNvCxnSpPr>
            <a:cxnSpLocks/>
            <a:stCxn id="1124" idx="0"/>
            <a:endCxn id="1117" idx="1"/>
          </p:cNvCxnSpPr>
          <p:nvPr/>
        </p:nvCxnSpPr>
        <p:spPr>
          <a:xfrm flipV="1">
            <a:off x="26692007" y="4747565"/>
            <a:ext cx="405173" cy="80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4" name="모서리가 둥근 직사각형 1133">
            <a:extLst>
              <a:ext uri="{FF2B5EF4-FFF2-40B4-BE49-F238E27FC236}">
                <a16:creationId xmlns:a16="http://schemas.microsoft.com/office/drawing/2014/main" id="{61534DCC-CC15-EB79-57C4-6E5327E06F0E}"/>
              </a:ext>
            </a:extLst>
          </p:cNvPr>
          <p:cNvSpPr/>
          <p:nvPr/>
        </p:nvSpPr>
        <p:spPr>
          <a:xfrm>
            <a:off x="1161557" y="3028442"/>
            <a:ext cx="1286937" cy="950008"/>
          </a:xfrm>
          <a:prstGeom prst="roundRect">
            <a:avLst>
              <a:gd name="adj" fmla="val 10575"/>
            </a:avLst>
          </a:prstGeom>
          <a:solidFill>
            <a:srgbClr val="4476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latin typeface="Calibri" panose="020F0502020204030204" pitchFamily="34" charset="0"/>
                <a:cs typeface="Calibri" panose="020F0502020204030204" pitchFamily="34" charset="0"/>
              </a:rPr>
              <a:t>Early Fusion</a:t>
            </a:r>
            <a:endParaRPr kumimoji="1" lang="ko-KR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5" name="모서리가 둥근 직사각형 1134">
            <a:extLst>
              <a:ext uri="{FF2B5EF4-FFF2-40B4-BE49-F238E27FC236}">
                <a16:creationId xmlns:a16="http://schemas.microsoft.com/office/drawing/2014/main" id="{CD805AC8-AA69-E543-3872-6C80A998DEFE}"/>
              </a:ext>
            </a:extLst>
          </p:cNvPr>
          <p:cNvSpPr/>
          <p:nvPr/>
        </p:nvSpPr>
        <p:spPr>
          <a:xfrm>
            <a:off x="5299080" y="1122836"/>
            <a:ext cx="5604762" cy="4778385"/>
          </a:xfrm>
          <a:prstGeom prst="roundRect">
            <a:avLst>
              <a:gd name="adj" fmla="val 4123"/>
            </a:avLst>
          </a:prstGeom>
          <a:noFill/>
          <a:ln w="38100">
            <a:solidFill>
              <a:srgbClr val="5E5EF6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37" name="직선 연결선[R] 1136">
            <a:extLst>
              <a:ext uri="{FF2B5EF4-FFF2-40B4-BE49-F238E27FC236}">
                <a16:creationId xmlns:a16="http://schemas.microsoft.com/office/drawing/2014/main" id="{A0592446-95A3-1A9E-2F5A-D1E175F1384B}"/>
              </a:ext>
            </a:extLst>
          </p:cNvPr>
          <p:cNvCxnSpPr/>
          <p:nvPr/>
        </p:nvCxnSpPr>
        <p:spPr>
          <a:xfrm flipV="1">
            <a:off x="4807858" y="1122836"/>
            <a:ext cx="613157" cy="142241"/>
          </a:xfrm>
          <a:prstGeom prst="line">
            <a:avLst/>
          </a:prstGeom>
          <a:ln w="38100">
            <a:solidFill>
              <a:srgbClr val="5E5EF6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2" name="직선 화살표 연결선 1141">
            <a:extLst>
              <a:ext uri="{FF2B5EF4-FFF2-40B4-BE49-F238E27FC236}">
                <a16:creationId xmlns:a16="http://schemas.microsoft.com/office/drawing/2014/main" id="{91D43F6D-51EC-E7B9-C1CB-A230F61F0E69}"/>
              </a:ext>
            </a:extLst>
          </p:cNvPr>
          <p:cNvCxnSpPr>
            <a:cxnSpLocks/>
            <a:stCxn id="178" idx="3"/>
            <a:endCxn id="1134" idx="1"/>
          </p:cNvCxnSpPr>
          <p:nvPr/>
        </p:nvCxnSpPr>
        <p:spPr>
          <a:xfrm>
            <a:off x="853902" y="3503446"/>
            <a:ext cx="307655" cy="0"/>
          </a:xfrm>
          <a:prstGeom prst="straightConnector1">
            <a:avLst/>
          </a:prstGeom>
          <a:ln w="38100">
            <a:solidFill>
              <a:srgbClr val="4476F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3" name="직선 화살표 연결선 1142">
            <a:extLst>
              <a:ext uri="{FF2B5EF4-FFF2-40B4-BE49-F238E27FC236}">
                <a16:creationId xmlns:a16="http://schemas.microsoft.com/office/drawing/2014/main" id="{DFB05604-B8FF-8310-3FA5-10CAB9CD55A3}"/>
              </a:ext>
            </a:extLst>
          </p:cNvPr>
          <p:cNvCxnSpPr>
            <a:cxnSpLocks/>
            <a:stCxn id="1134" idx="3"/>
            <a:endCxn id="180" idx="1"/>
          </p:cNvCxnSpPr>
          <p:nvPr/>
        </p:nvCxnSpPr>
        <p:spPr>
          <a:xfrm flipV="1">
            <a:off x="2448487" y="3497280"/>
            <a:ext cx="330922" cy="6173"/>
          </a:xfrm>
          <a:prstGeom prst="straightConnector1">
            <a:avLst/>
          </a:prstGeom>
          <a:ln w="38100">
            <a:solidFill>
              <a:srgbClr val="4476F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6" name="모서리가 둥근 직사각형 1155">
            <a:extLst>
              <a:ext uri="{FF2B5EF4-FFF2-40B4-BE49-F238E27FC236}">
                <a16:creationId xmlns:a16="http://schemas.microsoft.com/office/drawing/2014/main" id="{FA1003E6-5BAF-1B23-4DB5-8C3A1654FE00}"/>
              </a:ext>
            </a:extLst>
          </p:cNvPr>
          <p:cNvSpPr/>
          <p:nvPr/>
        </p:nvSpPr>
        <p:spPr>
          <a:xfrm>
            <a:off x="11214321" y="2597822"/>
            <a:ext cx="2007689" cy="1798933"/>
          </a:xfrm>
          <a:prstGeom prst="roundRect">
            <a:avLst>
              <a:gd name="adj" fmla="val 10575"/>
            </a:avLst>
          </a:prstGeom>
          <a:solidFill>
            <a:srgbClr val="5E5E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>
                <a:latin typeface="Calibri" panose="020F0502020204030204" pitchFamily="34" charset="0"/>
                <a:cs typeface="Calibri" panose="020F0502020204030204" pitchFamily="34" charset="0"/>
              </a:rPr>
              <a:t>Edge-based Bipartite Subgraph Retrieval</a:t>
            </a:r>
          </a:p>
        </p:txBody>
      </p:sp>
      <p:sp>
        <p:nvSpPr>
          <p:cNvPr id="1157" name="모서리가 둥근 직사각형 1156">
            <a:extLst>
              <a:ext uri="{FF2B5EF4-FFF2-40B4-BE49-F238E27FC236}">
                <a16:creationId xmlns:a16="http://schemas.microsoft.com/office/drawing/2014/main" id="{BD3C52B9-D70A-FFEB-F8F9-A8CE55FC7781}"/>
              </a:ext>
            </a:extLst>
          </p:cNvPr>
          <p:cNvSpPr/>
          <p:nvPr/>
        </p:nvSpPr>
        <p:spPr>
          <a:xfrm>
            <a:off x="16136159" y="2597822"/>
            <a:ext cx="2007689" cy="1798933"/>
          </a:xfrm>
          <a:prstGeom prst="roundRect">
            <a:avLst>
              <a:gd name="adj" fmla="val 10575"/>
            </a:avLst>
          </a:prstGeom>
          <a:solidFill>
            <a:srgbClr val="6A4F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>
                <a:latin typeface="Calibri" panose="020F0502020204030204" pitchFamily="34" charset="0"/>
                <a:cs typeface="Calibri" panose="020F0502020204030204" pitchFamily="34" charset="0"/>
              </a:rPr>
              <a:t>Query-relevant Node Expansion</a:t>
            </a:r>
            <a:endParaRPr kumimoji="1" lang="ko-KR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8" name="모서리가 둥근 직사각형 1157">
            <a:extLst>
              <a:ext uri="{FF2B5EF4-FFF2-40B4-BE49-F238E27FC236}">
                <a16:creationId xmlns:a16="http://schemas.microsoft.com/office/drawing/2014/main" id="{F56CE512-9F90-0A9C-EFB5-321AE6004859}"/>
              </a:ext>
            </a:extLst>
          </p:cNvPr>
          <p:cNvSpPr/>
          <p:nvPr/>
        </p:nvSpPr>
        <p:spPr>
          <a:xfrm>
            <a:off x="20994795" y="2593947"/>
            <a:ext cx="2007689" cy="1798933"/>
          </a:xfrm>
          <a:prstGeom prst="roundRect">
            <a:avLst>
              <a:gd name="adj" fmla="val 10575"/>
            </a:avLst>
          </a:prstGeom>
          <a:solidFill>
            <a:srgbClr val="6D4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Star-based LLM Refinement</a:t>
            </a:r>
            <a:endParaRPr kumimoji="1" lang="ko-KR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59" name="직선 화살표 연결선 1158">
            <a:extLst>
              <a:ext uri="{FF2B5EF4-FFF2-40B4-BE49-F238E27FC236}">
                <a16:creationId xmlns:a16="http://schemas.microsoft.com/office/drawing/2014/main" id="{2D2CC98A-8966-3577-86E7-58C6AFFD97C2}"/>
              </a:ext>
            </a:extLst>
          </p:cNvPr>
          <p:cNvCxnSpPr>
            <a:cxnSpLocks/>
          </p:cNvCxnSpPr>
          <p:nvPr/>
        </p:nvCxnSpPr>
        <p:spPr>
          <a:xfrm>
            <a:off x="10915656" y="3497271"/>
            <a:ext cx="293503" cy="0"/>
          </a:xfrm>
          <a:prstGeom prst="straightConnector1">
            <a:avLst/>
          </a:prstGeom>
          <a:ln w="38100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3" name="직선 화살표 연결선 1162">
            <a:extLst>
              <a:ext uri="{FF2B5EF4-FFF2-40B4-BE49-F238E27FC236}">
                <a16:creationId xmlns:a16="http://schemas.microsoft.com/office/drawing/2014/main" id="{369C2F9F-3C65-CED6-AD18-0672C3172BC3}"/>
              </a:ext>
            </a:extLst>
          </p:cNvPr>
          <p:cNvCxnSpPr>
            <a:cxnSpLocks/>
          </p:cNvCxnSpPr>
          <p:nvPr/>
        </p:nvCxnSpPr>
        <p:spPr>
          <a:xfrm>
            <a:off x="13192176" y="3497272"/>
            <a:ext cx="351277" cy="0"/>
          </a:xfrm>
          <a:prstGeom prst="straightConnector1">
            <a:avLst/>
          </a:prstGeom>
          <a:ln w="38100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0" name="직선 화살표 연결선 1179">
            <a:extLst>
              <a:ext uri="{FF2B5EF4-FFF2-40B4-BE49-F238E27FC236}">
                <a16:creationId xmlns:a16="http://schemas.microsoft.com/office/drawing/2014/main" id="{C60E36B1-FF2B-148B-75C4-721D630BD43D}"/>
              </a:ext>
            </a:extLst>
          </p:cNvPr>
          <p:cNvCxnSpPr>
            <a:cxnSpLocks/>
          </p:cNvCxnSpPr>
          <p:nvPr/>
        </p:nvCxnSpPr>
        <p:spPr>
          <a:xfrm>
            <a:off x="15840947" y="3497272"/>
            <a:ext cx="292481" cy="0"/>
          </a:xfrm>
          <a:prstGeom prst="straightConnector1">
            <a:avLst/>
          </a:prstGeom>
          <a:ln w="38100">
            <a:solidFill>
              <a:srgbClr val="6A4FF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4" name="직선 화살표 연결선 1183">
            <a:extLst>
              <a:ext uri="{FF2B5EF4-FFF2-40B4-BE49-F238E27FC236}">
                <a16:creationId xmlns:a16="http://schemas.microsoft.com/office/drawing/2014/main" id="{3ABD889F-10E1-9C82-F38C-CB2E9164DA12}"/>
              </a:ext>
            </a:extLst>
          </p:cNvPr>
          <p:cNvCxnSpPr>
            <a:cxnSpLocks/>
          </p:cNvCxnSpPr>
          <p:nvPr/>
        </p:nvCxnSpPr>
        <p:spPr>
          <a:xfrm>
            <a:off x="18141937" y="3497272"/>
            <a:ext cx="292481" cy="0"/>
          </a:xfrm>
          <a:prstGeom prst="straightConnector1">
            <a:avLst/>
          </a:prstGeom>
          <a:ln w="38100">
            <a:solidFill>
              <a:srgbClr val="6A4FF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5" name="직선 화살표 연결선 1184">
            <a:extLst>
              <a:ext uri="{FF2B5EF4-FFF2-40B4-BE49-F238E27FC236}">
                <a16:creationId xmlns:a16="http://schemas.microsoft.com/office/drawing/2014/main" id="{E959F118-C2C9-6157-CAE1-A6BE27B6E975}"/>
              </a:ext>
            </a:extLst>
          </p:cNvPr>
          <p:cNvCxnSpPr>
            <a:cxnSpLocks/>
          </p:cNvCxnSpPr>
          <p:nvPr/>
        </p:nvCxnSpPr>
        <p:spPr>
          <a:xfrm>
            <a:off x="20702313" y="3497272"/>
            <a:ext cx="292481" cy="0"/>
          </a:xfrm>
          <a:prstGeom prst="straightConnector1">
            <a:avLst/>
          </a:prstGeom>
          <a:ln w="38100">
            <a:solidFill>
              <a:srgbClr val="6A4FF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6" name="직선 화살표 연결선 1185">
            <a:extLst>
              <a:ext uri="{FF2B5EF4-FFF2-40B4-BE49-F238E27FC236}">
                <a16:creationId xmlns:a16="http://schemas.microsoft.com/office/drawing/2014/main" id="{A93E350E-0424-F465-7D59-02AD3430956F}"/>
              </a:ext>
            </a:extLst>
          </p:cNvPr>
          <p:cNvCxnSpPr>
            <a:cxnSpLocks/>
          </p:cNvCxnSpPr>
          <p:nvPr/>
        </p:nvCxnSpPr>
        <p:spPr>
          <a:xfrm>
            <a:off x="23003303" y="3497272"/>
            <a:ext cx="292481" cy="0"/>
          </a:xfrm>
          <a:prstGeom prst="straightConnector1">
            <a:avLst/>
          </a:prstGeom>
          <a:ln w="38100">
            <a:solidFill>
              <a:srgbClr val="6A4FF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7" name="직선 화살표 연결선 1186">
            <a:extLst>
              <a:ext uri="{FF2B5EF4-FFF2-40B4-BE49-F238E27FC236}">
                <a16:creationId xmlns:a16="http://schemas.microsoft.com/office/drawing/2014/main" id="{363483BF-F92B-47AB-7E95-14C5724C9FBB}"/>
              </a:ext>
            </a:extLst>
          </p:cNvPr>
          <p:cNvCxnSpPr>
            <a:cxnSpLocks/>
          </p:cNvCxnSpPr>
          <p:nvPr/>
        </p:nvCxnSpPr>
        <p:spPr>
          <a:xfrm>
            <a:off x="25561309" y="3497272"/>
            <a:ext cx="292481" cy="0"/>
          </a:xfrm>
          <a:prstGeom prst="straightConnector1">
            <a:avLst/>
          </a:prstGeom>
          <a:ln w="38100">
            <a:solidFill>
              <a:srgbClr val="6A4FF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2" name="TextBox 1191">
            <a:extLst>
              <a:ext uri="{FF2B5EF4-FFF2-40B4-BE49-F238E27FC236}">
                <a16:creationId xmlns:a16="http://schemas.microsoft.com/office/drawing/2014/main" id="{31F9457D-00D7-8EB7-8DD5-4301B78EF71E}"/>
              </a:ext>
            </a:extLst>
          </p:cNvPr>
          <p:cNvSpPr txBox="1"/>
          <p:nvPr/>
        </p:nvSpPr>
        <p:spPr>
          <a:xfrm>
            <a:off x="1227026" y="5544207"/>
            <a:ext cx="11435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Legend</a:t>
            </a:r>
            <a:endParaRPr lang="ko-KR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8" name="모서리가 둥근 사각형 설명선[R] 1227">
            <a:extLst>
              <a:ext uri="{FF2B5EF4-FFF2-40B4-BE49-F238E27FC236}">
                <a16:creationId xmlns:a16="http://schemas.microsoft.com/office/drawing/2014/main" id="{374A6072-F6E2-C06F-9553-176425FB4B06}"/>
              </a:ext>
            </a:extLst>
          </p:cNvPr>
          <p:cNvSpPr/>
          <p:nvPr/>
        </p:nvSpPr>
        <p:spPr>
          <a:xfrm>
            <a:off x="16601764" y="5767643"/>
            <a:ext cx="1089660" cy="749210"/>
          </a:xfrm>
          <a:prstGeom prst="wedgeRoundRectCallout">
            <a:avLst>
              <a:gd name="adj1" fmla="val -33193"/>
              <a:gd name="adj2" fmla="val 74239"/>
              <a:gd name="adj3" fmla="val 16667"/>
            </a:avLst>
          </a:prstGeom>
          <a:solidFill>
            <a:srgbClr val="E3DEFF"/>
          </a:solidFill>
          <a:ln w="57150">
            <a:solidFill>
              <a:srgbClr val="812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801" b="1" dirty="0">
                <a:solidFill>
                  <a:srgbClr val="7047F2"/>
                </a:solidFill>
              </a:rPr>
              <a:t>?</a:t>
            </a:r>
            <a:endParaRPr kumimoji="1" lang="ko-KR" altLang="en-US" sz="4801" b="1" dirty="0">
              <a:solidFill>
                <a:srgbClr val="7047F2"/>
              </a:solidFill>
            </a:endParaRPr>
          </a:p>
        </p:txBody>
      </p:sp>
      <p:cxnSp>
        <p:nvCxnSpPr>
          <p:cNvPr id="1230" name="직선 화살표 연결선 1229">
            <a:extLst>
              <a:ext uri="{FF2B5EF4-FFF2-40B4-BE49-F238E27FC236}">
                <a16:creationId xmlns:a16="http://schemas.microsoft.com/office/drawing/2014/main" id="{3490FFF7-FFF9-70D9-7028-00B8536EF275}"/>
              </a:ext>
            </a:extLst>
          </p:cNvPr>
          <p:cNvCxnSpPr>
            <a:cxnSpLocks/>
          </p:cNvCxnSpPr>
          <p:nvPr/>
        </p:nvCxnSpPr>
        <p:spPr>
          <a:xfrm flipV="1">
            <a:off x="12218148" y="4391250"/>
            <a:ext cx="0" cy="1828502"/>
          </a:xfrm>
          <a:prstGeom prst="straightConnector1">
            <a:avLst/>
          </a:prstGeom>
          <a:ln w="38100">
            <a:solidFill>
              <a:srgbClr val="5858E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3" name="직선 연결선[R] 1232">
            <a:extLst>
              <a:ext uri="{FF2B5EF4-FFF2-40B4-BE49-F238E27FC236}">
                <a16:creationId xmlns:a16="http://schemas.microsoft.com/office/drawing/2014/main" id="{FF6D794A-E17B-8827-FF57-8E67EA210123}"/>
              </a:ext>
            </a:extLst>
          </p:cNvPr>
          <p:cNvCxnSpPr/>
          <p:nvPr/>
        </p:nvCxnSpPr>
        <p:spPr>
          <a:xfrm>
            <a:off x="12218149" y="6219752"/>
            <a:ext cx="4383616" cy="0"/>
          </a:xfrm>
          <a:prstGeom prst="line">
            <a:avLst/>
          </a:prstGeom>
          <a:ln w="38100">
            <a:solidFill>
              <a:srgbClr val="5858E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4" name="직선 화살표 연결선 1233">
            <a:extLst>
              <a:ext uri="{FF2B5EF4-FFF2-40B4-BE49-F238E27FC236}">
                <a16:creationId xmlns:a16="http://schemas.microsoft.com/office/drawing/2014/main" id="{D36476D5-4291-F3F0-FC99-4D164CCDAF15}"/>
              </a:ext>
            </a:extLst>
          </p:cNvPr>
          <p:cNvCxnSpPr>
            <a:cxnSpLocks/>
          </p:cNvCxnSpPr>
          <p:nvPr/>
        </p:nvCxnSpPr>
        <p:spPr>
          <a:xfrm flipV="1">
            <a:off x="17151655" y="4391250"/>
            <a:ext cx="0" cy="1389050"/>
          </a:xfrm>
          <a:prstGeom prst="straightConnector1">
            <a:avLst/>
          </a:prstGeom>
          <a:ln w="38100">
            <a:solidFill>
              <a:srgbClr val="694EF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6" name="직선 화살표 연결선 1235">
            <a:extLst>
              <a:ext uri="{FF2B5EF4-FFF2-40B4-BE49-F238E27FC236}">
                <a16:creationId xmlns:a16="http://schemas.microsoft.com/office/drawing/2014/main" id="{D313BCBE-0DD4-31B2-A483-5A341871DC25}"/>
              </a:ext>
            </a:extLst>
          </p:cNvPr>
          <p:cNvCxnSpPr>
            <a:cxnSpLocks/>
          </p:cNvCxnSpPr>
          <p:nvPr/>
        </p:nvCxnSpPr>
        <p:spPr>
          <a:xfrm flipV="1">
            <a:off x="21535478" y="4376083"/>
            <a:ext cx="0" cy="1828502"/>
          </a:xfrm>
          <a:prstGeom prst="straightConnector1">
            <a:avLst/>
          </a:prstGeom>
          <a:ln w="38100">
            <a:solidFill>
              <a:srgbClr val="6D48F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7" name="직선 연결선[R] 1236">
            <a:extLst>
              <a:ext uri="{FF2B5EF4-FFF2-40B4-BE49-F238E27FC236}">
                <a16:creationId xmlns:a16="http://schemas.microsoft.com/office/drawing/2014/main" id="{6C685893-30FB-DD82-8495-016BFB34A2B3}"/>
              </a:ext>
            </a:extLst>
          </p:cNvPr>
          <p:cNvCxnSpPr>
            <a:cxnSpLocks/>
          </p:cNvCxnSpPr>
          <p:nvPr/>
        </p:nvCxnSpPr>
        <p:spPr>
          <a:xfrm>
            <a:off x="17693923" y="6219752"/>
            <a:ext cx="3860351" cy="0"/>
          </a:xfrm>
          <a:prstGeom prst="line">
            <a:avLst/>
          </a:prstGeom>
          <a:ln w="38100">
            <a:solidFill>
              <a:srgbClr val="6D48F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89AC7EB6-8C83-1316-0D5D-2493E2DFE891}"/>
              </a:ext>
            </a:extLst>
          </p:cNvPr>
          <p:cNvGrpSpPr/>
          <p:nvPr/>
        </p:nvGrpSpPr>
        <p:grpSpPr>
          <a:xfrm>
            <a:off x="21765653" y="4774888"/>
            <a:ext cx="1504558" cy="1044231"/>
            <a:chOff x="22807082" y="114046"/>
            <a:chExt cx="1504558" cy="1044231"/>
          </a:xfrm>
        </p:grpSpPr>
        <p:sp>
          <p:nvSpPr>
            <p:cNvPr id="1240" name="타원 1239">
              <a:extLst>
                <a:ext uri="{FF2B5EF4-FFF2-40B4-BE49-F238E27FC236}">
                  <a16:creationId xmlns:a16="http://schemas.microsoft.com/office/drawing/2014/main" id="{A93294DB-3B0F-38FF-ED14-248BA09CE2FF}"/>
                </a:ext>
              </a:extLst>
            </p:cNvPr>
            <p:cNvSpPr/>
            <p:nvPr/>
          </p:nvSpPr>
          <p:spPr>
            <a:xfrm>
              <a:off x="22807082" y="114046"/>
              <a:ext cx="286489" cy="286489"/>
            </a:xfrm>
            <a:prstGeom prst="ellipse">
              <a:avLst/>
            </a:prstGeom>
            <a:solidFill>
              <a:srgbClr val="6D48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44" name="타원 1243">
              <a:extLst>
                <a:ext uri="{FF2B5EF4-FFF2-40B4-BE49-F238E27FC236}">
                  <a16:creationId xmlns:a16="http://schemas.microsoft.com/office/drawing/2014/main" id="{6AAA88E8-4053-F32D-7DD3-C2BA97B58A9A}"/>
                </a:ext>
              </a:extLst>
            </p:cNvPr>
            <p:cNvSpPr/>
            <p:nvPr/>
          </p:nvSpPr>
          <p:spPr>
            <a:xfrm>
              <a:off x="23542372" y="114046"/>
              <a:ext cx="286489" cy="286489"/>
            </a:xfrm>
            <a:prstGeom prst="ellipse">
              <a:avLst/>
            </a:prstGeom>
            <a:solidFill>
              <a:srgbClr val="6D48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45" name="타원 1244">
              <a:extLst>
                <a:ext uri="{FF2B5EF4-FFF2-40B4-BE49-F238E27FC236}">
                  <a16:creationId xmlns:a16="http://schemas.microsoft.com/office/drawing/2014/main" id="{AFE0EA5D-2C61-8466-D55D-690B7FCD0ABE}"/>
                </a:ext>
              </a:extLst>
            </p:cNvPr>
            <p:cNvSpPr/>
            <p:nvPr/>
          </p:nvSpPr>
          <p:spPr>
            <a:xfrm>
              <a:off x="22807082" y="462838"/>
              <a:ext cx="286489" cy="286489"/>
            </a:xfrm>
            <a:prstGeom prst="ellipse">
              <a:avLst/>
            </a:prstGeom>
            <a:solidFill>
              <a:srgbClr val="6D48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46" name="타원 1245">
              <a:extLst>
                <a:ext uri="{FF2B5EF4-FFF2-40B4-BE49-F238E27FC236}">
                  <a16:creationId xmlns:a16="http://schemas.microsoft.com/office/drawing/2014/main" id="{DB51231C-E46A-F7C1-03E4-D050A5032A67}"/>
                </a:ext>
              </a:extLst>
            </p:cNvPr>
            <p:cNvSpPr/>
            <p:nvPr/>
          </p:nvSpPr>
          <p:spPr>
            <a:xfrm>
              <a:off x="23542372" y="462838"/>
              <a:ext cx="286489" cy="286489"/>
            </a:xfrm>
            <a:prstGeom prst="ellipse">
              <a:avLst/>
            </a:prstGeom>
            <a:solidFill>
              <a:srgbClr val="6D48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47" name="타원 1246">
              <a:extLst>
                <a:ext uri="{FF2B5EF4-FFF2-40B4-BE49-F238E27FC236}">
                  <a16:creationId xmlns:a16="http://schemas.microsoft.com/office/drawing/2014/main" id="{3EC48C96-7436-14CB-D2FD-453A3BCA76C2}"/>
                </a:ext>
              </a:extLst>
            </p:cNvPr>
            <p:cNvSpPr/>
            <p:nvPr/>
          </p:nvSpPr>
          <p:spPr>
            <a:xfrm>
              <a:off x="22807082" y="811630"/>
              <a:ext cx="286489" cy="286489"/>
            </a:xfrm>
            <a:prstGeom prst="ellipse">
              <a:avLst/>
            </a:prstGeom>
            <a:solidFill>
              <a:srgbClr val="6D48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249" name="직선 연결선[R] 1248">
              <a:extLst>
                <a:ext uri="{FF2B5EF4-FFF2-40B4-BE49-F238E27FC236}">
                  <a16:creationId xmlns:a16="http://schemas.microsoft.com/office/drawing/2014/main" id="{E6E43186-D34B-EBD6-C8C5-B9D36A88CEC1}"/>
                </a:ext>
              </a:extLst>
            </p:cNvPr>
            <p:cNvCxnSpPr>
              <a:cxnSpLocks/>
              <a:stCxn id="1240" idx="6"/>
              <a:endCxn id="1244" idx="2"/>
            </p:cNvCxnSpPr>
            <p:nvPr/>
          </p:nvCxnSpPr>
          <p:spPr>
            <a:xfrm>
              <a:off x="23093570" y="257282"/>
              <a:ext cx="448801" cy="0"/>
            </a:xfrm>
            <a:prstGeom prst="line">
              <a:avLst/>
            </a:prstGeom>
            <a:ln w="38100">
              <a:solidFill>
                <a:srgbClr val="6D48F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1" name="직선 연결선[R] 1250">
              <a:extLst>
                <a:ext uri="{FF2B5EF4-FFF2-40B4-BE49-F238E27FC236}">
                  <a16:creationId xmlns:a16="http://schemas.microsoft.com/office/drawing/2014/main" id="{CF95A422-2149-7206-08F2-1043FF20ACCE}"/>
                </a:ext>
              </a:extLst>
            </p:cNvPr>
            <p:cNvCxnSpPr>
              <a:cxnSpLocks/>
              <a:stCxn id="1245" idx="6"/>
              <a:endCxn id="1246" idx="2"/>
            </p:cNvCxnSpPr>
            <p:nvPr/>
          </p:nvCxnSpPr>
          <p:spPr>
            <a:xfrm>
              <a:off x="23093570" y="606074"/>
              <a:ext cx="448801" cy="0"/>
            </a:xfrm>
            <a:prstGeom prst="line">
              <a:avLst/>
            </a:prstGeom>
            <a:ln w="38100">
              <a:solidFill>
                <a:srgbClr val="6D48F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4" name="직선 연결선[R] 1253">
              <a:extLst>
                <a:ext uri="{FF2B5EF4-FFF2-40B4-BE49-F238E27FC236}">
                  <a16:creationId xmlns:a16="http://schemas.microsoft.com/office/drawing/2014/main" id="{FA976314-FD81-598A-7E87-2F6D0E7341E1}"/>
                </a:ext>
              </a:extLst>
            </p:cNvPr>
            <p:cNvCxnSpPr>
              <a:cxnSpLocks/>
              <a:stCxn id="1247" idx="6"/>
              <a:endCxn id="1246" idx="3"/>
            </p:cNvCxnSpPr>
            <p:nvPr/>
          </p:nvCxnSpPr>
          <p:spPr>
            <a:xfrm flipV="1">
              <a:off x="23093562" y="707372"/>
              <a:ext cx="490756" cy="247503"/>
            </a:xfrm>
            <a:prstGeom prst="line">
              <a:avLst/>
            </a:prstGeom>
            <a:ln w="38100">
              <a:solidFill>
                <a:srgbClr val="6D48F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8" name="TextBox 1257">
                  <a:extLst>
                    <a:ext uri="{FF2B5EF4-FFF2-40B4-BE49-F238E27FC236}">
                      <a16:creationId xmlns:a16="http://schemas.microsoft.com/office/drawing/2014/main" id="{56487F4E-D28B-D919-C32B-C18CF38EE149}"/>
                    </a:ext>
                  </a:extLst>
                </p:cNvPr>
                <p:cNvSpPr txBox="1"/>
                <p:nvPr/>
              </p:nvSpPr>
              <p:spPr>
                <a:xfrm>
                  <a:off x="23740971" y="665834"/>
                  <a:ext cx="57066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3200" b="1" i="1">
                            <a:solidFill>
                              <a:srgbClr val="6D48F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𝓜</m:t>
                        </m:r>
                      </m:oMath>
                    </m:oMathPara>
                  </a14:m>
                  <a:endParaRPr kumimoji="1" lang="ko-KR" altLang="en-US" sz="3200" b="1" dirty="0">
                    <a:solidFill>
                      <a:srgbClr val="6D48F2"/>
                    </a:solidFill>
                  </a:endParaRPr>
                </a:p>
              </p:txBody>
            </p:sp>
          </mc:Choice>
          <mc:Fallback xmlns="">
            <p:sp>
              <p:nvSpPr>
                <p:cNvPr id="1258" name="TextBox 1257">
                  <a:extLst>
                    <a:ext uri="{FF2B5EF4-FFF2-40B4-BE49-F238E27FC236}">
                      <a16:creationId xmlns:a16="http://schemas.microsoft.com/office/drawing/2014/main" id="{56487F4E-D28B-D919-C32B-C18CF38EE1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0971" y="665834"/>
                  <a:ext cx="570669" cy="492443"/>
                </a:xfrm>
                <a:prstGeom prst="rect">
                  <a:avLst/>
                </a:prstGeom>
                <a:blipFill>
                  <a:blip r:embed="rId3"/>
                  <a:stretch>
                    <a:fillRect l="-15217" r="-17391" b="-76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59" name="직선 화살표 연결선 1258">
            <a:extLst>
              <a:ext uri="{FF2B5EF4-FFF2-40B4-BE49-F238E27FC236}">
                <a16:creationId xmlns:a16="http://schemas.microsoft.com/office/drawing/2014/main" id="{8B9DF420-9D8A-0802-B990-0BCFF07AC93A}"/>
              </a:ext>
            </a:extLst>
          </p:cNvPr>
          <p:cNvCxnSpPr>
            <a:cxnSpLocks/>
          </p:cNvCxnSpPr>
          <p:nvPr/>
        </p:nvCxnSpPr>
        <p:spPr>
          <a:xfrm flipV="1">
            <a:off x="22266493" y="4411505"/>
            <a:ext cx="0" cy="391256"/>
          </a:xfrm>
          <a:prstGeom prst="straightConnector1">
            <a:avLst/>
          </a:prstGeom>
          <a:ln w="38100">
            <a:solidFill>
              <a:srgbClr val="6A4FF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3" name="TextBox 1262">
            <a:extLst>
              <a:ext uri="{FF2B5EF4-FFF2-40B4-BE49-F238E27FC236}">
                <a16:creationId xmlns:a16="http://schemas.microsoft.com/office/drawing/2014/main" id="{FADEBCC7-9D55-A285-DCEF-8C6CC066A96A}"/>
              </a:ext>
            </a:extLst>
          </p:cNvPr>
          <p:cNvSpPr txBox="1"/>
          <p:nvPr/>
        </p:nvSpPr>
        <p:spPr>
          <a:xfrm>
            <a:off x="12357614" y="323764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A5282F-97C5-57C7-D5A0-8F99AF45BCD0}"/>
                  </a:ext>
                </a:extLst>
              </p:cNvPr>
              <p:cNvSpPr txBox="1"/>
              <p:nvPr/>
            </p:nvSpPr>
            <p:spPr>
              <a:xfrm>
                <a:off x="23369247" y="1222538"/>
                <a:ext cx="374059" cy="464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800" i="1">
                              <a:solidFill>
                                <a:srgbClr val="812C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solidFill>
                                <a:srgbClr val="812CEF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ko-KR" sz="2800" i="1">
                              <a:solidFill>
                                <a:srgbClr val="812CE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kumimoji="1" lang="ko-KR" altLang="en-US" sz="2800" dirty="0">
                  <a:solidFill>
                    <a:srgbClr val="812CE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A5282F-97C5-57C7-D5A0-8F99AF45B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9247" y="1222538"/>
                <a:ext cx="374059" cy="464101"/>
              </a:xfrm>
              <a:prstGeom prst="rect">
                <a:avLst/>
              </a:prstGeom>
              <a:blipFill>
                <a:blip r:embed="rId4"/>
                <a:stretch>
                  <a:fillRect l="-33333" r="-20000" b="-21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AF4587-5665-F62B-D687-CE3A0DADF77E}"/>
                  </a:ext>
                </a:extLst>
              </p:cNvPr>
              <p:cNvSpPr txBox="1"/>
              <p:nvPr/>
            </p:nvSpPr>
            <p:spPr>
              <a:xfrm>
                <a:off x="18496750" y="1222538"/>
                <a:ext cx="28151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800" i="1">
                              <a:solidFill>
                                <a:srgbClr val="6D48F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solidFill>
                                <a:srgbClr val="6D48F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ko-KR" sz="2800" i="1">
                              <a:solidFill>
                                <a:srgbClr val="6D48F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ko-KR" altLang="en-US" sz="2800" dirty="0">
                  <a:solidFill>
                    <a:srgbClr val="6D48F2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AF4587-5665-F62B-D687-CE3A0DADF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750" y="1222538"/>
                <a:ext cx="281518" cy="430887"/>
              </a:xfrm>
              <a:prstGeom prst="rect">
                <a:avLst/>
              </a:prstGeom>
              <a:blipFill>
                <a:blip r:embed="rId5"/>
                <a:stretch>
                  <a:fillRect l="-43478" r="-39130" b="-1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C8B3D5-0655-B8EC-1131-B18F3A2A8CE1}"/>
                  </a:ext>
                </a:extLst>
              </p:cNvPr>
              <p:cNvSpPr txBox="1"/>
              <p:nvPr/>
            </p:nvSpPr>
            <p:spPr>
              <a:xfrm>
                <a:off x="13627824" y="1222538"/>
                <a:ext cx="28151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800" i="1">
                              <a:solidFill>
                                <a:srgbClr val="6A4FF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solidFill>
                                <a:srgbClr val="6A4FF3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ko-KR" sz="2800" i="1">
                              <a:solidFill>
                                <a:srgbClr val="6A4FF3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ko-KR" altLang="en-US" sz="2800" dirty="0">
                  <a:solidFill>
                    <a:srgbClr val="6A4FF3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C8B3D5-0655-B8EC-1131-B18F3A2A8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824" y="1222538"/>
                <a:ext cx="281518" cy="430887"/>
              </a:xfrm>
              <a:prstGeom prst="rect">
                <a:avLst/>
              </a:prstGeom>
              <a:blipFill>
                <a:blip r:embed="rId6"/>
                <a:stretch>
                  <a:fillRect l="-43478" r="-39130" b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7DD4A3-273F-F76A-F6A7-38714096518E}"/>
                  </a:ext>
                </a:extLst>
              </p:cNvPr>
              <p:cNvSpPr txBox="1"/>
              <p:nvPr/>
            </p:nvSpPr>
            <p:spPr>
              <a:xfrm>
                <a:off x="25962484" y="1243803"/>
                <a:ext cx="281518" cy="464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800" i="1">
                              <a:solidFill>
                                <a:srgbClr val="6D48F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solidFill>
                                <a:srgbClr val="6D48F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ℇ</m:t>
                          </m:r>
                        </m:e>
                        <m:sub>
                          <m:r>
                            <a:rPr kumimoji="1" lang="en-US" altLang="ko-KR" sz="2800" i="1">
                              <a:solidFill>
                                <a:srgbClr val="6D48F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kumimoji="1" lang="ko-KR" altLang="en-US" sz="2800" dirty="0">
                  <a:solidFill>
                    <a:srgbClr val="6D48F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7DD4A3-273F-F76A-F6A7-387140965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484" y="1243803"/>
                <a:ext cx="281518" cy="464101"/>
              </a:xfrm>
              <a:prstGeom prst="rect">
                <a:avLst/>
              </a:prstGeom>
              <a:blipFill>
                <a:blip r:embed="rId7"/>
                <a:stretch>
                  <a:fillRect l="-43478" r="-56522"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8B00DBC5-B94A-475E-8F8C-8897C76CE8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323" y="2205460"/>
            <a:ext cx="589694" cy="674262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A5C7B3F-747A-2C5B-158C-20FFD467B838}"/>
              </a:ext>
            </a:extLst>
          </p:cNvPr>
          <p:cNvGrpSpPr/>
          <p:nvPr/>
        </p:nvGrpSpPr>
        <p:grpSpPr>
          <a:xfrm>
            <a:off x="6560211" y="3095644"/>
            <a:ext cx="589347" cy="729706"/>
            <a:chOff x="1362075" y="-541070"/>
            <a:chExt cx="512530" cy="634594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C8BF206F-68C7-F839-C8CD-47BB4AC02F05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CF70F81-44A6-3D4F-5B0C-0E7592FE5527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직각 삼각형[R] 16">
              <a:extLst>
                <a:ext uri="{FF2B5EF4-FFF2-40B4-BE49-F238E27FC236}">
                  <a16:creationId xmlns:a16="http://schemas.microsoft.com/office/drawing/2014/main" id="{CC3C732B-5763-84B9-596C-BAD3D1742CFB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CC77597D-AA1F-5620-F1A1-2CF31D2FF169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E70529E6-352D-E5AF-3976-D9C6990ADCD1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33157BCB-C164-DFE4-5017-82EF52400612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F1D3A1E-130C-6AA2-1F5D-02B650BDE7D0}"/>
              </a:ext>
            </a:extLst>
          </p:cNvPr>
          <p:cNvGrpSpPr/>
          <p:nvPr/>
        </p:nvGrpSpPr>
        <p:grpSpPr>
          <a:xfrm>
            <a:off x="5572278" y="3319703"/>
            <a:ext cx="651294" cy="308256"/>
            <a:chOff x="2851030" y="2428407"/>
            <a:chExt cx="651294" cy="308256"/>
          </a:xfrm>
        </p:grpSpPr>
        <p:sp>
          <p:nvSpPr>
            <p:cNvPr id="22" name="양쪽 모서리가 둥근 사각형 21">
              <a:extLst>
                <a:ext uri="{FF2B5EF4-FFF2-40B4-BE49-F238E27FC236}">
                  <a16:creationId xmlns:a16="http://schemas.microsoft.com/office/drawing/2014/main" id="{EB26B45D-E461-776A-D759-20DB0C95FF5D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8BC43E2-CA63-BD0A-EFBA-D5455458E95F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0FE2F43-2F05-DC2D-9548-6EA1736EF5F2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AFB9AC5-04CF-61B7-1513-4ECCE770C5F6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39ACF88B-22A7-0194-C0AB-187F77803639}"/>
              </a:ext>
            </a:extLst>
          </p:cNvPr>
          <p:cNvCxnSpPr>
            <a:cxnSpLocks/>
            <a:stCxn id="22" idx="0"/>
            <a:endCxn id="15" idx="1"/>
          </p:cNvCxnSpPr>
          <p:nvPr/>
        </p:nvCxnSpPr>
        <p:spPr>
          <a:xfrm flipV="1">
            <a:off x="6223572" y="3473577"/>
            <a:ext cx="336632" cy="254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1F8FC76-2179-A5DC-0FE5-64E952A88FC5}"/>
              </a:ext>
            </a:extLst>
          </p:cNvPr>
          <p:cNvGrpSpPr/>
          <p:nvPr/>
        </p:nvGrpSpPr>
        <p:grpSpPr>
          <a:xfrm>
            <a:off x="8292367" y="3095644"/>
            <a:ext cx="589347" cy="729706"/>
            <a:chOff x="1362075" y="-541070"/>
            <a:chExt cx="512530" cy="634594"/>
          </a:xfrm>
        </p:grpSpPr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B155406E-A8F4-017D-57CA-A4CFE8C6A3F2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580D8EC-8744-E3E5-4081-0989F363165E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직각 삼각형[R] 33">
              <a:extLst>
                <a:ext uri="{FF2B5EF4-FFF2-40B4-BE49-F238E27FC236}">
                  <a16:creationId xmlns:a16="http://schemas.microsoft.com/office/drawing/2014/main" id="{D18F17A5-6310-2858-A914-4E5E5598E2F7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7D915186-1F5C-B802-349F-2304134A70B7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848888E1-9F7D-674B-7564-1B6CED560232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063DAB76-CFED-E08A-BB42-A740D688F855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31636B4-0FD2-CF3F-451F-E24A04DC4D12}"/>
              </a:ext>
            </a:extLst>
          </p:cNvPr>
          <p:cNvGrpSpPr/>
          <p:nvPr/>
        </p:nvGrpSpPr>
        <p:grpSpPr>
          <a:xfrm>
            <a:off x="7304434" y="3319703"/>
            <a:ext cx="651294" cy="308256"/>
            <a:chOff x="2851030" y="2428407"/>
            <a:chExt cx="651294" cy="308256"/>
          </a:xfrm>
        </p:grpSpPr>
        <p:sp>
          <p:nvSpPr>
            <p:cNvPr id="40" name="양쪽 모서리가 둥근 사각형 39">
              <a:extLst>
                <a:ext uri="{FF2B5EF4-FFF2-40B4-BE49-F238E27FC236}">
                  <a16:creationId xmlns:a16="http://schemas.microsoft.com/office/drawing/2014/main" id="{F9EB202A-8312-C8B7-8FBC-B9582356AF41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A097C28-F07E-A662-9799-9AF789F9A0D6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C7CABC8-C0B3-1A4D-BE2A-F3B0721E0BBB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2170377-AF45-928C-181B-4A60A36E6248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70A76368-2343-83E1-1593-70217738FCA5}"/>
              </a:ext>
            </a:extLst>
          </p:cNvPr>
          <p:cNvCxnSpPr>
            <a:cxnSpLocks/>
            <a:stCxn id="40" idx="0"/>
            <a:endCxn id="32" idx="1"/>
          </p:cNvCxnSpPr>
          <p:nvPr/>
        </p:nvCxnSpPr>
        <p:spPr>
          <a:xfrm flipV="1">
            <a:off x="7955728" y="3473577"/>
            <a:ext cx="336632" cy="254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60238D9-C6AD-B6C1-6325-5E4B33E4C9C0}"/>
              </a:ext>
            </a:extLst>
          </p:cNvPr>
          <p:cNvGrpSpPr/>
          <p:nvPr/>
        </p:nvGrpSpPr>
        <p:grpSpPr>
          <a:xfrm>
            <a:off x="10039391" y="3095644"/>
            <a:ext cx="589347" cy="729706"/>
            <a:chOff x="1362075" y="-541070"/>
            <a:chExt cx="512530" cy="634594"/>
          </a:xfrm>
        </p:grpSpPr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D5ADE8E5-32B5-80E1-5DDD-1873D0BE8FAE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4B3F24A-D1B1-340F-9F1C-E938715CE13B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9" name="직각 삼각형[R] 48">
              <a:extLst>
                <a:ext uri="{FF2B5EF4-FFF2-40B4-BE49-F238E27FC236}">
                  <a16:creationId xmlns:a16="http://schemas.microsoft.com/office/drawing/2014/main" id="{96CD15FD-E4A9-F9EF-5319-346DC1C44E43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1406A26D-1575-F2F9-056F-05267D3E44F4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3A3F96FA-656F-3C58-D791-6E3C980EE61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23CCC78B-2A3C-7084-0D34-60D1657806BE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99B2E81-DF2C-F7AD-EFE5-25B3ECEDC07C}"/>
              </a:ext>
            </a:extLst>
          </p:cNvPr>
          <p:cNvGrpSpPr/>
          <p:nvPr/>
        </p:nvGrpSpPr>
        <p:grpSpPr>
          <a:xfrm>
            <a:off x="9051458" y="3319703"/>
            <a:ext cx="651294" cy="308256"/>
            <a:chOff x="2851030" y="2428407"/>
            <a:chExt cx="651294" cy="308256"/>
          </a:xfrm>
        </p:grpSpPr>
        <p:sp>
          <p:nvSpPr>
            <p:cNvPr id="54" name="양쪽 모서리가 둥근 사각형 53">
              <a:extLst>
                <a:ext uri="{FF2B5EF4-FFF2-40B4-BE49-F238E27FC236}">
                  <a16:creationId xmlns:a16="http://schemas.microsoft.com/office/drawing/2014/main" id="{14EF327B-DB1A-EB9E-77BB-DB0EC8B3170A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A911C71-FD11-2AF5-1957-9035FF06175B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AE3462D-38E6-12B5-17CC-66C3369EDB76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77EBC21-469D-C32E-E033-2BEAE60DC00A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5DFD9CF1-FEF5-1951-8B04-004E916BD1D5}"/>
              </a:ext>
            </a:extLst>
          </p:cNvPr>
          <p:cNvCxnSpPr>
            <a:cxnSpLocks/>
            <a:stCxn id="54" idx="0"/>
            <a:endCxn id="47" idx="1"/>
          </p:cNvCxnSpPr>
          <p:nvPr/>
        </p:nvCxnSpPr>
        <p:spPr>
          <a:xfrm flipV="1">
            <a:off x="9702752" y="3473577"/>
            <a:ext cx="336632" cy="254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F44632E-6351-9A87-8A5A-AFBBCE7655ED}"/>
              </a:ext>
            </a:extLst>
          </p:cNvPr>
          <p:cNvGrpSpPr/>
          <p:nvPr/>
        </p:nvGrpSpPr>
        <p:grpSpPr>
          <a:xfrm>
            <a:off x="6560211" y="4017478"/>
            <a:ext cx="589347" cy="729706"/>
            <a:chOff x="1362075" y="-541070"/>
            <a:chExt cx="512530" cy="634594"/>
          </a:xfrm>
        </p:grpSpPr>
        <p:sp>
          <p:nvSpPr>
            <p:cNvPr id="60" name="모서리가 둥근 직사각형 59">
              <a:extLst>
                <a:ext uri="{FF2B5EF4-FFF2-40B4-BE49-F238E27FC236}">
                  <a16:creationId xmlns:a16="http://schemas.microsoft.com/office/drawing/2014/main" id="{3B9A6BC9-032A-A286-46E4-AB17C0ED6D5E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54E3642-4BCB-D260-920F-815FF4F179B6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2" name="직각 삼각형[R] 61">
              <a:extLst>
                <a:ext uri="{FF2B5EF4-FFF2-40B4-BE49-F238E27FC236}">
                  <a16:creationId xmlns:a16="http://schemas.microsoft.com/office/drawing/2014/main" id="{9D5C33C3-3960-6B9C-3CD2-62FA9AC25A2F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54CBAAEC-2BBB-503B-D97C-F3341F9B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C739335A-9509-38FC-2076-209D19C811F8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65">
              <a:extLst>
                <a:ext uri="{FF2B5EF4-FFF2-40B4-BE49-F238E27FC236}">
                  <a16:creationId xmlns:a16="http://schemas.microsoft.com/office/drawing/2014/main" id="{F61EF09E-7AF4-C262-10A4-42805122B65F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85B3CF7-9453-E355-F128-C374EF593AFB}"/>
              </a:ext>
            </a:extLst>
          </p:cNvPr>
          <p:cNvGrpSpPr/>
          <p:nvPr/>
        </p:nvGrpSpPr>
        <p:grpSpPr>
          <a:xfrm>
            <a:off x="5572278" y="4241537"/>
            <a:ext cx="651294" cy="308256"/>
            <a:chOff x="2851030" y="2428407"/>
            <a:chExt cx="651294" cy="308256"/>
          </a:xfrm>
        </p:grpSpPr>
        <p:sp>
          <p:nvSpPr>
            <p:cNvPr id="68" name="양쪽 모서리가 둥근 사각형 67">
              <a:extLst>
                <a:ext uri="{FF2B5EF4-FFF2-40B4-BE49-F238E27FC236}">
                  <a16:creationId xmlns:a16="http://schemas.microsoft.com/office/drawing/2014/main" id="{7F4F6D78-2613-85EF-FA45-AE1D17AFD7D8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B3194E2-B64A-5F62-8CDE-4D8B25B07C13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1642B75-6CBC-ADA3-706C-04CDD2278270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8DC4D3B-4A42-9B64-75FB-68A875A8BC3E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AC5F00E0-9F2F-C9C1-647C-4FE1C8552DFD}"/>
              </a:ext>
            </a:extLst>
          </p:cNvPr>
          <p:cNvCxnSpPr>
            <a:cxnSpLocks/>
            <a:stCxn id="68" idx="0"/>
            <a:endCxn id="60" idx="1"/>
          </p:cNvCxnSpPr>
          <p:nvPr/>
        </p:nvCxnSpPr>
        <p:spPr>
          <a:xfrm flipV="1">
            <a:off x="6223572" y="4395411"/>
            <a:ext cx="336632" cy="254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83C8F97-1A75-2B1B-0977-A4768EB42B08}"/>
              </a:ext>
            </a:extLst>
          </p:cNvPr>
          <p:cNvGrpSpPr/>
          <p:nvPr/>
        </p:nvGrpSpPr>
        <p:grpSpPr>
          <a:xfrm>
            <a:off x="8292367" y="4017478"/>
            <a:ext cx="589347" cy="729706"/>
            <a:chOff x="1362075" y="-541070"/>
            <a:chExt cx="512530" cy="634594"/>
          </a:xfrm>
        </p:grpSpPr>
        <p:sp>
          <p:nvSpPr>
            <p:cNvPr id="74" name="모서리가 둥근 직사각형 73">
              <a:extLst>
                <a:ext uri="{FF2B5EF4-FFF2-40B4-BE49-F238E27FC236}">
                  <a16:creationId xmlns:a16="http://schemas.microsoft.com/office/drawing/2014/main" id="{417C47A2-9C93-C81C-8193-1D34C57B13B5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6024438-51E1-4EF8-3F02-3B23D1ADC41D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6" name="직각 삼각형[R] 75">
              <a:extLst>
                <a:ext uri="{FF2B5EF4-FFF2-40B4-BE49-F238E27FC236}">
                  <a16:creationId xmlns:a16="http://schemas.microsoft.com/office/drawing/2014/main" id="{D250C71C-645F-55B8-BF13-5EA57DBD2AB1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9E691D4D-3D14-E66D-8E78-726BB19C424D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1303B283-D58A-A64E-09B0-E4C700E3241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A0AB18A6-0E6E-7D89-680C-14B2E7AA24FC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6D10216-F16F-4F33-9F00-6A8EA663C6DD}"/>
              </a:ext>
            </a:extLst>
          </p:cNvPr>
          <p:cNvGrpSpPr/>
          <p:nvPr/>
        </p:nvGrpSpPr>
        <p:grpSpPr>
          <a:xfrm>
            <a:off x="7304434" y="4241537"/>
            <a:ext cx="651294" cy="308256"/>
            <a:chOff x="2851030" y="2428407"/>
            <a:chExt cx="651294" cy="308256"/>
          </a:xfrm>
        </p:grpSpPr>
        <p:sp>
          <p:nvSpPr>
            <p:cNvPr id="81" name="양쪽 모서리가 둥근 사각형 80">
              <a:extLst>
                <a:ext uri="{FF2B5EF4-FFF2-40B4-BE49-F238E27FC236}">
                  <a16:creationId xmlns:a16="http://schemas.microsoft.com/office/drawing/2014/main" id="{2927D43E-D028-F78A-50BF-8E74DCE5CAAA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0DC9D26-F0A4-7CF6-9C2E-90565C48E755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DF48992-231E-7CC3-2DBB-07B80A1F5869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0E75CA-4D9D-19BF-B9AA-269622067893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2B0E2456-111A-6336-4ABA-840A5A455586}"/>
              </a:ext>
            </a:extLst>
          </p:cNvPr>
          <p:cNvCxnSpPr>
            <a:cxnSpLocks/>
            <a:stCxn id="81" idx="0"/>
            <a:endCxn id="74" idx="1"/>
          </p:cNvCxnSpPr>
          <p:nvPr/>
        </p:nvCxnSpPr>
        <p:spPr>
          <a:xfrm flipV="1">
            <a:off x="7955728" y="4395411"/>
            <a:ext cx="336632" cy="254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D034563-6986-B063-5A83-3509A3FF88D4}"/>
              </a:ext>
            </a:extLst>
          </p:cNvPr>
          <p:cNvGrpSpPr/>
          <p:nvPr/>
        </p:nvGrpSpPr>
        <p:grpSpPr>
          <a:xfrm>
            <a:off x="10039391" y="4017478"/>
            <a:ext cx="589347" cy="729706"/>
            <a:chOff x="1362075" y="-541070"/>
            <a:chExt cx="512530" cy="634594"/>
          </a:xfrm>
        </p:grpSpPr>
        <p:sp>
          <p:nvSpPr>
            <p:cNvPr id="87" name="모서리가 둥근 직사각형 86">
              <a:extLst>
                <a:ext uri="{FF2B5EF4-FFF2-40B4-BE49-F238E27FC236}">
                  <a16:creationId xmlns:a16="http://schemas.microsoft.com/office/drawing/2014/main" id="{CC154949-70F1-DC9A-F7A6-E8AA27818CA3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7C31E21-DEBE-1C9D-C9BB-71CA2F1EC7A6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9" name="직각 삼각형[R] 88">
              <a:extLst>
                <a:ext uri="{FF2B5EF4-FFF2-40B4-BE49-F238E27FC236}">
                  <a16:creationId xmlns:a16="http://schemas.microsoft.com/office/drawing/2014/main" id="{B991914F-132B-13A1-48B0-C339733DEBAB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4E52E012-CA6D-6BCA-F1ED-53937228481B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956D5797-E41E-D71B-E37C-9002CEF178AE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C17FD1D9-E94D-DD9A-CC10-FD52EFA74232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DF8B65D-0088-5684-B5A7-2FE49C20D631}"/>
              </a:ext>
            </a:extLst>
          </p:cNvPr>
          <p:cNvGrpSpPr/>
          <p:nvPr/>
        </p:nvGrpSpPr>
        <p:grpSpPr>
          <a:xfrm>
            <a:off x="9051458" y="4241537"/>
            <a:ext cx="651294" cy="308256"/>
            <a:chOff x="2851030" y="2428407"/>
            <a:chExt cx="651294" cy="308256"/>
          </a:xfrm>
        </p:grpSpPr>
        <p:sp>
          <p:nvSpPr>
            <p:cNvPr id="95" name="양쪽 모서리가 둥근 사각형 94">
              <a:extLst>
                <a:ext uri="{FF2B5EF4-FFF2-40B4-BE49-F238E27FC236}">
                  <a16:creationId xmlns:a16="http://schemas.microsoft.com/office/drawing/2014/main" id="{3884DAF1-8602-4AFC-B0C7-1DAD94FF20FC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23E033E-67CB-E06B-9F53-641C6AA06A33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FF50800-D53E-93E2-AB8D-F2F170E59D43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3EDE542-BACF-2D25-A8F2-1856A34E80D9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06" name="직선 연결선[R] 105">
            <a:extLst>
              <a:ext uri="{FF2B5EF4-FFF2-40B4-BE49-F238E27FC236}">
                <a16:creationId xmlns:a16="http://schemas.microsoft.com/office/drawing/2014/main" id="{F1619381-AA26-4EC2-AA33-F2A8FA9AA88C}"/>
              </a:ext>
            </a:extLst>
          </p:cNvPr>
          <p:cNvCxnSpPr>
            <a:cxnSpLocks/>
            <a:stCxn id="95" idx="0"/>
            <a:endCxn id="87" idx="1"/>
          </p:cNvCxnSpPr>
          <p:nvPr/>
        </p:nvCxnSpPr>
        <p:spPr>
          <a:xfrm flipV="1">
            <a:off x="9702752" y="4395411"/>
            <a:ext cx="336632" cy="254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471FBC0-145B-2057-2615-1C0064B079A1}"/>
              </a:ext>
            </a:extLst>
          </p:cNvPr>
          <p:cNvGrpSpPr/>
          <p:nvPr/>
        </p:nvGrpSpPr>
        <p:grpSpPr>
          <a:xfrm>
            <a:off x="6560211" y="4969049"/>
            <a:ext cx="589347" cy="729706"/>
            <a:chOff x="1362075" y="-541070"/>
            <a:chExt cx="512530" cy="634594"/>
          </a:xfrm>
        </p:grpSpPr>
        <p:sp>
          <p:nvSpPr>
            <p:cNvPr id="108" name="모서리가 둥근 직사각형 107">
              <a:extLst>
                <a:ext uri="{FF2B5EF4-FFF2-40B4-BE49-F238E27FC236}">
                  <a16:creationId xmlns:a16="http://schemas.microsoft.com/office/drawing/2014/main" id="{C0CC8039-993A-8F80-0FB1-8127A5E3FB4D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34F6CB1-3501-D328-2BAA-980F0E1190D2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0" name="직각 삼각형[R] 109">
              <a:extLst>
                <a:ext uri="{FF2B5EF4-FFF2-40B4-BE49-F238E27FC236}">
                  <a16:creationId xmlns:a16="http://schemas.microsoft.com/office/drawing/2014/main" id="{0E948126-B9AD-20D6-FE21-A7B4ADF6D53D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3CAA54C9-97F5-65E2-E059-59B7E7D6F881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BB117934-933A-A178-E1FE-28A117331200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FD52970F-9C35-37C9-6467-F6971800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F176123-47A9-A93A-EA3A-31AD4A947FB5}"/>
              </a:ext>
            </a:extLst>
          </p:cNvPr>
          <p:cNvGrpSpPr/>
          <p:nvPr/>
        </p:nvGrpSpPr>
        <p:grpSpPr>
          <a:xfrm>
            <a:off x="5572278" y="5193108"/>
            <a:ext cx="651294" cy="308256"/>
            <a:chOff x="2851030" y="2428407"/>
            <a:chExt cx="651294" cy="308256"/>
          </a:xfrm>
        </p:grpSpPr>
        <p:sp>
          <p:nvSpPr>
            <p:cNvPr id="115" name="양쪽 모서리가 둥근 사각형 114">
              <a:extLst>
                <a:ext uri="{FF2B5EF4-FFF2-40B4-BE49-F238E27FC236}">
                  <a16:creationId xmlns:a16="http://schemas.microsoft.com/office/drawing/2014/main" id="{5018282E-4988-4BD4-8938-FA5E5C0B1D0C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E166B28-CF9F-7B6A-66E4-199E6EF3F052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FCCFEBB7-065D-485F-CA44-AA5D6BC66CC3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D12D16A2-C4C8-979E-3B6E-75C4718A1838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45" name="직선 연결선[R] 144">
            <a:extLst>
              <a:ext uri="{FF2B5EF4-FFF2-40B4-BE49-F238E27FC236}">
                <a16:creationId xmlns:a16="http://schemas.microsoft.com/office/drawing/2014/main" id="{C09DE557-8266-B626-0892-B04BE512A075}"/>
              </a:ext>
            </a:extLst>
          </p:cNvPr>
          <p:cNvCxnSpPr>
            <a:cxnSpLocks/>
            <a:stCxn id="115" idx="0"/>
            <a:endCxn id="108" idx="1"/>
          </p:cNvCxnSpPr>
          <p:nvPr/>
        </p:nvCxnSpPr>
        <p:spPr>
          <a:xfrm flipV="1">
            <a:off x="6223572" y="5346982"/>
            <a:ext cx="336632" cy="254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2593BFB2-E4EA-397A-4D43-96E7321F0651}"/>
              </a:ext>
            </a:extLst>
          </p:cNvPr>
          <p:cNvGrpSpPr/>
          <p:nvPr/>
        </p:nvGrpSpPr>
        <p:grpSpPr>
          <a:xfrm>
            <a:off x="8292367" y="4969049"/>
            <a:ext cx="589347" cy="729706"/>
            <a:chOff x="1362075" y="-541070"/>
            <a:chExt cx="512530" cy="634594"/>
          </a:xfrm>
        </p:grpSpPr>
        <p:sp>
          <p:nvSpPr>
            <p:cNvPr id="147" name="모서리가 둥근 직사각형 146">
              <a:extLst>
                <a:ext uri="{FF2B5EF4-FFF2-40B4-BE49-F238E27FC236}">
                  <a16:creationId xmlns:a16="http://schemas.microsoft.com/office/drawing/2014/main" id="{16614E1F-A96E-8C72-5251-DF7EDE8A67CA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350C1E6-6A18-D9EA-675E-DB98E6DB7620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9" name="직각 삼각형[R] 148">
              <a:extLst>
                <a:ext uri="{FF2B5EF4-FFF2-40B4-BE49-F238E27FC236}">
                  <a16:creationId xmlns:a16="http://schemas.microsoft.com/office/drawing/2014/main" id="{EAEA9E6D-47C9-D6EE-A212-3081CEC3322F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52" name="직선 연결선[R] 151">
              <a:extLst>
                <a:ext uri="{FF2B5EF4-FFF2-40B4-BE49-F238E27FC236}">
                  <a16:creationId xmlns:a16="http://schemas.microsoft.com/office/drawing/2014/main" id="{91F7713F-C526-DAF6-106A-351B43507FCA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[R] 152">
              <a:extLst>
                <a:ext uri="{FF2B5EF4-FFF2-40B4-BE49-F238E27FC236}">
                  <a16:creationId xmlns:a16="http://schemas.microsoft.com/office/drawing/2014/main" id="{FA4400D6-B2F3-1A3B-C1B7-0FC131C8DE6B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[R] 159">
              <a:extLst>
                <a:ext uri="{FF2B5EF4-FFF2-40B4-BE49-F238E27FC236}">
                  <a16:creationId xmlns:a16="http://schemas.microsoft.com/office/drawing/2014/main" id="{C2CE0C2B-ED6E-C4A7-DF07-E16AC6E6EBA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63854B5F-DA75-61CC-1F04-033F5E838B15}"/>
              </a:ext>
            </a:extLst>
          </p:cNvPr>
          <p:cNvGrpSpPr/>
          <p:nvPr/>
        </p:nvGrpSpPr>
        <p:grpSpPr>
          <a:xfrm>
            <a:off x="7304434" y="5193108"/>
            <a:ext cx="651294" cy="308256"/>
            <a:chOff x="2851030" y="2428407"/>
            <a:chExt cx="651294" cy="308256"/>
          </a:xfrm>
        </p:grpSpPr>
        <p:sp>
          <p:nvSpPr>
            <p:cNvPr id="165" name="양쪽 모서리가 둥근 사각형 164">
              <a:extLst>
                <a:ext uri="{FF2B5EF4-FFF2-40B4-BE49-F238E27FC236}">
                  <a16:creationId xmlns:a16="http://schemas.microsoft.com/office/drawing/2014/main" id="{DA09797D-31B5-68B9-B7C8-FEF732E79FFA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3197E7E3-05A2-B13A-8D63-4E24227E2495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A0AD24CD-C48F-2FB4-5857-C6273D0337F2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D4F98A9A-7E21-287C-791D-AC5B90414FD3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79" name="직선 연결선[R] 178">
            <a:extLst>
              <a:ext uri="{FF2B5EF4-FFF2-40B4-BE49-F238E27FC236}">
                <a16:creationId xmlns:a16="http://schemas.microsoft.com/office/drawing/2014/main" id="{6497A88C-1415-A28A-B26D-A2E71CBD94A9}"/>
              </a:ext>
            </a:extLst>
          </p:cNvPr>
          <p:cNvCxnSpPr>
            <a:cxnSpLocks/>
            <a:stCxn id="165" idx="0"/>
            <a:endCxn id="147" idx="1"/>
          </p:cNvCxnSpPr>
          <p:nvPr/>
        </p:nvCxnSpPr>
        <p:spPr>
          <a:xfrm flipV="1">
            <a:off x="7955728" y="5346982"/>
            <a:ext cx="336632" cy="254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7FD1BEE9-BD42-D98D-9E25-E6A78937A116}"/>
              </a:ext>
            </a:extLst>
          </p:cNvPr>
          <p:cNvGrpSpPr/>
          <p:nvPr/>
        </p:nvGrpSpPr>
        <p:grpSpPr>
          <a:xfrm>
            <a:off x="10039391" y="4969049"/>
            <a:ext cx="589347" cy="729706"/>
            <a:chOff x="1362075" y="-541070"/>
            <a:chExt cx="512530" cy="634594"/>
          </a:xfrm>
        </p:grpSpPr>
        <p:sp>
          <p:nvSpPr>
            <p:cNvPr id="185" name="모서리가 둥근 직사각형 184">
              <a:extLst>
                <a:ext uri="{FF2B5EF4-FFF2-40B4-BE49-F238E27FC236}">
                  <a16:creationId xmlns:a16="http://schemas.microsoft.com/office/drawing/2014/main" id="{858B5EB7-DA51-ED83-666C-79F2D5725FA3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9260548-C3E4-0774-3E5D-AF90A06501C1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4" name="직각 삼각형[R] 223">
              <a:extLst>
                <a:ext uri="{FF2B5EF4-FFF2-40B4-BE49-F238E27FC236}">
                  <a16:creationId xmlns:a16="http://schemas.microsoft.com/office/drawing/2014/main" id="{976BF56A-C0AB-C31C-010C-4E895A8C52F0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241" name="직선 연결선[R] 240">
              <a:extLst>
                <a:ext uri="{FF2B5EF4-FFF2-40B4-BE49-F238E27FC236}">
                  <a16:creationId xmlns:a16="http://schemas.microsoft.com/office/drawing/2014/main" id="{62CA00AF-770C-9842-62EA-674247C8E28F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[R] 241">
              <a:extLst>
                <a:ext uri="{FF2B5EF4-FFF2-40B4-BE49-F238E27FC236}">
                  <a16:creationId xmlns:a16="http://schemas.microsoft.com/office/drawing/2014/main" id="{35F317FE-AA74-4A61-501C-868439EB0BEF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[R] 249">
              <a:extLst>
                <a:ext uri="{FF2B5EF4-FFF2-40B4-BE49-F238E27FC236}">
                  <a16:creationId xmlns:a16="http://schemas.microsoft.com/office/drawing/2014/main" id="{399DB5DB-A57C-3631-8AEA-D15D9BE18D3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829040F7-7168-0424-CC64-D7BB5C71EE5F}"/>
              </a:ext>
            </a:extLst>
          </p:cNvPr>
          <p:cNvGrpSpPr/>
          <p:nvPr/>
        </p:nvGrpSpPr>
        <p:grpSpPr>
          <a:xfrm>
            <a:off x="9051458" y="5193108"/>
            <a:ext cx="651294" cy="308256"/>
            <a:chOff x="2851030" y="2428407"/>
            <a:chExt cx="651294" cy="308256"/>
          </a:xfrm>
        </p:grpSpPr>
        <p:sp>
          <p:nvSpPr>
            <p:cNvPr id="253" name="양쪽 모서리가 둥근 사각형 252">
              <a:extLst>
                <a:ext uri="{FF2B5EF4-FFF2-40B4-BE49-F238E27FC236}">
                  <a16:creationId xmlns:a16="http://schemas.microsoft.com/office/drawing/2014/main" id="{0C174207-F62E-E524-E8D8-693AE2EA12A0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7172E7EE-675A-5663-9B74-6B31BB2BA491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F445CCB5-FDA8-4C97-2115-D8F2390B9FFD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AE90B5FA-B218-61E2-9E91-119BF459CF49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322" name="직선 연결선[R] 321">
            <a:extLst>
              <a:ext uri="{FF2B5EF4-FFF2-40B4-BE49-F238E27FC236}">
                <a16:creationId xmlns:a16="http://schemas.microsoft.com/office/drawing/2014/main" id="{F3017CD9-4C26-53B9-2B5C-DB94F67A3362}"/>
              </a:ext>
            </a:extLst>
          </p:cNvPr>
          <p:cNvCxnSpPr>
            <a:cxnSpLocks/>
            <a:stCxn id="253" idx="0"/>
            <a:endCxn id="185" idx="1"/>
          </p:cNvCxnSpPr>
          <p:nvPr/>
        </p:nvCxnSpPr>
        <p:spPr>
          <a:xfrm flipV="1">
            <a:off x="9702752" y="5346982"/>
            <a:ext cx="336632" cy="254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768108-54D8-DB19-CBF1-1DE6CF9503BD}"/>
              </a:ext>
            </a:extLst>
          </p:cNvPr>
          <p:cNvSpPr txBox="1"/>
          <p:nvPr/>
        </p:nvSpPr>
        <p:spPr>
          <a:xfrm>
            <a:off x="11209159" y="1861563"/>
            <a:ext cx="2007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rgbClr val="6358F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</a:t>
            </a:r>
            <a:endParaRPr lang="ko-KR" altLang="en-US" sz="3600" dirty="0">
              <a:solidFill>
                <a:srgbClr val="6358F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0EF8A37D-C996-F0A0-0F80-929B594FDAB0}"/>
              </a:ext>
            </a:extLst>
          </p:cNvPr>
          <p:cNvSpPr txBox="1"/>
          <p:nvPr/>
        </p:nvSpPr>
        <p:spPr>
          <a:xfrm>
            <a:off x="16142134" y="1915811"/>
            <a:ext cx="2007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rgbClr val="6358F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2</a:t>
            </a:r>
            <a:endParaRPr lang="ko-KR" altLang="en-US" sz="3600" dirty="0">
              <a:solidFill>
                <a:srgbClr val="6358F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930850D-880E-4373-A367-335671262D77}"/>
              </a:ext>
            </a:extLst>
          </p:cNvPr>
          <p:cNvSpPr txBox="1"/>
          <p:nvPr/>
        </p:nvSpPr>
        <p:spPr>
          <a:xfrm>
            <a:off x="21019542" y="1892708"/>
            <a:ext cx="2007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rgbClr val="6358F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3</a:t>
            </a:r>
            <a:endParaRPr lang="ko-KR" altLang="en-US" sz="3600" dirty="0">
              <a:solidFill>
                <a:srgbClr val="6358F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24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B5DE33D0-0693-5DD4-04A9-ECF29647AF79}"/>
              </a:ext>
            </a:extLst>
          </p:cNvPr>
          <p:cNvSpPr/>
          <p:nvPr/>
        </p:nvSpPr>
        <p:spPr>
          <a:xfrm>
            <a:off x="22005755" y="340404"/>
            <a:ext cx="2353683" cy="5833465"/>
          </a:xfrm>
          <a:prstGeom prst="roundRect">
            <a:avLst>
              <a:gd name="adj" fmla="val 5824"/>
            </a:avLst>
          </a:prstGeom>
          <a:noFill/>
          <a:ln w="38100">
            <a:solidFill>
              <a:srgbClr val="4576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B6FA651-1348-2381-7629-16D19A28D79A}"/>
              </a:ext>
            </a:extLst>
          </p:cNvPr>
          <p:cNvGrpSpPr/>
          <p:nvPr/>
        </p:nvGrpSpPr>
        <p:grpSpPr>
          <a:xfrm>
            <a:off x="22595772" y="3593813"/>
            <a:ext cx="491413" cy="352837"/>
            <a:chOff x="5336088" y="8746284"/>
            <a:chExt cx="915275" cy="657172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90A13ECD-40F9-3E3F-5A1D-2A918774D546}"/>
                </a:ext>
              </a:extLst>
            </p:cNvPr>
            <p:cNvSpPr/>
            <p:nvPr/>
          </p:nvSpPr>
          <p:spPr>
            <a:xfrm>
              <a:off x="5336088" y="8746284"/>
              <a:ext cx="915275" cy="657172"/>
            </a:xfrm>
            <a:prstGeom prst="roundRect">
              <a:avLst>
                <a:gd name="adj" fmla="val 5772"/>
              </a:avLst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삼각형 4">
              <a:extLst>
                <a:ext uri="{FF2B5EF4-FFF2-40B4-BE49-F238E27FC236}">
                  <a16:creationId xmlns:a16="http://schemas.microsoft.com/office/drawing/2014/main" id="{246A663D-4DFE-8FCE-2E35-C36604CB2875}"/>
                </a:ext>
              </a:extLst>
            </p:cNvPr>
            <p:cNvSpPr/>
            <p:nvPr/>
          </p:nvSpPr>
          <p:spPr>
            <a:xfrm>
              <a:off x="5389973" y="9021003"/>
              <a:ext cx="446647" cy="293014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삼각형 5">
              <a:extLst>
                <a:ext uri="{FF2B5EF4-FFF2-40B4-BE49-F238E27FC236}">
                  <a16:creationId xmlns:a16="http://schemas.microsoft.com/office/drawing/2014/main" id="{A8F27235-1FAE-1C50-AE07-CEA6B6890D46}"/>
                </a:ext>
              </a:extLst>
            </p:cNvPr>
            <p:cNvSpPr/>
            <p:nvPr/>
          </p:nvSpPr>
          <p:spPr>
            <a:xfrm>
              <a:off x="5579443" y="8954179"/>
              <a:ext cx="579528" cy="359838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2DC0089-3902-4874-F555-39360E122C02}"/>
                </a:ext>
              </a:extLst>
            </p:cNvPr>
            <p:cNvSpPr/>
            <p:nvPr/>
          </p:nvSpPr>
          <p:spPr>
            <a:xfrm>
              <a:off x="5424157" y="8838854"/>
              <a:ext cx="185419" cy="185419"/>
            </a:xfrm>
            <a:prstGeom prst="ellips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ACB066F-19D4-F157-4177-09D9F4ED9D17}"/>
              </a:ext>
            </a:extLst>
          </p:cNvPr>
          <p:cNvGrpSpPr/>
          <p:nvPr/>
        </p:nvGrpSpPr>
        <p:grpSpPr>
          <a:xfrm>
            <a:off x="23027481" y="2446786"/>
            <a:ext cx="419099" cy="441647"/>
            <a:chOff x="1362075" y="-570775"/>
            <a:chExt cx="537540" cy="566460"/>
          </a:xfrm>
        </p:grpSpPr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2B5301EB-7621-9FFD-8DAE-A265824052DA}"/>
                </a:ext>
              </a:extLst>
            </p:cNvPr>
            <p:cNvSpPr/>
            <p:nvPr/>
          </p:nvSpPr>
          <p:spPr>
            <a:xfrm>
              <a:off x="1362075" y="-518320"/>
              <a:ext cx="487373" cy="514005"/>
            </a:xfrm>
            <a:prstGeom prst="roundRect">
              <a:avLst/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AC5F360-2DCB-31C0-4616-EA47304E7029}"/>
                </a:ext>
              </a:extLst>
            </p:cNvPr>
            <p:cNvSpPr/>
            <p:nvPr/>
          </p:nvSpPr>
          <p:spPr>
            <a:xfrm>
              <a:off x="1613127" y="-570775"/>
              <a:ext cx="286488" cy="267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직각 삼각형[R] 10">
              <a:extLst>
                <a:ext uri="{FF2B5EF4-FFF2-40B4-BE49-F238E27FC236}">
                  <a16:creationId xmlns:a16="http://schemas.microsoft.com/office/drawing/2014/main" id="{93EC4935-76A3-27DA-8718-94698BAE6216}"/>
                </a:ext>
              </a:extLst>
            </p:cNvPr>
            <p:cNvSpPr/>
            <p:nvPr/>
          </p:nvSpPr>
          <p:spPr>
            <a:xfrm>
              <a:off x="1622406" y="-491872"/>
              <a:ext cx="192009" cy="173555"/>
            </a:xfrm>
            <a:prstGeom prst="rtTriangle">
              <a:avLst/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8AE1F5E0-13DC-1979-56E4-D78E7406265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A25F232F-7354-7732-5F5A-BDCADDDC8A2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25028D3-F091-233D-7116-F3B3ACA2D702}"/>
              </a:ext>
            </a:extLst>
          </p:cNvPr>
          <p:cNvGrpSpPr/>
          <p:nvPr/>
        </p:nvGrpSpPr>
        <p:grpSpPr>
          <a:xfrm>
            <a:off x="23422725" y="1475920"/>
            <a:ext cx="399184" cy="362255"/>
            <a:chOff x="5393974" y="4956640"/>
            <a:chExt cx="651294" cy="591043"/>
          </a:xfrm>
        </p:grpSpPr>
        <p:sp>
          <p:nvSpPr>
            <p:cNvPr id="15" name="양쪽 모서리가 둥근 사각형 14">
              <a:extLst>
                <a:ext uri="{FF2B5EF4-FFF2-40B4-BE49-F238E27FC236}">
                  <a16:creationId xmlns:a16="http://schemas.microsoft.com/office/drawing/2014/main" id="{836130D5-AFA8-1A9F-0679-822D67F61092}"/>
                </a:ext>
              </a:extLst>
            </p:cNvPr>
            <p:cNvSpPr/>
            <p:nvPr/>
          </p:nvSpPr>
          <p:spPr>
            <a:xfrm>
              <a:off x="5393974" y="4956640"/>
              <a:ext cx="651294" cy="591043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C6D1CE6-BC92-B86D-4B5E-436F0C3DFFA2}"/>
                </a:ext>
              </a:extLst>
            </p:cNvPr>
            <p:cNvSpPr/>
            <p:nvPr/>
          </p:nvSpPr>
          <p:spPr>
            <a:xfrm>
              <a:off x="5434702" y="5110289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2A65E92-F630-3414-F7BE-5671FCC55C26}"/>
                </a:ext>
              </a:extLst>
            </p:cNvPr>
            <p:cNvSpPr/>
            <p:nvPr/>
          </p:nvSpPr>
          <p:spPr>
            <a:xfrm>
              <a:off x="5631978" y="5110289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7ABA856-C211-8860-945F-8B9C8C38FC3F}"/>
                </a:ext>
              </a:extLst>
            </p:cNvPr>
            <p:cNvSpPr/>
            <p:nvPr/>
          </p:nvSpPr>
          <p:spPr>
            <a:xfrm>
              <a:off x="5831870" y="5110289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BB740A9-0CBB-2687-7329-8C1533C763C9}"/>
                </a:ext>
              </a:extLst>
            </p:cNvPr>
            <p:cNvSpPr/>
            <p:nvPr/>
          </p:nvSpPr>
          <p:spPr>
            <a:xfrm>
              <a:off x="5434702" y="5254670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8060B8-EBCC-8BBE-BFA7-EA889E23E610}"/>
                </a:ext>
              </a:extLst>
            </p:cNvPr>
            <p:cNvSpPr/>
            <p:nvPr/>
          </p:nvSpPr>
          <p:spPr>
            <a:xfrm>
              <a:off x="5631978" y="5254670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5EEB4A3-26F3-A344-2C30-EFAD1E272A4F}"/>
                </a:ext>
              </a:extLst>
            </p:cNvPr>
            <p:cNvSpPr/>
            <p:nvPr/>
          </p:nvSpPr>
          <p:spPr>
            <a:xfrm>
              <a:off x="5831870" y="5254670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C6E7A84-ADFA-5078-B6F2-F7A7ED6D3B44}"/>
                </a:ext>
              </a:extLst>
            </p:cNvPr>
            <p:cNvSpPr/>
            <p:nvPr/>
          </p:nvSpPr>
          <p:spPr>
            <a:xfrm>
              <a:off x="5434702" y="5395496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7651D01-55F4-A40D-4106-2F61B12407B6}"/>
                </a:ext>
              </a:extLst>
            </p:cNvPr>
            <p:cNvSpPr/>
            <p:nvPr/>
          </p:nvSpPr>
          <p:spPr>
            <a:xfrm>
              <a:off x="5631978" y="5395496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6D2884B-2682-7649-A1B5-EEA31029362B}"/>
                </a:ext>
              </a:extLst>
            </p:cNvPr>
            <p:cNvSpPr/>
            <p:nvPr/>
          </p:nvSpPr>
          <p:spPr>
            <a:xfrm>
              <a:off x="5831870" y="5395496"/>
              <a:ext cx="172529" cy="117519"/>
            </a:xfrm>
            <a:prstGeom prst="rect">
              <a:avLst/>
            </a:prstGeom>
            <a:solidFill>
              <a:srgbClr val="B9D3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695B4B9-81A1-44B0-F9CB-AE726C655CA5}"/>
              </a:ext>
            </a:extLst>
          </p:cNvPr>
          <p:cNvGrpSpPr/>
          <p:nvPr/>
        </p:nvGrpSpPr>
        <p:grpSpPr>
          <a:xfrm>
            <a:off x="22384612" y="1495291"/>
            <a:ext cx="426936" cy="306542"/>
            <a:chOff x="5336088" y="8746284"/>
            <a:chExt cx="915275" cy="657172"/>
          </a:xfrm>
        </p:grpSpPr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827E5567-F787-A9C4-580B-E47AB6450BAB}"/>
                </a:ext>
              </a:extLst>
            </p:cNvPr>
            <p:cNvSpPr/>
            <p:nvPr/>
          </p:nvSpPr>
          <p:spPr>
            <a:xfrm>
              <a:off x="5336088" y="8746284"/>
              <a:ext cx="915275" cy="657172"/>
            </a:xfrm>
            <a:prstGeom prst="roundRect">
              <a:avLst>
                <a:gd name="adj" fmla="val 5772"/>
              </a:avLst>
            </a:prstGeom>
            <a:solidFill>
              <a:srgbClr val="B7D1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삼각형 26">
              <a:extLst>
                <a:ext uri="{FF2B5EF4-FFF2-40B4-BE49-F238E27FC236}">
                  <a16:creationId xmlns:a16="http://schemas.microsoft.com/office/drawing/2014/main" id="{6C9CE42E-E07F-905C-938E-426064A94EAC}"/>
                </a:ext>
              </a:extLst>
            </p:cNvPr>
            <p:cNvSpPr/>
            <p:nvPr/>
          </p:nvSpPr>
          <p:spPr>
            <a:xfrm>
              <a:off x="5389973" y="9021003"/>
              <a:ext cx="446647" cy="293014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삼각형 27">
              <a:extLst>
                <a:ext uri="{FF2B5EF4-FFF2-40B4-BE49-F238E27FC236}">
                  <a16:creationId xmlns:a16="http://schemas.microsoft.com/office/drawing/2014/main" id="{D0E5F02A-DC51-2AEE-7A81-705912F54C83}"/>
                </a:ext>
              </a:extLst>
            </p:cNvPr>
            <p:cNvSpPr/>
            <p:nvPr/>
          </p:nvSpPr>
          <p:spPr>
            <a:xfrm>
              <a:off x="5579443" y="8954179"/>
              <a:ext cx="579528" cy="359838"/>
            </a:xfrm>
            <a:prstGeom prst="triangle">
              <a:avLst/>
            </a:prstGeom>
            <a:solidFill>
              <a:srgbClr val="6358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B2A2FA0-3080-C801-2326-AED5D654403B}"/>
              </a:ext>
            </a:extLst>
          </p:cNvPr>
          <p:cNvGrpSpPr/>
          <p:nvPr/>
        </p:nvGrpSpPr>
        <p:grpSpPr>
          <a:xfrm>
            <a:off x="23076978" y="829269"/>
            <a:ext cx="433774" cy="205304"/>
            <a:chOff x="2851030" y="2428407"/>
            <a:chExt cx="651294" cy="308256"/>
          </a:xfrm>
        </p:grpSpPr>
        <p:sp>
          <p:nvSpPr>
            <p:cNvPr id="30" name="양쪽 모서리가 둥근 사각형 29">
              <a:extLst>
                <a:ext uri="{FF2B5EF4-FFF2-40B4-BE49-F238E27FC236}">
                  <a16:creationId xmlns:a16="http://schemas.microsoft.com/office/drawing/2014/main" id="{CFCA2214-F465-9F3E-8F39-A67E92D1D4E4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889C5DD-A618-A5A3-6ED8-1BD007495917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D7A150D-31F9-A6C2-CF21-E8DCD3B2A227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4B5640C-C7D6-0D4B-CF91-982E6444CF9A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BABE57D-A233-AED6-F733-A66D8F3A6546}"/>
              </a:ext>
            </a:extLst>
          </p:cNvPr>
          <p:cNvGrpSpPr/>
          <p:nvPr/>
        </p:nvGrpSpPr>
        <p:grpSpPr>
          <a:xfrm>
            <a:off x="23406763" y="564093"/>
            <a:ext cx="433774" cy="205304"/>
            <a:chOff x="2851030" y="2428407"/>
            <a:chExt cx="651294" cy="308256"/>
          </a:xfrm>
        </p:grpSpPr>
        <p:sp>
          <p:nvSpPr>
            <p:cNvPr id="35" name="양쪽 모서리가 둥근 사각형 34">
              <a:extLst>
                <a:ext uri="{FF2B5EF4-FFF2-40B4-BE49-F238E27FC236}">
                  <a16:creationId xmlns:a16="http://schemas.microsoft.com/office/drawing/2014/main" id="{80FA1EBB-2A2F-DCC5-D73C-4A62640D4088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E4D85B6-FF6D-EAB7-9F9D-490C5D66673B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9215356-D89B-2482-E136-B41B5CA7C914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40F26D9-06FE-7143-35F7-E20E8CAB254F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9BDE45F-F0DC-D89C-EF29-E9821FEF4FFD}"/>
              </a:ext>
            </a:extLst>
          </p:cNvPr>
          <p:cNvGrpSpPr/>
          <p:nvPr/>
        </p:nvGrpSpPr>
        <p:grpSpPr>
          <a:xfrm>
            <a:off x="23818686" y="829269"/>
            <a:ext cx="433774" cy="205304"/>
            <a:chOff x="2851030" y="2428407"/>
            <a:chExt cx="651294" cy="308256"/>
          </a:xfrm>
        </p:grpSpPr>
        <p:sp>
          <p:nvSpPr>
            <p:cNvPr id="40" name="양쪽 모서리가 둥근 사각형 39">
              <a:extLst>
                <a:ext uri="{FF2B5EF4-FFF2-40B4-BE49-F238E27FC236}">
                  <a16:creationId xmlns:a16="http://schemas.microsoft.com/office/drawing/2014/main" id="{18A2F07F-4607-3238-58AC-98C175E101CC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DB20B8E-95BA-94C0-0C74-C6E29541E36F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2A93F12-5F6B-0186-E9FF-5F40B1E914F3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169A947-9B1D-38DB-0819-1A2DD3BCC3D6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68C71E01-6869-FE52-01DB-C394B901D89B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 flipV="1">
            <a:off x="23622322" y="769397"/>
            <a:ext cx="1333" cy="706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D115DD7F-30D1-B8CB-8ABC-272A607527A9}"/>
              </a:ext>
            </a:extLst>
          </p:cNvPr>
          <p:cNvCxnSpPr>
            <a:cxnSpLocks/>
            <a:stCxn id="15" idx="3"/>
            <a:endCxn id="40" idx="1"/>
          </p:cNvCxnSpPr>
          <p:nvPr/>
        </p:nvCxnSpPr>
        <p:spPr>
          <a:xfrm flipV="1">
            <a:off x="23622317" y="1034573"/>
            <a:ext cx="413256" cy="441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B6526A9C-328A-BFEF-1BBC-D6A4E4918CB4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 flipH="1" flipV="1">
            <a:off x="23293865" y="1034573"/>
            <a:ext cx="328452" cy="441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8E8F2DB-4CC8-85DC-0284-BB5F4F46F5D4}"/>
              </a:ext>
            </a:extLst>
          </p:cNvPr>
          <p:cNvGrpSpPr/>
          <p:nvPr/>
        </p:nvGrpSpPr>
        <p:grpSpPr>
          <a:xfrm>
            <a:off x="22663395" y="1041412"/>
            <a:ext cx="224579" cy="191952"/>
            <a:chOff x="6527891" y="3650631"/>
            <a:chExt cx="572212" cy="489081"/>
          </a:xfrm>
        </p:grpSpPr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4389113D-0387-02EE-6527-A5D0DB2C06E4}"/>
                </a:ext>
              </a:extLst>
            </p:cNvPr>
            <p:cNvSpPr/>
            <p:nvPr/>
          </p:nvSpPr>
          <p:spPr>
            <a:xfrm>
              <a:off x="6527891" y="3650631"/>
              <a:ext cx="572212" cy="489081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9" name="삼각형 48">
              <a:extLst>
                <a:ext uri="{FF2B5EF4-FFF2-40B4-BE49-F238E27FC236}">
                  <a16:creationId xmlns:a16="http://schemas.microsoft.com/office/drawing/2014/main" id="{10A1D854-83FD-F468-A4BA-AF4C3941A042}"/>
                </a:ext>
              </a:extLst>
            </p:cNvPr>
            <p:cNvSpPr/>
            <p:nvPr/>
          </p:nvSpPr>
          <p:spPr>
            <a:xfrm>
              <a:off x="6581776" y="3757259"/>
              <a:ext cx="446647" cy="293014"/>
            </a:xfrm>
            <a:prstGeom prst="triangl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0FCD3A8-FF78-EEE2-8999-D7A0F70D7524}"/>
              </a:ext>
            </a:extLst>
          </p:cNvPr>
          <p:cNvGrpSpPr/>
          <p:nvPr/>
        </p:nvGrpSpPr>
        <p:grpSpPr>
          <a:xfrm>
            <a:off x="22240396" y="1020822"/>
            <a:ext cx="257008" cy="206615"/>
            <a:chOff x="7202443" y="3569447"/>
            <a:chExt cx="709352" cy="570265"/>
          </a:xfrm>
        </p:grpSpPr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DC9C0325-26BE-A551-EA3A-8C7AE0892747}"/>
                </a:ext>
              </a:extLst>
            </p:cNvPr>
            <p:cNvSpPr/>
            <p:nvPr/>
          </p:nvSpPr>
          <p:spPr>
            <a:xfrm>
              <a:off x="7202443" y="3569447"/>
              <a:ext cx="709352" cy="570265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52" name="삼각형 51">
              <a:extLst>
                <a:ext uri="{FF2B5EF4-FFF2-40B4-BE49-F238E27FC236}">
                  <a16:creationId xmlns:a16="http://schemas.microsoft.com/office/drawing/2014/main" id="{305527B3-0463-58CF-F1A7-2D06216DF87B}"/>
                </a:ext>
              </a:extLst>
            </p:cNvPr>
            <p:cNvSpPr/>
            <p:nvPr/>
          </p:nvSpPr>
          <p:spPr>
            <a:xfrm>
              <a:off x="7246418" y="3690435"/>
              <a:ext cx="579528" cy="359838"/>
            </a:xfrm>
            <a:prstGeom prst="triangl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B8ED9C13-6EC2-AA21-9744-FCCDE2FC9254}"/>
              </a:ext>
            </a:extLst>
          </p:cNvPr>
          <p:cNvCxnSpPr>
            <a:cxnSpLocks/>
            <a:stCxn id="26" idx="0"/>
            <a:endCxn id="51" idx="2"/>
          </p:cNvCxnSpPr>
          <p:nvPr/>
        </p:nvCxnSpPr>
        <p:spPr>
          <a:xfrm flipH="1" flipV="1">
            <a:off x="22368900" y="1227437"/>
            <a:ext cx="229180" cy="267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5573B582-AE6D-778C-0114-C3E05A488CFB}"/>
              </a:ext>
            </a:extLst>
          </p:cNvPr>
          <p:cNvCxnSpPr>
            <a:cxnSpLocks/>
            <a:stCxn id="26" idx="0"/>
            <a:endCxn id="48" idx="2"/>
          </p:cNvCxnSpPr>
          <p:nvPr/>
        </p:nvCxnSpPr>
        <p:spPr>
          <a:xfrm flipV="1">
            <a:off x="22598080" y="1233369"/>
            <a:ext cx="177600" cy="261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3E9A7CC1-034E-820C-12E5-17AA1F307DFD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>
          <a:xfrm>
            <a:off x="22598080" y="1801838"/>
            <a:ext cx="619390" cy="685845"/>
          </a:xfrm>
          <a:prstGeom prst="line">
            <a:avLst/>
          </a:prstGeom>
          <a:ln>
            <a:solidFill>
              <a:srgbClr val="5E5E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B3BC6178-DBF0-B234-D4D7-EF43583BBA6B}"/>
              </a:ext>
            </a:extLst>
          </p:cNvPr>
          <p:cNvCxnSpPr>
            <a:cxnSpLocks/>
            <a:stCxn id="15" idx="1"/>
            <a:endCxn id="9" idx="0"/>
          </p:cNvCxnSpPr>
          <p:nvPr/>
        </p:nvCxnSpPr>
        <p:spPr>
          <a:xfrm flipH="1">
            <a:off x="23217475" y="1838170"/>
            <a:ext cx="404847" cy="649508"/>
          </a:xfrm>
          <a:prstGeom prst="line">
            <a:avLst/>
          </a:prstGeom>
          <a:ln>
            <a:solidFill>
              <a:srgbClr val="5E5E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D21B30D6-6E0B-E861-E4D0-FCF9C8C7F1B2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22841479" y="2888428"/>
            <a:ext cx="375995" cy="705380"/>
          </a:xfrm>
          <a:prstGeom prst="line">
            <a:avLst/>
          </a:prstGeom>
          <a:ln>
            <a:solidFill>
              <a:srgbClr val="5E5E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EFA1773E-7CB1-C51E-86D6-31EB11EFDCA9}"/>
              </a:ext>
            </a:extLst>
          </p:cNvPr>
          <p:cNvCxnSpPr>
            <a:cxnSpLocks/>
            <a:stCxn id="78" idx="3"/>
            <a:endCxn id="4" idx="1"/>
          </p:cNvCxnSpPr>
          <p:nvPr/>
        </p:nvCxnSpPr>
        <p:spPr>
          <a:xfrm>
            <a:off x="22345141" y="3368933"/>
            <a:ext cx="250631" cy="401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3EF8D82-17CB-83EB-D27C-EE654633077A}"/>
              </a:ext>
            </a:extLst>
          </p:cNvPr>
          <p:cNvGrpSpPr/>
          <p:nvPr/>
        </p:nvGrpSpPr>
        <p:grpSpPr>
          <a:xfrm>
            <a:off x="23226017" y="3599467"/>
            <a:ext cx="493210" cy="338985"/>
            <a:chOff x="5393974" y="4966800"/>
            <a:chExt cx="651294" cy="447637"/>
          </a:xfrm>
        </p:grpSpPr>
        <p:sp>
          <p:nvSpPr>
            <p:cNvPr id="60" name="양쪽 모서리가 둥근 사각형 59">
              <a:extLst>
                <a:ext uri="{FF2B5EF4-FFF2-40B4-BE49-F238E27FC236}">
                  <a16:creationId xmlns:a16="http://schemas.microsoft.com/office/drawing/2014/main" id="{17B90A79-7D31-CD52-C1CC-0279948827BD}"/>
                </a:ext>
              </a:extLst>
            </p:cNvPr>
            <p:cNvSpPr/>
            <p:nvPr/>
          </p:nvSpPr>
          <p:spPr>
            <a:xfrm>
              <a:off x="5393974" y="4966800"/>
              <a:ext cx="651294" cy="447637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C360BE8-6B43-AC7F-C49B-CC731D0B3C76}"/>
                </a:ext>
              </a:extLst>
            </p:cNvPr>
            <p:cNvSpPr/>
            <p:nvPr/>
          </p:nvSpPr>
          <p:spPr>
            <a:xfrm>
              <a:off x="5434702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C4CBE5E-D146-9112-8F1A-3AA642CAEA2B}"/>
                </a:ext>
              </a:extLst>
            </p:cNvPr>
            <p:cNvSpPr/>
            <p:nvPr/>
          </p:nvSpPr>
          <p:spPr>
            <a:xfrm>
              <a:off x="5631978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66A7999-F652-2480-BB1D-FF1DA1D704CB}"/>
                </a:ext>
              </a:extLst>
            </p:cNvPr>
            <p:cNvSpPr/>
            <p:nvPr/>
          </p:nvSpPr>
          <p:spPr>
            <a:xfrm>
              <a:off x="5831870" y="5110289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E9EDF0F-8F3C-A9AC-846C-ED76BA53314A}"/>
                </a:ext>
              </a:extLst>
            </p:cNvPr>
            <p:cNvSpPr/>
            <p:nvPr/>
          </p:nvSpPr>
          <p:spPr>
            <a:xfrm>
              <a:off x="5434702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1F23F48-79E7-6432-CF5E-97C0E6EC5C13}"/>
                </a:ext>
              </a:extLst>
            </p:cNvPr>
            <p:cNvSpPr/>
            <p:nvPr/>
          </p:nvSpPr>
          <p:spPr>
            <a:xfrm>
              <a:off x="5631978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1606CBC-EFC2-ED15-D973-9E1446F9C1AE}"/>
                </a:ext>
              </a:extLst>
            </p:cNvPr>
            <p:cNvSpPr/>
            <p:nvPr/>
          </p:nvSpPr>
          <p:spPr>
            <a:xfrm>
              <a:off x="5831870" y="5254670"/>
              <a:ext cx="172529" cy="117519"/>
            </a:xfrm>
            <a:prstGeom prst="rect">
              <a:avLst/>
            </a:prstGeom>
            <a:solidFill>
              <a:srgbClr val="B8D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CBDEBE3-B106-3ABF-BB07-C96BC2F48B40}"/>
              </a:ext>
            </a:extLst>
          </p:cNvPr>
          <p:cNvGrpSpPr/>
          <p:nvPr/>
        </p:nvGrpSpPr>
        <p:grpSpPr>
          <a:xfrm>
            <a:off x="23824252" y="3352949"/>
            <a:ext cx="454515" cy="215121"/>
            <a:chOff x="2851030" y="2428407"/>
            <a:chExt cx="651294" cy="308256"/>
          </a:xfrm>
        </p:grpSpPr>
        <p:sp>
          <p:nvSpPr>
            <p:cNvPr id="68" name="양쪽 모서리가 둥근 사각형 67">
              <a:extLst>
                <a:ext uri="{FF2B5EF4-FFF2-40B4-BE49-F238E27FC236}">
                  <a16:creationId xmlns:a16="http://schemas.microsoft.com/office/drawing/2014/main" id="{C9C32833-C232-BC2D-C53C-42024580615A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6C1E170-37BF-0DFA-60B6-5723DEAB58EE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A47D28E-6E18-9EE9-F82A-968A0B6FA398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C8F1E51-28DD-A194-0EE6-7CA5701C72DB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F2A30A8-7950-F124-3323-E0FB9C4F8544}"/>
              </a:ext>
            </a:extLst>
          </p:cNvPr>
          <p:cNvGrpSpPr/>
          <p:nvPr/>
        </p:nvGrpSpPr>
        <p:grpSpPr>
          <a:xfrm>
            <a:off x="23836251" y="3977678"/>
            <a:ext cx="454515" cy="215121"/>
            <a:chOff x="2851030" y="2428407"/>
            <a:chExt cx="651294" cy="308256"/>
          </a:xfrm>
        </p:grpSpPr>
        <p:sp>
          <p:nvSpPr>
            <p:cNvPr id="73" name="양쪽 모서리가 둥근 사각형 72">
              <a:extLst>
                <a:ext uri="{FF2B5EF4-FFF2-40B4-BE49-F238E27FC236}">
                  <a16:creationId xmlns:a16="http://schemas.microsoft.com/office/drawing/2014/main" id="{361B5F36-13BC-6AF9-4E2D-DE2D8AE065D5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AB8601-57BB-E253-931E-0FECCA847441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36CEE20-0256-1BF2-14E7-22574EA11776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759F47F-7672-9B63-40C7-E9BA6A544989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E7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5A88C05-9997-0A57-0D6C-92B2D16F1709}"/>
              </a:ext>
            </a:extLst>
          </p:cNvPr>
          <p:cNvGrpSpPr/>
          <p:nvPr/>
        </p:nvGrpSpPr>
        <p:grpSpPr>
          <a:xfrm>
            <a:off x="22088128" y="3265630"/>
            <a:ext cx="257008" cy="206615"/>
            <a:chOff x="7202443" y="3569447"/>
            <a:chExt cx="709352" cy="570265"/>
          </a:xfrm>
        </p:grpSpPr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F7978D1D-F423-325C-2D17-4D9A97994EC2}"/>
                </a:ext>
              </a:extLst>
            </p:cNvPr>
            <p:cNvSpPr/>
            <p:nvPr/>
          </p:nvSpPr>
          <p:spPr>
            <a:xfrm>
              <a:off x="7202443" y="3569447"/>
              <a:ext cx="709352" cy="570265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9" name="삼각형 78">
              <a:extLst>
                <a:ext uri="{FF2B5EF4-FFF2-40B4-BE49-F238E27FC236}">
                  <a16:creationId xmlns:a16="http://schemas.microsoft.com/office/drawing/2014/main" id="{4C6DE733-2E77-EDB8-FABF-8C61D6E4CC59}"/>
                </a:ext>
              </a:extLst>
            </p:cNvPr>
            <p:cNvSpPr/>
            <p:nvPr/>
          </p:nvSpPr>
          <p:spPr>
            <a:xfrm>
              <a:off x="7246418" y="3690435"/>
              <a:ext cx="579528" cy="359838"/>
            </a:xfrm>
            <a:prstGeom prst="triangl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56C6958-B839-6A25-3338-E507156DB896}"/>
              </a:ext>
            </a:extLst>
          </p:cNvPr>
          <p:cNvGrpSpPr/>
          <p:nvPr/>
        </p:nvGrpSpPr>
        <p:grpSpPr>
          <a:xfrm>
            <a:off x="22078503" y="3621765"/>
            <a:ext cx="257008" cy="206615"/>
            <a:chOff x="7202443" y="3569447"/>
            <a:chExt cx="709352" cy="570265"/>
          </a:xfrm>
        </p:grpSpPr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9F525255-8706-8FE5-B93A-DE31E518476D}"/>
                </a:ext>
              </a:extLst>
            </p:cNvPr>
            <p:cNvSpPr/>
            <p:nvPr/>
          </p:nvSpPr>
          <p:spPr>
            <a:xfrm>
              <a:off x="7202443" y="3569447"/>
              <a:ext cx="709352" cy="570265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2" name="삼각형 81">
              <a:extLst>
                <a:ext uri="{FF2B5EF4-FFF2-40B4-BE49-F238E27FC236}">
                  <a16:creationId xmlns:a16="http://schemas.microsoft.com/office/drawing/2014/main" id="{91D1A20E-63A9-D378-BBD8-F99BBFA89FB6}"/>
                </a:ext>
              </a:extLst>
            </p:cNvPr>
            <p:cNvSpPr/>
            <p:nvPr/>
          </p:nvSpPr>
          <p:spPr>
            <a:xfrm>
              <a:off x="7246418" y="3690435"/>
              <a:ext cx="579528" cy="359838"/>
            </a:xfrm>
            <a:prstGeom prst="triangl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394AC68-5F4A-0FD4-2AAA-A025289D7432}"/>
              </a:ext>
            </a:extLst>
          </p:cNvPr>
          <p:cNvGrpSpPr/>
          <p:nvPr/>
        </p:nvGrpSpPr>
        <p:grpSpPr>
          <a:xfrm>
            <a:off x="22122121" y="3953113"/>
            <a:ext cx="208537" cy="201363"/>
            <a:chOff x="8025081" y="3750663"/>
            <a:chExt cx="402908" cy="389048"/>
          </a:xfrm>
        </p:grpSpPr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252A6A05-C724-506B-F87F-71C46BA70491}"/>
                </a:ext>
              </a:extLst>
            </p:cNvPr>
            <p:cNvSpPr/>
            <p:nvPr/>
          </p:nvSpPr>
          <p:spPr>
            <a:xfrm>
              <a:off x="8025081" y="3750663"/>
              <a:ext cx="402908" cy="389048"/>
            </a:xfrm>
            <a:prstGeom prst="roundRect">
              <a:avLst>
                <a:gd name="adj" fmla="val 5772"/>
              </a:avLst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2A718BD-96E1-755D-B416-FD1E29DB64F1}"/>
                </a:ext>
              </a:extLst>
            </p:cNvPr>
            <p:cNvSpPr/>
            <p:nvPr/>
          </p:nvSpPr>
          <p:spPr>
            <a:xfrm>
              <a:off x="8104841" y="3843234"/>
              <a:ext cx="185419" cy="185419"/>
            </a:xfrm>
            <a:prstGeom prst="ellipse">
              <a:avLst/>
            </a:prstGeom>
            <a:solidFill>
              <a:srgbClr val="5E5E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69CBB865-689F-607D-7487-11FC0F464EA7}"/>
              </a:ext>
            </a:extLst>
          </p:cNvPr>
          <p:cNvCxnSpPr>
            <a:cxnSpLocks/>
            <a:stCxn id="81" idx="3"/>
            <a:endCxn id="4" idx="1"/>
          </p:cNvCxnSpPr>
          <p:nvPr/>
        </p:nvCxnSpPr>
        <p:spPr>
          <a:xfrm>
            <a:off x="22335511" y="3725073"/>
            <a:ext cx="260256" cy="45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1D51AA03-C592-0C0D-2837-9771E6FD97DA}"/>
              </a:ext>
            </a:extLst>
          </p:cNvPr>
          <p:cNvCxnSpPr>
            <a:cxnSpLocks/>
            <a:stCxn id="84" idx="3"/>
            <a:endCxn id="4" idx="1"/>
          </p:cNvCxnSpPr>
          <p:nvPr/>
        </p:nvCxnSpPr>
        <p:spPr>
          <a:xfrm flipV="1">
            <a:off x="22330653" y="3770232"/>
            <a:ext cx="265114" cy="283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837E4016-B97F-A280-0D83-ECDE587917E7}"/>
              </a:ext>
            </a:extLst>
          </p:cNvPr>
          <p:cNvCxnSpPr>
            <a:cxnSpLocks/>
            <a:stCxn id="60" idx="0"/>
            <a:endCxn id="73" idx="3"/>
          </p:cNvCxnSpPr>
          <p:nvPr/>
        </p:nvCxnSpPr>
        <p:spPr>
          <a:xfrm>
            <a:off x="23719232" y="3768955"/>
            <a:ext cx="344277" cy="208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6C4EDB17-8838-4CDE-E85F-5D6506045788}"/>
              </a:ext>
            </a:extLst>
          </p:cNvPr>
          <p:cNvCxnSpPr>
            <a:cxnSpLocks/>
            <a:stCxn id="60" idx="0"/>
            <a:endCxn id="68" idx="1"/>
          </p:cNvCxnSpPr>
          <p:nvPr/>
        </p:nvCxnSpPr>
        <p:spPr>
          <a:xfrm flipV="1">
            <a:off x="23719227" y="3568065"/>
            <a:ext cx="332278" cy="200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AF40FFF0-3AAD-20BD-0AE4-142AF087F581}"/>
              </a:ext>
            </a:extLst>
          </p:cNvPr>
          <p:cNvCxnSpPr>
            <a:cxnSpLocks/>
            <a:stCxn id="9" idx="2"/>
            <a:endCxn id="60" idx="3"/>
          </p:cNvCxnSpPr>
          <p:nvPr/>
        </p:nvCxnSpPr>
        <p:spPr>
          <a:xfrm>
            <a:off x="23217474" y="2888428"/>
            <a:ext cx="255153" cy="711034"/>
          </a:xfrm>
          <a:prstGeom prst="line">
            <a:avLst/>
          </a:prstGeom>
          <a:ln>
            <a:solidFill>
              <a:srgbClr val="5E5E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A32049A8-A5D9-079C-786B-D2948B3736BE}"/>
              </a:ext>
            </a:extLst>
          </p:cNvPr>
          <p:cNvCxnSpPr>
            <a:cxnSpLocks/>
            <a:stCxn id="4" idx="3"/>
            <a:endCxn id="60" idx="2"/>
          </p:cNvCxnSpPr>
          <p:nvPr/>
        </p:nvCxnSpPr>
        <p:spPr>
          <a:xfrm flipV="1">
            <a:off x="23087185" y="3768955"/>
            <a:ext cx="138837" cy="1272"/>
          </a:xfrm>
          <a:prstGeom prst="line">
            <a:avLst/>
          </a:prstGeom>
          <a:ln>
            <a:solidFill>
              <a:srgbClr val="5E5E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B5D166F9-E42C-FEDD-E507-16E061BFABE0}"/>
              </a:ext>
            </a:extLst>
          </p:cNvPr>
          <p:cNvCxnSpPr>
            <a:cxnSpLocks/>
            <a:stCxn id="60" idx="1"/>
            <a:endCxn id="94" idx="0"/>
          </p:cNvCxnSpPr>
          <p:nvPr/>
        </p:nvCxnSpPr>
        <p:spPr>
          <a:xfrm flipH="1">
            <a:off x="23194786" y="3938447"/>
            <a:ext cx="277836" cy="948930"/>
          </a:xfrm>
          <a:prstGeom prst="line">
            <a:avLst/>
          </a:prstGeom>
          <a:ln>
            <a:solidFill>
              <a:srgbClr val="5E5E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E28FF7DD-636F-B760-B264-E703BDDB9E4B}"/>
              </a:ext>
            </a:extLst>
          </p:cNvPr>
          <p:cNvGrpSpPr/>
          <p:nvPr/>
        </p:nvGrpSpPr>
        <p:grpSpPr>
          <a:xfrm>
            <a:off x="23028996" y="4865966"/>
            <a:ext cx="348694" cy="437677"/>
            <a:chOff x="1362075" y="-549798"/>
            <a:chExt cx="512530" cy="643322"/>
          </a:xfrm>
        </p:grpSpPr>
        <p:sp>
          <p:nvSpPr>
            <p:cNvPr id="94" name="모서리가 둥근 직사각형 93">
              <a:extLst>
                <a:ext uri="{FF2B5EF4-FFF2-40B4-BE49-F238E27FC236}">
                  <a16:creationId xmlns:a16="http://schemas.microsoft.com/office/drawing/2014/main" id="{640F9F3B-C6BE-98F7-F0F2-3554858081D0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B9D3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2CE046C-B47B-7871-33BB-C5B75D07D602}"/>
                </a:ext>
              </a:extLst>
            </p:cNvPr>
            <p:cNvSpPr/>
            <p:nvPr/>
          </p:nvSpPr>
          <p:spPr>
            <a:xfrm>
              <a:off x="1613126" y="-549798"/>
              <a:ext cx="261479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6" name="직각 삼각형[R] 95">
              <a:extLst>
                <a:ext uri="{FF2B5EF4-FFF2-40B4-BE49-F238E27FC236}">
                  <a16:creationId xmlns:a16="http://schemas.microsoft.com/office/drawing/2014/main" id="{F4BA93D3-0CD8-D4F5-DA30-9A9C9CFF65B4}"/>
                </a:ext>
              </a:extLst>
            </p:cNvPr>
            <p:cNvSpPr/>
            <p:nvPr/>
          </p:nvSpPr>
          <p:spPr>
            <a:xfrm>
              <a:off x="1625995" y="-496788"/>
              <a:ext cx="197444" cy="178469"/>
            </a:xfrm>
            <a:prstGeom prst="rtTriangle">
              <a:avLst/>
            </a:prstGeom>
            <a:solidFill>
              <a:srgbClr val="B9D3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97" name="직선 연결선[R] 96">
              <a:extLst>
                <a:ext uri="{FF2B5EF4-FFF2-40B4-BE49-F238E27FC236}">
                  <a16:creationId xmlns:a16="http://schemas.microsoft.com/office/drawing/2014/main" id="{7A970C26-C5A9-669F-7430-B7B37D4B7CF4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[R] 97">
              <a:extLst>
                <a:ext uri="{FF2B5EF4-FFF2-40B4-BE49-F238E27FC236}">
                  <a16:creationId xmlns:a16="http://schemas.microsoft.com/office/drawing/2014/main" id="{A3FD4A48-6DAA-FBEE-3F02-42938366A384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EB0568AA-95FF-2B9A-4C8A-BD599F3E4C32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1ADDEAA-87A3-950A-FA0D-ADE2FD931793}"/>
              </a:ext>
            </a:extLst>
          </p:cNvPr>
          <p:cNvGrpSpPr/>
          <p:nvPr/>
        </p:nvGrpSpPr>
        <p:grpSpPr>
          <a:xfrm>
            <a:off x="22561374" y="5483552"/>
            <a:ext cx="331580" cy="292574"/>
            <a:chOff x="1362075" y="-610444"/>
            <a:chExt cx="581913" cy="513458"/>
          </a:xfrm>
        </p:grpSpPr>
        <p:sp>
          <p:nvSpPr>
            <p:cNvPr id="101" name="모서리가 둥근 직사각형 100">
              <a:extLst>
                <a:ext uri="{FF2B5EF4-FFF2-40B4-BE49-F238E27FC236}">
                  <a16:creationId xmlns:a16="http://schemas.microsoft.com/office/drawing/2014/main" id="{4CD8E49F-554D-3A46-A2A0-39641C77CD7F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62E6BE3-D729-A991-7449-C2E3D88B7A5B}"/>
                </a:ext>
              </a:extLst>
            </p:cNvPr>
            <p:cNvSpPr/>
            <p:nvPr/>
          </p:nvSpPr>
          <p:spPr>
            <a:xfrm>
              <a:off x="1613127" y="-610444"/>
              <a:ext cx="330861" cy="296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3" name="직각 삼각형[R] 102">
              <a:extLst>
                <a:ext uri="{FF2B5EF4-FFF2-40B4-BE49-F238E27FC236}">
                  <a16:creationId xmlns:a16="http://schemas.microsoft.com/office/drawing/2014/main" id="{959555CA-1359-966E-F20A-35D226D20074}"/>
                </a:ext>
              </a:extLst>
            </p:cNvPr>
            <p:cNvSpPr/>
            <p:nvPr/>
          </p:nvSpPr>
          <p:spPr>
            <a:xfrm>
              <a:off x="1615573" y="-490518"/>
              <a:ext cx="202043" cy="182624"/>
            </a:xfrm>
            <a:prstGeom prst="rtTriangle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0CED25E1-835B-5FAD-0965-44F33E51E734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218F215-A1EA-D748-D41B-A951405B778E}"/>
              </a:ext>
            </a:extLst>
          </p:cNvPr>
          <p:cNvGrpSpPr/>
          <p:nvPr/>
        </p:nvGrpSpPr>
        <p:grpSpPr>
          <a:xfrm>
            <a:off x="23028200" y="5483552"/>
            <a:ext cx="331580" cy="292574"/>
            <a:chOff x="1362075" y="-610444"/>
            <a:chExt cx="581913" cy="513458"/>
          </a:xfrm>
        </p:grpSpPr>
        <p:sp>
          <p:nvSpPr>
            <p:cNvPr id="106" name="모서리가 둥근 직사각형 105">
              <a:extLst>
                <a:ext uri="{FF2B5EF4-FFF2-40B4-BE49-F238E27FC236}">
                  <a16:creationId xmlns:a16="http://schemas.microsoft.com/office/drawing/2014/main" id="{46D418A1-5FE8-56E7-855D-24894A0176CA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3A9C20F-C788-5D93-1A36-670C802950F3}"/>
                </a:ext>
              </a:extLst>
            </p:cNvPr>
            <p:cNvSpPr/>
            <p:nvPr/>
          </p:nvSpPr>
          <p:spPr>
            <a:xfrm>
              <a:off x="1613127" y="-610444"/>
              <a:ext cx="330861" cy="296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8" name="직각 삼각형[R] 107">
              <a:extLst>
                <a:ext uri="{FF2B5EF4-FFF2-40B4-BE49-F238E27FC236}">
                  <a16:creationId xmlns:a16="http://schemas.microsoft.com/office/drawing/2014/main" id="{D94E6FAD-AA7C-68D3-84FC-1B3566C52852}"/>
                </a:ext>
              </a:extLst>
            </p:cNvPr>
            <p:cNvSpPr/>
            <p:nvPr/>
          </p:nvSpPr>
          <p:spPr>
            <a:xfrm>
              <a:off x="1615573" y="-490518"/>
              <a:ext cx="202043" cy="182624"/>
            </a:xfrm>
            <a:prstGeom prst="rtTriangle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0653136D-8B6C-34BC-C11D-3B9888C95885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2216A181-6540-88AF-26D7-9B24C0466A15}"/>
              </a:ext>
            </a:extLst>
          </p:cNvPr>
          <p:cNvGrpSpPr/>
          <p:nvPr/>
        </p:nvGrpSpPr>
        <p:grpSpPr>
          <a:xfrm>
            <a:off x="23475774" y="5483552"/>
            <a:ext cx="331580" cy="292574"/>
            <a:chOff x="1362075" y="-610444"/>
            <a:chExt cx="581913" cy="513458"/>
          </a:xfrm>
        </p:grpSpPr>
        <p:sp>
          <p:nvSpPr>
            <p:cNvPr id="111" name="모서리가 둥근 직사각형 110">
              <a:extLst>
                <a:ext uri="{FF2B5EF4-FFF2-40B4-BE49-F238E27FC236}">
                  <a16:creationId xmlns:a16="http://schemas.microsoft.com/office/drawing/2014/main" id="{18FBA0E2-CA55-8E25-4695-5A2C5E3958E3}"/>
                </a:ext>
              </a:extLst>
            </p:cNvPr>
            <p:cNvSpPr/>
            <p:nvPr/>
          </p:nvSpPr>
          <p:spPr>
            <a:xfrm>
              <a:off x="1362075" y="-518319"/>
              <a:ext cx="487373" cy="421333"/>
            </a:xfrm>
            <a:prstGeom prst="roundRect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EB3F051-72DA-3D51-1EAD-9A33B39787D1}"/>
                </a:ext>
              </a:extLst>
            </p:cNvPr>
            <p:cNvSpPr/>
            <p:nvPr/>
          </p:nvSpPr>
          <p:spPr>
            <a:xfrm>
              <a:off x="1613127" y="-610444"/>
              <a:ext cx="330861" cy="296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3" name="직각 삼각형[R] 112">
              <a:extLst>
                <a:ext uri="{FF2B5EF4-FFF2-40B4-BE49-F238E27FC236}">
                  <a16:creationId xmlns:a16="http://schemas.microsoft.com/office/drawing/2014/main" id="{630E0F1D-912E-AFCA-E9F0-7E9E77312489}"/>
                </a:ext>
              </a:extLst>
            </p:cNvPr>
            <p:cNvSpPr/>
            <p:nvPr/>
          </p:nvSpPr>
          <p:spPr>
            <a:xfrm>
              <a:off x="1615573" y="-490518"/>
              <a:ext cx="202043" cy="182624"/>
            </a:xfrm>
            <a:prstGeom prst="rtTriangle">
              <a:avLst/>
            </a:prstGeom>
            <a:solidFill>
              <a:srgbClr val="E7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14" name="직선 연결선[R] 113">
              <a:extLst>
                <a:ext uri="{FF2B5EF4-FFF2-40B4-BE49-F238E27FC236}">
                  <a16:creationId xmlns:a16="http://schemas.microsoft.com/office/drawing/2014/main" id="{BC81E0AB-CFA2-5E70-FB6D-94A85317DE7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6358F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6AD9D0D4-BDE8-0E8A-7EB4-6185DA5838D9}"/>
              </a:ext>
            </a:extLst>
          </p:cNvPr>
          <p:cNvCxnSpPr>
            <a:cxnSpLocks/>
            <a:stCxn id="94" idx="2"/>
            <a:endCxn id="101" idx="0"/>
          </p:cNvCxnSpPr>
          <p:nvPr/>
        </p:nvCxnSpPr>
        <p:spPr>
          <a:xfrm flipH="1">
            <a:off x="22700234" y="5303638"/>
            <a:ext cx="494557" cy="232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24C34312-CC6E-EF93-8D8A-CA2EEB89F6C7}"/>
              </a:ext>
            </a:extLst>
          </p:cNvPr>
          <p:cNvCxnSpPr>
            <a:cxnSpLocks/>
            <a:stCxn id="94" idx="2"/>
            <a:endCxn id="106" idx="0"/>
          </p:cNvCxnSpPr>
          <p:nvPr/>
        </p:nvCxnSpPr>
        <p:spPr>
          <a:xfrm flipH="1">
            <a:off x="23167060" y="5303638"/>
            <a:ext cx="27731" cy="232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[R] 116">
            <a:extLst>
              <a:ext uri="{FF2B5EF4-FFF2-40B4-BE49-F238E27FC236}">
                <a16:creationId xmlns:a16="http://schemas.microsoft.com/office/drawing/2014/main" id="{DFD63587-701E-29C0-26EE-681AC899FBEA}"/>
              </a:ext>
            </a:extLst>
          </p:cNvPr>
          <p:cNvCxnSpPr>
            <a:cxnSpLocks/>
            <a:stCxn id="94" idx="2"/>
            <a:endCxn id="111" idx="0"/>
          </p:cNvCxnSpPr>
          <p:nvPr/>
        </p:nvCxnSpPr>
        <p:spPr>
          <a:xfrm>
            <a:off x="23194791" y="5303638"/>
            <a:ext cx="419843" cy="232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8" name="그림 117">
            <a:extLst>
              <a:ext uri="{FF2B5EF4-FFF2-40B4-BE49-F238E27FC236}">
                <a16:creationId xmlns:a16="http://schemas.microsoft.com/office/drawing/2014/main" id="{93620EDE-2C44-1F14-EBA8-EA46AD7CE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153" y="2394870"/>
            <a:ext cx="7772400" cy="461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3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1041</TotalTime>
  <Words>163</Words>
  <Application>Microsoft Macintosh PowerPoint</Application>
  <PresentationFormat>사용자 지정</PresentationFormat>
  <Paragraphs>106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Aptos</vt:lpstr>
      <vt:lpstr>Aptos Display</vt:lpstr>
      <vt:lpstr>Arial</vt:lpstr>
      <vt:lpstr>Calibri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윤주형(무은재 새내기학부)</dc:creator>
  <cp:keywords/>
  <dc:description/>
  <cp:lastModifiedBy>윤주형(무은재 새내기학부)</cp:lastModifiedBy>
  <cp:revision>74</cp:revision>
  <dcterms:created xsi:type="dcterms:W3CDTF">2024-09-10T09:28:44Z</dcterms:created>
  <dcterms:modified xsi:type="dcterms:W3CDTF">2025-05-20T11:55:06Z</dcterms:modified>
  <cp:category/>
</cp:coreProperties>
</file>