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52" r:id="rId1"/>
  </p:sldMasterIdLst>
  <p:notesMasterIdLst>
    <p:notesMasterId r:id="rId3"/>
  </p:notesMasterIdLst>
  <p:sldIdLst>
    <p:sldId id="260" r:id="rId2"/>
  </p:sldIdLst>
  <p:sldSz cx="242998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C00000"/>
    <a:srgbClr val="FFFFFF"/>
    <a:srgbClr val="000000"/>
    <a:srgbClr val="637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 autoAdjust="0"/>
    <p:restoredTop sz="96305" autoAdjust="0"/>
  </p:normalViewPr>
  <p:slideViewPr>
    <p:cSldViewPr snapToGrid="0">
      <p:cViewPr>
        <p:scale>
          <a:sx n="195" d="100"/>
          <a:sy n="195" d="100"/>
        </p:scale>
        <p:origin x="144" y="144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0794C-9F4C-D145-9548-A19E0DD413A5}" type="datetimeFigureOut">
              <a:rPr kumimoji="1" lang="ko-Kore-KR" altLang="en-US" smtClean="0"/>
              <a:t>7/29/24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42863" y="1143000"/>
            <a:ext cx="69437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A9B93-69B1-7C45-BAD8-F4DF38B7A32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736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9411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1pPr>
    <a:lvl2pPr marL="614705" algn="l" defTabSz="1229411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2pPr>
    <a:lvl3pPr marL="1229411" algn="l" defTabSz="1229411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3pPr>
    <a:lvl4pPr marL="1844116" algn="l" defTabSz="1229411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4pPr>
    <a:lvl5pPr marL="2458822" algn="l" defTabSz="1229411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5pPr>
    <a:lvl6pPr marL="3073527" algn="l" defTabSz="1229411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6pPr>
    <a:lvl7pPr marL="3688232" algn="l" defTabSz="1229411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7pPr>
    <a:lvl8pPr marL="4302938" algn="l" defTabSz="1229411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8pPr>
    <a:lvl9pPr marL="4917643" algn="l" defTabSz="1229411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42863" y="1143000"/>
            <a:ext cx="6943726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A9B93-69B1-7C45-BAD8-F4DF38B7A32A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236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7483" y="1767462"/>
            <a:ext cx="18224897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483" y="5672376"/>
            <a:ext cx="18224897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E8C1-2A2C-5B45-B9B3-F03A1FC405B6}" type="datetimeFigureOut">
              <a:rPr kumimoji="1" lang="ko-Kore-KR" altLang="en-US" smtClean="0"/>
              <a:t>7/29/24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6A4E-2EDD-D140-8A90-C29AC41AD2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309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E8C1-2A2C-5B45-B9B3-F03A1FC405B6}" type="datetimeFigureOut">
              <a:rPr kumimoji="1" lang="ko-Kore-KR" altLang="en-US" smtClean="0"/>
              <a:t>7/29/24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6A4E-2EDD-D140-8A90-C29AC41AD2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375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389589" y="574987"/>
            <a:ext cx="5239658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0615" y="574987"/>
            <a:ext cx="15415226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E8C1-2A2C-5B45-B9B3-F03A1FC405B6}" type="datetimeFigureOut">
              <a:rPr kumimoji="1" lang="ko-Kore-KR" altLang="en-US" smtClean="0"/>
              <a:t>7/29/24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6A4E-2EDD-D140-8A90-C29AC41AD2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748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E8C1-2A2C-5B45-B9B3-F03A1FC405B6}" type="datetimeFigureOut">
              <a:rPr kumimoji="1" lang="ko-Kore-KR" altLang="en-US" smtClean="0"/>
              <a:t>7/29/24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6A4E-2EDD-D140-8A90-C29AC41AD2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096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959" y="2692442"/>
            <a:ext cx="20958632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7959" y="7227343"/>
            <a:ext cx="20958632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E8C1-2A2C-5B45-B9B3-F03A1FC405B6}" type="datetimeFigureOut">
              <a:rPr kumimoji="1" lang="ko-Kore-KR" altLang="en-US" smtClean="0"/>
              <a:t>7/29/24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6A4E-2EDD-D140-8A90-C29AC41AD2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377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0615" y="2874937"/>
            <a:ext cx="10327442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01806" y="2874937"/>
            <a:ext cx="10327442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E8C1-2A2C-5B45-B9B3-F03A1FC405B6}" type="datetimeFigureOut">
              <a:rPr kumimoji="1" lang="ko-Kore-KR" altLang="en-US" smtClean="0"/>
              <a:t>7/29/24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6A4E-2EDD-D140-8A90-C29AC41AD2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501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81" y="574988"/>
            <a:ext cx="20958632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82" y="2647443"/>
            <a:ext cx="10279980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782" y="3944914"/>
            <a:ext cx="10279980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01806" y="2647443"/>
            <a:ext cx="10330607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01806" y="3944914"/>
            <a:ext cx="10330607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E8C1-2A2C-5B45-B9B3-F03A1FC405B6}" type="datetimeFigureOut">
              <a:rPr kumimoji="1" lang="ko-Kore-KR" altLang="en-US" smtClean="0"/>
              <a:t>7/29/24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6A4E-2EDD-D140-8A90-C29AC41AD2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686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E8C1-2A2C-5B45-B9B3-F03A1FC405B6}" type="datetimeFigureOut">
              <a:rPr kumimoji="1" lang="ko-Kore-KR" altLang="en-US" smtClean="0"/>
              <a:t>7/29/24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6A4E-2EDD-D140-8A90-C29AC41AD2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543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E8C1-2A2C-5B45-B9B3-F03A1FC405B6}" type="datetimeFigureOut">
              <a:rPr kumimoji="1" lang="ko-Kore-KR" altLang="en-US" smtClean="0"/>
              <a:t>7/29/24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6A4E-2EDD-D140-8A90-C29AC41AD2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869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81" y="719984"/>
            <a:ext cx="783733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0607" y="1554966"/>
            <a:ext cx="12301806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81" y="3239929"/>
            <a:ext cx="783733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E8C1-2A2C-5B45-B9B3-F03A1FC405B6}" type="datetimeFigureOut">
              <a:rPr kumimoji="1" lang="ko-Kore-KR" altLang="en-US" smtClean="0"/>
              <a:t>7/29/24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6A4E-2EDD-D140-8A90-C29AC41AD2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782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81" y="719984"/>
            <a:ext cx="783733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30607" y="1554966"/>
            <a:ext cx="12301806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81" y="3239929"/>
            <a:ext cx="783733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E8C1-2A2C-5B45-B9B3-F03A1FC405B6}" type="datetimeFigureOut">
              <a:rPr kumimoji="1" lang="ko-Kore-KR" altLang="en-US" smtClean="0"/>
              <a:t>7/29/24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6A4E-2EDD-D140-8A90-C29AC41AD2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596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0616" y="574988"/>
            <a:ext cx="209586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616" y="2874937"/>
            <a:ext cx="209586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0616" y="10009781"/>
            <a:ext cx="546746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DE8C1-2A2C-5B45-B9B3-F03A1FC405B6}" type="datetimeFigureOut">
              <a:rPr kumimoji="1" lang="ko-Kore-KR" altLang="en-US" smtClean="0"/>
              <a:t>7/29/24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9330" y="10009781"/>
            <a:ext cx="820120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61778" y="10009781"/>
            <a:ext cx="546746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6A4E-2EDD-D140-8A90-C29AC41AD2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880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l" defTabSz="1439997" rtl="0" eaLnBrk="1" latinLnBrk="1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8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80.png"/><Relationship Id="rId10" Type="http://schemas.openxmlformats.org/officeDocument/2006/relationships/image" Target="../media/image7.png"/><Relationship Id="rId19" Type="http://schemas.openxmlformats.org/officeDocument/2006/relationships/image" Target="../media/image17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9" name="직선 화살표 연결선 2008">
            <a:extLst>
              <a:ext uri="{FF2B5EF4-FFF2-40B4-BE49-F238E27FC236}">
                <a16:creationId xmlns:a16="http://schemas.microsoft.com/office/drawing/2014/main" id="{653B02BE-F5BF-A575-93A1-48110A9037A5}"/>
              </a:ext>
            </a:extLst>
          </p:cNvPr>
          <p:cNvCxnSpPr>
            <a:cxnSpLocks/>
          </p:cNvCxnSpPr>
          <p:nvPr/>
        </p:nvCxnSpPr>
        <p:spPr>
          <a:xfrm>
            <a:off x="20330428" y="7566323"/>
            <a:ext cx="2334274" cy="40780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0" name="직선 화살표 연결선 2009">
            <a:extLst>
              <a:ext uri="{FF2B5EF4-FFF2-40B4-BE49-F238E27FC236}">
                <a16:creationId xmlns:a16="http://schemas.microsoft.com/office/drawing/2014/main" id="{003B3D18-025F-40FC-DAC8-B906C0723F88}"/>
              </a:ext>
            </a:extLst>
          </p:cNvPr>
          <p:cNvCxnSpPr>
            <a:cxnSpLocks/>
          </p:cNvCxnSpPr>
          <p:nvPr/>
        </p:nvCxnSpPr>
        <p:spPr>
          <a:xfrm>
            <a:off x="17375467" y="7577000"/>
            <a:ext cx="2954961" cy="40317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1" name="직선 화살표 연결선 2010">
            <a:extLst>
              <a:ext uri="{FF2B5EF4-FFF2-40B4-BE49-F238E27FC236}">
                <a16:creationId xmlns:a16="http://schemas.microsoft.com/office/drawing/2014/main" id="{723A4FA2-35C2-C597-BEC7-3BB54B8B9B8F}"/>
              </a:ext>
            </a:extLst>
          </p:cNvPr>
          <p:cNvCxnSpPr>
            <a:cxnSpLocks/>
            <a:stCxn id="2023" idx="4"/>
          </p:cNvCxnSpPr>
          <p:nvPr/>
        </p:nvCxnSpPr>
        <p:spPr>
          <a:xfrm>
            <a:off x="14430561" y="7562152"/>
            <a:ext cx="3587897" cy="4178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2" name="직선 화살표 연결선 2011">
            <a:extLst>
              <a:ext uri="{FF2B5EF4-FFF2-40B4-BE49-F238E27FC236}">
                <a16:creationId xmlns:a16="http://schemas.microsoft.com/office/drawing/2014/main" id="{72C38F2C-0B92-23A0-E431-8A2E5C325866}"/>
              </a:ext>
            </a:extLst>
          </p:cNvPr>
          <p:cNvCxnSpPr>
            <a:cxnSpLocks/>
            <a:stCxn id="2025" idx="3"/>
          </p:cNvCxnSpPr>
          <p:nvPr/>
        </p:nvCxnSpPr>
        <p:spPr>
          <a:xfrm flipH="1">
            <a:off x="1576037" y="7554339"/>
            <a:ext cx="2191285" cy="41979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3" name="직선 화살표 연결선 2012">
            <a:extLst>
              <a:ext uri="{FF2B5EF4-FFF2-40B4-BE49-F238E27FC236}">
                <a16:creationId xmlns:a16="http://schemas.microsoft.com/office/drawing/2014/main" id="{2DBD3383-2408-4C99-1212-F4ECD48CECC9}"/>
              </a:ext>
            </a:extLst>
          </p:cNvPr>
          <p:cNvCxnSpPr>
            <a:cxnSpLocks/>
            <a:stCxn id="2026" idx="3"/>
          </p:cNvCxnSpPr>
          <p:nvPr/>
        </p:nvCxnSpPr>
        <p:spPr>
          <a:xfrm flipH="1">
            <a:off x="3652977" y="7552662"/>
            <a:ext cx="2129565" cy="41072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4" name="직선 화살표 연결선 2013">
            <a:extLst>
              <a:ext uri="{FF2B5EF4-FFF2-40B4-BE49-F238E27FC236}">
                <a16:creationId xmlns:a16="http://schemas.microsoft.com/office/drawing/2014/main" id="{4B77DAAE-B9B4-1A17-80A2-08B80B4E695D}"/>
              </a:ext>
            </a:extLst>
          </p:cNvPr>
          <p:cNvCxnSpPr>
            <a:cxnSpLocks/>
          </p:cNvCxnSpPr>
          <p:nvPr/>
        </p:nvCxnSpPr>
        <p:spPr>
          <a:xfrm flipH="1">
            <a:off x="5819864" y="7588505"/>
            <a:ext cx="1838299" cy="36889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5" name="직선 화살표 연결선 2014">
            <a:extLst>
              <a:ext uri="{FF2B5EF4-FFF2-40B4-BE49-F238E27FC236}">
                <a16:creationId xmlns:a16="http://schemas.microsoft.com/office/drawing/2014/main" id="{63C32332-E2BD-09B9-60E9-57D4C8D7F8F8}"/>
              </a:ext>
            </a:extLst>
          </p:cNvPr>
          <p:cNvCxnSpPr>
            <a:cxnSpLocks/>
            <a:endCxn id="2628" idx="1"/>
          </p:cNvCxnSpPr>
          <p:nvPr/>
        </p:nvCxnSpPr>
        <p:spPr>
          <a:xfrm>
            <a:off x="10286155" y="7578284"/>
            <a:ext cx="4645144" cy="44815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6" name="직선 화살표 연결선 2015">
            <a:extLst>
              <a:ext uri="{FF2B5EF4-FFF2-40B4-BE49-F238E27FC236}">
                <a16:creationId xmlns:a16="http://schemas.microsoft.com/office/drawing/2014/main" id="{41043BD5-4631-8A12-3074-8C5316CB5B18}"/>
              </a:ext>
            </a:extLst>
          </p:cNvPr>
          <p:cNvCxnSpPr>
            <a:cxnSpLocks/>
            <a:endCxn id="2587" idx="1"/>
          </p:cNvCxnSpPr>
          <p:nvPr/>
        </p:nvCxnSpPr>
        <p:spPr>
          <a:xfrm>
            <a:off x="7417194" y="7583684"/>
            <a:ext cx="4143089" cy="44275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7" name="직선 화살표 연결선 2016">
            <a:extLst>
              <a:ext uri="{FF2B5EF4-FFF2-40B4-BE49-F238E27FC236}">
                <a16:creationId xmlns:a16="http://schemas.microsoft.com/office/drawing/2014/main" id="{EC2056DC-B093-9EE1-F7AF-5FE25D544AB5}"/>
              </a:ext>
            </a:extLst>
          </p:cNvPr>
          <p:cNvCxnSpPr>
            <a:cxnSpLocks/>
            <a:stCxn id="2025" idx="4"/>
            <a:endCxn id="2546" idx="1"/>
          </p:cNvCxnSpPr>
          <p:nvPr/>
        </p:nvCxnSpPr>
        <p:spPr>
          <a:xfrm>
            <a:off x="5414094" y="7568005"/>
            <a:ext cx="2799533" cy="4584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8" name="직선 화살표 연결선 2017">
            <a:extLst>
              <a:ext uri="{FF2B5EF4-FFF2-40B4-BE49-F238E27FC236}">
                <a16:creationId xmlns:a16="http://schemas.microsoft.com/office/drawing/2014/main" id="{9A86095A-6242-441B-8A16-81CDFD704B18}"/>
              </a:ext>
            </a:extLst>
          </p:cNvPr>
          <p:cNvCxnSpPr>
            <a:cxnSpLocks/>
          </p:cNvCxnSpPr>
          <p:nvPr/>
        </p:nvCxnSpPr>
        <p:spPr>
          <a:xfrm>
            <a:off x="15865690" y="2283852"/>
            <a:ext cx="0" cy="34396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9" name="직선 화살표 연결선 2018">
            <a:extLst>
              <a:ext uri="{FF2B5EF4-FFF2-40B4-BE49-F238E27FC236}">
                <a16:creationId xmlns:a16="http://schemas.microsoft.com/office/drawing/2014/main" id="{B91185D4-DD9E-47E8-9DDD-AA7DDBE9C380}"/>
              </a:ext>
            </a:extLst>
          </p:cNvPr>
          <p:cNvCxnSpPr>
            <a:cxnSpLocks/>
          </p:cNvCxnSpPr>
          <p:nvPr/>
        </p:nvCxnSpPr>
        <p:spPr>
          <a:xfrm>
            <a:off x="10885071" y="2314474"/>
            <a:ext cx="0" cy="31380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0" name="직선 화살표 연결선 2019">
            <a:extLst>
              <a:ext uri="{FF2B5EF4-FFF2-40B4-BE49-F238E27FC236}">
                <a16:creationId xmlns:a16="http://schemas.microsoft.com/office/drawing/2014/main" id="{F23FB2D9-A8F3-4006-93F3-2825FB750FAF}"/>
              </a:ext>
            </a:extLst>
          </p:cNvPr>
          <p:cNvCxnSpPr>
            <a:cxnSpLocks/>
            <a:stCxn id="2052" idx="2"/>
            <a:endCxn id="2106" idx="0"/>
          </p:cNvCxnSpPr>
          <p:nvPr/>
        </p:nvCxnSpPr>
        <p:spPr>
          <a:xfrm>
            <a:off x="7482830" y="2308883"/>
            <a:ext cx="248" cy="32872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1" name="자유형: 도형 2020">
            <a:extLst>
              <a:ext uri="{FF2B5EF4-FFF2-40B4-BE49-F238E27FC236}">
                <a16:creationId xmlns:a16="http://schemas.microsoft.com/office/drawing/2014/main" id="{8EED5F7A-64A2-5688-5372-F01287ED3DFA}"/>
              </a:ext>
            </a:extLst>
          </p:cNvPr>
          <p:cNvSpPr/>
          <p:nvPr/>
        </p:nvSpPr>
        <p:spPr>
          <a:xfrm>
            <a:off x="14742412" y="6366413"/>
            <a:ext cx="2652712" cy="1195534"/>
          </a:xfrm>
          <a:custGeom>
            <a:avLst/>
            <a:gdLst>
              <a:gd name="connsiteX0" fmla="*/ 1006475 w 2652712"/>
              <a:gd name="connsiteY0" fmla="*/ 0 h 1439862"/>
              <a:gd name="connsiteX1" fmla="*/ 1004887 w 2652712"/>
              <a:gd name="connsiteY1" fmla="*/ 400050 h 1439862"/>
              <a:gd name="connsiteX2" fmla="*/ 3175 w 2652712"/>
              <a:gd name="connsiteY2" fmla="*/ 874712 h 1439862"/>
              <a:gd name="connsiteX3" fmla="*/ 0 w 2652712"/>
              <a:gd name="connsiteY3" fmla="*/ 1439862 h 1439862"/>
              <a:gd name="connsiteX4" fmla="*/ 2651125 w 2652712"/>
              <a:gd name="connsiteY4" fmla="*/ 1436687 h 1439862"/>
              <a:gd name="connsiteX5" fmla="*/ 2652712 w 2652712"/>
              <a:gd name="connsiteY5" fmla="*/ 850900 h 1439862"/>
              <a:gd name="connsiteX6" fmla="*/ 1644650 w 2652712"/>
              <a:gd name="connsiteY6" fmla="*/ 400050 h 1439862"/>
              <a:gd name="connsiteX7" fmla="*/ 1643062 w 2652712"/>
              <a:gd name="connsiteY7" fmla="*/ 3175 h 1439862"/>
              <a:gd name="connsiteX8" fmla="*/ 1006475 w 2652712"/>
              <a:gd name="connsiteY8" fmla="*/ 0 h 143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712" h="1439862">
                <a:moveTo>
                  <a:pt x="1006475" y="0"/>
                </a:moveTo>
                <a:cubicBezTo>
                  <a:pt x="1005946" y="133350"/>
                  <a:pt x="1005416" y="266700"/>
                  <a:pt x="1004887" y="400050"/>
                </a:cubicBezTo>
                <a:lnTo>
                  <a:pt x="3175" y="874712"/>
                </a:lnTo>
                <a:cubicBezTo>
                  <a:pt x="2117" y="1063095"/>
                  <a:pt x="1058" y="1251479"/>
                  <a:pt x="0" y="1439862"/>
                </a:cubicBezTo>
                <a:lnTo>
                  <a:pt x="2651125" y="1436687"/>
                </a:lnTo>
                <a:lnTo>
                  <a:pt x="2652712" y="850900"/>
                </a:lnTo>
                <a:lnTo>
                  <a:pt x="1644650" y="400050"/>
                </a:lnTo>
                <a:cubicBezTo>
                  <a:pt x="1644121" y="267758"/>
                  <a:pt x="1643591" y="135467"/>
                  <a:pt x="1643062" y="3175"/>
                </a:cubicBezTo>
                <a:lnTo>
                  <a:pt x="1006475" y="0"/>
                </a:lnTo>
                <a:close/>
              </a:path>
            </a:pathLst>
          </a:cu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2" name="자유형: 도형 2021">
            <a:extLst>
              <a:ext uri="{FF2B5EF4-FFF2-40B4-BE49-F238E27FC236}">
                <a16:creationId xmlns:a16="http://schemas.microsoft.com/office/drawing/2014/main" id="{53CCF0F1-3CC7-B902-5513-32EC87B4FD62}"/>
              </a:ext>
            </a:extLst>
          </p:cNvPr>
          <p:cNvSpPr/>
          <p:nvPr/>
        </p:nvSpPr>
        <p:spPr>
          <a:xfrm>
            <a:off x="17707091" y="6361228"/>
            <a:ext cx="2652712" cy="1195534"/>
          </a:xfrm>
          <a:custGeom>
            <a:avLst/>
            <a:gdLst>
              <a:gd name="connsiteX0" fmla="*/ 1006475 w 2652712"/>
              <a:gd name="connsiteY0" fmla="*/ 0 h 1439862"/>
              <a:gd name="connsiteX1" fmla="*/ 1004887 w 2652712"/>
              <a:gd name="connsiteY1" fmla="*/ 400050 h 1439862"/>
              <a:gd name="connsiteX2" fmla="*/ 3175 w 2652712"/>
              <a:gd name="connsiteY2" fmla="*/ 874712 h 1439862"/>
              <a:gd name="connsiteX3" fmla="*/ 0 w 2652712"/>
              <a:gd name="connsiteY3" fmla="*/ 1439862 h 1439862"/>
              <a:gd name="connsiteX4" fmla="*/ 2651125 w 2652712"/>
              <a:gd name="connsiteY4" fmla="*/ 1436687 h 1439862"/>
              <a:gd name="connsiteX5" fmla="*/ 2652712 w 2652712"/>
              <a:gd name="connsiteY5" fmla="*/ 850900 h 1439862"/>
              <a:gd name="connsiteX6" fmla="*/ 1644650 w 2652712"/>
              <a:gd name="connsiteY6" fmla="*/ 400050 h 1439862"/>
              <a:gd name="connsiteX7" fmla="*/ 1643062 w 2652712"/>
              <a:gd name="connsiteY7" fmla="*/ 3175 h 1439862"/>
              <a:gd name="connsiteX8" fmla="*/ 1006475 w 2652712"/>
              <a:gd name="connsiteY8" fmla="*/ 0 h 143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712" h="1439862">
                <a:moveTo>
                  <a:pt x="1006475" y="0"/>
                </a:moveTo>
                <a:cubicBezTo>
                  <a:pt x="1005946" y="133350"/>
                  <a:pt x="1005416" y="266700"/>
                  <a:pt x="1004887" y="400050"/>
                </a:cubicBezTo>
                <a:lnTo>
                  <a:pt x="3175" y="874712"/>
                </a:lnTo>
                <a:cubicBezTo>
                  <a:pt x="2117" y="1063095"/>
                  <a:pt x="1058" y="1251479"/>
                  <a:pt x="0" y="1439862"/>
                </a:cubicBezTo>
                <a:lnTo>
                  <a:pt x="2651125" y="1436687"/>
                </a:lnTo>
                <a:lnTo>
                  <a:pt x="2652712" y="850900"/>
                </a:lnTo>
                <a:lnTo>
                  <a:pt x="1644650" y="400050"/>
                </a:lnTo>
                <a:cubicBezTo>
                  <a:pt x="1644121" y="267758"/>
                  <a:pt x="1643591" y="135467"/>
                  <a:pt x="1643062" y="3175"/>
                </a:cubicBezTo>
                <a:lnTo>
                  <a:pt x="1006475" y="0"/>
                </a:lnTo>
                <a:close/>
              </a:path>
            </a:pathLst>
          </a:cu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3" name="자유형: 도형 2022">
            <a:extLst>
              <a:ext uri="{FF2B5EF4-FFF2-40B4-BE49-F238E27FC236}">
                <a16:creationId xmlns:a16="http://schemas.microsoft.com/office/drawing/2014/main" id="{A2C19AE5-7352-D6AB-C425-7B8A34004CB0}"/>
              </a:ext>
            </a:extLst>
          </p:cNvPr>
          <p:cNvSpPr/>
          <p:nvPr/>
        </p:nvSpPr>
        <p:spPr>
          <a:xfrm>
            <a:off x="11779436" y="6369254"/>
            <a:ext cx="2652712" cy="1195534"/>
          </a:xfrm>
          <a:custGeom>
            <a:avLst/>
            <a:gdLst>
              <a:gd name="connsiteX0" fmla="*/ 1006475 w 2652712"/>
              <a:gd name="connsiteY0" fmla="*/ 0 h 1439862"/>
              <a:gd name="connsiteX1" fmla="*/ 1004887 w 2652712"/>
              <a:gd name="connsiteY1" fmla="*/ 400050 h 1439862"/>
              <a:gd name="connsiteX2" fmla="*/ 3175 w 2652712"/>
              <a:gd name="connsiteY2" fmla="*/ 874712 h 1439862"/>
              <a:gd name="connsiteX3" fmla="*/ 0 w 2652712"/>
              <a:gd name="connsiteY3" fmla="*/ 1439862 h 1439862"/>
              <a:gd name="connsiteX4" fmla="*/ 2651125 w 2652712"/>
              <a:gd name="connsiteY4" fmla="*/ 1436687 h 1439862"/>
              <a:gd name="connsiteX5" fmla="*/ 2652712 w 2652712"/>
              <a:gd name="connsiteY5" fmla="*/ 850900 h 1439862"/>
              <a:gd name="connsiteX6" fmla="*/ 1644650 w 2652712"/>
              <a:gd name="connsiteY6" fmla="*/ 400050 h 1439862"/>
              <a:gd name="connsiteX7" fmla="*/ 1643062 w 2652712"/>
              <a:gd name="connsiteY7" fmla="*/ 3175 h 1439862"/>
              <a:gd name="connsiteX8" fmla="*/ 1006475 w 2652712"/>
              <a:gd name="connsiteY8" fmla="*/ 0 h 143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712" h="1439862">
                <a:moveTo>
                  <a:pt x="1006475" y="0"/>
                </a:moveTo>
                <a:cubicBezTo>
                  <a:pt x="1005946" y="133350"/>
                  <a:pt x="1005416" y="266700"/>
                  <a:pt x="1004887" y="400050"/>
                </a:cubicBezTo>
                <a:lnTo>
                  <a:pt x="3175" y="874712"/>
                </a:lnTo>
                <a:cubicBezTo>
                  <a:pt x="2117" y="1063095"/>
                  <a:pt x="1058" y="1251479"/>
                  <a:pt x="0" y="1439862"/>
                </a:cubicBezTo>
                <a:lnTo>
                  <a:pt x="2651125" y="1436687"/>
                </a:lnTo>
                <a:lnTo>
                  <a:pt x="2652712" y="850900"/>
                </a:lnTo>
                <a:lnTo>
                  <a:pt x="1644650" y="400050"/>
                </a:lnTo>
                <a:cubicBezTo>
                  <a:pt x="1644121" y="267758"/>
                  <a:pt x="1643591" y="135467"/>
                  <a:pt x="1643062" y="3175"/>
                </a:cubicBezTo>
                <a:lnTo>
                  <a:pt x="1006475" y="0"/>
                </a:lnTo>
                <a:close/>
              </a:path>
            </a:pathLst>
          </a:cu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4" name="자유형: 도형 2023">
            <a:extLst>
              <a:ext uri="{FF2B5EF4-FFF2-40B4-BE49-F238E27FC236}">
                <a16:creationId xmlns:a16="http://schemas.microsoft.com/office/drawing/2014/main" id="{4D52770D-00DB-0005-F53D-DEC554542AA6}"/>
              </a:ext>
            </a:extLst>
          </p:cNvPr>
          <p:cNvSpPr/>
          <p:nvPr/>
        </p:nvSpPr>
        <p:spPr>
          <a:xfrm>
            <a:off x="7601144" y="6378780"/>
            <a:ext cx="2746375" cy="1184704"/>
          </a:xfrm>
          <a:custGeom>
            <a:avLst/>
            <a:gdLst>
              <a:gd name="connsiteX0" fmla="*/ 882650 w 2746375"/>
              <a:gd name="connsiteY0" fmla="*/ 1587 h 1468437"/>
              <a:gd name="connsiteX1" fmla="*/ 884237 w 2746375"/>
              <a:gd name="connsiteY1" fmla="*/ 409575 h 1468437"/>
              <a:gd name="connsiteX2" fmla="*/ 0 w 2746375"/>
              <a:gd name="connsiteY2" fmla="*/ 893762 h 1468437"/>
              <a:gd name="connsiteX3" fmla="*/ 1587 w 2746375"/>
              <a:gd name="connsiteY3" fmla="*/ 1465262 h 1468437"/>
              <a:gd name="connsiteX4" fmla="*/ 2743200 w 2746375"/>
              <a:gd name="connsiteY4" fmla="*/ 1468437 h 1468437"/>
              <a:gd name="connsiteX5" fmla="*/ 2746375 w 2746375"/>
              <a:gd name="connsiteY5" fmla="*/ 835025 h 1468437"/>
              <a:gd name="connsiteX6" fmla="*/ 1550987 w 2746375"/>
              <a:gd name="connsiteY6" fmla="*/ 457200 h 1468437"/>
              <a:gd name="connsiteX7" fmla="*/ 1549400 w 2746375"/>
              <a:gd name="connsiteY7" fmla="*/ 0 h 1468437"/>
              <a:gd name="connsiteX8" fmla="*/ 882650 w 2746375"/>
              <a:gd name="connsiteY8" fmla="*/ 1587 h 146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6375" h="1468437">
                <a:moveTo>
                  <a:pt x="882650" y="1587"/>
                </a:moveTo>
                <a:lnTo>
                  <a:pt x="884237" y="409575"/>
                </a:lnTo>
                <a:lnTo>
                  <a:pt x="0" y="893762"/>
                </a:lnTo>
                <a:lnTo>
                  <a:pt x="1587" y="1465262"/>
                </a:lnTo>
                <a:lnTo>
                  <a:pt x="2743200" y="1468437"/>
                </a:lnTo>
                <a:cubicBezTo>
                  <a:pt x="2744258" y="1257300"/>
                  <a:pt x="2745317" y="1046162"/>
                  <a:pt x="2746375" y="835025"/>
                </a:cubicBezTo>
                <a:lnTo>
                  <a:pt x="1550987" y="457200"/>
                </a:lnTo>
                <a:lnTo>
                  <a:pt x="1549400" y="0"/>
                </a:lnTo>
                <a:lnTo>
                  <a:pt x="882650" y="1587"/>
                </a:lnTo>
                <a:close/>
              </a:path>
            </a:pathLst>
          </a:cu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5" name="자유형: 도형 2024">
            <a:extLst>
              <a:ext uri="{FF2B5EF4-FFF2-40B4-BE49-F238E27FC236}">
                <a16:creationId xmlns:a16="http://schemas.microsoft.com/office/drawing/2014/main" id="{4DB800EC-3840-90DC-CC27-18767C8EEBF3}"/>
              </a:ext>
            </a:extLst>
          </p:cNvPr>
          <p:cNvSpPr/>
          <p:nvPr/>
        </p:nvSpPr>
        <p:spPr>
          <a:xfrm>
            <a:off x="3763088" y="6362376"/>
            <a:ext cx="1651000" cy="1205624"/>
          </a:xfrm>
          <a:custGeom>
            <a:avLst/>
            <a:gdLst>
              <a:gd name="connsiteX0" fmla="*/ 491067 w 1651000"/>
              <a:gd name="connsiteY0" fmla="*/ 0 h 1494367"/>
              <a:gd name="connsiteX1" fmla="*/ 436034 w 1651000"/>
              <a:gd name="connsiteY1" fmla="*/ 558800 h 1494367"/>
              <a:gd name="connsiteX2" fmla="*/ 0 w 1651000"/>
              <a:gd name="connsiteY2" fmla="*/ 897467 h 1494367"/>
              <a:gd name="connsiteX3" fmla="*/ 4234 w 1651000"/>
              <a:gd name="connsiteY3" fmla="*/ 1477434 h 1494367"/>
              <a:gd name="connsiteX4" fmla="*/ 1651000 w 1651000"/>
              <a:gd name="connsiteY4" fmla="*/ 1494367 h 1494367"/>
              <a:gd name="connsiteX5" fmla="*/ 1651000 w 1651000"/>
              <a:gd name="connsiteY5" fmla="*/ 914400 h 1494367"/>
              <a:gd name="connsiteX6" fmla="*/ 1126067 w 1651000"/>
              <a:gd name="connsiteY6" fmla="*/ 495300 h 1494367"/>
              <a:gd name="connsiteX7" fmla="*/ 1121834 w 1651000"/>
              <a:gd name="connsiteY7" fmla="*/ 0 h 1494367"/>
              <a:gd name="connsiteX8" fmla="*/ 491067 w 1651000"/>
              <a:gd name="connsiteY8" fmla="*/ 0 h 1494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000" h="1494367">
                <a:moveTo>
                  <a:pt x="491067" y="0"/>
                </a:moveTo>
                <a:lnTo>
                  <a:pt x="436034" y="558800"/>
                </a:lnTo>
                <a:lnTo>
                  <a:pt x="0" y="897467"/>
                </a:lnTo>
                <a:cubicBezTo>
                  <a:pt x="1411" y="1090789"/>
                  <a:pt x="2823" y="1284112"/>
                  <a:pt x="4234" y="1477434"/>
                </a:cubicBezTo>
                <a:lnTo>
                  <a:pt x="1651000" y="1494367"/>
                </a:lnTo>
                <a:lnTo>
                  <a:pt x="1651000" y="914400"/>
                </a:lnTo>
                <a:lnTo>
                  <a:pt x="1126067" y="495300"/>
                </a:lnTo>
                <a:lnTo>
                  <a:pt x="1121834" y="0"/>
                </a:lnTo>
                <a:lnTo>
                  <a:pt x="491067" y="0"/>
                </a:lnTo>
                <a:close/>
              </a:path>
            </a:pathLst>
          </a:cu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6" name="자유형: 도형 2025">
            <a:extLst>
              <a:ext uri="{FF2B5EF4-FFF2-40B4-BE49-F238E27FC236}">
                <a16:creationId xmlns:a16="http://schemas.microsoft.com/office/drawing/2014/main" id="{5CC3A87D-6A50-0E5C-15A4-580EE03E94AB}"/>
              </a:ext>
            </a:extLst>
          </p:cNvPr>
          <p:cNvSpPr/>
          <p:nvPr/>
        </p:nvSpPr>
        <p:spPr>
          <a:xfrm>
            <a:off x="5778308" y="6360699"/>
            <a:ext cx="1651000" cy="1205624"/>
          </a:xfrm>
          <a:custGeom>
            <a:avLst/>
            <a:gdLst>
              <a:gd name="connsiteX0" fmla="*/ 491067 w 1651000"/>
              <a:gd name="connsiteY0" fmla="*/ 0 h 1494367"/>
              <a:gd name="connsiteX1" fmla="*/ 436034 w 1651000"/>
              <a:gd name="connsiteY1" fmla="*/ 558800 h 1494367"/>
              <a:gd name="connsiteX2" fmla="*/ 0 w 1651000"/>
              <a:gd name="connsiteY2" fmla="*/ 897467 h 1494367"/>
              <a:gd name="connsiteX3" fmla="*/ 4234 w 1651000"/>
              <a:gd name="connsiteY3" fmla="*/ 1477434 h 1494367"/>
              <a:gd name="connsiteX4" fmla="*/ 1651000 w 1651000"/>
              <a:gd name="connsiteY4" fmla="*/ 1494367 h 1494367"/>
              <a:gd name="connsiteX5" fmla="*/ 1651000 w 1651000"/>
              <a:gd name="connsiteY5" fmla="*/ 914400 h 1494367"/>
              <a:gd name="connsiteX6" fmla="*/ 1126067 w 1651000"/>
              <a:gd name="connsiteY6" fmla="*/ 495300 h 1494367"/>
              <a:gd name="connsiteX7" fmla="*/ 1121834 w 1651000"/>
              <a:gd name="connsiteY7" fmla="*/ 0 h 1494367"/>
              <a:gd name="connsiteX8" fmla="*/ 491067 w 1651000"/>
              <a:gd name="connsiteY8" fmla="*/ 0 h 1494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000" h="1494367">
                <a:moveTo>
                  <a:pt x="491067" y="0"/>
                </a:moveTo>
                <a:lnTo>
                  <a:pt x="436034" y="558800"/>
                </a:lnTo>
                <a:lnTo>
                  <a:pt x="0" y="897467"/>
                </a:lnTo>
                <a:cubicBezTo>
                  <a:pt x="1411" y="1090789"/>
                  <a:pt x="2823" y="1284112"/>
                  <a:pt x="4234" y="1477434"/>
                </a:cubicBezTo>
                <a:lnTo>
                  <a:pt x="1651000" y="1494367"/>
                </a:lnTo>
                <a:lnTo>
                  <a:pt x="1651000" y="914400"/>
                </a:lnTo>
                <a:lnTo>
                  <a:pt x="1126067" y="495300"/>
                </a:lnTo>
                <a:lnTo>
                  <a:pt x="1121834" y="0"/>
                </a:lnTo>
                <a:lnTo>
                  <a:pt x="491067" y="0"/>
                </a:lnTo>
                <a:close/>
              </a:path>
            </a:pathLst>
          </a:cu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27" name="직선 화살표 연결선 2026">
            <a:extLst>
              <a:ext uri="{FF2B5EF4-FFF2-40B4-BE49-F238E27FC236}">
                <a16:creationId xmlns:a16="http://schemas.microsoft.com/office/drawing/2014/main" id="{EB319A43-014D-FA7F-026D-850CCA49225B}"/>
              </a:ext>
            </a:extLst>
          </p:cNvPr>
          <p:cNvCxnSpPr>
            <a:cxnSpLocks/>
            <a:endCxn id="2178" idx="6"/>
          </p:cNvCxnSpPr>
          <p:nvPr/>
        </p:nvCxnSpPr>
        <p:spPr>
          <a:xfrm flipH="1">
            <a:off x="5262148" y="4909476"/>
            <a:ext cx="2167160" cy="65790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8" name="직선 화살표 연결선 2027">
            <a:extLst>
              <a:ext uri="{FF2B5EF4-FFF2-40B4-BE49-F238E27FC236}">
                <a16:creationId xmlns:a16="http://schemas.microsoft.com/office/drawing/2014/main" id="{02626243-3CDD-0932-642A-0E549617ABD7}"/>
              </a:ext>
            </a:extLst>
          </p:cNvPr>
          <p:cNvCxnSpPr>
            <a:cxnSpLocks/>
            <a:endCxn id="2200" idx="6"/>
          </p:cNvCxnSpPr>
          <p:nvPr/>
        </p:nvCxnSpPr>
        <p:spPr>
          <a:xfrm flipH="1">
            <a:off x="6814208" y="4915673"/>
            <a:ext cx="3078015" cy="62471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9" name="직선 화살표 연결선 2028">
            <a:extLst>
              <a:ext uri="{FF2B5EF4-FFF2-40B4-BE49-F238E27FC236}">
                <a16:creationId xmlns:a16="http://schemas.microsoft.com/office/drawing/2014/main" id="{C14311F6-CBAE-2D43-232D-1C0375CE3A9F}"/>
              </a:ext>
            </a:extLst>
          </p:cNvPr>
          <p:cNvCxnSpPr>
            <a:cxnSpLocks/>
            <a:endCxn id="2218" idx="6"/>
          </p:cNvCxnSpPr>
          <p:nvPr/>
        </p:nvCxnSpPr>
        <p:spPr>
          <a:xfrm flipH="1">
            <a:off x="9771438" y="4900894"/>
            <a:ext cx="2999128" cy="64413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0" name="직선 화살표 연결선 2029">
            <a:extLst>
              <a:ext uri="{FF2B5EF4-FFF2-40B4-BE49-F238E27FC236}">
                <a16:creationId xmlns:a16="http://schemas.microsoft.com/office/drawing/2014/main" id="{F4D9C835-B030-01A8-23F8-D22A040E0585}"/>
              </a:ext>
            </a:extLst>
          </p:cNvPr>
          <p:cNvCxnSpPr>
            <a:cxnSpLocks/>
            <a:endCxn id="2276" idx="2"/>
          </p:cNvCxnSpPr>
          <p:nvPr/>
        </p:nvCxnSpPr>
        <p:spPr>
          <a:xfrm>
            <a:off x="8389835" y="4925898"/>
            <a:ext cx="4638434" cy="62236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1" name="직선 화살표 연결선 2030">
            <a:extLst>
              <a:ext uri="{FF2B5EF4-FFF2-40B4-BE49-F238E27FC236}">
                <a16:creationId xmlns:a16="http://schemas.microsoft.com/office/drawing/2014/main" id="{959B25E6-0464-0DD8-0421-E9788BD81ED5}"/>
              </a:ext>
            </a:extLst>
          </p:cNvPr>
          <p:cNvCxnSpPr>
            <a:cxnSpLocks/>
            <a:endCxn id="2247" idx="2"/>
          </p:cNvCxnSpPr>
          <p:nvPr/>
        </p:nvCxnSpPr>
        <p:spPr>
          <a:xfrm>
            <a:off x="11930547" y="4888202"/>
            <a:ext cx="4059734" cy="66855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2" name="직선 화살표 연결선 2031">
            <a:extLst>
              <a:ext uri="{FF2B5EF4-FFF2-40B4-BE49-F238E27FC236}">
                <a16:creationId xmlns:a16="http://schemas.microsoft.com/office/drawing/2014/main" id="{6780054F-3358-8375-C3B0-6C233706B2D0}"/>
              </a:ext>
            </a:extLst>
          </p:cNvPr>
          <p:cNvCxnSpPr>
            <a:cxnSpLocks/>
            <a:endCxn id="2259" idx="2"/>
          </p:cNvCxnSpPr>
          <p:nvPr/>
        </p:nvCxnSpPr>
        <p:spPr>
          <a:xfrm>
            <a:off x="16575022" y="4878879"/>
            <a:ext cx="3047930" cy="66279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3" name="사각형: 둥근 모서리 2032">
            <a:extLst>
              <a:ext uri="{FF2B5EF4-FFF2-40B4-BE49-F238E27FC236}">
                <a16:creationId xmlns:a16="http://schemas.microsoft.com/office/drawing/2014/main" id="{B8027BFF-D661-EEBE-B2D4-B99302EAFC56}"/>
              </a:ext>
            </a:extLst>
          </p:cNvPr>
          <p:cNvSpPr/>
          <p:nvPr/>
        </p:nvSpPr>
        <p:spPr>
          <a:xfrm>
            <a:off x="5315887" y="29584"/>
            <a:ext cx="14411966" cy="2361232"/>
          </a:xfrm>
          <a:prstGeom prst="roundRect">
            <a:avLst>
              <a:gd name="adj" fmla="val 773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34" name="TextBox 2033">
            <a:extLst>
              <a:ext uri="{FF2B5EF4-FFF2-40B4-BE49-F238E27FC236}">
                <a16:creationId xmlns:a16="http://schemas.microsoft.com/office/drawing/2014/main" id="{05E6D0D0-6C34-568E-8F30-11DFC74E6D61}"/>
              </a:ext>
            </a:extLst>
          </p:cNvPr>
          <p:cNvSpPr txBox="1"/>
          <p:nvPr/>
        </p:nvSpPr>
        <p:spPr>
          <a:xfrm rot="19741343">
            <a:off x="6561627" y="493293"/>
            <a:ext cx="489072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35" name="직사각형 2034">
            <a:extLst>
              <a:ext uri="{FF2B5EF4-FFF2-40B4-BE49-F238E27FC236}">
                <a16:creationId xmlns:a16="http://schemas.microsoft.com/office/drawing/2014/main" id="{EA6BB87D-A844-25F3-9ADB-F3C2837C425E}"/>
              </a:ext>
            </a:extLst>
          </p:cNvPr>
          <p:cNvSpPr/>
          <p:nvPr/>
        </p:nvSpPr>
        <p:spPr>
          <a:xfrm>
            <a:off x="22203102" y="132689"/>
            <a:ext cx="1994842" cy="3030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36" name="직사각형 2035">
            <a:extLst>
              <a:ext uri="{FF2B5EF4-FFF2-40B4-BE49-F238E27FC236}">
                <a16:creationId xmlns:a16="http://schemas.microsoft.com/office/drawing/2014/main" id="{B44E1E17-E4AB-7B08-0582-1E9AA57A0D16}"/>
              </a:ext>
            </a:extLst>
          </p:cNvPr>
          <p:cNvSpPr/>
          <p:nvPr/>
        </p:nvSpPr>
        <p:spPr>
          <a:xfrm>
            <a:off x="22348110" y="1015801"/>
            <a:ext cx="573972" cy="5739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7" name="TextBox 2036">
            <a:extLst>
              <a:ext uri="{FF2B5EF4-FFF2-40B4-BE49-F238E27FC236}">
                <a16:creationId xmlns:a16="http://schemas.microsoft.com/office/drawing/2014/main" id="{6B069F19-1F09-30C4-1E04-780488ACC4E6}"/>
              </a:ext>
            </a:extLst>
          </p:cNvPr>
          <p:cNvSpPr txBox="1"/>
          <p:nvPr/>
        </p:nvSpPr>
        <p:spPr>
          <a:xfrm>
            <a:off x="22956197" y="968389"/>
            <a:ext cx="871834" cy="660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: Array </a:t>
            </a:r>
          </a:p>
          <a:p>
            <a:r>
              <a:rPr kumimoji="1" lang="en-US" altLang="ko-Kore-KR" dirty="0"/>
              <a:t>  Node</a:t>
            </a:r>
            <a:endParaRPr kumimoji="1" lang="ko-Kore-KR" altLang="en-US" dirty="0"/>
          </a:p>
        </p:txBody>
      </p:sp>
      <p:sp>
        <p:nvSpPr>
          <p:cNvPr id="2038" name="타원 2037">
            <a:extLst>
              <a:ext uri="{FF2B5EF4-FFF2-40B4-BE49-F238E27FC236}">
                <a16:creationId xmlns:a16="http://schemas.microsoft.com/office/drawing/2014/main" id="{99C477EC-9987-968D-6CF0-040B25120AE5}"/>
              </a:ext>
            </a:extLst>
          </p:cNvPr>
          <p:cNvSpPr/>
          <p:nvPr/>
        </p:nvSpPr>
        <p:spPr>
          <a:xfrm>
            <a:off x="22335527" y="247421"/>
            <a:ext cx="573972" cy="57397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39" name="TextBox 2038">
            <a:extLst>
              <a:ext uri="{FF2B5EF4-FFF2-40B4-BE49-F238E27FC236}">
                <a16:creationId xmlns:a16="http://schemas.microsoft.com/office/drawing/2014/main" id="{0F438B82-C785-2F83-006A-C3D499DA1D39}"/>
              </a:ext>
            </a:extLst>
          </p:cNvPr>
          <p:cNvSpPr txBox="1"/>
          <p:nvPr/>
        </p:nvSpPr>
        <p:spPr>
          <a:xfrm>
            <a:off x="22937752" y="220217"/>
            <a:ext cx="991524" cy="660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: Object </a:t>
            </a:r>
          </a:p>
          <a:p>
            <a:r>
              <a:rPr kumimoji="1" lang="en-US" altLang="ko-Kore-KR" dirty="0"/>
              <a:t>  Node</a:t>
            </a:r>
            <a:endParaRPr kumimoji="1" lang="ko-Kore-KR" altLang="en-US" dirty="0"/>
          </a:p>
        </p:txBody>
      </p:sp>
      <p:sp>
        <p:nvSpPr>
          <p:cNvPr id="2040" name="삼각형 8">
            <a:extLst>
              <a:ext uri="{FF2B5EF4-FFF2-40B4-BE49-F238E27FC236}">
                <a16:creationId xmlns:a16="http://schemas.microsoft.com/office/drawing/2014/main" id="{70C20078-4037-7B5A-BEF6-E0AF907D2101}"/>
              </a:ext>
            </a:extLst>
          </p:cNvPr>
          <p:cNvSpPr/>
          <p:nvPr/>
        </p:nvSpPr>
        <p:spPr>
          <a:xfrm>
            <a:off x="22331036" y="1811975"/>
            <a:ext cx="685380" cy="499091"/>
          </a:xfrm>
          <a:prstGeom prst="triangl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41" name="TextBox 2040">
            <a:extLst>
              <a:ext uri="{FF2B5EF4-FFF2-40B4-BE49-F238E27FC236}">
                <a16:creationId xmlns:a16="http://schemas.microsoft.com/office/drawing/2014/main" id="{7B6D9BCB-939C-71EC-DE08-3F3DBB9CBB6B}"/>
              </a:ext>
            </a:extLst>
          </p:cNvPr>
          <p:cNvSpPr txBox="1"/>
          <p:nvPr/>
        </p:nvSpPr>
        <p:spPr>
          <a:xfrm>
            <a:off x="23011319" y="1560372"/>
            <a:ext cx="1215332" cy="941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: Primitive </a:t>
            </a:r>
          </a:p>
          <a:p>
            <a:r>
              <a:rPr kumimoji="1" lang="en-US" altLang="ko-Kore-KR" dirty="0"/>
              <a:t>  Type</a:t>
            </a:r>
          </a:p>
          <a:p>
            <a:r>
              <a:rPr kumimoji="1" lang="en-US" altLang="ko-Kore-KR" dirty="0"/>
              <a:t>  Node</a:t>
            </a:r>
            <a:endParaRPr kumimoji="1" lang="ko-Kore-KR" altLang="en-US" dirty="0"/>
          </a:p>
        </p:txBody>
      </p:sp>
      <p:sp>
        <p:nvSpPr>
          <p:cNvPr id="2042" name="순서도: 수행의 시작/종료 219">
            <a:extLst>
              <a:ext uri="{FF2B5EF4-FFF2-40B4-BE49-F238E27FC236}">
                <a16:creationId xmlns:a16="http://schemas.microsoft.com/office/drawing/2014/main" id="{8FDE6377-B7A8-4BC9-B51D-AA12D8D05F7A}"/>
              </a:ext>
            </a:extLst>
          </p:cNvPr>
          <p:cNvSpPr/>
          <p:nvPr/>
        </p:nvSpPr>
        <p:spPr>
          <a:xfrm>
            <a:off x="22348110" y="2594002"/>
            <a:ext cx="668956" cy="433189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3" name="TextBox 2042">
            <a:extLst>
              <a:ext uri="{FF2B5EF4-FFF2-40B4-BE49-F238E27FC236}">
                <a16:creationId xmlns:a16="http://schemas.microsoft.com/office/drawing/2014/main" id="{775A4147-4393-47AB-05AD-820D6DD2387B}"/>
              </a:ext>
            </a:extLst>
          </p:cNvPr>
          <p:cNvSpPr txBox="1"/>
          <p:nvPr/>
        </p:nvSpPr>
        <p:spPr>
          <a:xfrm>
            <a:off x="22981079" y="2485282"/>
            <a:ext cx="1056130" cy="660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: Schema</a:t>
            </a:r>
          </a:p>
          <a:p>
            <a:r>
              <a:rPr kumimoji="1" lang="en-US" altLang="ko-Kore-KR" dirty="0"/>
              <a:t>  Node</a:t>
            </a:r>
            <a:endParaRPr kumimoji="1" lang="ko-Kore-KR" altLang="en-US" dirty="0"/>
          </a:p>
        </p:txBody>
      </p:sp>
      <p:sp>
        <p:nvSpPr>
          <p:cNvPr id="2044" name="타원 2043">
            <a:extLst>
              <a:ext uri="{FF2B5EF4-FFF2-40B4-BE49-F238E27FC236}">
                <a16:creationId xmlns:a16="http://schemas.microsoft.com/office/drawing/2014/main" id="{B8FBE27C-AEBF-F59D-B5D3-885410CD44B6}"/>
              </a:ext>
            </a:extLst>
          </p:cNvPr>
          <p:cNvSpPr/>
          <p:nvPr/>
        </p:nvSpPr>
        <p:spPr>
          <a:xfrm>
            <a:off x="7270356" y="82664"/>
            <a:ext cx="378132" cy="37648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45" name="타원 2044">
            <a:extLst>
              <a:ext uri="{FF2B5EF4-FFF2-40B4-BE49-F238E27FC236}">
                <a16:creationId xmlns:a16="http://schemas.microsoft.com/office/drawing/2014/main" id="{8FDFB8DB-386F-46A1-2E0E-3B91887EE989}"/>
              </a:ext>
            </a:extLst>
          </p:cNvPr>
          <p:cNvSpPr/>
          <p:nvPr/>
        </p:nvSpPr>
        <p:spPr>
          <a:xfrm>
            <a:off x="7194123" y="1036882"/>
            <a:ext cx="530146" cy="47378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46" name="삼각형 8">
            <a:extLst>
              <a:ext uri="{FF2B5EF4-FFF2-40B4-BE49-F238E27FC236}">
                <a16:creationId xmlns:a16="http://schemas.microsoft.com/office/drawing/2014/main" id="{F7E9EB8B-F778-A00A-CBA6-B69620AD5CD4}"/>
              </a:ext>
            </a:extLst>
          </p:cNvPr>
          <p:cNvSpPr/>
          <p:nvPr/>
        </p:nvSpPr>
        <p:spPr>
          <a:xfrm>
            <a:off x="6121035" y="982106"/>
            <a:ext cx="892190" cy="499091"/>
          </a:xfrm>
          <a:prstGeom prst="triangl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47" name="TextBox 2046">
            <a:extLst>
              <a:ext uri="{FF2B5EF4-FFF2-40B4-BE49-F238E27FC236}">
                <a16:creationId xmlns:a16="http://schemas.microsoft.com/office/drawing/2014/main" id="{49559B93-1559-71BE-FCD2-F1F91FB3AF58}"/>
              </a:ext>
            </a:extLst>
          </p:cNvPr>
          <p:cNvSpPr txBox="1"/>
          <p:nvPr/>
        </p:nvSpPr>
        <p:spPr>
          <a:xfrm>
            <a:off x="6028134" y="1166789"/>
            <a:ext cx="1077943" cy="3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1" dirty="0">
                <a:latin typeface="Consolas" panose="020B0609020204030204" pitchFamily="49" charset="0"/>
                <a:cs typeface="Consolas" panose="020B0609020204030204" pitchFamily="49" charset="0"/>
              </a:rPr>
              <a:t>Q31$E</a:t>
            </a:r>
            <a:endParaRPr kumimoji="1" lang="ko-Kore-KR" altLang="en-US" sz="150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48" name="삼각형 8">
            <a:extLst>
              <a:ext uri="{FF2B5EF4-FFF2-40B4-BE49-F238E27FC236}">
                <a16:creationId xmlns:a16="http://schemas.microsoft.com/office/drawing/2014/main" id="{DED839C9-8E26-2E6A-77D3-9AE11517C29C}"/>
              </a:ext>
            </a:extLst>
          </p:cNvPr>
          <p:cNvSpPr/>
          <p:nvPr/>
        </p:nvSpPr>
        <p:spPr>
          <a:xfrm>
            <a:off x="7853334" y="956352"/>
            <a:ext cx="892191" cy="499091"/>
          </a:xfrm>
          <a:prstGeom prst="triangl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B7481EA-DA96-5538-7FA8-5D60340B0FC9}"/>
              </a:ext>
            </a:extLst>
          </p:cNvPr>
          <p:cNvSpPr txBox="1"/>
          <p:nvPr/>
        </p:nvSpPr>
        <p:spPr>
          <a:xfrm>
            <a:off x="7760426" y="1081565"/>
            <a:ext cx="1077943" cy="441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</a:p>
          <a:p>
            <a:pPr algn="ctr"/>
            <a:r>
              <a:rPr kumimoji="1" lang="en-US" altLang="ko-Kore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ment</a:t>
            </a:r>
            <a:endParaRPr kumimoji="1" lang="ko-Kore-KR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50" name="삼각형 8">
            <a:extLst>
              <a:ext uri="{FF2B5EF4-FFF2-40B4-BE49-F238E27FC236}">
                <a16:creationId xmlns:a16="http://schemas.microsoft.com/office/drawing/2014/main" id="{5ED80167-4291-4477-7306-CF80744C2342}"/>
              </a:ext>
            </a:extLst>
          </p:cNvPr>
          <p:cNvSpPr/>
          <p:nvPr/>
        </p:nvSpPr>
        <p:spPr>
          <a:xfrm>
            <a:off x="6528476" y="1861978"/>
            <a:ext cx="892191" cy="446905"/>
          </a:xfrm>
          <a:prstGeom prst="triangl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1F7C4568-C489-CC94-7C09-169DB276E243}"/>
              </a:ext>
            </a:extLst>
          </p:cNvPr>
          <p:cNvSpPr txBox="1"/>
          <p:nvPr/>
        </p:nvSpPr>
        <p:spPr>
          <a:xfrm>
            <a:off x="6603053" y="2033166"/>
            <a:ext cx="719684" cy="31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1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endParaRPr kumimoji="1" lang="ko-Kore-KR" altLang="en-US" sz="140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52" name="삼각형 8">
            <a:extLst>
              <a:ext uri="{FF2B5EF4-FFF2-40B4-BE49-F238E27FC236}">
                <a16:creationId xmlns:a16="http://schemas.microsoft.com/office/drawing/2014/main" id="{105C8906-56F8-C631-7A3E-EC7C26753E61}"/>
              </a:ext>
            </a:extLst>
          </p:cNvPr>
          <p:cNvSpPr/>
          <p:nvPr/>
        </p:nvSpPr>
        <p:spPr>
          <a:xfrm>
            <a:off x="7482830" y="1861978"/>
            <a:ext cx="892191" cy="446905"/>
          </a:xfrm>
          <a:prstGeom prst="triangl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3924DF32-5B3C-78AB-2D99-21B3902684FC}"/>
              </a:ext>
            </a:extLst>
          </p:cNvPr>
          <p:cNvSpPr txBox="1"/>
          <p:nvPr/>
        </p:nvSpPr>
        <p:spPr>
          <a:xfrm>
            <a:off x="7511978" y="2038557"/>
            <a:ext cx="810389" cy="3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1" dirty="0">
                <a:latin typeface="Consolas" panose="020B0609020204030204" pitchFamily="49" charset="0"/>
                <a:cs typeface="Consolas" panose="020B0609020204030204" pitchFamily="49" charset="0"/>
              </a:rPr>
              <a:t>P2924</a:t>
            </a:r>
            <a:endParaRPr kumimoji="1" lang="ko-Kore-KR" altLang="en-US" sz="150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54" name="직선 화살표 연결선 2053">
            <a:extLst>
              <a:ext uri="{FF2B5EF4-FFF2-40B4-BE49-F238E27FC236}">
                <a16:creationId xmlns:a16="http://schemas.microsoft.com/office/drawing/2014/main" id="{CB3BE6A6-FD2C-5E06-E259-E6A2C96225B6}"/>
              </a:ext>
            </a:extLst>
          </p:cNvPr>
          <p:cNvCxnSpPr>
            <a:cxnSpLocks/>
            <a:stCxn id="2044" idx="4"/>
            <a:endCxn id="2045" idx="0"/>
          </p:cNvCxnSpPr>
          <p:nvPr/>
        </p:nvCxnSpPr>
        <p:spPr>
          <a:xfrm flipH="1">
            <a:off x="7459197" y="459154"/>
            <a:ext cx="226" cy="577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직선 화살표 연결선 2054">
            <a:extLst>
              <a:ext uri="{FF2B5EF4-FFF2-40B4-BE49-F238E27FC236}">
                <a16:creationId xmlns:a16="http://schemas.microsoft.com/office/drawing/2014/main" id="{625E2332-43BE-A2BC-1FA0-686F2577820E}"/>
              </a:ext>
            </a:extLst>
          </p:cNvPr>
          <p:cNvCxnSpPr>
            <a:cxnSpLocks/>
            <a:stCxn id="2044" idx="4"/>
            <a:endCxn id="2046" idx="0"/>
          </p:cNvCxnSpPr>
          <p:nvPr/>
        </p:nvCxnSpPr>
        <p:spPr>
          <a:xfrm flipH="1">
            <a:off x="6567130" y="459150"/>
            <a:ext cx="892292" cy="522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직선 화살표 연결선 2055">
            <a:extLst>
              <a:ext uri="{FF2B5EF4-FFF2-40B4-BE49-F238E27FC236}">
                <a16:creationId xmlns:a16="http://schemas.microsoft.com/office/drawing/2014/main" id="{C04F83DE-C049-C72D-042C-864CB21A26B4}"/>
              </a:ext>
            </a:extLst>
          </p:cNvPr>
          <p:cNvCxnSpPr>
            <a:cxnSpLocks/>
            <a:stCxn id="2044" idx="4"/>
            <a:endCxn id="2048" idx="0"/>
          </p:cNvCxnSpPr>
          <p:nvPr/>
        </p:nvCxnSpPr>
        <p:spPr>
          <a:xfrm>
            <a:off x="7459422" y="459150"/>
            <a:ext cx="840004" cy="4971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직선 화살표 연결선 2056">
            <a:extLst>
              <a:ext uri="{FF2B5EF4-FFF2-40B4-BE49-F238E27FC236}">
                <a16:creationId xmlns:a16="http://schemas.microsoft.com/office/drawing/2014/main" id="{277CA250-BEB6-AF8C-0556-0313B0E9ED65}"/>
              </a:ext>
            </a:extLst>
          </p:cNvPr>
          <p:cNvCxnSpPr>
            <a:cxnSpLocks/>
            <a:stCxn id="2045" idx="4"/>
            <a:endCxn id="2050" idx="0"/>
          </p:cNvCxnSpPr>
          <p:nvPr/>
        </p:nvCxnSpPr>
        <p:spPr>
          <a:xfrm flipH="1">
            <a:off x="6974566" y="1510667"/>
            <a:ext cx="484630" cy="351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직선 화살표 연결선 2057">
            <a:extLst>
              <a:ext uri="{FF2B5EF4-FFF2-40B4-BE49-F238E27FC236}">
                <a16:creationId xmlns:a16="http://schemas.microsoft.com/office/drawing/2014/main" id="{7D7970E6-7058-1468-D551-B33AE39FE8E1}"/>
              </a:ext>
            </a:extLst>
          </p:cNvPr>
          <p:cNvCxnSpPr>
            <a:cxnSpLocks/>
            <a:stCxn id="2045" idx="4"/>
            <a:endCxn id="2052" idx="0"/>
          </p:cNvCxnSpPr>
          <p:nvPr/>
        </p:nvCxnSpPr>
        <p:spPr>
          <a:xfrm>
            <a:off x="7459196" y="1510667"/>
            <a:ext cx="469724" cy="351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TextBox 2058">
            <a:extLst>
              <a:ext uri="{FF2B5EF4-FFF2-40B4-BE49-F238E27FC236}">
                <a16:creationId xmlns:a16="http://schemas.microsoft.com/office/drawing/2014/main" id="{B1D68A8D-0860-3C72-0463-0899299C435B}"/>
              </a:ext>
            </a:extLst>
          </p:cNvPr>
          <p:cNvSpPr txBox="1"/>
          <p:nvPr/>
        </p:nvSpPr>
        <p:spPr>
          <a:xfrm rot="16200000">
            <a:off x="7100829" y="541455"/>
            <a:ext cx="714035" cy="47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snak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BAF94E23-FC86-69DA-8130-4CD3765AAA8F}"/>
              </a:ext>
            </a:extLst>
          </p:cNvPr>
          <p:cNvSpPr txBox="1"/>
          <p:nvPr/>
        </p:nvSpPr>
        <p:spPr>
          <a:xfrm rot="1721836">
            <a:off x="7732785" y="523921"/>
            <a:ext cx="701335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434B8F26-D100-D177-0941-23F97CB04D03}"/>
              </a:ext>
            </a:extLst>
          </p:cNvPr>
          <p:cNvSpPr txBox="1"/>
          <p:nvPr/>
        </p:nvSpPr>
        <p:spPr>
          <a:xfrm rot="19621527">
            <a:off x="6423345" y="1572643"/>
            <a:ext cx="1077943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snaktype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62" name="TextBox 2061">
            <a:extLst>
              <a:ext uri="{FF2B5EF4-FFF2-40B4-BE49-F238E27FC236}">
                <a16:creationId xmlns:a16="http://schemas.microsoft.com/office/drawing/2014/main" id="{6C069B3C-DC7E-FA5B-7366-A7B29B852F0F}"/>
              </a:ext>
            </a:extLst>
          </p:cNvPr>
          <p:cNvSpPr txBox="1"/>
          <p:nvPr/>
        </p:nvSpPr>
        <p:spPr>
          <a:xfrm rot="2313205">
            <a:off x="7420184" y="1596732"/>
            <a:ext cx="1077943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63" name="사각형: 둥근 모서리 81">
            <a:extLst>
              <a:ext uri="{FF2B5EF4-FFF2-40B4-BE49-F238E27FC236}">
                <a16:creationId xmlns:a16="http://schemas.microsoft.com/office/drawing/2014/main" id="{02503972-DB0D-507F-033A-99A8CF5748DD}"/>
              </a:ext>
            </a:extLst>
          </p:cNvPr>
          <p:cNvSpPr/>
          <p:nvPr/>
        </p:nvSpPr>
        <p:spPr>
          <a:xfrm>
            <a:off x="2716188" y="5188731"/>
            <a:ext cx="8473064" cy="2435082"/>
          </a:xfrm>
          <a:prstGeom prst="roundRect">
            <a:avLst>
              <a:gd name="adj" fmla="val 6692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64" name="삼각형 8">
            <a:extLst>
              <a:ext uri="{FF2B5EF4-FFF2-40B4-BE49-F238E27FC236}">
                <a16:creationId xmlns:a16="http://schemas.microsoft.com/office/drawing/2014/main" id="{A68086C0-6AC5-2284-A3CF-7B95B7EBEC8D}"/>
              </a:ext>
            </a:extLst>
          </p:cNvPr>
          <p:cNvSpPr/>
          <p:nvPr/>
        </p:nvSpPr>
        <p:spPr>
          <a:xfrm>
            <a:off x="16169863" y="897232"/>
            <a:ext cx="892190" cy="499091"/>
          </a:xfrm>
          <a:prstGeom prst="triangl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5E1DFBF1-25FD-D165-F0EC-C26C72ED9C02}"/>
              </a:ext>
            </a:extLst>
          </p:cNvPr>
          <p:cNvSpPr txBox="1"/>
          <p:nvPr/>
        </p:nvSpPr>
        <p:spPr>
          <a:xfrm>
            <a:off x="16076962" y="1081916"/>
            <a:ext cx="1077943" cy="3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1" dirty="0">
                <a:latin typeface="Consolas" panose="020B0609020204030204" pitchFamily="49" charset="0"/>
                <a:cs typeface="Consolas" panose="020B0609020204030204" pitchFamily="49" charset="0"/>
              </a:rPr>
              <a:t>dep</a:t>
            </a:r>
            <a:endParaRPr kumimoji="1" lang="ko-Kore-KR" altLang="en-US" sz="150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66" name="직사각형 2065">
            <a:extLst>
              <a:ext uri="{FF2B5EF4-FFF2-40B4-BE49-F238E27FC236}">
                <a16:creationId xmlns:a16="http://schemas.microsoft.com/office/drawing/2014/main" id="{594EBACA-0680-21F5-A30B-10062AD7EDC9}"/>
              </a:ext>
            </a:extLst>
          </p:cNvPr>
          <p:cNvSpPr/>
          <p:nvPr/>
        </p:nvSpPr>
        <p:spPr>
          <a:xfrm>
            <a:off x="17853492" y="1007792"/>
            <a:ext cx="459380" cy="39130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7" name="삼각형 8">
            <a:extLst>
              <a:ext uri="{FF2B5EF4-FFF2-40B4-BE49-F238E27FC236}">
                <a16:creationId xmlns:a16="http://schemas.microsoft.com/office/drawing/2014/main" id="{14747A04-7380-777D-1565-FEA11A2FEA78}"/>
              </a:ext>
            </a:extLst>
          </p:cNvPr>
          <p:cNvSpPr/>
          <p:nvPr/>
        </p:nvSpPr>
        <p:spPr>
          <a:xfrm>
            <a:off x="16640644" y="1852698"/>
            <a:ext cx="892191" cy="446905"/>
          </a:xfrm>
          <a:prstGeom prst="triangl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68" name="삼각형 8">
            <a:extLst>
              <a:ext uri="{FF2B5EF4-FFF2-40B4-BE49-F238E27FC236}">
                <a16:creationId xmlns:a16="http://schemas.microsoft.com/office/drawing/2014/main" id="{31281EC3-AFCC-5F69-E0A5-2CDF0CFB9362}"/>
              </a:ext>
            </a:extLst>
          </p:cNvPr>
          <p:cNvSpPr/>
          <p:nvPr/>
        </p:nvSpPr>
        <p:spPr>
          <a:xfrm>
            <a:off x="17647024" y="1852698"/>
            <a:ext cx="892191" cy="446905"/>
          </a:xfrm>
          <a:prstGeom prst="triangl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69" name="TextBox 2068">
            <a:extLst>
              <a:ext uri="{FF2B5EF4-FFF2-40B4-BE49-F238E27FC236}">
                <a16:creationId xmlns:a16="http://schemas.microsoft.com/office/drawing/2014/main" id="{397BB007-38D8-14ED-13DA-915DA2E76800}"/>
              </a:ext>
            </a:extLst>
          </p:cNvPr>
          <p:cNvSpPr txBox="1"/>
          <p:nvPr/>
        </p:nvSpPr>
        <p:spPr>
          <a:xfrm>
            <a:off x="17539598" y="1989249"/>
            <a:ext cx="1077943" cy="3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1" dirty="0"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  <a:endParaRPr kumimoji="1" lang="ko-Kore-KR" altLang="en-US" sz="150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70" name="직선 화살표 연결선 2069">
            <a:extLst>
              <a:ext uri="{FF2B5EF4-FFF2-40B4-BE49-F238E27FC236}">
                <a16:creationId xmlns:a16="http://schemas.microsoft.com/office/drawing/2014/main" id="{3D0F7DF0-015A-EE64-CD09-A7BE6F38926C}"/>
              </a:ext>
            </a:extLst>
          </p:cNvPr>
          <p:cNvCxnSpPr>
            <a:cxnSpLocks/>
            <a:stCxn id="2078" idx="4"/>
            <a:endCxn id="2064" idx="0"/>
          </p:cNvCxnSpPr>
          <p:nvPr/>
        </p:nvCxnSpPr>
        <p:spPr>
          <a:xfrm>
            <a:off x="15819255" y="463554"/>
            <a:ext cx="796707" cy="43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직선 화살표 연결선 2070">
            <a:extLst>
              <a:ext uri="{FF2B5EF4-FFF2-40B4-BE49-F238E27FC236}">
                <a16:creationId xmlns:a16="http://schemas.microsoft.com/office/drawing/2014/main" id="{3ED86F00-7AB3-3948-DFD6-A7D50E77EDCE}"/>
              </a:ext>
            </a:extLst>
          </p:cNvPr>
          <p:cNvCxnSpPr>
            <a:cxnSpLocks/>
            <a:stCxn id="2078" idx="4"/>
            <a:endCxn id="2066" idx="0"/>
          </p:cNvCxnSpPr>
          <p:nvPr/>
        </p:nvCxnSpPr>
        <p:spPr>
          <a:xfrm>
            <a:off x="15819255" y="463552"/>
            <a:ext cx="2263931" cy="544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직선 화살표 연결선 2071">
            <a:extLst>
              <a:ext uri="{FF2B5EF4-FFF2-40B4-BE49-F238E27FC236}">
                <a16:creationId xmlns:a16="http://schemas.microsoft.com/office/drawing/2014/main" id="{43223ACB-AE20-093D-64FE-FFA9E03EB891}"/>
              </a:ext>
            </a:extLst>
          </p:cNvPr>
          <p:cNvCxnSpPr>
            <a:cxnSpLocks/>
            <a:stCxn id="2066" idx="2"/>
            <a:endCxn id="2067" idx="0"/>
          </p:cNvCxnSpPr>
          <p:nvPr/>
        </p:nvCxnSpPr>
        <p:spPr>
          <a:xfrm flipH="1">
            <a:off x="17086734" y="1399103"/>
            <a:ext cx="996448" cy="453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직선 화살표 연결선 2072">
            <a:extLst>
              <a:ext uri="{FF2B5EF4-FFF2-40B4-BE49-F238E27FC236}">
                <a16:creationId xmlns:a16="http://schemas.microsoft.com/office/drawing/2014/main" id="{CC7B0965-16CB-2A50-8F74-61DCE53CCF74}"/>
              </a:ext>
            </a:extLst>
          </p:cNvPr>
          <p:cNvCxnSpPr>
            <a:cxnSpLocks/>
            <a:stCxn id="2066" idx="2"/>
            <a:endCxn id="2068" idx="0"/>
          </p:cNvCxnSpPr>
          <p:nvPr/>
        </p:nvCxnSpPr>
        <p:spPr>
          <a:xfrm>
            <a:off x="18083182" y="1399103"/>
            <a:ext cx="9932" cy="453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4" name="TextBox 2073">
            <a:extLst>
              <a:ext uri="{FF2B5EF4-FFF2-40B4-BE49-F238E27FC236}">
                <a16:creationId xmlns:a16="http://schemas.microsoft.com/office/drawing/2014/main" id="{9F60F080-2582-154B-ADCE-7672ECE9F244}"/>
              </a:ext>
            </a:extLst>
          </p:cNvPr>
          <p:cNvSpPr txBox="1"/>
          <p:nvPr/>
        </p:nvSpPr>
        <p:spPr>
          <a:xfrm>
            <a:off x="16531328" y="1991090"/>
            <a:ext cx="1077943" cy="3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1" dirty="0">
                <a:latin typeface="Consolas" panose="020B0609020204030204" pitchFamily="49" charset="0"/>
                <a:cs typeface="Consolas" panose="020B0609020204030204" pitchFamily="49" charset="0"/>
              </a:rPr>
              <a:t>0.2</a:t>
            </a:r>
            <a:endParaRPr kumimoji="1" lang="ko-Kore-KR" altLang="en-US" sz="150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75" name="사각형: 둥근 모서리 81">
            <a:extLst>
              <a:ext uri="{FF2B5EF4-FFF2-40B4-BE49-F238E27FC236}">
                <a16:creationId xmlns:a16="http://schemas.microsoft.com/office/drawing/2014/main" id="{07EF7543-7528-18B4-DBE3-4AD787D2644D}"/>
              </a:ext>
            </a:extLst>
          </p:cNvPr>
          <p:cNvSpPr/>
          <p:nvPr/>
        </p:nvSpPr>
        <p:spPr>
          <a:xfrm>
            <a:off x="5315887" y="2574760"/>
            <a:ext cx="14420624" cy="2384223"/>
          </a:xfrm>
          <a:prstGeom prst="roundRect">
            <a:avLst>
              <a:gd name="adj" fmla="val 7382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76" name="사각형: 둥근 모서리 81">
            <a:extLst>
              <a:ext uri="{FF2B5EF4-FFF2-40B4-BE49-F238E27FC236}">
                <a16:creationId xmlns:a16="http://schemas.microsoft.com/office/drawing/2014/main" id="{A9118F4E-CAD3-BCF3-12CD-926D6005585F}"/>
              </a:ext>
            </a:extLst>
          </p:cNvPr>
          <p:cNvSpPr/>
          <p:nvPr/>
        </p:nvSpPr>
        <p:spPr>
          <a:xfrm>
            <a:off x="28584" y="7811833"/>
            <a:ext cx="6968143" cy="2719761"/>
          </a:xfrm>
          <a:prstGeom prst="roundRect">
            <a:avLst>
              <a:gd name="adj" fmla="val 557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77" name="TextBox 2076">
            <a:extLst>
              <a:ext uri="{FF2B5EF4-FFF2-40B4-BE49-F238E27FC236}">
                <a16:creationId xmlns:a16="http://schemas.microsoft.com/office/drawing/2014/main" id="{83CB78EB-D909-5A35-86E4-E26CD4D9034B}"/>
              </a:ext>
            </a:extLst>
          </p:cNvPr>
          <p:cNvSpPr txBox="1"/>
          <p:nvPr/>
        </p:nvSpPr>
        <p:spPr>
          <a:xfrm rot="20955841">
            <a:off x="13464545" y="576029"/>
            <a:ext cx="634722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78" name="타원 2077">
            <a:extLst>
              <a:ext uri="{FF2B5EF4-FFF2-40B4-BE49-F238E27FC236}">
                <a16:creationId xmlns:a16="http://schemas.microsoft.com/office/drawing/2014/main" id="{CBA26A37-E591-D673-95CC-229E87D36502}"/>
              </a:ext>
            </a:extLst>
          </p:cNvPr>
          <p:cNvSpPr/>
          <p:nvPr/>
        </p:nvSpPr>
        <p:spPr>
          <a:xfrm>
            <a:off x="15630185" y="87065"/>
            <a:ext cx="378132" cy="37648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79" name="타원 2078">
            <a:extLst>
              <a:ext uri="{FF2B5EF4-FFF2-40B4-BE49-F238E27FC236}">
                <a16:creationId xmlns:a16="http://schemas.microsoft.com/office/drawing/2014/main" id="{01115480-6139-C68A-51EA-346D5C6AECF8}"/>
              </a:ext>
            </a:extLst>
          </p:cNvPr>
          <p:cNvSpPr/>
          <p:nvPr/>
        </p:nvSpPr>
        <p:spPr>
          <a:xfrm>
            <a:off x="14056881" y="981290"/>
            <a:ext cx="530146" cy="47378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80" name="삼각형 8">
            <a:extLst>
              <a:ext uri="{FF2B5EF4-FFF2-40B4-BE49-F238E27FC236}">
                <a16:creationId xmlns:a16="http://schemas.microsoft.com/office/drawing/2014/main" id="{644D2185-3F54-C5FF-A6A2-F55E6547FFC2}"/>
              </a:ext>
            </a:extLst>
          </p:cNvPr>
          <p:cNvSpPr/>
          <p:nvPr/>
        </p:nvSpPr>
        <p:spPr>
          <a:xfrm>
            <a:off x="12883628" y="926514"/>
            <a:ext cx="892190" cy="499091"/>
          </a:xfrm>
          <a:prstGeom prst="triangl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1" name="TextBox 2080">
            <a:extLst>
              <a:ext uri="{FF2B5EF4-FFF2-40B4-BE49-F238E27FC236}">
                <a16:creationId xmlns:a16="http://schemas.microsoft.com/office/drawing/2014/main" id="{E223965A-2BD1-C29A-8653-C6ABC8048EA5}"/>
              </a:ext>
            </a:extLst>
          </p:cNvPr>
          <p:cNvSpPr txBox="1"/>
          <p:nvPr/>
        </p:nvSpPr>
        <p:spPr>
          <a:xfrm>
            <a:off x="12790728" y="1111198"/>
            <a:ext cx="1077943" cy="3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1" dirty="0">
                <a:latin typeface="Consolas" panose="020B0609020204030204" pitchFamily="49" charset="0"/>
                <a:cs typeface="Consolas" panose="020B0609020204030204" pitchFamily="49" charset="0"/>
              </a:rPr>
              <a:t>Q31$5</a:t>
            </a:r>
            <a:endParaRPr kumimoji="1" lang="ko-Kore-KR" altLang="en-US" sz="150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82" name="삼각형 8">
            <a:extLst>
              <a:ext uri="{FF2B5EF4-FFF2-40B4-BE49-F238E27FC236}">
                <a16:creationId xmlns:a16="http://schemas.microsoft.com/office/drawing/2014/main" id="{5462FEA5-DD3E-3840-F897-2EE7489248A7}"/>
              </a:ext>
            </a:extLst>
          </p:cNvPr>
          <p:cNvSpPr/>
          <p:nvPr/>
        </p:nvSpPr>
        <p:spPr>
          <a:xfrm>
            <a:off x="15114946" y="900759"/>
            <a:ext cx="892191" cy="499091"/>
          </a:xfrm>
          <a:prstGeom prst="triangl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3" name="삼각형 8">
            <a:extLst>
              <a:ext uri="{FF2B5EF4-FFF2-40B4-BE49-F238E27FC236}">
                <a16:creationId xmlns:a16="http://schemas.microsoft.com/office/drawing/2014/main" id="{01B17B9C-5FCC-7D90-480B-D3F6D1985BFD}"/>
              </a:ext>
            </a:extLst>
          </p:cNvPr>
          <p:cNvSpPr/>
          <p:nvPr/>
        </p:nvSpPr>
        <p:spPr>
          <a:xfrm>
            <a:off x="12857284" y="1860308"/>
            <a:ext cx="892191" cy="446905"/>
          </a:xfrm>
          <a:prstGeom prst="triangl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84" name="삼각형 8">
            <a:extLst>
              <a:ext uri="{FF2B5EF4-FFF2-40B4-BE49-F238E27FC236}">
                <a16:creationId xmlns:a16="http://schemas.microsoft.com/office/drawing/2014/main" id="{E372D327-BF81-97A8-E5FF-788552C37DF3}"/>
              </a:ext>
            </a:extLst>
          </p:cNvPr>
          <p:cNvSpPr/>
          <p:nvPr/>
        </p:nvSpPr>
        <p:spPr>
          <a:xfrm>
            <a:off x="13811638" y="1860308"/>
            <a:ext cx="892191" cy="446905"/>
          </a:xfrm>
          <a:prstGeom prst="triangl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5" name="삼각형 8">
            <a:extLst>
              <a:ext uri="{FF2B5EF4-FFF2-40B4-BE49-F238E27FC236}">
                <a16:creationId xmlns:a16="http://schemas.microsoft.com/office/drawing/2014/main" id="{BA9D5274-D7B3-69D7-2ACA-18A0CC16E9F5}"/>
              </a:ext>
            </a:extLst>
          </p:cNvPr>
          <p:cNvSpPr/>
          <p:nvPr/>
        </p:nvSpPr>
        <p:spPr>
          <a:xfrm>
            <a:off x="14756411" y="1860308"/>
            <a:ext cx="892191" cy="446905"/>
          </a:xfrm>
          <a:prstGeom prst="triangl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86" name="직선 화살표 연결선 2085">
            <a:extLst>
              <a:ext uri="{FF2B5EF4-FFF2-40B4-BE49-F238E27FC236}">
                <a16:creationId xmlns:a16="http://schemas.microsoft.com/office/drawing/2014/main" id="{2CE14BEB-FA33-D0E8-186D-5D208D3889E0}"/>
              </a:ext>
            </a:extLst>
          </p:cNvPr>
          <p:cNvCxnSpPr>
            <a:cxnSpLocks/>
            <a:stCxn id="2078" idx="4"/>
            <a:endCxn id="2079" idx="0"/>
          </p:cNvCxnSpPr>
          <p:nvPr/>
        </p:nvCxnSpPr>
        <p:spPr>
          <a:xfrm flipH="1">
            <a:off x="14321958" y="463552"/>
            <a:ext cx="1497297" cy="5177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7" name="직선 화살표 연결선 2086">
            <a:extLst>
              <a:ext uri="{FF2B5EF4-FFF2-40B4-BE49-F238E27FC236}">
                <a16:creationId xmlns:a16="http://schemas.microsoft.com/office/drawing/2014/main" id="{EDD58202-B914-D8EB-F69F-5905266E6121}"/>
              </a:ext>
            </a:extLst>
          </p:cNvPr>
          <p:cNvCxnSpPr>
            <a:cxnSpLocks/>
            <a:stCxn id="2078" idx="4"/>
            <a:endCxn id="2080" idx="0"/>
          </p:cNvCxnSpPr>
          <p:nvPr/>
        </p:nvCxnSpPr>
        <p:spPr>
          <a:xfrm flipH="1">
            <a:off x="13329723" y="463554"/>
            <a:ext cx="2489528" cy="462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8" name="직선 화살표 연결선 2087">
            <a:extLst>
              <a:ext uri="{FF2B5EF4-FFF2-40B4-BE49-F238E27FC236}">
                <a16:creationId xmlns:a16="http://schemas.microsoft.com/office/drawing/2014/main" id="{F28E58BE-1F7C-1E5E-724F-69687E836D05}"/>
              </a:ext>
            </a:extLst>
          </p:cNvPr>
          <p:cNvCxnSpPr>
            <a:cxnSpLocks/>
            <a:stCxn id="2078" idx="4"/>
            <a:endCxn id="2082" idx="0"/>
          </p:cNvCxnSpPr>
          <p:nvPr/>
        </p:nvCxnSpPr>
        <p:spPr>
          <a:xfrm flipH="1">
            <a:off x="15561042" y="463555"/>
            <a:ext cx="258213" cy="4372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9" name="직선 화살표 연결선 2088">
            <a:extLst>
              <a:ext uri="{FF2B5EF4-FFF2-40B4-BE49-F238E27FC236}">
                <a16:creationId xmlns:a16="http://schemas.microsoft.com/office/drawing/2014/main" id="{02764FF9-C442-9209-56BB-259C348C0AB0}"/>
              </a:ext>
            </a:extLst>
          </p:cNvPr>
          <p:cNvCxnSpPr>
            <a:cxnSpLocks/>
            <a:stCxn id="2079" idx="4"/>
            <a:endCxn id="2083" idx="0"/>
          </p:cNvCxnSpPr>
          <p:nvPr/>
        </p:nvCxnSpPr>
        <p:spPr>
          <a:xfrm flipH="1">
            <a:off x="13303374" y="1455075"/>
            <a:ext cx="1018580" cy="405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0" name="직선 화살표 연결선 2089">
            <a:extLst>
              <a:ext uri="{FF2B5EF4-FFF2-40B4-BE49-F238E27FC236}">
                <a16:creationId xmlns:a16="http://schemas.microsoft.com/office/drawing/2014/main" id="{A976D205-5562-FFB3-75A2-2F9BB3F599B2}"/>
              </a:ext>
            </a:extLst>
          </p:cNvPr>
          <p:cNvCxnSpPr>
            <a:cxnSpLocks/>
            <a:stCxn id="2079" idx="4"/>
            <a:endCxn id="2084" idx="0"/>
          </p:cNvCxnSpPr>
          <p:nvPr/>
        </p:nvCxnSpPr>
        <p:spPr>
          <a:xfrm flipH="1">
            <a:off x="14257728" y="1455075"/>
            <a:ext cx="64226" cy="405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1" name="직선 화살표 연결선 2090">
            <a:extLst>
              <a:ext uri="{FF2B5EF4-FFF2-40B4-BE49-F238E27FC236}">
                <a16:creationId xmlns:a16="http://schemas.microsoft.com/office/drawing/2014/main" id="{0FF6454F-F113-A6E3-7E32-101F7E283DDE}"/>
              </a:ext>
            </a:extLst>
          </p:cNvPr>
          <p:cNvCxnSpPr>
            <a:cxnSpLocks/>
            <a:stCxn id="2079" idx="4"/>
            <a:endCxn id="2085" idx="0"/>
          </p:cNvCxnSpPr>
          <p:nvPr/>
        </p:nvCxnSpPr>
        <p:spPr>
          <a:xfrm>
            <a:off x="14321960" y="1455075"/>
            <a:ext cx="880547" cy="405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2" name="TextBox 2091">
            <a:extLst>
              <a:ext uri="{FF2B5EF4-FFF2-40B4-BE49-F238E27FC236}">
                <a16:creationId xmlns:a16="http://schemas.microsoft.com/office/drawing/2014/main" id="{F245CABC-C8CE-AF34-1ED9-D41A8055D1B9}"/>
              </a:ext>
            </a:extLst>
          </p:cNvPr>
          <p:cNvSpPr txBox="1"/>
          <p:nvPr/>
        </p:nvSpPr>
        <p:spPr>
          <a:xfrm rot="20460238">
            <a:off x="14368522" y="721480"/>
            <a:ext cx="1077943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mainsnak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93" name="TextBox 2092">
            <a:extLst>
              <a:ext uri="{FF2B5EF4-FFF2-40B4-BE49-F238E27FC236}">
                <a16:creationId xmlns:a16="http://schemas.microsoft.com/office/drawing/2014/main" id="{17CB76FF-3083-A282-D033-AFFAC653F34C}"/>
              </a:ext>
            </a:extLst>
          </p:cNvPr>
          <p:cNvSpPr txBox="1"/>
          <p:nvPr/>
        </p:nvSpPr>
        <p:spPr>
          <a:xfrm rot="1772233">
            <a:off x="15987146" y="692142"/>
            <a:ext cx="751098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rank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94" name="TextBox 2093">
            <a:extLst>
              <a:ext uri="{FF2B5EF4-FFF2-40B4-BE49-F238E27FC236}">
                <a16:creationId xmlns:a16="http://schemas.microsoft.com/office/drawing/2014/main" id="{CDF4F48C-4E0B-7485-11BC-A58D5BA1AFB0}"/>
              </a:ext>
            </a:extLst>
          </p:cNvPr>
          <p:cNvSpPr txBox="1"/>
          <p:nvPr/>
        </p:nvSpPr>
        <p:spPr>
          <a:xfrm rot="20482455">
            <a:off x="13156048" y="1502524"/>
            <a:ext cx="876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snaktype</a:t>
            </a:r>
            <a:endParaRPr kumimoji="1" lang="ko-Kore-KR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95" name="TextBox 2094">
            <a:extLst>
              <a:ext uri="{FF2B5EF4-FFF2-40B4-BE49-F238E27FC236}">
                <a16:creationId xmlns:a16="http://schemas.microsoft.com/office/drawing/2014/main" id="{2E7123C2-0447-1EF2-81E5-9C0D053FFAA3}"/>
              </a:ext>
            </a:extLst>
          </p:cNvPr>
          <p:cNvSpPr txBox="1"/>
          <p:nvPr/>
        </p:nvSpPr>
        <p:spPr>
          <a:xfrm rot="16925404">
            <a:off x="13980279" y="1497601"/>
            <a:ext cx="587301" cy="42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prop</a:t>
            </a:r>
          </a:p>
          <a:p>
            <a:pPr algn="ctr"/>
            <a:r>
              <a:rPr kumimoji="1" lang="en-US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erty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96" name="TextBox 2095">
            <a:extLst>
              <a:ext uri="{FF2B5EF4-FFF2-40B4-BE49-F238E27FC236}">
                <a16:creationId xmlns:a16="http://schemas.microsoft.com/office/drawing/2014/main" id="{E7737DDC-206A-E9FB-AEC0-F3D8AEE54AC7}"/>
              </a:ext>
            </a:extLst>
          </p:cNvPr>
          <p:cNvSpPr txBox="1"/>
          <p:nvPr/>
        </p:nvSpPr>
        <p:spPr>
          <a:xfrm rot="726894">
            <a:off x="14990377" y="1495524"/>
            <a:ext cx="1077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datavalue</a:t>
            </a:r>
            <a:endParaRPr kumimoji="1" lang="ko-Kore-KR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97" name="삼각형 8">
            <a:extLst>
              <a:ext uri="{FF2B5EF4-FFF2-40B4-BE49-F238E27FC236}">
                <a16:creationId xmlns:a16="http://schemas.microsoft.com/office/drawing/2014/main" id="{B493F082-6F82-E2E6-4AB4-3D8276B05E63}"/>
              </a:ext>
            </a:extLst>
          </p:cNvPr>
          <p:cNvSpPr/>
          <p:nvPr/>
        </p:nvSpPr>
        <p:spPr>
          <a:xfrm>
            <a:off x="18653405" y="1852698"/>
            <a:ext cx="892191" cy="446905"/>
          </a:xfrm>
          <a:prstGeom prst="triangl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98" name="TextBox 2097">
            <a:extLst>
              <a:ext uri="{FF2B5EF4-FFF2-40B4-BE49-F238E27FC236}">
                <a16:creationId xmlns:a16="http://schemas.microsoft.com/office/drawing/2014/main" id="{24F703B4-A537-351A-C479-70D8D97C4612}"/>
              </a:ext>
            </a:extLst>
          </p:cNvPr>
          <p:cNvSpPr txBox="1"/>
          <p:nvPr/>
        </p:nvSpPr>
        <p:spPr>
          <a:xfrm>
            <a:off x="18570789" y="1989249"/>
            <a:ext cx="1077943" cy="3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1" dirty="0">
                <a:latin typeface="Consolas" panose="020B0609020204030204" pitchFamily="49" charset="0"/>
                <a:cs typeface="Consolas" panose="020B0609020204030204" pitchFamily="49" charset="0"/>
              </a:rPr>
              <a:t>1.3</a:t>
            </a:r>
            <a:endParaRPr kumimoji="1" lang="ko-Kore-KR" altLang="en-US" sz="150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99" name="직선 화살표 연결선 2098">
            <a:extLst>
              <a:ext uri="{FF2B5EF4-FFF2-40B4-BE49-F238E27FC236}">
                <a16:creationId xmlns:a16="http://schemas.microsoft.com/office/drawing/2014/main" id="{79E81C1D-DD6D-D5B1-030E-5EFCA0E1F2C0}"/>
              </a:ext>
            </a:extLst>
          </p:cNvPr>
          <p:cNvCxnSpPr>
            <a:cxnSpLocks/>
            <a:stCxn id="2066" idx="2"/>
            <a:endCxn id="2097" idx="0"/>
          </p:cNvCxnSpPr>
          <p:nvPr/>
        </p:nvCxnSpPr>
        <p:spPr>
          <a:xfrm>
            <a:off x="18083187" y="1399103"/>
            <a:ext cx="1016313" cy="453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0" name="TextBox 2099">
            <a:extLst>
              <a:ext uri="{FF2B5EF4-FFF2-40B4-BE49-F238E27FC236}">
                <a16:creationId xmlns:a16="http://schemas.microsoft.com/office/drawing/2014/main" id="{F691B0CA-95EB-A329-76FF-A7C2BF71D69E}"/>
              </a:ext>
            </a:extLst>
          </p:cNvPr>
          <p:cNvSpPr txBox="1"/>
          <p:nvPr/>
        </p:nvSpPr>
        <p:spPr>
          <a:xfrm rot="17900750">
            <a:off x="15232103" y="582386"/>
            <a:ext cx="569821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1" name="TextBox 2100">
            <a:extLst>
              <a:ext uri="{FF2B5EF4-FFF2-40B4-BE49-F238E27FC236}">
                <a16:creationId xmlns:a16="http://schemas.microsoft.com/office/drawing/2014/main" id="{1EC6C107-13FF-9092-A41C-F1EFB4016488}"/>
              </a:ext>
            </a:extLst>
          </p:cNvPr>
          <p:cNvSpPr txBox="1"/>
          <p:nvPr/>
        </p:nvSpPr>
        <p:spPr>
          <a:xfrm rot="815993">
            <a:off x="16796484" y="571308"/>
            <a:ext cx="1109513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references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2" name="삼각형 8">
            <a:extLst>
              <a:ext uri="{FF2B5EF4-FFF2-40B4-BE49-F238E27FC236}">
                <a16:creationId xmlns:a16="http://schemas.microsoft.com/office/drawing/2014/main" id="{404FCBB8-C41E-A822-F43D-A26493E99DE1}"/>
              </a:ext>
            </a:extLst>
          </p:cNvPr>
          <p:cNvSpPr/>
          <p:nvPr/>
        </p:nvSpPr>
        <p:spPr>
          <a:xfrm>
            <a:off x="15661109" y="1860308"/>
            <a:ext cx="892191" cy="446905"/>
          </a:xfrm>
          <a:prstGeom prst="triangl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03" name="직선 화살표 연결선 2102">
            <a:extLst>
              <a:ext uri="{FF2B5EF4-FFF2-40B4-BE49-F238E27FC236}">
                <a16:creationId xmlns:a16="http://schemas.microsoft.com/office/drawing/2014/main" id="{E693EEAD-9167-81F1-BF65-51AA0F4676F2}"/>
              </a:ext>
            </a:extLst>
          </p:cNvPr>
          <p:cNvCxnSpPr>
            <a:cxnSpLocks/>
            <a:stCxn id="2079" idx="4"/>
            <a:endCxn id="2102" idx="0"/>
          </p:cNvCxnSpPr>
          <p:nvPr/>
        </p:nvCxnSpPr>
        <p:spPr>
          <a:xfrm>
            <a:off x="14321960" y="1455075"/>
            <a:ext cx="1785245" cy="405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4" name="TextBox 2103">
            <a:extLst>
              <a:ext uri="{FF2B5EF4-FFF2-40B4-BE49-F238E27FC236}">
                <a16:creationId xmlns:a16="http://schemas.microsoft.com/office/drawing/2014/main" id="{72554D02-B897-6A70-D1B5-984687CD5149}"/>
              </a:ext>
            </a:extLst>
          </p:cNvPr>
          <p:cNvSpPr txBox="1"/>
          <p:nvPr/>
        </p:nvSpPr>
        <p:spPr>
          <a:xfrm rot="1311529">
            <a:off x="14374385" y="1655205"/>
            <a:ext cx="839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endParaRPr kumimoji="1" lang="ko-Kore-KR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5" name="TextBox 2104">
            <a:extLst>
              <a:ext uri="{FF2B5EF4-FFF2-40B4-BE49-F238E27FC236}">
                <a16:creationId xmlns:a16="http://schemas.microsoft.com/office/drawing/2014/main" id="{97A6AED3-EBF4-59A1-520C-73B84CA4FE3A}"/>
              </a:ext>
            </a:extLst>
          </p:cNvPr>
          <p:cNvSpPr txBox="1"/>
          <p:nvPr/>
        </p:nvSpPr>
        <p:spPr>
          <a:xfrm rot="19898562">
            <a:off x="6489620" y="3132275"/>
            <a:ext cx="454077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06" name="타원 2105">
            <a:extLst>
              <a:ext uri="{FF2B5EF4-FFF2-40B4-BE49-F238E27FC236}">
                <a16:creationId xmlns:a16="http://schemas.microsoft.com/office/drawing/2014/main" id="{2069782A-8BD9-451C-2A86-E1E951028560}"/>
              </a:ext>
            </a:extLst>
          </p:cNvPr>
          <p:cNvSpPr/>
          <p:nvPr/>
        </p:nvSpPr>
        <p:spPr>
          <a:xfrm>
            <a:off x="7260050" y="2637611"/>
            <a:ext cx="446056" cy="40012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07" name="타원 2106">
            <a:extLst>
              <a:ext uri="{FF2B5EF4-FFF2-40B4-BE49-F238E27FC236}">
                <a16:creationId xmlns:a16="http://schemas.microsoft.com/office/drawing/2014/main" id="{FDB9A01E-769E-34E3-8580-FBA93505A4C9}"/>
              </a:ext>
            </a:extLst>
          </p:cNvPr>
          <p:cNvSpPr/>
          <p:nvPr/>
        </p:nvSpPr>
        <p:spPr>
          <a:xfrm>
            <a:off x="7229351" y="3632408"/>
            <a:ext cx="454618" cy="473930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08" name="삼각형 8">
            <a:extLst>
              <a:ext uri="{FF2B5EF4-FFF2-40B4-BE49-F238E27FC236}">
                <a16:creationId xmlns:a16="http://schemas.microsoft.com/office/drawing/2014/main" id="{95A167A3-2C03-3507-9CD9-F48D845B41B1}"/>
              </a:ext>
            </a:extLst>
          </p:cNvPr>
          <p:cNvSpPr/>
          <p:nvPr/>
        </p:nvSpPr>
        <p:spPr>
          <a:xfrm>
            <a:off x="6018335" y="3577709"/>
            <a:ext cx="892190" cy="499091"/>
          </a:xfrm>
          <a:prstGeom prst="triangl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09" name="TextBox 2108">
            <a:extLst>
              <a:ext uri="{FF2B5EF4-FFF2-40B4-BE49-F238E27FC236}">
                <a16:creationId xmlns:a16="http://schemas.microsoft.com/office/drawing/2014/main" id="{22322708-7DBC-6FBD-4A2A-2BEF67251B4F}"/>
              </a:ext>
            </a:extLst>
          </p:cNvPr>
          <p:cNvSpPr txBox="1"/>
          <p:nvPr/>
        </p:nvSpPr>
        <p:spPr>
          <a:xfrm>
            <a:off x="5925435" y="3762393"/>
            <a:ext cx="1077943" cy="3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1" dirty="0">
                <a:latin typeface="Consolas" panose="020B0609020204030204" pitchFamily="49" charset="0"/>
                <a:cs typeface="Consolas" panose="020B0609020204030204" pitchFamily="49" charset="0"/>
              </a:rPr>
              <a:t>Q31$E</a:t>
            </a:r>
            <a:endParaRPr kumimoji="1" lang="ko-Kore-KR" altLang="en-US" sz="150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10" name="삼각형 8">
            <a:extLst>
              <a:ext uri="{FF2B5EF4-FFF2-40B4-BE49-F238E27FC236}">
                <a16:creationId xmlns:a16="http://schemas.microsoft.com/office/drawing/2014/main" id="{9582512F-BCF6-B818-D00A-BAB6D78FF082}"/>
              </a:ext>
            </a:extLst>
          </p:cNvPr>
          <p:cNvSpPr/>
          <p:nvPr/>
        </p:nvSpPr>
        <p:spPr>
          <a:xfrm>
            <a:off x="7939694" y="3551955"/>
            <a:ext cx="892191" cy="499091"/>
          </a:xfrm>
          <a:prstGeom prst="triangl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11" name="직선 화살표 연결선 2110">
            <a:extLst>
              <a:ext uri="{FF2B5EF4-FFF2-40B4-BE49-F238E27FC236}">
                <a16:creationId xmlns:a16="http://schemas.microsoft.com/office/drawing/2014/main" id="{1E2ED388-2BF4-2489-8C8C-EEF1A7517560}"/>
              </a:ext>
            </a:extLst>
          </p:cNvPr>
          <p:cNvCxnSpPr>
            <a:cxnSpLocks/>
            <a:stCxn id="2106" idx="4"/>
            <a:endCxn id="2107" idx="0"/>
          </p:cNvCxnSpPr>
          <p:nvPr/>
        </p:nvCxnSpPr>
        <p:spPr>
          <a:xfrm flipH="1">
            <a:off x="7456661" y="3037739"/>
            <a:ext cx="26418" cy="594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2" name="직선 화살표 연결선 2111">
            <a:extLst>
              <a:ext uri="{FF2B5EF4-FFF2-40B4-BE49-F238E27FC236}">
                <a16:creationId xmlns:a16="http://schemas.microsoft.com/office/drawing/2014/main" id="{9487C6F1-4287-9DEC-CCE5-CD6FD0AEA3BB}"/>
              </a:ext>
            </a:extLst>
          </p:cNvPr>
          <p:cNvCxnSpPr>
            <a:cxnSpLocks/>
            <a:stCxn id="2106" idx="4"/>
            <a:endCxn id="2108" idx="0"/>
          </p:cNvCxnSpPr>
          <p:nvPr/>
        </p:nvCxnSpPr>
        <p:spPr>
          <a:xfrm flipH="1">
            <a:off x="6464430" y="3037733"/>
            <a:ext cx="1018648" cy="5399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3" name="직선 화살표 연결선 2112">
            <a:extLst>
              <a:ext uri="{FF2B5EF4-FFF2-40B4-BE49-F238E27FC236}">
                <a16:creationId xmlns:a16="http://schemas.microsoft.com/office/drawing/2014/main" id="{212ED8A5-F365-9F2F-A8E8-6100D1FCF767}"/>
              </a:ext>
            </a:extLst>
          </p:cNvPr>
          <p:cNvCxnSpPr>
            <a:cxnSpLocks/>
            <a:stCxn id="2106" idx="4"/>
            <a:endCxn id="2110" idx="0"/>
          </p:cNvCxnSpPr>
          <p:nvPr/>
        </p:nvCxnSpPr>
        <p:spPr>
          <a:xfrm>
            <a:off x="7483078" y="3037739"/>
            <a:ext cx="902706" cy="5142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4" name="직선 화살표 연결선 2113">
            <a:extLst>
              <a:ext uri="{FF2B5EF4-FFF2-40B4-BE49-F238E27FC236}">
                <a16:creationId xmlns:a16="http://schemas.microsoft.com/office/drawing/2014/main" id="{F3DF8EF5-3DFE-C3F8-5F3C-E1A9D1D98584}"/>
              </a:ext>
            </a:extLst>
          </p:cNvPr>
          <p:cNvCxnSpPr>
            <a:cxnSpLocks/>
            <a:stCxn id="2107" idx="4"/>
            <a:endCxn id="2157" idx="0"/>
          </p:cNvCxnSpPr>
          <p:nvPr/>
        </p:nvCxnSpPr>
        <p:spPr>
          <a:xfrm flipH="1">
            <a:off x="6963803" y="4106344"/>
            <a:ext cx="492863" cy="5275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5" name="직선 화살표 연결선 2114">
            <a:extLst>
              <a:ext uri="{FF2B5EF4-FFF2-40B4-BE49-F238E27FC236}">
                <a16:creationId xmlns:a16="http://schemas.microsoft.com/office/drawing/2014/main" id="{9B36E2E0-2173-106F-DA1C-CD3A24EDC508}"/>
              </a:ext>
            </a:extLst>
          </p:cNvPr>
          <p:cNvCxnSpPr>
            <a:cxnSpLocks/>
            <a:stCxn id="2107" idx="4"/>
            <a:endCxn id="2156" idx="0"/>
          </p:cNvCxnSpPr>
          <p:nvPr/>
        </p:nvCxnSpPr>
        <p:spPr>
          <a:xfrm>
            <a:off x="7456661" y="4106344"/>
            <a:ext cx="483026" cy="5358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6" name="TextBox 2115">
            <a:extLst>
              <a:ext uri="{FF2B5EF4-FFF2-40B4-BE49-F238E27FC236}">
                <a16:creationId xmlns:a16="http://schemas.microsoft.com/office/drawing/2014/main" id="{B9B3687F-7106-CE6E-C587-889CD4F214CB}"/>
              </a:ext>
            </a:extLst>
          </p:cNvPr>
          <p:cNvSpPr txBox="1"/>
          <p:nvPr/>
        </p:nvSpPr>
        <p:spPr>
          <a:xfrm rot="16200000">
            <a:off x="7128768" y="3077258"/>
            <a:ext cx="653087" cy="47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snak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17" name="TextBox 2116">
            <a:extLst>
              <a:ext uri="{FF2B5EF4-FFF2-40B4-BE49-F238E27FC236}">
                <a16:creationId xmlns:a16="http://schemas.microsoft.com/office/drawing/2014/main" id="{C1EA0043-276B-84E6-C2D3-63B85CA08FE3}"/>
              </a:ext>
            </a:extLst>
          </p:cNvPr>
          <p:cNvSpPr txBox="1"/>
          <p:nvPr/>
        </p:nvSpPr>
        <p:spPr>
          <a:xfrm rot="1749740">
            <a:off x="7734944" y="3081613"/>
            <a:ext cx="627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18" name="TextBox 2117">
            <a:extLst>
              <a:ext uri="{FF2B5EF4-FFF2-40B4-BE49-F238E27FC236}">
                <a16:creationId xmlns:a16="http://schemas.microsoft.com/office/drawing/2014/main" id="{2A354DA4-0712-CFB6-0AAE-F54779C1B45B}"/>
              </a:ext>
            </a:extLst>
          </p:cNvPr>
          <p:cNvSpPr txBox="1"/>
          <p:nvPr/>
        </p:nvSpPr>
        <p:spPr>
          <a:xfrm rot="18973703">
            <a:off x="6518860" y="4203290"/>
            <a:ext cx="1077943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snaktype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19" name="TextBox 2118">
            <a:extLst>
              <a:ext uri="{FF2B5EF4-FFF2-40B4-BE49-F238E27FC236}">
                <a16:creationId xmlns:a16="http://schemas.microsoft.com/office/drawing/2014/main" id="{28B109E5-CD6F-9027-001E-AF5E51F458F5}"/>
              </a:ext>
            </a:extLst>
          </p:cNvPr>
          <p:cNvSpPr txBox="1"/>
          <p:nvPr/>
        </p:nvSpPr>
        <p:spPr>
          <a:xfrm rot="2789649">
            <a:off x="7302996" y="4204538"/>
            <a:ext cx="1077943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20" name="삼각형 8">
            <a:extLst>
              <a:ext uri="{FF2B5EF4-FFF2-40B4-BE49-F238E27FC236}">
                <a16:creationId xmlns:a16="http://schemas.microsoft.com/office/drawing/2014/main" id="{DFA8411E-E244-8347-5F97-A9CF4CFA88B4}"/>
              </a:ext>
            </a:extLst>
          </p:cNvPr>
          <p:cNvSpPr/>
          <p:nvPr/>
        </p:nvSpPr>
        <p:spPr>
          <a:xfrm>
            <a:off x="16196860" y="3528988"/>
            <a:ext cx="892190" cy="499091"/>
          </a:xfrm>
          <a:prstGeom prst="triangl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21" name="직사각형 2120">
            <a:extLst>
              <a:ext uri="{FF2B5EF4-FFF2-40B4-BE49-F238E27FC236}">
                <a16:creationId xmlns:a16="http://schemas.microsoft.com/office/drawing/2014/main" id="{998920B9-B817-995C-928A-B72F5D93032D}"/>
              </a:ext>
            </a:extLst>
          </p:cNvPr>
          <p:cNvSpPr/>
          <p:nvPr/>
        </p:nvSpPr>
        <p:spPr>
          <a:xfrm>
            <a:off x="17726470" y="3604029"/>
            <a:ext cx="434700" cy="37865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122" name="직선 화살표 연결선 2121">
            <a:extLst>
              <a:ext uri="{FF2B5EF4-FFF2-40B4-BE49-F238E27FC236}">
                <a16:creationId xmlns:a16="http://schemas.microsoft.com/office/drawing/2014/main" id="{F8D26292-0310-42FE-0781-98309C48B79E}"/>
              </a:ext>
            </a:extLst>
          </p:cNvPr>
          <p:cNvCxnSpPr>
            <a:cxnSpLocks/>
            <a:stCxn id="2136" idx="4"/>
            <a:endCxn id="2120" idx="0"/>
          </p:cNvCxnSpPr>
          <p:nvPr/>
        </p:nvCxnSpPr>
        <p:spPr>
          <a:xfrm>
            <a:off x="15872445" y="3035658"/>
            <a:ext cx="770515" cy="493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3" name="직선 화살표 연결선 2122">
            <a:extLst>
              <a:ext uri="{FF2B5EF4-FFF2-40B4-BE49-F238E27FC236}">
                <a16:creationId xmlns:a16="http://schemas.microsoft.com/office/drawing/2014/main" id="{577A60C1-2EAB-FF15-08B5-295CF84EBB1E}"/>
              </a:ext>
            </a:extLst>
          </p:cNvPr>
          <p:cNvCxnSpPr>
            <a:cxnSpLocks/>
            <a:stCxn id="2136" idx="4"/>
            <a:endCxn id="2121" idx="0"/>
          </p:cNvCxnSpPr>
          <p:nvPr/>
        </p:nvCxnSpPr>
        <p:spPr>
          <a:xfrm>
            <a:off x="15872440" y="3035663"/>
            <a:ext cx="2071380" cy="568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4" name="직선 화살표 연결선 2123">
            <a:extLst>
              <a:ext uri="{FF2B5EF4-FFF2-40B4-BE49-F238E27FC236}">
                <a16:creationId xmlns:a16="http://schemas.microsoft.com/office/drawing/2014/main" id="{997840B1-BBDE-F15B-722F-6C07328433F7}"/>
              </a:ext>
            </a:extLst>
          </p:cNvPr>
          <p:cNvCxnSpPr>
            <a:cxnSpLocks/>
            <a:stCxn id="2121" idx="2"/>
            <a:endCxn id="2175" idx="0"/>
          </p:cNvCxnSpPr>
          <p:nvPr/>
        </p:nvCxnSpPr>
        <p:spPr>
          <a:xfrm flipH="1">
            <a:off x="17041885" y="3982689"/>
            <a:ext cx="901936" cy="6500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5" name="직선 화살표 연결선 2124">
            <a:extLst>
              <a:ext uri="{FF2B5EF4-FFF2-40B4-BE49-F238E27FC236}">
                <a16:creationId xmlns:a16="http://schemas.microsoft.com/office/drawing/2014/main" id="{BA8C72C5-AD4A-2C33-99DA-9A19BE300185}"/>
              </a:ext>
            </a:extLst>
          </p:cNvPr>
          <p:cNvCxnSpPr>
            <a:cxnSpLocks/>
            <a:stCxn id="2121" idx="2"/>
            <a:endCxn id="2174" idx="0"/>
          </p:cNvCxnSpPr>
          <p:nvPr/>
        </p:nvCxnSpPr>
        <p:spPr>
          <a:xfrm>
            <a:off x="17943820" y="3982683"/>
            <a:ext cx="4972" cy="6584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6" name="TextBox 2125">
            <a:extLst>
              <a:ext uri="{FF2B5EF4-FFF2-40B4-BE49-F238E27FC236}">
                <a16:creationId xmlns:a16="http://schemas.microsoft.com/office/drawing/2014/main" id="{43CE285B-3DFF-17F0-CFD6-77EB8D64F297}"/>
              </a:ext>
            </a:extLst>
          </p:cNvPr>
          <p:cNvSpPr txBox="1"/>
          <p:nvPr/>
        </p:nvSpPr>
        <p:spPr>
          <a:xfrm rot="19918666">
            <a:off x="9993045" y="3085365"/>
            <a:ext cx="566619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27" name="타원 2126">
            <a:extLst>
              <a:ext uri="{FF2B5EF4-FFF2-40B4-BE49-F238E27FC236}">
                <a16:creationId xmlns:a16="http://schemas.microsoft.com/office/drawing/2014/main" id="{025A391F-848B-95F0-CC4B-23DC1541C2EC}"/>
              </a:ext>
            </a:extLst>
          </p:cNvPr>
          <p:cNvSpPr/>
          <p:nvPr/>
        </p:nvSpPr>
        <p:spPr>
          <a:xfrm>
            <a:off x="10671677" y="2627813"/>
            <a:ext cx="446056" cy="40012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28" name="삼각형 8">
            <a:extLst>
              <a:ext uri="{FF2B5EF4-FFF2-40B4-BE49-F238E27FC236}">
                <a16:creationId xmlns:a16="http://schemas.microsoft.com/office/drawing/2014/main" id="{435FF87D-8880-7839-6F14-E8974A3B76F3}"/>
              </a:ext>
            </a:extLst>
          </p:cNvPr>
          <p:cNvSpPr/>
          <p:nvPr/>
        </p:nvSpPr>
        <p:spPr>
          <a:xfrm>
            <a:off x="9493846" y="3550817"/>
            <a:ext cx="892190" cy="499091"/>
          </a:xfrm>
          <a:prstGeom prst="triangl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29" name="삼각형 8">
            <a:extLst>
              <a:ext uri="{FF2B5EF4-FFF2-40B4-BE49-F238E27FC236}">
                <a16:creationId xmlns:a16="http://schemas.microsoft.com/office/drawing/2014/main" id="{9FD416E0-116F-68F1-C4D4-95ADDEE6401C}"/>
              </a:ext>
            </a:extLst>
          </p:cNvPr>
          <p:cNvSpPr/>
          <p:nvPr/>
        </p:nvSpPr>
        <p:spPr>
          <a:xfrm>
            <a:off x="11351321" y="3525063"/>
            <a:ext cx="892191" cy="499091"/>
          </a:xfrm>
          <a:prstGeom prst="triangl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30" name="직선 화살표 연결선 2129">
            <a:extLst>
              <a:ext uri="{FF2B5EF4-FFF2-40B4-BE49-F238E27FC236}">
                <a16:creationId xmlns:a16="http://schemas.microsoft.com/office/drawing/2014/main" id="{067C52AF-7583-BB73-E6DB-6F66695A2A3F}"/>
              </a:ext>
            </a:extLst>
          </p:cNvPr>
          <p:cNvCxnSpPr>
            <a:cxnSpLocks/>
            <a:stCxn id="2127" idx="4"/>
          </p:cNvCxnSpPr>
          <p:nvPr/>
        </p:nvCxnSpPr>
        <p:spPr>
          <a:xfrm flipH="1">
            <a:off x="10875437" y="3027935"/>
            <a:ext cx="19268" cy="696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1" name="직선 화살표 연결선 2130">
            <a:extLst>
              <a:ext uri="{FF2B5EF4-FFF2-40B4-BE49-F238E27FC236}">
                <a16:creationId xmlns:a16="http://schemas.microsoft.com/office/drawing/2014/main" id="{21FD8A22-C56A-78E2-85F5-B4F259DEBBF3}"/>
              </a:ext>
            </a:extLst>
          </p:cNvPr>
          <p:cNvCxnSpPr>
            <a:cxnSpLocks/>
            <a:stCxn id="2127" idx="4"/>
            <a:endCxn id="2128" idx="0"/>
          </p:cNvCxnSpPr>
          <p:nvPr/>
        </p:nvCxnSpPr>
        <p:spPr>
          <a:xfrm flipH="1">
            <a:off x="9939941" y="3027936"/>
            <a:ext cx="954764" cy="5228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2" name="직선 화살표 연결선 2131">
            <a:extLst>
              <a:ext uri="{FF2B5EF4-FFF2-40B4-BE49-F238E27FC236}">
                <a16:creationId xmlns:a16="http://schemas.microsoft.com/office/drawing/2014/main" id="{6A465221-51B3-1A2C-F201-FC2A69F4A44C}"/>
              </a:ext>
            </a:extLst>
          </p:cNvPr>
          <p:cNvCxnSpPr>
            <a:cxnSpLocks/>
            <a:stCxn id="2127" idx="4"/>
            <a:endCxn id="2129" idx="0"/>
          </p:cNvCxnSpPr>
          <p:nvPr/>
        </p:nvCxnSpPr>
        <p:spPr>
          <a:xfrm>
            <a:off x="10894705" y="3027941"/>
            <a:ext cx="902706" cy="4971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3" name="TextBox 2132">
            <a:extLst>
              <a:ext uri="{FF2B5EF4-FFF2-40B4-BE49-F238E27FC236}">
                <a16:creationId xmlns:a16="http://schemas.microsoft.com/office/drawing/2014/main" id="{25345A85-917C-5B80-BD2A-AA990B1B7357}"/>
              </a:ext>
            </a:extLst>
          </p:cNvPr>
          <p:cNvSpPr txBox="1"/>
          <p:nvPr/>
        </p:nvSpPr>
        <p:spPr>
          <a:xfrm rot="16200000">
            <a:off x="10528324" y="3060680"/>
            <a:ext cx="734221" cy="47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snak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34" name="TextBox 2133">
            <a:extLst>
              <a:ext uri="{FF2B5EF4-FFF2-40B4-BE49-F238E27FC236}">
                <a16:creationId xmlns:a16="http://schemas.microsoft.com/office/drawing/2014/main" id="{E866449A-A7ED-5461-A69D-4E58FB74F2D3}"/>
              </a:ext>
            </a:extLst>
          </p:cNvPr>
          <p:cNvSpPr txBox="1"/>
          <p:nvPr/>
        </p:nvSpPr>
        <p:spPr>
          <a:xfrm rot="1696119">
            <a:off x="11089638" y="3065927"/>
            <a:ext cx="735111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rank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35" name="TextBox 2134">
            <a:extLst>
              <a:ext uri="{FF2B5EF4-FFF2-40B4-BE49-F238E27FC236}">
                <a16:creationId xmlns:a16="http://schemas.microsoft.com/office/drawing/2014/main" id="{E78F27A7-6ABE-814A-889A-999533174322}"/>
              </a:ext>
            </a:extLst>
          </p:cNvPr>
          <p:cNvSpPr txBox="1"/>
          <p:nvPr/>
        </p:nvSpPr>
        <p:spPr>
          <a:xfrm rot="20826472">
            <a:off x="13561002" y="3180364"/>
            <a:ext cx="396548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36" name="타원 2135">
            <a:extLst>
              <a:ext uri="{FF2B5EF4-FFF2-40B4-BE49-F238E27FC236}">
                <a16:creationId xmlns:a16="http://schemas.microsoft.com/office/drawing/2014/main" id="{2FE46FC4-48C4-5249-2E9E-C90E27EE30E6}"/>
              </a:ext>
            </a:extLst>
          </p:cNvPr>
          <p:cNvSpPr/>
          <p:nvPr/>
        </p:nvSpPr>
        <p:spPr>
          <a:xfrm>
            <a:off x="15649412" y="2635536"/>
            <a:ext cx="446056" cy="400122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37" name="타원 2136">
            <a:extLst>
              <a:ext uri="{FF2B5EF4-FFF2-40B4-BE49-F238E27FC236}">
                <a16:creationId xmlns:a16="http://schemas.microsoft.com/office/drawing/2014/main" id="{BF06B30E-C6EC-04EB-B0F1-1F6DCFAC8F43}"/>
              </a:ext>
            </a:extLst>
          </p:cNvPr>
          <p:cNvSpPr/>
          <p:nvPr/>
        </p:nvSpPr>
        <p:spPr>
          <a:xfrm>
            <a:off x="14121643" y="3612968"/>
            <a:ext cx="454618" cy="473930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38" name="삼각형 8">
            <a:extLst>
              <a:ext uri="{FF2B5EF4-FFF2-40B4-BE49-F238E27FC236}">
                <a16:creationId xmlns:a16="http://schemas.microsoft.com/office/drawing/2014/main" id="{1D57034E-6EA2-FA8F-62D5-87FA5C6A7B96}"/>
              </a:ext>
            </a:extLst>
          </p:cNvPr>
          <p:cNvSpPr/>
          <p:nvPr/>
        </p:nvSpPr>
        <p:spPr>
          <a:xfrm>
            <a:off x="12910625" y="3558269"/>
            <a:ext cx="892190" cy="499091"/>
          </a:xfrm>
          <a:prstGeom prst="triangl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39" name="삼각형 8">
            <a:extLst>
              <a:ext uri="{FF2B5EF4-FFF2-40B4-BE49-F238E27FC236}">
                <a16:creationId xmlns:a16="http://schemas.microsoft.com/office/drawing/2014/main" id="{8E484EE0-5CA5-0E52-9D70-53D93F18E1FF}"/>
              </a:ext>
            </a:extLst>
          </p:cNvPr>
          <p:cNvSpPr/>
          <p:nvPr/>
        </p:nvSpPr>
        <p:spPr>
          <a:xfrm>
            <a:off x="15141945" y="3532515"/>
            <a:ext cx="892191" cy="499091"/>
          </a:xfrm>
          <a:prstGeom prst="triangl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40" name="직선 화살표 연결선 2139">
            <a:extLst>
              <a:ext uri="{FF2B5EF4-FFF2-40B4-BE49-F238E27FC236}">
                <a16:creationId xmlns:a16="http://schemas.microsoft.com/office/drawing/2014/main" id="{A8A8BDDF-63D7-9E8F-36FF-022579DC0E76}"/>
              </a:ext>
            </a:extLst>
          </p:cNvPr>
          <p:cNvCxnSpPr>
            <a:cxnSpLocks/>
            <a:stCxn id="2136" idx="4"/>
            <a:endCxn id="2137" idx="0"/>
          </p:cNvCxnSpPr>
          <p:nvPr/>
        </p:nvCxnSpPr>
        <p:spPr>
          <a:xfrm flipH="1">
            <a:off x="14348957" y="3035659"/>
            <a:ext cx="1523489" cy="5773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1" name="직선 화살표 연결선 2140">
            <a:extLst>
              <a:ext uri="{FF2B5EF4-FFF2-40B4-BE49-F238E27FC236}">
                <a16:creationId xmlns:a16="http://schemas.microsoft.com/office/drawing/2014/main" id="{B54574A3-76A5-8CFC-9123-B0E55ED2BDE3}"/>
              </a:ext>
            </a:extLst>
          </p:cNvPr>
          <p:cNvCxnSpPr>
            <a:cxnSpLocks/>
            <a:stCxn id="2136" idx="4"/>
            <a:endCxn id="2138" idx="0"/>
          </p:cNvCxnSpPr>
          <p:nvPr/>
        </p:nvCxnSpPr>
        <p:spPr>
          <a:xfrm flipH="1">
            <a:off x="13356720" y="3035663"/>
            <a:ext cx="2515720" cy="522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2" name="직선 화살표 연결선 2141">
            <a:extLst>
              <a:ext uri="{FF2B5EF4-FFF2-40B4-BE49-F238E27FC236}">
                <a16:creationId xmlns:a16="http://schemas.microsoft.com/office/drawing/2014/main" id="{2C900035-D6E0-5390-C142-83705E21A786}"/>
              </a:ext>
            </a:extLst>
          </p:cNvPr>
          <p:cNvCxnSpPr>
            <a:cxnSpLocks/>
            <a:stCxn id="2136" idx="4"/>
            <a:endCxn id="2139" idx="0"/>
          </p:cNvCxnSpPr>
          <p:nvPr/>
        </p:nvCxnSpPr>
        <p:spPr>
          <a:xfrm flipH="1">
            <a:off x="15588041" y="3035658"/>
            <a:ext cx="284405" cy="4968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3" name="직선 화살표 연결선 2142">
            <a:extLst>
              <a:ext uri="{FF2B5EF4-FFF2-40B4-BE49-F238E27FC236}">
                <a16:creationId xmlns:a16="http://schemas.microsoft.com/office/drawing/2014/main" id="{F288888B-EAA4-790E-ABB9-5C3C28178AC2}"/>
              </a:ext>
            </a:extLst>
          </p:cNvPr>
          <p:cNvCxnSpPr>
            <a:cxnSpLocks/>
            <a:stCxn id="2137" idx="4"/>
            <a:endCxn id="2171" idx="0"/>
          </p:cNvCxnSpPr>
          <p:nvPr/>
        </p:nvCxnSpPr>
        <p:spPr>
          <a:xfrm flipH="1">
            <a:off x="13215793" y="4086898"/>
            <a:ext cx="1133163" cy="545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4" name="직선 화살표 연결선 2143">
            <a:extLst>
              <a:ext uri="{FF2B5EF4-FFF2-40B4-BE49-F238E27FC236}">
                <a16:creationId xmlns:a16="http://schemas.microsoft.com/office/drawing/2014/main" id="{090F50EF-B1BD-E447-7F4C-7D33E762D2A5}"/>
              </a:ext>
            </a:extLst>
          </p:cNvPr>
          <p:cNvCxnSpPr>
            <a:cxnSpLocks/>
            <a:stCxn id="2137" idx="4"/>
            <a:endCxn id="2170" idx="0"/>
          </p:cNvCxnSpPr>
          <p:nvPr/>
        </p:nvCxnSpPr>
        <p:spPr>
          <a:xfrm flipH="1">
            <a:off x="14074525" y="4086903"/>
            <a:ext cx="274426" cy="554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5" name="직선 화살표 연결선 2144">
            <a:extLst>
              <a:ext uri="{FF2B5EF4-FFF2-40B4-BE49-F238E27FC236}">
                <a16:creationId xmlns:a16="http://schemas.microsoft.com/office/drawing/2014/main" id="{BB60BB34-66C5-95D8-4CC5-89FD87CDE4E3}"/>
              </a:ext>
            </a:extLst>
          </p:cNvPr>
          <p:cNvCxnSpPr>
            <a:cxnSpLocks/>
            <a:stCxn id="2137" idx="4"/>
            <a:endCxn id="2173" idx="0"/>
          </p:cNvCxnSpPr>
          <p:nvPr/>
        </p:nvCxnSpPr>
        <p:spPr>
          <a:xfrm>
            <a:off x="14348957" y="4086898"/>
            <a:ext cx="832407" cy="545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6" name="TextBox 2145">
            <a:extLst>
              <a:ext uri="{FF2B5EF4-FFF2-40B4-BE49-F238E27FC236}">
                <a16:creationId xmlns:a16="http://schemas.microsoft.com/office/drawing/2014/main" id="{32F8424C-9808-52DB-7EEB-6FAFDF325782}"/>
              </a:ext>
            </a:extLst>
          </p:cNvPr>
          <p:cNvSpPr txBox="1"/>
          <p:nvPr/>
        </p:nvSpPr>
        <p:spPr>
          <a:xfrm rot="20404718">
            <a:off x="14584209" y="3248438"/>
            <a:ext cx="1077943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mainsnak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47" name="TextBox 2146">
            <a:extLst>
              <a:ext uri="{FF2B5EF4-FFF2-40B4-BE49-F238E27FC236}">
                <a16:creationId xmlns:a16="http://schemas.microsoft.com/office/drawing/2014/main" id="{7FC5E1B3-D9EF-D521-8A69-521075AC6B46}"/>
              </a:ext>
            </a:extLst>
          </p:cNvPr>
          <p:cNvSpPr txBox="1"/>
          <p:nvPr/>
        </p:nvSpPr>
        <p:spPr>
          <a:xfrm rot="1910067">
            <a:off x="16128751" y="3162785"/>
            <a:ext cx="751098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rank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48" name="TextBox 2147">
            <a:extLst>
              <a:ext uri="{FF2B5EF4-FFF2-40B4-BE49-F238E27FC236}">
                <a16:creationId xmlns:a16="http://schemas.microsoft.com/office/drawing/2014/main" id="{C12F9136-D54D-D234-2584-643E7B28723D}"/>
              </a:ext>
            </a:extLst>
          </p:cNvPr>
          <p:cNvSpPr txBox="1"/>
          <p:nvPr/>
        </p:nvSpPr>
        <p:spPr>
          <a:xfrm rot="20178960">
            <a:off x="13118445" y="4172426"/>
            <a:ext cx="1077943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snaktype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49" name="TextBox 2148">
            <a:extLst>
              <a:ext uri="{FF2B5EF4-FFF2-40B4-BE49-F238E27FC236}">
                <a16:creationId xmlns:a16="http://schemas.microsoft.com/office/drawing/2014/main" id="{DE17D0DE-2002-D9C1-1A0E-F652047E63BB}"/>
              </a:ext>
            </a:extLst>
          </p:cNvPr>
          <p:cNvSpPr txBox="1"/>
          <p:nvPr/>
        </p:nvSpPr>
        <p:spPr>
          <a:xfrm rot="18083732">
            <a:off x="13825199" y="4210251"/>
            <a:ext cx="721884" cy="42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prop</a:t>
            </a:r>
          </a:p>
          <a:p>
            <a:pPr algn="ctr"/>
            <a:r>
              <a:rPr kumimoji="1" lang="en-US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erty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0" name="TextBox 2149">
            <a:extLst>
              <a:ext uri="{FF2B5EF4-FFF2-40B4-BE49-F238E27FC236}">
                <a16:creationId xmlns:a16="http://schemas.microsoft.com/office/drawing/2014/main" id="{0598FE04-2B8B-80DC-F5A6-B7C06500DB79}"/>
              </a:ext>
            </a:extLst>
          </p:cNvPr>
          <p:cNvSpPr txBox="1"/>
          <p:nvPr/>
        </p:nvSpPr>
        <p:spPr>
          <a:xfrm rot="940608">
            <a:off x="14837281" y="4173814"/>
            <a:ext cx="1077943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datavalue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51" name="직선 화살표 연결선 2150">
            <a:extLst>
              <a:ext uri="{FF2B5EF4-FFF2-40B4-BE49-F238E27FC236}">
                <a16:creationId xmlns:a16="http://schemas.microsoft.com/office/drawing/2014/main" id="{17FD82D7-AC65-744B-6D04-F2BB375B5013}"/>
              </a:ext>
            </a:extLst>
          </p:cNvPr>
          <p:cNvCxnSpPr>
            <a:cxnSpLocks/>
            <a:stCxn id="2121" idx="2"/>
            <a:endCxn id="2176" idx="0"/>
          </p:cNvCxnSpPr>
          <p:nvPr/>
        </p:nvCxnSpPr>
        <p:spPr>
          <a:xfrm>
            <a:off x="17943826" y="3982683"/>
            <a:ext cx="896237" cy="6584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" name="TextBox 2151">
            <a:extLst>
              <a:ext uri="{FF2B5EF4-FFF2-40B4-BE49-F238E27FC236}">
                <a16:creationId xmlns:a16="http://schemas.microsoft.com/office/drawing/2014/main" id="{90FFBC78-6D9F-7D47-52A9-46C885AF24B4}"/>
              </a:ext>
            </a:extLst>
          </p:cNvPr>
          <p:cNvSpPr txBox="1"/>
          <p:nvPr/>
        </p:nvSpPr>
        <p:spPr>
          <a:xfrm rot="17944221">
            <a:off x="15149189" y="3190627"/>
            <a:ext cx="751098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3" name="TextBox 2152">
            <a:extLst>
              <a:ext uri="{FF2B5EF4-FFF2-40B4-BE49-F238E27FC236}">
                <a16:creationId xmlns:a16="http://schemas.microsoft.com/office/drawing/2014/main" id="{2BC366F0-91F6-E77D-A4C5-28B043E3B64B}"/>
              </a:ext>
            </a:extLst>
          </p:cNvPr>
          <p:cNvSpPr txBox="1"/>
          <p:nvPr/>
        </p:nvSpPr>
        <p:spPr>
          <a:xfrm rot="946551">
            <a:off x="16677360" y="3156364"/>
            <a:ext cx="1109513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references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54" name="직선 화살표 연결선 2153">
            <a:extLst>
              <a:ext uri="{FF2B5EF4-FFF2-40B4-BE49-F238E27FC236}">
                <a16:creationId xmlns:a16="http://schemas.microsoft.com/office/drawing/2014/main" id="{0AA0B8E0-F854-0B55-9561-F8EFF12C2089}"/>
              </a:ext>
            </a:extLst>
          </p:cNvPr>
          <p:cNvCxnSpPr>
            <a:cxnSpLocks/>
            <a:stCxn id="2137" idx="4"/>
            <a:endCxn id="2172" idx="0"/>
          </p:cNvCxnSpPr>
          <p:nvPr/>
        </p:nvCxnSpPr>
        <p:spPr>
          <a:xfrm>
            <a:off x="14348951" y="4086903"/>
            <a:ext cx="1752524" cy="554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5" name="TextBox 2154">
            <a:extLst>
              <a:ext uri="{FF2B5EF4-FFF2-40B4-BE49-F238E27FC236}">
                <a16:creationId xmlns:a16="http://schemas.microsoft.com/office/drawing/2014/main" id="{98EBBB84-89F1-7E6F-03E6-4793C8CCC58B}"/>
              </a:ext>
            </a:extLst>
          </p:cNvPr>
          <p:cNvSpPr txBox="1"/>
          <p:nvPr/>
        </p:nvSpPr>
        <p:spPr>
          <a:xfrm rot="1858300">
            <a:off x="14133572" y="4282463"/>
            <a:ext cx="1077943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6" name="순서도: 수행의 시작/종료 210">
            <a:extLst>
              <a:ext uri="{FF2B5EF4-FFF2-40B4-BE49-F238E27FC236}">
                <a16:creationId xmlns:a16="http://schemas.microsoft.com/office/drawing/2014/main" id="{67E37C03-9EAE-F155-26BB-C99AC8393D57}"/>
              </a:ext>
            </a:extLst>
          </p:cNvPr>
          <p:cNvSpPr/>
          <p:nvPr/>
        </p:nvSpPr>
        <p:spPr>
          <a:xfrm>
            <a:off x="7541625" y="4642233"/>
            <a:ext cx="796133" cy="200334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157" name="순서도: 수행의 시작/종료 210">
            <a:extLst>
              <a:ext uri="{FF2B5EF4-FFF2-40B4-BE49-F238E27FC236}">
                <a16:creationId xmlns:a16="http://schemas.microsoft.com/office/drawing/2014/main" id="{4E2B8A3D-0357-FACD-439A-D449B270AF12}"/>
              </a:ext>
            </a:extLst>
          </p:cNvPr>
          <p:cNvSpPr/>
          <p:nvPr/>
        </p:nvSpPr>
        <p:spPr>
          <a:xfrm>
            <a:off x="6565736" y="4633871"/>
            <a:ext cx="796133" cy="200334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158" name="타원 2157">
            <a:extLst>
              <a:ext uri="{FF2B5EF4-FFF2-40B4-BE49-F238E27FC236}">
                <a16:creationId xmlns:a16="http://schemas.microsoft.com/office/drawing/2014/main" id="{2274F3EF-4CB5-3AD0-C3C7-02DDC0E69B93}"/>
              </a:ext>
            </a:extLst>
          </p:cNvPr>
          <p:cNvSpPr/>
          <p:nvPr/>
        </p:nvSpPr>
        <p:spPr>
          <a:xfrm>
            <a:off x="10592062" y="3555496"/>
            <a:ext cx="573972" cy="573972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159" name="직선 화살표 연결선 2158">
            <a:extLst>
              <a:ext uri="{FF2B5EF4-FFF2-40B4-BE49-F238E27FC236}">
                <a16:creationId xmlns:a16="http://schemas.microsoft.com/office/drawing/2014/main" id="{8F73D3AB-E606-5709-2B0F-93BD78CD6017}"/>
              </a:ext>
            </a:extLst>
          </p:cNvPr>
          <p:cNvCxnSpPr>
            <a:cxnSpLocks/>
            <a:stCxn id="2158" idx="4"/>
            <a:endCxn id="2164" idx="0"/>
          </p:cNvCxnSpPr>
          <p:nvPr/>
        </p:nvCxnSpPr>
        <p:spPr>
          <a:xfrm flipH="1">
            <a:off x="10386191" y="4129472"/>
            <a:ext cx="492863" cy="4960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0" name="직선 화살표 연결선 2159">
            <a:extLst>
              <a:ext uri="{FF2B5EF4-FFF2-40B4-BE49-F238E27FC236}">
                <a16:creationId xmlns:a16="http://schemas.microsoft.com/office/drawing/2014/main" id="{ABB308A1-58B7-33F7-C083-36D2A118CF94}"/>
              </a:ext>
            </a:extLst>
          </p:cNvPr>
          <p:cNvCxnSpPr>
            <a:cxnSpLocks/>
            <a:stCxn id="2158" idx="4"/>
            <a:endCxn id="2163" idx="0"/>
          </p:cNvCxnSpPr>
          <p:nvPr/>
        </p:nvCxnSpPr>
        <p:spPr>
          <a:xfrm>
            <a:off x="10879048" y="4129472"/>
            <a:ext cx="483028" cy="5043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1" name="TextBox 2160">
            <a:extLst>
              <a:ext uri="{FF2B5EF4-FFF2-40B4-BE49-F238E27FC236}">
                <a16:creationId xmlns:a16="http://schemas.microsoft.com/office/drawing/2014/main" id="{D3FC11D8-7E40-2F71-B68E-7A1AEDD96EA6}"/>
              </a:ext>
            </a:extLst>
          </p:cNvPr>
          <p:cNvSpPr txBox="1"/>
          <p:nvPr/>
        </p:nvSpPr>
        <p:spPr>
          <a:xfrm rot="18886683">
            <a:off x="9946322" y="4188712"/>
            <a:ext cx="1077943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snaktype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2" name="TextBox 2161">
            <a:extLst>
              <a:ext uri="{FF2B5EF4-FFF2-40B4-BE49-F238E27FC236}">
                <a16:creationId xmlns:a16="http://schemas.microsoft.com/office/drawing/2014/main" id="{205849C6-3C12-D6F1-4F33-6BD3A58FA215}"/>
              </a:ext>
            </a:extLst>
          </p:cNvPr>
          <p:cNvSpPr txBox="1"/>
          <p:nvPr/>
        </p:nvSpPr>
        <p:spPr>
          <a:xfrm rot="2791450">
            <a:off x="10818810" y="4202063"/>
            <a:ext cx="890062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3" name="순서도: 수행의 시작/종료 210">
            <a:extLst>
              <a:ext uri="{FF2B5EF4-FFF2-40B4-BE49-F238E27FC236}">
                <a16:creationId xmlns:a16="http://schemas.microsoft.com/office/drawing/2014/main" id="{9DAF30D5-EF21-4583-30D7-6837FE9835BC}"/>
              </a:ext>
            </a:extLst>
          </p:cNvPr>
          <p:cNvSpPr/>
          <p:nvPr/>
        </p:nvSpPr>
        <p:spPr>
          <a:xfrm>
            <a:off x="10964015" y="4633866"/>
            <a:ext cx="796133" cy="200334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164" name="순서도: 수행의 시작/종료 210">
            <a:extLst>
              <a:ext uri="{FF2B5EF4-FFF2-40B4-BE49-F238E27FC236}">
                <a16:creationId xmlns:a16="http://schemas.microsoft.com/office/drawing/2014/main" id="{359E29D8-39BE-67EC-76F0-C640B951CBE9}"/>
              </a:ext>
            </a:extLst>
          </p:cNvPr>
          <p:cNvSpPr/>
          <p:nvPr/>
        </p:nvSpPr>
        <p:spPr>
          <a:xfrm>
            <a:off x="9988124" y="4625504"/>
            <a:ext cx="796133" cy="200334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165" name="TextBox 2164">
            <a:extLst>
              <a:ext uri="{FF2B5EF4-FFF2-40B4-BE49-F238E27FC236}">
                <a16:creationId xmlns:a16="http://schemas.microsoft.com/office/drawing/2014/main" id="{BBAC8DB6-EBE6-E017-2368-9C8C20264422}"/>
              </a:ext>
            </a:extLst>
          </p:cNvPr>
          <p:cNvSpPr txBox="1"/>
          <p:nvPr/>
        </p:nvSpPr>
        <p:spPr>
          <a:xfrm>
            <a:off x="15014991" y="1025972"/>
            <a:ext cx="1077943" cy="441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</a:p>
          <a:p>
            <a:pPr algn="ctr"/>
            <a:r>
              <a:rPr kumimoji="1" lang="en-US" altLang="ko-Kore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ment</a:t>
            </a:r>
            <a:endParaRPr kumimoji="1" lang="ko-Kore-KR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6" name="TextBox 2165">
            <a:extLst>
              <a:ext uri="{FF2B5EF4-FFF2-40B4-BE49-F238E27FC236}">
                <a16:creationId xmlns:a16="http://schemas.microsoft.com/office/drawing/2014/main" id="{D91C9DB3-AFD5-9D31-EF0A-EC63E7317E4E}"/>
              </a:ext>
            </a:extLst>
          </p:cNvPr>
          <p:cNvSpPr txBox="1"/>
          <p:nvPr/>
        </p:nvSpPr>
        <p:spPr>
          <a:xfrm>
            <a:off x="12953187" y="2031496"/>
            <a:ext cx="719684" cy="31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1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endParaRPr kumimoji="1" lang="ko-Kore-KR" altLang="en-US" sz="140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7" name="TextBox 2166">
            <a:extLst>
              <a:ext uri="{FF2B5EF4-FFF2-40B4-BE49-F238E27FC236}">
                <a16:creationId xmlns:a16="http://schemas.microsoft.com/office/drawing/2014/main" id="{83130A76-F723-7096-8741-B67BA501F11A}"/>
              </a:ext>
            </a:extLst>
          </p:cNvPr>
          <p:cNvSpPr txBox="1"/>
          <p:nvPr/>
        </p:nvSpPr>
        <p:spPr>
          <a:xfrm>
            <a:off x="13862111" y="2036886"/>
            <a:ext cx="810389" cy="3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1" dirty="0">
                <a:latin typeface="Consolas" panose="020B0609020204030204" pitchFamily="49" charset="0"/>
                <a:cs typeface="Consolas" panose="020B0609020204030204" pitchFamily="49" charset="0"/>
              </a:rPr>
              <a:t>P1151</a:t>
            </a:r>
            <a:endParaRPr kumimoji="1" lang="ko-Kore-KR" altLang="en-US" sz="150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8" name="TextBox 2167">
            <a:extLst>
              <a:ext uri="{FF2B5EF4-FFF2-40B4-BE49-F238E27FC236}">
                <a16:creationId xmlns:a16="http://schemas.microsoft.com/office/drawing/2014/main" id="{13120351-AA0E-7D19-EB06-8052F79AEB1D}"/>
              </a:ext>
            </a:extLst>
          </p:cNvPr>
          <p:cNvSpPr txBox="1"/>
          <p:nvPr/>
        </p:nvSpPr>
        <p:spPr>
          <a:xfrm>
            <a:off x="14787179" y="2036886"/>
            <a:ext cx="810389" cy="3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1" dirty="0">
                <a:latin typeface="Consolas" panose="020B0609020204030204" pitchFamily="49" charset="0"/>
                <a:cs typeface="Consolas" panose="020B0609020204030204" pitchFamily="49" charset="0"/>
              </a:rPr>
              <a:t>ex-id</a:t>
            </a:r>
            <a:endParaRPr kumimoji="1" lang="ko-Kore-KR" altLang="en-US" sz="150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9" name="TextBox 2168">
            <a:extLst>
              <a:ext uri="{FF2B5EF4-FFF2-40B4-BE49-F238E27FC236}">
                <a16:creationId xmlns:a16="http://schemas.microsoft.com/office/drawing/2014/main" id="{66B7D704-ED47-9D9D-73ED-6D95F912DC9E}"/>
              </a:ext>
            </a:extLst>
          </p:cNvPr>
          <p:cNvSpPr txBox="1"/>
          <p:nvPr/>
        </p:nvSpPr>
        <p:spPr>
          <a:xfrm>
            <a:off x="15681299" y="2036886"/>
            <a:ext cx="810389" cy="3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1" dirty="0">
                <a:latin typeface="Consolas" panose="020B0609020204030204" pitchFamily="49" charset="0"/>
                <a:cs typeface="Consolas" panose="020B0609020204030204" pitchFamily="49" charset="0"/>
              </a:rPr>
              <a:t>1088</a:t>
            </a:r>
            <a:endParaRPr kumimoji="1" lang="ko-Kore-KR" altLang="en-US" sz="150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70" name="순서도: 수행의 시작/종료 210">
            <a:extLst>
              <a:ext uri="{FF2B5EF4-FFF2-40B4-BE49-F238E27FC236}">
                <a16:creationId xmlns:a16="http://schemas.microsoft.com/office/drawing/2014/main" id="{33337157-8A8B-52AF-369C-33023270FA0C}"/>
              </a:ext>
            </a:extLst>
          </p:cNvPr>
          <p:cNvSpPr/>
          <p:nvPr/>
        </p:nvSpPr>
        <p:spPr>
          <a:xfrm>
            <a:off x="13676464" y="4641099"/>
            <a:ext cx="796133" cy="200334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171" name="순서도: 수행의 시작/종료 210">
            <a:extLst>
              <a:ext uri="{FF2B5EF4-FFF2-40B4-BE49-F238E27FC236}">
                <a16:creationId xmlns:a16="http://schemas.microsoft.com/office/drawing/2014/main" id="{CD0338D9-2186-B0A3-58E4-233B96308A4D}"/>
              </a:ext>
            </a:extLst>
          </p:cNvPr>
          <p:cNvSpPr/>
          <p:nvPr/>
        </p:nvSpPr>
        <p:spPr>
          <a:xfrm>
            <a:off x="12817727" y="4632736"/>
            <a:ext cx="796133" cy="200334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172" name="순서도: 수행의 시작/종료 210">
            <a:extLst>
              <a:ext uri="{FF2B5EF4-FFF2-40B4-BE49-F238E27FC236}">
                <a16:creationId xmlns:a16="http://schemas.microsoft.com/office/drawing/2014/main" id="{28EBFCF8-50F2-E774-92EC-F205C822994C}"/>
              </a:ext>
            </a:extLst>
          </p:cNvPr>
          <p:cNvSpPr/>
          <p:nvPr/>
        </p:nvSpPr>
        <p:spPr>
          <a:xfrm>
            <a:off x="15703414" y="4641099"/>
            <a:ext cx="796133" cy="200334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NUM</a:t>
            </a:r>
            <a:endParaRPr lang="ko-KR" altLang="en-US" dirty="0"/>
          </a:p>
        </p:txBody>
      </p:sp>
      <p:sp>
        <p:nvSpPr>
          <p:cNvPr id="2173" name="순서도: 수행의 시작/종료 210">
            <a:extLst>
              <a:ext uri="{FF2B5EF4-FFF2-40B4-BE49-F238E27FC236}">
                <a16:creationId xmlns:a16="http://schemas.microsoft.com/office/drawing/2014/main" id="{81F16C62-BD6A-3033-0F8E-C3B291C53A0E}"/>
              </a:ext>
            </a:extLst>
          </p:cNvPr>
          <p:cNvSpPr/>
          <p:nvPr/>
        </p:nvSpPr>
        <p:spPr>
          <a:xfrm>
            <a:off x="14783297" y="4632736"/>
            <a:ext cx="796133" cy="200334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174" name="순서도: 수행의 시작/종료 210">
            <a:extLst>
              <a:ext uri="{FF2B5EF4-FFF2-40B4-BE49-F238E27FC236}">
                <a16:creationId xmlns:a16="http://schemas.microsoft.com/office/drawing/2014/main" id="{9AF5D462-B5DB-EF0E-E632-8CDA2EA9B7BF}"/>
              </a:ext>
            </a:extLst>
          </p:cNvPr>
          <p:cNvSpPr/>
          <p:nvPr/>
        </p:nvSpPr>
        <p:spPr>
          <a:xfrm>
            <a:off x="17550731" y="4641099"/>
            <a:ext cx="796133" cy="200334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NUM</a:t>
            </a:r>
            <a:endParaRPr lang="ko-KR" altLang="en-US" dirty="0"/>
          </a:p>
        </p:txBody>
      </p:sp>
      <p:sp>
        <p:nvSpPr>
          <p:cNvPr id="2175" name="순서도: 수행의 시작/종료 210">
            <a:extLst>
              <a:ext uri="{FF2B5EF4-FFF2-40B4-BE49-F238E27FC236}">
                <a16:creationId xmlns:a16="http://schemas.microsoft.com/office/drawing/2014/main" id="{4273E33D-33C2-E801-F947-83F73806FDB5}"/>
              </a:ext>
            </a:extLst>
          </p:cNvPr>
          <p:cNvSpPr/>
          <p:nvPr/>
        </p:nvSpPr>
        <p:spPr>
          <a:xfrm>
            <a:off x="16643823" y="4632736"/>
            <a:ext cx="796133" cy="200334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/>
              <a:t>NUM</a:t>
            </a:r>
            <a:endParaRPr lang="ko-KR" altLang="en-US" dirty="0"/>
          </a:p>
        </p:txBody>
      </p:sp>
      <p:sp>
        <p:nvSpPr>
          <p:cNvPr id="2176" name="순서도: 수행의 시작/종료 210">
            <a:extLst>
              <a:ext uri="{FF2B5EF4-FFF2-40B4-BE49-F238E27FC236}">
                <a16:creationId xmlns:a16="http://schemas.microsoft.com/office/drawing/2014/main" id="{2F54C90A-47A7-E408-F5F5-9C2AF3C4A6F6}"/>
              </a:ext>
            </a:extLst>
          </p:cNvPr>
          <p:cNvSpPr/>
          <p:nvPr/>
        </p:nvSpPr>
        <p:spPr>
          <a:xfrm>
            <a:off x="18441996" y="4641099"/>
            <a:ext cx="796133" cy="200334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NUM</a:t>
            </a:r>
            <a:endParaRPr lang="ko-KR" altLang="en-US" dirty="0"/>
          </a:p>
        </p:txBody>
      </p:sp>
      <p:sp>
        <p:nvSpPr>
          <p:cNvPr id="2177" name="TextBox 2176">
            <a:extLst>
              <a:ext uri="{FF2B5EF4-FFF2-40B4-BE49-F238E27FC236}">
                <a16:creationId xmlns:a16="http://schemas.microsoft.com/office/drawing/2014/main" id="{5FDCF1F6-ACC0-E9D2-4CD6-D6EA5140405D}"/>
              </a:ext>
            </a:extLst>
          </p:cNvPr>
          <p:cNvSpPr txBox="1"/>
          <p:nvPr/>
        </p:nvSpPr>
        <p:spPr>
          <a:xfrm rot="20143800">
            <a:off x="3834278" y="6041610"/>
            <a:ext cx="419739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78" name="타원 2177">
            <a:extLst>
              <a:ext uri="{FF2B5EF4-FFF2-40B4-BE49-F238E27FC236}">
                <a16:creationId xmlns:a16="http://schemas.microsoft.com/office/drawing/2014/main" id="{AEB0AA3A-A096-C64A-25BB-B2D9C9CD274B}"/>
              </a:ext>
            </a:extLst>
          </p:cNvPr>
          <p:cNvSpPr/>
          <p:nvPr/>
        </p:nvSpPr>
        <p:spPr>
          <a:xfrm>
            <a:off x="4872710" y="5380202"/>
            <a:ext cx="389438" cy="37434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179" name="직선 화살표 연결선 2178">
            <a:extLst>
              <a:ext uri="{FF2B5EF4-FFF2-40B4-BE49-F238E27FC236}">
                <a16:creationId xmlns:a16="http://schemas.microsoft.com/office/drawing/2014/main" id="{4E0E4810-AC52-F87E-3EEB-0D985A245B47}"/>
              </a:ext>
            </a:extLst>
          </p:cNvPr>
          <p:cNvCxnSpPr>
            <a:cxnSpLocks/>
            <a:stCxn id="2178" idx="4"/>
            <a:endCxn id="2198" idx="0"/>
          </p:cNvCxnSpPr>
          <p:nvPr/>
        </p:nvCxnSpPr>
        <p:spPr>
          <a:xfrm flipH="1">
            <a:off x="4566566" y="5754553"/>
            <a:ext cx="500869" cy="672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0" name="직선 화살표 연결선 2179">
            <a:extLst>
              <a:ext uri="{FF2B5EF4-FFF2-40B4-BE49-F238E27FC236}">
                <a16:creationId xmlns:a16="http://schemas.microsoft.com/office/drawing/2014/main" id="{86FA1345-A820-7149-6DCF-004290BBD080}"/>
              </a:ext>
            </a:extLst>
          </p:cNvPr>
          <p:cNvCxnSpPr>
            <a:cxnSpLocks/>
            <a:stCxn id="2178" idx="4"/>
            <a:endCxn id="2197" idx="0"/>
          </p:cNvCxnSpPr>
          <p:nvPr/>
        </p:nvCxnSpPr>
        <p:spPr>
          <a:xfrm flipH="1">
            <a:off x="3806067" y="5754553"/>
            <a:ext cx="1261362" cy="672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1" name="직선 화살표 연결선 2180">
            <a:extLst>
              <a:ext uri="{FF2B5EF4-FFF2-40B4-BE49-F238E27FC236}">
                <a16:creationId xmlns:a16="http://schemas.microsoft.com/office/drawing/2014/main" id="{0054A722-B11A-67F7-2EEF-A01BBD1328BA}"/>
              </a:ext>
            </a:extLst>
          </p:cNvPr>
          <p:cNvCxnSpPr>
            <a:cxnSpLocks/>
            <a:stCxn id="2178" idx="4"/>
            <a:endCxn id="2196" idx="0"/>
          </p:cNvCxnSpPr>
          <p:nvPr/>
        </p:nvCxnSpPr>
        <p:spPr>
          <a:xfrm>
            <a:off x="5067434" y="5754553"/>
            <a:ext cx="124783" cy="672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2" name="직선 화살표 연결선 2181">
            <a:extLst>
              <a:ext uri="{FF2B5EF4-FFF2-40B4-BE49-F238E27FC236}">
                <a16:creationId xmlns:a16="http://schemas.microsoft.com/office/drawing/2014/main" id="{FEA4E782-D731-A48E-178B-C81850E0D685}"/>
              </a:ext>
            </a:extLst>
          </p:cNvPr>
          <p:cNvCxnSpPr>
            <a:cxnSpLocks/>
            <a:stCxn id="2198" idx="2"/>
            <a:endCxn id="2189" idx="0"/>
          </p:cNvCxnSpPr>
          <p:nvPr/>
        </p:nvCxnSpPr>
        <p:spPr>
          <a:xfrm flipH="1">
            <a:off x="4090444" y="6718115"/>
            <a:ext cx="476116" cy="5054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3" name="직선 화살표 연결선 2182">
            <a:extLst>
              <a:ext uri="{FF2B5EF4-FFF2-40B4-BE49-F238E27FC236}">
                <a16:creationId xmlns:a16="http://schemas.microsoft.com/office/drawing/2014/main" id="{4D042405-3670-9D84-0A10-3CCED757A2B8}"/>
              </a:ext>
            </a:extLst>
          </p:cNvPr>
          <p:cNvCxnSpPr>
            <a:cxnSpLocks/>
            <a:stCxn id="2198" idx="2"/>
            <a:endCxn id="2188" idx="0"/>
          </p:cNvCxnSpPr>
          <p:nvPr/>
        </p:nvCxnSpPr>
        <p:spPr>
          <a:xfrm>
            <a:off x="4566565" y="6718109"/>
            <a:ext cx="499775" cy="5138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4" name="TextBox 2183">
            <a:extLst>
              <a:ext uri="{FF2B5EF4-FFF2-40B4-BE49-F238E27FC236}">
                <a16:creationId xmlns:a16="http://schemas.microsoft.com/office/drawing/2014/main" id="{23851928-9A12-4CBF-7BDC-D0B940E6BCDA}"/>
              </a:ext>
            </a:extLst>
          </p:cNvPr>
          <p:cNvSpPr txBox="1"/>
          <p:nvPr/>
        </p:nvSpPr>
        <p:spPr>
          <a:xfrm rot="18380682">
            <a:off x="4425972" y="5930855"/>
            <a:ext cx="665832" cy="47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snak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85" name="TextBox 2184">
            <a:extLst>
              <a:ext uri="{FF2B5EF4-FFF2-40B4-BE49-F238E27FC236}">
                <a16:creationId xmlns:a16="http://schemas.microsoft.com/office/drawing/2014/main" id="{895ECA64-5547-4906-A670-C3709DAD9E10}"/>
              </a:ext>
            </a:extLst>
          </p:cNvPr>
          <p:cNvSpPr txBox="1"/>
          <p:nvPr/>
        </p:nvSpPr>
        <p:spPr>
          <a:xfrm rot="4606238">
            <a:off x="4900344" y="5982805"/>
            <a:ext cx="687086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86" name="TextBox 2185">
            <a:extLst>
              <a:ext uri="{FF2B5EF4-FFF2-40B4-BE49-F238E27FC236}">
                <a16:creationId xmlns:a16="http://schemas.microsoft.com/office/drawing/2014/main" id="{F5C77E01-AA3E-14A7-8E03-894B57597137}"/>
              </a:ext>
            </a:extLst>
          </p:cNvPr>
          <p:cNvSpPr txBox="1"/>
          <p:nvPr/>
        </p:nvSpPr>
        <p:spPr>
          <a:xfrm rot="18973703">
            <a:off x="4009146" y="6722577"/>
            <a:ext cx="637208" cy="47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snak</a:t>
            </a:r>
            <a:endParaRPr kumimoji="1" lang="en-US" altLang="ko-Kore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87" name="TextBox 2186">
            <a:extLst>
              <a:ext uri="{FF2B5EF4-FFF2-40B4-BE49-F238E27FC236}">
                <a16:creationId xmlns:a16="http://schemas.microsoft.com/office/drawing/2014/main" id="{6C416250-A492-2EBB-3249-EA1A7A85B395}"/>
              </a:ext>
            </a:extLst>
          </p:cNvPr>
          <p:cNvSpPr txBox="1"/>
          <p:nvPr/>
        </p:nvSpPr>
        <p:spPr>
          <a:xfrm rot="2789649">
            <a:off x="4290547" y="6726988"/>
            <a:ext cx="1077943" cy="47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prop</a:t>
            </a:r>
          </a:p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erty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88" name="순서도: 수행의 시작/종료 210">
            <a:extLst>
              <a:ext uri="{FF2B5EF4-FFF2-40B4-BE49-F238E27FC236}">
                <a16:creationId xmlns:a16="http://schemas.microsoft.com/office/drawing/2014/main" id="{32742AE5-9596-8403-9F14-F51413152618}"/>
              </a:ext>
            </a:extLst>
          </p:cNvPr>
          <p:cNvSpPr/>
          <p:nvPr/>
        </p:nvSpPr>
        <p:spPr>
          <a:xfrm>
            <a:off x="4779354" y="7231965"/>
            <a:ext cx="573973" cy="26430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189" name="순서도: 수행의 시작/종료 210">
            <a:extLst>
              <a:ext uri="{FF2B5EF4-FFF2-40B4-BE49-F238E27FC236}">
                <a16:creationId xmlns:a16="http://schemas.microsoft.com/office/drawing/2014/main" id="{FBF4A0F4-3E0B-FAA2-DA6D-E8492788B944}"/>
              </a:ext>
            </a:extLst>
          </p:cNvPr>
          <p:cNvSpPr/>
          <p:nvPr/>
        </p:nvSpPr>
        <p:spPr>
          <a:xfrm>
            <a:off x="3803463" y="7223608"/>
            <a:ext cx="573973" cy="26683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190" name="TextBox 2189">
            <a:extLst>
              <a:ext uri="{FF2B5EF4-FFF2-40B4-BE49-F238E27FC236}">
                <a16:creationId xmlns:a16="http://schemas.microsoft.com/office/drawing/2014/main" id="{812BB51D-5297-744C-5C39-E545CE146ED4}"/>
              </a:ext>
            </a:extLst>
          </p:cNvPr>
          <p:cNvSpPr txBox="1"/>
          <p:nvPr/>
        </p:nvSpPr>
        <p:spPr>
          <a:xfrm>
            <a:off x="8081559" y="3674871"/>
            <a:ext cx="622775" cy="441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</a:p>
          <a:p>
            <a:pPr algn="ctr"/>
            <a:r>
              <a:rPr kumimoji="1" lang="en-US" altLang="ko-Kore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ment</a:t>
            </a:r>
            <a:endParaRPr kumimoji="1" lang="ko-Kore-KR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91" name="TextBox 2190">
            <a:extLst>
              <a:ext uri="{FF2B5EF4-FFF2-40B4-BE49-F238E27FC236}">
                <a16:creationId xmlns:a16="http://schemas.microsoft.com/office/drawing/2014/main" id="{0D917E50-0863-F033-4F33-844419BF4288}"/>
              </a:ext>
            </a:extLst>
          </p:cNvPr>
          <p:cNvSpPr txBox="1"/>
          <p:nvPr/>
        </p:nvSpPr>
        <p:spPr>
          <a:xfrm>
            <a:off x="9400945" y="3754817"/>
            <a:ext cx="1077943" cy="3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1" dirty="0">
                <a:latin typeface="Consolas" panose="020B0609020204030204" pitchFamily="49" charset="0"/>
                <a:cs typeface="Consolas" panose="020B0609020204030204" pitchFamily="49" charset="0"/>
              </a:rPr>
              <a:t>Q31$7</a:t>
            </a:r>
            <a:endParaRPr kumimoji="1" lang="ko-Kore-KR" altLang="en-US" sz="150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92" name="TextBox 2191">
            <a:extLst>
              <a:ext uri="{FF2B5EF4-FFF2-40B4-BE49-F238E27FC236}">
                <a16:creationId xmlns:a16="http://schemas.microsoft.com/office/drawing/2014/main" id="{C77270A8-EA71-C703-4FE2-AE4CDABF3683}"/>
              </a:ext>
            </a:extLst>
          </p:cNvPr>
          <p:cNvSpPr txBox="1"/>
          <p:nvPr/>
        </p:nvSpPr>
        <p:spPr>
          <a:xfrm>
            <a:off x="11258433" y="3767458"/>
            <a:ext cx="1077943" cy="3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1" dirty="0">
                <a:latin typeface="Consolas" panose="020B0609020204030204" pitchFamily="49" charset="0"/>
                <a:cs typeface="Consolas" panose="020B0609020204030204" pitchFamily="49" charset="0"/>
              </a:rPr>
              <a:t>normal</a:t>
            </a:r>
            <a:endParaRPr kumimoji="1" lang="ko-Kore-KR" altLang="en-US" sz="150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93" name="TextBox 2192">
            <a:extLst>
              <a:ext uri="{FF2B5EF4-FFF2-40B4-BE49-F238E27FC236}">
                <a16:creationId xmlns:a16="http://schemas.microsoft.com/office/drawing/2014/main" id="{D6FF0508-6019-D593-724F-84170D12F0F1}"/>
              </a:ext>
            </a:extLst>
          </p:cNvPr>
          <p:cNvSpPr txBox="1"/>
          <p:nvPr/>
        </p:nvSpPr>
        <p:spPr>
          <a:xfrm>
            <a:off x="12817724" y="3766940"/>
            <a:ext cx="1077943" cy="3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1" dirty="0">
                <a:latin typeface="Consolas" panose="020B0609020204030204" pitchFamily="49" charset="0"/>
                <a:cs typeface="Consolas" panose="020B0609020204030204" pitchFamily="49" charset="0"/>
              </a:rPr>
              <a:t>Q31$5</a:t>
            </a:r>
            <a:endParaRPr kumimoji="1" lang="ko-Kore-KR" altLang="en-US" sz="150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94" name="TextBox 2193">
            <a:extLst>
              <a:ext uri="{FF2B5EF4-FFF2-40B4-BE49-F238E27FC236}">
                <a16:creationId xmlns:a16="http://schemas.microsoft.com/office/drawing/2014/main" id="{442E0DC6-0000-0F71-E8E2-8E4B3F4D196E}"/>
              </a:ext>
            </a:extLst>
          </p:cNvPr>
          <p:cNvSpPr txBox="1"/>
          <p:nvPr/>
        </p:nvSpPr>
        <p:spPr>
          <a:xfrm>
            <a:off x="15041990" y="3656611"/>
            <a:ext cx="1077943" cy="441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</a:p>
          <a:p>
            <a:pPr algn="ctr"/>
            <a:r>
              <a:rPr kumimoji="1" lang="en-US" altLang="ko-Kore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ment</a:t>
            </a:r>
            <a:endParaRPr kumimoji="1" lang="ko-Kore-KR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95" name="TextBox 2194">
            <a:extLst>
              <a:ext uri="{FF2B5EF4-FFF2-40B4-BE49-F238E27FC236}">
                <a16:creationId xmlns:a16="http://schemas.microsoft.com/office/drawing/2014/main" id="{5F790ABB-5DEC-ABCB-5767-7326F07353C9}"/>
              </a:ext>
            </a:extLst>
          </p:cNvPr>
          <p:cNvSpPr txBox="1"/>
          <p:nvPr/>
        </p:nvSpPr>
        <p:spPr>
          <a:xfrm>
            <a:off x="16103959" y="3734194"/>
            <a:ext cx="1077943" cy="3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1" dirty="0">
                <a:latin typeface="Consolas" panose="020B0609020204030204" pitchFamily="49" charset="0"/>
                <a:cs typeface="Consolas" panose="020B0609020204030204" pitchFamily="49" charset="0"/>
              </a:rPr>
              <a:t>dep</a:t>
            </a:r>
            <a:endParaRPr kumimoji="1" lang="ko-Kore-KR" altLang="en-US" sz="150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96" name="순서도: 수행의 시작/종료 210">
            <a:extLst>
              <a:ext uri="{FF2B5EF4-FFF2-40B4-BE49-F238E27FC236}">
                <a16:creationId xmlns:a16="http://schemas.microsoft.com/office/drawing/2014/main" id="{EA56EBA3-177B-F9DC-6181-F81562A122CC}"/>
              </a:ext>
            </a:extLst>
          </p:cNvPr>
          <p:cNvSpPr/>
          <p:nvPr/>
        </p:nvSpPr>
        <p:spPr>
          <a:xfrm>
            <a:off x="4917639" y="6426883"/>
            <a:ext cx="549146" cy="2912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197" name="순서도: 수행의 시작/종료 210">
            <a:extLst>
              <a:ext uri="{FF2B5EF4-FFF2-40B4-BE49-F238E27FC236}">
                <a16:creationId xmlns:a16="http://schemas.microsoft.com/office/drawing/2014/main" id="{D93F7AC7-CE3E-1ED6-7E33-6CD5AF074B35}"/>
              </a:ext>
            </a:extLst>
          </p:cNvPr>
          <p:cNvSpPr/>
          <p:nvPr/>
        </p:nvSpPr>
        <p:spPr>
          <a:xfrm>
            <a:off x="3531494" y="6426883"/>
            <a:ext cx="549146" cy="2912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198" name="순서도: 수행의 시작/종료 210">
            <a:extLst>
              <a:ext uri="{FF2B5EF4-FFF2-40B4-BE49-F238E27FC236}">
                <a16:creationId xmlns:a16="http://schemas.microsoft.com/office/drawing/2014/main" id="{049E8B91-95E5-D34A-7E8D-ABE488042DAC}"/>
              </a:ext>
            </a:extLst>
          </p:cNvPr>
          <p:cNvSpPr/>
          <p:nvPr/>
        </p:nvSpPr>
        <p:spPr>
          <a:xfrm>
            <a:off x="4291987" y="6426883"/>
            <a:ext cx="549146" cy="2912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OBJ</a:t>
            </a:r>
            <a:endParaRPr lang="ko-KR" altLang="en-US" dirty="0"/>
          </a:p>
        </p:txBody>
      </p:sp>
      <p:sp>
        <p:nvSpPr>
          <p:cNvPr id="2199" name="TextBox 2198">
            <a:extLst>
              <a:ext uri="{FF2B5EF4-FFF2-40B4-BE49-F238E27FC236}">
                <a16:creationId xmlns:a16="http://schemas.microsoft.com/office/drawing/2014/main" id="{B0E38A35-39C3-41C5-522A-2E6FDAD61BC7}"/>
              </a:ext>
            </a:extLst>
          </p:cNvPr>
          <p:cNvSpPr txBox="1"/>
          <p:nvPr/>
        </p:nvSpPr>
        <p:spPr>
          <a:xfrm rot="19259144">
            <a:off x="5862920" y="5950098"/>
            <a:ext cx="419739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00" name="타원 2199">
            <a:extLst>
              <a:ext uri="{FF2B5EF4-FFF2-40B4-BE49-F238E27FC236}">
                <a16:creationId xmlns:a16="http://schemas.microsoft.com/office/drawing/2014/main" id="{DF7C89C1-6965-06BD-EA58-C692552F749F}"/>
              </a:ext>
            </a:extLst>
          </p:cNvPr>
          <p:cNvSpPr/>
          <p:nvPr/>
        </p:nvSpPr>
        <p:spPr>
          <a:xfrm>
            <a:off x="6424765" y="5353216"/>
            <a:ext cx="389438" cy="37434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201" name="직선 화살표 연결선 2200">
            <a:extLst>
              <a:ext uri="{FF2B5EF4-FFF2-40B4-BE49-F238E27FC236}">
                <a16:creationId xmlns:a16="http://schemas.microsoft.com/office/drawing/2014/main" id="{6E9B8124-1FFB-1496-A914-E29CC1AAD5EB}"/>
              </a:ext>
            </a:extLst>
          </p:cNvPr>
          <p:cNvCxnSpPr>
            <a:cxnSpLocks/>
            <a:stCxn id="2200" idx="4"/>
            <a:endCxn id="2213" idx="0"/>
          </p:cNvCxnSpPr>
          <p:nvPr/>
        </p:nvCxnSpPr>
        <p:spPr>
          <a:xfrm flipH="1">
            <a:off x="6580869" y="5727568"/>
            <a:ext cx="38614" cy="672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2" name="직선 화살표 연결선 2201">
            <a:extLst>
              <a:ext uri="{FF2B5EF4-FFF2-40B4-BE49-F238E27FC236}">
                <a16:creationId xmlns:a16="http://schemas.microsoft.com/office/drawing/2014/main" id="{91254F44-F545-AD10-D47E-A0FCDF59B071}"/>
              </a:ext>
            </a:extLst>
          </p:cNvPr>
          <p:cNvCxnSpPr>
            <a:cxnSpLocks/>
            <a:stCxn id="2200" idx="4"/>
            <a:endCxn id="2212" idx="0"/>
          </p:cNvCxnSpPr>
          <p:nvPr/>
        </p:nvCxnSpPr>
        <p:spPr>
          <a:xfrm flipH="1">
            <a:off x="5796918" y="5727568"/>
            <a:ext cx="822566" cy="681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3" name="직선 화살표 연결선 2202">
            <a:extLst>
              <a:ext uri="{FF2B5EF4-FFF2-40B4-BE49-F238E27FC236}">
                <a16:creationId xmlns:a16="http://schemas.microsoft.com/office/drawing/2014/main" id="{06D3D91D-72C6-2DC3-9BC3-05A6A0E36D81}"/>
              </a:ext>
            </a:extLst>
          </p:cNvPr>
          <p:cNvCxnSpPr>
            <a:cxnSpLocks/>
            <a:stCxn id="2200" idx="4"/>
            <a:endCxn id="2211" idx="0"/>
          </p:cNvCxnSpPr>
          <p:nvPr/>
        </p:nvCxnSpPr>
        <p:spPr>
          <a:xfrm>
            <a:off x="6619483" y="5727568"/>
            <a:ext cx="607244" cy="672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4" name="직선 화살표 연결선 2203">
            <a:extLst>
              <a:ext uri="{FF2B5EF4-FFF2-40B4-BE49-F238E27FC236}">
                <a16:creationId xmlns:a16="http://schemas.microsoft.com/office/drawing/2014/main" id="{3183A56A-04C6-A35D-DD5C-51B833423119}"/>
              </a:ext>
            </a:extLst>
          </p:cNvPr>
          <p:cNvCxnSpPr>
            <a:cxnSpLocks/>
            <a:stCxn id="2213" idx="2"/>
            <a:endCxn id="2210" idx="0"/>
          </p:cNvCxnSpPr>
          <p:nvPr/>
        </p:nvCxnSpPr>
        <p:spPr>
          <a:xfrm flipH="1">
            <a:off x="6109627" y="6691129"/>
            <a:ext cx="471247" cy="541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5" name="직선 화살표 연결선 2204">
            <a:extLst>
              <a:ext uri="{FF2B5EF4-FFF2-40B4-BE49-F238E27FC236}">
                <a16:creationId xmlns:a16="http://schemas.microsoft.com/office/drawing/2014/main" id="{34E345A9-7DE1-F281-F7C0-C8BB9BFC04CA}"/>
              </a:ext>
            </a:extLst>
          </p:cNvPr>
          <p:cNvCxnSpPr>
            <a:cxnSpLocks/>
            <a:stCxn id="2213" idx="2"/>
            <a:endCxn id="2209" idx="0"/>
          </p:cNvCxnSpPr>
          <p:nvPr/>
        </p:nvCxnSpPr>
        <p:spPr>
          <a:xfrm>
            <a:off x="6580869" y="6691124"/>
            <a:ext cx="503246" cy="5434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6" name="TextBox 2205">
            <a:extLst>
              <a:ext uri="{FF2B5EF4-FFF2-40B4-BE49-F238E27FC236}">
                <a16:creationId xmlns:a16="http://schemas.microsoft.com/office/drawing/2014/main" id="{87E62C6F-50E9-5B70-E993-035D265D9358}"/>
              </a:ext>
            </a:extLst>
          </p:cNvPr>
          <p:cNvSpPr txBox="1"/>
          <p:nvPr/>
        </p:nvSpPr>
        <p:spPr>
          <a:xfrm rot="16414700">
            <a:off x="6261107" y="5901649"/>
            <a:ext cx="665832" cy="47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snak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07" name="TextBox 2206">
            <a:extLst>
              <a:ext uri="{FF2B5EF4-FFF2-40B4-BE49-F238E27FC236}">
                <a16:creationId xmlns:a16="http://schemas.microsoft.com/office/drawing/2014/main" id="{423E51DF-34AC-98A3-5165-180573B48A2A}"/>
              </a:ext>
            </a:extLst>
          </p:cNvPr>
          <p:cNvSpPr txBox="1"/>
          <p:nvPr/>
        </p:nvSpPr>
        <p:spPr>
          <a:xfrm rot="2922250">
            <a:off x="6715007" y="5909663"/>
            <a:ext cx="685213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rank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08" name="TextBox 2207">
            <a:extLst>
              <a:ext uri="{FF2B5EF4-FFF2-40B4-BE49-F238E27FC236}">
                <a16:creationId xmlns:a16="http://schemas.microsoft.com/office/drawing/2014/main" id="{4C9D869B-0BA1-7DEB-E1E5-50DB6B0EDAB3}"/>
              </a:ext>
            </a:extLst>
          </p:cNvPr>
          <p:cNvSpPr txBox="1"/>
          <p:nvPr/>
        </p:nvSpPr>
        <p:spPr>
          <a:xfrm rot="3003856">
            <a:off x="6299868" y="6690899"/>
            <a:ext cx="1077943" cy="47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prop</a:t>
            </a:r>
          </a:p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erty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09" name="순서도: 수행의 시작/종료 210">
            <a:extLst>
              <a:ext uri="{FF2B5EF4-FFF2-40B4-BE49-F238E27FC236}">
                <a16:creationId xmlns:a16="http://schemas.microsoft.com/office/drawing/2014/main" id="{BCEFB1E2-B0DE-ABE3-1F8E-D93857501257}"/>
              </a:ext>
            </a:extLst>
          </p:cNvPr>
          <p:cNvSpPr/>
          <p:nvPr/>
        </p:nvSpPr>
        <p:spPr>
          <a:xfrm>
            <a:off x="6797134" y="7234533"/>
            <a:ext cx="573973" cy="26683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210" name="순서도: 수행의 시작/종료 210">
            <a:extLst>
              <a:ext uri="{FF2B5EF4-FFF2-40B4-BE49-F238E27FC236}">
                <a16:creationId xmlns:a16="http://schemas.microsoft.com/office/drawing/2014/main" id="{67E85A45-A1F4-E730-F2B6-F4D96B87A048}"/>
              </a:ext>
            </a:extLst>
          </p:cNvPr>
          <p:cNvSpPr/>
          <p:nvPr/>
        </p:nvSpPr>
        <p:spPr>
          <a:xfrm>
            <a:off x="5822641" y="7232734"/>
            <a:ext cx="573973" cy="26683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211" name="순서도: 수행의 시작/종료 210">
            <a:extLst>
              <a:ext uri="{FF2B5EF4-FFF2-40B4-BE49-F238E27FC236}">
                <a16:creationId xmlns:a16="http://schemas.microsoft.com/office/drawing/2014/main" id="{B4947838-455D-931F-2CC4-F952A3EBF8B6}"/>
              </a:ext>
            </a:extLst>
          </p:cNvPr>
          <p:cNvSpPr/>
          <p:nvPr/>
        </p:nvSpPr>
        <p:spPr>
          <a:xfrm>
            <a:off x="6952154" y="6399897"/>
            <a:ext cx="549146" cy="2912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212" name="순서도: 수행의 시작/종료 210">
            <a:extLst>
              <a:ext uri="{FF2B5EF4-FFF2-40B4-BE49-F238E27FC236}">
                <a16:creationId xmlns:a16="http://schemas.microsoft.com/office/drawing/2014/main" id="{19041CB5-25C6-ECEB-EEFA-B1CF3D460691}"/>
              </a:ext>
            </a:extLst>
          </p:cNvPr>
          <p:cNvSpPr/>
          <p:nvPr/>
        </p:nvSpPr>
        <p:spPr>
          <a:xfrm>
            <a:off x="5522344" y="6408853"/>
            <a:ext cx="549146" cy="2912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213" name="순서도: 수행의 시작/종료 210">
            <a:extLst>
              <a:ext uri="{FF2B5EF4-FFF2-40B4-BE49-F238E27FC236}">
                <a16:creationId xmlns:a16="http://schemas.microsoft.com/office/drawing/2014/main" id="{D23EAF86-D083-171B-4B77-5F36120F32E6}"/>
              </a:ext>
            </a:extLst>
          </p:cNvPr>
          <p:cNvSpPr/>
          <p:nvPr/>
        </p:nvSpPr>
        <p:spPr>
          <a:xfrm>
            <a:off x="6306296" y="6399897"/>
            <a:ext cx="549146" cy="2912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OBJ</a:t>
            </a:r>
            <a:endParaRPr lang="ko-KR" altLang="en-US" dirty="0"/>
          </a:p>
        </p:txBody>
      </p:sp>
      <p:cxnSp>
        <p:nvCxnSpPr>
          <p:cNvPr id="2214" name="직선 화살표 연결선 2213">
            <a:extLst>
              <a:ext uri="{FF2B5EF4-FFF2-40B4-BE49-F238E27FC236}">
                <a16:creationId xmlns:a16="http://schemas.microsoft.com/office/drawing/2014/main" id="{9B3143FF-0762-9529-3D22-CF8D2123C480}"/>
              </a:ext>
            </a:extLst>
          </p:cNvPr>
          <p:cNvCxnSpPr>
            <a:cxnSpLocks/>
            <a:stCxn id="2218" idx="4"/>
            <a:endCxn id="2230" idx="0"/>
          </p:cNvCxnSpPr>
          <p:nvPr/>
        </p:nvCxnSpPr>
        <p:spPr>
          <a:xfrm>
            <a:off x="9576725" y="5732206"/>
            <a:ext cx="537097" cy="686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5" name="직선 화살표 연결선 2214">
            <a:extLst>
              <a:ext uri="{FF2B5EF4-FFF2-40B4-BE49-F238E27FC236}">
                <a16:creationId xmlns:a16="http://schemas.microsoft.com/office/drawing/2014/main" id="{31CAC6DB-E030-DF45-6B3F-B1B1E2B497D2}"/>
              </a:ext>
            </a:extLst>
          </p:cNvPr>
          <p:cNvCxnSpPr>
            <a:cxnSpLocks/>
            <a:stCxn id="2218" idx="4"/>
            <a:endCxn id="2231" idx="0"/>
          </p:cNvCxnSpPr>
          <p:nvPr/>
        </p:nvCxnSpPr>
        <p:spPr>
          <a:xfrm>
            <a:off x="9576719" y="5732206"/>
            <a:ext cx="1152658" cy="686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6" name="직선 화살표 연결선 2215">
            <a:extLst>
              <a:ext uri="{FF2B5EF4-FFF2-40B4-BE49-F238E27FC236}">
                <a16:creationId xmlns:a16="http://schemas.microsoft.com/office/drawing/2014/main" id="{1EA3B6DF-53B2-DB39-28E3-88318B640085}"/>
              </a:ext>
            </a:extLst>
          </p:cNvPr>
          <p:cNvCxnSpPr>
            <a:cxnSpLocks/>
            <a:stCxn id="2231" idx="2"/>
            <a:endCxn id="2225" idx="0"/>
          </p:cNvCxnSpPr>
          <p:nvPr/>
        </p:nvCxnSpPr>
        <p:spPr>
          <a:xfrm>
            <a:off x="10729377" y="6709568"/>
            <a:ext cx="0" cy="519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7" name="TextBox 2216">
            <a:extLst>
              <a:ext uri="{FF2B5EF4-FFF2-40B4-BE49-F238E27FC236}">
                <a16:creationId xmlns:a16="http://schemas.microsoft.com/office/drawing/2014/main" id="{DC9B8FC5-EAC8-369C-D8AC-031A02D6C1E3}"/>
              </a:ext>
            </a:extLst>
          </p:cNvPr>
          <p:cNvSpPr txBox="1"/>
          <p:nvPr/>
        </p:nvSpPr>
        <p:spPr>
          <a:xfrm rot="20398621">
            <a:off x="8259444" y="5988977"/>
            <a:ext cx="400908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18" name="타원 2217">
            <a:extLst>
              <a:ext uri="{FF2B5EF4-FFF2-40B4-BE49-F238E27FC236}">
                <a16:creationId xmlns:a16="http://schemas.microsoft.com/office/drawing/2014/main" id="{46570C29-1726-BC8B-6490-F4F90C5066D5}"/>
              </a:ext>
            </a:extLst>
          </p:cNvPr>
          <p:cNvSpPr/>
          <p:nvPr/>
        </p:nvSpPr>
        <p:spPr>
          <a:xfrm>
            <a:off x="9382000" y="5357855"/>
            <a:ext cx="389438" cy="37434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219" name="직선 화살표 연결선 2218">
            <a:extLst>
              <a:ext uri="{FF2B5EF4-FFF2-40B4-BE49-F238E27FC236}">
                <a16:creationId xmlns:a16="http://schemas.microsoft.com/office/drawing/2014/main" id="{6F9A67CD-94B8-678F-27A0-53FE2BB0671F}"/>
              </a:ext>
            </a:extLst>
          </p:cNvPr>
          <p:cNvCxnSpPr>
            <a:cxnSpLocks/>
            <a:stCxn id="2218" idx="4"/>
            <a:endCxn id="2229" idx="0"/>
          </p:cNvCxnSpPr>
          <p:nvPr/>
        </p:nvCxnSpPr>
        <p:spPr>
          <a:xfrm flipH="1">
            <a:off x="8817093" y="5732206"/>
            <a:ext cx="759626" cy="686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0" name="직선 화살표 연결선 2219">
            <a:extLst>
              <a:ext uri="{FF2B5EF4-FFF2-40B4-BE49-F238E27FC236}">
                <a16:creationId xmlns:a16="http://schemas.microsoft.com/office/drawing/2014/main" id="{0A52923F-F0D7-8237-7353-FB2AD6F82901}"/>
              </a:ext>
            </a:extLst>
          </p:cNvPr>
          <p:cNvCxnSpPr>
            <a:cxnSpLocks/>
            <a:stCxn id="2218" idx="4"/>
            <a:endCxn id="2228" idx="0"/>
          </p:cNvCxnSpPr>
          <p:nvPr/>
        </p:nvCxnSpPr>
        <p:spPr>
          <a:xfrm flipH="1">
            <a:off x="8025099" y="5732207"/>
            <a:ext cx="1551620" cy="6816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1" name="직선 화살표 연결선 2220">
            <a:extLst>
              <a:ext uri="{FF2B5EF4-FFF2-40B4-BE49-F238E27FC236}">
                <a16:creationId xmlns:a16="http://schemas.microsoft.com/office/drawing/2014/main" id="{2BA529ED-754C-D894-B950-2B0E75DDBF2E}"/>
              </a:ext>
            </a:extLst>
          </p:cNvPr>
          <p:cNvCxnSpPr>
            <a:cxnSpLocks/>
            <a:stCxn id="2218" idx="4"/>
            <a:endCxn id="2227" idx="0"/>
          </p:cNvCxnSpPr>
          <p:nvPr/>
        </p:nvCxnSpPr>
        <p:spPr>
          <a:xfrm flipH="1">
            <a:off x="9476283" y="5732206"/>
            <a:ext cx="100436" cy="686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2" name="TextBox 2221">
            <a:extLst>
              <a:ext uri="{FF2B5EF4-FFF2-40B4-BE49-F238E27FC236}">
                <a16:creationId xmlns:a16="http://schemas.microsoft.com/office/drawing/2014/main" id="{99454B18-812F-8D26-38B8-A14A94B937D4}"/>
              </a:ext>
            </a:extLst>
          </p:cNvPr>
          <p:cNvSpPr txBox="1"/>
          <p:nvPr/>
        </p:nvSpPr>
        <p:spPr>
          <a:xfrm rot="2859459">
            <a:off x="9709069" y="6075792"/>
            <a:ext cx="751098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rank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23" name="TextBox 2222">
            <a:extLst>
              <a:ext uri="{FF2B5EF4-FFF2-40B4-BE49-F238E27FC236}">
                <a16:creationId xmlns:a16="http://schemas.microsoft.com/office/drawing/2014/main" id="{E465E2FF-D862-72C9-74DB-0B45DF620D1C}"/>
              </a:ext>
            </a:extLst>
          </p:cNvPr>
          <p:cNvSpPr txBox="1"/>
          <p:nvPr/>
        </p:nvSpPr>
        <p:spPr>
          <a:xfrm rot="16809718">
            <a:off x="9031227" y="6018654"/>
            <a:ext cx="751098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24" name="TextBox 2223">
            <a:extLst>
              <a:ext uri="{FF2B5EF4-FFF2-40B4-BE49-F238E27FC236}">
                <a16:creationId xmlns:a16="http://schemas.microsoft.com/office/drawing/2014/main" id="{EF2AF3BD-9974-4F3A-9D5E-9D4682DA87C6}"/>
              </a:ext>
            </a:extLst>
          </p:cNvPr>
          <p:cNvSpPr txBox="1"/>
          <p:nvPr/>
        </p:nvSpPr>
        <p:spPr>
          <a:xfrm rot="1801585">
            <a:off x="9794674" y="5946466"/>
            <a:ext cx="1109513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references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25" name="순서도: 수행의 시작/종료 210">
            <a:extLst>
              <a:ext uri="{FF2B5EF4-FFF2-40B4-BE49-F238E27FC236}">
                <a16:creationId xmlns:a16="http://schemas.microsoft.com/office/drawing/2014/main" id="{5BCFF147-1863-CB3E-EABE-9EF365BAE230}"/>
              </a:ext>
            </a:extLst>
          </p:cNvPr>
          <p:cNvSpPr/>
          <p:nvPr/>
        </p:nvSpPr>
        <p:spPr>
          <a:xfrm>
            <a:off x="10442395" y="7228963"/>
            <a:ext cx="573973" cy="26683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NUM</a:t>
            </a:r>
            <a:endParaRPr lang="ko-KR" altLang="en-US" dirty="0"/>
          </a:p>
        </p:txBody>
      </p:sp>
      <p:sp>
        <p:nvSpPr>
          <p:cNvPr id="2226" name="TextBox 2225">
            <a:extLst>
              <a:ext uri="{FF2B5EF4-FFF2-40B4-BE49-F238E27FC236}">
                <a16:creationId xmlns:a16="http://schemas.microsoft.com/office/drawing/2014/main" id="{4FD7C041-99F9-713E-39EE-43302486CB72}"/>
              </a:ext>
            </a:extLst>
          </p:cNvPr>
          <p:cNvSpPr txBox="1"/>
          <p:nvPr/>
        </p:nvSpPr>
        <p:spPr>
          <a:xfrm rot="18364781">
            <a:off x="5980210" y="6743634"/>
            <a:ext cx="637208" cy="47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snak</a:t>
            </a:r>
            <a:endParaRPr kumimoji="1" lang="en-US" altLang="ko-Kore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27" name="순서도: 수행의 시작/종료 210">
            <a:extLst>
              <a:ext uri="{FF2B5EF4-FFF2-40B4-BE49-F238E27FC236}">
                <a16:creationId xmlns:a16="http://schemas.microsoft.com/office/drawing/2014/main" id="{D2A7BDB7-F8F5-5C7C-F2E4-4AF291653B67}"/>
              </a:ext>
            </a:extLst>
          </p:cNvPr>
          <p:cNvSpPr/>
          <p:nvPr/>
        </p:nvSpPr>
        <p:spPr>
          <a:xfrm>
            <a:off x="9201710" y="6418336"/>
            <a:ext cx="549146" cy="2912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228" name="순서도: 수행의 시작/종료 210">
            <a:extLst>
              <a:ext uri="{FF2B5EF4-FFF2-40B4-BE49-F238E27FC236}">
                <a16:creationId xmlns:a16="http://schemas.microsoft.com/office/drawing/2014/main" id="{652077B9-384A-FF13-9824-1D97D45563B7}"/>
              </a:ext>
            </a:extLst>
          </p:cNvPr>
          <p:cNvSpPr/>
          <p:nvPr/>
        </p:nvSpPr>
        <p:spPr>
          <a:xfrm>
            <a:off x="7750526" y="6413814"/>
            <a:ext cx="549146" cy="2912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229" name="순서도: 수행의 시작/종료 210">
            <a:extLst>
              <a:ext uri="{FF2B5EF4-FFF2-40B4-BE49-F238E27FC236}">
                <a16:creationId xmlns:a16="http://schemas.microsoft.com/office/drawing/2014/main" id="{04C21F0A-4D28-6C5D-8E02-69D739194DD8}"/>
              </a:ext>
            </a:extLst>
          </p:cNvPr>
          <p:cNvSpPr/>
          <p:nvPr/>
        </p:nvSpPr>
        <p:spPr>
          <a:xfrm>
            <a:off x="8542520" y="6418336"/>
            <a:ext cx="549146" cy="2912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OBJ</a:t>
            </a:r>
            <a:endParaRPr lang="ko-KR" altLang="en-US" dirty="0"/>
          </a:p>
        </p:txBody>
      </p:sp>
      <p:sp>
        <p:nvSpPr>
          <p:cNvPr id="2230" name="순서도: 수행의 시작/종료 210">
            <a:extLst>
              <a:ext uri="{FF2B5EF4-FFF2-40B4-BE49-F238E27FC236}">
                <a16:creationId xmlns:a16="http://schemas.microsoft.com/office/drawing/2014/main" id="{D74F5529-903B-A7A9-D127-C7E1EDB2591D}"/>
              </a:ext>
            </a:extLst>
          </p:cNvPr>
          <p:cNvSpPr/>
          <p:nvPr/>
        </p:nvSpPr>
        <p:spPr>
          <a:xfrm>
            <a:off x="9839243" y="6418336"/>
            <a:ext cx="549146" cy="2912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231" name="순서도: 수행의 시작/종료 210">
            <a:extLst>
              <a:ext uri="{FF2B5EF4-FFF2-40B4-BE49-F238E27FC236}">
                <a16:creationId xmlns:a16="http://schemas.microsoft.com/office/drawing/2014/main" id="{286FD035-D76A-135F-7A27-8786C797295F}"/>
              </a:ext>
            </a:extLst>
          </p:cNvPr>
          <p:cNvSpPr/>
          <p:nvPr/>
        </p:nvSpPr>
        <p:spPr>
          <a:xfrm>
            <a:off x="10454804" y="6418336"/>
            <a:ext cx="549146" cy="2912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ARR</a:t>
            </a:r>
            <a:endParaRPr lang="ko-KR" altLang="en-US" dirty="0"/>
          </a:p>
        </p:txBody>
      </p:sp>
      <p:sp>
        <p:nvSpPr>
          <p:cNvPr id="2232" name="순서도: 수행의 시작/종료 210">
            <a:extLst>
              <a:ext uri="{FF2B5EF4-FFF2-40B4-BE49-F238E27FC236}">
                <a16:creationId xmlns:a16="http://schemas.microsoft.com/office/drawing/2014/main" id="{52100908-84EB-B4B7-5E1C-3E0E45C8C4C4}"/>
              </a:ext>
            </a:extLst>
          </p:cNvPr>
          <p:cNvSpPr/>
          <p:nvPr/>
        </p:nvSpPr>
        <p:spPr>
          <a:xfrm>
            <a:off x="7640024" y="7231971"/>
            <a:ext cx="573973" cy="26683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233" name="순서도: 수행의 시작/종료 210">
            <a:extLst>
              <a:ext uri="{FF2B5EF4-FFF2-40B4-BE49-F238E27FC236}">
                <a16:creationId xmlns:a16="http://schemas.microsoft.com/office/drawing/2014/main" id="{F60D0C44-0117-01BE-059B-BA20442C4202}"/>
              </a:ext>
            </a:extLst>
          </p:cNvPr>
          <p:cNvSpPr/>
          <p:nvPr/>
        </p:nvSpPr>
        <p:spPr>
          <a:xfrm>
            <a:off x="8278130" y="7229097"/>
            <a:ext cx="573973" cy="26683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234" name="순서도: 수행의 시작/종료 210">
            <a:extLst>
              <a:ext uri="{FF2B5EF4-FFF2-40B4-BE49-F238E27FC236}">
                <a16:creationId xmlns:a16="http://schemas.microsoft.com/office/drawing/2014/main" id="{DD996655-CD21-B85D-DE37-85B3B52B3213}"/>
              </a:ext>
            </a:extLst>
          </p:cNvPr>
          <p:cNvSpPr/>
          <p:nvPr/>
        </p:nvSpPr>
        <p:spPr>
          <a:xfrm>
            <a:off x="8961427" y="7228964"/>
            <a:ext cx="573973" cy="26683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235" name="순서도: 수행의 시작/종료 210">
            <a:extLst>
              <a:ext uri="{FF2B5EF4-FFF2-40B4-BE49-F238E27FC236}">
                <a16:creationId xmlns:a16="http://schemas.microsoft.com/office/drawing/2014/main" id="{7DC082F1-577D-C13D-55BD-9E2335758BC0}"/>
              </a:ext>
            </a:extLst>
          </p:cNvPr>
          <p:cNvSpPr/>
          <p:nvPr/>
        </p:nvSpPr>
        <p:spPr>
          <a:xfrm>
            <a:off x="9697018" y="7225099"/>
            <a:ext cx="573973" cy="26683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NUM</a:t>
            </a:r>
            <a:endParaRPr lang="ko-KR" altLang="en-US" dirty="0"/>
          </a:p>
        </p:txBody>
      </p:sp>
      <p:cxnSp>
        <p:nvCxnSpPr>
          <p:cNvPr id="2236" name="직선 화살표 연결선 2235">
            <a:extLst>
              <a:ext uri="{FF2B5EF4-FFF2-40B4-BE49-F238E27FC236}">
                <a16:creationId xmlns:a16="http://schemas.microsoft.com/office/drawing/2014/main" id="{6A19A0D6-8958-E818-A49F-89D03E6408F4}"/>
              </a:ext>
            </a:extLst>
          </p:cNvPr>
          <p:cNvCxnSpPr>
            <a:cxnSpLocks/>
            <a:stCxn id="2229" idx="2"/>
            <a:endCxn id="2233" idx="0"/>
          </p:cNvCxnSpPr>
          <p:nvPr/>
        </p:nvCxnSpPr>
        <p:spPr>
          <a:xfrm flipH="1">
            <a:off x="8565111" y="6709567"/>
            <a:ext cx="251982" cy="5195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7" name="직선 화살표 연결선 2236">
            <a:extLst>
              <a:ext uri="{FF2B5EF4-FFF2-40B4-BE49-F238E27FC236}">
                <a16:creationId xmlns:a16="http://schemas.microsoft.com/office/drawing/2014/main" id="{CF9DD0BB-1D0E-2F33-42D3-7510A4365296}"/>
              </a:ext>
            </a:extLst>
          </p:cNvPr>
          <p:cNvCxnSpPr>
            <a:cxnSpLocks/>
            <a:stCxn id="2229" idx="2"/>
            <a:endCxn id="2232" idx="0"/>
          </p:cNvCxnSpPr>
          <p:nvPr/>
        </p:nvCxnSpPr>
        <p:spPr>
          <a:xfrm flipH="1">
            <a:off x="7927005" y="6709567"/>
            <a:ext cx="890088" cy="5224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8" name="직선 화살표 연결선 2237">
            <a:extLst>
              <a:ext uri="{FF2B5EF4-FFF2-40B4-BE49-F238E27FC236}">
                <a16:creationId xmlns:a16="http://schemas.microsoft.com/office/drawing/2014/main" id="{13584D33-2C30-9094-7B6E-C27D33795336}"/>
              </a:ext>
            </a:extLst>
          </p:cNvPr>
          <p:cNvCxnSpPr>
            <a:cxnSpLocks/>
            <a:stCxn id="2229" idx="2"/>
            <a:endCxn id="2234" idx="0"/>
          </p:cNvCxnSpPr>
          <p:nvPr/>
        </p:nvCxnSpPr>
        <p:spPr>
          <a:xfrm>
            <a:off x="8817099" y="6709562"/>
            <a:ext cx="431315" cy="519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9" name="직선 화살표 연결선 2238">
            <a:extLst>
              <a:ext uri="{FF2B5EF4-FFF2-40B4-BE49-F238E27FC236}">
                <a16:creationId xmlns:a16="http://schemas.microsoft.com/office/drawing/2014/main" id="{910858FB-8E6B-E36C-6D36-4E5224193D2E}"/>
              </a:ext>
            </a:extLst>
          </p:cNvPr>
          <p:cNvCxnSpPr>
            <a:cxnSpLocks/>
            <a:stCxn id="2229" idx="2"/>
            <a:endCxn id="2235" idx="0"/>
          </p:cNvCxnSpPr>
          <p:nvPr/>
        </p:nvCxnSpPr>
        <p:spPr>
          <a:xfrm>
            <a:off x="8817098" y="6709567"/>
            <a:ext cx="1166907" cy="515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0" name="TextBox 2239">
            <a:extLst>
              <a:ext uri="{FF2B5EF4-FFF2-40B4-BE49-F238E27FC236}">
                <a16:creationId xmlns:a16="http://schemas.microsoft.com/office/drawing/2014/main" id="{6669857B-D393-DB00-EE97-E44F4631EB07}"/>
              </a:ext>
            </a:extLst>
          </p:cNvPr>
          <p:cNvSpPr txBox="1"/>
          <p:nvPr/>
        </p:nvSpPr>
        <p:spPr>
          <a:xfrm rot="1248960">
            <a:off x="9032830" y="6795352"/>
            <a:ext cx="1109513" cy="25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datavalue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41" name="TextBox 2240">
            <a:extLst>
              <a:ext uri="{FF2B5EF4-FFF2-40B4-BE49-F238E27FC236}">
                <a16:creationId xmlns:a16="http://schemas.microsoft.com/office/drawing/2014/main" id="{A3294916-7482-F0A7-A9C0-D88237DC8C3B}"/>
              </a:ext>
            </a:extLst>
          </p:cNvPr>
          <p:cNvSpPr txBox="1"/>
          <p:nvPr/>
        </p:nvSpPr>
        <p:spPr>
          <a:xfrm rot="2793801">
            <a:off x="8706494" y="6808030"/>
            <a:ext cx="774647" cy="42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  <a:p>
            <a:pPr algn="ctr"/>
            <a:r>
              <a:rPr kumimoji="1" lang="en-US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42" name="TextBox 2241">
            <a:extLst>
              <a:ext uri="{FF2B5EF4-FFF2-40B4-BE49-F238E27FC236}">
                <a16:creationId xmlns:a16="http://schemas.microsoft.com/office/drawing/2014/main" id="{DB20C044-1C3F-E4FD-63C3-3F95EA021853}"/>
              </a:ext>
            </a:extLst>
          </p:cNvPr>
          <p:cNvSpPr txBox="1"/>
          <p:nvPr/>
        </p:nvSpPr>
        <p:spPr>
          <a:xfrm rot="17794935">
            <a:off x="8372914" y="6773202"/>
            <a:ext cx="614123" cy="42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prop</a:t>
            </a:r>
          </a:p>
          <a:p>
            <a:pPr algn="ctr"/>
            <a:r>
              <a:rPr kumimoji="1" lang="en-US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erty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43" name="TextBox 2242">
            <a:extLst>
              <a:ext uri="{FF2B5EF4-FFF2-40B4-BE49-F238E27FC236}">
                <a16:creationId xmlns:a16="http://schemas.microsoft.com/office/drawing/2014/main" id="{BC5A1F67-9FFF-1F49-DE4A-FABFDD893AF1}"/>
              </a:ext>
            </a:extLst>
          </p:cNvPr>
          <p:cNvSpPr txBox="1"/>
          <p:nvPr/>
        </p:nvSpPr>
        <p:spPr>
          <a:xfrm rot="19938082">
            <a:off x="7843756" y="6749041"/>
            <a:ext cx="882918" cy="25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snaktype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44" name="TextBox 2243">
            <a:extLst>
              <a:ext uri="{FF2B5EF4-FFF2-40B4-BE49-F238E27FC236}">
                <a16:creationId xmlns:a16="http://schemas.microsoft.com/office/drawing/2014/main" id="{E363A7D0-0D69-FBA7-ACF6-FFA2BB5FBC15}"/>
              </a:ext>
            </a:extLst>
          </p:cNvPr>
          <p:cNvSpPr txBox="1"/>
          <p:nvPr/>
        </p:nvSpPr>
        <p:spPr>
          <a:xfrm>
            <a:off x="10634906" y="6955490"/>
            <a:ext cx="427814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45" name="사각형: 둥근 모서리 81">
            <a:extLst>
              <a:ext uri="{FF2B5EF4-FFF2-40B4-BE49-F238E27FC236}">
                <a16:creationId xmlns:a16="http://schemas.microsoft.com/office/drawing/2014/main" id="{6872A507-F160-25E6-005D-8DBB9E42657A}"/>
              </a:ext>
            </a:extLst>
          </p:cNvPr>
          <p:cNvSpPr/>
          <p:nvPr/>
        </p:nvSpPr>
        <p:spPr>
          <a:xfrm>
            <a:off x="11594417" y="5188732"/>
            <a:ext cx="10239779" cy="2435082"/>
          </a:xfrm>
          <a:prstGeom prst="roundRect">
            <a:avLst>
              <a:gd name="adj" fmla="val 6692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46" name="TextBox 2245">
            <a:extLst>
              <a:ext uri="{FF2B5EF4-FFF2-40B4-BE49-F238E27FC236}">
                <a16:creationId xmlns:a16="http://schemas.microsoft.com/office/drawing/2014/main" id="{6BB30AA0-1BCB-11B7-91EC-080A4695D192}"/>
              </a:ext>
            </a:extLst>
          </p:cNvPr>
          <p:cNvSpPr txBox="1"/>
          <p:nvPr/>
        </p:nvSpPr>
        <p:spPr>
          <a:xfrm rot="19800583">
            <a:off x="15375204" y="5925859"/>
            <a:ext cx="419739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47" name="타원 2246">
            <a:extLst>
              <a:ext uri="{FF2B5EF4-FFF2-40B4-BE49-F238E27FC236}">
                <a16:creationId xmlns:a16="http://schemas.microsoft.com/office/drawing/2014/main" id="{F6BBB307-8181-39FE-3856-01996679F3CB}"/>
              </a:ext>
            </a:extLst>
          </p:cNvPr>
          <p:cNvSpPr/>
          <p:nvPr/>
        </p:nvSpPr>
        <p:spPr>
          <a:xfrm>
            <a:off x="15990281" y="5369586"/>
            <a:ext cx="389438" cy="37434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248" name="직선 화살표 연결선 2247">
            <a:extLst>
              <a:ext uri="{FF2B5EF4-FFF2-40B4-BE49-F238E27FC236}">
                <a16:creationId xmlns:a16="http://schemas.microsoft.com/office/drawing/2014/main" id="{AE4C0E1E-9BDA-7C8C-1F06-F89DDDE6239C}"/>
              </a:ext>
            </a:extLst>
          </p:cNvPr>
          <p:cNvCxnSpPr>
            <a:cxnSpLocks/>
            <a:stCxn id="2247" idx="4"/>
          </p:cNvCxnSpPr>
          <p:nvPr/>
        </p:nvCxnSpPr>
        <p:spPr>
          <a:xfrm flipH="1">
            <a:off x="16180431" y="5743932"/>
            <a:ext cx="4568" cy="6723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9" name="직선 화살표 연결선 2248">
            <a:extLst>
              <a:ext uri="{FF2B5EF4-FFF2-40B4-BE49-F238E27FC236}">
                <a16:creationId xmlns:a16="http://schemas.microsoft.com/office/drawing/2014/main" id="{A1629D1D-8390-C00F-B34D-B188B6502B6F}"/>
              </a:ext>
            </a:extLst>
          </p:cNvPr>
          <p:cNvCxnSpPr>
            <a:cxnSpLocks/>
            <a:stCxn id="2247" idx="4"/>
            <a:endCxn id="2254" idx="0"/>
          </p:cNvCxnSpPr>
          <p:nvPr/>
        </p:nvCxnSpPr>
        <p:spPr>
          <a:xfrm flipH="1">
            <a:off x="15199568" y="5743938"/>
            <a:ext cx="985437" cy="672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0" name="직선 화살표 연결선 2249">
            <a:extLst>
              <a:ext uri="{FF2B5EF4-FFF2-40B4-BE49-F238E27FC236}">
                <a16:creationId xmlns:a16="http://schemas.microsoft.com/office/drawing/2014/main" id="{C1BFD527-0048-B74B-1C50-B67342E49FAC}"/>
              </a:ext>
            </a:extLst>
          </p:cNvPr>
          <p:cNvCxnSpPr>
            <a:cxnSpLocks/>
            <a:stCxn id="2247" idx="4"/>
            <a:endCxn id="2253" idx="0"/>
          </p:cNvCxnSpPr>
          <p:nvPr/>
        </p:nvCxnSpPr>
        <p:spPr>
          <a:xfrm>
            <a:off x="16185004" y="5743938"/>
            <a:ext cx="715801" cy="672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1" name="TextBox 2250">
            <a:extLst>
              <a:ext uri="{FF2B5EF4-FFF2-40B4-BE49-F238E27FC236}">
                <a16:creationId xmlns:a16="http://schemas.microsoft.com/office/drawing/2014/main" id="{463E656C-2E6F-D2A9-1183-E514A98CE594}"/>
              </a:ext>
            </a:extLst>
          </p:cNvPr>
          <p:cNvSpPr txBox="1"/>
          <p:nvPr/>
        </p:nvSpPr>
        <p:spPr>
          <a:xfrm rot="16200000">
            <a:off x="15850503" y="5927784"/>
            <a:ext cx="665832" cy="47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snak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52" name="TextBox 2251">
            <a:extLst>
              <a:ext uri="{FF2B5EF4-FFF2-40B4-BE49-F238E27FC236}">
                <a16:creationId xmlns:a16="http://schemas.microsoft.com/office/drawing/2014/main" id="{9838C8A5-2880-5521-6241-8F1071EE815F}"/>
              </a:ext>
            </a:extLst>
          </p:cNvPr>
          <p:cNvSpPr txBox="1"/>
          <p:nvPr/>
        </p:nvSpPr>
        <p:spPr>
          <a:xfrm rot="2517774">
            <a:off x="16402601" y="5972195"/>
            <a:ext cx="681449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rank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53" name="순서도: 수행의 시작/종료 210">
            <a:extLst>
              <a:ext uri="{FF2B5EF4-FFF2-40B4-BE49-F238E27FC236}">
                <a16:creationId xmlns:a16="http://schemas.microsoft.com/office/drawing/2014/main" id="{F461AC26-60F7-25A8-6BF3-31930AC237C2}"/>
              </a:ext>
            </a:extLst>
          </p:cNvPr>
          <p:cNvSpPr/>
          <p:nvPr/>
        </p:nvSpPr>
        <p:spPr>
          <a:xfrm>
            <a:off x="16626227" y="6416267"/>
            <a:ext cx="549146" cy="2912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254" name="순서도: 수행의 시작/종료 210">
            <a:extLst>
              <a:ext uri="{FF2B5EF4-FFF2-40B4-BE49-F238E27FC236}">
                <a16:creationId xmlns:a16="http://schemas.microsoft.com/office/drawing/2014/main" id="{27F34347-DCC0-17E5-E7ED-A705BA66FAF0}"/>
              </a:ext>
            </a:extLst>
          </p:cNvPr>
          <p:cNvSpPr/>
          <p:nvPr/>
        </p:nvSpPr>
        <p:spPr>
          <a:xfrm>
            <a:off x="14924989" y="6416267"/>
            <a:ext cx="549146" cy="2912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cxnSp>
        <p:nvCxnSpPr>
          <p:cNvPr id="2255" name="직선 화살표 연결선 2254">
            <a:extLst>
              <a:ext uri="{FF2B5EF4-FFF2-40B4-BE49-F238E27FC236}">
                <a16:creationId xmlns:a16="http://schemas.microsoft.com/office/drawing/2014/main" id="{F2059614-5F65-CA53-F504-DA8CE9F56770}"/>
              </a:ext>
            </a:extLst>
          </p:cNvPr>
          <p:cNvCxnSpPr>
            <a:cxnSpLocks/>
            <a:stCxn id="2259" idx="4"/>
            <a:endCxn id="2271" idx="0"/>
          </p:cNvCxnSpPr>
          <p:nvPr/>
        </p:nvCxnSpPr>
        <p:spPr>
          <a:xfrm>
            <a:off x="19817676" y="5728848"/>
            <a:ext cx="561559" cy="660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6" name="직선 화살표 연결선 2255">
            <a:extLst>
              <a:ext uri="{FF2B5EF4-FFF2-40B4-BE49-F238E27FC236}">
                <a16:creationId xmlns:a16="http://schemas.microsoft.com/office/drawing/2014/main" id="{76B5EB36-8563-E3F4-C4C7-54418BFBAD0E}"/>
              </a:ext>
            </a:extLst>
          </p:cNvPr>
          <p:cNvCxnSpPr>
            <a:cxnSpLocks/>
            <a:stCxn id="2259" idx="4"/>
            <a:endCxn id="2272" idx="0"/>
          </p:cNvCxnSpPr>
          <p:nvPr/>
        </p:nvCxnSpPr>
        <p:spPr>
          <a:xfrm>
            <a:off x="19817676" y="5728843"/>
            <a:ext cx="1192203" cy="670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7" name="직선 화살표 연결선 2256">
            <a:extLst>
              <a:ext uri="{FF2B5EF4-FFF2-40B4-BE49-F238E27FC236}">
                <a16:creationId xmlns:a16="http://schemas.microsoft.com/office/drawing/2014/main" id="{19EC417C-5ECC-695E-5984-2BDD272D531D}"/>
              </a:ext>
            </a:extLst>
          </p:cNvPr>
          <p:cNvCxnSpPr>
            <a:cxnSpLocks/>
            <a:stCxn id="2272" idx="2"/>
            <a:endCxn id="2267" idx="0"/>
          </p:cNvCxnSpPr>
          <p:nvPr/>
        </p:nvCxnSpPr>
        <p:spPr>
          <a:xfrm>
            <a:off x="21009874" y="6690321"/>
            <a:ext cx="1752" cy="497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8" name="TextBox 2257">
            <a:extLst>
              <a:ext uri="{FF2B5EF4-FFF2-40B4-BE49-F238E27FC236}">
                <a16:creationId xmlns:a16="http://schemas.microsoft.com/office/drawing/2014/main" id="{41CE9477-21BE-F7D9-A087-2C9CAC751AD9}"/>
              </a:ext>
            </a:extLst>
          </p:cNvPr>
          <p:cNvSpPr txBox="1"/>
          <p:nvPr/>
        </p:nvSpPr>
        <p:spPr>
          <a:xfrm rot="20575305">
            <a:off x="17935097" y="5978260"/>
            <a:ext cx="1077943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59" name="타원 2258">
            <a:extLst>
              <a:ext uri="{FF2B5EF4-FFF2-40B4-BE49-F238E27FC236}">
                <a16:creationId xmlns:a16="http://schemas.microsoft.com/office/drawing/2014/main" id="{0D719173-239F-FD03-56F0-B1D992986DF4}"/>
              </a:ext>
            </a:extLst>
          </p:cNvPr>
          <p:cNvSpPr/>
          <p:nvPr/>
        </p:nvSpPr>
        <p:spPr>
          <a:xfrm>
            <a:off x="19622952" y="5354497"/>
            <a:ext cx="389438" cy="37434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260" name="직선 화살표 연결선 2259">
            <a:extLst>
              <a:ext uri="{FF2B5EF4-FFF2-40B4-BE49-F238E27FC236}">
                <a16:creationId xmlns:a16="http://schemas.microsoft.com/office/drawing/2014/main" id="{4E1CCBE9-BB63-33AE-51A7-AE010FE54348}"/>
              </a:ext>
            </a:extLst>
          </p:cNvPr>
          <p:cNvCxnSpPr>
            <a:cxnSpLocks/>
            <a:stCxn id="2259" idx="4"/>
            <a:endCxn id="2270" idx="0"/>
          </p:cNvCxnSpPr>
          <p:nvPr/>
        </p:nvCxnSpPr>
        <p:spPr>
          <a:xfrm flipH="1">
            <a:off x="19016049" y="5728843"/>
            <a:ext cx="801627" cy="678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1" name="직선 화살표 연결선 2260">
            <a:extLst>
              <a:ext uri="{FF2B5EF4-FFF2-40B4-BE49-F238E27FC236}">
                <a16:creationId xmlns:a16="http://schemas.microsoft.com/office/drawing/2014/main" id="{788A9E83-0525-F1E3-D8E2-F64BCDBF530B}"/>
              </a:ext>
            </a:extLst>
          </p:cNvPr>
          <p:cNvCxnSpPr>
            <a:cxnSpLocks/>
            <a:stCxn id="2259" idx="4"/>
            <a:endCxn id="2269" idx="0"/>
          </p:cNvCxnSpPr>
          <p:nvPr/>
        </p:nvCxnSpPr>
        <p:spPr>
          <a:xfrm flipH="1">
            <a:off x="18063990" y="5728843"/>
            <a:ext cx="1753680" cy="670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2" name="직선 화살표 연결선 2261">
            <a:extLst>
              <a:ext uri="{FF2B5EF4-FFF2-40B4-BE49-F238E27FC236}">
                <a16:creationId xmlns:a16="http://schemas.microsoft.com/office/drawing/2014/main" id="{56432E5D-F8A3-5A4A-264B-AB0F99E65F3C}"/>
              </a:ext>
            </a:extLst>
          </p:cNvPr>
          <p:cNvCxnSpPr>
            <a:cxnSpLocks/>
            <a:stCxn id="2259" idx="4"/>
            <a:endCxn id="2268" idx="0"/>
          </p:cNvCxnSpPr>
          <p:nvPr/>
        </p:nvCxnSpPr>
        <p:spPr>
          <a:xfrm flipH="1">
            <a:off x="19727853" y="5728843"/>
            <a:ext cx="89823" cy="6755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3" name="TextBox 2262">
            <a:extLst>
              <a:ext uri="{FF2B5EF4-FFF2-40B4-BE49-F238E27FC236}">
                <a16:creationId xmlns:a16="http://schemas.microsoft.com/office/drawing/2014/main" id="{300C74F9-0F54-1A1D-0DAB-834B37A4C760}"/>
              </a:ext>
            </a:extLst>
          </p:cNvPr>
          <p:cNvSpPr txBox="1"/>
          <p:nvPr/>
        </p:nvSpPr>
        <p:spPr>
          <a:xfrm rot="19533730">
            <a:off x="18697067" y="6022014"/>
            <a:ext cx="1077943" cy="42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algn="ctr"/>
            <a:r>
              <a:rPr kumimoji="1" lang="en-US" altLang="ko-Kore-KR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snak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64" name="TextBox 2263">
            <a:extLst>
              <a:ext uri="{FF2B5EF4-FFF2-40B4-BE49-F238E27FC236}">
                <a16:creationId xmlns:a16="http://schemas.microsoft.com/office/drawing/2014/main" id="{7DFAAB63-A56A-A5DA-DE68-562E10BE3CF2}"/>
              </a:ext>
            </a:extLst>
          </p:cNvPr>
          <p:cNvSpPr txBox="1"/>
          <p:nvPr/>
        </p:nvSpPr>
        <p:spPr>
          <a:xfrm rot="2861827">
            <a:off x="19959209" y="6064956"/>
            <a:ext cx="751098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rank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65" name="TextBox 2264">
            <a:extLst>
              <a:ext uri="{FF2B5EF4-FFF2-40B4-BE49-F238E27FC236}">
                <a16:creationId xmlns:a16="http://schemas.microsoft.com/office/drawing/2014/main" id="{B801FC64-71E8-51EA-B662-C696C1FA7906}"/>
              </a:ext>
            </a:extLst>
          </p:cNvPr>
          <p:cNvSpPr txBox="1"/>
          <p:nvPr/>
        </p:nvSpPr>
        <p:spPr>
          <a:xfrm rot="16851471">
            <a:off x="19280401" y="6030708"/>
            <a:ext cx="751098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66" name="TextBox 2265">
            <a:extLst>
              <a:ext uri="{FF2B5EF4-FFF2-40B4-BE49-F238E27FC236}">
                <a16:creationId xmlns:a16="http://schemas.microsoft.com/office/drawing/2014/main" id="{ACF85809-9D5B-0EC2-CF5D-9716349EB02B}"/>
              </a:ext>
            </a:extLst>
          </p:cNvPr>
          <p:cNvSpPr txBox="1"/>
          <p:nvPr/>
        </p:nvSpPr>
        <p:spPr>
          <a:xfrm rot="1777926">
            <a:off x="20107620" y="5949602"/>
            <a:ext cx="1109513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references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67" name="순서도: 수행의 시작/종료 210">
            <a:extLst>
              <a:ext uri="{FF2B5EF4-FFF2-40B4-BE49-F238E27FC236}">
                <a16:creationId xmlns:a16="http://schemas.microsoft.com/office/drawing/2014/main" id="{13148DE2-E91D-2AFC-257C-0C8AE2651DDA}"/>
              </a:ext>
            </a:extLst>
          </p:cNvPr>
          <p:cNvSpPr/>
          <p:nvPr/>
        </p:nvSpPr>
        <p:spPr>
          <a:xfrm>
            <a:off x="20724643" y="7187339"/>
            <a:ext cx="573973" cy="26683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NUM</a:t>
            </a:r>
            <a:endParaRPr lang="ko-KR" altLang="en-US" dirty="0"/>
          </a:p>
        </p:txBody>
      </p:sp>
      <p:sp>
        <p:nvSpPr>
          <p:cNvPr id="2268" name="순서도: 수행의 시작/종료 210">
            <a:extLst>
              <a:ext uri="{FF2B5EF4-FFF2-40B4-BE49-F238E27FC236}">
                <a16:creationId xmlns:a16="http://schemas.microsoft.com/office/drawing/2014/main" id="{332433F9-2BC1-73BD-DE61-B5D7703323C1}"/>
              </a:ext>
            </a:extLst>
          </p:cNvPr>
          <p:cNvSpPr/>
          <p:nvPr/>
        </p:nvSpPr>
        <p:spPr>
          <a:xfrm>
            <a:off x="19453274" y="6404349"/>
            <a:ext cx="549146" cy="2912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269" name="순서도: 수행의 시작/종료 210">
            <a:extLst>
              <a:ext uri="{FF2B5EF4-FFF2-40B4-BE49-F238E27FC236}">
                <a16:creationId xmlns:a16="http://schemas.microsoft.com/office/drawing/2014/main" id="{EB638718-2DAD-1CF4-77D3-C719DD918629}"/>
              </a:ext>
            </a:extLst>
          </p:cNvPr>
          <p:cNvSpPr/>
          <p:nvPr/>
        </p:nvSpPr>
        <p:spPr>
          <a:xfrm>
            <a:off x="17789417" y="6398943"/>
            <a:ext cx="549146" cy="2912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270" name="순서도: 수행의 시작/종료 210">
            <a:extLst>
              <a:ext uri="{FF2B5EF4-FFF2-40B4-BE49-F238E27FC236}">
                <a16:creationId xmlns:a16="http://schemas.microsoft.com/office/drawing/2014/main" id="{0CBF0720-212F-0F90-BEB4-15C32448DB4E}"/>
              </a:ext>
            </a:extLst>
          </p:cNvPr>
          <p:cNvSpPr/>
          <p:nvPr/>
        </p:nvSpPr>
        <p:spPr>
          <a:xfrm>
            <a:off x="18741470" y="6407169"/>
            <a:ext cx="549146" cy="2912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OBJ</a:t>
            </a:r>
            <a:endParaRPr lang="ko-KR" altLang="en-US" dirty="0"/>
          </a:p>
        </p:txBody>
      </p:sp>
      <p:sp>
        <p:nvSpPr>
          <p:cNvPr id="2271" name="순서도: 수행의 시작/종료 210">
            <a:extLst>
              <a:ext uri="{FF2B5EF4-FFF2-40B4-BE49-F238E27FC236}">
                <a16:creationId xmlns:a16="http://schemas.microsoft.com/office/drawing/2014/main" id="{69389AAA-1262-FAF1-083F-5FCBC1007141}"/>
              </a:ext>
            </a:extLst>
          </p:cNvPr>
          <p:cNvSpPr/>
          <p:nvPr/>
        </p:nvSpPr>
        <p:spPr>
          <a:xfrm>
            <a:off x="20104656" y="6389134"/>
            <a:ext cx="549146" cy="2912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272" name="순서도: 수행의 시작/종료 210">
            <a:extLst>
              <a:ext uri="{FF2B5EF4-FFF2-40B4-BE49-F238E27FC236}">
                <a16:creationId xmlns:a16="http://schemas.microsoft.com/office/drawing/2014/main" id="{319B8D85-9ACE-71E6-3D73-D8C602C81618}"/>
              </a:ext>
            </a:extLst>
          </p:cNvPr>
          <p:cNvSpPr/>
          <p:nvPr/>
        </p:nvSpPr>
        <p:spPr>
          <a:xfrm>
            <a:off x="20735300" y="6399095"/>
            <a:ext cx="549146" cy="2912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ARR</a:t>
            </a:r>
            <a:endParaRPr lang="ko-KR" altLang="en-US" dirty="0"/>
          </a:p>
        </p:txBody>
      </p:sp>
      <p:sp>
        <p:nvSpPr>
          <p:cNvPr id="2273" name="TextBox 2272">
            <a:extLst>
              <a:ext uri="{FF2B5EF4-FFF2-40B4-BE49-F238E27FC236}">
                <a16:creationId xmlns:a16="http://schemas.microsoft.com/office/drawing/2014/main" id="{1A25D08D-1B37-4689-7550-49C268CC48A9}"/>
              </a:ext>
            </a:extLst>
          </p:cNvPr>
          <p:cNvSpPr txBox="1"/>
          <p:nvPr/>
        </p:nvSpPr>
        <p:spPr>
          <a:xfrm>
            <a:off x="20889734" y="6936248"/>
            <a:ext cx="427814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74" name="순서도: 수행의 시작/종료 210">
            <a:extLst>
              <a:ext uri="{FF2B5EF4-FFF2-40B4-BE49-F238E27FC236}">
                <a16:creationId xmlns:a16="http://schemas.microsoft.com/office/drawing/2014/main" id="{53DDF2A8-5203-6B97-A94A-B552762045D8}"/>
              </a:ext>
            </a:extLst>
          </p:cNvPr>
          <p:cNvSpPr/>
          <p:nvPr/>
        </p:nvSpPr>
        <p:spPr>
          <a:xfrm>
            <a:off x="15784603" y="6428118"/>
            <a:ext cx="549146" cy="2912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OBJ</a:t>
            </a:r>
            <a:endParaRPr lang="ko-KR" altLang="en-US" dirty="0"/>
          </a:p>
        </p:txBody>
      </p:sp>
      <p:sp>
        <p:nvSpPr>
          <p:cNvPr id="2275" name="TextBox 2274">
            <a:extLst>
              <a:ext uri="{FF2B5EF4-FFF2-40B4-BE49-F238E27FC236}">
                <a16:creationId xmlns:a16="http://schemas.microsoft.com/office/drawing/2014/main" id="{61F69722-A7F9-E314-539B-B14A001A5EBE}"/>
              </a:ext>
            </a:extLst>
          </p:cNvPr>
          <p:cNvSpPr txBox="1"/>
          <p:nvPr/>
        </p:nvSpPr>
        <p:spPr>
          <a:xfrm rot="19800583">
            <a:off x="12413192" y="5917363"/>
            <a:ext cx="419739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76" name="타원 2275">
            <a:extLst>
              <a:ext uri="{FF2B5EF4-FFF2-40B4-BE49-F238E27FC236}">
                <a16:creationId xmlns:a16="http://schemas.microsoft.com/office/drawing/2014/main" id="{AE0868D5-1746-74AB-7D50-3F760307B6A5}"/>
              </a:ext>
            </a:extLst>
          </p:cNvPr>
          <p:cNvSpPr/>
          <p:nvPr/>
        </p:nvSpPr>
        <p:spPr>
          <a:xfrm>
            <a:off x="13028269" y="5361090"/>
            <a:ext cx="389438" cy="37434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277" name="직선 화살표 연결선 2276">
            <a:extLst>
              <a:ext uri="{FF2B5EF4-FFF2-40B4-BE49-F238E27FC236}">
                <a16:creationId xmlns:a16="http://schemas.microsoft.com/office/drawing/2014/main" id="{94A890D2-BAFF-FA68-43A8-6FB89CDDF68C}"/>
              </a:ext>
            </a:extLst>
          </p:cNvPr>
          <p:cNvCxnSpPr>
            <a:cxnSpLocks/>
            <a:stCxn id="2276" idx="4"/>
          </p:cNvCxnSpPr>
          <p:nvPr/>
        </p:nvCxnSpPr>
        <p:spPr>
          <a:xfrm flipH="1">
            <a:off x="13218418" y="5735436"/>
            <a:ext cx="4570" cy="6723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8" name="직선 화살표 연결선 2277">
            <a:extLst>
              <a:ext uri="{FF2B5EF4-FFF2-40B4-BE49-F238E27FC236}">
                <a16:creationId xmlns:a16="http://schemas.microsoft.com/office/drawing/2014/main" id="{BF3A3834-CA2E-5C74-1BFB-B13770488946}"/>
              </a:ext>
            </a:extLst>
          </p:cNvPr>
          <p:cNvCxnSpPr>
            <a:cxnSpLocks/>
            <a:stCxn id="2276" idx="4"/>
            <a:endCxn id="2283" idx="0"/>
          </p:cNvCxnSpPr>
          <p:nvPr/>
        </p:nvCxnSpPr>
        <p:spPr>
          <a:xfrm flipH="1">
            <a:off x="12237551" y="5735442"/>
            <a:ext cx="985438" cy="672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9" name="직선 화살표 연결선 2278">
            <a:extLst>
              <a:ext uri="{FF2B5EF4-FFF2-40B4-BE49-F238E27FC236}">
                <a16:creationId xmlns:a16="http://schemas.microsoft.com/office/drawing/2014/main" id="{3A09E604-DDA7-7F2B-3836-B31254441798}"/>
              </a:ext>
            </a:extLst>
          </p:cNvPr>
          <p:cNvCxnSpPr>
            <a:cxnSpLocks/>
            <a:stCxn id="2276" idx="4"/>
            <a:endCxn id="2282" idx="0"/>
          </p:cNvCxnSpPr>
          <p:nvPr/>
        </p:nvCxnSpPr>
        <p:spPr>
          <a:xfrm>
            <a:off x="13222993" y="5735442"/>
            <a:ext cx="715801" cy="672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0" name="TextBox 2279">
            <a:extLst>
              <a:ext uri="{FF2B5EF4-FFF2-40B4-BE49-F238E27FC236}">
                <a16:creationId xmlns:a16="http://schemas.microsoft.com/office/drawing/2014/main" id="{E37BC44C-2BC2-1255-9BF0-933A11836850}"/>
              </a:ext>
            </a:extLst>
          </p:cNvPr>
          <p:cNvSpPr txBox="1"/>
          <p:nvPr/>
        </p:nvSpPr>
        <p:spPr>
          <a:xfrm rot="16200000">
            <a:off x="12888491" y="5919287"/>
            <a:ext cx="665832" cy="47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snak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81" name="TextBox 2280">
            <a:extLst>
              <a:ext uri="{FF2B5EF4-FFF2-40B4-BE49-F238E27FC236}">
                <a16:creationId xmlns:a16="http://schemas.microsoft.com/office/drawing/2014/main" id="{D4B7E9D3-6280-BD33-9BA7-8C1AA023E62B}"/>
              </a:ext>
            </a:extLst>
          </p:cNvPr>
          <p:cNvSpPr txBox="1"/>
          <p:nvPr/>
        </p:nvSpPr>
        <p:spPr>
          <a:xfrm rot="2553847">
            <a:off x="13412131" y="5956076"/>
            <a:ext cx="771127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82" name="순서도: 수행의 시작/종료 210">
            <a:extLst>
              <a:ext uri="{FF2B5EF4-FFF2-40B4-BE49-F238E27FC236}">
                <a16:creationId xmlns:a16="http://schemas.microsoft.com/office/drawing/2014/main" id="{43F92A08-591A-7E74-5B60-088DF1C07BBC}"/>
              </a:ext>
            </a:extLst>
          </p:cNvPr>
          <p:cNvSpPr/>
          <p:nvPr/>
        </p:nvSpPr>
        <p:spPr>
          <a:xfrm>
            <a:off x="13664216" y="6407771"/>
            <a:ext cx="549146" cy="2912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283" name="순서도: 수행의 시작/종료 210">
            <a:extLst>
              <a:ext uri="{FF2B5EF4-FFF2-40B4-BE49-F238E27FC236}">
                <a16:creationId xmlns:a16="http://schemas.microsoft.com/office/drawing/2014/main" id="{BC1472F8-32DB-665A-A27A-FFEC8D716846}"/>
              </a:ext>
            </a:extLst>
          </p:cNvPr>
          <p:cNvSpPr/>
          <p:nvPr/>
        </p:nvSpPr>
        <p:spPr>
          <a:xfrm>
            <a:off x="11962977" y="6407771"/>
            <a:ext cx="549146" cy="2912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284" name="순서도: 수행의 시작/종료 210">
            <a:extLst>
              <a:ext uri="{FF2B5EF4-FFF2-40B4-BE49-F238E27FC236}">
                <a16:creationId xmlns:a16="http://schemas.microsoft.com/office/drawing/2014/main" id="{306BE0A5-A537-46D7-E523-D66148BF54E8}"/>
              </a:ext>
            </a:extLst>
          </p:cNvPr>
          <p:cNvSpPr/>
          <p:nvPr/>
        </p:nvSpPr>
        <p:spPr>
          <a:xfrm>
            <a:off x="12822592" y="6419622"/>
            <a:ext cx="549146" cy="2912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OBJ</a:t>
            </a:r>
            <a:endParaRPr lang="ko-KR" altLang="en-US" sz="1200" dirty="0"/>
          </a:p>
        </p:txBody>
      </p:sp>
      <p:sp>
        <p:nvSpPr>
          <p:cNvPr id="2285" name="순서도: 수행의 시작/종료 210">
            <a:extLst>
              <a:ext uri="{FF2B5EF4-FFF2-40B4-BE49-F238E27FC236}">
                <a16:creationId xmlns:a16="http://schemas.microsoft.com/office/drawing/2014/main" id="{9EBD3E3F-EDEA-8503-5B4A-21BCDB6C4A3F}"/>
              </a:ext>
            </a:extLst>
          </p:cNvPr>
          <p:cNvSpPr/>
          <p:nvPr/>
        </p:nvSpPr>
        <p:spPr>
          <a:xfrm>
            <a:off x="11839628" y="7215994"/>
            <a:ext cx="573973" cy="26683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286" name="순서도: 수행의 시작/종료 210">
            <a:extLst>
              <a:ext uri="{FF2B5EF4-FFF2-40B4-BE49-F238E27FC236}">
                <a16:creationId xmlns:a16="http://schemas.microsoft.com/office/drawing/2014/main" id="{E9E32625-5C68-BE58-3A07-F38752FA92B1}"/>
              </a:ext>
            </a:extLst>
          </p:cNvPr>
          <p:cNvSpPr/>
          <p:nvPr/>
        </p:nvSpPr>
        <p:spPr>
          <a:xfrm>
            <a:off x="12493097" y="7210929"/>
            <a:ext cx="573973" cy="26683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287" name="순서도: 수행의 시작/종료 210">
            <a:extLst>
              <a:ext uri="{FF2B5EF4-FFF2-40B4-BE49-F238E27FC236}">
                <a16:creationId xmlns:a16="http://schemas.microsoft.com/office/drawing/2014/main" id="{35AB8CAF-2495-CAB2-E0B6-7F8AE148FCE5}"/>
              </a:ext>
            </a:extLst>
          </p:cNvPr>
          <p:cNvSpPr/>
          <p:nvPr/>
        </p:nvSpPr>
        <p:spPr>
          <a:xfrm>
            <a:off x="13147267" y="7211062"/>
            <a:ext cx="573973" cy="26683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288" name="순서도: 수행의 시작/종료 210">
            <a:extLst>
              <a:ext uri="{FF2B5EF4-FFF2-40B4-BE49-F238E27FC236}">
                <a16:creationId xmlns:a16="http://schemas.microsoft.com/office/drawing/2014/main" id="{8EF8C570-1F9A-D55E-C574-635E4A2C1B38}"/>
              </a:ext>
            </a:extLst>
          </p:cNvPr>
          <p:cNvSpPr/>
          <p:nvPr/>
        </p:nvSpPr>
        <p:spPr>
          <a:xfrm>
            <a:off x="13798312" y="7215305"/>
            <a:ext cx="573973" cy="26683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NUM</a:t>
            </a:r>
            <a:endParaRPr lang="ko-KR" altLang="en-US" dirty="0"/>
          </a:p>
        </p:txBody>
      </p:sp>
      <p:cxnSp>
        <p:nvCxnSpPr>
          <p:cNvPr id="2289" name="직선 화살표 연결선 2288">
            <a:extLst>
              <a:ext uri="{FF2B5EF4-FFF2-40B4-BE49-F238E27FC236}">
                <a16:creationId xmlns:a16="http://schemas.microsoft.com/office/drawing/2014/main" id="{BFCD176C-3F86-DF0C-66F3-B2DE40B099E8}"/>
              </a:ext>
            </a:extLst>
          </p:cNvPr>
          <p:cNvCxnSpPr>
            <a:cxnSpLocks/>
            <a:stCxn id="2284" idx="2"/>
            <a:endCxn id="2286" idx="0"/>
          </p:cNvCxnSpPr>
          <p:nvPr/>
        </p:nvCxnSpPr>
        <p:spPr>
          <a:xfrm flipH="1">
            <a:off x="12780080" y="6710854"/>
            <a:ext cx="317086" cy="500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0" name="직선 화살표 연결선 2289">
            <a:extLst>
              <a:ext uri="{FF2B5EF4-FFF2-40B4-BE49-F238E27FC236}">
                <a16:creationId xmlns:a16="http://schemas.microsoft.com/office/drawing/2014/main" id="{7D4C4E49-A126-5F23-3991-E2E1A8B203D9}"/>
              </a:ext>
            </a:extLst>
          </p:cNvPr>
          <p:cNvCxnSpPr>
            <a:cxnSpLocks/>
            <a:stCxn id="2284" idx="2"/>
            <a:endCxn id="2285" idx="0"/>
          </p:cNvCxnSpPr>
          <p:nvPr/>
        </p:nvCxnSpPr>
        <p:spPr>
          <a:xfrm flipH="1">
            <a:off x="12126615" y="6710848"/>
            <a:ext cx="970555" cy="505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1" name="직선 화살표 연결선 2290">
            <a:extLst>
              <a:ext uri="{FF2B5EF4-FFF2-40B4-BE49-F238E27FC236}">
                <a16:creationId xmlns:a16="http://schemas.microsoft.com/office/drawing/2014/main" id="{20DD76CF-8349-9104-206C-81E2EBF1A0D3}"/>
              </a:ext>
            </a:extLst>
          </p:cNvPr>
          <p:cNvCxnSpPr>
            <a:cxnSpLocks/>
            <a:stCxn id="2284" idx="2"/>
            <a:endCxn id="2287" idx="0"/>
          </p:cNvCxnSpPr>
          <p:nvPr/>
        </p:nvCxnSpPr>
        <p:spPr>
          <a:xfrm>
            <a:off x="13097166" y="6710848"/>
            <a:ext cx="337084" cy="50020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2" name="직선 화살표 연결선 2291">
            <a:extLst>
              <a:ext uri="{FF2B5EF4-FFF2-40B4-BE49-F238E27FC236}">
                <a16:creationId xmlns:a16="http://schemas.microsoft.com/office/drawing/2014/main" id="{D2FE9C09-775A-1200-1EDA-FE9BA85056D4}"/>
              </a:ext>
            </a:extLst>
          </p:cNvPr>
          <p:cNvCxnSpPr>
            <a:cxnSpLocks/>
            <a:stCxn id="2284" idx="2"/>
            <a:endCxn id="2288" idx="0"/>
          </p:cNvCxnSpPr>
          <p:nvPr/>
        </p:nvCxnSpPr>
        <p:spPr>
          <a:xfrm>
            <a:off x="13097171" y="6710854"/>
            <a:ext cx="988129" cy="50445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3" name="TextBox 2292">
            <a:extLst>
              <a:ext uri="{FF2B5EF4-FFF2-40B4-BE49-F238E27FC236}">
                <a16:creationId xmlns:a16="http://schemas.microsoft.com/office/drawing/2014/main" id="{32296C7B-153B-21CD-1E01-D796748CB8BB}"/>
              </a:ext>
            </a:extLst>
          </p:cNvPr>
          <p:cNvSpPr txBox="1"/>
          <p:nvPr/>
        </p:nvSpPr>
        <p:spPr>
          <a:xfrm rot="1563908">
            <a:off x="13220115" y="6802980"/>
            <a:ext cx="1109513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datavalue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94" name="TextBox 2293">
            <a:extLst>
              <a:ext uri="{FF2B5EF4-FFF2-40B4-BE49-F238E27FC236}">
                <a16:creationId xmlns:a16="http://schemas.microsoft.com/office/drawing/2014/main" id="{DC9BE971-DE2D-4D3D-AB45-06959D54E50D}"/>
              </a:ext>
            </a:extLst>
          </p:cNvPr>
          <p:cNvSpPr txBox="1"/>
          <p:nvPr/>
        </p:nvSpPr>
        <p:spPr>
          <a:xfrm rot="3235027">
            <a:off x="12917947" y="6799121"/>
            <a:ext cx="774647" cy="42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  <a:p>
            <a:pPr algn="ctr"/>
            <a:r>
              <a:rPr kumimoji="1" lang="en-US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95" name="TextBox 2294">
            <a:extLst>
              <a:ext uri="{FF2B5EF4-FFF2-40B4-BE49-F238E27FC236}">
                <a16:creationId xmlns:a16="http://schemas.microsoft.com/office/drawing/2014/main" id="{02A861DE-E8AE-07D6-33D4-9A16012E9538}"/>
              </a:ext>
            </a:extLst>
          </p:cNvPr>
          <p:cNvSpPr txBox="1"/>
          <p:nvPr/>
        </p:nvSpPr>
        <p:spPr>
          <a:xfrm rot="18306879">
            <a:off x="12608136" y="6786376"/>
            <a:ext cx="614123" cy="42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prop</a:t>
            </a:r>
          </a:p>
          <a:p>
            <a:pPr algn="ctr"/>
            <a:r>
              <a:rPr kumimoji="1" lang="en-US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erty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96" name="TextBox 2295">
            <a:extLst>
              <a:ext uri="{FF2B5EF4-FFF2-40B4-BE49-F238E27FC236}">
                <a16:creationId xmlns:a16="http://schemas.microsoft.com/office/drawing/2014/main" id="{F35C51FD-7755-DE3F-30DA-268C5CCEF6BC}"/>
              </a:ext>
            </a:extLst>
          </p:cNvPr>
          <p:cNvSpPr txBox="1"/>
          <p:nvPr/>
        </p:nvSpPr>
        <p:spPr>
          <a:xfrm rot="19996894">
            <a:off x="12032516" y="6773313"/>
            <a:ext cx="882918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snaktype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97" name="TextBox 2296">
            <a:extLst>
              <a:ext uri="{FF2B5EF4-FFF2-40B4-BE49-F238E27FC236}">
                <a16:creationId xmlns:a16="http://schemas.microsoft.com/office/drawing/2014/main" id="{42D4C437-F792-0B8D-8A3C-E627EE170BBB}"/>
              </a:ext>
            </a:extLst>
          </p:cNvPr>
          <p:cNvSpPr txBox="1"/>
          <p:nvPr/>
        </p:nvSpPr>
        <p:spPr>
          <a:xfrm rot="18839498">
            <a:off x="230782" y="8676977"/>
            <a:ext cx="419739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98" name="직선 화살표 연결선 2297">
            <a:extLst>
              <a:ext uri="{FF2B5EF4-FFF2-40B4-BE49-F238E27FC236}">
                <a16:creationId xmlns:a16="http://schemas.microsoft.com/office/drawing/2014/main" id="{43808046-0A54-15E5-F4CD-1D6A9D2495BB}"/>
              </a:ext>
            </a:extLst>
          </p:cNvPr>
          <p:cNvCxnSpPr>
            <a:cxnSpLocks/>
            <a:stCxn id="2312" idx="2"/>
            <a:endCxn id="2311" idx="0"/>
          </p:cNvCxnSpPr>
          <p:nvPr/>
        </p:nvCxnSpPr>
        <p:spPr>
          <a:xfrm flipH="1">
            <a:off x="829404" y="8229407"/>
            <a:ext cx="382985" cy="921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9" name="직선 화살표 연결선 2298">
            <a:extLst>
              <a:ext uri="{FF2B5EF4-FFF2-40B4-BE49-F238E27FC236}">
                <a16:creationId xmlns:a16="http://schemas.microsoft.com/office/drawing/2014/main" id="{E7C8424C-78AF-CFC1-653E-98F89B4082CF}"/>
              </a:ext>
            </a:extLst>
          </p:cNvPr>
          <p:cNvCxnSpPr>
            <a:cxnSpLocks/>
            <a:stCxn id="2312" idx="2"/>
            <a:endCxn id="2310" idx="0"/>
          </p:cNvCxnSpPr>
          <p:nvPr/>
        </p:nvCxnSpPr>
        <p:spPr>
          <a:xfrm flipH="1">
            <a:off x="304995" y="8229411"/>
            <a:ext cx="907388" cy="913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0" name="직선 화살표 연결선 2299">
            <a:extLst>
              <a:ext uri="{FF2B5EF4-FFF2-40B4-BE49-F238E27FC236}">
                <a16:creationId xmlns:a16="http://schemas.microsoft.com/office/drawing/2014/main" id="{510E3DAC-E248-5FF5-B2A6-591A0CA0116C}"/>
              </a:ext>
            </a:extLst>
          </p:cNvPr>
          <p:cNvCxnSpPr>
            <a:cxnSpLocks/>
            <a:stCxn id="2312" idx="2"/>
            <a:endCxn id="2309" idx="0"/>
          </p:cNvCxnSpPr>
          <p:nvPr/>
        </p:nvCxnSpPr>
        <p:spPr>
          <a:xfrm>
            <a:off x="1212383" y="8229412"/>
            <a:ext cx="173890" cy="92594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1" name="직선 화살표 연결선 2300">
            <a:extLst>
              <a:ext uri="{FF2B5EF4-FFF2-40B4-BE49-F238E27FC236}">
                <a16:creationId xmlns:a16="http://schemas.microsoft.com/office/drawing/2014/main" id="{3C83D583-8BBA-6B35-6926-34D61DE2BA08}"/>
              </a:ext>
            </a:extLst>
          </p:cNvPr>
          <p:cNvCxnSpPr>
            <a:cxnSpLocks/>
            <a:stCxn id="2311" idx="2"/>
            <a:endCxn id="2308" idx="0"/>
          </p:cNvCxnSpPr>
          <p:nvPr/>
        </p:nvCxnSpPr>
        <p:spPr>
          <a:xfrm flipH="1">
            <a:off x="409333" y="9426278"/>
            <a:ext cx="420071" cy="819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2" name="직선 화살표 연결선 2301">
            <a:extLst>
              <a:ext uri="{FF2B5EF4-FFF2-40B4-BE49-F238E27FC236}">
                <a16:creationId xmlns:a16="http://schemas.microsoft.com/office/drawing/2014/main" id="{19EC58C5-B9F3-348A-12DA-A0FF2114D8C8}"/>
              </a:ext>
            </a:extLst>
          </p:cNvPr>
          <p:cNvCxnSpPr>
            <a:cxnSpLocks/>
            <a:stCxn id="2311" idx="2"/>
            <a:endCxn id="2307" idx="0"/>
          </p:cNvCxnSpPr>
          <p:nvPr/>
        </p:nvCxnSpPr>
        <p:spPr>
          <a:xfrm>
            <a:off x="829398" y="9426284"/>
            <a:ext cx="532392" cy="828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3" name="TextBox 2302">
            <a:extLst>
              <a:ext uri="{FF2B5EF4-FFF2-40B4-BE49-F238E27FC236}">
                <a16:creationId xmlns:a16="http://schemas.microsoft.com/office/drawing/2014/main" id="{68CF39DC-4D19-7805-D850-72F245F1EB0B}"/>
              </a:ext>
            </a:extLst>
          </p:cNvPr>
          <p:cNvSpPr txBox="1"/>
          <p:nvPr/>
        </p:nvSpPr>
        <p:spPr>
          <a:xfrm rot="17589794">
            <a:off x="449852" y="8651682"/>
            <a:ext cx="899736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mainsnak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04" name="TextBox 2303">
            <a:extLst>
              <a:ext uri="{FF2B5EF4-FFF2-40B4-BE49-F238E27FC236}">
                <a16:creationId xmlns:a16="http://schemas.microsoft.com/office/drawing/2014/main" id="{FE16FCFC-B24E-296F-E3BB-40A24E1958E8}"/>
              </a:ext>
            </a:extLst>
          </p:cNvPr>
          <p:cNvSpPr txBox="1"/>
          <p:nvPr/>
        </p:nvSpPr>
        <p:spPr>
          <a:xfrm rot="4543630">
            <a:off x="1024104" y="8700857"/>
            <a:ext cx="819154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05" name="TextBox 2304">
            <a:extLst>
              <a:ext uri="{FF2B5EF4-FFF2-40B4-BE49-F238E27FC236}">
                <a16:creationId xmlns:a16="http://schemas.microsoft.com/office/drawing/2014/main" id="{BA182902-D4E5-73E7-86F1-11352B1DAC55}"/>
              </a:ext>
            </a:extLst>
          </p:cNvPr>
          <p:cNvSpPr txBox="1"/>
          <p:nvPr/>
        </p:nvSpPr>
        <p:spPr>
          <a:xfrm rot="17754704">
            <a:off x="275840" y="9657715"/>
            <a:ext cx="637208" cy="47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snak</a:t>
            </a:r>
            <a:endParaRPr kumimoji="1" lang="en-US" altLang="ko-Kore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06" name="TextBox 2305">
            <a:extLst>
              <a:ext uri="{FF2B5EF4-FFF2-40B4-BE49-F238E27FC236}">
                <a16:creationId xmlns:a16="http://schemas.microsoft.com/office/drawing/2014/main" id="{3A57AC4D-DC95-8C24-9F7D-183CA975C6CE}"/>
              </a:ext>
            </a:extLst>
          </p:cNvPr>
          <p:cNvSpPr txBox="1"/>
          <p:nvPr/>
        </p:nvSpPr>
        <p:spPr>
          <a:xfrm rot="3416766">
            <a:off x="841236" y="9723265"/>
            <a:ext cx="662149" cy="47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prop</a:t>
            </a:r>
          </a:p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erty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07" name="순서도: 수행의 시작/종료 210">
            <a:extLst>
              <a:ext uri="{FF2B5EF4-FFF2-40B4-BE49-F238E27FC236}">
                <a16:creationId xmlns:a16="http://schemas.microsoft.com/office/drawing/2014/main" id="{49752B7C-E703-F820-A0A6-8A36F23226E2}"/>
              </a:ext>
            </a:extLst>
          </p:cNvPr>
          <p:cNvSpPr/>
          <p:nvPr/>
        </p:nvSpPr>
        <p:spPr>
          <a:xfrm>
            <a:off x="1033586" y="10254529"/>
            <a:ext cx="656408" cy="209487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308" name="순서도: 수행의 시작/종료 210">
            <a:extLst>
              <a:ext uri="{FF2B5EF4-FFF2-40B4-BE49-F238E27FC236}">
                <a16:creationId xmlns:a16="http://schemas.microsoft.com/office/drawing/2014/main" id="{4F50E9F5-8382-88F7-3E5F-C387AA04E6FB}"/>
              </a:ext>
            </a:extLst>
          </p:cNvPr>
          <p:cNvSpPr/>
          <p:nvPr/>
        </p:nvSpPr>
        <p:spPr>
          <a:xfrm>
            <a:off x="81123" y="10246168"/>
            <a:ext cx="656408" cy="209487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309" name="순서도: 수행의 시작/종료 210">
            <a:extLst>
              <a:ext uri="{FF2B5EF4-FFF2-40B4-BE49-F238E27FC236}">
                <a16:creationId xmlns:a16="http://schemas.microsoft.com/office/drawing/2014/main" id="{66407BC6-DB66-C867-B4F0-DC319EAD3C3A}"/>
              </a:ext>
            </a:extLst>
          </p:cNvPr>
          <p:cNvSpPr/>
          <p:nvPr/>
        </p:nvSpPr>
        <p:spPr>
          <a:xfrm>
            <a:off x="1152987" y="9155356"/>
            <a:ext cx="466572" cy="275378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/>
              <a:t>STR</a:t>
            </a:r>
            <a:endParaRPr lang="ko-KR" altLang="en-US" sz="1600" dirty="0"/>
          </a:p>
        </p:txBody>
      </p:sp>
      <p:sp>
        <p:nvSpPr>
          <p:cNvPr id="2310" name="순서도: 수행의 시작/종료 210">
            <a:extLst>
              <a:ext uri="{FF2B5EF4-FFF2-40B4-BE49-F238E27FC236}">
                <a16:creationId xmlns:a16="http://schemas.microsoft.com/office/drawing/2014/main" id="{53FA294B-CBF4-D326-BA05-DC0D9222AE32}"/>
              </a:ext>
            </a:extLst>
          </p:cNvPr>
          <p:cNvSpPr/>
          <p:nvPr/>
        </p:nvSpPr>
        <p:spPr>
          <a:xfrm>
            <a:off x="75391" y="9142539"/>
            <a:ext cx="459208" cy="275378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/>
              <a:t>STR</a:t>
            </a:r>
            <a:endParaRPr lang="ko-KR" altLang="en-US" sz="1600" dirty="0"/>
          </a:p>
        </p:txBody>
      </p:sp>
      <p:sp>
        <p:nvSpPr>
          <p:cNvPr id="2311" name="순서도: 수행의 시작/종료 210">
            <a:extLst>
              <a:ext uri="{FF2B5EF4-FFF2-40B4-BE49-F238E27FC236}">
                <a16:creationId xmlns:a16="http://schemas.microsoft.com/office/drawing/2014/main" id="{B6AEDE5F-9D11-E8DF-90EC-8DF6E02F3CD3}"/>
              </a:ext>
            </a:extLst>
          </p:cNvPr>
          <p:cNvSpPr/>
          <p:nvPr/>
        </p:nvSpPr>
        <p:spPr>
          <a:xfrm>
            <a:off x="598916" y="9150900"/>
            <a:ext cx="460964" cy="275378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/>
              <a:t>OBJ</a:t>
            </a:r>
            <a:endParaRPr lang="ko-KR" altLang="en-US" sz="1600" dirty="0"/>
          </a:p>
        </p:txBody>
      </p:sp>
      <p:sp>
        <p:nvSpPr>
          <p:cNvPr id="2312" name="순서도: 수행의 시작/종료 210">
            <a:extLst>
              <a:ext uri="{FF2B5EF4-FFF2-40B4-BE49-F238E27FC236}">
                <a16:creationId xmlns:a16="http://schemas.microsoft.com/office/drawing/2014/main" id="{5DB950EC-20FC-B09B-5262-FDC33A2B52A2}"/>
              </a:ext>
            </a:extLst>
          </p:cNvPr>
          <p:cNvSpPr/>
          <p:nvPr/>
        </p:nvSpPr>
        <p:spPr>
          <a:xfrm>
            <a:off x="814322" y="7964826"/>
            <a:ext cx="796133" cy="26458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OBJ</a:t>
            </a:r>
            <a:endParaRPr lang="ko-KR" altLang="en-US" dirty="0"/>
          </a:p>
        </p:txBody>
      </p:sp>
      <p:sp>
        <p:nvSpPr>
          <p:cNvPr id="2313" name="순서도: 수행의 시작/종료 210">
            <a:extLst>
              <a:ext uri="{FF2B5EF4-FFF2-40B4-BE49-F238E27FC236}">
                <a16:creationId xmlns:a16="http://schemas.microsoft.com/office/drawing/2014/main" id="{673707B8-18F6-EFB1-E1C7-D410CD9ABE73}"/>
              </a:ext>
            </a:extLst>
          </p:cNvPr>
          <p:cNvSpPr/>
          <p:nvPr/>
        </p:nvSpPr>
        <p:spPr>
          <a:xfrm>
            <a:off x="1694001" y="9150161"/>
            <a:ext cx="460775" cy="275378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/>
              <a:t>STR</a:t>
            </a:r>
            <a:endParaRPr lang="ko-KR" altLang="en-US" sz="1600" dirty="0"/>
          </a:p>
        </p:txBody>
      </p:sp>
      <p:sp>
        <p:nvSpPr>
          <p:cNvPr id="2314" name="TextBox 2313">
            <a:extLst>
              <a:ext uri="{FF2B5EF4-FFF2-40B4-BE49-F238E27FC236}">
                <a16:creationId xmlns:a16="http://schemas.microsoft.com/office/drawing/2014/main" id="{3AAB035A-494C-B9D9-3CCA-D773D977E5AB}"/>
              </a:ext>
            </a:extLst>
          </p:cNvPr>
          <p:cNvSpPr txBox="1"/>
          <p:nvPr/>
        </p:nvSpPr>
        <p:spPr>
          <a:xfrm rot="3094180">
            <a:off x="1291526" y="8556777"/>
            <a:ext cx="819154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rank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15" name="직선 화살표 연결선 2314">
            <a:extLst>
              <a:ext uri="{FF2B5EF4-FFF2-40B4-BE49-F238E27FC236}">
                <a16:creationId xmlns:a16="http://schemas.microsoft.com/office/drawing/2014/main" id="{4C3FEC3C-CB23-1837-D179-C49ACFB71116}"/>
              </a:ext>
            </a:extLst>
          </p:cNvPr>
          <p:cNvCxnSpPr>
            <a:cxnSpLocks/>
            <a:stCxn id="2312" idx="2"/>
            <a:endCxn id="2313" idx="0"/>
          </p:cNvCxnSpPr>
          <p:nvPr/>
        </p:nvCxnSpPr>
        <p:spPr>
          <a:xfrm>
            <a:off x="1212389" y="8229412"/>
            <a:ext cx="712001" cy="92075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6" name="직선 화살표 연결선 2315">
            <a:extLst>
              <a:ext uri="{FF2B5EF4-FFF2-40B4-BE49-F238E27FC236}">
                <a16:creationId xmlns:a16="http://schemas.microsoft.com/office/drawing/2014/main" id="{4D434BB2-95B0-2751-AECB-76A73C7A848C}"/>
              </a:ext>
            </a:extLst>
          </p:cNvPr>
          <p:cNvCxnSpPr>
            <a:cxnSpLocks/>
            <a:stCxn id="2345" idx="2"/>
            <a:endCxn id="2330" idx="0"/>
          </p:cNvCxnSpPr>
          <p:nvPr/>
        </p:nvCxnSpPr>
        <p:spPr>
          <a:xfrm>
            <a:off x="5461195" y="8228379"/>
            <a:ext cx="673908" cy="946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7" name="직선 화살표 연결선 2316">
            <a:extLst>
              <a:ext uri="{FF2B5EF4-FFF2-40B4-BE49-F238E27FC236}">
                <a16:creationId xmlns:a16="http://schemas.microsoft.com/office/drawing/2014/main" id="{F205A714-66AD-6D1A-86A1-902561DFC866}"/>
              </a:ext>
            </a:extLst>
          </p:cNvPr>
          <p:cNvCxnSpPr>
            <a:cxnSpLocks/>
            <a:stCxn id="2345" idx="2"/>
            <a:endCxn id="2331" idx="0"/>
          </p:cNvCxnSpPr>
          <p:nvPr/>
        </p:nvCxnSpPr>
        <p:spPr>
          <a:xfrm>
            <a:off x="5461201" y="8228383"/>
            <a:ext cx="1229187" cy="945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8" name="직선 화살표 연결선 2317">
            <a:extLst>
              <a:ext uri="{FF2B5EF4-FFF2-40B4-BE49-F238E27FC236}">
                <a16:creationId xmlns:a16="http://schemas.microsoft.com/office/drawing/2014/main" id="{CBE2202F-9107-A30C-EF04-D768983C19E4}"/>
              </a:ext>
            </a:extLst>
          </p:cNvPr>
          <p:cNvCxnSpPr>
            <a:cxnSpLocks/>
            <a:stCxn id="2331" idx="2"/>
            <a:endCxn id="2326" idx="0"/>
          </p:cNvCxnSpPr>
          <p:nvPr/>
        </p:nvCxnSpPr>
        <p:spPr>
          <a:xfrm>
            <a:off x="6690387" y="9449011"/>
            <a:ext cx="6411" cy="8023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9" name="TextBox 2318">
            <a:extLst>
              <a:ext uri="{FF2B5EF4-FFF2-40B4-BE49-F238E27FC236}">
                <a16:creationId xmlns:a16="http://schemas.microsoft.com/office/drawing/2014/main" id="{3E289107-4CC2-EF01-218B-C06CAFE99E72}"/>
              </a:ext>
            </a:extLst>
          </p:cNvPr>
          <p:cNvSpPr txBox="1"/>
          <p:nvPr/>
        </p:nvSpPr>
        <p:spPr>
          <a:xfrm rot="19086842">
            <a:off x="4474198" y="8714223"/>
            <a:ext cx="472662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20" name="직선 화살표 연결선 2319">
            <a:extLst>
              <a:ext uri="{FF2B5EF4-FFF2-40B4-BE49-F238E27FC236}">
                <a16:creationId xmlns:a16="http://schemas.microsoft.com/office/drawing/2014/main" id="{FB0DF9F7-1426-4B91-9ABE-D367065FEDBE}"/>
              </a:ext>
            </a:extLst>
          </p:cNvPr>
          <p:cNvCxnSpPr>
            <a:cxnSpLocks/>
            <a:stCxn id="2345" idx="2"/>
            <a:endCxn id="2329" idx="0"/>
          </p:cNvCxnSpPr>
          <p:nvPr/>
        </p:nvCxnSpPr>
        <p:spPr>
          <a:xfrm flipH="1">
            <a:off x="5082777" y="8228383"/>
            <a:ext cx="378418" cy="933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1" name="직선 화살표 연결선 2320">
            <a:extLst>
              <a:ext uri="{FF2B5EF4-FFF2-40B4-BE49-F238E27FC236}">
                <a16:creationId xmlns:a16="http://schemas.microsoft.com/office/drawing/2014/main" id="{C17A0FD1-6490-E303-7F5E-4FFA9119DD4E}"/>
              </a:ext>
            </a:extLst>
          </p:cNvPr>
          <p:cNvCxnSpPr>
            <a:cxnSpLocks/>
            <a:stCxn id="2345" idx="2"/>
            <a:endCxn id="2328" idx="0"/>
          </p:cNvCxnSpPr>
          <p:nvPr/>
        </p:nvCxnSpPr>
        <p:spPr>
          <a:xfrm flipH="1">
            <a:off x="4554055" y="8228383"/>
            <a:ext cx="907140" cy="933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2" name="직선 화살표 연결선 2321">
            <a:extLst>
              <a:ext uri="{FF2B5EF4-FFF2-40B4-BE49-F238E27FC236}">
                <a16:creationId xmlns:a16="http://schemas.microsoft.com/office/drawing/2014/main" id="{0BA4C717-9442-944F-3F0A-E0DBBD5DECBB}"/>
              </a:ext>
            </a:extLst>
          </p:cNvPr>
          <p:cNvCxnSpPr>
            <a:cxnSpLocks/>
            <a:stCxn id="2345" idx="2"/>
            <a:endCxn id="2327" idx="0"/>
          </p:cNvCxnSpPr>
          <p:nvPr/>
        </p:nvCxnSpPr>
        <p:spPr>
          <a:xfrm>
            <a:off x="5461201" y="8228383"/>
            <a:ext cx="139409" cy="933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3" name="TextBox 2322">
            <a:extLst>
              <a:ext uri="{FF2B5EF4-FFF2-40B4-BE49-F238E27FC236}">
                <a16:creationId xmlns:a16="http://schemas.microsoft.com/office/drawing/2014/main" id="{977319A3-7D38-EADB-4E7E-3FD845345D53}"/>
              </a:ext>
            </a:extLst>
          </p:cNvPr>
          <p:cNvSpPr txBox="1"/>
          <p:nvPr/>
        </p:nvSpPr>
        <p:spPr>
          <a:xfrm rot="17509906">
            <a:off x="4584479" y="8663647"/>
            <a:ext cx="1077943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mainsnak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24" name="TextBox 2323">
            <a:extLst>
              <a:ext uri="{FF2B5EF4-FFF2-40B4-BE49-F238E27FC236}">
                <a16:creationId xmlns:a16="http://schemas.microsoft.com/office/drawing/2014/main" id="{CECED887-7C98-0486-4682-EF5408547655}"/>
              </a:ext>
            </a:extLst>
          </p:cNvPr>
          <p:cNvSpPr txBox="1"/>
          <p:nvPr/>
        </p:nvSpPr>
        <p:spPr>
          <a:xfrm rot="3169071">
            <a:off x="5682943" y="8748873"/>
            <a:ext cx="751098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rank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25" name="TextBox 2324">
            <a:extLst>
              <a:ext uri="{FF2B5EF4-FFF2-40B4-BE49-F238E27FC236}">
                <a16:creationId xmlns:a16="http://schemas.microsoft.com/office/drawing/2014/main" id="{90779ABE-6076-1E1B-4DF9-B037E89381F7}"/>
              </a:ext>
            </a:extLst>
          </p:cNvPr>
          <p:cNvSpPr txBox="1"/>
          <p:nvPr/>
        </p:nvSpPr>
        <p:spPr>
          <a:xfrm rot="2280306">
            <a:off x="5787083" y="8639692"/>
            <a:ext cx="1109513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references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26" name="순서도: 수행의 시작/종료 210">
            <a:extLst>
              <a:ext uri="{FF2B5EF4-FFF2-40B4-BE49-F238E27FC236}">
                <a16:creationId xmlns:a16="http://schemas.microsoft.com/office/drawing/2014/main" id="{16C6B942-2AC7-88F2-33E8-52B13C080FCE}"/>
              </a:ext>
            </a:extLst>
          </p:cNvPr>
          <p:cNvSpPr/>
          <p:nvPr/>
        </p:nvSpPr>
        <p:spPr>
          <a:xfrm>
            <a:off x="6452299" y="10251368"/>
            <a:ext cx="488990" cy="211555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/>
              <a:t>NUM</a:t>
            </a:r>
            <a:endParaRPr lang="ko-KR" altLang="en-US" sz="1600" dirty="0"/>
          </a:p>
        </p:txBody>
      </p:sp>
      <p:sp>
        <p:nvSpPr>
          <p:cNvPr id="2327" name="순서도: 수행의 시작/종료 210">
            <a:extLst>
              <a:ext uri="{FF2B5EF4-FFF2-40B4-BE49-F238E27FC236}">
                <a16:creationId xmlns:a16="http://schemas.microsoft.com/office/drawing/2014/main" id="{2461DA48-2A3D-78A4-9919-8A0AA7C6B128}"/>
              </a:ext>
            </a:extLst>
          </p:cNvPr>
          <p:cNvSpPr/>
          <p:nvPr/>
        </p:nvSpPr>
        <p:spPr>
          <a:xfrm>
            <a:off x="5370663" y="9161879"/>
            <a:ext cx="459893" cy="275378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328" name="순서도: 수행의 시작/종료 210">
            <a:extLst>
              <a:ext uri="{FF2B5EF4-FFF2-40B4-BE49-F238E27FC236}">
                <a16:creationId xmlns:a16="http://schemas.microsoft.com/office/drawing/2014/main" id="{7E0F8DDA-CF3C-FCAF-F986-D0FB8522DC09}"/>
              </a:ext>
            </a:extLst>
          </p:cNvPr>
          <p:cNvSpPr/>
          <p:nvPr/>
        </p:nvSpPr>
        <p:spPr>
          <a:xfrm>
            <a:off x="4320769" y="9161879"/>
            <a:ext cx="466572" cy="275378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329" name="순서도: 수행의 시작/종료 210">
            <a:extLst>
              <a:ext uri="{FF2B5EF4-FFF2-40B4-BE49-F238E27FC236}">
                <a16:creationId xmlns:a16="http://schemas.microsoft.com/office/drawing/2014/main" id="{695C9A02-7924-EEE3-F86B-6FEE6ED3B5BB}"/>
              </a:ext>
            </a:extLst>
          </p:cNvPr>
          <p:cNvSpPr/>
          <p:nvPr/>
        </p:nvSpPr>
        <p:spPr>
          <a:xfrm>
            <a:off x="4849672" y="9161879"/>
            <a:ext cx="466221" cy="275378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OBJ</a:t>
            </a:r>
            <a:endParaRPr lang="ko-KR" altLang="en-US" dirty="0"/>
          </a:p>
        </p:txBody>
      </p:sp>
      <p:sp>
        <p:nvSpPr>
          <p:cNvPr id="2330" name="순서도: 수행의 시작/종료 210">
            <a:extLst>
              <a:ext uri="{FF2B5EF4-FFF2-40B4-BE49-F238E27FC236}">
                <a16:creationId xmlns:a16="http://schemas.microsoft.com/office/drawing/2014/main" id="{FDDF7F65-1199-1A79-5C0E-21F7D365B5CB}"/>
              </a:ext>
            </a:extLst>
          </p:cNvPr>
          <p:cNvSpPr/>
          <p:nvPr/>
        </p:nvSpPr>
        <p:spPr>
          <a:xfrm>
            <a:off x="5932834" y="9174844"/>
            <a:ext cx="404549" cy="275378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331" name="순서도: 수행의 시작/종료 210">
            <a:extLst>
              <a:ext uri="{FF2B5EF4-FFF2-40B4-BE49-F238E27FC236}">
                <a16:creationId xmlns:a16="http://schemas.microsoft.com/office/drawing/2014/main" id="{E70B2170-4E8F-379E-49F7-C877AD2EAA44}"/>
              </a:ext>
            </a:extLst>
          </p:cNvPr>
          <p:cNvSpPr/>
          <p:nvPr/>
        </p:nvSpPr>
        <p:spPr>
          <a:xfrm>
            <a:off x="6476475" y="9173633"/>
            <a:ext cx="427814" cy="275378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ARR</a:t>
            </a:r>
            <a:endParaRPr lang="ko-KR" altLang="en-US" dirty="0"/>
          </a:p>
        </p:txBody>
      </p:sp>
      <p:sp>
        <p:nvSpPr>
          <p:cNvPr id="2332" name="순서도: 수행의 시작/종료 210">
            <a:extLst>
              <a:ext uri="{FF2B5EF4-FFF2-40B4-BE49-F238E27FC236}">
                <a16:creationId xmlns:a16="http://schemas.microsoft.com/office/drawing/2014/main" id="{C4C77947-3BD5-B94D-380D-4E51EB0E9BAE}"/>
              </a:ext>
            </a:extLst>
          </p:cNvPr>
          <p:cNvSpPr/>
          <p:nvPr/>
        </p:nvSpPr>
        <p:spPr>
          <a:xfrm>
            <a:off x="4359411" y="10241018"/>
            <a:ext cx="415625" cy="211555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333" name="순서도: 수행의 시작/종료 210">
            <a:extLst>
              <a:ext uri="{FF2B5EF4-FFF2-40B4-BE49-F238E27FC236}">
                <a16:creationId xmlns:a16="http://schemas.microsoft.com/office/drawing/2014/main" id="{583CA23B-AD9D-9D0A-7C17-BFB546CB8971}"/>
              </a:ext>
            </a:extLst>
          </p:cNvPr>
          <p:cNvSpPr/>
          <p:nvPr/>
        </p:nvSpPr>
        <p:spPr>
          <a:xfrm>
            <a:off x="4872713" y="10241015"/>
            <a:ext cx="414683" cy="214564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334" name="순서도: 수행의 시작/종료 210">
            <a:extLst>
              <a:ext uri="{FF2B5EF4-FFF2-40B4-BE49-F238E27FC236}">
                <a16:creationId xmlns:a16="http://schemas.microsoft.com/office/drawing/2014/main" id="{CCE98E4F-7539-D782-E6FF-70723EA3C084}"/>
              </a:ext>
            </a:extLst>
          </p:cNvPr>
          <p:cNvSpPr/>
          <p:nvPr/>
        </p:nvSpPr>
        <p:spPr>
          <a:xfrm>
            <a:off x="5369942" y="10239614"/>
            <a:ext cx="414683" cy="211555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335" name="순서도: 수행의 시작/종료 210">
            <a:extLst>
              <a:ext uri="{FF2B5EF4-FFF2-40B4-BE49-F238E27FC236}">
                <a16:creationId xmlns:a16="http://schemas.microsoft.com/office/drawing/2014/main" id="{2BB30A5A-1F89-44A1-02E9-FBF46F3617EF}"/>
              </a:ext>
            </a:extLst>
          </p:cNvPr>
          <p:cNvSpPr/>
          <p:nvPr/>
        </p:nvSpPr>
        <p:spPr>
          <a:xfrm>
            <a:off x="5859025" y="10252579"/>
            <a:ext cx="488990" cy="211555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/>
              <a:t>NUM</a:t>
            </a:r>
            <a:endParaRPr lang="ko-KR" altLang="en-US" sz="1600" dirty="0"/>
          </a:p>
        </p:txBody>
      </p:sp>
      <p:cxnSp>
        <p:nvCxnSpPr>
          <p:cNvPr id="2336" name="직선 화살표 연결선 2335">
            <a:extLst>
              <a:ext uri="{FF2B5EF4-FFF2-40B4-BE49-F238E27FC236}">
                <a16:creationId xmlns:a16="http://schemas.microsoft.com/office/drawing/2014/main" id="{54A41761-A004-6A7C-346B-E4F1E0C57DE9}"/>
              </a:ext>
            </a:extLst>
          </p:cNvPr>
          <p:cNvCxnSpPr>
            <a:cxnSpLocks/>
            <a:stCxn id="2329" idx="2"/>
            <a:endCxn id="2333" idx="0"/>
          </p:cNvCxnSpPr>
          <p:nvPr/>
        </p:nvCxnSpPr>
        <p:spPr>
          <a:xfrm flipH="1">
            <a:off x="5080058" y="9437257"/>
            <a:ext cx="2725" cy="803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7" name="직선 화살표 연결선 2336">
            <a:extLst>
              <a:ext uri="{FF2B5EF4-FFF2-40B4-BE49-F238E27FC236}">
                <a16:creationId xmlns:a16="http://schemas.microsoft.com/office/drawing/2014/main" id="{5CDA7738-9292-C590-D1B0-47F75ECC8CA3}"/>
              </a:ext>
            </a:extLst>
          </p:cNvPr>
          <p:cNvCxnSpPr>
            <a:cxnSpLocks/>
            <a:stCxn id="2329" idx="2"/>
            <a:endCxn id="2332" idx="0"/>
          </p:cNvCxnSpPr>
          <p:nvPr/>
        </p:nvCxnSpPr>
        <p:spPr>
          <a:xfrm flipH="1">
            <a:off x="4567225" y="9437257"/>
            <a:ext cx="515557" cy="803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8" name="직선 화살표 연결선 2337">
            <a:extLst>
              <a:ext uri="{FF2B5EF4-FFF2-40B4-BE49-F238E27FC236}">
                <a16:creationId xmlns:a16="http://schemas.microsoft.com/office/drawing/2014/main" id="{CFB0C4AD-28E2-FF80-51EB-3707A75EE3E1}"/>
              </a:ext>
            </a:extLst>
          </p:cNvPr>
          <p:cNvCxnSpPr>
            <a:cxnSpLocks/>
            <a:stCxn id="2329" idx="2"/>
            <a:endCxn id="2334" idx="0"/>
          </p:cNvCxnSpPr>
          <p:nvPr/>
        </p:nvCxnSpPr>
        <p:spPr>
          <a:xfrm>
            <a:off x="5082782" y="9437257"/>
            <a:ext cx="494503" cy="8023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9" name="직선 화살표 연결선 2338">
            <a:extLst>
              <a:ext uri="{FF2B5EF4-FFF2-40B4-BE49-F238E27FC236}">
                <a16:creationId xmlns:a16="http://schemas.microsoft.com/office/drawing/2014/main" id="{3FDBA6DE-6CD7-CB74-FE29-5234A7A1A2ED}"/>
              </a:ext>
            </a:extLst>
          </p:cNvPr>
          <p:cNvCxnSpPr>
            <a:cxnSpLocks/>
            <a:stCxn id="2329" idx="2"/>
            <a:endCxn id="2335" idx="0"/>
          </p:cNvCxnSpPr>
          <p:nvPr/>
        </p:nvCxnSpPr>
        <p:spPr>
          <a:xfrm>
            <a:off x="5082777" y="9437263"/>
            <a:ext cx="1020742" cy="815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0" name="TextBox 2339">
            <a:extLst>
              <a:ext uri="{FF2B5EF4-FFF2-40B4-BE49-F238E27FC236}">
                <a16:creationId xmlns:a16="http://schemas.microsoft.com/office/drawing/2014/main" id="{D53891F8-82B4-4FF8-28CE-A33F0E40BE5C}"/>
              </a:ext>
            </a:extLst>
          </p:cNvPr>
          <p:cNvSpPr txBox="1"/>
          <p:nvPr/>
        </p:nvSpPr>
        <p:spPr>
          <a:xfrm rot="2401945">
            <a:off x="5217040" y="9696293"/>
            <a:ext cx="1109513" cy="25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datavalue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41" name="TextBox 2340">
            <a:extLst>
              <a:ext uri="{FF2B5EF4-FFF2-40B4-BE49-F238E27FC236}">
                <a16:creationId xmlns:a16="http://schemas.microsoft.com/office/drawing/2014/main" id="{C25D1E45-364B-D17A-4916-4D571A1F8694}"/>
              </a:ext>
            </a:extLst>
          </p:cNvPr>
          <p:cNvSpPr txBox="1"/>
          <p:nvPr/>
        </p:nvSpPr>
        <p:spPr>
          <a:xfrm rot="3499788">
            <a:off x="5073319" y="9829556"/>
            <a:ext cx="774647" cy="410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  <a:p>
            <a:pPr algn="ctr"/>
            <a:r>
              <a:rPr kumimoji="1" lang="en-US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002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42" name="TextBox 2341">
            <a:extLst>
              <a:ext uri="{FF2B5EF4-FFF2-40B4-BE49-F238E27FC236}">
                <a16:creationId xmlns:a16="http://schemas.microsoft.com/office/drawing/2014/main" id="{6D5CB282-1086-1A75-7A1F-6E01C83872B1}"/>
              </a:ext>
            </a:extLst>
          </p:cNvPr>
          <p:cNvSpPr txBox="1"/>
          <p:nvPr/>
        </p:nvSpPr>
        <p:spPr>
          <a:xfrm rot="16200000">
            <a:off x="4771128" y="9752636"/>
            <a:ext cx="614123" cy="410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02" dirty="0">
                <a:latin typeface="Consolas" panose="020B0609020204030204" pitchFamily="49" charset="0"/>
                <a:cs typeface="Consolas" panose="020B0609020204030204" pitchFamily="49" charset="0"/>
              </a:rPr>
              <a:t>prop</a:t>
            </a:r>
          </a:p>
          <a:p>
            <a:pPr algn="ctr"/>
            <a:r>
              <a:rPr kumimoji="1" lang="en-US" altLang="en-US" sz="1002" dirty="0" err="1">
                <a:latin typeface="Consolas" panose="020B0609020204030204" pitchFamily="49" charset="0"/>
                <a:cs typeface="Consolas" panose="020B0609020204030204" pitchFamily="49" charset="0"/>
              </a:rPr>
              <a:t>erty</a:t>
            </a:r>
            <a:endParaRPr kumimoji="1" lang="ko-Kore-KR" altLang="en-US" sz="1002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43" name="TextBox 2342">
            <a:extLst>
              <a:ext uri="{FF2B5EF4-FFF2-40B4-BE49-F238E27FC236}">
                <a16:creationId xmlns:a16="http://schemas.microsoft.com/office/drawing/2014/main" id="{41AF3501-83AC-7E9B-39E1-EAB785F2B1BF}"/>
              </a:ext>
            </a:extLst>
          </p:cNvPr>
          <p:cNvSpPr txBox="1"/>
          <p:nvPr/>
        </p:nvSpPr>
        <p:spPr>
          <a:xfrm rot="18210834">
            <a:off x="4242569" y="9727339"/>
            <a:ext cx="882918" cy="25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snaktype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44" name="TextBox 2343">
            <a:extLst>
              <a:ext uri="{FF2B5EF4-FFF2-40B4-BE49-F238E27FC236}">
                <a16:creationId xmlns:a16="http://schemas.microsoft.com/office/drawing/2014/main" id="{A84C386D-80FF-A6A7-7AB9-C3364C4CD736}"/>
              </a:ext>
            </a:extLst>
          </p:cNvPr>
          <p:cNvSpPr txBox="1"/>
          <p:nvPr/>
        </p:nvSpPr>
        <p:spPr>
          <a:xfrm>
            <a:off x="6605210" y="9833244"/>
            <a:ext cx="427814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45" name="순서도: 수행의 시작/종료 210">
            <a:extLst>
              <a:ext uri="{FF2B5EF4-FFF2-40B4-BE49-F238E27FC236}">
                <a16:creationId xmlns:a16="http://schemas.microsoft.com/office/drawing/2014/main" id="{33210293-FB01-A852-53D2-EA19B3B613B1}"/>
              </a:ext>
            </a:extLst>
          </p:cNvPr>
          <p:cNvSpPr/>
          <p:nvPr/>
        </p:nvSpPr>
        <p:spPr>
          <a:xfrm>
            <a:off x="5063134" y="7963798"/>
            <a:ext cx="796133" cy="26458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OBJ</a:t>
            </a:r>
            <a:endParaRPr lang="ko-KR" altLang="en-US" dirty="0"/>
          </a:p>
        </p:txBody>
      </p:sp>
      <p:sp>
        <p:nvSpPr>
          <p:cNvPr id="2346" name="TextBox 2345">
            <a:extLst>
              <a:ext uri="{FF2B5EF4-FFF2-40B4-BE49-F238E27FC236}">
                <a16:creationId xmlns:a16="http://schemas.microsoft.com/office/drawing/2014/main" id="{E4AA97E0-B098-E19C-7B98-F3A44F637C8A}"/>
              </a:ext>
            </a:extLst>
          </p:cNvPr>
          <p:cNvSpPr txBox="1"/>
          <p:nvPr/>
        </p:nvSpPr>
        <p:spPr>
          <a:xfrm rot="4795728">
            <a:off x="5266135" y="8718044"/>
            <a:ext cx="751098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47" name="사각형: 둥근 모서리 81">
            <a:extLst>
              <a:ext uri="{FF2B5EF4-FFF2-40B4-BE49-F238E27FC236}">
                <a16:creationId xmlns:a16="http://schemas.microsoft.com/office/drawing/2014/main" id="{2DC93153-4C08-CDD3-54A2-E1D578EACE62}"/>
              </a:ext>
            </a:extLst>
          </p:cNvPr>
          <p:cNvSpPr/>
          <p:nvPr/>
        </p:nvSpPr>
        <p:spPr>
          <a:xfrm>
            <a:off x="7053988" y="7811834"/>
            <a:ext cx="10127315" cy="2719761"/>
          </a:xfrm>
          <a:prstGeom prst="roundRect">
            <a:avLst>
              <a:gd name="adj" fmla="val 557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48" name="TextBox 2347">
            <a:extLst>
              <a:ext uri="{FF2B5EF4-FFF2-40B4-BE49-F238E27FC236}">
                <a16:creationId xmlns:a16="http://schemas.microsoft.com/office/drawing/2014/main" id="{EBBFEDE9-74D4-4A4A-9C8C-87D7EFA4EB97}"/>
              </a:ext>
            </a:extLst>
          </p:cNvPr>
          <p:cNvSpPr txBox="1"/>
          <p:nvPr/>
        </p:nvSpPr>
        <p:spPr>
          <a:xfrm rot="18923588">
            <a:off x="17292787" y="8852718"/>
            <a:ext cx="419739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49" name="직선 화살표 연결선 2348">
            <a:extLst>
              <a:ext uri="{FF2B5EF4-FFF2-40B4-BE49-F238E27FC236}">
                <a16:creationId xmlns:a16="http://schemas.microsoft.com/office/drawing/2014/main" id="{0498FA95-5E0B-A328-F9B0-9977516036A1}"/>
              </a:ext>
            </a:extLst>
          </p:cNvPr>
          <p:cNvCxnSpPr>
            <a:cxnSpLocks/>
            <a:stCxn id="2356" idx="2"/>
            <a:endCxn id="2366" idx="0"/>
          </p:cNvCxnSpPr>
          <p:nvPr/>
        </p:nvCxnSpPr>
        <p:spPr>
          <a:xfrm flipH="1">
            <a:off x="17929468" y="8228192"/>
            <a:ext cx="428805" cy="987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0" name="직선 화살표 연결선 2349">
            <a:extLst>
              <a:ext uri="{FF2B5EF4-FFF2-40B4-BE49-F238E27FC236}">
                <a16:creationId xmlns:a16="http://schemas.microsoft.com/office/drawing/2014/main" id="{B8E8B487-7DF6-105D-71D6-AB95114FE4E0}"/>
              </a:ext>
            </a:extLst>
          </p:cNvPr>
          <p:cNvCxnSpPr>
            <a:cxnSpLocks/>
            <a:stCxn id="2356" idx="2"/>
            <a:endCxn id="2355" idx="0"/>
          </p:cNvCxnSpPr>
          <p:nvPr/>
        </p:nvCxnSpPr>
        <p:spPr>
          <a:xfrm flipH="1">
            <a:off x="17475599" y="8228186"/>
            <a:ext cx="882668" cy="971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1" name="직선 화살표 연결선 2350">
            <a:extLst>
              <a:ext uri="{FF2B5EF4-FFF2-40B4-BE49-F238E27FC236}">
                <a16:creationId xmlns:a16="http://schemas.microsoft.com/office/drawing/2014/main" id="{453CEDEE-CF4D-A00B-E04A-60E83E549D99}"/>
              </a:ext>
            </a:extLst>
          </p:cNvPr>
          <p:cNvCxnSpPr>
            <a:cxnSpLocks/>
            <a:stCxn id="2356" idx="2"/>
            <a:endCxn id="2354" idx="0"/>
          </p:cNvCxnSpPr>
          <p:nvPr/>
        </p:nvCxnSpPr>
        <p:spPr>
          <a:xfrm>
            <a:off x="18358267" y="8228192"/>
            <a:ext cx="11348" cy="98935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2" name="TextBox 2351">
            <a:extLst>
              <a:ext uri="{FF2B5EF4-FFF2-40B4-BE49-F238E27FC236}">
                <a16:creationId xmlns:a16="http://schemas.microsoft.com/office/drawing/2014/main" id="{7BEE5675-45B2-0A58-B02E-9FE4B0D908C1}"/>
              </a:ext>
            </a:extLst>
          </p:cNvPr>
          <p:cNvSpPr txBox="1"/>
          <p:nvPr/>
        </p:nvSpPr>
        <p:spPr>
          <a:xfrm rot="17620842">
            <a:off x="17559326" y="8727052"/>
            <a:ext cx="864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mainsnak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53" name="TextBox 2352">
            <a:extLst>
              <a:ext uri="{FF2B5EF4-FFF2-40B4-BE49-F238E27FC236}">
                <a16:creationId xmlns:a16="http://schemas.microsoft.com/office/drawing/2014/main" id="{EEC9E2DB-7958-78A3-7BD5-1D3766A69C73}"/>
              </a:ext>
            </a:extLst>
          </p:cNvPr>
          <p:cNvSpPr txBox="1"/>
          <p:nvPr/>
        </p:nvSpPr>
        <p:spPr>
          <a:xfrm rot="5400000">
            <a:off x="18064987" y="8851700"/>
            <a:ext cx="819154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54" name="순서도: 수행의 시작/종료 210">
            <a:extLst>
              <a:ext uri="{FF2B5EF4-FFF2-40B4-BE49-F238E27FC236}">
                <a16:creationId xmlns:a16="http://schemas.microsoft.com/office/drawing/2014/main" id="{4269ED16-48DB-0B67-45F2-17B5FDF3F4B7}"/>
              </a:ext>
            </a:extLst>
          </p:cNvPr>
          <p:cNvSpPr/>
          <p:nvPr/>
        </p:nvSpPr>
        <p:spPr>
          <a:xfrm>
            <a:off x="18175475" y="9217537"/>
            <a:ext cx="388291" cy="2708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355" name="순서도: 수행의 시작/종료 210">
            <a:extLst>
              <a:ext uri="{FF2B5EF4-FFF2-40B4-BE49-F238E27FC236}">
                <a16:creationId xmlns:a16="http://schemas.microsoft.com/office/drawing/2014/main" id="{B293AFDF-40C0-46D3-FA93-4F564538A4CA}"/>
              </a:ext>
            </a:extLst>
          </p:cNvPr>
          <p:cNvSpPr/>
          <p:nvPr/>
        </p:nvSpPr>
        <p:spPr>
          <a:xfrm>
            <a:off x="17281459" y="9200136"/>
            <a:ext cx="388291" cy="2708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356" name="순서도: 수행의 시작/종료 210">
            <a:extLst>
              <a:ext uri="{FF2B5EF4-FFF2-40B4-BE49-F238E27FC236}">
                <a16:creationId xmlns:a16="http://schemas.microsoft.com/office/drawing/2014/main" id="{B5BCCDA7-E1AB-6385-31BF-2678EC27F05D}"/>
              </a:ext>
            </a:extLst>
          </p:cNvPr>
          <p:cNvSpPr/>
          <p:nvPr/>
        </p:nvSpPr>
        <p:spPr>
          <a:xfrm>
            <a:off x="17960206" y="7963606"/>
            <a:ext cx="796133" cy="26458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OBJ</a:t>
            </a:r>
            <a:endParaRPr lang="ko-KR" altLang="en-US" dirty="0"/>
          </a:p>
        </p:txBody>
      </p:sp>
      <p:sp>
        <p:nvSpPr>
          <p:cNvPr id="2357" name="순서도: 수행의 시작/종료 210">
            <a:extLst>
              <a:ext uri="{FF2B5EF4-FFF2-40B4-BE49-F238E27FC236}">
                <a16:creationId xmlns:a16="http://schemas.microsoft.com/office/drawing/2014/main" id="{956E2DB8-6869-BE36-68A7-1F07D296E31D}"/>
              </a:ext>
            </a:extLst>
          </p:cNvPr>
          <p:cNvSpPr/>
          <p:nvPr/>
        </p:nvSpPr>
        <p:spPr>
          <a:xfrm>
            <a:off x="18612824" y="9217538"/>
            <a:ext cx="391095" cy="2708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358" name="TextBox 2357">
            <a:extLst>
              <a:ext uri="{FF2B5EF4-FFF2-40B4-BE49-F238E27FC236}">
                <a16:creationId xmlns:a16="http://schemas.microsoft.com/office/drawing/2014/main" id="{FB02C5DE-1C9B-32FA-53B7-FB6EDD222517}"/>
              </a:ext>
            </a:extLst>
          </p:cNvPr>
          <p:cNvSpPr txBox="1"/>
          <p:nvPr/>
        </p:nvSpPr>
        <p:spPr>
          <a:xfrm rot="3867774">
            <a:off x="18474992" y="8815956"/>
            <a:ext cx="635725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rank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59" name="직선 화살표 연결선 2358">
            <a:extLst>
              <a:ext uri="{FF2B5EF4-FFF2-40B4-BE49-F238E27FC236}">
                <a16:creationId xmlns:a16="http://schemas.microsoft.com/office/drawing/2014/main" id="{FCA39AC5-4628-BE3F-F915-FE8B1142804C}"/>
              </a:ext>
            </a:extLst>
          </p:cNvPr>
          <p:cNvCxnSpPr>
            <a:cxnSpLocks/>
            <a:stCxn id="2356" idx="2"/>
            <a:endCxn id="2357" idx="0"/>
          </p:cNvCxnSpPr>
          <p:nvPr/>
        </p:nvCxnSpPr>
        <p:spPr>
          <a:xfrm>
            <a:off x="18358273" y="8228186"/>
            <a:ext cx="450099" cy="98935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0" name="직선 화살표 연결선 2359">
            <a:extLst>
              <a:ext uri="{FF2B5EF4-FFF2-40B4-BE49-F238E27FC236}">
                <a16:creationId xmlns:a16="http://schemas.microsoft.com/office/drawing/2014/main" id="{B4CB4DF3-1295-0450-95A8-FEB92854B195}"/>
              </a:ext>
            </a:extLst>
          </p:cNvPr>
          <p:cNvCxnSpPr>
            <a:cxnSpLocks/>
            <a:stCxn id="2356" idx="2"/>
            <a:endCxn id="2364" idx="0"/>
          </p:cNvCxnSpPr>
          <p:nvPr/>
        </p:nvCxnSpPr>
        <p:spPr>
          <a:xfrm>
            <a:off x="18358273" y="8228191"/>
            <a:ext cx="972665" cy="98178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1" name="직선 화살표 연결선 2360">
            <a:extLst>
              <a:ext uri="{FF2B5EF4-FFF2-40B4-BE49-F238E27FC236}">
                <a16:creationId xmlns:a16="http://schemas.microsoft.com/office/drawing/2014/main" id="{7BD64A8A-2F66-F5EA-B5A3-6AD51F62B96F}"/>
              </a:ext>
            </a:extLst>
          </p:cNvPr>
          <p:cNvCxnSpPr>
            <a:cxnSpLocks/>
            <a:stCxn id="2364" idx="2"/>
            <a:endCxn id="2363" idx="0"/>
          </p:cNvCxnSpPr>
          <p:nvPr/>
        </p:nvCxnSpPr>
        <p:spPr>
          <a:xfrm>
            <a:off x="19330932" y="9480801"/>
            <a:ext cx="0" cy="7561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2" name="TextBox 2361">
            <a:extLst>
              <a:ext uri="{FF2B5EF4-FFF2-40B4-BE49-F238E27FC236}">
                <a16:creationId xmlns:a16="http://schemas.microsoft.com/office/drawing/2014/main" id="{9784BEE6-53C1-48E9-253C-017766AC3800}"/>
              </a:ext>
            </a:extLst>
          </p:cNvPr>
          <p:cNvSpPr txBox="1"/>
          <p:nvPr/>
        </p:nvSpPr>
        <p:spPr>
          <a:xfrm rot="2703401">
            <a:off x="18509579" y="8671995"/>
            <a:ext cx="1109513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references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63" name="순서도: 수행의 시작/종료 210">
            <a:extLst>
              <a:ext uri="{FF2B5EF4-FFF2-40B4-BE49-F238E27FC236}">
                <a16:creationId xmlns:a16="http://schemas.microsoft.com/office/drawing/2014/main" id="{7EF9FDE6-0630-3B14-A7E8-7340D2B5B028}"/>
              </a:ext>
            </a:extLst>
          </p:cNvPr>
          <p:cNvSpPr/>
          <p:nvPr/>
        </p:nvSpPr>
        <p:spPr>
          <a:xfrm>
            <a:off x="19088855" y="10236920"/>
            <a:ext cx="484154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/>
              <a:t>NUM</a:t>
            </a:r>
            <a:endParaRPr lang="ko-KR" altLang="en-US" sz="1600" dirty="0"/>
          </a:p>
        </p:txBody>
      </p:sp>
      <p:sp>
        <p:nvSpPr>
          <p:cNvPr id="2364" name="순서도: 수행의 시작/종료 210">
            <a:extLst>
              <a:ext uri="{FF2B5EF4-FFF2-40B4-BE49-F238E27FC236}">
                <a16:creationId xmlns:a16="http://schemas.microsoft.com/office/drawing/2014/main" id="{29550F8D-18C3-C52B-A21B-C224CE09CB8E}"/>
              </a:ext>
            </a:extLst>
          </p:cNvPr>
          <p:cNvSpPr/>
          <p:nvPr/>
        </p:nvSpPr>
        <p:spPr>
          <a:xfrm>
            <a:off x="19117025" y="9209969"/>
            <a:ext cx="427814" cy="2708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ARR</a:t>
            </a:r>
            <a:endParaRPr lang="ko-KR" altLang="en-US" dirty="0"/>
          </a:p>
        </p:txBody>
      </p:sp>
      <p:sp>
        <p:nvSpPr>
          <p:cNvPr id="2365" name="TextBox 2364">
            <a:extLst>
              <a:ext uri="{FF2B5EF4-FFF2-40B4-BE49-F238E27FC236}">
                <a16:creationId xmlns:a16="http://schemas.microsoft.com/office/drawing/2014/main" id="{D41BB316-E850-2261-991A-3F6FA400B374}"/>
              </a:ext>
            </a:extLst>
          </p:cNvPr>
          <p:cNvSpPr txBox="1"/>
          <p:nvPr/>
        </p:nvSpPr>
        <p:spPr>
          <a:xfrm>
            <a:off x="19238129" y="9826047"/>
            <a:ext cx="427814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66" name="순서도: 수행의 시작/종료 210">
            <a:extLst>
              <a:ext uri="{FF2B5EF4-FFF2-40B4-BE49-F238E27FC236}">
                <a16:creationId xmlns:a16="http://schemas.microsoft.com/office/drawing/2014/main" id="{E445B3AF-3561-685D-FBE6-B4E779C955C3}"/>
              </a:ext>
            </a:extLst>
          </p:cNvPr>
          <p:cNvSpPr/>
          <p:nvPr/>
        </p:nvSpPr>
        <p:spPr>
          <a:xfrm>
            <a:off x="17735322" y="9215327"/>
            <a:ext cx="388291" cy="2708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OBJ</a:t>
            </a:r>
            <a:endParaRPr lang="ko-KR" altLang="en-US" dirty="0"/>
          </a:p>
        </p:txBody>
      </p:sp>
      <p:sp>
        <p:nvSpPr>
          <p:cNvPr id="2367" name="순서도: 수행의 시작/종료 210">
            <a:extLst>
              <a:ext uri="{FF2B5EF4-FFF2-40B4-BE49-F238E27FC236}">
                <a16:creationId xmlns:a16="http://schemas.microsoft.com/office/drawing/2014/main" id="{9F6B6C73-E624-431B-967D-9709B5D3B7A5}"/>
              </a:ext>
            </a:extLst>
          </p:cNvPr>
          <p:cNvSpPr/>
          <p:nvPr/>
        </p:nvSpPr>
        <p:spPr>
          <a:xfrm>
            <a:off x="17287247" y="10227019"/>
            <a:ext cx="385016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368" name="순서도: 수행의 시작/종료 210">
            <a:extLst>
              <a:ext uri="{FF2B5EF4-FFF2-40B4-BE49-F238E27FC236}">
                <a16:creationId xmlns:a16="http://schemas.microsoft.com/office/drawing/2014/main" id="{02F85667-6B87-2B4D-1092-B6E675A7134E}"/>
              </a:ext>
            </a:extLst>
          </p:cNvPr>
          <p:cNvSpPr/>
          <p:nvPr/>
        </p:nvSpPr>
        <p:spPr>
          <a:xfrm>
            <a:off x="17722159" y="10231286"/>
            <a:ext cx="385061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369" name="순서도: 수행의 시작/종료 210">
            <a:extLst>
              <a:ext uri="{FF2B5EF4-FFF2-40B4-BE49-F238E27FC236}">
                <a16:creationId xmlns:a16="http://schemas.microsoft.com/office/drawing/2014/main" id="{A56A6C6B-DCF1-3DBF-2D68-14283F7C8A38}"/>
              </a:ext>
            </a:extLst>
          </p:cNvPr>
          <p:cNvSpPr/>
          <p:nvPr/>
        </p:nvSpPr>
        <p:spPr>
          <a:xfrm>
            <a:off x="18149614" y="10233499"/>
            <a:ext cx="381100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370" name="순서도: 수행의 시작/종료 210">
            <a:extLst>
              <a:ext uri="{FF2B5EF4-FFF2-40B4-BE49-F238E27FC236}">
                <a16:creationId xmlns:a16="http://schemas.microsoft.com/office/drawing/2014/main" id="{7E866C12-685E-E55F-9330-A3A83F04B93B}"/>
              </a:ext>
            </a:extLst>
          </p:cNvPr>
          <p:cNvSpPr/>
          <p:nvPr/>
        </p:nvSpPr>
        <p:spPr>
          <a:xfrm>
            <a:off x="18565566" y="10236818"/>
            <a:ext cx="484154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/>
              <a:t>NUM</a:t>
            </a:r>
            <a:endParaRPr lang="ko-KR" altLang="en-US" dirty="0"/>
          </a:p>
        </p:txBody>
      </p:sp>
      <p:cxnSp>
        <p:nvCxnSpPr>
          <p:cNvPr id="2371" name="직선 화살표 연결선 2370">
            <a:extLst>
              <a:ext uri="{FF2B5EF4-FFF2-40B4-BE49-F238E27FC236}">
                <a16:creationId xmlns:a16="http://schemas.microsoft.com/office/drawing/2014/main" id="{F3CEA907-B521-1296-050D-D0F5731D9441}"/>
              </a:ext>
            </a:extLst>
          </p:cNvPr>
          <p:cNvCxnSpPr>
            <a:cxnSpLocks/>
            <a:stCxn id="2366" idx="2"/>
            <a:endCxn id="2368" idx="0"/>
          </p:cNvCxnSpPr>
          <p:nvPr/>
        </p:nvCxnSpPr>
        <p:spPr>
          <a:xfrm flipH="1">
            <a:off x="17914686" y="9486159"/>
            <a:ext cx="14776" cy="745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2" name="직선 화살표 연결선 2371">
            <a:extLst>
              <a:ext uri="{FF2B5EF4-FFF2-40B4-BE49-F238E27FC236}">
                <a16:creationId xmlns:a16="http://schemas.microsoft.com/office/drawing/2014/main" id="{A240741F-1053-B5B0-3902-5370A3236FF0}"/>
              </a:ext>
            </a:extLst>
          </p:cNvPr>
          <p:cNvCxnSpPr>
            <a:cxnSpLocks/>
            <a:stCxn id="2366" idx="2"/>
            <a:endCxn id="2367" idx="0"/>
          </p:cNvCxnSpPr>
          <p:nvPr/>
        </p:nvCxnSpPr>
        <p:spPr>
          <a:xfrm flipH="1">
            <a:off x="17479754" y="9486154"/>
            <a:ext cx="449708" cy="7408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3" name="직선 화살표 연결선 2372">
            <a:extLst>
              <a:ext uri="{FF2B5EF4-FFF2-40B4-BE49-F238E27FC236}">
                <a16:creationId xmlns:a16="http://schemas.microsoft.com/office/drawing/2014/main" id="{22B66FE2-B065-733D-DD1E-42778D6ACD43}"/>
              </a:ext>
            </a:extLst>
          </p:cNvPr>
          <p:cNvCxnSpPr>
            <a:cxnSpLocks/>
            <a:stCxn id="2366" idx="2"/>
            <a:endCxn id="2369" idx="0"/>
          </p:cNvCxnSpPr>
          <p:nvPr/>
        </p:nvCxnSpPr>
        <p:spPr>
          <a:xfrm>
            <a:off x="17929468" y="9486153"/>
            <a:ext cx="410701" cy="74734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4" name="직선 화살표 연결선 2373">
            <a:extLst>
              <a:ext uri="{FF2B5EF4-FFF2-40B4-BE49-F238E27FC236}">
                <a16:creationId xmlns:a16="http://schemas.microsoft.com/office/drawing/2014/main" id="{74A4C492-5FA2-F4E4-1F3B-41244DF0F383}"/>
              </a:ext>
            </a:extLst>
          </p:cNvPr>
          <p:cNvCxnSpPr>
            <a:cxnSpLocks/>
            <a:stCxn id="2366" idx="2"/>
            <a:endCxn id="2370" idx="0"/>
          </p:cNvCxnSpPr>
          <p:nvPr/>
        </p:nvCxnSpPr>
        <p:spPr>
          <a:xfrm>
            <a:off x="17929468" y="9486159"/>
            <a:ext cx="878181" cy="750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5" name="TextBox 2374">
            <a:extLst>
              <a:ext uri="{FF2B5EF4-FFF2-40B4-BE49-F238E27FC236}">
                <a16:creationId xmlns:a16="http://schemas.microsoft.com/office/drawing/2014/main" id="{303AF8D1-8069-50CF-6F96-FAC82CFB2E28}"/>
              </a:ext>
            </a:extLst>
          </p:cNvPr>
          <p:cNvSpPr txBox="1"/>
          <p:nvPr/>
        </p:nvSpPr>
        <p:spPr>
          <a:xfrm rot="2507556">
            <a:off x="17971238" y="9699634"/>
            <a:ext cx="1109513" cy="25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datavalue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76" name="TextBox 2375">
            <a:extLst>
              <a:ext uri="{FF2B5EF4-FFF2-40B4-BE49-F238E27FC236}">
                <a16:creationId xmlns:a16="http://schemas.microsoft.com/office/drawing/2014/main" id="{B4FD1743-2C37-CC5F-2A7D-C85A301A80C4}"/>
              </a:ext>
            </a:extLst>
          </p:cNvPr>
          <p:cNvSpPr txBox="1"/>
          <p:nvPr/>
        </p:nvSpPr>
        <p:spPr>
          <a:xfrm rot="3745865">
            <a:off x="17846491" y="9794604"/>
            <a:ext cx="774647" cy="42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  <a:p>
            <a:pPr algn="ctr"/>
            <a:r>
              <a:rPr kumimoji="1" lang="en-US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77" name="TextBox 2376">
            <a:extLst>
              <a:ext uri="{FF2B5EF4-FFF2-40B4-BE49-F238E27FC236}">
                <a16:creationId xmlns:a16="http://schemas.microsoft.com/office/drawing/2014/main" id="{1692B679-B250-3772-DBFF-1F33F48D7ECD}"/>
              </a:ext>
            </a:extLst>
          </p:cNvPr>
          <p:cNvSpPr txBox="1"/>
          <p:nvPr/>
        </p:nvSpPr>
        <p:spPr>
          <a:xfrm rot="5400000">
            <a:off x="17614029" y="9773144"/>
            <a:ext cx="614123" cy="42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prop</a:t>
            </a:r>
          </a:p>
          <a:p>
            <a:pPr algn="ctr"/>
            <a:r>
              <a:rPr kumimoji="1" lang="en-US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erty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78" name="TextBox 2377">
            <a:extLst>
              <a:ext uri="{FF2B5EF4-FFF2-40B4-BE49-F238E27FC236}">
                <a16:creationId xmlns:a16="http://schemas.microsoft.com/office/drawing/2014/main" id="{E0436B9A-61FC-4377-FB4E-25B41B8602D4}"/>
              </a:ext>
            </a:extLst>
          </p:cNvPr>
          <p:cNvSpPr txBox="1"/>
          <p:nvPr/>
        </p:nvSpPr>
        <p:spPr>
          <a:xfrm rot="18051430">
            <a:off x="17151362" y="9689728"/>
            <a:ext cx="882918" cy="25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snaktype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79" name="사각형: 둥근 모서리 81">
            <a:extLst>
              <a:ext uri="{FF2B5EF4-FFF2-40B4-BE49-F238E27FC236}">
                <a16:creationId xmlns:a16="http://schemas.microsoft.com/office/drawing/2014/main" id="{EA3619FD-8B3D-395C-4C1F-F5532B615B79}"/>
              </a:ext>
            </a:extLst>
          </p:cNvPr>
          <p:cNvSpPr/>
          <p:nvPr/>
        </p:nvSpPr>
        <p:spPr>
          <a:xfrm>
            <a:off x="17222191" y="7827219"/>
            <a:ext cx="7049102" cy="2700599"/>
          </a:xfrm>
          <a:prstGeom prst="roundRect">
            <a:avLst>
              <a:gd name="adj" fmla="val 557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1" name="TextBox 2380">
                <a:extLst>
                  <a:ext uri="{FF2B5EF4-FFF2-40B4-BE49-F238E27FC236}">
                    <a16:creationId xmlns:a16="http://schemas.microsoft.com/office/drawing/2014/main" id="{B88A7E95-EB6F-D37D-B87E-B2053E93DC9B}"/>
                  </a:ext>
                </a:extLst>
              </p:cNvPr>
              <p:cNvSpPr txBox="1"/>
              <p:nvPr/>
            </p:nvSpPr>
            <p:spPr>
              <a:xfrm>
                <a:off x="5341426" y="2569598"/>
                <a:ext cx="621531" cy="463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381" name="TextBox 2380">
                <a:extLst>
                  <a:ext uri="{FF2B5EF4-FFF2-40B4-BE49-F238E27FC236}">
                    <a16:creationId xmlns:a16="http://schemas.microsoft.com/office/drawing/2014/main" id="{B88A7E95-EB6F-D37D-B87E-B2053E93D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426" y="2569598"/>
                <a:ext cx="621531" cy="463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2" name="TextBox 2381">
                <a:extLst>
                  <a:ext uri="{FF2B5EF4-FFF2-40B4-BE49-F238E27FC236}">
                    <a16:creationId xmlns:a16="http://schemas.microsoft.com/office/drawing/2014/main" id="{216DCCBC-97E9-28AC-ADE6-AB1469B0C62A}"/>
                  </a:ext>
                </a:extLst>
              </p:cNvPr>
              <p:cNvSpPr txBox="1"/>
              <p:nvPr/>
            </p:nvSpPr>
            <p:spPr>
              <a:xfrm>
                <a:off x="2788853" y="5165445"/>
                <a:ext cx="630046" cy="463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382" name="TextBox 2381">
                <a:extLst>
                  <a:ext uri="{FF2B5EF4-FFF2-40B4-BE49-F238E27FC236}">
                    <a16:creationId xmlns:a16="http://schemas.microsoft.com/office/drawing/2014/main" id="{216DCCBC-97E9-28AC-ADE6-AB1469B0C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853" y="5165445"/>
                <a:ext cx="630046" cy="463046"/>
              </a:xfrm>
              <a:prstGeom prst="rect">
                <a:avLst/>
              </a:prstGeom>
              <a:blipFill>
                <a:blip r:embed="rId5"/>
                <a:stretch>
                  <a:fillRect l="-5882" r="-1961" b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3" name="TextBox 2382">
                <a:extLst>
                  <a:ext uri="{FF2B5EF4-FFF2-40B4-BE49-F238E27FC236}">
                    <a16:creationId xmlns:a16="http://schemas.microsoft.com/office/drawing/2014/main" id="{00494718-B9E3-5EE6-4A68-A925F5C49EE7}"/>
                  </a:ext>
                </a:extLst>
              </p:cNvPr>
              <p:cNvSpPr txBox="1"/>
              <p:nvPr/>
            </p:nvSpPr>
            <p:spPr>
              <a:xfrm>
                <a:off x="21162347" y="5175487"/>
                <a:ext cx="608816" cy="4498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383" name="TextBox 2382">
                <a:extLst>
                  <a:ext uri="{FF2B5EF4-FFF2-40B4-BE49-F238E27FC236}">
                    <a16:creationId xmlns:a16="http://schemas.microsoft.com/office/drawing/2014/main" id="{00494718-B9E3-5EE6-4A68-A925F5C49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2347" y="5175487"/>
                <a:ext cx="608816" cy="4498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4" name="TextBox 2383">
                <a:extLst>
                  <a:ext uri="{FF2B5EF4-FFF2-40B4-BE49-F238E27FC236}">
                    <a16:creationId xmlns:a16="http://schemas.microsoft.com/office/drawing/2014/main" id="{D15FE3D2-BDC3-06E5-7735-D4D828246243}"/>
                  </a:ext>
                </a:extLst>
              </p:cNvPr>
              <p:cNvSpPr txBox="1"/>
              <p:nvPr/>
            </p:nvSpPr>
            <p:spPr>
              <a:xfrm>
                <a:off x="47110" y="7758478"/>
                <a:ext cx="630046" cy="463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384" name="TextBox 2383">
                <a:extLst>
                  <a:ext uri="{FF2B5EF4-FFF2-40B4-BE49-F238E27FC236}">
                    <a16:creationId xmlns:a16="http://schemas.microsoft.com/office/drawing/2014/main" id="{D15FE3D2-BDC3-06E5-7735-D4D828246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0" y="7758478"/>
                <a:ext cx="630046" cy="463046"/>
              </a:xfrm>
              <a:prstGeom prst="rect">
                <a:avLst/>
              </a:prstGeom>
              <a:blipFill>
                <a:blip r:embed="rId7"/>
                <a:stretch>
                  <a:fillRect l="-5882" r="-1961" b="-8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5" name="TextBox 2384">
                <a:extLst>
                  <a:ext uri="{FF2B5EF4-FFF2-40B4-BE49-F238E27FC236}">
                    <a16:creationId xmlns:a16="http://schemas.microsoft.com/office/drawing/2014/main" id="{D684D012-B9F2-8B05-B2BD-8D4E030980D8}"/>
                  </a:ext>
                </a:extLst>
              </p:cNvPr>
              <p:cNvSpPr txBox="1"/>
              <p:nvPr/>
            </p:nvSpPr>
            <p:spPr>
              <a:xfrm>
                <a:off x="23590294" y="7820228"/>
                <a:ext cx="630046" cy="463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385" name="TextBox 2384">
                <a:extLst>
                  <a:ext uri="{FF2B5EF4-FFF2-40B4-BE49-F238E27FC236}">
                    <a16:creationId xmlns:a16="http://schemas.microsoft.com/office/drawing/2014/main" id="{D684D012-B9F2-8B05-B2BD-8D4E03098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0294" y="7820228"/>
                <a:ext cx="630046" cy="4630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6" name="TextBox 2385">
            <a:extLst>
              <a:ext uri="{FF2B5EF4-FFF2-40B4-BE49-F238E27FC236}">
                <a16:creationId xmlns:a16="http://schemas.microsoft.com/office/drawing/2014/main" id="{7E501795-9829-4D30-B785-9EF60616A08B}"/>
              </a:ext>
            </a:extLst>
          </p:cNvPr>
          <p:cNvSpPr txBox="1"/>
          <p:nvPr/>
        </p:nvSpPr>
        <p:spPr>
          <a:xfrm rot="19008532">
            <a:off x="8753177" y="5932262"/>
            <a:ext cx="665832" cy="47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snak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87" name="직사각형 2386">
            <a:extLst>
              <a:ext uri="{FF2B5EF4-FFF2-40B4-BE49-F238E27FC236}">
                <a16:creationId xmlns:a16="http://schemas.microsoft.com/office/drawing/2014/main" id="{C6F3BA3E-F691-4624-B2B2-58CBEF3AEB4B}"/>
              </a:ext>
            </a:extLst>
          </p:cNvPr>
          <p:cNvSpPr/>
          <p:nvPr/>
        </p:nvSpPr>
        <p:spPr>
          <a:xfrm>
            <a:off x="7708990" y="3419753"/>
            <a:ext cx="508683" cy="47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1" b="1" dirty="0">
                <a:solidFill>
                  <a:srgbClr val="00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endParaRPr lang="ko-KR" altLang="en-US" sz="2401" b="1" dirty="0">
              <a:solidFill>
                <a:srgbClr val="0066FF"/>
              </a:solidFill>
            </a:endParaRPr>
          </a:p>
        </p:txBody>
      </p:sp>
      <p:sp>
        <p:nvSpPr>
          <p:cNvPr id="2388" name="직사각형 2387">
            <a:extLst>
              <a:ext uri="{FF2B5EF4-FFF2-40B4-BE49-F238E27FC236}">
                <a16:creationId xmlns:a16="http://schemas.microsoft.com/office/drawing/2014/main" id="{FCFDE23B-7D06-4503-9D57-D726BA90906A}"/>
              </a:ext>
            </a:extLst>
          </p:cNvPr>
          <p:cNvSpPr/>
          <p:nvPr/>
        </p:nvSpPr>
        <p:spPr>
          <a:xfrm>
            <a:off x="11132410" y="3367464"/>
            <a:ext cx="508683" cy="47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1" b="1" dirty="0">
                <a:solidFill>
                  <a:srgbClr val="00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endParaRPr lang="ko-KR" altLang="en-US" sz="2401" b="1" dirty="0">
              <a:solidFill>
                <a:srgbClr val="0066FF"/>
              </a:solidFill>
            </a:endParaRPr>
          </a:p>
        </p:txBody>
      </p:sp>
      <p:sp>
        <p:nvSpPr>
          <p:cNvPr id="2389" name="직사각형 2388">
            <a:extLst>
              <a:ext uri="{FF2B5EF4-FFF2-40B4-BE49-F238E27FC236}">
                <a16:creationId xmlns:a16="http://schemas.microsoft.com/office/drawing/2014/main" id="{22D2B9AD-7634-4479-BB36-594FC6BA0043}"/>
              </a:ext>
            </a:extLst>
          </p:cNvPr>
          <p:cNvSpPr/>
          <p:nvPr/>
        </p:nvSpPr>
        <p:spPr>
          <a:xfrm>
            <a:off x="14607188" y="3459455"/>
            <a:ext cx="508683" cy="47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1" b="1" dirty="0">
                <a:solidFill>
                  <a:srgbClr val="00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endParaRPr lang="ko-KR" altLang="en-US" sz="2401" b="1" dirty="0">
              <a:solidFill>
                <a:srgbClr val="0066FF"/>
              </a:solidFill>
            </a:endParaRPr>
          </a:p>
        </p:txBody>
      </p:sp>
      <p:cxnSp>
        <p:nvCxnSpPr>
          <p:cNvPr id="2390" name="직선 연결선 2389">
            <a:extLst>
              <a:ext uri="{FF2B5EF4-FFF2-40B4-BE49-F238E27FC236}">
                <a16:creationId xmlns:a16="http://schemas.microsoft.com/office/drawing/2014/main" id="{F533CAA3-69ED-4718-BB75-6EC5B580A391}"/>
              </a:ext>
            </a:extLst>
          </p:cNvPr>
          <p:cNvCxnSpPr>
            <a:cxnSpLocks/>
          </p:cNvCxnSpPr>
          <p:nvPr/>
        </p:nvCxnSpPr>
        <p:spPr>
          <a:xfrm flipH="1">
            <a:off x="7028289" y="3534303"/>
            <a:ext cx="86685" cy="66720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1" name="직선 연결선 2390">
            <a:extLst>
              <a:ext uri="{FF2B5EF4-FFF2-40B4-BE49-F238E27FC236}">
                <a16:creationId xmlns:a16="http://schemas.microsoft.com/office/drawing/2014/main" id="{5FF377FD-4C61-453A-A782-A4D6FD40C25E}"/>
              </a:ext>
            </a:extLst>
          </p:cNvPr>
          <p:cNvCxnSpPr>
            <a:cxnSpLocks/>
          </p:cNvCxnSpPr>
          <p:nvPr/>
        </p:nvCxnSpPr>
        <p:spPr>
          <a:xfrm flipH="1">
            <a:off x="6416244" y="4361642"/>
            <a:ext cx="15453" cy="51903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2" name="직선 연결선 2391">
            <a:extLst>
              <a:ext uri="{FF2B5EF4-FFF2-40B4-BE49-F238E27FC236}">
                <a16:creationId xmlns:a16="http://schemas.microsoft.com/office/drawing/2014/main" id="{BCA76D6F-FCD9-48CF-94A5-9AC462A7776D}"/>
              </a:ext>
            </a:extLst>
          </p:cNvPr>
          <p:cNvCxnSpPr>
            <a:cxnSpLocks/>
          </p:cNvCxnSpPr>
          <p:nvPr/>
        </p:nvCxnSpPr>
        <p:spPr>
          <a:xfrm flipH="1">
            <a:off x="6438669" y="4203152"/>
            <a:ext cx="580193" cy="16912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3" name="직선 연결선 2392">
            <a:extLst>
              <a:ext uri="{FF2B5EF4-FFF2-40B4-BE49-F238E27FC236}">
                <a16:creationId xmlns:a16="http://schemas.microsoft.com/office/drawing/2014/main" id="{4E611B42-1EC8-4954-A08C-FF10DF581659}"/>
              </a:ext>
            </a:extLst>
          </p:cNvPr>
          <p:cNvCxnSpPr>
            <a:cxnSpLocks/>
          </p:cNvCxnSpPr>
          <p:nvPr/>
        </p:nvCxnSpPr>
        <p:spPr>
          <a:xfrm flipH="1" flipV="1">
            <a:off x="6421025" y="4883176"/>
            <a:ext cx="2060641" cy="1650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4" name="직선 연결선 2393">
            <a:extLst>
              <a:ext uri="{FF2B5EF4-FFF2-40B4-BE49-F238E27FC236}">
                <a16:creationId xmlns:a16="http://schemas.microsoft.com/office/drawing/2014/main" id="{1ACB1DE9-D5D1-4440-9C20-25B09D460D57}"/>
              </a:ext>
            </a:extLst>
          </p:cNvPr>
          <p:cNvCxnSpPr>
            <a:cxnSpLocks/>
          </p:cNvCxnSpPr>
          <p:nvPr/>
        </p:nvCxnSpPr>
        <p:spPr>
          <a:xfrm flipH="1">
            <a:off x="7114106" y="3521198"/>
            <a:ext cx="672650" cy="6375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5" name="직선 연결선 2394">
            <a:extLst>
              <a:ext uri="{FF2B5EF4-FFF2-40B4-BE49-F238E27FC236}">
                <a16:creationId xmlns:a16="http://schemas.microsoft.com/office/drawing/2014/main" id="{DD5B779A-8B9E-431A-99AF-2B963A42414F}"/>
              </a:ext>
            </a:extLst>
          </p:cNvPr>
          <p:cNvCxnSpPr>
            <a:cxnSpLocks/>
          </p:cNvCxnSpPr>
          <p:nvPr/>
        </p:nvCxnSpPr>
        <p:spPr>
          <a:xfrm flipH="1" flipV="1">
            <a:off x="7785393" y="3536238"/>
            <a:ext cx="61386" cy="620127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6" name="직선 연결선 2395">
            <a:extLst>
              <a:ext uri="{FF2B5EF4-FFF2-40B4-BE49-F238E27FC236}">
                <a16:creationId xmlns:a16="http://schemas.microsoft.com/office/drawing/2014/main" id="{3AA2B87B-5A1D-414D-B97B-D27A67A6BDC6}"/>
              </a:ext>
            </a:extLst>
          </p:cNvPr>
          <p:cNvCxnSpPr>
            <a:cxnSpLocks/>
          </p:cNvCxnSpPr>
          <p:nvPr/>
        </p:nvCxnSpPr>
        <p:spPr>
          <a:xfrm flipH="1" flipV="1">
            <a:off x="7846784" y="4137842"/>
            <a:ext cx="637263" cy="25043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7" name="직선 연결선 2396">
            <a:extLst>
              <a:ext uri="{FF2B5EF4-FFF2-40B4-BE49-F238E27FC236}">
                <a16:creationId xmlns:a16="http://schemas.microsoft.com/office/drawing/2014/main" id="{981A4E74-54EA-47FE-9384-4F04D47D586E}"/>
              </a:ext>
            </a:extLst>
          </p:cNvPr>
          <p:cNvCxnSpPr>
            <a:cxnSpLocks/>
          </p:cNvCxnSpPr>
          <p:nvPr/>
        </p:nvCxnSpPr>
        <p:spPr>
          <a:xfrm flipV="1">
            <a:off x="8484771" y="4372511"/>
            <a:ext cx="7562" cy="536965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8" name="직선 연결선 2397">
            <a:extLst>
              <a:ext uri="{FF2B5EF4-FFF2-40B4-BE49-F238E27FC236}">
                <a16:creationId xmlns:a16="http://schemas.microsoft.com/office/drawing/2014/main" id="{AFCFA48B-7825-BA56-D798-4ED1F54AE108}"/>
              </a:ext>
            </a:extLst>
          </p:cNvPr>
          <p:cNvCxnSpPr>
            <a:cxnSpLocks/>
          </p:cNvCxnSpPr>
          <p:nvPr/>
        </p:nvCxnSpPr>
        <p:spPr>
          <a:xfrm flipH="1">
            <a:off x="10443841" y="3516485"/>
            <a:ext cx="85373" cy="657105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9" name="직선 연결선 2398">
            <a:extLst>
              <a:ext uri="{FF2B5EF4-FFF2-40B4-BE49-F238E27FC236}">
                <a16:creationId xmlns:a16="http://schemas.microsoft.com/office/drawing/2014/main" id="{F5FFD909-33BD-28F6-E5C8-EA18D3AC0D13}"/>
              </a:ext>
            </a:extLst>
          </p:cNvPr>
          <p:cNvCxnSpPr>
            <a:cxnSpLocks/>
          </p:cNvCxnSpPr>
          <p:nvPr/>
        </p:nvCxnSpPr>
        <p:spPr>
          <a:xfrm flipH="1">
            <a:off x="9844088" y="4372243"/>
            <a:ext cx="19050" cy="504825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0" name="직선 연결선 2399">
            <a:extLst>
              <a:ext uri="{FF2B5EF4-FFF2-40B4-BE49-F238E27FC236}">
                <a16:creationId xmlns:a16="http://schemas.microsoft.com/office/drawing/2014/main" id="{A51AF0B1-821A-9DB6-8085-A46F01A3083D}"/>
              </a:ext>
            </a:extLst>
          </p:cNvPr>
          <p:cNvCxnSpPr>
            <a:cxnSpLocks/>
          </p:cNvCxnSpPr>
          <p:nvPr/>
        </p:nvCxnSpPr>
        <p:spPr>
          <a:xfrm flipH="1">
            <a:off x="9854220" y="4193758"/>
            <a:ext cx="580193" cy="16912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1" name="직선 연결선 2400">
            <a:extLst>
              <a:ext uri="{FF2B5EF4-FFF2-40B4-BE49-F238E27FC236}">
                <a16:creationId xmlns:a16="http://schemas.microsoft.com/office/drawing/2014/main" id="{C606F5D2-A912-7344-8916-5FA331181ED4}"/>
              </a:ext>
            </a:extLst>
          </p:cNvPr>
          <p:cNvCxnSpPr>
            <a:cxnSpLocks/>
          </p:cNvCxnSpPr>
          <p:nvPr/>
        </p:nvCxnSpPr>
        <p:spPr>
          <a:xfrm flipH="1" flipV="1">
            <a:off x="9863388" y="4874082"/>
            <a:ext cx="2052095" cy="4797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2" name="직선 연결선 2401">
            <a:extLst>
              <a:ext uri="{FF2B5EF4-FFF2-40B4-BE49-F238E27FC236}">
                <a16:creationId xmlns:a16="http://schemas.microsoft.com/office/drawing/2014/main" id="{33711CEC-B9D4-8514-7F21-C9DF9BC719A5}"/>
              </a:ext>
            </a:extLst>
          </p:cNvPr>
          <p:cNvCxnSpPr>
            <a:cxnSpLocks/>
          </p:cNvCxnSpPr>
          <p:nvPr/>
        </p:nvCxnSpPr>
        <p:spPr>
          <a:xfrm flipH="1">
            <a:off x="10529658" y="3501926"/>
            <a:ext cx="672650" cy="6375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3" name="직선 연결선 2402">
            <a:extLst>
              <a:ext uri="{FF2B5EF4-FFF2-40B4-BE49-F238E27FC236}">
                <a16:creationId xmlns:a16="http://schemas.microsoft.com/office/drawing/2014/main" id="{20149DE7-B7E6-F560-31B3-4EAD4173DBF4}"/>
              </a:ext>
            </a:extLst>
          </p:cNvPr>
          <p:cNvCxnSpPr>
            <a:cxnSpLocks/>
          </p:cNvCxnSpPr>
          <p:nvPr/>
        </p:nvCxnSpPr>
        <p:spPr>
          <a:xfrm flipH="1" flipV="1">
            <a:off x="11206449" y="3528111"/>
            <a:ext cx="83698" cy="58794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4" name="직선 연결선 2403">
            <a:extLst>
              <a:ext uri="{FF2B5EF4-FFF2-40B4-BE49-F238E27FC236}">
                <a16:creationId xmlns:a16="http://schemas.microsoft.com/office/drawing/2014/main" id="{5C311F27-BB88-28B5-6139-2813D8F46FCF}"/>
              </a:ext>
            </a:extLst>
          </p:cNvPr>
          <p:cNvCxnSpPr>
            <a:cxnSpLocks/>
          </p:cNvCxnSpPr>
          <p:nvPr/>
        </p:nvCxnSpPr>
        <p:spPr>
          <a:xfrm flipH="1" flipV="1">
            <a:off x="11290153" y="4129475"/>
            <a:ext cx="609445" cy="249407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5" name="직선 연결선 2404">
            <a:extLst>
              <a:ext uri="{FF2B5EF4-FFF2-40B4-BE49-F238E27FC236}">
                <a16:creationId xmlns:a16="http://schemas.microsoft.com/office/drawing/2014/main" id="{0B2A0682-D08C-C64C-8742-DA6D083567D8}"/>
              </a:ext>
            </a:extLst>
          </p:cNvPr>
          <p:cNvCxnSpPr>
            <a:cxnSpLocks/>
          </p:cNvCxnSpPr>
          <p:nvPr/>
        </p:nvCxnSpPr>
        <p:spPr>
          <a:xfrm flipH="1" flipV="1">
            <a:off x="11907889" y="4363117"/>
            <a:ext cx="12655" cy="53300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6" name="직선 연결선 2405">
            <a:extLst>
              <a:ext uri="{FF2B5EF4-FFF2-40B4-BE49-F238E27FC236}">
                <a16:creationId xmlns:a16="http://schemas.microsoft.com/office/drawing/2014/main" id="{7CE4EB18-96CF-D4CB-4036-BA6FDCE34049}"/>
              </a:ext>
            </a:extLst>
          </p:cNvPr>
          <p:cNvCxnSpPr>
            <a:cxnSpLocks/>
          </p:cNvCxnSpPr>
          <p:nvPr/>
        </p:nvCxnSpPr>
        <p:spPr>
          <a:xfrm flipH="1">
            <a:off x="13945418" y="3491589"/>
            <a:ext cx="88986" cy="60277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7" name="직선 연결선 2406">
            <a:extLst>
              <a:ext uri="{FF2B5EF4-FFF2-40B4-BE49-F238E27FC236}">
                <a16:creationId xmlns:a16="http://schemas.microsoft.com/office/drawing/2014/main" id="{66A132BC-1D8D-DA80-2F29-21DAC3C95CD4}"/>
              </a:ext>
            </a:extLst>
          </p:cNvPr>
          <p:cNvCxnSpPr>
            <a:cxnSpLocks/>
          </p:cNvCxnSpPr>
          <p:nvPr/>
        </p:nvCxnSpPr>
        <p:spPr>
          <a:xfrm flipH="1">
            <a:off x="12755502" y="4532460"/>
            <a:ext cx="21223" cy="36158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8" name="직선 연결선 2407">
            <a:extLst>
              <a:ext uri="{FF2B5EF4-FFF2-40B4-BE49-F238E27FC236}">
                <a16:creationId xmlns:a16="http://schemas.microsoft.com/office/drawing/2014/main" id="{78EE2489-324A-6B5A-A2EF-1BEFC7955BDE}"/>
              </a:ext>
            </a:extLst>
          </p:cNvPr>
          <p:cNvCxnSpPr>
            <a:cxnSpLocks/>
          </p:cNvCxnSpPr>
          <p:nvPr/>
        </p:nvCxnSpPr>
        <p:spPr>
          <a:xfrm flipH="1">
            <a:off x="12786468" y="4084246"/>
            <a:ext cx="1165332" cy="45450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9" name="직선 연결선 2408">
            <a:extLst>
              <a:ext uri="{FF2B5EF4-FFF2-40B4-BE49-F238E27FC236}">
                <a16:creationId xmlns:a16="http://schemas.microsoft.com/office/drawing/2014/main" id="{B0FC67B4-D0C6-EE22-3762-FE2799C0EF61}"/>
              </a:ext>
            </a:extLst>
          </p:cNvPr>
          <p:cNvCxnSpPr>
            <a:cxnSpLocks/>
          </p:cNvCxnSpPr>
          <p:nvPr/>
        </p:nvCxnSpPr>
        <p:spPr>
          <a:xfrm flipH="1">
            <a:off x="12770566" y="4887652"/>
            <a:ext cx="3813356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0" name="직선 연결선 2409">
            <a:extLst>
              <a:ext uri="{FF2B5EF4-FFF2-40B4-BE49-F238E27FC236}">
                <a16:creationId xmlns:a16="http://schemas.microsoft.com/office/drawing/2014/main" id="{2C69FD6B-BBBA-D6B3-2662-B8BB63901F5D}"/>
              </a:ext>
            </a:extLst>
          </p:cNvPr>
          <p:cNvCxnSpPr>
            <a:cxnSpLocks/>
          </p:cNvCxnSpPr>
          <p:nvPr/>
        </p:nvCxnSpPr>
        <p:spPr>
          <a:xfrm flipH="1">
            <a:off x="14023485" y="3498948"/>
            <a:ext cx="672650" cy="6375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1" name="직선 연결선 2410">
            <a:extLst>
              <a:ext uri="{FF2B5EF4-FFF2-40B4-BE49-F238E27FC236}">
                <a16:creationId xmlns:a16="http://schemas.microsoft.com/office/drawing/2014/main" id="{4B21DA22-8F68-BAAF-91ED-69CA13336C71}"/>
              </a:ext>
            </a:extLst>
          </p:cNvPr>
          <p:cNvCxnSpPr>
            <a:cxnSpLocks/>
          </p:cNvCxnSpPr>
          <p:nvPr/>
        </p:nvCxnSpPr>
        <p:spPr>
          <a:xfrm flipH="1" flipV="1">
            <a:off x="14686855" y="3502817"/>
            <a:ext cx="45939" cy="53238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2" name="직선 연결선 2411">
            <a:extLst>
              <a:ext uri="{FF2B5EF4-FFF2-40B4-BE49-F238E27FC236}">
                <a16:creationId xmlns:a16="http://schemas.microsoft.com/office/drawing/2014/main" id="{D199DC08-3221-4FD5-DBE0-CACE5F205809}"/>
              </a:ext>
            </a:extLst>
          </p:cNvPr>
          <p:cNvCxnSpPr>
            <a:cxnSpLocks/>
          </p:cNvCxnSpPr>
          <p:nvPr/>
        </p:nvCxnSpPr>
        <p:spPr>
          <a:xfrm flipH="1" flipV="1">
            <a:off x="14747031" y="4039778"/>
            <a:ext cx="1804183" cy="520886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3" name="직선 연결선 2412">
            <a:extLst>
              <a:ext uri="{FF2B5EF4-FFF2-40B4-BE49-F238E27FC236}">
                <a16:creationId xmlns:a16="http://schemas.microsoft.com/office/drawing/2014/main" id="{457EE43A-5F30-D508-3D99-99BA36A26B39}"/>
              </a:ext>
            </a:extLst>
          </p:cNvPr>
          <p:cNvCxnSpPr>
            <a:cxnSpLocks/>
          </p:cNvCxnSpPr>
          <p:nvPr/>
        </p:nvCxnSpPr>
        <p:spPr>
          <a:xfrm flipH="1" flipV="1">
            <a:off x="16555972" y="4546382"/>
            <a:ext cx="19050" cy="333375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4" name="타원 2413">
            <a:extLst>
              <a:ext uri="{FF2B5EF4-FFF2-40B4-BE49-F238E27FC236}">
                <a16:creationId xmlns:a16="http://schemas.microsoft.com/office/drawing/2014/main" id="{EB569411-C967-ECFD-E275-989016AA5070}"/>
              </a:ext>
            </a:extLst>
          </p:cNvPr>
          <p:cNvSpPr/>
          <p:nvPr/>
        </p:nvSpPr>
        <p:spPr>
          <a:xfrm>
            <a:off x="8310716" y="6310138"/>
            <a:ext cx="257525" cy="2632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5" name="직사각형 2414">
            <a:extLst>
              <a:ext uri="{FF2B5EF4-FFF2-40B4-BE49-F238E27FC236}">
                <a16:creationId xmlns:a16="http://schemas.microsoft.com/office/drawing/2014/main" id="{C997BDB7-448E-4A13-B538-5A9B3818BBB7}"/>
              </a:ext>
            </a:extLst>
          </p:cNvPr>
          <p:cNvSpPr/>
          <p:nvPr/>
        </p:nvSpPr>
        <p:spPr>
          <a:xfrm>
            <a:off x="8196381" y="619413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1" b="1" dirty="0">
                <a:solidFill>
                  <a:srgbClr val="00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ⓑ</a:t>
            </a:r>
            <a:endParaRPr lang="ko-KR" altLang="en-US" sz="2401" b="1" dirty="0">
              <a:solidFill>
                <a:srgbClr val="0066FF"/>
              </a:solidFill>
            </a:endParaRPr>
          </a:p>
        </p:txBody>
      </p:sp>
      <p:sp>
        <p:nvSpPr>
          <p:cNvPr id="2416" name="타원 2415">
            <a:extLst>
              <a:ext uri="{FF2B5EF4-FFF2-40B4-BE49-F238E27FC236}">
                <a16:creationId xmlns:a16="http://schemas.microsoft.com/office/drawing/2014/main" id="{7B6C22B8-F58B-A229-F762-34AF17D2B707}"/>
              </a:ext>
            </a:extLst>
          </p:cNvPr>
          <p:cNvSpPr/>
          <p:nvPr/>
        </p:nvSpPr>
        <p:spPr>
          <a:xfrm>
            <a:off x="6074453" y="6284125"/>
            <a:ext cx="257525" cy="2632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7" name="타원 2416">
            <a:extLst>
              <a:ext uri="{FF2B5EF4-FFF2-40B4-BE49-F238E27FC236}">
                <a16:creationId xmlns:a16="http://schemas.microsoft.com/office/drawing/2014/main" id="{AD11C482-2133-412C-7DA7-48E0BE38AB75}"/>
              </a:ext>
            </a:extLst>
          </p:cNvPr>
          <p:cNvSpPr/>
          <p:nvPr/>
        </p:nvSpPr>
        <p:spPr>
          <a:xfrm>
            <a:off x="4074624" y="6285740"/>
            <a:ext cx="257525" cy="2632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8" name="직사각형 2417">
            <a:extLst>
              <a:ext uri="{FF2B5EF4-FFF2-40B4-BE49-F238E27FC236}">
                <a16:creationId xmlns:a16="http://schemas.microsoft.com/office/drawing/2014/main" id="{B78EA628-B50F-4A54-9791-B56725D5F2D4}"/>
              </a:ext>
            </a:extLst>
          </p:cNvPr>
          <p:cNvSpPr/>
          <p:nvPr/>
        </p:nvSpPr>
        <p:spPr>
          <a:xfrm>
            <a:off x="3958816" y="616827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1" b="1" dirty="0">
                <a:solidFill>
                  <a:srgbClr val="00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ⓐ</a:t>
            </a:r>
            <a:endParaRPr lang="ko-KR" altLang="en-US" sz="2401" b="1" dirty="0">
              <a:solidFill>
                <a:srgbClr val="0066FF"/>
              </a:solidFill>
            </a:endParaRPr>
          </a:p>
        </p:txBody>
      </p:sp>
      <p:sp>
        <p:nvSpPr>
          <p:cNvPr id="2419" name="직사각형 2418">
            <a:extLst>
              <a:ext uri="{FF2B5EF4-FFF2-40B4-BE49-F238E27FC236}">
                <a16:creationId xmlns:a16="http://schemas.microsoft.com/office/drawing/2014/main" id="{EB4D251A-EF39-4146-989B-EE2737F119F5}"/>
              </a:ext>
            </a:extLst>
          </p:cNvPr>
          <p:cNvSpPr/>
          <p:nvPr/>
        </p:nvSpPr>
        <p:spPr>
          <a:xfrm>
            <a:off x="5966613" y="616017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1" b="1" dirty="0">
                <a:solidFill>
                  <a:srgbClr val="00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ⓐ</a:t>
            </a:r>
            <a:endParaRPr lang="ko-KR" altLang="en-US" sz="2401" b="1" dirty="0">
              <a:solidFill>
                <a:srgbClr val="0066FF"/>
              </a:solidFill>
            </a:endParaRPr>
          </a:p>
        </p:txBody>
      </p:sp>
      <p:sp>
        <p:nvSpPr>
          <p:cNvPr id="2420" name="순서도: 수행의 시작/종료 210">
            <a:extLst>
              <a:ext uri="{FF2B5EF4-FFF2-40B4-BE49-F238E27FC236}">
                <a16:creationId xmlns:a16="http://schemas.microsoft.com/office/drawing/2014/main" id="{C0674D76-72CA-BD41-FA94-CA880B13A59F}"/>
              </a:ext>
            </a:extLst>
          </p:cNvPr>
          <p:cNvSpPr/>
          <p:nvPr/>
        </p:nvSpPr>
        <p:spPr>
          <a:xfrm>
            <a:off x="14832314" y="7214650"/>
            <a:ext cx="573973" cy="26683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421" name="순서도: 수행의 시작/종료 210">
            <a:extLst>
              <a:ext uri="{FF2B5EF4-FFF2-40B4-BE49-F238E27FC236}">
                <a16:creationId xmlns:a16="http://schemas.microsoft.com/office/drawing/2014/main" id="{F59E34B6-7E06-E260-8847-DF66055980B0}"/>
              </a:ext>
            </a:extLst>
          </p:cNvPr>
          <p:cNvSpPr/>
          <p:nvPr/>
        </p:nvSpPr>
        <p:spPr>
          <a:xfrm>
            <a:off x="15485783" y="7209585"/>
            <a:ext cx="573973" cy="26683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422" name="순서도: 수행의 시작/종료 210">
            <a:extLst>
              <a:ext uri="{FF2B5EF4-FFF2-40B4-BE49-F238E27FC236}">
                <a16:creationId xmlns:a16="http://schemas.microsoft.com/office/drawing/2014/main" id="{76BEA33D-85DC-4129-BAC1-3366CDEBB738}"/>
              </a:ext>
            </a:extLst>
          </p:cNvPr>
          <p:cNvSpPr/>
          <p:nvPr/>
        </p:nvSpPr>
        <p:spPr>
          <a:xfrm>
            <a:off x="16139953" y="7209718"/>
            <a:ext cx="573973" cy="26683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423" name="순서도: 수행의 시작/종료 210">
            <a:extLst>
              <a:ext uri="{FF2B5EF4-FFF2-40B4-BE49-F238E27FC236}">
                <a16:creationId xmlns:a16="http://schemas.microsoft.com/office/drawing/2014/main" id="{82AA8D53-6960-41BC-4A08-6186A68FD0FD}"/>
              </a:ext>
            </a:extLst>
          </p:cNvPr>
          <p:cNvSpPr/>
          <p:nvPr/>
        </p:nvSpPr>
        <p:spPr>
          <a:xfrm>
            <a:off x="16790999" y="7213961"/>
            <a:ext cx="573973" cy="26683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NUM</a:t>
            </a:r>
            <a:endParaRPr lang="ko-KR" altLang="en-US" dirty="0"/>
          </a:p>
        </p:txBody>
      </p:sp>
      <p:cxnSp>
        <p:nvCxnSpPr>
          <p:cNvPr id="2424" name="직선 화살표 연결선 2423">
            <a:extLst>
              <a:ext uri="{FF2B5EF4-FFF2-40B4-BE49-F238E27FC236}">
                <a16:creationId xmlns:a16="http://schemas.microsoft.com/office/drawing/2014/main" id="{13EDBB6D-731D-3862-CEEB-292641EB4DF7}"/>
              </a:ext>
            </a:extLst>
          </p:cNvPr>
          <p:cNvCxnSpPr>
            <a:cxnSpLocks/>
            <a:endCxn id="2421" idx="0"/>
          </p:cNvCxnSpPr>
          <p:nvPr/>
        </p:nvCxnSpPr>
        <p:spPr>
          <a:xfrm flipH="1">
            <a:off x="15772766" y="6725994"/>
            <a:ext cx="317086" cy="483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5" name="직선 화살표 연결선 2424">
            <a:extLst>
              <a:ext uri="{FF2B5EF4-FFF2-40B4-BE49-F238E27FC236}">
                <a16:creationId xmlns:a16="http://schemas.microsoft.com/office/drawing/2014/main" id="{C8ABDA01-E086-355A-3D49-F579977656C4}"/>
              </a:ext>
            </a:extLst>
          </p:cNvPr>
          <p:cNvCxnSpPr>
            <a:cxnSpLocks/>
            <a:endCxn id="2420" idx="0"/>
          </p:cNvCxnSpPr>
          <p:nvPr/>
        </p:nvCxnSpPr>
        <p:spPr>
          <a:xfrm flipH="1">
            <a:off x="15119301" y="6725986"/>
            <a:ext cx="970557" cy="488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6" name="직선 화살표 연결선 2425">
            <a:extLst>
              <a:ext uri="{FF2B5EF4-FFF2-40B4-BE49-F238E27FC236}">
                <a16:creationId xmlns:a16="http://schemas.microsoft.com/office/drawing/2014/main" id="{2EAC04F8-9BE3-F42E-8631-4D6D7444E87E}"/>
              </a:ext>
            </a:extLst>
          </p:cNvPr>
          <p:cNvCxnSpPr>
            <a:cxnSpLocks/>
            <a:endCxn id="2422" idx="0"/>
          </p:cNvCxnSpPr>
          <p:nvPr/>
        </p:nvCxnSpPr>
        <p:spPr>
          <a:xfrm>
            <a:off x="16089851" y="6725986"/>
            <a:ext cx="337084" cy="48372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7" name="직선 화살표 연결선 2426">
            <a:extLst>
              <a:ext uri="{FF2B5EF4-FFF2-40B4-BE49-F238E27FC236}">
                <a16:creationId xmlns:a16="http://schemas.microsoft.com/office/drawing/2014/main" id="{4FF9A560-8EEB-92E3-8D8A-483983651963}"/>
              </a:ext>
            </a:extLst>
          </p:cNvPr>
          <p:cNvCxnSpPr>
            <a:cxnSpLocks/>
            <a:endCxn id="2423" idx="0"/>
          </p:cNvCxnSpPr>
          <p:nvPr/>
        </p:nvCxnSpPr>
        <p:spPr>
          <a:xfrm>
            <a:off x="16089859" y="6725993"/>
            <a:ext cx="988127" cy="48796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8" name="TextBox 2427">
            <a:extLst>
              <a:ext uri="{FF2B5EF4-FFF2-40B4-BE49-F238E27FC236}">
                <a16:creationId xmlns:a16="http://schemas.microsoft.com/office/drawing/2014/main" id="{751C1B7E-0E79-E4A4-2F6D-E6602D6B2B37}"/>
              </a:ext>
            </a:extLst>
          </p:cNvPr>
          <p:cNvSpPr txBox="1"/>
          <p:nvPr/>
        </p:nvSpPr>
        <p:spPr>
          <a:xfrm rot="3235027">
            <a:off x="15910593" y="6812225"/>
            <a:ext cx="774647" cy="42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  <a:p>
            <a:pPr algn="ctr"/>
            <a:r>
              <a:rPr kumimoji="1" lang="en-US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29" name="TextBox 2428">
            <a:extLst>
              <a:ext uri="{FF2B5EF4-FFF2-40B4-BE49-F238E27FC236}">
                <a16:creationId xmlns:a16="http://schemas.microsoft.com/office/drawing/2014/main" id="{DCF1604A-19CD-A238-57F0-449B1B612C4A}"/>
              </a:ext>
            </a:extLst>
          </p:cNvPr>
          <p:cNvSpPr txBox="1"/>
          <p:nvPr/>
        </p:nvSpPr>
        <p:spPr>
          <a:xfrm rot="18306879">
            <a:off x="15598195" y="6786376"/>
            <a:ext cx="614123" cy="42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prop</a:t>
            </a:r>
          </a:p>
          <a:p>
            <a:pPr algn="ctr"/>
            <a:r>
              <a:rPr kumimoji="1" lang="en-US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erty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30" name="TextBox 2429">
            <a:extLst>
              <a:ext uri="{FF2B5EF4-FFF2-40B4-BE49-F238E27FC236}">
                <a16:creationId xmlns:a16="http://schemas.microsoft.com/office/drawing/2014/main" id="{771B12A1-B941-59AB-AA9B-9B5A6773C0DB}"/>
              </a:ext>
            </a:extLst>
          </p:cNvPr>
          <p:cNvSpPr txBox="1"/>
          <p:nvPr/>
        </p:nvSpPr>
        <p:spPr>
          <a:xfrm rot="19996894">
            <a:off x="15024187" y="6790718"/>
            <a:ext cx="882918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snaktype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31" name="순서도: 수행의 시작/종료 210">
            <a:extLst>
              <a:ext uri="{FF2B5EF4-FFF2-40B4-BE49-F238E27FC236}">
                <a16:creationId xmlns:a16="http://schemas.microsoft.com/office/drawing/2014/main" id="{6CE1ED2D-B0E9-5B00-1ABF-5ECBEB5BA84C}"/>
              </a:ext>
            </a:extLst>
          </p:cNvPr>
          <p:cNvSpPr/>
          <p:nvPr/>
        </p:nvSpPr>
        <p:spPr>
          <a:xfrm>
            <a:off x="17777833" y="7199284"/>
            <a:ext cx="573973" cy="26683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432" name="순서도: 수행의 시작/종료 210">
            <a:extLst>
              <a:ext uri="{FF2B5EF4-FFF2-40B4-BE49-F238E27FC236}">
                <a16:creationId xmlns:a16="http://schemas.microsoft.com/office/drawing/2014/main" id="{AF66BAEF-861B-A2D4-02F3-F4E977CA8361}"/>
              </a:ext>
            </a:extLst>
          </p:cNvPr>
          <p:cNvSpPr/>
          <p:nvPr/>
        </p:nvSpPr>
        <p:spPr>
          <a:xfrm>
            <a:off x="18431301" y="7194219"/>
            <a:ext cx="573973" cy="26683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433" name="순서도: 수행의 시작/종료 210">
            <a:extLst>
              <a:ext uri="{FF2B5EF4-FFF2-40B4-BE49-F238E27FC236}">
                <a16:creationId xmlns:a16="http://schemas.microsoft.com/office/drawing/2014/main" id="{AF691158-7A16-22AD-90B2-7B46B5F71B45}"/>
              </a:ext>
            </a:extLst>
          </p:cNvPr>
          <p:cNvSpPr/>
          <p:nvPr/>
        </p:nvSpPr>
        <p:spPr>
          <a:xfrm>
            <a:off x="19085471" y="7194352"/>
            <a:ext cx="573973" cy="26683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434" name="순서도: 수행의 시작/종료 210">
            <a:extLst>
              <a:ext uri="{FF2B5EF4-FFF2-40B4-BE49-F238E27FC236}">
                <a16:creationId xmlns:a16="http://schemas.microsoft.com/office/drawing/2014/main" id="{D3F7DE1B-5B9C-DDFE-7E4B-DC27542D0EAC}"/>
              </a:ext>
            </a:extLst>
          </p:cNvPr>
          <p:cNvSpPr/>
          <p:nvPr/>
        </p:nvSpPr>
        <p:spPr>
          <a:xfrm>
            <a:off x="19736517" y="7198595"/>
            <a:ext cx="573973" cy="26683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NUM</a:t>
            </a:r>
            <a:endParaRPr lang="ko-KR" altLang="en-US" dirty="0"/>
          </a:p>
        </p:txBody>
      </p:sp>
      <p:cxnSp>
        <p:nvCxnSpPr>
          <p:cNvPr id="2435" name="직선 화살표 연결선 2434">
            <a:extLst>
              <a:ext uri="{FF2B5EF4-FFF2-40B4-BE49-F238E27FC236}">
                <a16:creationId xmlns:a16="http://schemas.microsoft.com/office/drawing/2014/main" id="{73B8705A-D2A7-EB3A-1514-B11D9FE98C8F}"/>
              </a:ext>
            </a:extLst>
          </p:cNvPr>
          <p:cNvCxnSpPr>
            <a:cxnSpLocks/>
            <a:endCxn id="2432" idx="0"/>
          </p:cNvCxnSpPr>
          <p:nvPr/>
        </p:nvCxnSpPr>
        <p:spPr>
          <a:xfrm flipH="1">
            <a:off x="18718283" y="6710628"/>
            <a:ext cx="317086" cy="483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6" name="직선 화살표 연결선 2435">
            <a:extLst>
              <a:ext uri="{FF2B5EF4-FFF2-40B4-BE49-F238E27FC236}">
                <a16:creationId xmlns:a16="http://schemas.microsoft.com/office/drawing/2014/main" id="{41DC31EC-2DE6-203A-52B2-3A42318695BB}"/>
              </a:ext>
            </a:extLst>
          </p:cNvPr>
          <p:cNvCxnSpPr>
            <a:cxnSpLocks/>
            <a:endCxn id="2431" idx="0"/>
          </p:cNvCxnSpPr>
          <p:nvPr/>
        </p:nvCxnSpPr>
        <p:spPr>
          <a:xfrm flipH="1">
            <a:off x="18064819" y="6710621"/>
            <a:ext cx="970557" cy="488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7" name="직선 화살표 연결선 2436">
            <a:extLst>
              <a:ext uri="{FF2B5EF4-FFF2-40B4-BE49-F238E27FC236}">
                <a16:creationId xmlns:a16="http://schemas.microsoft.com/office/drawing/2014/main" id="{15DB8899-0CCB-A9F2-C8E8-40371EF3301C}"/>
              </a:ext>
            </a:extLst>
          </p:cNvPr>
          <p:cNvCxnSpPr>
            <a:cxnSpLocks/>
            <a:endCxn id="2433" idx="0"/>
          </p:cNvCxnSpPr>
          <p:nvPr/>
        </p:nvCxnSpPr>
        <p:spPr>
          <a:xfrm>
            <a:off x="19035369" y="6710621"/>
            <a:ext cx="337084" cy="48372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8" name="직선 화살표 연결선 2437">
            <a:extLst>
              <a:ext uri="{FF2B5EF4-FFF2-40B4-BE49-F238E27FC236}">
                <a16:creationId xmlns:a16="http://schemas.microsoft.com/office/drawing/2014/main" id="{9D2CA148-F1C7-0047-7E8D-268F97398C4D}"/>
              </a:ext>
            </a:extLst>
          </p:cNvPr>
          <p:cNvCxnSpPr>
            <a:cxnSpLocks/>
            <a:endCxn id="2434" idx="0"/>
          </p:cNvCxnSpPr>
          <p:nvPr/>
        </p:nvCxnSpPr>
        <p:spPr>
          <a:xfrm>
            <a:off x="19035377" y="6710628"/>
            <a:ext cx="988127" cy="48796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9" name="TextBox 2438">
            <a:extLst>
              <a:ext uri="{FF2B5EF4-FFF2-40B4-BE49-F238E27FC236}">
                <a16:creationId xmlns:a16="http://schemas.microsoft.com/office/drawing/2014/main" id="{78164FF9-A313-6AC3-2C09-F1345E28C083}"/>
              </a:ext>
            </a:extLst>
          </p:cNvPr>
          <p:cNvSpPr txBox="1"/>
          <p:nvPr/>
        </p:nvSpPr>
        <p:spPr>
          <a:xfrm rot="3235027">
            <a:off x="18863377" y="6801178"/>
            <a:ext cx="774647" cy="42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  <a:p>
            <a:pPr algn="ctr"/>
            <a:r>
              <a:rPr kumimoji="1" lang="en-US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40" name="TextBox 2439">
            <a:extLst>
              <a:ext uri="{FF2B5EF4-FFF2-40B4-BE49-F238E27FC236}">
                <a16:creationId xmlns:a16="http://schemas.microsoft.com/office/drawing/2014/main" id="{7EB6A472-2539-AEE0-B285-18A3BEF45724}"/>
              </a:ext>
            </a:extLst>
          </p:cNvPr>
          <p:cNvSpPr txBox="1"/>
          <p:nvPr/>
        </p:nvSpPr>
        <p:spPr>
          <a:xfrm rot="18306879">
            <a:off x="18535106" y="6782537"/>
            <a:ext cx="614123" cy="42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prop</a:t>
            </a:r>
          </a:p>
          <a:p>
            <a:pPr algn="ctr"/>
            <a:r>
              <a:rPr kumimoji="1" lang="en-US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erty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41" name="TextBox 2440">
            <a:extLst>
              <a:ext uri="{FF2B5EF4-FFF2-40B4-BE49-F238E27FC236}">
                <a16:creationId xmlns:a16="http://schemas.microsoft.com/office/drawing/2014/main" id="{9713D6C7-CBB9-919D-2DDB-0407621A6293}"/>
              </a:ext>
            </a:extLst>
          </p:cNvPr>
          <p:cNvSpPr txBox="1"/>
          <p:nvPr/>
        </p:nvSpPr>
        <p:spPr>
          <a:xfrm rot="19996894">
            <a:off x="17980347" y="6768087"/>
            <a:ext cx="882918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snaktype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42" name="타원 2441">
            <a:extLst>
              <a:ext uri="{FF2B5EF4-FFF2-40B4-BE49-F238E27FC236}">
                <a16:creationId xmlns:a16="http://schemas.microsoft.com/office/drawing/2014/main" id="{D611910A-79A2-2B6F-FCB0-DA14419676FC}"/>
              </a:ext>
            </a:extLst>
          </p:cNvPr>
          <p:cNvSpPr/>
          <p:nvPr/>
        </p:nvSpPr>
        <p:spPr>
          <a:xfrm>
            <a:off x="12600863" y="6284025"/>
            <a:ext cx="257525" cy="2632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3" name="타원 2442">
            <a:extLst>
              <a:ext uri="{FF2B5EF4-FFF2-40B4-BE49-F238E27FC236}">
                <a16:creationId xmlns:a16="http://schemas.microsoft.com/office/drawing/2014/main" id="{76CC9094-26C7-359A-34D3-804A6D0A2468}"/>
              </a:ext>
            </a:extLst>
          </p:cNvPr>
          <p:cNvSpPr/>
          <p:nvPr/>
        </p:nvSpPr>
        <p:spPr>
          <a:xfrm>
            <a:off x="15551494" y="6302981"/>
            <a:ext cx="257525" cy="2632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4" name="타원 2443">
            <a:extLst>
              <a:ext uri="{FF2B5EF4-FFF2-40B4-BE49-F238E27FC236}">
                <a16:creationId xmlns:a16="http://schemas.microsoft.com/office/drawing/2014/main" id="{9D465910-F06C-F75B-8095-0F713E4F8D45}"/>
              </a:ext>
            </a:extLst>
          </p:cNvPr>
          <p:cNvSpPr/>
          <p:nvPr/>
        </p:nvSpPr>
        <p:spPr>
          <a:xfrm>
            <a:off x="18458365" y="6285096"/>
            <a:ext cx="257525" cy="2632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5" name="직사각형 2444">
            <a:extLst>
              <a:ext uri="{FF2B5EF4-FFF2-40B4-BE49-F238E27FC236}">
                <a16:creationId xmlns:a16="http://schemas.microsoft.com/office/drawing/2014/main" id="{BC4B899B-FF4C-47C5-8A58-F0A67610B00E}"/>
              </a:ext>
            </a:extLst>
          </p:cNvPr>
          <p:cNvSpPr/>
          <p:nvPr/>
        </p:nvSpPr>
        <p:spPr>
          <a:xfrm>
            <a:off x="18342661" y="6168714"/>
            <a:ext cx="508683" cy="47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1" b="1" dirty="0">
                <a:solidFill>
                  <a:srgbClr val="00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ⓒ</a:t>
            </a:r>
            <a:endParaRPr lang="ko-KR" altLang="en-US" sz="2401" b="1" dirty="0">
              <a:solidFill>
                <a:srgbClr val="0066FF"/>
              </a:solidFill>
            </a:endParaRPr>
          </a:p>
        </p:txBody>
      </p:sp>
      <p:sp>
        <p:nvSpPr>
          <p:cNvPr id="2446" name="직사각형 2445">
            <a:extLst>
              <a:ext uri="{FF2B5EF4-FFF2-40B4-BE49-F238E27FC236}">
                <a16:creationId xmlns:a16="http://schemas.microsoft.com/office/drawing/2014/main" id="{DBAA9ABC-35B1-4425-A077-8A27A6E4A689}"/>
              </a:ext>
            </a:extLst>
          </p:cNvPr>
          <p:cNvSpPr/>
          <p:nvPr/>
        </p:nvSpPr>
        <p:spPr>
          <a:xfrm>
            <a:off x="15436151" y="6187122"/>
            <a:ext cx="508683" cy="47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1" b="1" dirty="0">
                <a:solidFill>
                  <a:srgbClr val="00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ⓒ</a:t>
            </a:r>
            <a:endParaRPr lang="ko-KR" altLang="en-US" sz="2401" b="1" dirty="0">
              <a:solidFill>
                <a:srgbClr val="0066FF"/>
              </a:solidFill>
            </a:endParaRPr>
          </a:p>
        </p:txBody>
      </p:sp>
      <p:sp>
        <p:nvSpPr>
          <p:cNvPr id="2447" name="직사각형 2446">
            <a:extLst>
              <a:ext uri="{FF2B5EF4-FFF2-40B4-BE49-F238E27FC236}">
                <a16:creationId xmlns:a16="http://schemas.microsoft.com/office/drawing/2014/main" id="{58EBB88A-1BAB-4A56-A32D-C77831D57710}"/>
              </a:ext>
            </a:extLst>
          </p:cNvPr>
          <p:cNvSpPr/>
          <p:nvPr/>
        </p:nvSpPr>
        <p:spPr>
          <a:xfrm>
            <a:off x="12484055" y="616871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1" b="1" dirty="0">
                <a:solidFill>
                  <a:srgbClr val="00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ⓒ</a:t>
            </a:r>
            <a:endParaRPr lang="ko-KR" altLang="en-US" sz="2401" b="1" dirty="0">
              <a:solidFill>
                <a:srgbClr val="0066FF"/>
              </a:solidFill>
            </a:endParaRPr>
          </a:p>
        </p:txBody>
      </p:sp>
      <p:sp>
        <p:nvSpPr>
          <p:cNvPr id="2448" name="TextBox 2447">
            <a:extLst>
              <a:ext uri="{FF2B5EF4-FFF2-40B4-BE49-F238E27FC236}">
                <a16:creationId xmlns:a16="http://schemas.microsoft.com/office/drawing/2014/main" id="{CE6BEE4B-EF41-4A72-82E1-9964FEA555DE}"/>
              </a:ext>
            </a:extLst>
          </p:cNvPr>
          <p:cNvSpPr txBox="1"/>
          <p:nvPr/>
        </p:nvSpPr>
        <p:spPr>
          <a:xfrm rot="1563908">
            <a:off x="16166894" y="6790719"/>
            <a:ext cx="1109513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datavalue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49" name="TextBox 2448">
            <a:extLst>
              <a:ext uri="{FF2B5EF4-FFF2-40B4-BE49-F238E27FC236}">
                <a16:creationId xmlns:a16="http://schemas.microsoft.com/office/drawing/2014/main" id="{3F965AF8-05DF-4698-A744-B9F1BDA896CF}"/>
              </a:ext>
            </a:extLst>
          </p:cNvPr>
          <p:cNvSpPr txBox="1"/>
          <p:nvPr/>
        </p:nvSpPr>
        <p:spPr>
          <a:xfrm rot="1563908">
            <a:off x="19131775" y="6770744"/>
            <a:ext cx="1109513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datavalue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50" name="TextBox 2449">
            <a:extLst>
              <a:ext uri="{FF2B5EF4-FFF2-40B4-BE49-F238E27FC236}">
                <a16:creationId xmlns:a16="http://schemas.microsoft.com/office/drawing/2014/main" id="{B2DB12D2-E9DD-F221-4C3A-F57D1E58027E}"/>
              </a:ext>
            </a:extLst>
          </p:cNvPr>
          <p:cNvSpPr txBox="1"/>
          <p:nvPr/>
        </p:nvSpPr>
        <p:spPr>
          <a:xfrm rot="18839498">
            <a:off x="2348053" y="8676977"/>
            <a:ext cx="419739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51" name="직선 화살표 연결선 2450">
            <a:extLst>
              <a:ext uri="{FF2B5EF4-FFF2-40B4-BE49-F238E27FC236}">
                <a16:creationId xmlns:a16="http://schemas.microsoft.com/office/drawing/2014/main" id="{6698D3ED-8D5B-D8E8-FF89-8C72448E6335}"/>
              </a:ext>
            </a:extLst>
          </p:cNvPr>
          <p:cNvCxnSpPr>
            <a:cxnSpLocks/>
            <a:stCxn id="2465" idx="2"/>
            <a:endCxn id="2464" idx="0"/>
          </p:cNvCxnSpPr>
          <p:nvPr/>
        </p:nvCxnSpPr>
        <p:spPr>
          <a:xfrm flipH="1">
            <a:off x="2946676" y="8229407"/>
            <a:ext cx="382985" cy="921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2" name="직선 화살표 연결선 2451">
            <a:extLst>
              <a:ext uri="{FF2B5EF4-FFF2-40B4-BE49-F238E27FC236}">
                <a16:creationId xmlns:a16="http://schemas.microsoft.com/office/drawing/2014/main" id="{05F2D412-64C6-BA1B-A15B-6CBAE4663B36}"/>
              </a:ext>
            </a:extLst>
          </p:cNvPr>
          <p:cNvCxnSpPr>
            <a:cxnSpLocks/>
            <a:stCxn id="2465" idx="2"/>
            <a:endCxn id="2463" idx="0"/>
          </p:cNvCxnSpPr>
          <p:nvPr/>
        </p:nvCxnSpPr>
        <p:spPr>
          <a:xfrm flipH="1">
            <a:off x="2422267" y="8229411"/>
            <a:ext cx="907388" cy="913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3" name="직선 화살표 연결선 2452">
            <a:extLst>
              <a:ext uri="{FF2B5EF4-FFF2-40B4-BE49-F238E27FC236}">
                <a16:creationId xmlns:a16="http://schemas.microsoft.com/office/drawing/2014/main" id="{08745226-365A-37FB-6C0D-4747860D8A99}"/>
              </a:ext>
            </a:extLst>
          </p:cNvPr>
          <p:cNvCxnSpPr>
            <a:cxnSpLocks/>
            <a:stCxn id="2465" idx="2"/>
            <a:endCxn id="2462" idx="0"/>
          </p:cNvCxnSpPr>
          <p:nvPr/>
        </p:nvCxnSpPr>
        <p:spPr>
          <a:xfrm>
            <a:off x="3329656" y="8229412"/>
            <a:ext cx="173890" cy="92594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4" name="직선 화살표 연결선 2453">
            <a:extLst>
              <a:ext uri="{FF2B5EF4-FFF2-40B4-BE49-F238E27FC236}">
                <a16:creationId xmlns:a16="http://schemas.microsoft.com/office/drawing/2014/main" id="{A0A14FD4-3553-51A4-61F0-D5C48F2058D1}"/>
              </a:ext>
            </a:extLst>
          </p:cNvPr>
          <p:cNvCxnSpPr>
            <a:cxnSpLocks/>
            <a:stCxn id="2464" idx="2"/>
            <a:endCxn id="2461" idx="0"/>
          </p:cNvCxnSpPr>
          <p:nvPr/>
        </p:nvCxnSpPr>
        <p:spPr>
          <a:xfrm flipH="1">
            <a:off x="2526605" y="9426278"/>
            <a:ext cx="420071" cy="819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5" name="직선 화살표 연결선 2454">
            <a:extLst>
              <a:ext uri="{FF2B5EF4-FFF2-40B4-BE49-F238E27FC236}">
                <a16:creationId xmlns:a16="http://schemas.microsoft.com/office/drawing/2014/main" id="{563B18B3-220B-E493-FF8C-0D4637A6E3D0}"/>
              </a:ext>
            </a:extLst>
          </p:cNvPr>
          <p:cNvCxnSpPr>
            <a:cxnSpLocks/>
            <a:stCxn id="2464" idx="2"/>
            <a:endCxn id="2460" idx="0"/>
          </p:cNvCxnSpPr>
          <p:nvPr/>
        </p:nvCxnSpPr>
        <p:spPr>
          <a:xfrm>
            <a:off x="2946670" y="9426284"/>
            <a:ext cx="532392" cy="828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7" name="TextBox 2456">
            <a:extLst>
              <a:ext uri="{FF2B5EF4-FFF2-40B4-BE49-F238E27FC236}">
                <a16:creationId xmlns:a16="http://schemas.microsoft.com/office/drawing/2014/main" id="{5D952D06-5651-1A12-0B5D-43F2ADC1DE6B}"/>
              </a:ext>
            </a:extLst>
          </p:cNvPr>
          <p:cNvSpPr txBox="1"/>
          <p:nvPr/>
        </p:nvSpPr>
        <p:spPr>
          <a:xfrm rot="4543630">
            <a:off x="3141377" y="8700857"/>
            <a:ext cx="819154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58" name="TextBox 2457">
            <a:extLst>
              <a:ext uri="{FF2B5EF4-FFF2-40B4-BE49-F238E27FC236}">
                <a16:creationId xmlns:a16="http://schemas.microsoft.com/office/drawing/2014/main" id="{B5EF36C2-C6CB-D613-C57B-91DDC6764FDA}"/>
              </a:ext>
            </a:extLst>
          </p:cNvPr>
          <p:cNvSpPr txBox="1"/>
          <p:nvPr/>
        </p:nvSpPr>
        <p:spPr>
          <a:xfrm rot="17675292">
            <a:off x="2363698" y="9671188"/>
            <a:ext cx="637208" cy="47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snak</a:t>
            </a:r>
            <a:endParaRPr kumimoji="1" lang="en-US" altLang="ko-Kore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59" name="TextBox 2458">
            <a:extLst>
              <a:ext uri="{FF2B5EF4-FFF2-40B4-BE49-F238E27FC236}">
                <a16:creationId xmlns:a16="http://schemas.microsoft.com/office/drawing/2014/main" id="{8DF49AA3-7C51-039C-3877-F841338D4712}"/>
              </a:ext>
            </a:extLst>
          </p:cNvPr>
          <p:cNvSpPr txBox="1"/>
          <p:nvPr/>
        </p:nvSpPr>
        <p:spPr>
          <a:xfrm rot="3498764">
            <a:off x="2940117" y="9673746"/>
            <a:ext cx="662149" cy="47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prop</a:t>
            </a:r>
          </a:p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erty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60" name="순서도: 수행의 시작/종료 210">
            <a:extLst>
              <a:ext uri="{FF2B5EF4-FFF2-40B4-BE49-F238E27FC236}">
                <a16:creationId xmlns:a16="http://schemas.microsoft.com/office/drawing/2014/main" id="{E97F074D-7E5C-643B-708F-37E8EE0B6A23}"/>
              </a:ext>
            </a:extLst>
          </p:cNvPr>
          <p:cNvSpPr/>
          <p:nvPr/>
        </p:nvSpPr>
        <p:spPr>
          <a:xfrm>
            <a:off x="3150858" y="10254529"/>
            <a:ext cx="656408" cy="209487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461" name="순서도: 수행의 시작/종료 210">
            <a:extLst>
              <a:ext uri="{FF2B5EF4-FFF2-40B4-BE49-F238E27FC236}">
                <a16:creationId xmlns:a16="http://schemas.microsoft.com/office/drawing/2014/main" id="{9964F12B-A0D8-DBEB-E9B1-665E5C56F998}"/>
              </a:ext>
            </a:extLst>
          </p:cNvPr>
          <p:cNvSpPr/>
          <p:nvPr/>
        </p:nvSpPr>
        <p:spPr>
          <a:xfrm>
            <a:off x="2198395" y="10246168"/>
            <a:ext cx="656408" cy="209487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462" name="순서도: 수행의 시작/종료 210">
            <a:extLst>
              <a:ext uri="{FF2B5EF4-FFF2-40B4-BE49-F238E27FC236}">
                <a16:creationId xmlns:a16="http://schemas.microsoft.com/office/drawing/2014/main" id="{E217A5A1-5416-036D-E8A1-7A6AFC88969E}"/>
              </a:ext>
            </a:extLst>
          </p:cNvPr>
          <p:cNvSpPr/>
          <p:nvPr/>
        </p:nvSpPr>
        <p:spPr>
          <a:xfrm>
            <a:off x="3270259" y="9155356"/>
            <a:ext cx="466572" cy="275378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/>
              <a:t>STR</a:t>
            </a:r>
            <a:endParaRPr lang="ko-KR" altLang="en-US" sz="1600" dirty="0"/>
          </a:p>
        </p:txBody>
      </p:sp>
      <p:sp>
        <p:nvSpPr>
          <p:cNvPr id="2463" name="순서도: 수행의 시작/종료 210">
            <a:extLst>
              <a:ext uri="{FF2B5EF4-FFF2-40B4-BE49-F238E27FC236}">
                <a16:creationId xmlns:a16="http://schemas.microsoft.com/office/drawing/2014/main" id="{D3348D65-77EE-0A60-CEA7-EB3C9CBA5011}"/>
              </a:ext>
            </a:extLst>
          </p:cNvPr>
          <p:cNvSpPr/>
          <p:nvPr/>
        </p:nvSpPr>
        <p:spPr>
          <a:xfrm>
            <a:off x="2192663" y="9142539"/>
            <a:ext cx="459208" cy="275378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/>
              <a:t>STR</a:t>
            </a:r>
            <a:endParaRPr lang="ko-KR" altLang="en-US" sz="1600" dirty="0"/>
          </a:p>
        </p:txBody>
      </p:sp>
      <p:sp>
        <p:nvSpPr>
          <p:cNvPr id="2464" name="순서도: 수행의 시작/종료 210">
            <a:extLst>
              <a:ext uri="{FF2B5EF4-FFF2-40B4-BE49-F238E27FC236}">
                <a16:creationId xmlns:a16="http://schemas.microsoft.com/office/drawing/2014/main" id="{1EBF6BEA-21C9-0896-C610-573F2DAA3B76}"/>
              </a:ext>
            </a:extLst>
          </p:cNvPr>
          <p:cNvSpPr/>
          <p:nvPr/>
        </p:nvSpPr>
        <p:spPr>
          <a:xfrm>
            <a:off x="2716188" y="9150900"/>
            <a:ext cx="460964" cy="275378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/>
              <a:t>OBJ</a:t>
            </a:r>
            <a:endParaRPr lang="ko-KR" altLang="en-US" sz="1600" dirty="0"/>
          </a:p>
        </p:txBody>
      </p:sp>
      <p:sp>
        <p:nvSpPr>
          <p:cNvPr id="2465" name="순서도: 수행의 시작/종료 210">
            <a:extLst>
              <a:ext uri="{FF2B5EF4-FFF2-40B4-BE49-F238E27FC236}">
                <a16:creationId xmlns:a16="http://schemas.microsoft.com/office/drawing/2014/main" id="{5F816BD0-2527-F1FB-36A6-D75E3512889F}"/>
              </a:ext>
            </a:extLst>
          </p:cNvPr>
          <p:cNvSpPr/>
          <p:nvPr/>
        </p:nvSpPr>
        <p:spPr>
          <a:xfrm>
            <a:off x="2931594" y="7964826"/>
            <a:ext cx="796133" cy="26458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OBJ</a:t>
            </a:r>
            <a:endParaRPr lang="ko-KR" altLang="en-US" dirty="0"/>
          </a:p>
        </p:txBody>
      </p:sp>
      <p:sp>
        <p:nvSpPr>
          <p:cNvPr id="2466" name="순서도: 수행의 시작/종료 210">
            <a:extLst>
              <a:ext uri="{FF2B5EF4-FFF2-40B4-BE49-F238E27FC236}">
                <a16:creationId xmlns:a16="http://schemas.microsoft.com/office/drawing/2014/main" id="{952EAF23-831E-0C1C-6C0E-CBF23CF5CE85}"/>
              </a:ext>
            </a:extLst>
          </p:cNvPr>
          <p:cNvSpPr/>
          <p:nvPr/>
        </p:nvSpPr>
        <p:spPr>
          <a:xfrm>
            <a:off x="3811274" y="9150161"/>
            <a:ext cx="460775" cy="275378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/>
              <a:t>STR</a:t>
            </a:r>
            <a:endParaRPr lang="ko-KR" altLang="en-US" sz="1600" dirty="0"/>
          </a:p>
        </p:txBody>
      </p:sp>
      <p:sp>
        <p:nvSpPr>
          <p:cNvPr id="2467" name="TextBox 2466">
            <a:extLst>
              <a:ext uri="{FF2B5EF4-FFF2-40B4-BE49-F238E27FC236}">
                <a16:creationId xmlns:a16="http://schemas.microsoft.com/office/drawing/2014/main" id="{2434F3AA-D2C2-4594-26DC-A6C7F641C66C}"/>
              </a:ext>
            </a:extLst>
          </p:cNvPr>
          <p:cNvSpPr txBox="1"/>
          <p:nvPr/>
        </p:nvSpPr>
        <p:spPr>
          <a:xfrm rot="3094180">
            <a:off x="3408799" y="8556777"/>
            <a:ext cx="819154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rank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68" name="직선 화살표 연결선 2467">
            <a:extLst>
              <a:ext uri="{FF2B5EF4-FFF2-40B4-BE49-F238E27FC236}">
                <a16:creationId xmlns:a16="http://schemas.microsoft.com/office/drawing/2014/main" id="{1D865A8E-2E2D-9646-328A-3739E91A7A19}"/>
              </a:ext>
            </a:extLst>
          </p:cNvPr>
          <p:cNvCxnSpPr>
            <a:cxnSpLocks/>
            <a:stCxn id="2465" idx="2"/>
            <a:endCxn id="2466" idx="0"/>
          </p:cNvCxnSpPr>
          <p:nvPr/>
        </p:nvCxnSpPr>
        <p:spPr>
          <a:xfrm>
            <a:off x="3329661" y="8229412"/>
            <a:ext cx="712001" cy="92075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9" name="TextBox 2468">
            <a:extLst>
              <a:ext uri="{FF2B5EF4-FFF2-40B4-BE49-F238E27FC236}">
                <a16:creationId xmlns:a16="http://schemas.microsoft.com/office/drawing/2014/main" id="{F5E64A5D-1178-A408-3392-5B37CBD2B516}"/>
              </a:ext>
            </a:extLst>
          </p:cNvPr>
          <p:cNvSpPr txBox="1"/>
          <p:nvPr/>
        </p:nvSpPr>
        <p:spPr>
          <a:xfrm rot="18923588">
            <a:off x="19615753" y="8852718"/>
            <a:ext cx="419739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70" name="직선 화살표 연결선 2469">
            <a:extLst>
              <a:ext uri="{FF2B5EF4-FFF2-40B4-BE49-F238E27FC236}">
                <a16:creationId xmlns:a16="http://schemas.microsoft.com/office/drawing/2014/main" id="{7133F0A6-B33F-D83E-4E0F-514014CD97A8}"/>
              </a:ext>
            </a:extLst>
          </p:cNvPr>
          <p:cNvCxnSpPr>
            <a:cxnSpLocks/>
            <a:stCxn id="2477" idx="2"/>
            <a:endCxn id="2487" idx="0"/>
          </p:cNvCxnSpPr>
          <p:nvPr/>
        </p:nvCxnSpPr>
        <p:spPr>
          <a:xfrm flipH="1">
            <a:off x="20252433" y="8228192"/>
            <a:ext cx="428805" cy="987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1" name="직선 화살표 연결선 2470">
            <a:extLst>
              <a:ext uri="{FF2B5EF4-FFF2-40B4-BE49-F238E27FC236}">
                <a16:creationId xmlns:a16="http://schemas.microsoft.com/office/drawing/2014/main" id="{D0D0EFD3-BBB7-4BCD-C5B6-E7923DB6C897}"/>
              </a:ext>
            </a:extLst>
          </p:cNvPr>
          <p:cNvCxnSpPr>
            <a:cxnSpLocks/>
            <a:stCxn id="2477" idx="2"/>
            <a:endCxn id="2476" idx="0"/>
          </p:cNvCxnSpPr>
          <p:nvPr/>
        </p:nvCxnSpPr>
        <p:spPr>
          <a:xfrm flipH="1">
            <a:off x="19798564" y="8228186"/>
            <a:ext cx="882668" cy="971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2" name="직선 화살표 연결선 2471">
            <a:extLst>
              <a:ext uri="{FF2B5EF4-FFF2-40B4-BE49-F238E27FC236}">
                <a16:creationId xmlns:a16="http://schemas.microsoft.com/office/drawing/2014/main" id="{29BCC280-68A5-3C4E-F898-A7BB5A90DDDE}"/>
              </a:ext>
            </a:extLst>
          </p:cNvPr>
          <p:cNvCxnSpPr>
            <a:cxnSpLocks/>
            <a:stCxn id="2477" idx="2"/>
            <a:endCxn id="2475" idx="0"/>
          </p:cNvCxnSpPr>
          <p:nvPr/>
        </p:nvCxnSpPr>
        <p:spPr>
          <a:xfrm>
            <a:off x="20681233" y="8228192"/>
            <a:ext cx="11348" cy="98935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3" name="TextBox 2472">
            <a:extLst>
              <a:ext uri="{FF2B5EF4-FFF2-40B4-BE49-F238E27FC236}">
                <a16:creationId xmlns:a16="http://schemas.microsoft.com/office/drawing/2014/main" id="{CD8614FC-E85E-CEB0-94CA-20B230228067}"/>
              </a:ext>
            </a:extLst>
          </p:cNvPr>
          <p:cNvSpPr txBox="1"/>
          <p:nvPr/>
        </p:nvSpPr>
        <p:spPr>
          <a:xfrm rot="17620842">
            <a:off x="19882291" y="8727052"/>
            <a:ext cx="864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mainsnak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74" name="TextBox 2473">
            <a:extLst>
              <a:ext uri="{FF2B5EF4-FFF2-40B4-BE49-F238E27FC236}">
                <a16:creationId xmlns:a16="http://schemas.microsoft.com/office/drawing/2014/main" id="{C4B22341-3072-2ECE-D7D5-FB92F8BC44E9}"/>
              </a:ext>
            </a:extLst>
          </p:cNvPr>
          <p:cNvSpPr txBox="1"/>
          <p:nvPr/>
        </p:nvSpPr>
        <p:spPr>
          <a:xfrm rot="5400000">
            <a:off x="20387953" y="8851700"/>
            <a:ext cx="819154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75" name="순서도: 수행의 시작/종료 210">
            <a:extLst>
              <a:ext uri="{FF2B5EF4-FFF2-40B4-BE49-F238E27FC236}">
                <a16:creationId xmlns:a16="http://schemas.microsoft.com/office/drawing/2014/main" id="{F8E677D2-1826-629E-55A4-8E985ED2C890}"/>
              </a:ext>
            </a:extLst>
          </p:cNvPr>
          <p:cNvSpPr/>
          <p:nvPr/>
        </p:nvSpPr>
        <p:spPr>
          <a:xfrm>
            <a:off x="20498440" y="9217537"/>
            <a:ext cx="388291" cy="2708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476" name="순서도: 수행의 시작/종료 210">
            <a:extLst>
              <a:ext uri="{FF2B5EF4-FFF2-40B4-BE49-F238E27FC236}">
                <a16:creationId xmlns:a16="http://schemas.microsoft.com/office/drawing/2014/main" id="{3E0AFD10-9D8A-C896-A150-BDB82DA2FDD5}"/>
              </a:ext>
            </a:extLst>
          </p:cNvPr>
          <p:cNvSpPr/>
          <p:nvPr/>
        </p:nvSpPr>
        <p:spPr>
          <a:xfrm>
            <a:off x="19604424" y="9200136"/>
            <a:ext cx="388291" cy="2708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477" name="순서도: 수행의 시작/종료 210">
            <a:extLst>
              <a:ext uri="{FF2B5EF4-FFF2-40B4-BE49-F238E27FC236}">
                <a16:creationId xmlns:a16="http://schemas.microsoft.com/office/drawing/2014/main" id="{BB65AEAE-A79F-B2A9-96EB-FE1AB4953B01}"/>
              </a:ext>
            </a:extLst>
          </p:cNvPr>
          <p:cNvSpPr/>
          <p:nvPr/>
        </p:nvSpPr>
        <p:spPr>
          <a:xfrm>
            <a:off x="20283171" y="7963606"/>
            <a:ext cx="796133" cy="26458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OBJ</a:t>
            </a:r>
            <a:endParaRPr lang="ko-KR" altLang="en-US" dirty="0"/>
          </a:p>
        </p:txBody>
      </p:sp>
      <p:sp>
        <p:nvSpPr>
          <p:cNvPr id="2478" name="순서도: 수행의 시작/종료 210">
            <a:extLst>
              <a:ext uri="{FF2B5EF4-FFF2-40B4-BE49-F238E27FC236}">
                <a16:creationId xmlns:a16="http://schemas.microsoft.com/office/drawing/2014/main" id="{10542D46-F67D-AB80-B847-46A6D59960CE}"/>
              </a:ext>
            </a:extLst>
          </p:cNvPr>
          <p:cNvSpPr/>
          <p:nvPr/>
        </p:nvSpPr>
        <p:spPr>
          <a:xfrm>
            <a:off x="20935789" y="9217538"/>
            <a:ext cx="391095" cy="2708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479" name="TextBox 2478">
            <a:extLst>
              <a:ext uri="{FF2B5EF4-FFF2-40B4-BE49-F238E27FC236}">
                <a16:creationId xmlns:a16="http://schemas.microsoft.com/office/drawing/2014/main" id="{425EA970-ECB4-B767-989C-3F3B1C61CA30}"/>
              </a:ext>
            </a:extLst>
          </p:cNvPr>
          <p:cNvSpPr txBox="1"/>
          <p:nvPr/>
        </p:nvSpPr>
        <p:spPr>
          <a:xfrm rot="3867774">
            <a:off x="20797956" y="8815956"/>
            <a:ext cx="635725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rank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80" name="직선 화살표 연결선 2479">
            <a:extLst>
              <a:ext uri="{FF2B5EF4-FFF2-40B4-BE49-F238E27FC236}">
                <a16:creationId xmlns:a16="http://schemas.microsoft.com/office/drawing/2014/main" id="{820B2FCD-0AE9-E1EC-5E8E-0B77B9492629}"/>
              </a:ext>
            </a:extLst>
          </p:cNvPr>
          <p:cNvCxnSpPr>
            <a:cxnSpLocks/>
            <a:stCxn id="2477" idx="2"/>
            <a:endCxn id="2478" idx="0"/>
          </p:cNvCxnSpPr>
          <p:nvPr/>
        </p:nvCxnSpPr>
        <p:spPr>
          <a:xfrm>
            <a:off x="20681238" y="8228186"/>
            <a:ext cx="450099" cy="98935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1" name="직선 화살표 연결선 2480">
            <a:extLst>
              <a:ext uri="{FF2B5EF4-FFF2-40B4-BE49-F238E27FC236}">
                <a16:creationId xmlns:a16="http://schemas.microsoft.com/office/drawing/2014/main" id="{E52F2557-7258-4FBF-C0D6-488493FC3385}"/>
              </a:ext>
            </a:extLst>
          </p:cNvPr>
          <p:cNvCxnSpPr>
            <a:cxnSpLocks/>
            <a:stCxn id="2477" idx="2"/>
            <a:endCxn id="2485" idx="0"/>
          </p:cNvCxnSpPr>
          <p:nvPr/>
        </p:nvCxnSpPr>
        <p:spPr>
          <a:xfrm>
            <a:off x="20681238" y="8228191"/>
            <a:ext cx="972665" cy="98178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2" name="직선 화살표 연결선 2481">
            <a:extLst>
              <a:ext uri="{FF2B5EF4-FFF2-40B4-BE49-F238E27FC236}">
                <a16:creationId xmlns:a16="http://schemas.microsoft.com/office/drawing/2014/main" id="{F5D4AF4D-1634-7DE9-0C53-7D0951F1686C}"/>
              </a:ext>
            </a:extLst>
          </p:cNvPr>
          <p:cNvCxnSpPr>
            <a:cxnSpLocks/>
            <a:stCxn id="2485" idx="2"/>
            <a:endCxn id="2484" idx="0"/>
          </p:cNvCxnSpPr>
          <p:nvPr/>
        </p:nvCxnSpPr>
        <p:spPr>
          <a:xfrm>
            <a:off x="21653897" y="9480801"/>
            <a:ext cx="0" cy="7561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3" name="TextBox 2482">
            <a:extLst>
              <a:ext uri="{FF2B5EF4-FFF2-40B4-BE49-F238E27FC236}">
                <a16:creationId xmlns:a16="http://schemas.microsoft.com/office/drawing/2014/main" id="{49692DD9-B28C-0824-2294-0C2BEF991058}"/>
              </a:ext>
            </a:extLst>
          </p:cNvPr>
          <p:cNvSpPr txBox="1"/>
          <p:nvPr/>
        </p:nvSpPr>
        <p:spPr>
          <a:xfrm rot="2700538">
            <a:off x="20832544" y="8671995"/>
            <a:ext cx="1109513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references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84" name="순서도: 수행의 시작/종료 210">
            <a:extLst>
              <a:ext uri="{FF2B5EF4-FFF2-40B4-BE49-F238E27FC236}">
                <a16:creationId xmlns:a16="http://schemas.microsoft.com/office/drawing/2014/main" id="{59B68780-7D0A-C02F-8E21-39131E4C8EF2}"/>
              </a:ext>
            </a:extLst>
          </p:cNvPr>
          <p:cNvSpPr/>
          <p:nvPr/>
        </p:nvSpPr>
        <p:spPr>
          <a:xfrm>
            <a:off x="21411820" y="10236920"/>
            <a:ext cx="484154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/>
              <a:t>NUM</a:t>
            </a:r>
            <a:endParaRPr lang="ko-KR" altLang="en-US" sz="1600" dirty="0"/>
          </a:p>
        </p:txBody>
      </p:sp>
      <p:sp>
        <p:nvSpPr>
          <p:cNvPr id="2485" name="순서도: 수행의 시작/종료 210">
            <a:extLst>
              <a:ext uri="{FF2B5EF4-FFF2-40B4-BE49-F238E27FC236}">
                <a16:creationId xmlns:a16="http://schemas.microsoft.com/office/drawing/2014/main" id="{0F7F4665-2BC0-0103-3195-D4077E34E585}"/>
              </a:ext>
            </a:extLst>
          </p:cNvPr>
          <p:cNvSpPr/>
          <p:nvPr/>
        </p:nvSpPr>
        <p:spPr>
          <a:xfrm>
            <a:off x="21439990" y="9209969"/>
            <a:ext cx="427814" cy="2708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ARR</a:t>
            </a:r>
            <a:endParaRPr lang="ko-KR" altLang="en-US" dirty="0"/>
          </a:p>
        </p:txBody>
      </p:sp>
      <p:sp>
        <p:nvSpPr>
          <p:cNvPr id="2486" name="TextBox 2485">
            <a:extLst>
              <a:ext uri="{FF2B5EF4-FFF2-40B4-BE49-F238E27FC236}">
                <a16:creationId xmlns:a16="http://schemas.microsoft.com/office/drawing/2014/main" id="{AB2560FF-E577-D7DB-40B1-4C0E26B95F36}"/>
              </a:ext>
            </a:extLst>
          </p:cNvPr>
          <p:cNvSpPr txBox="1"/>
          <p:nvPr/>
        </p:nvSpPr>
        <p:spPr>
          <a:xfrm>
            <a:off x="21570928" y="9827112"/>
            <a:ext cx="427814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87" name="순서도: 수행의 시작/종료 210">
            <a:extLst>
              <a:ext uri="{FF2B5EF4-FFF2-40B4-BE49-F238E27FC236}">
                <a16:creationId xmlns:a16="http://schemas.microsoft.com/office/drawing/2014/main" id="{D3370B91-0BE5-9B50-937A-D736C75A4362}"/>
              </a:ext>
            </a:extLst>
          </p:cNvPr>
          <p:cNvSpPr/>
          <p:nvPr/>
        </p:nvSpPr>
        <p:spPr>
          <a:xfrm>
            <a:off x="20058287" y="9215327"/>
            <a:ext cx="388291" cy="2708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OBJ</a:t>
            </a:r>
            <a:endParaRPr lang="ko-KR" altLang="en-US" dirty="0"/>
          </a:p>
        </p:txBody>
      </p:sp>
      <p:sp>
        <p:nvSpPr>
          <p:cNvPr id="2488" name="순서도: 수행의 시작/종료 210">
            <a:extLst>
              <a:ext uri="{FF2B5EF4-FFF2-40B4-BE49-F238E27FC236}">
                <a16:creationId xmlns:a16="http://schemas.microsoft.com/office/drawing/2014/main" id="{987DE93D-D11A-5801-8AA6-C9F2963B4533}"/>
              </a:ext>
            </a:extLst>
          </p:cNvPr>
          <p:cNvSpPr/>
          <p:nvPr/>
        </p:nvSpPr>
        <p:spPr>
          <a:xfrm>
            <a:off x="19610211" y="10227019"/>
            <a:ext cx="385016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489" name="순서도: 수행의 시작/종료 210">
            <a:extLst>
              <a:ext uri="{FF2B5EF4-FFF2-40B4-BE49-F238E27FC236}">
                <a16:creationId xmlns:a16="http://schemas.microsoft.com/office/drawing/2014/main" id="{32F9A4D2-F1F5-053A-1F5C-874B9DBC5A11}"/>
              </a:ext>
            </a:extLst>
          </p:cNvPr>
          <p:cNvSpPr/>
          <p:nvPr/>
        </p:nvSpPr>
        <p:spPr>
          <a:xfrm>
            <a:off x="20045123" y="10231286"/>
            <a:ext cx="385061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490" name="순서도: 수행의 시작/종료 210">
            <a:extLst>
              <a:ext uri="{FF2B5EF4-FFF2-40B4-BE49-F238E27FC236}">
                <a16:creationId xmlns:a16="http://schemas.microsoft.com/office/drawing/2014/main" id="{723B9228-2719-0AB9-2BE5-DD633D5891C0}"/>
              </a:ext>
            </a:extLst>
          </p:cNvPr>
          <p:cNvSpPr/>
          <p:nvPr/>
        </p:nvSpPr>
        <p:spPr>
          <a:xfrm>
            <a:off x="20472578" y="10233499"/>
            <a:ext cx="381100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491" name="순서도: 수행의 시작/종료 210">
            <a:extLst>
              <a:ext uri="{FF2B5EF4-FFF2-40B4-BE49-F238E27FC236}">
                <a16:creationId xmlns:a16="http://schemas.microsoft.com/office/drawing/2014/main" id="{C83D2F21-A0A3-44B4-9D10-AD3FB4AA5C83}"/>
              </a:ext>
            </a:extLst>
          </p:cNvPr>
          <p:cNvSpPr/>
          <p:nvPr/>
        </p:nvSpPr>
        <p:spPr>
          <a:xfrm>
            <a:off x="20888531" y="10236818"/>
            <a:ext cx="484154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/>
              <a:t>NUM</a:t>
            </a:r>
            <a:endParaRPr lang="ko-KR" altLang="en-US" dirty="0"/>
          </a:p>
        </p:txBody>
      </p:sp>
      <p:cxnSp>
        <p:nvCxnSpPr>
          <p:cNvPr id="2492" name="직선 화살표 연결선 2491">
            <a:extLst>
              <a:ext uri="{FF2B5EF4-FFF2-40B4-BE49-F238E27FC236}">
                <a16:creationId xmlns:a16="http://schemas.microsoft.com/office/drawing/2014/main" id="{F2B030EA-6858-D7F6-95D0-07858FCF4A44}"/>
              </a:ext>
            </a:extLst>
          </p:cNvPr>
          <p:cNvCxnSpPr>
            <a:cxnSpLocks/>
            <a:stCxn id="2487" idx="2"/>
            <a:endCxn id="2489" idx="0"/>
          </p:cNvCxnSpPr>
          <p:nvPr/>
        </p:nvCxnSpPr>
        <p:spPr>
          <a:xfrm flipH="1">
            <a:off x="20237651" y="9486159"/>
            <a:ext cx="14776" cy="745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3" name="직선 화살표 연결선 2492">
            <a:extLst>
              <a:ext uri="{FF2B5EF4-FFF2-40B4-BE49-F238E27FC236}">
                <a16:creationId xmlns:a16="http://schemas.microsoft.com/office/drawing/2014/main" id="{79DD7E3E-5A71-C836-E2C2-8699FFEB2F28}"/>
              </a:ext>
            </a:extLst>
          </p:cNvPr>
          <p:cNvCxnSpPr>
            <a:cxnSpLocks/>
            <a:stCxn id="2487" idx="2"/>
            <a:endCxn id="2488" idx="0"/>
          </p:cNvCxnSpPr>
          <p:nvPr/>
        </p:nvCxnSpPr>
        <p:spPr>
          <a:xfrm flipH="1">
            <a:off x="19802720" y="9486154"/>
            <a:ext cx="449708" cy="7408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4" name="직선 화살표 연결선 2493">
            <a:extLst>
              <a:ext uri="{FF2B5EF4-FFF2-40B4-BE49-F238E27FC236}">
                <a16:creationId xmlns:a16="http://schemas.microsoft.com/office/drawing/2014/main" id="{FB2D1CF6-43F7-786C-2C3E-211731E996AC}"/>
              </a:ext>
            </a:extLst>
          </p:cNvPr>
          <p:cNvCxnSpPr>
            <a:cxnSpLocks/>
            <a:stCxn id="2487" idx="2"/>
            <a:endCxn id="2490" idx="0"/>
          </p:cNvCxnSpPr>
          <p:nvPr/>
        </p:nvCxnSpPr>
        <p:spPr>
          <a:xfrm>
            <a:off x="20252432" y="9486153"/>
            <a:ext cx="410701" cy="74734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5" name="직선 화살표 연결선 2494">
            <a:extLst>
              <a:ext uri="{FF2B5EF4-FFF2-40B4-BE49-F238E27FC236}">
                <a16:creationId xmlns:a16="http://schemas.microsoft.com/office/drawing/2014/main" id="{C5060466-B164-F77B-A8F6-448620A50031}"/>
              </a:ext>
            </a:extLst>
          </p:cNvPr>
          <p:cNvCxnSpPr>
            <a:cxnSpLocks/>
            <a:stCxn id="2487" idx="2"/>
            <a:endCxn id="2491" idx="0"/>
          </p:cNvCxnSpPr>
          <p:nvPr/>
        </p:nvCxnSpPr>
        <p:spPr>
          <a:xfrm>
            <a:off x="20252432" y="9486159"/>
            <a:ext cx="878181" cy="750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6" name="TextBox 2495">
            <a:extLst>
              <a:ext uri="{FF2B5EF4-FFF2-40B4-BE49-F238E27FC236}">
                <a16:creationId xmlns:a16="http://schemas.microsoft.com/office/drawing/2014/main" id="{B138ED8A-B339-FBB6-044B-62B07E3E32BA}"/>
              </a:ext>
            </a:extLst>
          </p:cNvPr>
          <p:cNvSpPr txBox="1"/>
          <p:nvPr/>
        </p:nvSpPr>
        <p:spPr>
          <a:xfrm rot="2507556">
            <a:off x="20257096" y="9689725"/>
            <a:ext cx="1109513" cy="25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datavalue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97" name="TextBox 2496">
            <a:extLst>
              <a:ext uri="{FF2B5EF4-FFF2-40B4-BE49-F238E27FC236}">
                <a16:creationId xmlns:a16="http://schemas.microsoft.com/office/drawing/2014/main" id="{0B42B8DD-DA2E-9372-1C3F-871F2833B4A5}"/>
              </a:ext>
            </a:extLst>
          </p:cNvPr>
          <p:cNvSpPr txBox="1"/>
          <p:nvPr/>
        </p:nvSpPr>
        <p:spPr>
          <a:xfrm rot="3745865">
            <a:off x="20162346" y="9794605"/>
            <a:ext cx="774647" cy="42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  <a:p>
            <a:pPr algn="ctr"/>
            <a:r>
              <a:rPr kumimoji="1" lang="en-US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98" name="TextBox 2497">
            <a:extLst>
              <a:ext uri="{FF2B5EF4-FFF2-40B4-BE49-F238E27FC236}">
                <a16:creationId xmlns:a16="http://schemas.microsoft.com/office/drawing/2014/main" id="{31268C9B-61CC-F662-B861-6305E77ED300}"/>
              </a:ext>
            </a:extLst>
          </p:cNvPr>
          <p:cNvSpPr txBox="1"/>
          <p:nvPr/>
        </p:nvSpPr>
        <p:spPr>
          <a:xfrm rot="5400000">
            <a:off x="19945613" y="9781569"/>
            <a:ext cx="614123" cy="42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prop</a:t>
            </a:r>
          </a:p>
          <a:p>
            <a:pPr algn="ctr"/>
            <a:r>
              <a:rPr kumimoji="1" lang="en-US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erty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99" name="TextBox 2498">
            <a:extLst>
              <a:ext uri="{FF2B5EF4-FFF2-40B4-BE49-F238E27FC236}">
                <a16:creationId xmlns:a16="http://schemas.microsoft.com/office/drawing/2014/main" id="{642D601D-2790-41B2-AEE9-113D6DF8468A}"/>
              </a:ext>
            </a:extLst>
          </p:cNvPr>
          <p:cNvSpPr txBox="1"/>
          <p:nvPr/>
        </p:nvSpPr>
        <p:spPr>
          <a:xfrm rot="18051430">
            <a:off x="19456216" y="9724689"/>
            <a:ext cx="882918" cy="25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snaktype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00" name="TextBox 2499">
            <a:extLst>
              <a:ext uri="{FF2B5EF4-FFF2-40B4-BE49-F238E27FC236}">
                <a16:creationId xmlns:a16="http://schemas.microsoft.com/office/drawing/2014/main" id="{335DE535-A041-9163-9A32-77A75E8053CB}"/>
              </a:ext>
            </a:extLst>
          </p:cNvPr>
          <p:cNvSpPr txBox="1"/>
          <p:nvPr/>
        </p:nvSpPr>
        <p:spPr>
          <a:xfrm rot="18923588">
            <a:off x="21932578" y="8852718"/>
            <a:ext cx="419739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01" name="직선 화살표 연결선 2500">
            <a:extLst>
              <a:ext uri="{FF2B5EF4-FFF2-40B4-BE49-F238E27FC236}">
                <a16:creationId xmlns:a16="http://schemas.microsoft.com/office/drawing/2014/main" id="{030897C1-11DD-BC48-23D8-4C3CF061F14B}"/>
              </a:ext>
            </a:extLst>
          </p:cNvPr>
          <p:cNvCxnSpPr>
            <a:cxnSpLocks/>
            <a:stCxn id="2508" idx="2"/>
            <a:endCxn id="2518" idx="0"/>
          </p:cNvCxnSpPr>
          <p:nvPr/>
        </p:nvCxnSpPr>
        <p:spPr>
          <a:xfrm flipH="1">
            <a:off x="22569259" y="8228192"/>
            <a:ext cx="428805" cy="987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2" name="직선 화살표 연결선 2501">
            <a:extLst>
              <a:ext uri="{FF2B5EF4-FFF2-40B4-BE49-F238E27FC236}">
                <a16:creationId xmlns:a16="http://schemas.microsoft.com/office/drawing/2014/main" id="{B0C53CB5-724B-3443-AB6F-6744397E9261}"/>
              </a:ext>
            </a:extLst>
          </p:cNvPr>
          <p:cNvCxnSpPr>
            <a:cxnSpLocks/>
            <a:stCxn id="2508" idx="2"/>
            <a:endCxn id="2507" idx="0"/>
          </p:cNvCxnSpPr>
          <p:nvPr/>
        </p:nvCxnSpPr>
        <p:spPr>
          <a:xfrm flipH="1">
            <a:off x="22115390" y="8228186"/>
            <a:ext cx="882668" cy="971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3" name="직선 화살표 연결선 2502">
            <a:extLst>
              <a:ext uri="{FF2B5EF4-FFF2-40B4-BE49-F238E27FC236}">
                <a16:creationId xmlns:a16="http://schemas.microsoft.com/office/drawing/2014/main" id="{ECA3A438-9F3C-B7D5-EE8B-689250E02644}"/>
              </a:ext>
            </a:extLst>
          </p:cNvPr>
          <p:cNvCxnSpPr>
            <a:cxnSpLocks/>
            <a:stCxn id="2508" idx="2"/>
            <a:endCxn id="2506" idx="0"/>
          </p:cNvCxnSpPr>
          <p:nvPr/>
        </p:nvCxnSpPr>
        <p:spPr>
          <a:xfrm>
            <a:off x="22998059" y="8228192"/>
            <a:ext cx="11348" cy="98935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4" name="TextBox 2503">
            <a:extLst>
              <a:ext uri="{FF2B5EF4-FFF2-40B4-BE49-F238E27FC236}">
                <a16:creationId xmlns:a16="http://schemas.microsoft.com/office/drawing/2014/main" id="{4EE58C04-B826-3B5C-4BE7-99EE265AB1FF}"/>
              </a:ext>
            </a:extLst>
          </p:cNvPr>
          <p:cNvSpPr txBox="1"/>
          <p:nvPr/>
        </p:nvSpPr>
        <p:spPr>
          <a:xfrm rot="17620842">
            <a:off x="22199117" y="8727052"/>
            <a:ext cx="864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mainsnak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05" name="TextBox 2504">
            <a:extLst>
              <a:ext uri="{FF2B5EF4-FFF2-40B4-BE49-F238E27FC236}">
                <a16:creationId xmlns:a16="http://schemas.microsoft.com/office/drawing/2014/main" id="{E8AFEBC8-DCAB-A84C-225B-92F343A535B9}"/>
              </a:ext>
            </a:extLst>
          </p:cNvPr>
          <p:cNvSpPr txBox="1"/>
          <p:nvPr/>
        </p:nvSpPr>
        <p:spPr>
          <a:xfrm rot="5400000">
            <a:off x="22704778" y="8851700"/>
            <a:ext cx="819154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06" name="순서도: 수행의 시작/종료 210">
            <a:extLst>
              <a:ext uri="{FF2B5EF4-FFF2-40B4-BE49-F238E27FC236}">
                <a16:creationId xmlns:a16="http://schemas.microsoft.com/office/drawing/2014/main" id="{00D471BB-D03F-3755-D979-6873A8D19B58}"/>
              </a:ext>
            </a:extLst>
          </p:cNvPr>
          <p:cNvSpPr/>
          <p:nvPr/>
        </p:nvSpPr>
        <p:spPr>
          <a:xfrm>
            <a:off x="22815266" y="9217537"/>
            <a:ext cx="388291" cy="2708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507" name="순서도: 수행의 시작/종료 210">
            <a:extLst>
              <a:ext uri="{FF2B5EF4-FFF2-40B4-BE49-F238E27FC236}">
                <a16:creationId xmlns:a16="http://schemas.microsoft.com/office/drawing/2014/main" id="{B9549848-84AD-E649-4750-74788535CC7D}"/>
              </a:ext>
            </a:extLst>
          </p:cNvPr>
          <p:cNvSpPr/>
          <p:nvPr/>
        </p:nvSpPr>
        <p:spPr>
          <a:xfrm>
            <a:off x="21921250" y="9200136"/>
            <a:ext cx="388291" cy="2708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508" name="순서도: 수행의 시작/종료 210">
            <a:extLst>
              <a:ext uri="{FF2B5EF4-FFF2-40B4-BE49-F238E27FC236}">
                <a16:creationId xmlns:a16="http://schemas.microsoft.com/office/drawing/2014/main" id="{79B352DD-707A-B5CD-A518-F110F493E2E6}"/>
              </a:ext>
            </a:extLst>
          </p:cNvPr>
          <p:cNvSpPr/>
          <p:nvPr/>
        </p:nvSpPr>
        <p:spPr>
          <a:xfrm>
            <a:off x="22599997" y="7963606"/>
            <a:ext cx="796133" cy="26458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OBJ</a:t>
            </a:r>
            <a:endParaRPr lang="ko-KR" altLang="en-US" dirty="0"/>
          </a:p>
        </p:txBody>
      </p:sp>
      <p:sp>
        <p:nvSpPr>
          <p:cNvPr id="2509" name="순서도: 수행의 시작/종료 210">
            <a:extLst>
              <a:ext uri="{FF2B5EF4-FFF2-40B4-BE49-F238E27FC236}">
                <a16:creationId xmlns:a16="http://schemas.microsoft.com/office/drawing/2014/main" id="{961EC913-19DD-C459-F77B-A501E11D85EC}"/>
              </a:ext>
            </a:extLst>
          </p:cNvPr>
          <p:cNvSpPr/>
          <p:nvPr/>
        </p:nvSpPr>
        <p:spPr>
          <a:xfrm>
            <a:off x="23252615" y="9217538"/>
            <a:ext cx="391095" cy="2708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510" name="TextBox 2509">
            <a:extLst>
              <a:ext uri="{FF2B5EF4-FFF2-40B4-BE49-F238E27FC236}">
                <a16:creationId xmlns:a16="http://schemas.microsoft.com/office/drawing/2014/main" id="{1FB379D0-A967-0039-1AB0-EAA0A532576A}"/>
              </a:ext>
            </a:extLst>
          </p:cNvPr>
          <p:cNvSpPr txBox="1"/>
          <p:nvPr/>
        </p:nvSpPr>
        <p:spPr>
          <a:xfrm rot="3867774">
            <a:off x="23114783" y="8815956"/>
            <a:ext cx="635725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rank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11" name="직선 화살표 연결선 2510">
            <a:extLst>
              <a:ext uri="{FF2B5EF4-FFF2-40B4-BE49-F238E27FC236}">
                <a16:creationId xmlns:a16="http://schemas.microsoft.com/office/drawing/2014/main" id="{3DEB94C3-CF5B-1344-FC25-B66FD27DCDF5}"/>
              </a:ext>
            </a:extLst>
          </p:cNvPr>
          <p:cNvCxnSpPr>
            <a:cxnSpLocks/>
            <a:stCxn id="2508" idx="2"/>
            <a:endCxn id="2509" idx="0"/>
          </p:cNvCxnSpPr>
          <p:nvPr/>
        </p:nvCxnSpPr>
        <p:spPr>
          <a:xfrm>
            <a:off x="22998064" y="8228186"/>
            <a:ext cx="450099" cy="98935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2" name="직선 화살표 연결선 2511">
            <a:extLst>
              <a:ext uri="{FF2B5EF4-FFF2-40B4-BE49-F238E27FC236}">
                <a16:creationId xmlns:a16="http://schemas.microsoft.com/office/drawing/2014/main" id="{A0C39BA6-CD11-49C7-0191-C7A2DF0C900A}"/>
              </a:ext>
            </a:extLst>
          </p:cNvPr>
          <p:cNvCxnSpPr>
            <a:cxnSpLocks/>
            <a:stCxn id="2508" idx="2"/>
            <a:endCxn id="2516" idx="0"/>
          </p:cNvCxnSpPr>
          <p:nvPr/>
        </p:nvCxnSpPr>
        <p:spPr>
          <a:xfrm>
            <a:off x="22998064" y="8228191"/>
            <a:ext cx="972665" cy="98178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3" name="직선 화살표 연결선 2512">
            <a:extLst>
              <a:ext uri="{FF2B5EF4-FFF2-40B4-BE49-F238E27FC236}">
                <a16:creationId xmlns:a16="http://schemas.microsoft.com/office/drawing/2014/main" id="{467C7249-4955-D8EC-6186-5E792DF0AAF5}"/>
              </a:ext>
            </a:extLst>
          </p:cNvPr>
          <p:cNvCxnSpPr>
            <a:cxnSpLocks/>
            <a:stCxn id="2516" idx="2"/>
            <a:endCxn id="2515" idx="0"/>
          </p:cNvCxnSpPr>
          <p:nvPr/>
        </p:nvCxnSpPr>
        <p:spPr>
          <a:xfrm>
            <a:off x="23970723" y="9480801"/>
            <a:ext cx="0" cy="7561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4" name="TextBox 2513">
            <a:extLst>
              <a:ext uri="{FF2B5EF4-FFF2-40B4-BE49-F238E27FC236}">
                <a16:creationId xmlns:a16="http://schemas.microsoft.com/office/drawing/2014/main" id="{DB3A0C0A-FB5E-085A-D9E3-EA87B338004C}"/>
              </a:ext>
            </a:extLst>
          </p:cNvPr>
          <p:cNvSpPr txBox="1"/>
          <p:nvPr/>
        </p:nvSpPr>
        <p:spPr>
          <a:xfrm rot="2700538">
            <a:off x="23149370" y="8671995"/>
            <a:ext cx="1109513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references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15" name="순서도: 수행의 시작/종료 210">
            <a:extLst>
              <a:ext uri="{FF2B5EF4-FFF2-40B4-BE49-F238E27FC236}">
                <a16:creationId xmlns:a16="http://schemas.microsoft.com/office/drawing/2014/main" id="{EEAA0720-09C6-460C-2D71-7033D4245B66}"/>
              </a:ext>
            </a:extLst>
          </p:cNvPr>
          <p:cNvSpPr/>
          <p:nvPr/>
        </p:nvSpPr>
        <p:spPr>
          <a:xfrm>
            <a:off x="23728646" y="10236920"/>
            <a:ext cx="484154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/>
              <a:t>NUM</a:t>
            </a:r>
            <a:endParaRPr lang="ko-KR" altLang="en-US" sz="1600" dirty="0"/>
          </a:p>
        </p:txBody>
      </p:sp>
      <p:sp>
        <p:nvSpPr>
          <p:cNvPr id="2516" name="순서도: 수행의 시작/종료 210">
            <a:extLst>
              <a:ext uri="{FF2B5EF4-FFF2-40B4-BE49-F238E27FC236}">
                <a16:creationId xmlns:a16="http://schemas.microsoft.com/office/drawing/2014/main" id="{80876A22-B762-DF01-01CE-B4C4AB1A3028}"/>
              </a:ext>
            </a:extLst>
          </p:cNvPr>
          <p:cNvSpPr/>
          <p:nvPr/>
        </p:nvSpPr>
        <p:spPr>
          <a:xfrm>
            <a:off x="23756816" y="9209969"/>
            <a:ext cx="427814" cy="2708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ARR</a:t>
            </a:r>
            <a:endParaRPr lang="ko-KR" altLang="en-US" dirty="0"/>
          </a:p>
        </p:txBody>
      </p:sp>
      <p:sp>
        <p:nvSpPr>
          <p:cNvPr id="2517" name="TextBox 2516">
            <a:extLst>
              <a:ext uri="{FF2B5EF4-FFF2-40B4-BE49-F238E27FC236}">
                <a16:creationId xmlns:a16="http://schemas.microsoft.com/office/drawing/2014/main" id="{26F49C06-4199-3E7F-D08A-6FCACFD8A262}"/>
              </a:ext>
            </a:extLst>
          </p:cNvPr>
          <p:cNvSpPr txBox="1"/>
          <p:nvPr/>
        </p:nvSpPr>
        <p:spPr>
          <a:xfrm>
            <a:off x="23878748" y="9826919"/>
            <a:ext cx="427814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18" name="순서도: 수행의 시작/종료 210">
            <a:extLst>
              <a:ext uri="{FF2B5EF4-FFF2-40B4-BE49-F238E27FC236}">
                <a16:creationId xmlns:a16="http://schemas.microsoft.com/office/drawing/2014/main" id="{DE3FC08C-717A-BA42-27B0-11313EE29D66}"/>
              </a:ext>
            </a:extLst>
          </p:cNvPr>
          <p:cNvSpPr/>
          <p:nvPr/>
        </p:nvSpPr>
        <p:spPr>
          <a:xfrm>
            <a:off x="22375113" y="9215327"/>
            <a:ext cx="388291" cy="270826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OBJ</a:t>
            </a:r>
            <a:endParaRPr lang="ko-KR" altLang="en-US" dirty="0"/>
          </a:p>
        </p:txBody>
      </p:sp>
      <p:sp>
        <p:nvSpPr>
          <p:cNvPr id="2519" name="순서도: 수행의 시작/종료 210">
            <a:extLst>
              <a:ext uri="{FF2B5EF4-FFF2-40B4-BE49-F238E27FC236}">
                <a16:creationId xmlns:a16="http://schemas.microsoft.com/office/drawing/2014/main" id="{6A3EC567-5D6B-2A4B-5AD3-7C8903055CB5}"/>
              </a:ext>
            </a:extLst>
          </p:cNvPr>
          <p:cNvSpPr/>
          <p:nvPr/>
        </p:nvSpPr>
        <p:spPr>
          <a:xfrm>
            <a:off x="21927038" y="10227019"/>
            <a:ext cx="385016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520" name="순서도: 수행의 시작/종료 210">
            <a:extLst>
              <a:ext uri="{FF2B5EF4-FFF2-40B4-BE49-F238E27FC236}">
                <a16:creationId xmlns:a16="http://schemas.microsoft.com/office/drawing/2014/main" id="{2FD05BA8-5D18-9E01-1025-2F2103909230}"/>
              </a:ext>
            </a:extLst>
          </p:cNvPr>
          <p:cNvSpPr/>
          <p:nvPr/>
        </p:nvSpPr>
        <p:spPr>
          <a:xfrm>
            <a:off x="22361950" y="10231286"/>
            <a:ext cx="385061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521" name="순서도: 수행의 시작/종료 210">
            <a:extLst>
              <a:ext uri="{FF2B5EF4-FFF2-40B4-BE49-F238E27FC236}">
                <a16:creationId xmlns:a16="http://schemas.microsoft.com/office/drawing/2014/main" id="{D4837A0E-1EA9-D718-5F66-D8D97DB31B99}"/>
              </a:ext>
            </a:extLst>
          </p:cNvPr>
          <p:cNvSpPr/>
          <p:nvPr/>
        </p:nvSpPr>
        <p:spPr>
          <a:xfrm>
            <a:off x="22789405" y="10233499"/>
            <a:ext cx="381100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522" name="순서도: 수행의 시작/종료 210">
            <a:extLst>
              <a:ext uri="{FF2B5EF4-FFF2-40B4-BE49-F238E27FC236}">
                <a16:creationId xmlns:a16="http://schemas.microsoft.com/office/drawing/2014/main" id="{A8E16BF7-E665-6B10-11DD-CE2128C2A0BA}"/>
              </a:ext>
            </a:extLst>
          </p:cNvPr>
          <p:cNvSpPr/>
          <p:nvPr/>
        </p:nvSpPr>
        <p:spPr>
          <a:xfrm>
            <a:off x="23205357" y="10236818"/>
            <a:ext cx="484154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/>
              <a:t>NUM</a:t>
            </a:r>
            <a:endParaRPr lang="ko-KR" altLang="en-US" dirty="0"/>
          </a:p>
        </p:txBody>
      </p:sp>
      <p:cxnSp>
        <p:nvCxnSpPr>
          <p:cNvPr id="2523" name="직선 화살표 연결선 2522">
            <a:extLst>
              <a:ext uri="{FF2B5EF4-FFF2-40B4-BE49-F238E27FC236}">
                <a16:creationId xmlns:a16="http://schemas.microsoft.com/office/drawing/2014/main" id="{2745C23A-CBA9-2F54-E045-0F6227200697}"/>
              </a:ext>
            </a:extLst>
          </p:cNvPr>
          <p:cNvCxnSpPr>
            <a:cxnSpLocks/>
            <a:stCxn id="2518" idx="2"/>
            <a:endCxn id="2520" idx="0"/>
          </p:cNvCxnSpPr>
          <p:nvPr/>
        </p:nvCxnSpPr>
        <p:spPr>
          <a:xfrm flipH="1">
            <a:off x="22554477" y="9486159"/>
            <a:ext cx="14776" cy="745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4" name="직선 화살표 연결선 2523">
            <a:extLst>
              <a:ext uri="{FF2B5EF4-FFF2-40B4-BE49-F238E27FC236}">
                <a16:creationId xmlns:a16="http://schemas.microsoft.com/office/drawing/2014/main" id="{73E9A546-DE6C-4271-A5AB-3B19C71373F6}"/>
              </a:ext>
            </a:extLst>
          </p:cNvPr>
          <p:cNvCxnSpPr>
            <a:cxnSpLocks/>
            <a:stCxn id="2518" idx="2"/>
            <a:endCxn id="2519" idx="0"/>
          </p:cNvCxnSpPr>
          <p:nvPr/>
        </p:nvCxnSpPr>
        <p:spPr>
          <a:xfrm flipH="1">
            <a:off x="22119545" y="9486154"/>
            <a:ext cx="449708" cy="7408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5" name="직선 화살표 연결선 2524">
            <a:extLst>
              <a:ext uri="{FF2B5EF4-FFF2-40B4-BE49-F238E27FC236}">
                <a16:creationId xmlns:a16="http://schemas.microsoft.com/office/drawing/2014/main" id="{C6E782A2-AA7C-0666-EC8D-AEE041C766BC}"/>
              </a:ext>
            </a:extLst>
          </p:cNvPr>
          <p:cNvCxnSpPr>
            <a:cxnSpLocks/>
            <a:stCxn id="2518" idx="2"/>
            <a:endCxn id="2521" idx="0"/>
          </p:cNvCxnSpPr>
          <p:nvPr/>
        </p:nvCxnSpPr>
        <p:spPr>
          <a:xfrm>
            <a:off x="22569259" y="9486153"/>
            <a:ext cx="410701" cy="74734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6" name="직선 화살표 연결선 2525">
            <a:extLst>
              <a:ext uri="{FF2B5EF4-FFF2-40B4-BE49-F238E27FC236}">
                <a16:creationId xmlns:a16="http://schemas.microsoft.com/office/drawing/2014/main" id="{024B2C71-C41E-4572-4088-6301C27B08E2}"/>
              </a:ext>
            </a:extLst>
          </p:cNvPr>
          <p:cNvCxnSpPr>
            <a:cxnSpLocks/>
            <a:stCxn id="2518" idx="2"/>
            <a:endCxn id="2522" idx="0"/>
          </p:cNvCxnSpPr>
          <p:nvPr/>
        </p:nvCxnSpPr>
        <p:spPr>
          <a:xfrm>
            <a:off x="22569259" y="9486159"/>
            <a:ext cx="878181" cy="750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7" name="TextBox 2526">
            <a:extLst>
              <a:ext uri="{FF2B5EF4-FFF2-40B4-BE49-F238E27FC236}">
                <a16:creationId xmlns:a16="http://schemas.microsoft.com/office/drawing/2014/main" id="{909BE988-E5E2-AB69-2D75-33FCAEAE73A0}"/>
              </a:ext>
            </a:extLst>
          </p:cNvPr>
          <p:cNvSpPr txBox="1"/>
          <p:nvPr/>
        </p:nvSpPr>
        <p:spPr>
          <a:xfrm rot="2507556">
            <a:off x="22589847" y="9696293"/>
            <a:ext cx="1109513" cy="25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datavalue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28" name="TextBox 2527">
            <a:extLst>
              <a:ext uri="{FF2B5EF4-FFF2-40B4-BE49-F238E27FC236}">
                <a16:creationId xmlns:a16="http://schemas.microsoft.com/office/drawing/2014/main" id="{4984A720-0D86-B367-A8B1-0CC19845EAAB}"/>
              </a:ext>
            </a:extLst>
          </p:cNvPr>
          <p:cNvSpPr txBox="1"/>
          <p:nvPr/>
        </p:nvSpPr>
        <p:spPr>
          <a:xfrm rot="3745865">
            <a:off x="22459650" y="9791014"/>
            <a:ext cx="774647" cy="42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  <a:p>
            <a:pPr algn="ctr"/>
            <a:r>
              <a:rPr kumimoji="1" lang="en-US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29" name="TextBox 2528">
            <a:extLst>
              <a:ext uri="{FF2B5EF4-FFF2-40B4-BE49-F238E27FC236}">
                <a16:creationId xmlns:a16="http://schemas.microsoft.com/office/drawing/2014/main" id="{142E7521-5E26-3A6E-54EB-FECC9DBFCDF2}"/>
              </a:ext>
            </a:extLst>
          </p:cNvPr>
          <p:cNvSpPr txBox="1"/>
          <p:nvPr/>
        </p:nvSpPr>
        <p:spPr>
          <a:xfrm rot="5400000">
            <a:off x="22256161" y="9802885"/>
            <a:ext cx="614123" cy="42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prop</a:t>
            </a:r>
          </a:p>
          <a:p>
            <a:pPr algn="ctr"/>
            <a:r>
              <a:rPr kumimoji="1" lang="en-US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erty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30" name="TextBox 2529">
            <a:extLst>
              <a:ext uri="{FF2B5EF4-FFF2-40B4-BE49-F238E27FC236}">
                <a16:creationId xmlns:a16="http://schemas.microsoft.com/office/drawing/2014/main" id="{B1B2C67B-156D-2EA6-9CED-5FD7D7B41CBA}"/>
              </a:ext>
            </a:extLst>
          </p:cNvPr>
          <p:cNvSpPr txBox="1"/>
          <p:nvPr/>
        </p:nvSpPr>
        <p:spPr>
          <a:xfrm rot="18051430">
            <a:off x="21730545" y="9770405"/>
            <a:ext cx="882918" cy="25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snaktype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31" name="TextBox 2530">
            <a:extLst>
              <a:ext uri="{FF2B5EF4-FFF2-40B4-BE49-F238E27FC236}">
                <a16:creationId xmlns:a16="http://schemas.microsoft.com/office/drawing/2014/main" id="{DC42B2E8-CF6C-3202-97D2-88CFC93129FB}"/>
              </a:ext>
            </a:extLst>
          </p:cNvPr>
          <p:cNvSpPr txBox="1"/>
          <p:nvPr/>
        </p:nvSpPr>
        <p:spPr>
          <a:xfrm rot="19833533">
            <a:off x="7606910" y="8309320"/>
            <a:ext cx="419739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32" name="직선 화살표 연결선 2531">
            <a:extLst>
              <a:ext uri="{FF2B5EF4-FFF2-40B4-BE49-F238E27FC236}">
                <a16:creationId xmlns:a16="http://schemas.microsoft.com/office/drawing/2014/main" id="{197B7453-47FF-3AD8-9A75-BD0308744D31}"/>
              </a:ext>
            </a:extLst>
          </p:cNvPr>
          <p:cNvCxnSpPr>
            <a:cxnSpLocks/>
            <a:stCxn id="2546" idx="2"/>
            <a:endCxn id="2567" idx="0"/>
          </p:cNvCxnSpPr>
          <p:nvPr/>
        </p:nvCxnSpPr>
        <p:spPr>
          <a:xfrm flipH="1">
            <a:off x="8219369" y="8158738"/>
            <a:ext cx="392325" cy="596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3" name="직선 화살표 연결선 2532">
            <a:extLst>
              <a:ext uri="{FF2B5EF4-FFF2-40B4-BE49-F238E27FC236}">
                <a16:creationId xmlns:a16="http://schemas.microsoft.com/office/drawing/2014/main" id="{F955F051-65BE-1AEF-B41C-6EB196492C80}"/>
              </a:ext>
            </a:extLst>
          </p:cNvPr>
          <p:cNvCxnSpPr>
            <a:cxnSpLocks/>
            <a:stCxn id="2546" idx="2"/>
            <a:endCxn id="2544" idx="0"/>
          </p:cNvCxnSpPr>
          <p:nvPr/>
        </p:nvCxnSpPr>
        <p:spPr>
          <a:xfrm flipH="1">
            <a:off x="7418012" y="8158738"/>
            <a:ext cx="1193676" cy="596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4" name="직선 화살표 연결선 2533">
            <a:extLst>
              <a:ext uri="{FF2B5EF4-FFF2-40B4-BE49-F238E27FC236}">
                <a16:creationId xmlns:a16="http://schemas.microsoft.com/office/drawing/2014/main" id="{BAD93723-88AA-4D43-5F92-2C42D4669271}"/>
              </a:ext>
            </a:extLst>
          </p:cNvPr>
          <p:cNvCxnSpPr>
            <a:cxnSpLocks/>
            <a:stCxn id="2546" idx="2"/>
            <a:endCxn id="2543" idx="0"/>
          </p:cNvCxnSpPr>
          <p:nvPr/>
        </p:nvCxnSpPr>
        <p:spPr>
          <a:xfrm>
            <a:off x="8611688" y="8158738"/>
            <a:ext cx="284800" cy="59643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5" name="직선 화살표 연결선 2534">
            <a:extLst>
              <a:ext uri="{FF2B5EF4-FFF2-40B4-BE49-F238E27FC236}">
                <a16:creationId xmlns:a16="http://schemas.microsoft.com/office/drawing/2014/main" id="{C4CE0D13-6CA3-CB52-E9DC-2A8E85004D80}"/>
              </a:ext>
            </a:extLst>
          </p:cNvPr>
          <p:cNvCxnSpPr>
            <a:cxnSpLocks/>
            <a:stCxn id="2545" idx="2"/>
            <a:endCxn id="2542" idx="0"/>
          </p:cNvCxnSpPr>
          <p:nvPr/>
        </p:nvCxnSpPr>
        <p:spPr>
          <a:xfrm flipH="1">
            <a:off x="7324592" y="9606080"/>
            <a:ext cx="492182" cy="6349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6" name="직선 화살표 연결선 2535">
            <a:extLst>
              <a:ext uri="{FF2B5EF4-FFF2-40B4-BE49-F238E27FC236}">
                <a16:creationId xmlns:a16="http://schemas.microsoft.com/office/drawing/2014/main" id="{B01EF998-6E5F-B203-0F22-060B2FEBC9A1}"/>
              </a:ext>
            </a:extLst>
          </p:cNvPr>
          <p:cNvCxnSpPr>
            <a:cxnSpLocks/>
            <a:stCxn id="2545" idx="2"/>
            <a:endCxn id="2541" idx="0"/>
          </p:cNvCxnSpPr>
          <p:nvPr/>
        </p:nvCxnSpPr>
        <p:spPr>
          <a:xfrm flipH="1">
            <a:off x="7768165" y="9606078"/>
            <a:ext cx="48613" cy="639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7" name="TextBox 2536">
            <a:extLst>
              <a:ext uri="{FF2B5EF4-FFF2-40B4-BE49-F238E27FC236}">
                <a16:creationId xmlns:a16="http://schemas.microsoft.com/office/drawing/2014/main" id="{82E1D949-0A6E-C639-D023-EFC05B192EDB}"/>
              </a:ext>
            </a:extLst>
          </p:cNvPr>
          <p:cNvSpPr txBox="1"/>
          <p:nvPr/>
        </p:nvSpPr>
        <p:spPr>
          <a:xfrm rot="18235788">
            <a:off x="8047419" y="8277767"/>
            <a:ext cx="665832" cy="47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snak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38" name="TextBox 2537">
            <a:extLst>
              <a:ext uri="{FF2B5EF4-FFF2-40B4-BE49-F238E27FC236}">
                <a16:creationId xmlns:a16="http://schemas.microsoft.com/office/drawing/2014/main" id="{E55C03B3-DD07-2D12-8FFF-8B8E14CC4731}"/>
              </a:ext>
            </a:extLst>
          </p:cNvPr>
          <p:cNvSpPr txBox="1"/>
          <p:nvPr/>
        </p:nvSpPr>
        <p:spPr>
          <a:xfrm rot="3690064">
            <a:off x="8612084" y="8378930"/>
            <a:ext cx="555784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39" name="TextBox 2538">
            <a:extLst>
              <a:ext uri="{FF2B5EF4-FFF2-40B4-BE49-F238E27FC236}">
                <a16:creationId xmlns:a16="http://schemas.microsoft.com/office/drawing/2014/main" id="{86BB9277-BAA5-9A05-1E4E-515CC1DE7503}"/>
              </a:ext>
            </a:extLst>
          </p:cNvPr>
          <p:cNvSpPr txBox="1"/>
          <p:nvPr/>
        </p:nvSpPr>
        <p:spPr>
          <a:xfrm rot="18687196">
            <a:off x="7007722" y="9771959"/>
            <a:ext cx="879040" cy="25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snaktype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40" name="TextBox 2539">
            <a:extLst>
              <a:ext uri="{FF2B5EF4-FFF2-40B4-BE49-F238E27FC236}">
                <a16:creationId xmlns:a16="http://schemas.microsoft.com/office/drawing/2014/main" id="{E9ECC37D-861C-4723-7D1B-CB60881167B0}"/>
              </a:ext>
            </a:extLst>
          </p:cNvPr>
          <p:cNvSpPr txBox="1"/>
          <p:nvPr/>
        </p:nvSpPr>
        <p:spPr>
          <a:xfrm rot="16541102">
            <a:off x="7507977" y="9773390"/>
            <a:ext cx="564099" cy="42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latin typeface="Consolas" panose="020B0609020204030204" pitchFamily="49" charset="0"/>
                <a:cs typeface="Consolas" panose="020B0609020204030204" pitchFamily="49" charset="0"/>
              </a:rPr>
              <a:t>prop</a:t>
            </a:r>
          </a:p>
          <a:p>
            <a:pPr algn="ctr"/>
            <a:r>
              <a:rPr kumimoji="1" lang="en-US" altLang="ko-Kore-KR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erty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41" name="순서도: 수행의 시작/종료 210">
            <a:extLst>
              <a:ext uri="{FF2B5EF4-FFF2-40B4-BE49-F238E27FC236}">
                <a16:creationId xmlns:a16="http://schemas.microsoft.com/office/drawing/2014/main" id="{93F84163-52C7-330C-C40E-1B7DA87D9FFE}"/>
              </a:ext>
            </a:extLst>
          </p:cNvPr>
          <p:cNvSpPr/>
          <p:nvPr/>
        </p:nvSpPr>
        <p:spPr>
          <a:xfrm>
            <a:off x="7577928" y="10245925"/>
            <a:ext cx="380466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542" name="순서도: 수행의 시작/종료 210">
            <a:extLst>
              <a:ext uri="{FF2B5EF4-FFF2-40B4-BE49-F238E27FC236}">
                <a16:creationId xmlns:a16="http://schemas.microsoft.com/office/drawing/2014/main" id="{84F70B81-6E57-646B-B199-3E65A06179AA}"/>
              </a:ext>
            </a:extLst>
          </p:cNvPr>
          <p:cNvSpPr/>
          <p:nvPr/>
        </p:nvSpPr>
        <p:spPr>
          <a:xfrm>
            <a:off x="7132518" y="10241016"/>
            <a:ext cx="384150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543" name="순서도: 수행의 시작/종료 210">
            <a:extLst>
              <a:ext uri="{FF2B5EF4-FFF2-40B4-BE49-F238E27FC236}">
                <a16:creationId xmlns:a16="http://schemas.microsoft.com/office/drawing/2014/main" id="{34C838FA-C7AD-7097-0FF8-DAAE84B8CCBD}"/>
              </a:ext>
            </a:extLst>
          </p:cNvPr>
          <p:cNvSpPr/>
          <p:nvPr/>
        </p:nvSpPr>
        <p:spPr>
          <a:xfrm>
            <a:off x="8598937" y="8755168"/>
            <a:ext cx="595102" cy="28549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544" name="순서도: 수행의 시작/종료 210">
            <a:extLst>
              <a:ext uri="{FF2B5EF4-FFF2-40B4-BE49-F238E27FC236}">
                <a16:creationId xmlns:a16="http://schemas.microsoft.com/office/drawing/2014/main" id="{97864E1D-6760-3D78-4F4E-839984703797}"/>
              </a:ext>
            </a:extLst>
          </p:cNvPr>
          <p:cNvSpPr/>
          <p:nvPr/>
        </p:nvSpPr>
        <p:spPr>
          <a:xfrm>
            <a:off x="7132522" y="8755168"/>
            <a:ext cx="570991" cy="28549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545" name="순서도: 수행의 시작/종료 210">
            <a:extLst>
              <a:ext uri="{FF2B5EF4-FFF2-40B4-BE49-F238E27FC236}">
                <a16:creationId xmlns:a16="http://schemas.microsoft.com/office/drawing/2014/main" id="{BA20BD4F-6D39-3935-C072-964562FBFC77}"/>
              </a:ext>
            </a:extLst>
          </p:cNvPr>
          <p:cNvSpPr/>
          <p:nvPr/>
        </p:nvSpPr>
        <p:spPr>
          <a:xfrm>
            <a:off x="7616473" y="9310709"/>
            <a:ext cx="400602" cy="29537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OBJ</a:t>
            </a:r>
            <a:endParaRPr lang="ko-KR" altLang="en-US" dirty="0"/>
          </a:p>
        </p:txBody>
      </p:sp>
      <p:sp>
        <p:nvSpPr>
          <p:cNvPr id="2546" name="순서도: 수행의 시작/종료 210">
            <a:extLst>
              <a:ext uri="{FF2B5EF4-FFF2-40B4-BE49-F238E27FC236}">
                <a16:creationId xmlns:a16="http://schemas.microsoft.com/office/drawing/2014/main" id="{4806683B-D39E-1E01-CD7D-920D7E9C91F3}"/>
              </a:ext>
            </a:extLst>
          </p:cNvPr>
          <p:cNvSpPr/>
          <p:nvPr/>
        </p:nvSpPr>
        <p:spPr>
          <a:xfrm>
            <a:off x="8213627" y="7894152"/>
            <a:ext cx="796133" cy="26458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OBJ</a:t>
            </a:r>
            <a:endParaRPr lang="ko-KR" altLang="en-US" dirty="0"/>
          </a:p>
        </p:txBody>
      </p:sp>
      <p:sp>
        <p:nvSpPr>
          <p:cNvPr id="2547" name="순서도: 수행의 시작/종료 210">
            <a:extLst>
              <a:ext uri="{FF2B5EF4-FFF2-40B4-BE49-F238E27FC236}">
                <a16:creationId xmlns:a16="http://schemas.microsoft.com/office/drawing/2014/main" id="{1F5C58F2-736B-3CE8-E8A8-3CC23E61AF77}"/>
              </a:ext>
            </a:extLst>
          </p:cNvPr>
          <p:cNvSpPr/>
          <p:nvPr/>
        </p:nvSpPr>
        <p:spPr>
          <a:xfrm>
            <a:off x="9251305" y="8755168"/>
            <a:ext cx="549381" cy="28549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548" name="TextBox 2547">
            <a:extLst>
              <a:ext uri="{FF2B5EF4-FFF2-40B4-BE49-F238E27FC236}">
                <a16:creationId xmlns:a16="http://schemas.microsoft.com/office/drawing/2014/main" id="{202756AC-39B1-410E-D29C-2C56854D989F}"/>
              </a:ext>
            </a:extLst>
          </p:cNvPr>
          <p:cNvSpPr txBox="1"/>
          <p:nvPr/>
        </p:nvSpPr>
        <p:spPr>
          <a:xfrm rot="1805051">
            <a:off x="9007272" y="8445341"/>
            <a:ext cx="819154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rank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49" name="직선 화살표 연결선 2548">
            <a:extLst>
              <a:ext uri="{FF2B5EF4-FFF2-40B4-BE49-F238E27FC236}">
                <a16:creationId xmlns:a16="http://schemas.microsoft.com/office/drawing/2014/main" id="{647BB7DD-6189-0463-1E54-EE9A723B9D15}"/>
              </a:ext>
            </a:extLst>
          </p:cNvPr>
          <p:cNvCxnSpPr>
            <a:cxnSpLocks/>
            <a:stCxn id="2546" idx="2"/>
            <a:endCxn id="2547" idx="0"/>
          </p:cNvCxnSpPr>
          <p:nvPr/>
        </p:nvCxnSpPr>
        <p:spPr>
          <a:xfrm>
            <a:off x="8611689" y="8158738"/>
            <a:ext cx="914302" cy="59643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0" name="직선 화살표 연결선 2549">
            <a:extLst>
              <a:ext uri="{FF2B5EF4-FFF2-40B4-BE49-F238E27FC236}">
                <a16:creationId xmlns:a16="http://schemas.microsoft.com/office/drawing/2014/main" id="{AB899A8D-B61C-41C8-D68C-EA2574BC6357}"/>
              </a:ext>
            </a:extLst>
          </p:cNvPr>
          <p:cNvCxnSpPr>
            <a:cxnSpLocks/>
            <a:stCxn id="2546" idx="2"/>
            <a:endCxn id="2554" idx="0"/>
          </p:cNvCxnSpPr>
          <p:nvPr/>
        </p:nvCxnSpPr>
        <p:spPr>
          <a:xfrm>
            <a:off x="8611689" y="8158738"/>
            <a:ext cx="1537920" cy="61396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1" name="직선 화살표 연결선 2550">
            <a:extLst>
              <a:ext uri="{FF2B5EF4-FFF2-40B4-BE49-F238E27FC236}">
                <a16:creationId xmlns:a16="http://schemas.microsoft.com/office/drawing/2014/main" id="{6E64A9BA-2215-2DD8-AB27-4333A0562B9C}"/>
              </a:ext>
            </a:extLst>
          </p:cNvPr>
          <p:cNvCxnSpPr>
            <a:cxnSpLocks/>
            <a:stCxn id="2554" idx="2"/>
            <a:endCxn id="2553" idx="0"/>
          </p:cNvCxnSpPr>
          <p:nvPr/>
        </p:nvCxnSpPr>
        <p:spPr>
          <a:xfrm>
            <a:off x="10149614" y="9058194"/>
            <a:ext cx="1" cy="1191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2" name="TextBox 2551">
            <a:extLst>
              <a:ext uri="{FF2B5EF4-FFF2-40B4-BE49-F238E27FC236}">
                <a16:creationId xmlns:a16="http://schemas.microsoft.com/office/drawing/2014/main" id="{6DC78EFB-5338-BE0F-F4BE-AC55DF02B0F0}"/>
              </a:ext>
            </a:extLst>
          </p:cNvPr>
          <p:cNvSpPr txBox="1"/>
          <p:nvPr/>
        </p:nvSpPr>
        <p:spPr>
          <a:xfrm rot="1245369">
            <a:off x="9103859" y="8329249"/>
            <a:ext cx="1109513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references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53" name="순서도: 수행의 시작/종료 210">
            <a:extLst>
              <a:ext uri="{FF2B5EF4-FFF2-40B4-BE49-F238E27FC236}">
                <a16:creationId xmlns:a16="http://schemas.microsoft.com/office/drawing/2014/main" id="{67D45C9D-5C85-9758-0AEF-2FCEC0724598}"/>
              </a:ext>
            </a:extLst>
          </p:cNvPr>
          <p:cNvSpPr/>
          <p:nvPr/>
        </p:nvSpPr>
        <p:spPr>
          <a:xfrm>
            <a:off x="9866637" y="10249661"/>
            <a:ext cx="565951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/>
              <a:t>NUM</a:t>
            </a:r>
            <a:endParaRPr lang="ko-KR" altLang="en-US" sz="1600" dirty="0"/>
          </a:p>
        </p:txBody>
      </p:sp>
      <p:sp>
        <p:nvSpPr>
          <p:cNvPr id="2554" name="순서도: 수행의 시작/종료 210">
            <a:extLst>
              <a:ext uri="{FF2B5EF4-FFF2-40B4-BE49-F238E27FC236}">
                <a16:creationId xmlns:a16="http://schemas.microsoft.com/office/drawing/2014/main" id="{92319628-5129-F071-3549-1B56CFA3144B}"/>
              </a:ext>
            </a:extLst>
          </p:cNvPr>
          <p:cNvSpPr/>
          <p:nvPr/>
        </p:nvSpPr>
        <p:spPr>
          <a:xfrm>
            <a:off x="9868637" y="8772701"/>
            <a:ext cx="561942" cy="28549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ARR</a:t>
            </a:r>
            <a:endParaRPr lang="ko-KR" altLang="en-US" dirty="0"/>
          </a:p>
        </p:txBody>
      </p:sp>
      <p:sp>
        <p:nvSpPr>
          <p:cNvPr id="2555" name="TextBox 2554">
            <a:extLst>
              <a:ext uri="{FF2B5EF4-FFF2-40B4-BE49-F238E27FC236}">
                <a16:creationId xmlns:a16="http://schemas.microsoft.com/office/drawing/2014/main" id="{03E6510D-5094-BBB9-73CC-709FC794579C}"/>
              </a:ext>
            </a:extLst>
          </p:cNvPr>
          <p:cNvSpPr txBox="1"/>
          <p:nvPr/>
        </p:nvSpPr>
        <p:spPr>
          <a:xfrm>
            <a:off x="10078307" y="9843275"/>
            <a:ext cx="427814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56" name="순서도: 수행의 시작/종료 210">
            <a:extLst>
              <a:ext uri="{FF2B5EF4-FFF2-40B4-BE49-F238E27FC236}">
                <a16:creationId xmlns:a16="http://schemas.microsoft.com/office/drawing/2014/main" id="{CE94F6CF-6DF4-D4E9-0F44-CCC63C7BD44F}"/>
              </a:ext>
            </a:extLst>
          </p:cNvPr>
          <p:cNvSpPr/>
          <p:nvPr/>
        </p:nvSpPr>
        <p:spPr>
          <a:xfrm>
            <a:off x="8471290" y="9340341"/>
            <a:ext cx="400603" cy="29537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OBJ</a:t>
            </a:r>
            <a:endParaRPr lang="ko-KR" altLang="en-US" dirty="0"/>
          </a:p>
        </p:txBody>
      </p:sp>
      <p:sp>
        <p:nvSpPr>
          <p:cNvPr id="2557" name="순서도: 수행의 시작/종료 210">
            <a:extLst>
              <a:ext uri="{FF2B5EF4-FFF2-40B4-BE49-F238E27FC236}">
                <a16:creationId xmlns:a16="http://schemas.microsoft.com/office/drawing/2014/main" id="{A23DEADC-9737-BFB3-9EFB-5BE4AB4A8DC6}"/>
              </a:ext>
            </a:extLst>
          </p:cNvPr>
          <p:cNvSpPr/>
          <p:nvPr/>
        </p:nvSpPr>
        <p:spPr>
          <a:xfrm>
            <a:off x="8013978" y="10249662"/>
            <a:ext cx="379412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558" name="순서도: 수행의 시작/종료 210">
            <a:extLst>
              <a:ext uri="{FF2B5EF4-FFF2-40B4-BE49-F238E27FC236}">
                <a16:creationId xmlns:a16="http://schemas.microsoft.com/office/drawing/2014/main" id="{7F7C6EC2-4C67-E127-9787-1F843BAD06DA}"/>
              </a:ext>
            </a:extLst>
          </p:cNvPr>
          <p:cNvSpPr/>
          <p:nvPr/>
        </p:nvSpPr>
        <p:spPr>
          <a:xfrm>
            <a:off x="8436891" y="10249662"/>
            <a:ext cx="379412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559" name="순서도: 수행의 시작/종료 210">
            <a:extLst>
              <a:ext uri="{FF2B5EF4-FFF2-40B4-BE49-F238E27FC236}">
                <a16:creationId xmlns:a16="http://schemas.microsoft.com/office/drawing/2014/main" id="{D6FBAE83-1313-8AE9-2A1A-5266C89732DC}"/>
              </a:ext>
            </a:extLst>
          </p:cNvPr>
          <p:cNvSpPr/>
          <p:nvPr/>
        </p:nvSpPr>
        <p:spPr>
          <a:xfrm>
            <a:off x="8871887" y="10249662"/>
            <a:ext cx="379412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560" name="순서도: 수행의 시작/종료 210">
            <a:extLst>
              <a:ext uri="{FF2B5EF4-FFF2-40B4-BE49-F238E27FC236}">
                <a16:creationId xmlns:a16="http://schemas.microsoft.com/office/drawing/2014/main" id="{20784239-7B89-0185-28EC-9A01922F60DB}"/>
              </a:ext>
            </a:extLst>
          </p:cNvPr>
          <p:cNvSpPr/>
          <p:nvPr/>
        </p:nvSpPr>
        <p:spPr>
          <a:xfrm>
            <a:off x="9299048" y="10249662"/>
            <a:ext cx="515545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/>
              <a:t>NUM</a:t>
            </a:r>
            <a:endParaRPr lang="ko-KR" altLang="en-US" sz="1600" dirty="0"/>
          </a:p>
        </p:txBody>
      </p:sp>
      <p:cxnSp>
        <p:nvCxnSpPr>
          <p:cNvPr id="2561" name="직선 화살표 연결선 2560">
            <a:extLst>
              <a:ext uri="{FF2B5EF4-FFF2-40B4-BE49-F238E27FC236}">
                <a16:creationId xmlns:a16="http://schemas.microsoft.com/office/drawing/2014/main" id="{816CC1C3-E78D-31B0-72A4-5E251B567B90}"/>
              </a:ext>
            </a:extLst>
          </p:cNvPr>
          <p:cNvCxnSpPr>
            <a:cxnSpLocks/>
            <a:stCxn id="2556" idx="2"/>
            <a:endCxn id="2558" idx="0"/>
          </p:cNvCxnSpPr>
          <p:nvPr/>
        </p:nvCxnSpPr>
        <p:spPr>
          <a:xfrm flipH="1">
            <a:off x="8626601" y="9635708"/>
            <a:ext cx="44989" cy="613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2" name="직선 화살표 연결선 2561">
            <a:extLst>
              <a:ext uri="{FF2B5EF4-FFF2-40B4-BE49-F238E27FC236}">
                <a16:creationId xmlns:a16="http://schemas.microsoft.com/office/drawing/2014/main" id="{055D00D5-2EBD-4D80-9A6C-BCE21A4C1E22}"/>
              </a:ext>
            </a:extLst>
          </p:cNvPr>
          <p:cNvCxnSpPr>
            <a:cxnSpLocks/>
            <a:stCxn id="2556" idx="2"/>
            <a:endCxn id="2557" idx="0"/>
          </p:cNvCxnSpPr>
          <p:nvPr/>
        </p:nvCxnSpPr>
        <p:spPr>
          <a:xfrm flipH="1">
            <a:off x="8203684" y="9635708"/>
            <a:ext cx="467902" cy="613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3" name="직선 화살표 연결선 2562">
            <a:extLst>
              <a:ext uri="{FF2B5EF4-FFF2-40B4-BE49-F238E27FC236}">
                <a16:creationId xmlns:a16="http://schemas.microsoft.com/office/drawing/2014/main" id="{44C8D5DF-D656-5562-FEBB-662043947C84}"/>
              </a:ext>
            </a:extLst>
          </p:cNvPr>
          <p:cNvCxnSpPr>
            <a:cxnSpLocks/>
            <a:stCxn id="2556" idx="2"/>
            <a:endCxn id="2559" idx="0"/>
          </p:cNvCxnSpPr>
          <p:nvPr/>
        </p:nvCxnSpPr>
        <p:spPr>
          <a:xfrm>
            <a:off x="8671590" y="9635708"/>
            <a:ext cx="390007" cy="613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4" name="직선 화살표 연결선 2563">
            <a:extLst>
              <a:ext uri="{FF2B5EF4-FFF2-40B4-BE49-F238E27FC236}">
                <a16:creationId xmlns:a16="http://schemas.microsoft.com/office/drawing/2014/main" id="{E2E4796C-2FF1-40BC-07E5-C62F9C905C0B}"/>
              </a:ext>
            </a:extLst>
          </p:cNvPr>
          <p:cNvCxnSpPr>
            <a:cxnSpLocks/>
            <a:stCxn id="2556" idx="2"/>
            <a:endCxn id="2560" idx="0"/>
          </p:cNvCxnSpPr>
          <p:nvPr/>
        </p:nvCxnSpPr>
        <p:spPr>
          <a:xfrm>
            <a:off x="8671590" y="9635708"/>
            <a:ext cx="885231" cy="613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5" name="TextBox 2564">
            <a:extLst>
              <a:ext uri="{FF2B5EF4-FFF2-40B4-BE49-F238E27FC236}">
                <a16:creationId xmlns:a16="http://schemas.microsoft.com/office/drawing/2014/main" id="{3A386691-D7AD-557F-5F60-ACBFACEE9C82}"/>
              </a:ext>
            </a:extLst>
          </p:cNvPr>
          <p:cNvSpPr txBox="1"/>
          <p:nvPr/>
        </p:nvSpPr>
        <p:spPr>
          <a:xfrm rot="2046359">
            <a:off x="8749744" y="9746192"/>
            <a:ext cx="927306" cy="25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datavalue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66" name="TextBox 2565">
            <a:extLst>
              <a:ext uri="{FF2B5EF4-FFF2-40B4-BE49-F238E27FC236}">
                <a16:creationId xmlns:a16="http://schemas.microsoft.com/office/drawing/2014/main" id="{73683A3B-67F1-EA07-04EC-E556731CC25E}"/>
              </a:ext>
            </a:extLst>
          </p:cNvPr>
          <p:cNvSpPr txBox="1"/>
          <p:nvPr/>
        </p:nvSpPr>
        <p:spPr>
          <a:xfrm rot="16481862">
            <a:off x="8396270" y="9807357"/>
            <a:ext cx="480280" cy="410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01" dirty="0" err="1">
                <a:latin typeface="Consolas" panose="020B0609020204030204" pitchFamily="49" charset="0"/>
                <a:cs typeface="Consolas" panose="020B0609020204030204" pitchFamily="49" charset="0"/>
              </a:rPr>
              <a:t>snak</a:t>
            </a:r>
            <a:endParaRPr kumimoji="1" lang="en-US" altLang="en-US" sz="100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en-US" sz="1001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00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67" name="순서도: 수행의 시작/종료 210">
            <a:extLst>
              <a:ext uri="{FF2B5EF4-FFF2-40B4-BE49-F238E27FC236}">
                <a16:creationId xmlns:a16="http://schemas.microsoft.com/office/drawing/2014/main" id="{5D04D52B-4409-2E79-9E71-5C4A02846A3B}"/>
              </a:ext>
            </a:extLst>
          </p:cNvPr>
          <p:cNvSpPr/>
          <p:nvPr/>
        </p:nvSpPr>
        <p:spPr>
          <a:xfrm>
            <a:off x="7896291" y="8755168"/>
            <a:ext cx="646144" cy="28549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/>
              <a:t>ANYOF</a:t>
            </a:r>
            <a:endParaRPr lang="ko-KR" altLang="en-US" sz="1600" dirty="0"/>
          </a:p>
        </p:txBody>
      </p:sp>
      <p:cxnSp>
        <p:nvCxnSpPr>
          <p:cNvPr id="2568" name="직선 화살표 연결선 2567">
            <a:extLst>
              <a:ext uri="{FF2B5EF4-FFF2-40B4-BE49-F238E27FC236}">
                <a16:creationId xmlns:a16="http://schemas.microsoft.com/office/drawing/2014/main" id="{E1E7A224-9674-4DCF-514B-C2FD7FC3C2C6}"/>
              </a:ext>
            </a:extLst>
          </p:cNvPr>
          <p:cNvCxnSpPr>
            <a:cxnSpLocks/>
            <a:stCxn id="2567" idx="2"/>
            <a:endCxn id="2545" idx="0"/>
          </p:cNvCxnSpPr>
          <p:nvPr/>
        </p:nvCxnSpPr>
        <p:spPr>
          <a:xfrm flipH="1">
            <a:off x="7816780" y="9040657"/>
            <a:ext cx="402589" cy="270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9" name="직선 화살표 연결선 2568">
            <a:extLst>
              <a:ext uri="{FF2B5EF4-FFF2-40B4-BE49-F238E27FC236}">
                <a16:creationId xmlns:a16="http://schemas.microsoft.com/office/drawing/2014/main" id="{971F1E1A-41E1-8A80-E190-EE9BD819913A}"/>
              </a:ext>
            </a:extLst>
          </p:cNvPr>
          <p:cNvCxnSpPr>
            <a:cxnSpLocks/>
            <a:stCxn id="2567" idx="2"/>
            <a:endCxn id="2556" idx="0"/>
          </p:cNvCxnSpPr>
          <p:nvPr/>
        </p:nvCxnSpPr>
        <p:spPr>
          <a:xfrm>
            <a:off x="8219369" y="9040661"/>
            <a:ext cx="452223" cy="2996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0" name="TextBox 2569">
            <a:extLst>
              <a:ext uri="{FF2B5EF4-FFF2-40B4-BE49-F238E27FC236}">
                <a16:creationId xmlns:a16="http://schemas.microsoft.com/office/drawing/2014/main" id="{E7EE92E1-B98B-C053-611D-94863667DE5D}"/>
              </a:ext>
            </a:extLst>
          </p:cNvPr>
          <p:cNvSpPr txBox="1"/>
          <p:nvPr/>
        </p:nvSpPr>
        <p:spPr>
          <a:xfrm rot="3235027">
            <a:off x="8554526" y="9835219"/>
            <a:ext cx="774647" cy="42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  <a:p>
            <a:pPr algn="ctr"/>
            <a:r>
              <a:rPr kumimoji="1" lang="en-US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71" name="TextBox 2570">
            <a:extLst>
              <a:ext uri="{FF2B5EF4-FFF2-40B4-BE49-F238E27FC236}">
                <a16:creationId xmlns:a16="http://schemas.microsoft.com/office/drawing/2014/main" id="{7C22ACA2-4E72-958B-9424-40CE67E54CB1}"/>
              </a:ext>
            </a:extLst>
          </p:cNvPr>
          <p:cNvSpPr txBox="1"/>
          <p:nvPr/>
        </p:nvSpPr>
        <p:spPr>
          <a:xfrm rot="18644307">
            <a:off x="7894973" y="9804255"/>
            <a:ext cx="794560" cy="25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72" name="TextBox 2571">
            <a:extLst>
              <a:ext uri="{FF2B5EF4-FFF2-40B4-BE49-F238E27FC236}">
                <a16:creationId xmlns:a16="http://schemas.microsoft.com/office/drawing/2014/main" id="{22223D74-AEEA-09D4-0270-9647845D3F1F}"/>
              </a:ext>
            </a:extLst>
          </p:cNvPr>
          <p:cNvSpPr txBox="1"/>
          <p:nvPr/>
        </p:nvSpPr>
        <p:spPr>
          <a:xfrm rot="19833533">
            <a:off x="10953566" y="8309320"/>
            <a:ext cx="419739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73" name="직선 화살표 연결선 2572">
            <a:extLst>
              <a:ext uri="{FF2B5EF4-FFF2-40B4-BE49-F238E27FC236}">
                <a16:creationId xmlns:a16="http://schemas.microsoft.com/office/drawing/2014/main" id="{04EBAF4E-FC4E-447A-1D53-01D24088DD7C}"/>
              </a:ext>
            </a:extLst>
          </p:cNvPr>
          <p:cNvCxnSpPr>
            <a:cxnSpLocks/>
            <a:stCxn id="2587" idx="2"/>
            <a:endCxn id="2608" idx="0"/>
          </p:cNvCxnSpPr>
          <p:nvPr/>
        </p:nvCxnSpPr>
        <p:spPr>
          <a:xfrm flipH="1">
            <a:off x="11566025" y="8158738"/>
            <a:ext cx="392325" cy="596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4" name="직선 화살표 연결선 2573">
            <a:extLst>
              <a:ext uri="{FF2B5EF4-FFF2-40B4-BE49-F238E27FC236}">
                <a16:creationId xmlns:a16="http://schemas.microsoft.com/office/drawing/2014/main" id="{DCD307FD-4553-3C3E-D36B-AC5B1DC37C17}"/>
              </a:ext>
            </a:extLst>
          </p:cNvPr>
          <p:cNvCxnSpPr>
            <a:cxnSpLocks/>
            <a:stCxn id="2587" idx="2"/>
            <a:endCxn id="2585" idx="0"/>
          </p:cNvCxnSpPr>
          <p:nvPr/>
        </p:nvCxnSpPr>
        <p:spPr>
          <a:xfrm flipH="1">
            <a:off x="10764668" y="8158738"/>
            <a:ext cx="1193676" cy="596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5" name="직선 화살표 연결선 2574">
            <a:extLst>
              <a:ext uri="{FF2B5EF4-FFF2-40B4-BE49-F238E27FC236}">
                <a16:creationId xmlns:a16="http://schemas.microsoft.com/office/drawing/2014/main" id="{40FEBA58-3914-9335-D83D-CFBB0365FB85}"/>
              </a:ext>
            </a:extLst>
          </p:cNvPr>
          <p:cNvCxnSpPr>
            <a:cxnSpLocks/>
            <a:stCxn id="2587" idx="2"/>
            <a:endCxn id="2584" idx="0"/>
          </p:cNvCxnSpPr>
          <p:nvPr/>
        </p:nvCxnSpPr>
        <p:spPr>
          <a:xfrm>
            <a:off x="11958344" y="8158738"/>
            <a:ext cx="284800" cy="59643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6" name="직선 화살표 연결선 2575">
            <a:extLst>
              <a:ext uri="{FF2B5EF4-FFF2-40B4-BE49-F238E27FC236}">
                <a16:creationId xmlns:a16="http://schemas.microsoft.com/office/drawing/2014/main" id="{A565AB0C-59FA-511A-093F-9022B4F349EA}"/>
              </a:ext>
            </a:extLst>
          </p:cNvPr>
          <p:cNvCxnSpPr>
            <a:cxnSpLocks/>
            <a:stCxn id="2586" idx="2"/>
            <a:endCxn id="2583" idx="0"/>
          </p:cNvCxnSpPr>
          <p:nvPr/>
        </p:nvCxnSpPr>
        <p:spPr>
          <a:xfrm flipH="1">
            <a:off x="10671248" y="9606080"/>
            <a:ext cx="492182" cy="6349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7" name="직선 화살표 연결선 2576">
            <a:extLst>
              <a:ext uri="{FF2B5EF4-FFF2-40B4-BE49-F238E27FC236}">
                <a16:creationId xmlns:a16="http://schemas.microsoft.com/office/drawing/2014/main" id="{703CB861-2888-658B-5BBE-BC5A6507A664}"/>
              </a:ext>
            </a:extLst>
          </p:cNvPr>
          <p:cNvCxnSpPr>
            <a:cxnSpLocks/>
            <a:stCxn id="2586" idx="2"/>
            <a:endCxn id="2582" idx="0"/>
          </p:cNvCxnSpPr>
          <p:nvPr/>
        </p:nvCxnSpPr>
        <p:spPr>
          <a:xfrm flipH="1">
            <a:off x="11114821" y="9606078"/>
            <a:ext cx="48613" cy="639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8" name="TextBox 2577">
            <a:extLst>
              <a:ext uri="{FF2B5EF4-FFF2-40B4-BE49-F238E27FC236}">
                <a16:creationId xmlns:a16="http://schemas.microsoft.com/office/drawing/2014/main" id="{3B7DC04C-B6C7-855D-78CB-C2CCEC4E856A}"/>
              </a:ext>
            </a:extLst>
          </p:cNvPr>
          <p:cNvSpPr txBox="1"/>
          <p:nvPr/>
        </p:nvSpPr>
        <p:spPr>
          <a:xfrm rot="18235788">
            <a:off x="11379427" y="8274626"/>
            <a:ext cx="665832" cy="47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snak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79" name="TextBox 2578">
            <a:extLst>
              <a:ext uri="{FF2B5EF4-FFF2-40B4-BE49-F238E27FC236}">
                <a16:creationId xmlns:a16="http://schemas.microsoft.com/office/drawing/2014/main" id="{B490FB49-1887-FEE3-3B97-76695128C465}"/>
              </a:ext>
            </a:extLst>
          </p:cNvPr>
          <p:cNvSpPr txBox="1"/>
          <p:nvPr/>
        </p:nvSpPr>
        <p:spPr>
          <a:xfrm rot="3690064">
            <a:off x="11958739" y="8378930"/>
            <a:ext cx="555784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80" name="TextBox 2579">
            <a:extLst>
              <a:ext uri="{FF2B5EF4-FFF2-40B4-BE49-F238E27FC236}">
                <a16:creationId xmlns:a16="http://schemas.microsoft.com/office/drawing/2014/main" id="{F2978799-E576-376F-124B-226C79DB3C07}"/>
              </a:ext>
            </a:extLst>
          </p:cNvPr>
          <p:cNvSpPr txBox="1"/>
          <p:nvPr/>
        </p:nvSpPr>
        <p:spPr>
          <a:xfrm rot="18687196">
            <a:off x="10355054" y="9740202"/>
            <a:ext cx="879040" cy="25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snaktype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81" name="TextBox 2580">
            <a:extLst>
              <a:ext uri="{FF2B5EF4-FFF2-40B4-BE49-F238E27FC236}">
                <a16:creationId xmlns:a16="http://schemas.microsoft.com/office/drawing/2014/main" id="{F9C17B88-8676-BC3D-32E0-9AC06DAF4924}"/>
              </a:ext>
            </a:extLst>
          </p:cNvPr>
          <p:cNvSpPr txBox="1"/>
          <p:nvPr/>
        </p:nvSpPr>
        <p:spPr>
          <a:xfrm rot="16541102">
            <a:off x="10847292" y="9766172"/>
            <a:ext cx="564099" cy="42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latin typeface="Consolas" panose="020B0609020204030204" pitchFamily="49" charset="0"/>
                <a:cs typeface="Consolas" panose="020B0609020204030204" pitchFamily="49" charset="0"/>
              </a:rPr>
              <a:t>prop</a:t>
            </a:r>
          </a:p>
          <a:p>
            <a:pPr algn="ctr"/>
            <a:r>
              <a:rPr kumimoji="1" lang="en-US" altLang="ko-Kore-KR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erty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82" name="순서도: 수행의 시작/종료 210">
            <a:extLst>
              <a:ext uri="{FF2B5EF4-FFF2-40B4-BE49-F238E27FC236}">
                <a16:creationId xmlns:a16="http://schemas.microsoft.com/office/drawing/2014/main" id="{1B907788-12F9-4F28-44ED-F4E368131191}"/>
              </a:ext>
            </a:extLst>
          </p:cNvPr>
          <p:cNvSpPr/>
          <p:nvPr/>
        </p:nvSpPr>
        <p:spPr>
          <a:xfrm>
            <a:off x="10924584" y="10245925"/>
            <a:ext cx="380466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583" name="순서도: 수행의 시작/종료 210">
            <a:extLst>
              <a:ext uri="{FF2B5EF4-FFF2-40B4-BE49-F238E27FC236}">
                <a16:creationId xmlns:a16="http://schemas.microsoft.com/office/drawing/2014/main" id="{E3269221-B88C-8856-58A0-079929EFA4F1}"/>
              </a:ext>
            </a:extLst>
          </p:cNvPr>
          <p:cNvSpPr/>
          <p:nvPr/>
        </p:nvSpPr>
        <p:spPr>
          <a:xfrm>
            <a:off x="10479174" y="10241016"/>
            <a:ext cx="384150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584" name="순서도: 수행의 시작/종료 210">
            <a:extLst>
              <a:ext uri="{FF2B5EF4-FFF2-40B4-BE49-F238E27FC236}">
                <a16:creationId xmlns:a16="http://schemas.microsoft.com/office/drawing/2014/main" id="{3200B31A-0E34-96FB-8459-4860167C04E9}"/>
              </a:ext>
            </a:extLst>
          </p:cNvPr>
          <p:cNvSpPr/>
          <p:nvPr/>
        </p:nvSpPr>
        <p:spPr>
          <a:xfrm>
            <a:off x="11945593" y="8755168"/>
            <a:ext cx="595102" cy="28549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585" name="순서도: 수행의 시작/종료 210">
            <a:extLst>
              <a:ext uri="{FF2B5EF4-FFF2-40B4-BE49-F238E27FC236}">
                <a16:creationId xmlns:a16="http://schemas.microsoft.com/office/drawing/2014/main" id="{44D2079C-30B7-F110-DF15-03C72D78BC19}"/>
              </a:ext>
            </a:extLst>
          </p:cNvPr>
          <p:cNvSpPr/>
          <p:nvPr/>
        </p:nvSpPr>
        <p:spPr>
          <a:xfrm>
            <a:off x="10479178" y="8755168"/>
            <a:ext cx="570991" cy="28549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586" name="순서도: 수행의 시작/종료 210">
            <a:extLst>
              <a:ext uri="{FF2B5EF4-FFF2-40B4-BE49-F238E27FC236}">
                <a16:creationId xmlns:a16="http://schemas.microsoft.com/office/drawing/2014/main" id="{AD91B1C6-186F-5431-C969-6B20A60437AE}"/>
              </a:ext>
            </a:extLst>
          </p:cNvPr>
          <p:cNvSpPr/>
          <p:nvPr/>
        </p:nvSpPr>
        <p:spPr>
          <a:xfrm>
            <a:off x="10963129" y="9310709"/>
            <a:ext cx="400602" cy="29537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OBJ</a:t>
            </a:r>
            <a:endParaRPr lang="ko-KR" altLang="en-US" dirty="0"/>
          </a:p>
        </p:txBody>
      </p:sp>
      <p:sp>
        <p:nvSpPr>
          <p:cNvPr id="2587" name="순서도: 수행의 시작/종료 210">
            <a:extLst>
              <a:ext uri="{FF2B5EF4-FFF2-40B4-BE49-F238E27FC236}">
                <a16:creationId xmlns:a16="http://schemas.microsoft.com/office/drawing/2014/main" id="{BCFA90E8-6060-B98F-C029-F77E0F5E5B91}"/>
              </a:ext>
            </a:extLst>
          </p:cNvPr>
          <p:cNvSpPr/>
          <p:nvPr/>
        </p:nvSpPr>
        <p:spPr>
          <a:xfrm>
            <a:off x="11560283" y="7894152"/>
            <a:ext cx="796133" cy="26458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OBJ</a:t>
            </a:r>
            <a:endParaRPr lang="ko-KR" altLang="en-US" dirty="0"/>
          </a:p>
        </p:txBody>
      </p:sp>
      <p:sp>
        <p:nvSpPr>
          <p:cNvPr id="2588" name="순서도: 수행의 시작/종료 210">
            <a:extLst>
              <a:ext uri="{FF2B5EF4-FFF2-40B4-BE49-F238E27FC236}">
                <a16:creationId xmlns:a16="http://schemas.microsoft.com/office/drawing/2014/main" id="{16477CC1-CB6A-6C05-E3F2-4318864411B5}"/>
              </a:ext>
            </a:extLst>
          </p:cNvPr>
          <p:cNvSpPr/>
          <p:nvPr/>
        </p:nvSpPr>
        <p:spPr>
          <a:xfrm>
            <a:off x="12597961" y="8755168"/>
            <a:ext cx="549381" cy="28549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589" name="TextBox 2588">
            <a:extLst>
              <a:ext uri="{FF2B5EF4-FFF2-40B4-BE49-F238E27FC236}">
                <a16:creationId xmlns:a16="http://schemas.microsoft.com/office/drawing/2014/main" id="{AFFC7406-C019-66DD-806E-5C2A0957E6F3}"/>
              </a:ext>
            </a:extLst>
          </p:cNvPr>
          <p:cNvSpPr txBox="1"/>
          <p:nvPr/>
        </p:nvSpPr>
        <p:spPr>
          <a:xfrm rot="1805051">
            <a:off x="12353929" y="8445341"/>
            <a:ext cx="819154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rank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90" name="직선 화살표 연결선 2589">
            <a:extLst>
              <a:ext uri="{FF2B5EF4-FFF2-40B4-BE49-F238E27FC236}">
                <a16:creationId xmlns:a16="http://schemas.microsoft.com/office/drawing/2014/main" id="{CA27D305-55EB-028D-51C0-6AD145AE8E61}"/>
              </a:ext>
            </a:extLst>
          </p:cNvPr>
          <p:cNvCxnSpPr>
            <a:cxnSpLocks/>
            <a:stCxn id="2587" idx="2"/>
            <a:endCxn id="2588" idx="0"/>
          </p:cNvCxnSpPr>
          <p:nvPr/>
        </p:nvCxnSpPr>
        <p:spPr>
          <a:xfrm>
            <a:off x="11958344" y="8158738"/>
            <a:ext cx="914302" cy="59643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1" name="직선 화살표 연결선 2590">
            <a:extLst>
              <a:ext uri="{FF2B5EF4-FFF2-40B4-BE49-F238E27FC236}">
                <a16:creationId xmlns:a16="http://schemas.microsoft.com/office/drawing/2014/main" id="{A2AF3DFC-C37A-3FC1-1286-71C59C41B177}"/>
              </a:ext>
            </a:extLst>
          </p:cNvPr>
          <p:cNvCxnSpPr>
            <a:cxnSpLocks/>
            <a:stCxn id="2587" idx="2"/>
            <a:endCxn id="2595" idx="0"/>
          </p:cNvCxnSpPr>
          <p:nvPr/>
        </p:nvCxnSpPr>
        <p:spPr>
          <a:xfrm>
            <a:off x="11958345" y="8158738"/>
            <a:ext cx="1537920" cy="61396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2" name="직선 화살표 연결선 2591">
            <a:extLst>
              <a:ext uri="{FF2B5EF4-FFF2-40B4-BE49-F238E27FC236}">
                <a16:creationId xmlns:a16="http://schemas.microsoft.com/office/drawing/2014/main" id="{65AEFA22-FE47-C450-73EB-D1072CEC3827}"/>
              </a:ext>
            </a:extLst>
          </p:cNvPr>
          <p:cNvCxnSpPr>
            <a:cxnSpLocks/>
            <a:stCxn id="2595" idx="2"/>
            <a:endCxn id="2594" idx="0"/>
          </p:cNvCxnSpPr>
          <p:nvPr/>
        </p:nvCxnSpPr>
        <p:spPr>
          <a:xfrm>
            <a:off x="13496270" y="9058194"/>
            <a:ext cx="1" cy="1191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3" name="TextBox 2592">
            <a:extLst>
              <a:ext uri="{FF2B5EF4-FFF2-40B4-BE49-F238E27FC236}">
                <a16:creationId xmlns:a16="http://schemas.microsoft.com/office/drawing/2014/main" id="{22923DBD-C5D7-82AC-C716-E9998EFE7916}"/>
              </a:ext>
            </a:extLst>
          </p:cNvPr>
          <p:cNvSpPr txBox="1"/>
          <p:nvPr/>
        </p:nvSpPr>
        <p:spPr>
          <a:xfrm rot="1245369">
            <a:off x="12489637" y="8337690"/>
            <a:ext cx="1109513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references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94" name="순서도: 수행의 시작/종료 210">
            <a:extLst>
              <a:ext uri="{FF2B5EF4-FFF2-40B4-BE49-F238E27FC236}">
                <a16:creationId xmlns:a16="http://schemas.microsoft.com/office/drawing/2014/main" id="{CBED72FB-FAAA-0EB7-5B50-A837B3A7CC1D}"/>
              </a:ext>
            </a:extLst>
          </p:cNvPr>
          <p:cNvSpPr/>
          <p:nvPr/>
        </p:nvSpPr>
        <p:spPr>
          <a:xfrm>
            <a:off x="13213293" y="10249661"/>
            <a:ext cx="565951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/>
              <a:t>NUM</a:t>
            </a:r>
            <a:endParaRPr lang="ko-KR" altLang="en-US" sz="1600" dirty="0"/>
          </a:p>
        </p:txBody>
      </p:sp>
      <p:sp>
        <p:nvSpPr>
          <p:cNvPr id="2595" name="순서도: 수행의 시작/종료 210">
            <a:extLst>
              <a:ext uri="{FF2B5EF4-FFF2-40B4-BE49-F238E27FC236}">
                <a16:creationId xmlns:a16="http://schemas.microsoft.com/office/drawing/2014/main" id="{DE9A6350-933F-E98C-B528-2077EB70F4E3}"/>
              </a:ext>
            </a:extLst>
          </p:cNvPr>
          <p:cNvSpPr/>
          <p:nvPr/>
        </p:nvSpPr>
        <p:spPr>
          <a:xfrm>
            <a:off x="13215293" y="8772701"/>
            <a:ext cx="561942" cy="28549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ARR</a:t>
            </a:r>
            <a:endParaRPr lang="ko-KR" altLang="en-US" dirty="0"/>
          </a:p>
        </p:txBody>
      </p:sp>
      <p:sp>
        <p:nvSpPr>
          <p:cNvPr id="2596" name="TextBox 2595">
            <a:extLst>
              <a:ext uri="{FF2B5EF4-FFF2-40B4-BE49-F238E27FC236}">
                <a16:creationId xmlns:a16="http://schemas.microsoft.com/office/drawing/2014/main" id="{E5CDB32D-1F73-A460-1720-177B0C70DB15}"/>
              </a:ext>
            </a:extLst>
          </p:cNvPr>
          <p:cNvSpPr txBox="1"/>
          <p:nvPr/>
        </p:nvSpPr>
        <p:spPr>
          <a:xfrm>
            <a:off x="13415535" y="9827425"/>
            <a:ext cx="427814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97" name="순서도: 수행의 시작/종료 210">
            <a:extLst>
              <a:ext uri="{FF2B5EF4-FFF2-40B4-BE49-F238E27FC236}">
                <a16:creationId xmlns:a16="http://schemas.microsoft.com/office/drawing/2014/main" id="{0C931BDF-6DF8-55EA-5205-24DA2B41EC46}"/>
              </a:ext>
            </a:extLst>
          </p:cNvPr>
          <p:cNvSpPr/>
          <p:nvPr/>
        </p:nvSpPr>
        <p:spPr>
          <a:xfrm>
            <a:off x="11817946" y="9340341"/>
            <a:ext cx="400603" cy="29537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OBJ</a:t>
            </a:r>
            <a:endParaRPr lang="ko-KR" altLang="en-US" dirty="0"/>
          </a:p>
        </p:txBody>
      </p:sp>
      <p:sp>
        <p:nvSpPr>
          <p:cNvPr id="2598" name="순서도: 수행의 시작/종료 210">
            <a:extLst>
              <a:ext uri="{FF2B5EF4-FFF2-40B4-BE49-F238E27FC236}">
                <a16:creationId xmlns:a16="http://schemas.microsoft.com/office/drawing/2014/main" id="{4882BEF2-5697-80E5-F006-8E119B297940}"/>
              </a:ext>
            </a:extLst>
          </p:cNvPr>
          <p:cNvSpPr/>
          <p:nvPr/>
        </p:nvSpPr>
        <p:spPr>
          <a:xfrm>
            <a:off x="11360634" y="10249662"/>
            <a:ext cx="379412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599" name="순서도: 수행의 시작/종료 210">
            <a:extLst>
              <a:ext uri="{FF2B5EF4-FFF2-40B4-BE49-F238E27FC236}">
                <a16:creationId xmlns:a16="http://schemas.microsoft.com/office/drawing/2014/main" id="{1E4708A8-627B-28C6-DC83-9909C5A5CB39}"/>
              </a:ext>
            </a:extLst>
          </p:cNvPr>
          <p:cNvSpPr/>
          <p:nvPr/>
        </p:nvSpPr>
        <p:spPr>
          <a:xfrm>
            <a:off x="11783547" y="10249662"/>
            <a:ext cx="379412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600" name="순서도: 수행의 시작/종료 210">
            <a:extLst>
              <a:ext uri="{FF2B5EF4-FFF2-40B4-BE49-F238E27FC236}">
                <a16:creationId xmlns:a16="http://schemas.microsoft.com/office/drawing/2014/main" id="{26CC0CD2-825A-237E-ED39-E72E13CE8823}"/>
              </a:ext>
            </a:extLst>
          </p:cNvPr>
          <p:cNvSpPr/>
          <p:nvPr/>
        </p:nvSpPr>
        <p:spPr>
          <a:xfrm>
            <a:off x="12218543" y="10249662"/>
            <a:ext cx="379412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601" name="순서도: 수행의 시작/종료 210">
            <a:extLst>
              <a:ext uri="{FF2B5EF4-FFF2-40B4-BE49-F238E27FC236}">
                <a16:creationId xmlns:a16="http://schemas.microsoft.com/office/drawing/2014/main" id="{3B1A20AB-770A-9F20-4201-B7A16F4C4B8A}"/>
              </a:ext>
            </a:extLst>
          </p:cNvPr>
          <p:cNvSpPr/>
          <p:nvPr/>
        </p:nvSpPr>
        <p:spPr>
          <a:xfrm>
            <a:off x="12645704" y="10249662"/>
            <a:ext cx="515545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/>
              <a:t>NUM</a:t>
            </a:r>
            <a:endParaRPr lang="ko-KR" altLang="en-US" sz="1600" dirty="0"/>
          </a:p>
        </p:txBody>
      </p:sp>
      <p:cxnSp>
        <p:nvCxnSpPr>
          <p:cNvPr id="2602" name="직선 화살표 연결선 2601">
            <a:extLst>
              <a:ext uri="{FF2B5EF4-FFF2-40B4-BE49-F238E27FC236}">
                <a16:creationId xmlns:a16="http://schemas.microsoft.com/office/drawing/2014/main" id="{F4028A89-1B88-4ADE-609A-5CB8B119A183}"/>
              </a:ext>
            </a:extLst>
          </p:cNvPr>
          <p:cNvCxnSpPr>
            <a:cxnSpLocks/>
            <a:stCxn id="2597" idx="2"/>
            <a:endCxn id="2599" idx="0"/>
          </p:cNvCxnSpPr>
          <p:nvPr/>
        </p:nvCxnSpPr>
        <p:spPr>
          <a:xfrm flipH="1">
            <a:off x="11973257" y="9635708"/>
            <a:ext cx="44989" cy="613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3" name="직선 화살표 연결선 2602">
            <a:extLst>
              <a:ext uri="{FF2B5EF4-FFF2-40B4-BE49-F238E27FC236}">
                <a16:creationId xmlns:a16="http://schemas.microsoft.com/office/drawing/2014/main" id="{FF3267AD-FB5B-7BF9-C151-5E2E8D1CF8D7}"/>
              </a:ext>
            </a:extLst>
          </p:cNvPr>
          <p:cNvCxnSpPr>
            <a:cxnSpLocks/>
            <a:stCxn id="2597" idx="2"/>
            <a:endCxn id="2598" idx="0"/>
          </p:cNvCxnSpPr>
          <p:nvPr/>
        </p:nvCxnSpPr>
        <p:spPr>
          <a:xfrm flipH="1">
            <a:off x="11550340" y="9635708"/>
            <a:ext cx="467902" cy="613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4" name="직선 화살표 연결선 2603">
            <a:extLst>
              <a:ext uri="{FF2B5EF4-FFF2-40B4-BE49-F238E27FC236}">
                <a16:creationId xmlns:a16="http://schemas.microsoft.com/office/drawing/2014/main" id="{C261F930-7F11-CDC2-11CA-A2B91D8E5752}"/>
              </a:ext>
            </a:extLst>
          </p:cNvPr>
          <p:cNvCxnSpPr>
            <a:cxnSpLocks/>
            <a:stCxn id="2597" idx="2"/>
            <a:endCxn id="2600" idx="0"/>
          </p:cNvCxnSpPr>
          <p:nvPr/>
        </p:nvCxnSpPr>
        <p:spPr>
          <a:xfrm>
            <a:off x="12018246" y="9635708"/>
            <a:ext cx="390007" cy="613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5" name="직선 화살표 연결선 2604">
            <a:extLst>
              <a:ext uri="{FF2B5EF4-FFF2-40B4-BE49-F238E27FC236}">
                <a16:creationId xmlns:a16="http://schemas.microsoft.com/office/drawing/2014/main" id="{DBAE17C3-C91C-3DD7-038E-DB8350BBF9F8}"/>
              </a:ext>
            </a:extLst>
          </p:cNvPr>
          <p:cNvCxnSpPr>
            <a:cxnSpLocks/>
            <a:stCxn id="2597" idx="2"/>
            <a:endCxn id="2601" idx="0"/>
          </p:cNvCxnSpPr>
          <p:nvPr/>
        </p:nvCxnSpPr>
        <p:spPr>
          <a:xfrm>
            <a:off x="12018245" y="9635708"/>
            <a:ext cx="885231" cy="613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6" name="TextBox 2605">
            <a:extLst>
              <a:ext uri="{FF2B5EF4-FFF2-40B4-BE49-F238E27FC236}">
                <a16:creationId xmlns:a16="http://schemas.microsoft.com/office/drawing/2014/main" id="{9A2017D0-DF3C-558F-67DA-B443F1094FBE}"/>
              </a:ext>
            </a:extLst>
          </p:cNvPr>
          <p:cNvSpPr txBox="1"/>
          <p:nvPr/>
        </p:nvSpPr>
        <p:spPr>
          <a:xfrm rot="2046359">
            <a:off x="12117206" y="9770400"/>
            <a:ext cx="927306" cy="25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datavalue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07" name="TextBox 2606">
            <a:extLst>
              <a:ext uri="{FF2B5EF4-FFF2-40B4-BE49-F238E27FC236}">
                <a16:creationId xmlns:a16="http://schemas.microsoft.com/office/drawing/2014/main" id="{FCA2F421-7264-38F7-CCAB-8F4E28D095E2}"/>
              </a:ext>
            </a:extLst>
          </p:cNvPr>
          <p:cNvSpPr txBox="1"/>
          <p:nvPr/>
        </p:nvSpPr>
        <p:spPr>
          <a:xfrm rot="16481862">
            <a:off x="11746193" y="9823393"/>
            <a:ext cx="480280" cy="410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01" dirty="0" err="1">
                <a:latin typeface="Consolas" panose="020B0609020204030204" pitchFamily="49" charset="0"/>
                <a:cs typeface="Consolas" panose="020B0609020204030204" pitchFamily="49" charset="0"/>
              </a:rPr>
              <a:t>snak</a:t>
            </a:r>
            <a:endParaRPr kumimoji="1" lang="en-US" altLang="en-US" sz="100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en-US" sz="1001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00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08" name="순서도: 수행의 시작/종료 210">
            <a:extLst>
              <a:ext uri="{FF2B5EF4-FFF2-40B4-BE49-F238E27FC236}">
                <a16:creationId xmlns:a16="http://schemas.microsoft.com/office/drawing/2014/main" id="{0BBCEEE7-D9F2-ACA3-A58C-7C088EC3BC63}"/>
              </a:ext>
            </a:extLst>
          </p:cNvPr>
          <p:cNvSpPr/>
          <p:nvPr/>
        </p:nvSpPr>
        <p:spPr>
          <a:xfrm>
            <a:off x="11242947" y="8755168"/>
            <a:ext cx="646144" cy="28549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/>
              <a:t>ANYOF</a:t>
            </a:r>
            <a:endParaRPr lang="ko-KR" altLang="en-US" sz="1600" dirty="0"/>
          </a:p>
        </p:txBody>
      </p:sp>
      <p:cxnSp>
        <p:nvCxnSpPr>
          <p:cNvPr id="2609" name="직선 화살표 연결선 2608">
            <a:extLst>
              <a:ext uri="{FF2B5EF4-FFF2-40B4-BE49-F238E27FC236}">
                <a16:creationId xmlns:a16="http://schemas.microsoft.com/office/drawing/2014/main" id="{9EF6207E-7B09-703D-0FE5-D733C77FEC5C}"/>
              </a:ext>
            </a:extLst>
          </p:cNvPr>
          <p:cNvCxnSpPr>
            <a:cxnSpLocks/>
            <a:stCxn id="2608" idx="2"/>
            <a:endCxn id="2586" idx="0"/>
          </p:cNvCxnSpPr>
          <p:nvPr/>
        </p:nvCxnSpPr>
        <p:spPr>
          <a:xfrm flipH="1">
            <a:off x="11163436" y="9040657"/>
            <a:ext cx="402589" cy="270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0" name="직선 화살표 연결선 2609">
            <a:extLst>
              <a:ext uri="{FF2B5EF4-FFF2-40B4-BE49-F238E27FC236}">
                <a16:creationId xmlns:a16="http://schemas.microsoft.com/office/drawing/2014/main" id="{B658B948-7996-4849-B852-B105D4F17665}"/>
              </a:ext>
            </a:extLst>
          </p:cNvPr>
          <p:cNvCxnSpPr>
            <a:cxnSpLocks/>
            <a:stCxn id="2608" idx="2"/>
            <a:endCxn id="2597" idx="0"/>
          </p:cNvCxnSpPr>
          <p:nvPr/>
        </p:nvCxnSpPr>
        <p:spPr>
          <a:xfrm>
            <a:off x="11566024" y="9040661"/>
            <a:ext cx="452223" cy="2996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1" name="TextBox 2610">
            <a:extLst>
              <a:ext uri="{FF2B5EF4-FFF2-40B4-BE49-F238E27FC236}">
                <a16:creationId xmlns:a16="http://schemas.microsoft.com/office/drawing/2014/main" id="{0DA5269C-9FA3-33C8-C00B-65A84609DDFC}"/>
              </a:ext>
            </a:extLst>
          </p:cNvPr>
          <p:cNvSpPr txBox="1"/>
          <p:nvPr/>
        </p:nvSpPr>
        <p:spPr>
          <a:xfrm rot="3235027">
            <a:off x="11896902" y="9838644"/>
            <a:ext cx="774647" cy="42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  <a:p>
            <a:pPr algn="ctr"/>
            <a:r>
              <a:rPr kumimoji="1" lang="en-US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12" name="TextBox 2611">
            <a:extLst>
              <a:ext uri="{FF2B5EF4-FFF2-40B4-BE49-F238E27FC236}">
                <a16:creationId xmlns:a16="http://schemas.microsoft.com/office/drawing/2014/main" id="{F1C8C0EB-C080-9880-8F47-14EADA83938D}"/>
              </a:ext>
            </a:extLst>
          </p:cNvPr>
          <p:cNvSpPr txBox="1"/>
          <p:nvPr/>
        </p:nvSpPr>
        <p:spPr>
          <a:xfrm rot="18644307">
            <a:off x="11223733" y="9793792"/>
            <a:ext cx="794560" cy="25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13" name="TextBox 2612">
            <a:extLst>
              <a:ext uri="{FF2B5EF4-FFF2-40B4-BE49-F238E27FC236}">
                <a16:creationId xmlns:a16="http://schemas.microsoft.com/office/drawing/2014/main" id="{8664B955-14DE-F996-4EC8-8591CDBA3FAB}"/>
              </a:ext>
            </a:extLst>
          </p:cNvPr>
          <p:cNvSpPr txBox="1"/>
          <p:nvPr/>
        </p:nvSpPr>
        <p:spPr>
          <a:xfrm rot="19833533">
            <a:off x="14324583" y="8309320"/>
            <a:ext cx="419739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14" name="직선 화살표 연결선 2613">
            <a:extLst>
              <a:ext uri="{FF2B5EF4-FFF2-40B4-BE49-F238E27FC236}">
                <a16:creationId xmlns:a16="http://schemas.microsoft.com/office/drawing/2014/main" id="{C3E3142F-5D42-DC05-D8C1-528D7B799674}"/>
              </a:ext>
            </a:extLst>
          </p:cNvPr>
          <p:cNvCxnSpPr>
            <a:cxnSpLocks/>
            <a:stCxn id="2628" idx="2"/>
            <a:endCxn id="2649" idx="0"/>
          </p:cNvCxnSpPr>
          <p:nvPr/>
        </p:nvCxnSpPr>
        <p:spPr>
          <a:xfrm flipH="1">
            <a:off x="14937041" y="8158738"/>
            <a:ext cx="392325" cy="596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5" name="직선 화살표 연결선 2614">
            <a:extLst>
              <a:ext uri="{FF2B5EF4-FFF2-40B4-BE49-F238E27FC236}">
                <a16:creationId xmlns:a16="http://schemas.microsoft.com/office/drawing/2014/main" id="{17BF9471-670E-E81A-B088-86AF1DF73A1A}"/>
              </a:ext>
            </a:extLst>
          </p:cNvPr>
          <p:cNvCxnSpPr>
            <a:cxnSpLocks/>
            <a:stCxn id="2628" idx="2"/>
            <a:endCxn id="2626" idx="0"/>
          </p:cNvCxnSpPr>
          <p:nvPr/>
        </p:nvCxnSpPr>
        <p:spPr>
          <a:xfrm flipH="1">
            <a:off x="14135684" y="8158738"/>
            <a:ext cx="1193676" cy="596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6" name="직선 화살표 연결선 2615">
            <a:extLst>
              <a:ext uri="{FF2B5EF4-FFF2-40B4-BE49-F238E27FC236}">
                <a16:creationId xmlns:a16="http://schemas.microsoft.com/office/drawing/2014/main" id="{631ABD90-ADEE-613E-2AAE-3D9DD00773FD}"/>
              </a:ext>
            </a:extLst>
          </p:cNvPr>
          <p:cNvCxnSpPr>
            <a:cxnSpLocks/>
            <a:stCxn id="2628" idx="2"/>
            <a:endCxn id="2625" idx="0"/>
          </p:cNvCxnSpPr>
          <p:nvPr/>
        </p:nvCxnSpPr>
        <p:spPr>
          <a:xfrm>
            <a:off x="15329360" y="8158738"/>
            <a:ext cx="284800" cy="59643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7" name="직선 화살표 연결선 2616">
            <a:extLst>
              <a:ext uri="{FF2B5EF4-FFF2-40B4-BE49-F238E27FC236}">
                <a16:creationId xmlns:a16="http://schemas.microsoft.com/office/drawing/2014/main" id="{0D617635-B5B6-24E9-21A2-2137D8E46703}"/>
              </a:ext>
            </a:extLst>
          </p:cNvPr>
          <p:cNvCxnSpPr>
            <a:cxnSpLocks/>
            <a:stCxn id="2627" idx="2"/>
            <a:endCxn id="2624" idx="0"/>
          </p:cNvCxnSpPr>
          <p:nvPr/>
        </p:nvCxnSpPr>
        <p:spPr>
          <a:xfrm flipH="1">
            <a:off x="14042264" y="9606080"/>
            <a:ext cx="492182" cy="6349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8" name="직선 화살표 연결선 2617">
            <a:extLst>
              <a:ext uri="{FF2B5EF4-FFF2-40B4-BE49-F238E27FC236}">
                <a16:creationId xmlns:a16="http://schemas.microsoft.com/office/drawing/2014/main" id="{35F691E1-6491-E1B6-B63B-B30919004B6F}"/>
              </a:ext>
            </a:extLst>
          </p:cNvPr>
          <p:cNvCxnSpPr>
            <a:cxnSpLocks/>
            <a:stCxn id="2627" idx="2"/>
            <a:endCxn id="2623" idx="0"/>
          </p:cNvCxnSpPr>
          <p:nvPr/>
        </p:nvCxnSpPr>
        <p:spPr>
          <a:xfrm flipH="1">
            <a:off x="14485837" y="9606078"/>
            <a:ext cx="48613" cy="639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9" name="TextBox 2618">
            <a:extLst>
              <a:ext uri="{FF2B5EF4-FFF2-40B4-BE49-F238E27FC236}">
                <a16:creationId xmlns:a16="http://schemas.microsoft.com/office/drawing/2014/main" id="{5ACD4DD8-A092-FEFE-7534-F54E5E83D3C0}"/>
              </a:ext>
            </a:extLst>
          </p:cNvPr>
          <p:cNvSpPr txBox="1"/>
          <p:nvPr/>
        </p:nvSpPr>
        <p:spPr>
          <a:xfrm rot="18235788">
            <a:off x="14741047" y="8272142"/>
            <a:ext cx="665832" cy="47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snak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20" name="TextBox 2619">
            <a:extLst>
              <a:ext uri="{FF2B5EF4-FFF2-40B4-BE49-F238E27FC236}">
                <a16:creationId xmlns:a16="http://schemas.microsoft.com/office/drawing/2014/main" id="{9776DF05-C6C5-FC2B-14A6-D77E831C2BA9}"/>
              </a:ext>
            </a:extLst>
          </p:cNvPr>
          <p:cNvSpPr txBox="1"/>
          <p:nvPr/>
        </p:nvSpPr>
        <p:spPr>
          <a:xfrm rot="3690064">
            <a:off x="15329756" y="8378930"/>
            <a:ext cx="555784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21" name="TextBox 2620">
            <a:extLst>
              <a:ext uri="{FF2B5EF4-FFF2-40B4-BE49-F238E27FC236}">
                <a16:creationId xmlns:a16="http://schemas.microsoft.com/office/drawing/2014/main" id="{BA9AC760-B602-7640-1580-902DBFE74406}"/>
              </a:ext>
            </a:extLst>
          </p:cNvPr>
          <p:cNvSpPr txBox="1"/>
          <p:nvPr/>
        </p:nvSpPr>
        <p:spPr>
          <a:xfrm rot="18687196">
            <a:off x="13712846" y="9780511"/>
            <a:ext cx="879040" cy="25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snaktype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22" name="TextBox 2621">
            <a:extLst>
              <a:ext uri="{FF2B5EF4-FFF2-40B4-BE49-F238E27FC236}">
                <a16:creationId xmlns:a16="http://schemas.microsoft.com/office/drawing/2014/main" id="{1AB4318A-25C2-5D03-B872-482D0C10BE45}"/>
              </a:ext>
            </a:extLst>
          </p:cNvPr>
          <p:cNvSpPr txBox="1"/>
          <p:nvPr/>
        </p:nvSpPr>
        <p:spPr>
          <a:xfrm rot="16541102">
            <a:off x="14215287" y="9768231"/>
            <a:ext cx="564099" cy="42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50" dirty="0">
                <a:latin typeface="Consolas" panose="020B0609020204030204" pitchFamily="49" charset="0"/>
                <a:cs typeface="Consolas" panose="020B0609020204030204" pitchFamily="49" charset="0"/>
              </a:rPr>
              <a:t>prop</a:t>
            </a:r>
          </a:p>
          <a:p>
            <a:pPr algn="ctr"/>
            <a:r>
              <a:rPr kumimoji="1" lang="en-US" altLang="ko-Kore-KR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erty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23" name="순서도: 수행의 시작/종료 210">
            <a:extLst>
              <a:ext uri="{FF2B5EF4-FFF2-40B4-BE49-F238E27FC236}">
                <a16:creationId xmlns:a16="http://schemas.microsoft.com/office/drawing/2014/main" id="{6F53BF00-7479-3615-EDA5-86B52361D25B}"/>
              </a:ext>
            </a:extLst>
          </p:cNvPr>
          <p:cNvSpPr/>
          <p:nvPr/>
        </p:nvSpPr>
        <p:spPr>
          <a:xfrm>
            <a:off x="14295601" y="10245925"/>
            <a:ext cx="380466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624" name="순서도: 수행의 시작/종료 210">
            <a:extLst>
              <a:ext uri="{FF2B5EF4-FFF2-40B4-BE49-F238E27FC236}">
                <a16:creationId xmlns:a16="http://schemas.microsoft.com/office/drawing/2014/main" id="{9218E419-D299-E662-4610-C1DA98C2840B}"/>
              </a:ext>
            </a:extLst>
          </p:cNvPr>
          <p:cNvSpPr/>
          <p:nvPr/>
        </p:nvSpPr>
        <p:spPr>
          <a:xfrm>
            <a:off x="13850189" y="10241016"/>
            <a:ext cx="384150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625" name="순서도: 수행의 시작/종료 210">
            <a:extLst>
              <a:ext uri="{FF2B5EF4-FFF2-40B4-BE49-F238E27FC236}">
                <a16:creationId xmlns:a16="http://schemas.microsoft.com/office/drawing/2014/main" id="{6EE0CBB8-7CDC-216C-9147-62E205834E8B}"/>
              </a:ext>
            </a:extLst>
          </p:cNvPr>
          <p:cNvSpPr/>
          <p:nvPr/>
        </p:nvSpPr>
        <p:spPr>
          <a:xfrm>
            <a:off x="15316609" y="8755168"/>
            <a:ext cx="595102" cy="28549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626" name="순서도: 수행의 시작/종료 210">
            <a:extLst>
              <a:ext uri="{FF2B5EF4-FFF2-40B4-BE49-F238E27FC236}">
                <a16:creationId xmlns:a16="http://schemas.microsoft.com/office/drawing/2014/main" id="{EA308F13-4390-9741-7D6B-E3D302891B3C}"/>
              </a:ext>
            </a:extLst>
          </p:cNvPr>
          <p:cNvSpPr/>
          <p:nvPr/>
        </p:nvSpPr>
        <p:spPr>
          <a:xfrm>
            <a:off x="13850194" y="8755168"/>
            <a:ext cx="570991" cy="28549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627" name="순서도: 수행의 시작/종료 210">
            <a:extLst>
              <a:ext uri="{FF2B5EF4-FFF2-40B4-BE49-F238E27FC236}">
                <a16:creationId xmlns:a16="http://schemas.microsoft.com/office/drawing/2014/main" id="{B3F7E5CA-77A8-C53E-13B6-08BCA438EB26}"/>
              </a:ext>
            </a:extLst>
          </p:cNvPr>
          <p:cNvSpPr/>
          <p:nvPr/>
        </p:nvSpPr>
        <p:spPr>
          <a:xfrm>
            <a:off x="14334145" y="9310709"/>
            <a:ext cx="400602" cy="29537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OBJ</a:t>
            </a:r>
            <a:endParaRPr lang="ko-KR" altLang="en-US" dirty="0"/>
          </a:p>
        </p:txBody>
      </p:sp>
      <p:sp>
        <p:nvSpPr>
          <p:cNvPr id="2628" name="순서도: 수행의 시작/종료 210">
            <a:extLst>
              <a:ext uri="{FF2B5EF4-FFF2-40B4-BE49-F238E27FC236}">
                <a16:creationId xmlns:a16="http://schemas.microsoft.com/office/drawing/2014/main" id="{9B340EA7-50B0-971A-BD4A-43441F17AB50}"/>
              </a:ext>
            </a:extLst>
          </p:cNvPr>
          <p:cNvSpPr/>
          <p:nvPr/>
        </p:nvSpPr>
        <p:spPr>
          <a:xfrm>
            <a:off x="14931299" y="7894152"/>
            <a:ext cx="796133" cy="26458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OBJ</a:t>
            </a:r>
            <a:endParaRPr lang="ko-KR" altLang="en-US" dirty="0"/>
          </a:p>
        </p:txBody>
      </p:sp>
      <p:sp>
        <p:nvSpPr>
          <p:cNvPr id="2629" name="순서도: 수행의 시작/종료 210">
            <a:extLst>
              <a:ext uri="{FF2B5EF4-FFF2-40B4-BE49-F238E27FC236}">
                <a16:creationId xmlns:a16="http://schemas.microsoft.com/office/drawing/2014/main" id="{CE263EB1-72AC-980A-3C88-CE74E4D82DDD}"/>
              </a:ext>
            </a:extLst>
          </p:cNvPr>
          <p:cNvSpPr/>
          <p:nvPr/>
        </p:nvSpPr>
        <p:spPr>
          <a:xfrm>
            <a:off x="15968977" y="8755168"/>
            <a:ext cx="549381" cy="28549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630" name="TextBox 2629">
            <a:extLst>
              <a:ext uri="{FF2B5EF4-FFF2-40B4-BE49-F238E27FC236}">
                <a16:creationId xmlns:a16="http://schemas.microsoft.com/office/drawing/2014/main" id="{FCF02A45-538E-3DA1-E964-1B10DEB4408C}"/>
              </a:ext>
            </a:extLst>
          </p:cNvPr>
          <p:cNvSpPr txBox="1"/>
          <p:nvPr/>
        </p:nvSpPr>
        <p:spPr>
          <a:xfrm rot="1805051">
            <a:off x="15724945" y="8445341"/>
            <a:ext cx="819154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rank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31" name="직선 화살표 연결선 2630">
            <a:extLst>
              <a:ext uri="{FF2B5EF4-FFF2-40B4-BE49-F238E27FC236}">
                <a16:creationId xmlns:a16="http://schemas.microsoft.com/office/drawing/2014/main" id="{08C6C8AC-DF40-A820-4895-8797E28FC928}"/>
              </a:ext>
            </a:extLst>
          </p:cNvPr>
          <p:cNvCxnSpPr>
            <a:cxnSpLocks/>
            <a:stCxn id="2628" idx="2"/>
            <a:endCxn id="2629" idx="0"/>
          </p:cNvCxnSpPr>
          <p:nvPr/>
        </p:nvCxnSpPr>
        <p:spPr>
          <a:xfrm>
            <a:off x="15329361" y="8158738"/>
            <a:ext cx="914302" cy="59643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2" name="직선 화살표 연결선 2631">
            <a:extLst>
              <a:ext uri="{FF2B5EF4-FFF2-40B4-BE49-F238E27FC236}">
                <a16:creationId xmlns:a16="http://schemas.microsoft.com/office/drawing/2014/main" id="{7F6F4797-520E-3F9C-4E4A-165F3978363C}"/>
              </a:ext>
            </a:extLst>
          </p:cNvPr>
          <p:cNvCxnSpPr>
            <a:cxnSpLocks/>
            <a:stCxn id="2628" idx="2"/>
            <a:endCxn id="2636" idx="0"/>
          </p:cNvCxnSpPr>
          <p:nvPr/>
        </p:nvCxnSpPr>
        <p:spPr>
          <a:xfrm>
            <a:off x="15329361" y="8158738"/>
            <a:ext cx="1537920" cy="61396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3" name="직선 화살표 연결선 2632">
            <a:extLst>
              <a:ext uri="{FF2B5EF4-FFF2-40B4-BE49-F238E27FC236}">
                <a16:creationId xmlns:a16="http://schemas.microsoft.com/office/drawing/2014/main" id="{8BFA18B4-A977-D517-0E7E-F8A581784E13}"/>
              </a:ext>
            </a:extLst>
          </p:cNvPr>
          <p:cNvCxnSpPr>
            <a:cxnSpLocks/>
            <a:stCxn id="2636" idx="2"/>
            <a:endCxn id="2635" idx="0"/>
          </p:cNvCxnSpPr>
          <p:nvPr/>
        </p:nvCxnSpPr>
        <p:spPr>
          <a:xfrm>
            <a:off x="16867286" y="9058194"/>
            <a:ext cx="1" cy="1191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4" name="TextBox 2633">
            <a:extLst>
              <a:ext uri="{FF2B5EF4-FFF2-40B4-BE49-F238E27FC236}">
                <a16:creationId xmlns:a16="http://schemas.microsoft.com/office/drawing/2014/main" id="{27DE593E-7EE7-D5F7-57C8-1B719E5C218E}"/>
              </a:ext>
            </a:extLst>
          </p:cNvPr>
          <p:cNvSpPr txBox="1"/>
          <p:nvPr/>
        </p:nvSpPr>
        <p:spPr>
          <a:xfrm rot="1245369">
            <a:off x="15809895" y="8318090"/>
            <a:ext cx="1109513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references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35" name="순서도: 수행의 시작/종료 210">
            <a:extLst>
              <a:ext uri="{FF2B5EF4-FFF2-40B4-BE49-F238E27FC236}">
                <a16:creationId xmlns:a16="http://schemas.microsoft.com/office/drawing/2014/main" id="{053D97C5-CE3B-AE99-9F21-6926BA5D61CF}"/>
              </a:ext>
            </a:extLst>
          </p:cNvPr>
          <p:cNvSpPr/>
          <p:nvPr/>
        </p:nvSpPr>
        <p:spPr>
          <a:xfrm>
            <a:off x="16584309" y="10249661"/>
            <a:ext cx="565951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/>
              <a:t>NUM</a:t>
            </a:r>
            <a:endParaRPr lang="ko-KR" altLang="en-US" sz="1600" dirty="0"/>
          </a:p>
        </p:txBody>
      </p:sp>
      <p:sp>
        <p:nvSpPr>
          <p:cNvPr id="2636" name="순서도: 수행의 시작/종료 210">
            <a:extLst>
              <a:ext uri="{FF2B5EF4-FFF2-40B4-BE49-F238E27FC236}">
                <a16:creationId xmlns:a16="http://schemas.microsoft.com/office/drawing/2014/main" id="{81659833-2E7C-6951-49C8-B63F672B4C48}"/>
              </a:ext>
            </a:extLst>
          </p:cNvPr>
          <p:cNvSpPr/>
          <p:nvPr/>
        </p:nvSpPr>
        <p:spPr>
          <a:xfrm>
            <a:off x="16586309" y="8772701"/>
            <a:ext cx="561942" cy="28549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ARR</a:t>
            </a:r>
            <a:endParaRPr lang="ko-KR" altLang="en-US" dirty="0"/>
          </a:p>
        </p:txBody>
      </p:sp>
      <p:sp>
        <p:nvSpPr>
          <p:cNvPr id="2637" name="TextBox 2636">
            <a:extLst>
              <a:ext uri="{FF2B5EF4-FFF2-40B4-BE49-F238E27FC236}">
                <a16:creationId xmlns:a16="http://schemas.microsoft.com/office/drawing/2014/main" id="{2C193FD5-2C96-EC88-CA45-95EB97D702A9}"/>
              </a:ext>
            </a:extLst>
          </p:cNvPr>
          <p:cNvSpPr txBox="1"/>
          <p:nvPr/>
        </p:nvSpPr>
        <p:spPr>
          <a:xfrm>
            <a:off x="16796618" y="9826047"/>
            <a:ext cx="427814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38" name="순서도: 수행의 시작/종료 210">
            <a:extLst>
              <a:ext uri="{FF2B5EF4-FFF2-40B4-BE49-F238E27FC236}">
                <a16:creationId xmlns:a16="http://schemas.microsoft.com/office/drawing/2014/main" id="{5112ADCB-BFBF-BF1D-7FF7-558F29337329}"/>
              </a:ext>
            </a:extLst>
          </p:cNvPr>
          <p:cNvSpPr/>
          <p:nvPr/>
        </p:nvSpPr>
        <p:spPr>
          <a:xfrm>
            <a:off x="15188962" y="9340341"/>
            <a:ext cx="400603" cy="29537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OBJ</a:t>
            </a:r>
            <a:endParaRPr lang="ko-KR" altLang="en-US" dirty="0"/>
          </a:p>
        </p:txBody>
      </p:sp>
      <p:sp>
        <p:nvSpPr>
          <p:cNvPr id="2639" name="순서도: 수행의 시작/종료 210">
            <a:extLst>
              <a:ext uri="{FF2B5EF4-FFF2-40B4-BE49-F238E27FC236}">
                <a16:creationId xmlns:a16="http://schemas.microsoft.com/office/drawing/2014/main" id="{6DA16677-68EF-BC24-CE78-255FF8F96B7E}"/>
              </a:ext>
            </a:extLst>
          </p:cNvPr>
          <p:cNvSpPr/>
          <p:nvPr/>
        </p:nvSpPr>
        <p:spPr>
          <a:xfrm>
            <a:off x="14731650" y="10249662"/>
            <a:ext cx="379412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640" name="순서도: 수행의 시작/종료 210">
            <a:extLst>
              <a:ext uri="{FF2B5EF4-FFF2-40B4-BE49-F238E27FC236}">
                <a16:creationId xmlns:a16="http://schemas.microsoft.com/office/drawing/2014/main" id="{F9BA2D49-0982-DF1D-E18D-A7377DF3E1F3}"/>
              </a:ext>
            </a:extLst>
          </p:cNvPr>
          <p:cNvSpPr/>
          <p:nvPr/>
        </p:nvSpPr>
        <p:spPr>
          <a:xfrm>
            <a:off x="15154563" y="10249662"/>
            <a:ext cx="379412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641" name="순서도: 수행의 시작/종료 210">
            <a:extLst>
              <a:ext uri="{FF2B5EF4-FFF2-40B4-BE49-F238E27FC236}">
                <a16:creationId xmlns:a16="http://schemas.microsoft.com/office/drawing/2014/main" id="{7A9E3E20-296C-AB7D-D91B-5DD2524752B8}"/>
              </a:ext>
            </a:extLst>
          </p:cNvPr>
          <p:cNvSpPr/>
          <p:nvPr/>
        </p:nvSpPr>
        <p:spPr>
          <a:xfrm>
            <a:off x="15589559" y="10249662"/>
            <a:ext cx="379412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642" name="순서도: 수행의 시작/종료 210">
            <a:extLst>
              <a:ext uri="{FF2B5EF4-FFF2-40B4-BE49-F238E27FC236}">
                <a16:creationId xmlns:a16="http://schemas.microsoft.com/office/drawing/2014/main" id="{C846A234-F949-842C-0354-1D1C3ED773DD}"/>
              </a:ext>
            </a:extLst>
          </p:cNvPr>
          <p:cNvSpPr/>
          <p:nvPr/>
        </p:nvSpPr>
        <p:spPr>
          <a:xfrm>
            <a:off x="16016719" y="10249662"/>
            <a:ext cx="515545" cy="212670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/>
              <a:t>NUM</a:t>
            </a:r>
            <a:endParaRPr lang="ko-KR" altLang="en-US" sz="1600" dirty="0"/>
          </a:p>
        </p:txBody>
      </p:sp>
      <p:cxnSp>
        <p:nvCxnSpPr>
          <p:cNvPr id="2643" name="직선 화살표 연결선 2642">
            <a:extLst>
              <a:ext uri="{FF2B5EF4-FFF2-40B4-BE49-F238E27FC236}">
                <a16:creationId xmlns:a16="http://schemas.microsoft.com/office/drawing/2014/main" id="{0FA0344E-1F06-99D6-F338-75E387FCF6CC}"/>
              </a:ext>
            </a:extLst>
          </p:cNvPr>
          <p:cNvCxnSpPr>
            <a:cxnSpLocks/>
            <a:stCxn id="2638" idx="2"/>
            <a:endCxn id="2640" idx="0"/>
          </p:cNvCxnSpPr>
          <p:nvPr/>
        </p:nvCxnSpPr>
        <p:spPr>
          <a:xfrm flipH="1">
            <a:off x="15344273" y="9635708"/>
            <a:ext cx="44989" cy="613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4" name="직선 화살표 연결선 2643">
            <a:extLst>
              <a:ext uri="{FF2B5EF4-FFF2-40B4-BE49-F238E27FC236}">
                <a16:creationId xmlns:a16="http://schemas.microsoft.com/office/drawing/2014/main" id="{09EAFABF-6ABD-5F56-CD6A-12048798D680}"/>
              </a:ext>
            </a:extLst>
          </p:cNvPr>
          <p:cNvCxnSpPr>
            <a:cxnSpLocks/>
            <a:stCxn id="2638" idx="2"/>
            <a:endCxn id="2639" idx="0"/>
          </p:cNvCxnSpPr>
          <p:nvPr/>
        </p:nvCxnSpPr>
        <p:spPr>
          <a:xfrm flipH="1">
            <a:off x="14921357" y="9635708"/>
            <a:ext cx="467902" cy="613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5" name="직선 화살표 연결선 2644">
            <a:extLst>
              <a:ext uri="{FF2B5EF4-FFF2-40B4-BE49-F238E27FC236}">
                <a16:creationId xmlns:a16="http://schemas.microsoft.com/office/drawing/2014/main" id="{59FF6043-DF15-1B7A-62BD-71A3A5E6C028}"/>
              </a:ext>
            </a:extLst>
          </p:cNvPr>
          <p:cNvCxnSpPr>
            <a:cxnSpLocks/>
            <a:stCxn id="2638" idx="2"/>
            <a:endCxn id="2641" idx="0"/>
          </p:cNvCxnSpPr>
          <p:nvPr/>
        </p:nvCxnSpPr>
        <p:spPr>
          <a:xfrm>
            <a:off x="15389262" y="9635708"/>
            <a:ext cx="390007" cy="613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6" name="직선 화살표 연결선 2645">
            <a:extLst>
              <a:ext uri="{FF2B5EF4-FFF2-40B4-BE49-F238E27FC236}">
                <a16:creationId xmlns:a16="http://schemas.microsoft.com/office/drawing/2014/main" id="{9A898FB0-53A9-E996-8795-F6775A911511}"/>
              </a:ext>
            </a:extLst>
          </p:cNvPr>
          <p:cNvCxnSpPr>
            <a:cxnSpLocks/>
            <a:stCxn id="2638" idx="2"/>
            <a:endCxn id="2642" idx="0"/>
          </p:cNvCxnSpPr>
          <p:nvPr/>
        </p:nvCxnSpPr>
        <p:spPr>
          <a:xfrm>
            <a:off x="15389262" y="9635708"/>
            <a:ext cx="885231" cy="613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7" name="TextBox 2646">
            <a:extLst>
              <a:ext uri="{FF2B5EF4-FFF2-40B4-BE49-F238E27FC236}">
                <a16:creationId xmlns:a16="http://schemas.microsoft.com/office/drawing/2014/main" id="{7136229E-8975-6448-F161-CF2482AFECA7}"/>
              </a:ext>
            </a:extLst>
          </p:cNvPr>
          <p:cNvSpPr txBox="1"/>
          <p:nvPr/>
        </p:nvSpPr>
        <p:spPr>
          <a:xfrm rot="2046359">
            <a:off x="15482387" y="9757243"/>
            <a:ext cx="927306" cy="25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datavalue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48" name="TextBox 2647">
            <a:extLst>
              <a:ext uri="{FF2B5EF4-FFF2-40B4-BE49-F238E27FC236}">
                <a16:creationId xmlns:a16="http://schemas.microsoft.com/office/drawing/2014/main" id="{7270CAC3-BEDD-7E54-F884-1627F488D54A}"/>
              </a:ext>
            </a:extLst>
          </p:cNvPr>
          <p:cNvSpPr txBox="1"/>
          <p:nvPr/>
        </p:nvSpPr>
        <p:spPr>
          <a:xfrm rot="16481862">
            <a:off x="15124936" y="9793548"/>
            <a:ext cx="480280" cy="410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01" dirty="0" err="1">
                <a:latin typeface="Consolas" panose="020B0609020204030204" pitchFamily="49" charset="0"/>
                <a:cs typeface="Consolas" panose="020B0609020204030204" pitchFamily="49" charset="0"/>
              </a:rPr>
              <a:t>snak</a:t>
            </a:r>
            <a:endParaRPr kumimoji="1" lang="en-US" altLang="en-US" sz="100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kumimoji="1" lang="en-US" altLang="en-US" sz="1001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00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49" name="순서도: 수행의 시작/종료 210">
            <a:extLst>
              <a:ext uri="{FF2B5EF4-FFF2-40B4-BE49-F238E27FC236}">
                <a16:creationId xmlns:a16="http://schemas.microsoft.com/office/drawing/2014/main" id="{A83CC817-DDA9-9C01-DAE9-26D9B9194505}"/>
              </a:ext>
            </a:extLst>
          </p:cNvPr>
          <p:cNvSpPr/>
          <p:nvPr/>
        </p:nvSpPr>
        <p:spPr>
          <a:xfrm>
            <a:off x="14613963" y="8755168"/>
            <a:ext cx="646144" cy="285493"/>
          </a:xfrm>
          <a:prstGeom prst="flowChartTermina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/>
              <a:t>ANYOF</a:t>
            </a:r>
            <a:endParaRPr lang="ko-KR" altLang="en-US" sz="1600" dirty="0"/>
          </a:p>
        </p:txBody>
      </p:sp>
      <p:cxnSp>
        <p:nvCxnSpPr>
          <p:cNvPr id="2650" name="직선 화살표 연결선 2649">
            <a:extLst>
              <a:ext uri="{FF2B5EF4-FFF2-40B4-BE49-F238E27FC236}">
                <a16:creationId xmlns:a16="http://schemas.microsoft.com/office/drawing/2014/main" id="{F6C195F9-213C-7E40-EC37-0B05E63F31EF}"/>
              </a:ext>
            </a:extLst>
          </p:cNvPr>
          <p:cNvCxnSpPr>
            <a:cxnSpLocks/>
            <a:stCxn id="2649" idx="2"/>
            <a:endCxn id="2627" idx="0"/>
          </p:cNvCxnSpPr>
          <p:nvPr/>
        </p:nvCxnSpPr>
        <p:spPr>
          <a:xfrm flipH="1">
            <a:off x="14534452" y="9040657"/>
            <a:ext cx="402589" cy="270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1" name="직선 화살표 연결선 2650">
            <a:extLst>
              <a:ext uri="{FF2B5EF4-FFF2-40B4-BE49-F238E27FC236}">
                <a16:creationId xmlns:a16="http://schemas.microsoft.com/office/drawing/2014/main" id="{5D4F8C79-40A3-3F7D-4AB5-432F4799B979}"/>
              </a:ext>
            </a:extLst>
          </p:cNvPr>
          <p:cNvCxnSpPr>
            <a:cxnSpLocks/>
            <a:stCxn id="2649" idx="2"/>
            <a:endCxn id="2638" idx="0"/>
          </p:cNvCxnSpPr>
          <p:nvPr/>
        </p:nvCxnSpPr>
        <p:spPr>
          <a:xfrm>
            <a:off x="14937041" y="9040661"/>
            <a:ext cx="452223" cy="2996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2" name="TextBox 2651">
            <a:extLst>
              <a:ext uri="{FF2B5EF4-FFF2-40B4-BE49-F238E27FC236}">
                <a16:creationId xmlns:a16="http://schemas.microsoft.com/office/drawing/2014/main" id="{8685FDDB-F734-FC64-D8E8-5216CC37A368}"/>
              </a:ext>
            </a:extLst>
          </p:cNvPr>
          <p:cNvSpPr txBox="1"/>
          <p:nvPr/>
        </p:nvSpPr>
        <p:spPr>
          <a:xfrm rot="3235027">
            <a:off x="15270007" y="9835311"/>
            <a:ext cx="774647" cy="425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  <a:p>
            <a:pPr algn="ctr"/>
            <a:r>
              <a:rPr kumimoji="1" lang="en-US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53" name="TextBox 2652">
            <a:extLst>
              <a:ext uri="{FF2B5EF4-FFF2-40B4-BE49-F238E27FC236}">
                <a16:creationId xmlns:a16="http://schemas.microsoft.com/office/drawing/2014/main" id="{B097D43B-3F94-29C2-65E0-6876E9A575BE}"/>
              </a:ext>
            </a:extLst>
          </p:cNvPr>
          <p:cNvSpPr txBox="1"/>
          <p:nvPr/>
        </p:nvSpPr>
        <p:spPr>
          <a:xfrm rot="18644307">
            <a:off x="14618568" y="9805165"/>
            <a:ext cx="794560" cy="25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endParaRPr kumimoji="1" lang="ko-Kore-KR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4" name="TextBox 2653">
                <a:extLst>
                  <a:ext uri="{FF2B5EF4-FFF2-40B4-BE49-F238E27FC236}">
                    <a16:creationId xmlns:a16="http://schemas.microsoft.com/office/drawing/2014/main" id="{B43F6B21-BF1C-8BD3-CED1-23860C4A8B7B}"/>
                  </a:ext>
                </a:extLst>
              </p:cNvPr>
              <p:cNvSpPr txBox="1"/>
              <p:nvPr/>
            </p:nvSpPr>
            <p:spPr>
              <a:xfrm>
                <a:off x="7074883" y="7778510"/>
                <a:ext cx="630046" cy="463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654" name="TextBox 2653">
                <a:extLst>
                  <a:ext uri="{FF2B5EF4-FFF2-40B4-BE49-F238E27FC236}">
                    <a16:creationId xmlns:a16="http://schemas.microsoft.com/office/drawing/2014/main" id="{B43F6B21-BF1C-8BD3-CED1-23860C4A8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883" y="7778510"/>
                <a:ext cx="630046" cy="4630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55" name="TextBox 2654">
            <a:extLst>
              <a:ext uri="{FF2B5EF4-FFF2-40B4-BE49-F238E27FC236}">
                <a16:creationId xmlns:a16="http://schemas.microsoft.com/office/drawing/2014/main" id="{C111EA64-A4B2-ED1E-49A6-396F573DEEB7}"/>
              </a:ext>
            </a:extLst>
          </p:cNvPr>
          <p:cNvSpPr txBox="1"/>
          <p:nvPr/>
        </p:nvSpPr>
        <p:spPr>
          <a:xfrm>
            <a:off x="22075568" y="3155250"/>
            <a:ext cx="2259156" cy="37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latin typeface="Calibri" panose="020F0502020204030204" pitchFamily="34" charset="0"/>
                <a:cs typeface="Calibri" panose="020F0502020204030204" pitchFamily="34" charset="0"/>
              </a:rPr>
              <a:t>Node Type Notations</a:t>
            </a:r>
            <a:endParaRPr kumimoji="1" lang="ko-Kore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56" name="TextBox 2655">
            <a:extLst>
              <a:ext uri="{FF2B5EF4-FFF2-40B4-BE49-F238E27FC236}">
                <a16:creationId xmlns:a16="http://schemas.microsoft.com/office/drawing/2014/main" id="{ADB3E654-040A-47C3-804E-B5D5B9293B41}"/>
              </a:ext>
            </a:extLst>
          </p:cNvPr>
          <p:cNvSpPr txBox="1"/>
          <p:nvPr/>
        </p:nvSpPr>
        <p:spPr>
          <a:xfrm rot="19741343">
            <a:off x="9980072" y="487497"/>
            <a:ext cx="489072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57" name="타원 2656">
            <a:extLst>
              <a:ext uri="{FF2B5EF4-FFF2-40B4-BE49-F238E27FC236}">
                <a16:creationId xmlns:a16="http://schemas.microsoft.com/office/drawing/2014/main" id="{5A99D425-F569-4AF3-B557-F56A98569C52}"/>
              </a:ext>
            </a:extLst>
          </p:cNvPr>
          <p:cNvSpPr/>
          <p:nvPr/>
        </p:nvSpPr>
        <p:spPr>
          <a:xfrm>
            <a:off x="10688801" y="82664"/>
            <a:ext cx="378132" cy="376486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658" name="타원 2657">
            <a:extLst>
              <a:ext uri="{FF2B5EF4-FFF2-40B4-BE49-F238E27FC236}">
                <a16:creationId xmlns:a16="http://schemas.microsoft.com/office/drawing/2014/main" id="{F8491C9E-D240-4D74-8631-0EE2573CB2C3}"/>
              </a:ext>
            </a:extLst>
          </p:cNvPr>
          <p:cNvSpPr/>
          <p:nvPr/>
        </p:nvSpPr>
        <p:spPr>
          <a:xfrm>
            <a:off x="10612568" y="1005224"/>
            <a:ext cx="530146" cy="47378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659" name="삼각형 8">
            <a:extLst>
              <a:ext uri="{FF2B5EF4-FFF2-40B4-BE49-F238E27FC236}">
                <a16:creationId xmlns:a16="http://schemas.microsoft.com/office/drawing/2014/main" id="{485D8110-0CC0-4902-8699-E201658F6D69}"/>
              </a:ext>
            </a:extLst>
          </p:cNvPr>
          <p:cNvSpPr/>
          <p:nvPr/>
        </p:nvSpPr>
        <p:spPr>
          <a:xfrm>
            <a:off x="9539480" y="950448"/>
            <a:ext cx="892190" cy="499091"/>
          </a:xfrm>
          <a:prstGeom prst="triangl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60" name="삼각형 8">
            <a:extLst>
              <a:ext uri="{FF2B5EF4-FFF2-40B4-BE49-F238E27FC236}">
                <a16:creationId xmlns:a16="http://schemas.microsoft.com/office/drawing/2014/main" id="{F1795DB5-BA63-4D78-B601-309901904979}"/>
              </a:ext>
            </a:extLst>
          </p:cNvPr>
          <p:cNvSpPr/>
          <p:nvPr/>
        </p:nvSpPr>
        <p:spPr>
          <a:xfrm>
            <a:off x="11271779" y="924695"/>
            <a:ext cx="892191" cy="499091"/>
          </a:xfrm>
          <a:prstGeom prst="triangl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61" name="TextBox 2660">
            <a:extLst>
              <a:ext uri="{FF2B5EF4-FFF2-40B4-BE49-F238E27FC236}">
                <a16:creationId xmlns:a16="http://schemas.microsoft.com/office/drawing/2014/main" id="{2E729D5B-360A-47E0-A05F-10776D12445E}"/>
              </a:ext>
            </a:extLst>
          </p:cNvPr>
          <p:cNvSpPr txBox="1"/>
          <p:nvPr/>
        </p:nvSpPr>
        <p:spPr>
          <a:xfrm>
            <a:off x="11178871" y="1165484"/>
            <a:ext cx="10779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normal</a:t>
            </a:r>
            <a:endParaRPr kumimoji="1" lang="ko-Kore-KR" alt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62" name="삼각형 8">
            <a:extLst>
              <a:ext uri="{FF2B5EF4-FFF2-40B4-BE49-F238E27FC236}">
                <a16:creationId xmlns:a16="http://schemas.microsoft.com/office/drawing/2014/main" id="{F56F6022-8CC7-4907-866F-27AD01C49AEE}"/>
              </a:ext>
            </a:extLst>
          </p:cNvPr>
          <p:cNvSpPr/>
          <p:nvPr/>
        </p:nvSpPr>
        <p:spPr>
          <a:xfrm>
            <a:off x="9946921" y="1856181"/>
            <a:ext cx="892191" cy="446905"/>
          </a:xfrm>
          <a:prstGeom prst="triangl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663" name="TextBox 2662">
            <a:extLst>
              <a:ext uri="{FF2B5EF4-FFF2-40B4-BE49-F238E27FC236}">
                <a16:creationId xmlns:a16="http://schemas.microsoft.com/office/drawing/2014/main" id="{A0D03B79-51EC-4265-8097-885AC5EC46C2}"/>
              </a:ext>
            </a:extLst>
          </p:cNvPr>
          <p:cNvSpPr txBox="1"/>
          <p:nvPr/>
        </p:nvSpPr>
        <p:spPr>
          <a:xfrm>
            <a:off x="10021498" y="2027369"/>
            <a:ext cx="719684" cy="31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1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endParaRPr kumimoji="1" lang="ko-Kore-KR" altLang="en-US" sz="140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64" name="삼각형 8">
            <a:extLst>
              <a:ext uri="{FF2B5EF4-FFF2-40B4-BE49-F238E27FC236}">
                <a16:creationId xmlns:a16="http://schemas.microsoft.com/office/drawing/2014/main" id="{C7093605-0040-42E9-86C3-5BDE86E33863}"/>
              </a:ext>
            </a:extLst>
          </p:cNvPr>
          <p:cNvSpPr/>
          <p:nvPr/>
        </p:nvSpPr>
        <p:spPr>
          <a:xfrm>
            <a:off x="10901275" y="1856181"/>
            <a:ext cx="892191" cy="446905"/>
          </a:xfrm>
          <a:prstGeom prst="triangl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65" name="TextBox 2664">
            <a:extLst>
              <a:ext uri="{FF2B5EF4-FFF2-40B4-BE49-F238E27FC236}">
                <a16:creationId xmlns:a16="http://schemas.microsoft.com/office/drawing/2014/main" id="{EF68D900-73E8-4D2B-9F39-75E6C5D95F22}"/>
              </a:ext>
            </a:extLst>
          </p:cNvPr>
          <p:cNvSpPr txBox="1"/>
          <p:nvPr/>
        </p:nvSpPr>
        <p:spPr>
          <a:xfrm>
            <a:off x="10930423" y="2032760"/>
            <a:ext cx="810389" cy="3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1" dirty="0">
                <a:latin typeface="Consolas" panose="020B0609020204030204" pitchFamily="49" charset="0"/>
                <a:cs typeface="Consolas" panose="020B0609020204030204" pitchFamily="49" charset="0"/>
              </a:rPr>
              <a:t>P1082</a:t>
            </a:r>
            <a:endParaRPr kumimoji="1" lang="ko-Kore-KR" altLang="en-US" sz="150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66" name="직선 화살표 연결선 2665">
            <a:extLst>
              <a:ext uri="{FF2B5EF4-FFF2-40B4-BE49-F238E27FC236}">
                <a16:creationId xmlns:a16="http://schemas.microsoft.com/office/drawing/2014/main" id="{F163E7B8-202E-4F5F-B25C-49B96E4D5C63}"/>
              </a:ext>
            </a:extLst>
          </p:cNvPr>
          <p:cNvCxnSpPr>
            <a:cxnSpLocks/>
            <a:stCxn id="2657" idx="4"/>
            <a:endCxn id="2658" idx="0"/>
          </p:cNvCxnSpPr>
          <p:nvPr/>
        </p:nvCxnSpPr>
        <p:spPr>
          <a:xfrm flipH="1">
            <a:off x="10877641" y="459150"/>
            <a:ext cx="226" cy="546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7" name="직선 화살표 연결선 2666">
            <a:extLst>
              <a:ext uri="{FF2B5EF4-FFF2-40B4-BE49-F238E27FC236}">
                <a16:creationId xmlns:a16="http://schemas.microsoft.com/office/drawing/2014/main" id="{392FA624-3F44-4626-8768-442E9F5612FC}"/>
              </a:ext>
            </a:extLst>
          </p:cNvPr>
          <p:cNvCxnSpPr>
            <a:cxnSpLocks/>
            <a:stCxn id="2657" idx="4"/>
            <a:endCxn id="2659" idx="0"/>
          </p:cNvCxnSpPr>
          <p:nvPr/>
        </p:nvCxnSpPr>
        <p:spPr>
          <a:xfrm flipH="1">
            <a:off x="9985575" y="459154"/>
            <a:ext cx="892292" cy="491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8" name="직선 화살표 연결선 2667">
            <a:extLst>
              <a:ext uri="{FF2B5EF4-FFF2-40B4-BE49-F238E27FC236}">
                <a16:creationId xmlns:a16="http://schemas.microsoft.com/office/drawing/2014/main" id="{A7669E42-5511-4A97-90AC-899131BC9999}"/>
              </a:ext>
            </a:extLst>
          </p:cNvPr>
          <p:cNvCxnSpPr>
            <a:cxnSpLocks/>
            <a:stCxn id="2657" idx="4"/>
            <a:endCxn id="2660" idx="0"/>
          </p:cNvCxnSpPr>
          <p:nvPr/>
        </p:nvCxnSpPr>
        <p:spPr>
          <a:xfrm>
            <a:off x="10877867" y="459154"/>
            <a:ext cx="840004" cy="4655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9" name="직선 화살표 연결선 2668">
            <a:extLst>
              <a:ext uri="{FF2B5EF4-FFF2-40B4-BE49-F238E27FC236}">
                <a16:creationId xmlns:a16="http://schemas.microsoft.com/office/drawing/2014/main" id="{BBD4F9E8-F943-45DB-B85D-B9633BAC1B67}"/>
              </a:ext>
            </a:extLst>
          </p:cNvPr>
          <p:cNvCxnSpPr>
            <a:cxnSpLocks/>
            <a:stCxn id="2658" idx="4"/>
            <a:endCxn id="2662" idx="0"/>
          </p:cNvCxnSpPr>
          <p:nvPr/>
        </p:nvCxnSpPr>
        <p:spPr>
          <a:xfrm flipH="1">
            <a:off x="10393011" y="1479010"/>
            <a:ext cx="484630" cy="3771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0" name="직선 화살표 연결선 2669">
            <a:extLst>
              <a:ext uri="{FF2B5EF4-FFF2-40B4-BE49-F238E27FC236}">
                <a16:creationId xmlns:a16="http://schemas.microsoft.com/office/drawing/2014/main" id="{367E3B93-FF8D-4BBA-9C51-CE82BBA82069}"/>
              </a:ext>
            </a:extLst>
          </p:cNvPr>
          <p:cNvCxnSpPr>
            <a:cxnSpLocks/>
            <a:stCxn id="2658" idx="4"/>
            <a:endCxn id="2664" idx="0"/>
          </p:cNvCxnSpPr>
          <p:nvPr/>
        </p:nvCxnSpPr>
        <p:spPr>
          <a:xfrm>
            <a:off x="10877641" y="1479010"/>
            <a:ext cx="469724" cy="3771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1" name="TextBox 2670">
            <a:extLst>
              <a:ext uri="{FF2B5EF4-FFF2-40B4-BE49-F238E27FC236}">
                <a16:creationId xmlns:a16="http://schemas.microsoft.com/office/drawing/2014/main" id="{06387588-D3A3-442E-B9D4-F9850069BE81}"/>
              </a:ext>
            </a:extLst>
          </p:cNvPr>
          <p:cNvSpPr txBox="1"/>
          <p:nvPr/>
        </p:nvSpPr>
        <p:spPr>
          <a:xfrm rot="16200000">
            <a:off x="10519469" y="497923"/>
            <a:ext cx="714035" cy="47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snak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72" name="TextBox 2671">
            <a:extLst>
              <a:ext uri="{FF2B5EF4-FFF2-40B4-BE49-F238E27FC236}">
                <a16:creationId xmlns:a16="http://schemas.microsoft.com/office/drawing/2014/main" id="{F0711B3D-3497-412A-9F5A-945374397976}"/>
              </a:ext>
            </a:extLst>
          </p:cNvPr>
          <p:cNvSpPr txBox="1"/>
          <p:nvPr/>
        </p:nvSpPr>
        <p:spPr>
          <a:xfrm rot="1705820">
            <a:off x="11089834" y="523335"/>
            <a:ext cx="701335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rank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73" name="TextBox 2672">
            <a:extLst>
              <a:ext uri="{FF2B5EF4-FFF2-40B4-BE49-F238E27FC236}">
                <a16:creationId xmlns:a16="http://schemas.microsoft.com/office/drawing/2014/main" id="{0FE133B5-6126-45C2-BB5F-68B0B21B92FA}"/>
              </a:ext>
            </a:extLst>
          </p:cNvPr>
          <p:cNvSpPr txBox="1"/>
          <p:nvPr/>
        </p:nvSpPr>
        <p:spPr>
          <a:xfrm rot="19621527">
            <a:off x="9841791" y="1566846"/>
            <a:ext cx="1077943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snaktype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74" name="TextBox 2673">
            <a:extLst>
              <a:ext uri="{FF2B5EF4-FFF2-40B4-BE49-F238E27FC236}">
                <a16:creationId xmlns:a16="http://schemas.microsoft.com/office/drawing/2014/main" id="{E4C8B4B5-AB17-47C2-842F-4BC949D2D245}"/>
              </a:ext>
            </a:extLst>
          </p:cNvPr>
          <p:cNvSpPr txBox="1"/>
          <p:nvPr/>
        </p:nvSpPr>
        <p:spPr>
          <a:xfrm rot="2313205">
            <a:off x="10838628" y="1590935"/>
            <a:ext cx="1077943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75" name="TextBox 2674">
            <a:extLst>
              <a:ext uri="{FF2B5EF4-FFF2-40B4-BE49-F238E27FC236}">
                <a16:creationId xmlns:a16="http://schemas.microsoft.com/office/drawing/2014/main" id="{EE3BB210-E2BC-40FE-A047-618BA4948258}"/>
              </a:ext>
            </a:extLst>
          </p:cNvPr>
          <p:cNvSpPr txBox="1"/>
          <p:nvPr/>
        </p:nvSpPr>
        <p:spPr>
          <a:xfrm>
            <a:off x="9431524" y="1157443"/>
            <a:ext cx="1077943" cy="3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501" dirty="0">
                <a:latin typeface="Consolas" panose="020B0609020204030204" pitchFamily="49" charset="0"/>
                <a:cs typeface="Consolas" panose="020B0609020204030204" pitchFamily="49" charset="0"/>
              </a:rPr>
              <a:t>Q31$7</a:t>
            </a:r>
            <a:endParaRPr kumimoji="1" lang="ko-Kore-KR" altLang="en-US" sz="150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3169C1-1624-0314-6B4D-B19F501F9A25}"/>
              </a:ext>
            </a:extLst>
          </p:cNvPr>
          <p:cNvSpPr txBox="1"/>
          <p:nvPr/>
        </p:nvSpPr>
        <p:spPr>
          <a:xfrm>
            <a:off x="19740233" y="31804"/>
            <a:ext cx="1082348" cy="65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SRC = 0</a:t>
            </a: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DRC = 0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E2145C-E6EF-41F1-E9B3-61471FE39C16}"/>
              </a:ext>
            </a:extLst>
          </p:cNvPr>
          <p:cNvSpPr txBox="1"/>
          <p:nvPr/>
        </p:nvSpPr>
        <p:spPr>
          <a:xfrm>
            <a:off x="19738019" y="2549051"/>
            <a:ext cx="1210588" cy="65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SRC = 10</a:t>
            </a: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DRC = 55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5574E-2F4B-50ED-9BAE-9EEAEE9DBC9B}"/>
              </a:ext>
            </a:extLst>
          </p:cNvPr>
          <p:cNvSpPr txBox="1"/>
          <p:nvPr/>
        </p:nvSpPr>
        <p:spPr>
          <a:xfrm>
            <a:off x="1385894" y="5213119"/>
            <a:ext cx="1338828" cy="65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SRC = 190</a:t>
            </a: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DRC = 92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19489-35CA-511F-C29E-59F784369449}"/>
              </a:ext>
            </a:extLst>
          </p:cNvPr>
          <p:cNvSpPr txBox="1"/>
          <p:nvPr/>
        </p:nvSpPr>
        <p:spPr>
          <a:xfrm>
            <a:off x="21823996" y="5205297"/>
            <a:ext cx="1338828" cy="65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SRC = 140</a:t>
            </a: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DRC = 96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E6C81D-CD9C-ADA3-9B56-C9B68DABFB1B}"/>
                  </a:ext>
                </a:extLst>
              </p:cNvPr>
              <p:cNvSpPr txBox="1"/>
              <p:nvPr/>
            </p:nvSpPr>
            <p:spPr>
              <a:xfrm>
                <a:off x="7701527" y="61857"/>
                <a:ext cx="3701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40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401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kumimoji="1" lang="en-US" altLang="ko-KR" sz="240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sz="240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kumimoji="1" lang="ko-KR" altLang="en-US" sz="240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E6C81D-CD9C-ADA3-9B56-C9B68DABF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527" y="61857"/>
                <a:ext cx="370101" cy="369332"/>
              </a:xfrm>
              <a:prstGeom prst="rect">
                <a:avLst/>
              </a:prstGeom>
              <a:blipFill>
                <a:blip r:embed="rId10"/>
                <a:stretch>
                  <a:fillRect l="-27869" r="-6557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7599E3-E09C-EAF7-8364-9C7AF5FA7D75}"/>
                  </a:ext>
                </a:extLst>
              </p:cNvPr>
              <p:cNvSpPr txBox="1"/>
              <p:nvPr/>
            </p:nvSpPr>
            <p:spPr>
              <a:xfrm>
                <a:off x="11101997" y="57456"/>
                <a:ext cx="3701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40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401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kumimoji="1" lang="en-US" altLang="ko-KR" sz="2401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R" sz="240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kumimoji="1" lang="ko-KR" altLang="en-US" sz="240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7599E3-E09C-EAF7-8364-9C7AF5FA7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1997" y="57456"/>
                <a:ext cx="370101" cy="369332"/>
              </a:xfrm>
              <a:prstGeom prst="rect">
                <a:avLst/>
              </a:prstGeom>
              <a:blipFill>
                <a:blip r:embed="rId11"/>
                <a:stretch>
                  <a:fillRect l="-27869" r="-6557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010935-29B2-D985-1833-A887F23AB7DE}"/>
                  </a:ext>
                </a:extLst>
              </p:cNvPr>
              <p:cNvSpPr txBox="1"/>
              <p:nvPr/>
            </p:nvSpPr>
            <p:spPr>
              <a:xfrm>
                <a:off x="16068805" y="61857"/>
                <a:ext cx="3701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40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R" sz="2401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kumimoji="1" lang="en-US" altLang="ko-KR" sz="2401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R" sz="240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kumimoji="1" lang="ko-KR" altLang="en-US" sz="240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010935-29B2-D985-1833-A887F23AB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8805" y="61857"/>
                <a:ext cx="370101" cy="369332"/>
              </a:xfrm>
              <a:prstGeom prst="rect">
                <a:avLst/>
              </a:prstGeom>
              <a:blipFill>
                <a:blip r:embed="rId12"/>
                <a:stretch>
                  <a:fillRect l="-27869" r="-6557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5B81DC-613F-CBE2-B799-71465BEDD711}"/>
                  </a:ext>
                </a:extLst>
              </p:cNvPr>
              <p:cNvSpPr txBox="1"/>
              <p:nvPr/>
            </p:nvSpPr>
            <p:spPr>
              <a:xfrm>
                <a:off x="1715825" y="7943762"/>
                <a:ext cx="370422" cy="371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kumimoji="1" lang="en-US" altLang="ko-KR" sz="24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40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5B81DC-613F-CBE2-B799-71465BEDD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825" y="7943762"/>
                <a:ext cx="370422" cy="371768"/>
              </a:xfrm>
              <a:prstGeom prst="rect">
                <a:avLst/>
              </a:prstGeom>
              <a:blipFill>
                <a:blip r:embed="rId13"/>
                <a:stretch>
                  <a:fillRect l="-18033" r="-6557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06C9AE-636A-ED6A-B836-DCDF7E8AB99D}"/>
                  </a:ext>
                </a:extLst>
              </p:cNvPr>
              <p:cNvSpPr txBox="1"/>
              <p:nvPr/>
            </p:nvSpPr>
            <p:spPr>
              <a:xfrm>
                <a:off x="3810680" y="7943762"/>
                <a:ext cx="370422" cy="371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kumimoji="1" lang="en-US" altLang="ko-KR" sz="24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40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06C9AE-636A-ED6A-B836-DCDF7E8AB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680" y="7943762"/>
                <a:ext cx="370422" cy="371768"/>
              </a:xfrm>
              <a:prstGeom prst="rect">
                <a:avLst/>
              </a:prstGeom>
              <a:blipFill>
                <a:blip r:embed="rId14"/>
                <a:stretch>
                  <a:fillRect l="-18033" r="-6557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607E14-773A-27D4-E6E2-D6BF83F34F72}"/>
                  </a:ext>
                </a:extLst>
              </p:cNvPr>
              <p:cNvSpPr txBox="1"/>
              <p:nvPr/>
            </p:nvSpPr>
            <p:spPr>
              <a:xfrm>
                <a:off x="5940767" y="7946354"/>
                <a:ext cx="377604" cy="371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kumimoji="1" lang="en-US" altLang="ko-KR" sz="24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40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607E14-773A-27D4-E6E2-D6BF83F34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767" y="7946354"/>
                <a:ext cx="377604" cy="371768"/>
              </a:xfrm>
              <a:prstGeom prst="rect">
                <a:avLst/>
              </a:prstGeom>
              <a:blipFill>
                <a:blip r:embed="rId15"/>
                <a:stretch>
                  <a:fillRect l="-19672" r="-8197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8E9522-CE54-737F-20EC-33B976C1781F}"/>
                  </a:ext>
                </a:extLst>
              </p:cNvPr>
              <p:cNvSpPr txBox="1"/>
              <p:nvPr/>
            </p:nvSpPr>
            <p:spPr>
              <a:xfrm>
                <a:off x="9084223" y="7866549"/>
                <a:ext cx="377604" cy="371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kumimoji="1" lang="en-US" altLang="ko-KR" sz="24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40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8E9522-CE54-737F-20EC-33B976C17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223" y="7866549"/>
                <a:ext cx="377604" cy="371768"/>
              </a:xfrm>
              <a:prstGeom prst="rect">
                <a:avLst/>
              </a:prstGeom>
              <a:blipFill>
                <a:blip r:embed="rId17"/>
                <a:stretch>
                  <a:fillRect l="-20000" r="-6667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EC48BD-5517-CAC1-DB14-28E6B379D016}"/>
                  </a:ext>
                </a:extLst>
              </p:cNvPr>
              <p:cNvSpPr txBox="1"/>
              <p:nvPr/>
            </p:nvSpPr>
            <p:spPr>
              <a:xfrm>
                <a:off x="12397438" y="7866549"/>
                <a:ext cx="377604" cy="371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kumimoji="1" lang="en-US" altLang="ko-KR" sz="24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40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EC48BD-5517-CAC1-DB14-28E6B379D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7438" y="7866549"/>
                <a:ext cx="377604" cy="371768"/>
              </a:xfrm>
              <a:prstGeom prst="rect">
                <a:avLst/>
              </a:prstGeom>
              <a:blipFill>
                <a:blip r:embed="rId18"/>
                <a:stretch>
                  <a:fillRect l="-16129" r="-3226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88F268-764A-A2CD-4FE3-7FBE0B9C4B6B}"/>
                  </a:ext>
                </a:extLst>
              </p:cNvPr>
              <p:cNvSpPr txBox="1"/>
              <p:nvPr/>
            </p:nvSpPr>
            <p:spPr>
              <a:xfrm>
                <a:off x="15770548" y="7866549"/>
                <a:ext cx="372859" cy="3694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kumimoji="1" lang="en-US" altLang="ko-KR" sz="2401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40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88F268-764A-A2CD-4FE3-7FBE0B9C4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0548" y="7866549"/>
                <a:ext cx="372859" cy="369460"/>
              </a:xfrm>
              <a:prstGeom prst="rect">
                <a:avLst/>
              </a:prstGeom>
              <a:blipFill>
                <a:blip r:embed="rId19"/>
                <a:stretch>
                  <a:fillRect l="-16129" r="-3226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D9D902-18A7-3884-FAA2-6149A3741922}"/>
                  </a:ext>
                </a:extLst>
              </p:cNvPr>
              <p:cNvSpPr txBox="1"/>
              <p:nvPr/>
            </p:nvSpPr>
            <p:spPr>
              <a:xfrm>
                <a:off x="18790082" y="7922792"/>
                <a:ext cx="372859" cy="3694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1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kumimoji="1" lang="en-US" altLang="ko-KR" sz="2401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401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D9D902-18A7-3884-FAA2-6149A3741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0082" y="7922792"/>
                <a:ext cx="372859" cy="369460"/>
              </a:xfrm>
              <a:prstGeom prst="rect">
                <a:avLst/>
              </a:prstGeom>
              <a:blipFill>
                <a:blip r:embed="rId20"/>
                <a:stretch>
                  <a:fillRect l="-17742" r="-6452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4D2027-242C-16CF-7230-51B73C981714}"/>
                  </a:ext>
                </a:extLst>
              </p:cNvPr>
              <p:cNvSpPr txBox="1"/>
              <p:nvPr/>
            </p:nvSpPr>
            <p:spPr>
              <a:xfrm>
                <a:off x="21093896" y="7924618"/>
                <a:ext cx="372859" cy="3694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1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kumimoji="1" lang="en-US" altLang="ko-KR" sz="2401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401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4D2027-242C-16CF-7230-51B73C981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3896" y="7924618"/>
                <a:ext cx="372859" cy="369460"/>
              </a:xfrm>
              <a:prstGeom prst="rect">
                <a:avLst/>
              </a:prstGeom>
              <a:blipFill>
                <a:blip r:embed="rId21"/>
                <a:stretch>
                  <a:fillRect l="-18033" r="-8197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506059-4B52-AD02-422B-D1B6C0B70F1A}"/>
                  </a:ext>
                </a:extLst>
              </p:cNvPr>
              <p:cNvSpPr txBox="1"/>
              <p:nvPr/>
            </p:nvSpPr>
            <p:spPr>
              <a:xfrm>
                <a:off x="22228487" y="7913814"/>
                <a:ext cx="372859" cy="3694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1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kumimoji="1" lang="en-US" altLang="ko-KR" sz="2401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401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506059-4B52-AD02-422B-D1B6C0B70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8487" y="7913814"/>
                <a:ext cx="372859" cy="369460"/>
              </a:xfrm>
              <a:prstGeom prst="rect">
                <a:avLst/>
              </a:prstGeom>
              <a:blipFill>
                <a:blip r:embed="rId22"/>
                <a:stretch>
                  <a:fillRect l="-17742" r="-6452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A8E7591-1148-9F1F-3028-4EB2FD2E7507}"/>
              </a:ext>
            </a:extLst>
          </p:cNvPr>
          <p:cNvSpPr txBox="1"/>
          <p:nvPr/>
        </p:nvSpPr>
        <p:spPr>
          <a:xfrm>
            <a:off x="2174837" y="10548415"/>
            <a:ext cx="24061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SRC = 400  DRC = 96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472680-65A6-B530-94E9-493EF0D37CB9}"/>
              </a:ext>
            </a:extLst>
          </p:cNvPr>
          <p:cNvSpPr txBox="1"/>
          <p:nvPr/>
        </p:nvSpPr>
        <p:spPr>
          <a:xfrm>
            <a:off x="10838960" y="10548415"/>
            <a:ext cx="25327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SRC = 340  DRC = 104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2A6887-F2DB-67B5-B729-8136E6DE0BA6}"/>
              </a:ext>
            </a:extLst>
          </p:cNvPr>
          <p:cNvSpPr txBox="1"/>
          <p:nvPr/>
        </p:nvSpPr>
        <p:spPr>
          <a:xfrm>
            <a:off x="19647680" y="10539019"/>
            <a:ext cx="25327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 = 255  DRC = 105</a:t>
            </a:r>
            <a:endParaRPr kumimoji="1" lang="ko-KR" alt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2E41A791-225F-4AEB-9D9A-C48524C7B5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4301305"/>
                  </p:ext>
                </p:extLst>
              </p:nvPr>
            </p:nvGraphicFramePr>
            <p:xfrm>
              <a:off x="71850" y="72605"/>
              <a:ext cx="3710467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30559">
                      <a:extLst>
                        <a:ext uri="{9D8B030D-6E8A-4147-A177-3AD203B41FA5}">
                          <a16:colId xmlns:a16="http://schemas.microsoft.com/office/drawing/2014/main" val="421494423"/>
                        </a:ext>
                      </a:extLst>
                    </a:gridCol>
                    <a:gridCol w="388127">
                      <a:extLst>
                        <a:ext uri="{9D8B030D-6E8A-4147-A177-3AD203B41FA5}">
                          <a16:colId xmlns:a16="http://schemas.microsoft.com/office/drawing/2014/main" val="2078988426"/>
                        </a:ext>
                      </a:extLst>
                    </a:gridCol>
                    <a:gridCol w="2591781">
                      <a:extLst>
                        <a:ext uri="{9D8B030D-6E8A-4147-A177-3AD203B41FA5}">
                          <a16:colId xmlns:a16="http://schemas.microsoft.com/office/drawing/2014/main" val="16493948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ko-KR" sz="28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p>
                                    <m:r>
                                      <a:rPr kumimoji="1" lang="en-US" altLang="ko-KR" sz="2800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28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43999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2800" smtClean="0">
                                    <a:latin typeface="Cambria Math" panose="02040503050406030204" pitchFamily="18" charset="0"/>
                                  </a:rPr>
                                  <m:t>{ </m:t>
                                </m:r>
                                <m:sSubSup>
                                  <m:sSubSup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R" sz="2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kumimoji="1"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ko-KR" sz="28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kumimoji="1" lang="en-US" altLang="ko-KR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kumimoji="1" lang="en-US" altLang="ko-K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R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kumimoji="1" lang="en-US" altLang="ko-KR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ko-KR" sz="32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kumimoji="1" lang="en-US" altLang="ko-KR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kumimoji="1" lang="en-US" altLang="ko-K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ko-KR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kumimoji="1" lang="en-US" altLang="ko-KR" sz="3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kumimoji="1" lang="en-US" altLang="ko-KR" sz="32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kumimoji="1" lang="en-US" altLang="ko-KR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sz="32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ko-KR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38898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ko-KR" altLang="en-US" sz="2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𝒵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r>
                                          <a:rPr kumimoji="1" lang="en-US" altLang="ko-K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43999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28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kumimoji="1"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𝒮</m:t>
                                    </m:r>
                                  </m:e>
                                  <m:sub>
                                    <m:r>
                                      <a:rPr kumimoji="1"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1"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24846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2E41A791-225F-4AEB-9D9A-C48524C7B5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4301305"/>
                  </p:ext>
                </p:extLst>
              </p:nvPr>
            </p:nvGraphicFramePr>
            <p:xfrm>
              <a:off x="71850" y="72605"/>
              <a:ext cx="3710467" cy="1097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30559">
                      <a:extLst>
                        <a:ext uri="{9D8B030D-6E8A-4147-A177-3AD203B41FA5}">
                          <a16:colId xmlns:a16="http://schemas.microsoft.com/office/drawing/2014/main" val="421494423"/>
                        </a:ext>
                      </a:extLst>
                    </a:gridCol>
                    <a:gridCol w="388127">
                      <a:extLst>
                        <a:ext uri="{9D8B030D-6E8A-4147-A177-3AD203B41FA5}">
                          <a16:colId xmlns:a16="http://schemas.microsoft.com/office/drawing/2014/main" val="2078988426"/>
                        </a:ext>
                      </a:extLst>
                    </a:gridCol>
                    <a:gridCol w="2591781">
                      <a:extLst>
                        <a:ext uri="{9D8B030D-6E8A-4147-A177-3AD203B41FA5}">
                          <a16:colId xmlns:a16="http://schemas.microsoft.com/office/drawing/2014/main" val="1649394816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3"/>
                          <a:stretch>
                            <a:fillRect r="-408333" b="-88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3"/>
                          <a:stretch>
                            <a:fillRect l="-187500" r="-665625" b="-88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3"/>
                          <a:stretch>
                            <a:fillRect l="-43192" b="-88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388987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3"/>
                          <a:stretch>
                            <a:fillRect t="-112941" r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3"/>
                          <a:stretch>
                            <a:fillRect l="-187500" t="-112941" r="-66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3"/>
                          <a:stretch>
                            <a:fillRect l="-43192" t="-11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4846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7" name="TextBox 746">
                <a:extLst>
                  <a:ext uri="{FF2B5EF4-FFF2-40B4-BE49-F238E27FC236}">
                    <a16:creationId xmlns:a16="http://schemas.microsoft.com/office/drawing/2014/main" id="{1E14F896-F78D-4CF7-B80A-4882F7DB3EF4}"/>
                  </a:ext>
                </a:extLst>
              </p:cNvPr>
              <p:cNvSpPr txBox="1"/>
              <p:nvPr/>
            </p:nvSpPr>
            <p:spPr>
              <a:xfrm>
                <a:off x="5341426" y="48956"/>
                <a:ext cx="612027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747" name="TextBox 746">
                <a:extLst>
                  <a:ext uri="{FF2B5EF4-FFF2-40B4-BE49-F238E27FC236}">
                    <a16:creationId xmlns:a16="http://schemas.microsoft.com/office/drawing/2014/main" id="{1E14F896-F78D-4CF7-B80A-4882F7DB3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426" y="48956"/>
                <a:ext cx="612027" cy="44980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0C43490-2085-BC27-79B9-A83D33BCA515}"/>
              </a:ext>
            </a:extLst>
          </p:cNvPr>
          <p:cNvSpPr txBox="1"/>
          <p:nvPr/>
        </p:nvSpPr>
        <p:spPr>
          <a:xfrm rot="17589794">
            <a:off x="2566165" y="8651682"/>
            <a:ext cx="899736" cy="2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mainsnak</a:t>
            </a:r>
            <a:endParaRPr kumimoji="1" lang="ko-Kore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93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3247</TotalTime>
  <Words>515</Words>
  <Application>Microsoft Macintosh PowerPoint</Application>
  <PresentationFormat>사용자 지정</PresentationFormat>
  <Paragraphs>461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Consolas</vt:lpstr>
      <vt:lpstr>Office 2013 - 2022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윤주형(무은재 새내기학부)</dc:creator>
  <cp:lastModifiedBy>윤주형(무은재 새내기학부)</cp:lastModifiedBy>
  <cp:revision>70</cp:revision>
  <dcterms:created xsi:type="dcterms:W3CDTF">2023-08-24T07:55:00Z</dcterms:created>
  <dcterms:modified xsi:type="dcterms:W3CDTF">2024-07-29T07:22:42Z</dcterms:modified>
</cp:coreProperties>
</file>