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B13"/>
    <a:srgbClr val="59100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21007-151D-455B-A20D-89E62FCB624F}" v="5" dt="2022-06-07T12:39:1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íctor Zinatto Sobral" userId="e1441a4430704185" providerId="LiveId" clId="{36A21007-151D-455B-A20D-89E62FCB624F}"/>
    <pc:docChg chg="undo custSel addSld delSld modSld">
      <pc:chgData name="João Víctor Zinatto Sobral" userId="e1441a4430704185" providerId="LiveId" clId="{36A21007-151D-455B-A20D-89E62FCB624F}" dt="2022-06-07T13:40:08.176" v="992" actId="47"/>
      <pc:docMkLst>
        <pc:docMk/>
      </pc:docMkLst>
      <pc:sldChg chg="modSp mod">
        <pc:chgData name="João Víctor Zinatto Sobral" userId="e1441a4430704185" providerId="LiveId" clId="{36A21007-151D-455B-A20D-89E62FCB624F}" dt="2022-06-07T13:29:25.575" v="990" actId="20577"/>
        <pc:sldMkLst>
          <pc:docMk/>
          <pc:sldMk cId="4184411698" sldId="256"/>
        </pc:sldMkLst>
        <pc:spChg chg="mod">
          <ac:chgData name="João Víctor Zinatto Sobral" userId="e1441a4430704185" providerId="LiveId" clId="{36A21007-151D-455B-A20D-89E62FCB624F}" dt="2022-06-07T13:29:25.575" v="990" actId="20577"/>
          <ac:spMkLst>
            <pc:docMk/>
            <pc:sldMk cId="4184411698" sldId="256"/>
            <ac:spMk id="3" creationId="{F9B1D395-2E1B-2381-0196-E390F4103546}"/>
          </ac:spMkLst>
        </pc:spChg>
      </pc:sldChg>
      <pc:sldChg chg="modSp mod">
        <pc:chgData name="João Víctor Zinatto Sobral" userId="e1441a4430704185" providerId="LiveId" clId="{36A21007-151D-455B-A20D-89E62FCB624F}" dt="2022-06-07T13:02:13.687" v="985" actId="20577"/>
        <pc:sldMkLst>
          <pc:docMk/>
          <pc:sldMk cId="2337758320" sldId="257"/>
        </pc:sldMkLst>
        <pc:spChg chg="mod">
          <ac:chgData name="João Víctor Zinatto Sobral" userId="e1441a4430704185" providerId="LiveId" clId="{36A21007-151D-455B-A20D-89E62FCB624F}" dt="2022-06-07T13:02:13.687" v="985" actId="20577"/>
          <ac:spMkLst>
            <pc:docMk/>
            <pc:sldMk cId="2337758320" sldId="257"/>
            <ac:spMk id="3" creationId="{E70445FA-991C-DCAE-4403-14C4D1306F2C}"/>
          </ac:spMkLst>
        </pc:spChg>
      </pc:sldChg>
      <pc:sldChg chg="addSp delSp modSp mod modClrScheme chgLayout">
        <pc:chgData name="João Víctor Zinatto Sobral" userId="e1441a4430704185" providerId="LiveId" clId="{36A21007-151D-455B-A20D-89E62FCB624F}" dt="2022-06-07T12:41:28.844" v="981" actId="14838"/>
        <pc:sldMkLst>
          <pc:docMk/>
          <pc:sldMk cId="2059062113" sldId="258"/>
        </pc:sldMkLst>
        <pc:spChg chg="del mod ord">
          <ac:chgData name="João Víctor Zinatto Sobral" userId="e1441a4430704185" providerId="LiveId" clId="{36A21007-151D-455B-A20D-89E62FCB624F}" dt="2022-06-07T12:21:46.430" v="336" actId="700"/>
          <ac:spMkLst>
            <pc:docMk/>
            <pc:sldMk cId="2059062113" sldId="258"/>
            <ac:spMk id="2" creationId="{9334F7B9-F248-4355-4F8B-2EE7F5A3571E}"/>
          </ac:spMkLst>
        </pc:spChg>
        <pc:spChg chg="del">
          <ac:chgData name="João Víctor Zinatto Sobral" userId="e1441a4430704185" providerId="LiveId" clId="{36A21007-151D-455B-A20D-89E62FCB624F}" dt="2022-06-07T12:21:46.430" v="336" actId="700"/>
          <ac:spMkLst>
            <pc:docMk/>
            <pc:sldMk cId="2059062113" sldId="258"/>
            <ac:spMk id="3" creationId="{A0A65E0E-1CEE-4DB5-CF9A-BCE719FFC0AD}"/>
          </ac:spMkLst>
        </pc:spChg>
        <pc:spChg chg="add mod ord">
          <ac:chgData name="João Víctor Zinatto Sobral" userId="e1441a4430704185" providerId="LiveId" clId="{36A21007-151D-455B-A20D-89E62FCB624F}" dt="2022-06-07T12:25:05.572" v="601" actId="1076"/>
          <ac:spMkLst>
            <pc:docMk/>
            <pc:sldMk cId="2059062113" sldId="258"/>
            <ac:spMk id="4" creationId="{5B65AB9D-6683-41CC-9215-D750CB4CC1D0}"/>
          </ac:spMkLst>
        </pc:spChg>
        <pc:spChg chg="add del mod ord">
          <ac:chgData name="João Víctor Zinatto Sobral" userId="e1441a4430704185" providerId="LiveId" clId="{36A21007-151D-455B-A20D-89E62FCB624F}" dt="2022-06-07T12:21:56.910" v="337" actId="700"/>
          <ac:spMkLst>
            <pc:docMk/>
            <pc:sldMk cId="2059062113" sldId="258"/>
            <ac:spMk id="6" creationId="{261AA33D-5C9F-B172-4AE8-F6BCED350EA1}"/>
          </ac:spMkLst>
        </pc:spChg>
        <pc:spChg chg="add mod ord">
          <ac:chgData name="João Víctor Zinatto Sobral" userId="e1441a4430704185" providerId="LiveId" clId="{36A21007-151D-455B-A20D-89E62FCB624F}" dt="2022-06-07T12:41:28.844" v="981" actId="14838"/>
          <ac:spMkLst>
            <pc:docMk/>
            <pc:sldMk cId="2059062113" sldId="258"/>
            <ac:spMk id="7" creationId="{A29B689C-325C-9B4B-8F51-4035E908E639}"/>
          </ac:spMkLst>
        </pc:spChg>
        <pc:picChg chg="mod ord">
          <ac:chgData name="João Víctor Zinatto Sobral" userId="e1441a4430704185" providerId="LiveId" clId="{36A21007-151D-455B-A20D-89E62FCB624F}" dt="2022-06-07T12:24:59.542" v="599" actId="1076"/>
          <ac:picMkLst>
            <pc:docMk/>
            <pc:sldMk cId="2059062113" sldId="258"/>
            <ac:picMk id="5" creationId="{DA6CB564-6088-D960-E076-D4CCDD13E3FD}"/>
          </ac:picMkLst>
        </pc:picChg>
      </pc:sldChg>
      <pc:sldChg chg="addSp delSp modSp mod setBg">
        <pc:chgData name="João Víctor Zinatto Sobral" userId="e1441a4430704185" providerId="LiveId" clId="{36A21007-151D-455B-A20D-89E62FCB624F}" dt="2022-06-07T12:36:23.229" v="625" actId="20577"/>
        <pc:sldMkLst>
          <pc:docMk/>
          <pc:sldMk cId="3889220235" sldId="259"/>
        </pc:sldMkLst>
        <pc:spChg chg="mod">
          <ac:chgData name="João Víctor Zinatto Sobral" userId="e1441a4430704185" providerId="LiveId" clId="{36A21007-151D-455B-A20D-89E62FCB624F}" dt="2022-06-07T12:35:38.941" v="623" actId="1076"/>
          <ac:spMkLst>
            <pc:docMk/>
            <pc:sldMk cId="3889220235" sldId="259"/>
            <ac:spMk id="2" creationId="{88325D69-0C5B-ECBA-F86E-AA9FF8532693}"/>
          </ac:spMkLst>
        </pc:spChg>
        <pc:spChg chg="mod">
          <ac:chgData name="João Víctor Zinatto Sobral" userId="e1441a4430704185" providerId="LiveId" clId="{36A21007-151D-455B-A20D-89E62FCB624F}" dt="2022-06-07T12:36:23.229" v="625" actId="20577"/>
          <ac:spMkLst>
            <pc:docMk/>
            <pc:sldMk cId="3889220235" sldId="259"/>
            <ac:spMk id="3" creationId="{E70445FA-991C-DCAE-4403-14C4D1306F2C}"/>
          </ac:spMkLst>
        </pc:spChg>
        <pc:grpChg chg="add">
          <ac:chgData name="João Víctor Zinatto Sobral" userId="e1441a4430704185" providerId="LiveId" clId="{36A21007-151D-455B-A20D-89E62FCB624F}" dt="2022-06-07T12:34:45.832" v="616" actId="26606"/>
          <ac:grpSpMkLst>
            <pc:docMk/>
            <pc:sldMk cId="3889220235" sldId="259"/>
            <ac:grpSpMk id="14" creationId="{89C141F8-CE48-4942-96D4-064441B81C0E}"/>
          </ac:grpSpMkLst>
        </pc:grpChg>
        <pc:picChg chg="del">
          <ac:chgData name="João Víctor Zinatto Sobral" userId="e1441a4430704185" providerId="LiveId" clId="{36A21007-151D-455B-A20D-89E62FCB624F}" dt="2022-06-07T12:33:53.047" v="608" actId="478"/>
          <ac:picMkLst>
            <pc:docMk/>
            <pc:sldMk cId="3889220235" sldId="259"/>
            <ac:picMk id="5" creationId="{8483C501-926D-2505-E1A9-32624D55D1FC}"/>
          </ac:picMkLst>
        </pc:picChg>
        <pc:picChg chg="add mod ord">
          <ac:chgData name="João Víctor Zinatto Sobral" userId="e1441a4430704185" providerId="LiveId" clId="{36A21007-151D-455B-A20D-89E62FCB624F}" dt="2022-06-07T12:34:45.832" v="616" actId="26606"/>
          <ac:picMkLst>
            <pc:docMk/>
            <pc:sldMk cId="3889220235" sldId="259"/>
            <ac:picMk id="6" creationId="{6A30C6D8-4563-DD8E-3074-D0C7BBF11EC4}"/>
          </ac:picMkLst>
        </pc:picChg>
        <pc:picChg chg="del">
          <ac:chgData name="João Víctor Zinatto Sobral" userId="e1441a4430704185" providerId="LiveId" clId="{36A21007-151D-455B-A20D-89E62FCB624F}" dt="2022-06-07T12:33:53.941" v="609" actId="478"/>
          <ac:picMkLst>
            <pc:docMk/>
            <pc:sldMk cId="3889220235" sldId="259"/>
            <ac:picMk id="7" creationId="{94447900-F808-967C-63E1-AFC7A7C8040B}"/>
          </ac:picMkLst>
        </pc:picChg>
        <pc:picChg chg="add mod">
          <ac:chgData name="João Víctor Zinatto Sobral" userId="e1441a4430704185" providerId="LiveId" clId="{36A21007-151D-455B-A20D-89E62FCB624F}" dt="2022-06-07T12:34:45.832" v="616" actId="26606"/>
          <ac:picMkLst>
            <pc:docMk/>
            <pc:sldMk cId="3889220235" sldId="259"/>
            <ac:picMk id="9" creationId="{7E36778E-F4C2-CF4E-C1DD-9421D9E82DCF}"/>
          </ac:picMkLst>
        </pc:picChg>
      </pc:sldChg>
      <pc:sldChg chg="new del">
        <pc:chgData name="João Víctor Zinatto Sobral" userId="e1441a4430704185" providerId="LiveId" clId="{36A21007-151D-455B-A20D-89E62FCB624F}" dt="2022-06-07T12:29:52.581" v="607" actId="47"/>
        <pc:sldMkLst>
          <pc:docMk/>
          <pc:sldMk cId="1087142566" sldId="260"/>
        </pc:sldMkLst>
      </pc:sldChg>
      <pc:sldChg chg="modSp new mod setBg">
        <pc:chgData name="João Víctor Zinatto Sobral" userId="e1441a4430704185" providerId="LiveId" clId="{36A21007-151D-455B-A20D-89E62FCB624F}" dt="2022-06-07T12:39:40.401" v="659" actId="1076"/>
        <pc:sldMkLst>
          <pc:docMk/>
          <pc:sldMk cId="2417494915" sldId="260"/>
        </pc:sldMkLst>
        <pc:spChg chg="mod">
          <ac:chgData name="João Víctor Zinatto Sobral" userId="e1441a4430704185" providerId="LiveId" clId="{36A21007-151D-455B-A20D-89E62FCB624F}" dt="2022-06-07T12:39:40.401" v="659" actId="1076"/>
          <ac:spMkLst>
            <pc:docMk/>
            <pc:sldMk cId="2417494915" sldId="260"/>
            <ac:spMk id="2" creationId="{0C4413CC-F348-6AA6-58AE-768C65918FE9}"/>
          </ac:spMkLst>
        </pc:spChg>
      </pc:sldChg>
      <pc:sldChg chg="new del">
        <pc:chgData name="João Víctor Zinatto Sobral" userId="e1441a4430704185" providerId="LiveId" clId="{36A21007-151D-455B-A20D-89E62FCB624F}" dt="2022-06-07T13:40:08.176" v="992" actId="47"/>
        <pc:sldMkLst>
          <pc:docMk/>
          <pc:sldMk cId="399336500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96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44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22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66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12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6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45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7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0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4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2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59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65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2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5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93822F-8565-43E8-A45B-D9019EDB04ED}" type="datetimeFigureOut">
              <a:rPr lang="pt-BR" smtClean="0"/>
              <a:t>06/06/2022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148BA4-C499-432E-BF67-BCF1038B3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445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1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DAAFC-3436-2DB5-BB1B-D5D618A76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F27B13"/>
                </a:solidFill>
              </a:rPr>
              <a:t>Projeto Individual</a:t>
            </a:r>
            <a:br>
              <a:rPr lang="pt-BR" b="1" dirty="0">
                <a:solidFill>
                  <a:srgbClr val="F27B13"/>
                </a:solidFill>
              </a:rPr>
            </a:br>
            <a:r>
              <a:rPr lang="pt-BR" b="1" dirty="0">
                <a:solidFill>
                  <a:srgbClr val="F27B13"/>
                </a:solidFill>
              </a:rPr>
              <a:t>1º 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B1D395-2E1B-2381-0196-E390F4103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F27B13"/>
                </a:solidFill>
              </a:rPr>
              <a:t>João Víctor Zinatto Sobral - </a:t>
            </a:r>
            <a:r>
              <a:rPr lang="pt-BR" sz="2400" dirty="0" err="1">
                <a:solidFill>
                  <a:srgbClr val="F27B13"/>
                </a:solidFill>
              </a:rPr>
              <a:t>SPTech</a:t>
            </a:r>
            <a:endParaRPr lang="pt-BR" sz="2400" dirty="0">
              <a:solidFill>
                <a:srgbClr val="F27B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59100A"/>
            </a:gs>
            <a:gs pos="100000">
              <a:srgbClr val="59100A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5D69-0C5B-ECBA-F86E-AA9FF853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290100"/>
            <a:ext cx="7350079" cy="1507067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27B13"/>
                </a:solidFill>
              </a:rPr>
              <a:t>CHURRASCO BRASILEIRO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445FA-991C-DCAE-4403-14C4D130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421885"/>
            <a:ext cx="7350079" cy="2755899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NO BRASIL O CHURRASCO NASCEU NO SÉCULO XVII PELOS TROPEIROS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CADA PAÍS TEM SEU TIPO DE CHURRASCO.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Carne e vegetais&#10;&#10;Descrição gerada automaticamente">
            <a:extLst>
              <a:ext uri="{FF2B5EF4-FFF2-40B4-BE49-F238E27FC236}">
                <a16:creationId xmlns:a16="http://schemas.microsoft.com/office/drawing/2014/main" id="{8483C501-926D-2505-E1A9-32624D55D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0" b="-4"/>
          <a:stretch/>
        </p:blipFill>
        <p:spPr>
          <a:xfrm>
            <a:off x="8314287" y="570647"/>
            <a:ext cx="3239538" cy="2226520"/>
          </a:xfrm>
          <a:custGeom>
            <a:avLst/>
            <a:gdLst/>
            <a:ahLst/>
            <a:cxnLst/>
            <a:rect l="l" t="t" r="r" b="b"/>
            <a:pathLst>
              <a:path w="3239538" h="2226520">
                <a:moveTo>
                  <a:pt x="322464" y="0"/>
                </a:moveTo>
                <a:lnTo>
                  <a:pt x="3239538" y="0"/>
                </a:lnTo>
                <a:lnTo>
                  <a:pt x="3239538" y="2226520"/>
                </a:lnTo>
                <a:lnTo>
                  <a:pt x="0" y="222652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7" name="Imagem 6" descr="Carne e vegetais&#10;&#10;Descrição gerada automaticamente">
            <a:extLst>
              <a:ext uri="{FF2B5EF4-FFF2-40B4-BE49-F238E27FC236}">
                <a16:creationId xmlns:a16="http://schemas.microsoft.com/office/drawing/2014/main" id="{94447900-F808-967C-63E1-AFC7A7C804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 r="11207" b="5"/>
          <a:stretch/>
        </p:blipFill>
        <p:spPr>
          <a:xfrm>
            <a:off x="8314287" y="2955704"/>
            <a:ext cx="3239538" cy="2111747"/>
          </a:xfrm>
          <a:custGeom>
            <a:avLst/>
            <a:gdLst/>
            <a:ahLst/>
            <a:cxnLst/>
            <a:rect l="l" t="t" r="r" b="b"/>
            <a:pathLst>
              <a:path w="3239538" h="2111747">
                <a:moveTo>
                  <a:pt x="0" y="0"/>
                </a:moveTo>
                <a:lnTo>
                  <a:pt x="3239538" y="0"/>
                </a:lnTo>
                <a:lnTo>
                  <a:pt x="3239538" y="1789284"/>
                </a:lnTo>
                <a:lnTo>
                  <a:pt x="2917075" y="2111747"/>
                </a:lnTo>
                <a:lnTo>
                  <a:pt x="0" y="2111747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C141F8-CE48-4942-96D4-064441B8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7B58E-99D1-4FEC-B11F-FE6948EDC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1BD549-A555-431E-AFB0-E7EDEC751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5E927D-5C7D-4188-92C9-3FDF656B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56B0C-08D0-4CD1-B7DF-65B976B0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C9CB1-36CE-4BB8-8639-4F568165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7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59100A"/>
            </a:gs>
            <a:gs pos="100000">
              <a:srgbClr val="59100A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5D69-0C5B-ECBA-F86E-AA9FF853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290100"/>
            <a:ext cx="7350079" cy="15070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27B13"/>
                </a:solidFill>
              </a:rPr>
              <a:t>MINHA RELAÇÃO COM O CHURRASCO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445FA-991C-DCAE-4403-14C4D130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41" y="2553117"/>
            <a:ext cx="7350079" cy="3615267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rgbClr val="E6E6E6"/>
                </a:solidFill>
              </a:rPr>
              <a:t>COMIDA TÍPICA QUE LEMBRA REUNIÕES;</a:t>
            </a:r>
          </a:p>
          <a:p>
            <a:r>
              <a:rPr lang="pt-BR" sz="2400" b="1" dirty="0">
                <a:solidFill>
                  <a:srgbClr val="E6E6E6"/>
                </a:solidFill>
              </a:rPr>
              <a:t>ESTAR COM A FAMÍLIA E AMIGOS;</a:t>
            </a:r>
          </a:p>
          <a:p>
            <a:r>
              <a:rPr lang="pt-BR" sz="2400" b="1" dirty="0">
                <a:solidFill>
                  <a:srgbClr val="E6E6E6"/>
                </a:solidFill>
              </a:rPr>
              <a:t>COMIDA PREFERIDA.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 descr="Grupo de pessoas posando para foto&#10;&#10;Descrição gerada automaticamente">
            <a:extLst>
              <a:ext uri="{FF2B5EF4-FFF2-40B4-BE49-F238E27FC236}">
                <a16:creationId xmlns:a16="http://schemas.microsoft.com/office/drawing/2014/main" id="{7E36778E-F4C2-CF4E-C1DD-9421D9E82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r="2" b="2"/>
          <a:stretch/>
        </p:blipFill>
        <p:spPr>
          <a:xfrm>
            <a:off x="8314287" y="570647"/>
            <a:ext cx="3239538" cy="2226520"/>
          </a:xfrm>
          <a:custGeom>
            <a:avLst/>
            <a:gdLst/>
            <a:ahLst/>
            <a:cxnLst/>
            <a:rect l="l" t="t" r="r" b="b"/>
            <a:pathLst>
              <a:path w="3239538" h="2226520">
                <a:moveTo>
                  <a:pt x="322464" y="0"/>
                </a:moveTo>
                <a:lnTo>
                  <a:pt x="3239538" y="0"/>
                </a:lnTo>
                <a:lnTo>
                  <a:pt x="3239538" y="2226520"/>
                </a:lnTo>
                <a:lnTo>
                  <a:pt x="0" y="222652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pic>
        <p:nvPicPr>
          <p:cNvPr id="6" name="Imagem 5" descr="Grupo de pessoas sentadas ao redor de uma mesa&#10;&#10;Descrição gerada automaticamente">
            <a:extLst>
              <a:ext uri="{FF2B5EF4-FFF2-40B4-BE49-F238E27FC236}">
                <a16:creationId xmlns:a16="http://schemas.microsoft.com/office/drawing/2014/main" id="{6A30C6D8-4563-DD8E-3074-D0C7BBF11E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4" r="2" b="2"/>
          <a:stretch/>
        </p:blipFill>
        <p:spPr>
          <a:xfrm>
            <a:off x="8314287" y="2955704"/>
            <a:ext cx="3239538" cy="2111747"/>
          </a:xfrm>
          <a:custGeom>
            <a:avLst/>
            <a:gdLst/>
            <a:ahLst/>
            <a:cxnLst/>
            <a:rect l="l" t="t" r="r" b="b"/>
            <a:pathLst>
              <a:path w="3239538" h="2111747">
                <a:moveTo>
                  <a:pt x="0" y="0"/>
                </a:moveTo>
                <a:lnTo>
                  <a:pt x="3239538" y="0"/>
                </a:lnTo>
                <a:lnTo>
                  <a:pt x="3239538" y="1789284"/>
                </a:lnTo>
                <a:lnTo>
                  <a:pt x="2917075" y="2111747"/>
                </a:lnTo>
                <a:lnTo>
                  <a:pt x="0" y="2111747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C141F8-CE48-4942-96D4-064441B8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07B58E-99D1-4FEC-B11F-FE6948EDC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1BD549-A555-431E-AFB0-E7EDEC751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5E927D-5C7D-4188-92C9-3FDF656B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D56B0C-08D0-4CD1-B7DF-65B976B0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FC9CB1-36CE-4BB8-8639-4F568165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2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6CB564-6088-D960-E076-D4CCDD13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65AB9D-6683-41CC-9215-D750CB4CC1D0}"/>
              </a:ext>
            </a:extLst>
          </p:cNvPr>
          <p:cNvSpPr/>
          <p:nvPr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rgbClr val="59100A">
              <a:alpha val="52000"/>
            </a:srgbClr>
          </a:solidFill>
          <a:effectLst>
            <a:outerShdw blurRad="6350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29B689C-325C-9B4B-8F51-4035E908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3792"/>
            <a:ext cx="12192000" cy="1507067"/>
          </a:xfrm>
          <a:effectLst>
            <a:outerShdw blurRad="1270000" dist="2362200" dir="13860000" sx="104000" sy="104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F27B13"/>
                </a:solidFill>
                <a:effectLst>
                  <a:outerShdw blurRad="1270000" dist="1905000" dir="8100000" algn="tr" rotWithShape="0">
                    <a:schemeClr val="bg1">
                      <a:alpha val="40000"/>
                    </a:schemeClr>
                  </a:outerShdw>
                </a:effectLst>
              </a:rPr>
              <a:t>Site desenvolvido</a:t>
            </a:r>
          </a:p>
        </p:txBody>
      </p:sp>
    </p:spTree>
    <p:extLst>
      <p:ext uri="{BB962C8B-B14F-4D97-AF65-F5344CB8AC3E}">
        <p14:creationId xmlns:p14="http://schemas.microsoft.com/office/powerpoint/2010/main" val="205906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59100A"/>
            </a:gs>
            <a:gs pos="100000">
              <a:srgbClr val="59100A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413CC-F348-6AA6-58AE-768C659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785141"/>
            <a:ext cx="8534400" cy="1507067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27B13"/>
                </a:solidFill>
              </a:rPr>
              <a:t>DESAFIO E 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41749491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872</TotalTime>
  <Words>57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Fatia</vt:lpstr>
      <vt:lpstr>Projeto Individual 1º Semestre</vt:lpstr>
      <vt:lpstr>CHURRASCO BRASILEIRO</vt:lpstr>
      <vt:lpstr>MINHA RELAÇÃO COM O CHURRASCO</vt:lpstr>
      <vt:lpstr>Site desenvolvido</vt:lpstr>
      <vt:lpstr>DESAFIO E 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 1º Semestre</dc:title>
  <dc:creator>JOÃO VÍCTOR ZINATTO SOBRAL .</dc:creator>
  <cp:lastModifiedBy>JOÃO VÍCTOR ZINATTO SOBRAL .</cp:lastModifiedBy>
  <cp:revision>2</cp:revision>
  <dcterms:created xsi:type="dcterms:W3CDTF">2022-06-06T23:03:28Z</dcterms:created>
  <dcterms:modified xsi:type="dcterms:W3CDTF">2022-06-07T13:40:18Z</dcterms:modified>
</cp:coreProperties>
</file>