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0" r:id="rId4"/>
    <p:sldId id="303" r:id="rId5"/>
    <p:sldId id="302" r:id="rId6"/>
    <p:sldId id="295" r:id="rId7"/>
    <p:sldId id="301" r:id="rId8"/>
    <p:sldId id="297" r:id="rId9"/>
    <p:sldId id="305" r:id="rId10"/>
    <p:sldId id="259" r:id="rId11"/>
    <p:sldId id="306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github.com/jooin95/Wear_proj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09209C-D385-43B4-ADC4-D872C28C30B1}"/>
              </a:ext>
            </a:extLst>
          </p:cNvPr>
          <p:cNvSpPr txBox="1"/>
          <p:nvPr/>
        </p:nvSpPr>
        <p:spPr>
          <a:xfrm>
            <a:off x="730021" y="3588626"/>
            <a:ext cx="3360215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2014041075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2014041051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황호선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2017038010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강승우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10F41A4-DE89-4186-9488-B4DCB0FC34C8}"/>
              </a:ext>
            </a:extLst>
          </p:cNvPr>
          <p:cNvGrpSpPr/>
          <p:nvPr/>
        </p:nvGrpSpPr>
        <p:grpSpPr>
          <a:xfrm>
            <a:off x="6031688" y="3013502"/>
            <a:ext cx="5725437" cy="20452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0A90D20-11BA-49C7-BAF0-B303194ECC57}"/>
              </a:ext>
            </a:extLst>
          </p:cNvPr>
          <p:cNvGrpSpPr/>
          <p:nvPr/>
        </p:nvGrpSpPr>
        <p:grpSpPr>
          <a:xfrm>
            <a:off x="21363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BAE05F-AF3B-496A-9917-E5E9C458A6D9}"/>
              </a:ext>
            </a:extLst>
          </p:cNvPr>
          <p:cNvSpPr txBox="1"/>
          <p:nvPr/>
        </p:nvSpPr>
        <p:spPr>
          <a:xfrm>
            <a:off x="6155690" y="1522343"/>
            <a:ext cx="54774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Highway to hell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팀원 역할</a:t>
            </a:r>
            <a:endParaRPr lang="en-US" altLang="ko-KR" sz="48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D1872F04-9EB4-4F3B-A14F-1293E061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44" y="1792686"/>
            <a:ext cx="2160000" cy="2094546"/>
          </a:xfrm>
          <a:prstGeom prst="rect">
            <a:avLst/>
          </a:prstGeom>
        </p:spPr>
      </p:pic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D0B2C1A5-51F4-4569-A79C-DFE24973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81" y="1753573"/>
            <a:ext cx="2160000" cy="2133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3EA51-4D11-4C23-AE14-09232E755D87}"/>
              </a:ext>
            </a:extLst>
          </p:cNvPr>
          <p:cNvSpPr txBox="1"/>
          <p:nvPr/>
        </p:nvSpPr>
        <p:spPr>
          <a:xfrm>
            <a:off x="1086284" y="4027864"/>
            <a:ext cx="31191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 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실시간 데이터 시각화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홈페이지 설계 구현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E39972A-16C4-467D-ADC8-BB124F39AB77}"/>
              </a:ext>
            </a:extLst>
          </p:cNvPr>
          <p:cNvSpPr txBox="1"/>
          <p:nvPr/>
        </p:nvSpPr>
        <p:spPr>
          <a:xfrm>
            <a:off x="4282721" y="4008307"/>
            <a:ext cx="31191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황 호 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홈페이지 디자인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Parsing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33%</a:t>
            </a:r>
          </a:p>
        </p:txBody>
      </p:sp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8634E476-CC6C-444B-93D3-E002E15B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36" y="1792686"/>
            <a:ext cx="2160000" cy="20945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08F5D3-D9D5-4389-9546-5629BAA749CF}"/>
              </a:ext>
            </a:extLst>
          </p:cNvPr>
          <p:cNvSpPr txBox="1"/>
          <p:nvPr/>
        </p:nvSpPr>
        <p:spPr>
          <a:xfrm>
            <a:off x="7250176" y="4027864"/>
            <a:ext cx="31191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 승 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Crawling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My_sql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홈페이지 디자인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en-US" altLang="ko-KR" sz="4800" dirty="0" smtClean="0"/>
              <a:t>GIT </a:t>
            </a:r>
            <a:r>
              <a:rPr lang="ko-KR" altLang="en-US" sz="4800" dirty="0" smtClean="0"/>
              <a:t>활용</a:t>
            </a:r>
            <a:endParaRPr lang="en-US" altLang="ko-KR" sz="48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B0F1049-10C1-4454-836C-37A07BD1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3" y="1737568"/>
            <a:ext cx="2743200" cy="61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9DC648-6AA0-4446-8741-DCCC2CDD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3" y="2410718"/>
            <a:ext cx="4062369" cy="2876647"/>
          </a:xfrm>
          <a:prstGeom prst="rect">
            <a:avLst/>
          </a:prstGeom>
        </p:spPr>
      </p:pic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1A39A2C4-AD8F-4DF8-A9C6-0CB81627B277}"/>
              </a:ext>
            </a:extLst>
          </p:cNvPr>
          <p:cNvSpPr txBox="1"/>
          <p:nvPr/>
        </p:nvSpPr>
        <p:spPr>
          <a:xfrm>
            <a:off x="1694438" y="5838208"/>
            <a:ext cx="880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github.com/jooin95/Wear_proj</a:t>
            </a:r>
            <a:endParaRPr lang="en-US" altLang="ko-KR" dirty="0" smtClean="0"/>
          </a:p>
          <a:p>
            <a:pPr algn="ctr"/>
            <a:r>
              <a:rPr lang="en-US" altLang="ko-KR" dirty="0"/>
              <a:t>Elastic IP : </a:t>
            </a:r>
            <a:r>
              <a:rPr lang="en-US" altLang="ko-KR" dirty="0" smtClean="0"/>
              <a:t>34.232.249.58:8000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508" y="2280717"/>
            <a:ext cx="3449222" cy="31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08EAF97-3CA5-4466-BCF9-C5F05848B7B2}"/>
              </a:ext>
            </a:extLst>
          </p:cNvPr>
          <p:cNvSpPr/>
          <p:nvPr/>
        </p:nvSpPr>
        <p:spPr>
          <a:xfrm>
            <a:off x="3867665" y="2552297"/>
            <a:ext cx="44566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</a:t>
            </a:r>
            <a:r>
              <a:rPr lang="en-US" altLang="ko-KR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r>
              <a:rPr lang="en-US" altLang="ko-KR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</a:t>
            </a:r>
            <a:endParaRPr lang="en-US" altLang="ko-KR" sz="115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317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CONTENT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442542" y="3950916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FD7292-3BF1-44DD-A4C8-9CD1CA5431B3}"/>
              </a:ext>
            </a:extLst>
          </p:cNvPr>
          <p:cNvSpPr txBox="1"/>
          <p:nvPr/>
        </p:nvSpPr>
        <p:spPr>
          <a:xfrm>
            <a:off x="1013253" y="1474340"/>
            <a:ext cx="63918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프로젝트 소개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프로젝트 개발 방법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활용한 오픈소스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팀원 역할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Q&amp;A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9F934094-A756-4861-807A-9269457F437A}"/>
              </a:ext>
            </a:extLst>
          </p:cNvPr>
          <p:cNvSpPr/>
          <p:nvPr/>
        </p:nvSpPr>
        <p:spPr>
          <a:xfrm>
            <a:off x="434626" y="167386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DDE92D9-315A-43E0-9A8A-BF9AC64C74A7}"/>
              </a:ext>
            </a:extLst>
          </p:cNvPr>
          <p:cNvSpPr/>
          <p:nvPr/>
        </p:nvSpPr>
        <p:spPr>
          <a:xfrm>
            <a:off x="436239" y="243288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47A6257F-AAD1-491A-B133-A36CD48077CA}"/>
              </a:ext>
            </a:extLst>
          </p:cNvPr>
          <p:cNvSpPr/>
          <p:nvPr/>
        </p:nvSpPr>
        <p:spPr>
          <a:xfrm>
            <a:off x="434626" y="319189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E3745C4-88DE-4B6E-9084-F266A2726C21}"/>
              </a:ext>
            </a:extLst>
          </p:cNvPr>
          <p:cNvSpPr/>
          <p:nvPr/>
        </p:nvSpPr>
        <p:spPr>
          <a:xfrm>
            <a:off x="430970" y="4709934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4441123-7103-435D-911E-377B70998823}"/>
              </a:ext>
            </a:extLst>
          </p:cNvPr>
          <p:cNvGrpSpPr/>
          <p:nvPr/>
        </p:nvGrpSpPr>
        <p:grpSpPr>
          <a:xfrm>
            <a:off x="6375135" y="1652411"/>
            <a:ext cx="5022624" cy="4419600"/>
            <a:chOff x="-766583" y="1781185"/>
            <a:chExt cx="5119877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9A16928-9328-4D67-83CE-C2C0C7B68114}"/>
                </a:ext>
              </a:extLst>
            </p:cNvPr>
            <p:cNvSpPr/>
            <p:nvPr/>
          </p:nvSpPr>
          <p:spPr>
            <a:xfrm>
              <a:off x="-766583" y="1781185"/>
              <a:ext cx="5119877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정체가 심한 고속도로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언제 가면 막힘없이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갈 수 있을지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크롤링한 데이터를 기반으로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분석해서 예상시간을 알려준다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xmlns="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94D85D5-8AB9-41A9-B161-4359DC60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71" y="1650045"/>
            <a:ext cx="4789967" cy="442068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5022624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3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4441123-7103-435D-911E-377B70998823}"/>
              </a:ext>
            </a:extLst>
          </p:cNvPr>
          <p:cNvGrpSpPr/>
          <p:nvPr/>
        </p:nvGrpSpPr>
        <p:grpSpPr>
          <a:xfrm>
            <a:off x="6375135" y="1652411"/>
            <a:ext cx="5022624" cy="4419600"/>
            <a:chOff x="-766583" y="1781185"/>
            <a:chExt cx="5119877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9A16928-9328-4D67-83CE-C2C0C7B68114}"/>
                </a:ext>
              </a:extLst>
            </p:cNvPr>
            <p:cNvSpPr/>
            <p:nvPr/>
          </p:nvSpPr>
          <p:spPr>
            <a:xfrm>
              <a:off x="-766583" y="1781185"/>
              <a:ext cx="5119877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사용자는 출발지와 도착지를 설정하고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출발하고 싶은 시작시간을 설정할 수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현재 데이터 베이스에 </a:t>
              </a:r>
              <a:r>
                <a:rPr lang="en-US" altLang="ko-KR" sz="1600" dirty="0">
                  <a:solidFill>
                    <a:schemeClr val="tx1"/>
                  </a:solidFill>
                </a:rPr>
                <a:t>12</a:t>
              </a:r>
              <a:r>
                <a:rPr lang="ko-KR" altLang="en-US" sz="1600" dirty="0">
                  <a:solidFill>
                    <a:schemeClr val="tx1"/>
                  </a:solidFill>
                </a:rPr>
                <a:t>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 날짜의 데이터부터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고속도로의 모든 상황이 저장되고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사용 가능 날짜</a:t>
              </a:r>
              <a:r>
                <a:rPr lang="en-US" altLang="ko-KR" sz="1600" dirty="0">
                  <a:solidFill>
                    <a:schemeClr val="tx1"/>
                  </a:solidFill>
                </a:rPr>
                <a:t>( 12.05~)</a:t>
              </a: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xmlns="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BE783C-8BDB-437F-8304-EC5AE78A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1645820"/>
            <a:ext cx="5575864" cy="44261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281061" y="1479927"/>
            <a:ext cx="5881035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8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4441123-7103-435D-911E-377B70998823}"/>
              </a:ext>
            </a:extLst>
          </p:cNvPr>
          <p:cNvGrpSpPr/>
          <p:nvPr/>
        </p:nvGrpSpPr>
        <p:grpSpPr>
          <a:xfrm>
            <a:off x="6375135" y="1652411"/>
            <a:ext cx="5022624" cy="4419600"/>
            <a:chOff x="-766583" y="1781185"/>
            <a:chExt cx="5119877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9A16928-9328-4D67-83CE-C2C0C7B68114}"/>
                </a:ext>
              </a:extLst>
            </p:cNvPr>
            <p:cNvSpPr/>
            <p:nvPr/>
          </p:nvSpPr>
          <p:spPr>
            <a:xfrm>
              <a:off x="-766583" y="1781185"/>
              <a:ext cx="5119877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출발지와 도착지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그리고 시작시간을 선택한 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‘</a:t>
              </a:r>
              <a:r>
                <a:rPr lang="ko-KR" altLang="en-US" sz="1600" dirty="0">
                  <a:solidFill>
                    <a:schemeClr val="tx1"/>
                  </a:solidFill>
                </a:rPr>
                <a:t>결과보기</a:t>
              </a:r>
              <a:r>
                <a:rPr lang="en-US" altLang="ko-KR" sz="1600" dirty="0">
                  <a:solidFill>
                    <a:schemeClr val="tx1"/>
                  </a:solidFill>
                </a:rPr>
                <a:t>’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누르면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얼마나 걸릴지 분석한 결과를 보여준다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xmlns="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7554A91-1DEA-4A6D-865B-533E87F5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98" y="1650045"/>
            <a:ext cx="4814520" cy="441959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5022624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3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4441123-7103-435D-911E-377B70998823}"/>
              </a:ext>
            </a:extLst>
          </p:cNvPr>
          <p:cNvGrpSpPr/>
          <p:nvPr/>
        </p:nvGrpSpPr>
        <p:grpSpPr>
          <a:xfrm>
            <a:off x="6375135" y="1652411"/>
            <a:ext cx="5022624" cy="4419600"/>
            <a:chOff x="-766583" y="1781185"/>
            <a:chExt cx="5119877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9A16928-9328-4D67-83CE-C2C0C7B68114}"/>
                </a:ext>
              </a:extLst>
            </p:cNvPr>
            <p:cNvSpPr/>
            <p:nvPr/>
          </p:nvSpPr>
          <p:spPr>
            <a:xfrm>
              <a:off x="-766583" y="1781185"/>
              <a:ext cx="5119877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출발할 시간에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얼마나 막힐지 얼마나 걸릴지 시간과 그래프로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보여준다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각각의 고속도로 정방향과 역방향을 보고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자신이 직접 고속도로의 정보를 볼 수 있고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xmlns="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91E379-3F19-4828-A95B-9C9AC216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72" y="1650046"/>
            <a:ext cx="4802245" cy="441959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5022624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2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프로젝트 소개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4441123-7103-435D-911E-377B70998823}"/>
              </a:ext>
            </a:extLst>
          </p:cNvPr>
          <p:cNvGrpSpPr/>
          <p:nvPr/>
        </p:nvGrpSpPr>
        <p:grpSpPr>
          <a:xfrm>
            <a:off x="6375135" y="1652411"/>
            <a:ext cx="5022624" cy="4419600"/>
            <a:chOff x="-766583" y="1781185"/>
            <a:chExt cx="5119877" cy="425608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9A16928-9328-4D67-83CE-C2C0C7B68114}"/>
                </a:ext>
              </a:extLst>
            </p:cNvPr>
            <p:cNvSpPr/>
            <p:nvPr/>
          </p:nvSpPr>
          <p:spPr>
            <a:xfrm>
              <a:off x="-766583" y="1781185"/>
              <a:ext cx="5119877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사용자는 교통정보분석을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통해 얻은 결과로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</a:rPr>
                <a:t>시각화하여</a:t>
              </a:r>
              <a:r>
                <a:rPr lang="ko-KR" altLang="en-US" sz="1600" dirty="0">
                  <a:solidFill>
                    <a:schemeClr val="tx1"/>
                  </a:solidFill>
                </a:rPr>
                <a:t> 언제 출발하면 막힘없이 갈 수 있을지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결정할 수 있는 점에서 유용하다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또한 </a:t>
              </a:r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 전부터 비슷한 시간대에 고속도로의 정보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정보를 가져와서 시간을 예측해 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7" name="순서도: 다른 페이지 연결선 36">
              <a:extLst>
                <a:ext uri="{FF2B5EF4-FFF2-40B4-BE49-F238E27FC236}">
                  <a16:creationId xmlns:a16="http://schemas.microsoft.com/office/drawing/2014/main" xmlns="" id="{F59FADE9-3C77-45F5-B783-0DB1726A8E95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DBCA5DC-031D-4D22-BA45-394D4B05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72" y="1651135"/>
            <a:ext cx="4789966" cy="441959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5022624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3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/>
              <a:t>프로젝트 개발방법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059011-F023-4E7D-A53A-7ED6AF37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80" y="1659725"/>
            <a:ext cx="3674397" cy="4399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B390F0-AB12-4231-A719-441220B8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30" y="1659727"/>
            <a:ext cx="3035550" cy="234749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6EA6F58-1A82-40CF-80C7-F419E5E0688F}"/>
              </a:ext>
            </a:extLst>
          </p:cNvPr>
          <p:cNvGrpSpPr/>
          <p:nvPr/>
        </p:nvGrpSpPr>
        <p:grpSpPr>
          <a:xfrm>
            <a:off x="1086613" y="1517785"/>
            <a:ext cx="8424940" cy="4757973"/>
            <a:chOff x="743926" y="1611292"/>
            <a:chExt cx="7251032" cy="475797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25CD6CF7-B280-4740-8002-56750175FE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BF0752-88A4-4603-AD9B-B0A8A00D86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CCF34FF-CAD8-40A4-B496-5569BBFB39B1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FDBA8ED-DA38-461E-AC95-3B31CFF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6CAB8B1-F778-4B89-8835-634694F13B63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56B9CB3-7C2F-4124-8542-E31AAA5A8B0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6BE950EA-F1C9-4815-87BA-C4CE714FF6F3}"/>
              </a:ext>
            </a:extLst>
          </p:cNvPr>
          <p:cNvSpPr/>
          <p:nvPr/>
        </p:nvSpPr>
        <p:spPr>
          <a:xfrm>
            <a:off x="5052272" y="3429000"/>
            <a:ext cx="1043728" cy="1145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D021F31-A6D1-45FB-BB89-909147B42A64}"/>
              </a:ext>
            </a:extLst>
          </p:cNvPr>
          <p:cNvSpPr/>
          <p:nvPr/>
        </p:nvSpPr>
        <p:spPr>
          <a:xfrm>
            <a:off x="1920868" y="1962375"/>
            <a:ext cx="283939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3F7EAC-E1E6-41EC-942A-2429C0082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30" y="4004061"/>
            <a:ext cx="2972808" cy="20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81997" y="204615"/>
            <a:ext cx="5003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  활용한 오픈소스</a:t>
            </a:r>
            <a:endParaRPr lang="en-US" altLang="ko-KR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-1" y="0"/>
            <a:ext cx="9610165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580095" y="4414345"/>
            <a:ext cx="5611906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2CE433C-3838-4968-99D8-38DBE7F4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2" y="1467103"/>
            <a:ext cx="2959784" cy="24062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A0EB194-A0BA-4BF1-999B-86ADC90D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27" y="1733946"/>
            <a:ext cx="2443934" cy="1860373"/>
          </a:xfrm>
          <a:prstGeom prst="rect">
            <a:avLst/>
          </a:prstGeom>
        </p:spPr>
      </p:pic>
      <p:pic>
        <p:nvPicPr>
          <p:cNvPr id="4098" name="Picture 2" descr="파이썬에 대한 이미지 검색결과">
            <a:extLst>
              <a:ext uri="{FF2B5EF4-FFF2-40B4-BE49-F238E27FC236}">
                <a16:creationId xmlns:a16="http://schemas.microsoft.com/office/drawing/2014/main" xmlns="" id="{D8FE5A1C-DC90-47B4-A6F3-9CC83E90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0" y="3873385"/>
            <a:ext cx="2161021" cy="21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jango에 대한 이미지 검색결과">
            <a:extLst>
              <a:ext uri="{FF2B5EF4-FFF2-40B4-BE49-F238E27FC236}">
                <a16:creationId xmlns:a16="http://schemas.microsoft.com/office/drawing/2014/main" xmlns="" id="{BA76DCAC-B7CB-47C9-BE5A-3512A413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56" y="4174033"/>
            <a:ext cx="1860373" cy="18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1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212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Aharoni</vt:lpstr>
      <vt:lpstr>나눔바른고딕 UltraLight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강 승우</cp:lastModifiedBy>
  <cp:revision>105</cp:revision>
  <dcterms:created xsi:type="dcterms:W3CDTF">2019-04-01T11:39:14Z</dcterms:created>
  <dcterms:modified xsi:type="dcterms:W3CDTF">2019-12-10T03:49:55Z</dcterms:modified>
</cp:coreProperties>
</file>