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5" r:id="rId5"/>
    <p:sldId id="294" r:id="rId6"/>
    <p:sldId id="298" r:id="rId7"/>
    <p:sldId id="297" r:id="rId8"/>
    <p:sldId id="296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730021" y="3588626"/>
            <a:ext cx="3360215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2014041075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주인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2014041051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황호선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2017038010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강승우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031688" y="3013502"/>
            <a:ext cx="5725437" cy="20452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21363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AE05F-AF3B-496A-9917-E5E9C458A6D9}"/>
              </a:ext>
            </a:extLst>
          </p:cNvPr>
          <p:cNvSpPr txBox="1"/>
          <p:nvPr/>
        </p:nvSpPr>
        <p:spPr>
          <a:xfrm>
            <a:off x="6155690" y="1522343"/>
            <a:ext cx="54774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Highway to hell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3178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CONTENT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42542" y="3950916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2FD7292-3BF1-44DD-A4C8-9CD1CA5431B3}"/>
              </a:ext>
            </a:extLst>
          </p:cNvPr>
          <p:cNvSpPr txBox="1"/>
          <p:nvPr/>
        </p:nvSpPr>
        <p:spPr>
          <a:xfrm>
            <a:off x="1013253" y="1474340"/>
            <a:ext cx="63918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팀원 역할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프로젝트 소개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프로젝트 개발 방법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오픈소스 활용방안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Q&amp;A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934094-A756-4861-807A-9269457F437A}"/>
              </a:ext>
            </a:extLst>
          </p:cNvPr>
          <p:cNvSpPr/>
          <p:nvPr/>
        </p:nvSpPr>
        <p:spPr>
          <a:xfrm>
            <a:off x="434626" y="167386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DE92D9-315A-43E0-9A8A-BF9AC64C74A7}"/>
              </a:ext>
            </a:extLst>
          </p:cNvPr>
          <p:cNvSpPr/>
          <p:nvPr/>
        </p:nvSpPr>
        <p:spPr>
          <a:xfrm>
            <a:off x="436239" y="2432880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7A6257F-AAD1-491A-B133-A36CD48077CA}"/>
              </a:ext>
            </a:extLst>
          </p:cNvPr>
          <p:cNvSpPr/>
          <p:nvPr/>
        </p:nvSpPr>
        <p:spPr>
          <a:xfrm>
            <a:off x="434626" y="3191898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3745C4-88DE-4B6E-9084-F266A2726C21}"/>
              </a:ext>
            </a:extLst>
          </p:cNvPr>
          <p:cNvSpPr/>
          <p:nvPr/>
        </p:nvSpPr>
        <p:spPr>
          <a:xfrm>
            <a:off x="430970" y="4709934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296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팀원 역할</a:t>
            </a:r>
            <a:endParaRPr lang="en-US" altLang="ko-KR" sz="48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D1872F04-9EB4-4F3B-A14F-1293E0616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44" y="1792686"/>
            <a:ext cx="2160000" cy="2094546"/>
          </a:xfrm>
          <a:prstGeom prst="rect">
            <a:avLst/>
          </a:prstGeom>
        </p:spPr>
      </p:pic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D0B2C1A5-51F4-4569-A79C-DFE24973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81" y="1753573"/>
            <a:ext cx="2160000" cy="2133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43EA51-4D11-4C23-AE14-09232E755D87}"/>
              </a:ext>
            </a:extLst>
          </p:cNvPr>
          <p:cNvSpPr txBox="1"/>
          <p:nvPr/>
        </p:nvSpPr>
        <p:spPr>
          <a:xfrm>
            <a:off x="1086284" y="4027864"/>
            <a:ext cx="311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 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실시간 데이터 시각화</a:t>
            </a:r>
            <a:endParaRPr lang="en-US" altLang="ko-KR" dirty="0"/>
          </a:p>
          <a:p>
            <a:pPr algn="ctr"/>
            <a:r>
              <a:rPr lang="ko-KR" altLang="en-US" dirty="0"/>
              <a:t>홈페이지 디자인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72A-16C4-467D-ADC8-BB124F39AB77}"/>
              </a:ext>
            </a:extLst>
          </p:cNvPr>
          <p:cNvSpPr txBox="1"/>
          <p:nvPr/>
        </p:nvSpPr>
        <p:spPr>
          <a:xfrm>
            <a:off x="4282721" y="4008307"/>
            <a:ext cx="311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황 호 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데이터 분석</a:t>
            </a:r>
            <a:endParaRPr lang="en-US" altLang="ko-KR" dirty="0"/>
          </a:p>
          <a:p>
            <a:pPr algn="ctr"/>
            <a:r>
              <a:rPr lang="ko-KR" altLang="en-US" dirty="0"/>
              <a:t>홈페이지 디자인</a:t>
            </a:r>
            <a:endParaRPr lang="en-US" altLang="ko-KR" dirty="0"/>
          </a:p>
        </p:txBody>
      </p:sp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8634E476-CC6C-444B-93D3-E002E15BE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36" y="1792686"/>
            <a:ext cx="2160000" cy="20945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08F5D3-D9D5-4389-9546-5629BAA749CF}"/>
              </a:ext>
            </a:extLst>
          </p:cNvPr>
          <p:cNvSpPr txBox="1"/>
          <p:nvPr/>
        </p:nvSpPr>
        <p:spPr>
          <a:xfrm>
            <a:off x="7250176" y="4027864"/>
            <a:ext cx="311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 승 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Crawling</a:t>
            </a:r>
          </a:p>
          <a:p>
            <a:pPr algn="ctr"/>
            <a:r>
              <a:rPr lang="en-US" altLang="ko-KR" dirty="0"/>
              <a:t>Parsing</a:t>
            </a:r>
          </a:p>
          <a:p>
            <a:pPr algn="ctr"/>
            <a:r>
              <a:rPr lang="ko-KR" altLang="en-US" dirty="0"/>
              <a:t>홈페이지 디자인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9A2C4-AD8F-4DF8-A9C6-0CB81627B277}"/>
              </a:ext>
            </a:extLst>
          </p:cNvPr>
          <p:cNvSpPr txBox="1"/>
          <p:nvPr/>
        </p:nvSpPr>
        <p:spPr>
          <a:xfrm>
            <a:off x="1086613" y="5576907"/>
            <a:ext cx="88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: https://github.com/jooin95/Wear_proj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452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프로젝트 소개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441123-7103-435D-911E-377B70998823}"/>
              </a:ext>
            </a:extLst>
          </p:cNvPr>
          <p:cNvGrpSpPr/>
          <p:nvPr/>
        </p:nvGrpSpPr>
        <p:grpSpPr>
          <a:xfrm>
            <a:off x="8534186" y="1652411"/>
            <a:ext cx="2863572" cy="4419600"/>
            <a:chOff x="1489722" y="1781185"/>
            <a:chExt cx="2863572" cy="425608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9A16928-9328-4D67-83CE-C2C0C7B68114}"/>
                </a:ext>
              </a:extLst>
            </p:cNvPr>
            <p:cNvSpPr/>
            <p:nvPr/>
          </p:nvSpPr>
          <p:spPr>
            <a:xfrm>
              <a:off x="1489722" y="1781185"/>
              <a:ext cx="286357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실시간으로 교통 정보를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받아와 목적지까지 걸리는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시간을 정확히 알려준다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순서도: 다른 페이지 연결선 36">
              <a:extLst>
                <a:ext uri="{FF2B5EF4-FFF2-40B4-BE49-F238E27FC236}">
                  <a16:creationId xmlns:a16="http://schemas.microsoft.com/office/drawing/2014/main" id="{F59FADE9-3C77-45F5-B783-0DB1726A8E95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4" descr="네비게이션 길찾기에 대한 이미지 검색결과">
            <a:extLst>
              <a:ext uri="{FF2B5EF4-FFF2-40B4-BE49-F238E27FC236}">
                <a16:creationId xmlns:a16="http://schemas.microsoft.com/office/drawing/2014/main" id="{2078B05E-55BC-4EDF-A3D2-9FCAA6CC7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38" y="1640164"/>
            <a:ext cx="337478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한국 도로공사에 대한 이미지 검색결과">
            <a:extLst>
              <a:ext uri="{FF2B5EF4-FFF2-40B4-BE49-F238E27FC236}">
                <a16:creationId xmlns:a16="http://schemas.microsoft.com/office/drawing/2014/main" id="{DB06A5A9-054C-4C19-A492-5ABE493F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24" y="1640164"/>
            <a:ext cx="3543294" cy="44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EA6F58-1A82-40CF-80C7-F419E5E0688F}"/>
              </a:ext>
            </a:extLst>
          </p:cNvPr>
          <p:cNvGrpSpPr/>
          <p:nvPr/>
        </p:nvGrpSpPr>
        <p:grpSpPr>
          <a:xfrm>
            <a:off x="1086613" y="1517785"/>
            <a:ext cx="7251032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22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452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프로젝트 소개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441123-7103-435D-911E-377B70998823}"/>
              </a:ext>
            </a:extLst>
          </p:cNvPr>
          <p:cNvGrpSpPr/>
          <p:nvPr/>
        </p:nvGrpSpPr>
        <p:grpSpPr>
          <a:xfrm>
            <a:off x="8534186" y="1652411"/>
            <a:ext cx="2863572" cy="4419600"/>
            <a:chOff x="1489722" y="1781185"/>
            <a:chExt cx="2863572" cy="425608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9A16928-9328-4D67-83CE-C2C0C7B68114}"/>
                </a:ext>
              </a:extLst>
            </p:cNvPr>
            <p:cNvSpPr/>
            <p:nvPr/>
          </p:nvSpPr>
          <p:spPr>
            <a:xfrm>
              <a:off x="1489722" y="1781185"/>
              <a:ext cx="286357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교통 정보 미리 예측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시간 절약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순서도: 다른 페이지 연결선 36">
              <a:extLst>
                <a:ext uri="{FF2B5EF4-FFF2-40B4-BE49-F238E27FC236}">
                  <a16:creationId xmlns:a16="http://schemas.microsoft.com/office/drawing/2014/main" id="{F59FADE9-3C77-45F5-B783-0DB1726A8E95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4" descr="네비게이션 길찾기에 대한 이미지 검색결과">
            <a:extLst>
              <a:ext uri="{FF2B5EF4-FFF2-40B4-BE49-F238E27FC236}">
                <a16:creationId xmlns:a16="http://schemas.microsoft.com/office/drawing/2014/main" id="{2078B05E-55BC-4EDF-A3D2-9FCAA6CC7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38" y="1640164"/>
            <a:ext cx="337478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한국 도로공사에 대한 이미지 검색결과">
            <a:extLst>
              <a:ext uri="{FF2B5EF4-FFF2-40B4-BE49-F238E27FC236}">
                <a16:creationId xmlns:a16="http://schemas.microsoft.com/office/drawing/2014/main" id="{DB06A5A9-054C-4C19-A492-5ABE493F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24" y="1640164"/>
            <a:ext cx="3543294" cy="44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EA6F58-1A82-40CF-80C7-F419E5E0688F}"/>
              </a:ext>
            </a:extLst>
          </p:cNvPr>
          <p:cNvGrpSpPr/>
          <p:nvPr/>
        </p:nvGrpSpPr>
        <p:grpSpPr>
          <a:xfrm>
            <a:off x="1086613" y="1517785"/>
            <a:ext cx="7251032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9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프로젝트 개발방법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B352390-283F-4DDD-8BD0-315EB5CD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98" y="1642187"/>
            <a:ext cx="8034677" cy="442854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EA6F58-1A82-40CF-80C7-F419E5E0688F}"/>
              </a:ext>
            </a:extLst>
          </p:cNvPr>
          <p:cNvGrpSpPr/>
          <p:nvPr/>
        </p:nvGrpSpPr>
        <p:grpSpPr>
          <a:xfrm>
            <a:off x="1086613" y="1517785"/>
            <a:ext cx="8424940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95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/>
              <a:t>프로젝트 개발방법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7059011-F023-4E7D-A53A-7ED6AF37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80" y="1659725"/>
            <a:ext cx="3674397" cy="4399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B390F0-AB12-4231-A719-441220B8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31" y="1659727"/>
            <a:ext cx="3035550" cy="43997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EA6F58-1A82-40CF-80C7-F419E5E0688F}"/>
              </a:ext>
            </a:extLst>
          </p:cNvPr>
          <p:cNvGrpSpPr/>
          <p:nvPr/>
        </p:nvGrpSpPr>
        <p:grpSpPr>
          <a:xfrm>
            <a:off x="1086613" y="1517785"/>
            <a:ext cx="8424940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BE950EA-F1C9-4815-87BA-C4CE714FF6F3}"/>
              </a:ext>
            </a:extLst>
          </p:cNvPr>
          <p:cNvSpPr/>
          <p:nvPr/>
        </p:nvSpPr>
        <p:spPr>
          <a:xfrm>
            <a:off x="5052272" y="3429000"/>
            <a:ext cx="1043728" cy="1145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021F31-A6D1-45FB-BB89-909147B42A64}"/>
              </a:ext>
            </a:extLst>
          </p:cNvPr>
          <p:cNvSpPr/>
          <p:nvPr/>
        </p:nvSpPr>
        <p:spPr>
          <a:xfrm>
            <a:off x="1920868" y="1962375"/>
            <a:ext cx="283939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2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5618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ko-KR" alt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오픈소스 활용방안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2CE433C-3838-4968-99D8-38DBE7F4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25" y="2622549"/>
            <a:ext cx="2959784" cy="24062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A0EB194-A0BA-4BF1-999B-86ADC90D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02" y="2895504"/>
            <a:ext cx="2443934" cy="1860373"/>
          </a:xfrm>
          <a:prstGeom prst="rect">
            <a:avLst/>
          </a:prstGeom>
        </p:spPr>
      </p:pic>
      <p:pic>
        <p:nvPicPr>
          <p:cNvPr id="4098" name="Picture 2" descr="파이썬에 대한 이미지 검색결과">
            <a:extLst>
              <a:ext uri="{FF2B5EF4-FFF2-40B4-BE49-F238E27FC236}">
                <a16:creationId xmlns:a16="http://schemas.microsoft.com/office/drawing/2014/main" id="{D8FE5A1C-DC90-47B4-A6F3-9CC83E90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414" y="2594855"/>
            <a:ext cx="2161021" cy="216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7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8EAF97-3CA5-4466-BCF9-C5F05848B7B2}"/>
              </a:ext>
            </a:extLst>
          </p:cNvPr>
          <p:cNvSpPr/>
          <p:nvPr/>
        </p:nvSpPr>
        <p:spPr>
          <a:xfrm>
            <a:off x="3867665" y="2552297"/>
            <a:ext cx="445666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</a:t>
            </a:r>
            <a:r>
              <a:rPr lang="en-US" altLang="ko-KR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  <a:r>
              <a:rPr lang="en-US" altLang="ko-KR" sz="11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</a:t>
            </a:r>
            <a:endParaRPr lang="en-US" altLang="ko-KR" sz="115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9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94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 UltraLight</vt:lpstr>
      <vt:lpstr>나눔스퀘어 ExtraBold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황 호선</cp:lastModifiedBy>
  <cp:revision>66</cp:revision>
  <dcterms:created xsi:type="dcterms:W3CDTF">2019-04-01T11:39:14Z</dcterms:created>
  <dcterms:modified xsi:type="dcterms:W3CDTF">2019-11-26T03:50:31Z</dcterms:modified>
</cp:coreProperties>
</file>