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A6FE7F-A65F-4893-B747-DBEDECD932F2}">
  <a:tblStyle styleId="{D1A6FE7F-A65F-4893-B747-DBEDECD93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a6c43711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a6c43711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a6c437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a6c437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fb3d78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fb3d78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fb3d789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fb3d789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a6c43711_0_1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a6c43711_0_1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a6c43711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a6c43711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a6c43711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a6c43711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a6c43711_0_1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a6c43711_0_1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f73adb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f73adb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79125" tIns="39550" rIns="79125" bIns="395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55600" rtl="0">
              <a:spcBef>
                <a:spcPts val="7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36550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6pPr>
            <a:lvl7pPr marL="3200400" lvl="6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7pPr>
            <a:lvl8pPr marL="3657600" lvl="7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8pPr>
            <a:lvl9pPr marL="4114800" lvl="8" indent="-31115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79125" tIns="39550" rIns="79125" bIns="39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algun Gothic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3746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algun Gothic"/>
              <a:buNone/>
              <a:defRPr sz="3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LIKE </a:t>
            </a:r>
            <a:r>
              <a:rPr lang="en-US" altLang="ko" dirty="0" smtClean="0"/>
              <a:t>IT</a:t>
            </a:r>
            <a:r>
              <a:rPr lang="ko" dirty="0" smtClean="0"/>
              <a:t> </a:t>
            </a:r>
            <a:r>
              <a:rPr lang="ko" dirty="0"/>
              <a:t>프로젝트 테이블 정의서</a:t>
            </a:r>
            <a:endParaRPr dirty="0"/>
          </a:p>
        </p:txBody>
      </p:sp>
      <p:sp>
        <p:nvSpPr>
          <p:cNvPr id="90" name="Google Shape;90;p14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product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상품 정보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상품종류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종류(order연결)(조인트)(pr x)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브랜드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pbrand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브랜드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상품이름 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pename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영어이름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상품이름 2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pkname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한글이름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pimage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pmodel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모델명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출시일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출시일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출시가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plprice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출시가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찜카운트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plcount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찜 개수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판매카운트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pcount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판매 개수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2" name="Google Shape;92;p14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카테고리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pccode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카테고리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plux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 = 럭셔리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성별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pgender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 = 남자, 2 = 여자, 3 = 아동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 rowSpan="4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* 상품 종류 코드 안내 *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상의 의류 = TCL      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하의 의류 =  BCL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신발 = SH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럭셔리 = LX   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라이프 = LI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기타(ETC) = ET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user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유저 정보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uname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이름 &amp; 관리자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utel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전화번호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uaddress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주소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uemail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이메일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uid(Pr)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아이디(Primary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upass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비밀번호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성별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ugender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성별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결제수단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upay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결제수단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포인트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upoint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포인트(구매금액의 0.1프로)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유저,관리자,이용정지,탈퇴 구분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 = 유저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 = 관리자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이용정지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 = 이용정지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탈퇴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 = 탈퇴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생년월일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생년월일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sell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판매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140500" y="1071175"/>
          <a:ext cx="4320000" cy="3387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등록일자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 등록 일자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ssell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sid(for)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유저아이디(foreign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사이즈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ssize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사이즈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성별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sgender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성별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색상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scolor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색상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smodel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모델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scode(Pr)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 코드(Primary key),모든 조건이 같을때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0" name="Google Shape;110;p16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buy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구매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구매금액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bprice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구매 금액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입찰날짜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입찰한 날짜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bid(for)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아이디(foreign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baddress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주소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btell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사이즈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bsize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사이즈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결제수단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bpay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결제수단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bmodel(for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26" name="Google Shape;126;p18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oorder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거래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ocode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코드(+1프론트 작성)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상품이름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oename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이름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(상품정보 ename랑 연동)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okname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이름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(상품정보 kname랑 연동)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omodel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상품 모델(상품정보 model랑 연동)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거래일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odate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거래 일시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판매자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osell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판매자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구매자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obuy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구매자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거래가격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oprice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거래가격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유저아이디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oid(for)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아이디(foreign key)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35" name="Google Shape;135;p19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board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게시글 관리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btitle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제목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bid(for)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작성자(foreign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작성시간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bcontent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내용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bimage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좋아요 수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bcount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좋아요 개수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7" name="Google Shape;137;p19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reply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댓글 관리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rid(for)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작성자(foreign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rcontent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내용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작성시간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rimage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댓글이미지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공감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rrlike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0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53" name="Google Shape;153;p21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notice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고객센터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98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notice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 공지사항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검수기준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npo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검수기준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자주묻는질문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nfaq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자주묻는 질문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최상위코드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ncode1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공지사항(1),자주묻는(2),검수기준(3)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차상위코드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ncode2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등록날짜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ndate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ntitle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1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3150" cy="4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933900" y="7075"/>
            <a:ext cx="82101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dirty="0"/>
              <a:t>LIKE IT</a:t>
            </a:r>
            <a:r>
              <a:rPr lang="ko" altLang="ko-KR" dirty="0"/>
              <a:t> </a:t>
            </a:r>
            <a:r>
              <a:rPr lang="ko" dirty="0" smtClean="0"/>
              <a:t>프로젝트 </a:t>
            </a:r>
            <a:r>
              <a:rPr lang="ko" dirty="0"/>
              <a:t>테이블 정의서</a:t>
            </a:r>
            <a:endParaRPr dirty="0"/>
          </a:p>
        </p:txBody>
      </p:sp>
      <p:sp>
        <p:nvSpPr>
          <p:cNvPr id="162" name="Google Shape;162;p22"/>
          <p:cNvSpPr txBox="1"/>
          <p:nvPr/>
        </p:nvSpPr>
        <p:spPr>
          <a:xfrm>
            <a:off x="386500" y="5785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명: likes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테이블 정보: 좋아요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40500" y="1071175"/>
          <a:ext cx="4320000" cy="3726500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98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코드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컬럼 설명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유저아이디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유저 아이디(foreign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lmodel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모델명(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lbno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번호(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댓글번호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lrno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번호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(foreign key)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lpcnt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lbcnt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lrcnt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좋아요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4" name="Google Shape;164;p22"/>
          <p:cNvGraphicFramePr/>
          <p:nvPr/>
        </p:nvGraphicFramePr>
        <p:xfrm>
          <a:off x="4636300" y="1071175"/>
          <a:ext cx="4320000" cy="3730375"/>
        </p:xfrm>
        <a:graphic>
          <a:graphicData uri="http://schemas.openxmlformats.org/drawingml/2006/table">
            <a:tbl>
              <a:tblPr>
                <a:noFill/>
                <a:tableStyleId>{D1A6FE7F-A65F-4893-B747-DBEDECD932F2}</a:tableStyleId>
              </a:tblPr>
              <a:tblGrid>
                <a:gridCol w="8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화면 슬라이드 쇼(16:9)</PresentationFormat>
  <Paragraphs>294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주인호</cp:lastModifiedBy>
  <cp:revision>1</cp:revision>
  <dcterms:modified xsi:type="dcterms:W3CDTF">2022-06-23T01:58:25Z</dcterms:modified>
</cp:coreProperties>
</file>