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27DCB-BC1E-49A6-9F9E-FE4F0B54A35B}" v="16" dt="2022-05-15T23:58:34.3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k DoHyun" userId="de7b88309fd4eb17" providerId="LiveId" clId="{CC427DCB-BC1E-49A6-9F9E-FE4F0B54A35B}"/>
    <pc:docChg chg="undo custSel addSld modSld">
      <pc:chgData name="Bak DoHyun" userId="de7b88309fd4eb17" providerId="LiveId" clId="{CC427DCB-BC1E-49A6-9F9E-FE4F0B54A35B}" dt="2022-05-15T23:58:40.771" v="317" actId="20577"/>
      <pc:docMkLst>
        <pc:docMk/>
      </pc:docMkLst>
      <pc:sldChg chg="modSp new mod">
        <pc:chgData name="Bak DoHyun" userId="de7b88309fd4eb17" providerId="LiveId" clId="{CC427DCB-BC1E-49A6-9F9E-FE4F0B54A35B}" dt="2022-05-15T23:54:05.989" v="29" actId="113"/>
        <pc:sldMkLst>
          <pc:docMk/>
          <pc:sldMk cId="3434125281" sldId="256"/>
        </pc:sldMkLst>
        <pc:spChg chg="mod">
          <ac:chgData name="Bak DoHyun" userId="de7b88309fd4eb17" providerId="LiveId" clId="{CC427DCB-BC1E-49A6-9F9E-FE4F0B54A35B}" dt="2022-05-15T23:54:05.989" v="29" actId="113"/>
          <ac:spMkLst>
            <pc:docMk/>
            <pc:sldMk cId="3434125281" sldId="256"/>
            <ac:spMk id="2" creationId="{9557409C-9962-B5C8-82D7-DE284379CDD6}"/>
          </ac:spMkLst>
        </pc:spChg>
        <pc:spChg chg="mod">
          <ac:chgData name="Bak DoHyun" userId="de7b88309fd4eb17" providerId="LiveId" clId="{CC427DCB-BC1E-49A6-9F9E-FE4F0B54A35B}" dt="2022-05-13T02:46:59.834" v="23"/>
          <ac:spMkLst>
            <pc:docMk/>
            <pc:sldMk cId="3434125281" sldId="256"/>
            <ac:spMk id="3" creationId="{29587013-610B-C32E-C949-A23C79F47CF6}"/>
          </ac:spMkLst>
        </pc:spChg>
      </pc:sldChg>
      <pc:sldChg chg="addSp delSp modSp new mod">
        <pc:chgData name="Bak DoHyun" userId="de7b88309fd4eb17" providerId="LiveId" clId="{CC427DCB-BC1E-49A6-9F9E-FE4F0B54A35B}" dt="2022-05-15T23:58:40.771" v="317" actId="20577"/>
        <pc:sldMkLst>
          <pc:docMk/>
          <pc:sldMk cId="3532380629" sldId="257"/>
        </pc:sldMkLst>
        <pc:spChg chg="mod">
          <ac:chgData name="Bak DoHyun" userId="de7b88309fd4eb17" providerId="LiveId" clId="{CC427DCB-BC1E-49A6-9F9E-FE4F0B54A35B}" dt="2022-05-15T23:55:48.626" v="121" actId="27636"/>
          <ac:spMkLst>
            <pc:docMk/>
            <pc:sldMk cId="3532380629" sldId="257"/>
            <ac:spMk id="2" creationId="{88B9FC67-C980-413B-92D1-1EF3C6B20B5E}"/>
          </ac:spMkLst>
        </pc:spChg>
        <pc:spChg chg="del mod">
          <ac:chgData name="Bak DoHyun" userId="de7b88309fd4eb17" providerId="LiveId" clId="{CC427DCB-BC1E-49A6-9F9E-FE4F0B54A35B}" dt="2022-05-15T23:56:41.518" v="205" actId="478"/>
          <ac:spMkLst>
            <pc:docMk/>
            <pc:sldMk cId="3532380629" sldId="257"/>
            <ac:spMk id="3" creationId="{D60005FB-120C-3742-D472-BADE863027AD}"/>
          </ac:spMkLst>
        </pc:spChg>
        <pc:spChg chg="add mod">
          <ac:chgData name="Bak DoHyun" userId="de7b88309fd4eb17" providerId="LiveId" clId="{CC427DCB-BC1E-49A6-9F9E-FE4F0B54A35B}" dt="2022-05-15T23:56:22.756" v="203" actId="1076"/>
          <ac:spMkLst>
            <pc:docMk/>
            <pc:sldMk cId="3532380629" sldId="257"/>
            <ac:spMk id="4" creationId="{0E27D80C-84DA-4056-B654-F722ACD7F9C1}"/>
          </ac:spMkLst>
        </pc:spChg>
        <pc:graphicFrameChg chg="add del mod">
          <ac:chgData name="Bak DoHyun" userId="de7b88309fd4eb17" providerId="LiveId" clId="{CC427DCB-BC1E-49A6-9F9E-FE4F0B54A35B}" dt="2022-05-15T23:57:03.464" v="209" actId="3680"/>
          <ac:graphicFrameMkLst>
            <pc:docMk/>
            <pc:sldMk cId="3532380629" sldId="257"/>
            <ac:graphicFrameMk id="5" creationId="{E5A92ED3-E92F-AA8B-4546-09C3D5BA837C}"/>
          </ac:graphicFrameMkLst>
        </pc:graphicFrameChg>
        <pc:graphicFrameChg chg="add mod modGraphic">
          <ac:chgData name="Bak DoHyun" userId="de7b88309fd4eb17" providerId="LiveId" clId="{CC427DCB-BC1E-49A6-9F9E-FE4F0B54A35B}" dt="2022-05-15T23:58:40.771" v="317" actId="20577"/>
          <ac:graphicFrameMkLst>
            <pc:docMk/>
            <pc:sldMk cId="3532380629" sldId="257"/>
            <ac:graphicFrameMk id="6" creationId="{094ED4B5-E70A-72C2-A959-573CC9B4BE8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5094029-8E58-4196-BB44-A3494AE10E8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B6C77B-E23E-435F-84A6-731E18D107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296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4029-8E58-4196-BB44-A3494AE10E8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C77B-E23E-435F-84A6-731E18D10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7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4029-8E58-4196-BB44-A3494AE10E8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C77B-E23E-435F-84A6-731E18D10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46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4029-8E58-4196-BB44-A3494AE10E8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C77B-E23E-435F-84A6-731E18D10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58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094029-8E58-4196-BB44-A3494AE10E8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B6C77B-E23E-435F-84A6-731E18D1078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06429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4029-8E58-4196-BB44-A3494AE10E8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C77B-E23E-435F-84A6-731E18D10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96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4029-8E58-4196-BB44-A3494AE10E8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C77B-E23E-435F-84A6-731E18D10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655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4029-8E58-4196-BB44-A3494AE10E8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C77B-E23E-435F-84A6-731E18D10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0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4029-8E58-4196-BB44-A3494AE10E8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C77B-E23E-435F-84A6-731E18D10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6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5094029-8E58-4196-BB44-A3494AE10E8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6B6C77B-E23E-435F-84A6-731E18D107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2667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5094029-8E58-4196-BB44-A3494AE10E8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6B6C77B-E23E-435F-84A6-731E18D10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094029-8E58-4196-BB44-A3494AE10E8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B6C77B-E23E-435F-84A6-731E18D107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86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7409C-9962-B5C8-82D7-DE284379C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7200" b="1" dirty="0">
                <a:latin typeface="굴림" panose="020B0600000101010101" pitchFamily="50" charset="-127"/>
                <a:ea typeface="굴림" panose="020B0600000101010101" pitchFamily="50" charset="-127"/>
              </a:rPr>
              <a:t>DB</a:t>
            </a:r>
            <a:r>
              <a:rPr lang="ko-KR" altLang="en-US" sz="7200" b="1" dirty="0">
                <a:latin typeface="굴림" panose="020B0600000101010101" pitchFamily="50" charset="-127"/>
                <a:ea typeface="굴림" panose="020B0600000101010101" pitchFamily="50" charset="-127"/>
              </a:rPr>
              <a:t>정의서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587013-610B-C32E-C949-A23C79F47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12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9FC67-C980-413B-92D1-1EF3C6B2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42295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DB</a:t>
            </a:r>
            <a:r>
              <a:rPr lang="ko-KR" altLang="en-US" sz="2500" dirty="0">
                <a:latin typeface="굴림" panose="020B0600000101010101" pitchFamily="50" charset="-127"/>
                <a:ea typeface="굴림" panose="020B0600000101010101" pitchFamily="50" charset="-127"/>
              </a:rPr>
              <a:t>정의서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7D80C-84DA-4056-B654-F722ACD7F9C1}"/>
              </a:ext>
            </a:extLst>
          </p:cNvPr>
          <p:cNvSpPr txBox="1"/>
          <p:nvPr/>
        </p:nvSpPr>
        <p:spPr>
          <a:xfrm>
            <a:off x="1251678" y="978408"/>
            <a:ext cx="2003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테이블명 </a:t>
            </a:r>
            <a:r>
              <a:rPr lang="en-US" altLang="ko-KR" dirty="0"/>
              <a:t>: Product</a:t>
            </a:r>
          </a:p>
          <a:p>
            <a:r>
              <a:rPr lang="ko-KR" altLang="en-US" dirty="0"/>
              <a:t>테이블정보 </a:t>
            </a:r>
            <a:r>
              <a:rPr lang="en-US" altLang="ko-KR" dirty="0"/>
              <a:t>: </a:t>
            </a:r>
            <a:r>
              <a:rPr lang="ko-KR" altLang="en-US" dirty="0"/>
              <a:t>상품 정보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94ED4B5-E70A-72C2-A959-573CC9B4B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03069"/>
              </p:ext>
            </p:extLst>
          </p:nvPr>
        </p:nvGraphicFramePr>
        <p:xfrm>
          <a:off x="1251679" y="1624739"/>
          <a:ext cx="420116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404">
                  <a:extLst>
                    <a:ext uri="{9D8B030D-6E8A-4147-A177-3AD203B41FA5}">
                      <a16:colId xmlns:a16="http://schemas.microsoft.com/office/drawing/2014/main" val="2805484314"/>
                    </a:ext>
                  </a:extLst>
                </a:gridCol>
                <a:gridCol w="1166069">
                  <a:extLst>
                    <a:ext uri="{9D8B030D-6E8A-4147-A177-3AD203B41FA5}">
                      <a16:colId xmlns:a16="http://schemas.microsoft.com/office/drawing/2014/main" val="2411363229"/>
                    </a:ext>
                  </a:extLst>
                </a:gridCol>
                <a:gridCol w="2063692">
                  <a:extLst>
                    <a:ext uri="{9D8B030D-6E8A-4147-A177-3AD203B41FA5}">
                      <a16:colId xmlns:a16="http://schemas.microsoft.com/office/drawing/2014/main" val="2567962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컬럼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컬럼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컬럼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5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3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8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73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6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7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3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9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7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3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6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7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380629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배지</Template>
  <TotalTime>7</TotalTime>
  <Words>18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Arial</vt:lpstr>
      <vt:lpstr>Gill Sans MT</vt:lpstr>
      <vt:lpstr>Impact</vt:lpstr>
      <vt:lpstr>배지</vt:lpstr>
      <vt:lpstr>DB정의서</vt:lpstr>
      <vt:lpstr>DB정의서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DB정의서</dc:title>
  <dc:creator>Bak DoHyun</dc:creator>
  <cp:lastModifiedBy>Bak DoHyun</cp:lastModifiedBy>
  <cp:revision>1</cp:revision>
  <dcterms:created xsi:type="dcterms:W3CDTF">2022-05-13T02:44:30Z</dcterms:created>
  <dcterms:modified xsi:type="dcterms:W3CDTF">2022-05-15T23:59:34Z</dcterms:modified>
</cp:coreProperties>
</file>