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298AFE1-4B44-42E5-9FE4-5C31BE4B10B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DIM_Viz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48BE5E7-025D-4E1E-8C25-40E7BF378B3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8/28/19 3:03:44 PM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51C9113C-44BE-4105-B3F1-563CB717AD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87" y="1152525"/>
            <a:ext cx="85058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F09639A5-480F-413A-B814-6C8B65C43BC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7" y="1166812"/>
            <a:ext cx="93059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154F83B4-D3A3-42D1-B1EC-243821398C3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37" y="1247775"/>
            <a:ext cx="90773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4A1BB8C3-2E67-4F7C-8936-509884428A9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47650"/>
            <a:ext cx="59436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4ED5A264-E33E-46E3-B052-AFA9B8154A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2366962"/>
            <a:ext cx="13525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6AF54B20-382E-42D4-A324-E308DBCD09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87" y="1152525"/>
            <a:ext cx="83534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5F8142C4-E39C-42EA-AB31-B3AF27EA67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87" y="866775"/>
            <a:ext cx="83534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11351E14-C4FE-4C4A-80C6-39440122C8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1438275"/>
            <a:ext cx="84201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27011FC5-E6E4-4CCD-ACB0-4BE77BD35C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7" y="1628775"/>
            <a:ext cx="87344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EB4B9FF5-6E73-40FC-8E00-E3C6F0DC40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262" y="1057275"/>
            <a:ext cx="87534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AAF51DBA-D5AF-4F80-88E2-FB728FAB09E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87" y="1519237"/>
            <a:ext cx="83534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82D17F6D-C944-49DD-A33C-87AF5FDAD7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87" y="1533525"/>
            <a:ext cx="83534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