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59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41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5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0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8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9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CEB9-26FB-4F6B-9CEC-230D6EEE717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모바일웹기획서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04356" y="1662545"/>
            <a:ext cx="5810597" cy="513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  1</a:t>
            </a:r>
            <a:r>
              <a:rPr lang="en-US" altLang="ko-KR" dirty="0" smtClean="0">
                <a:solidFill>
                  <a:srgbClr val="90C226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사이트분석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1.</a:t>
            </a:r>
            <a:r>
              <a:rPr lang="ko-KR" altLang="en-US" dirty="0" smtClean="0">
                <a:solidFill>
                  <a:schemeClr val="tx1"/>
                </a:solidFill>
              </a:rPr>
              <a:t>기획의도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사이트분석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2.</a:t>
            </a:r>
            <a:r>
              <a:rPr lang="ko-KR" altLang="en-US" dirty="0" err="1" smtClean="0">
                <a:solidFill>
                  <a:schemeClr val="tx1"/>
                </a:solidFill>
              </a:rPr>
              <a:t>컨셉도출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정보구조설계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벤치마킹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</a:rPr>
              <a:t>스토리보드설계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1.</a:t>
            </a:r>
            <a:r>
              <a:rPr lang="ko-KR" altLang="en-US" dirty="0">
                <a:solidFill>
                  <a:schemeClr val="tx1"/>
                </a:solidFill>
              </a:rPr>
              <a:t> 와이어프레임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2.</a:t>
            </a:r>
            <a:r>
              <a:rPr lang="ko-KR" altLang="en-US" dirty="0" smtClean="0">
                <a:solidFill>
                  <a:schemeClr val="tx1"/>
                </a:solidFill>
              </a:rPr>
              <a:t>스타일가이드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5 </a:t>
            </a:r>
            <a:r>
              <a:rPr lang="ko-KR" altLang="en-US" dirty="0" smtClean="0">
                <a:solidFill>
                  <a:schemeClr val="tx1"/>
                </a:solidFill>
              </a:rPr>
              <a:t>모바일 메인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서브디자인삽입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6 </a:t>
            </a:r>
            <a:r>
              <a:rPr lang="ko-KR" altLang="en-US" dirty="0" err="1" smtClean="0">
                <a:solidFill>
                  <a:schemeClr val="tx1"/>
                </a:solidFill>
              </a:rPr>
              <a:t>제작일정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2" y="523702"/>
            <a:ext cx="236081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err="1" smtClean="0"/>
              <a:t>사이트분석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2211185"/>
            <a:ext cx="5566098" cy="43392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00800" y="2211184"/>
            <a:ext cx="3449782" cy="433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90C226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dirty="0" smtClean="0">
                <a:solidFill>
                  <a:schemeClr val="tx1"/>
                </a:solidFill>
              </a:rPr>
              <a:t> 웹 디자인이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홈페이지 </a:t>
            </a:r>
            <a:r>
              <a:rPr lang="ko-KR" altLang="en-US" dirty="0" err="1" smtClean="0">
                <a:solidFill>
                  <a:schemeClr val="tx1"/>
                </a:solidFill>
              </a:rPr>
              <a:t>접속시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보이는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정보가 부족하다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스마트예약</a:t>
            </a:r>
            <a:r>
              <a:rPr lang="ko-KR" altLang="en-US" dirty="0" smtClean="0">
                <a:solidFill>
                  <a:schemeClr val="tx1"/>
                </a:solidFill>
              </a:rPr>
              <a:t> 경우 스크롤을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내려 불편하다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홈페이지에 </a:t>
            </a:r>
            <a:r>
              <a:rPr lang="ko-KR" altLang="en-US" dirty="0" err="1" smtClean="0">
                <a:solidFill>
                  <a:schemeClr val="tx1"/>
                </a:solidFill>
              </a:rPr>
              <a:t>역동감이</a:t>
            </a:r>
            <a:r>
              <a:rPr lang="ko-KR" altLang="en-US" dirty="0" smtClean="0">
                <a:solidFill>
                  <a:schemeClr val="tx1"/>
                </a:solidFill>
              </a:rPr>
              <a:t> 없어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재미가 </a:t>
            </a:r>
            <a:r>
              <a:rPr lang="ko-KR" altLang="en-US" dirty="0" err="1" smtClean="0">
                <a:solidFill>
                  <a:schemeClr val="tx1"/>
                </a:solidFill>
              </a:rPr>
              <a:t>없어보인다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err="1" smtClean="0"/>
              <a:t>사이트분석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컨셉도출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90451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다양한놀이시설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43746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편안한 휴식 공간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97041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여러종류의</a:t>
            </a:r>
            <a:r>
              <a:rPr lang="ko-KR" altLang="en-US" dirty="0" smtClean="0">
                <a:solidFill>
                  <a:schemeClr val="tx1"/>
                </a:solidFill>
              </a:rPr>
              <a:t> 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451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놀이시설로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여름 여행을 즐겁게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보넬수</a:t>
            </a:r>
            <a:r>
              <a:rPr lang="ko-KR" altLang="en-US" dirty="0" smtClean="0">
                <a:solidFill>
                  <a:schemeClr val="tx1"/>
                </a:solidFill>
              </a:rPr>
              <a:t>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3745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컨셉의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휴식 공간을 </a:t>
            </a:r>
            <a:r>
              <a:rPr lang="ko-KR" altLang="en-US" dirty="0" err="1" smtClean="0">
                <a:solidFill>
                  <a:schemeClr val="tx1"/>
                </a:solidFill>
              </a:rPr>
              <a:t>이용할수있다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97041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놀이후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간편한스넥부터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음식을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먹을수</a:t>
            </a:r>
            <a:r>
              <a:rPr lang="ko-KR" altLang="en-US" dirty="0" smtClean="0">
                <a:solidFill>
                  <a:schemeClr val="tx1"/>
                </a:solidFill>
              </a:rPr>
              <a:t>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2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>
            <a:stCxn id="4" idx="2"/>
            <a:endCxn id="19" idx="0"/>
          </p:cNvCxnSpPr>
          <p:nvPr/>
        </p:nvCxnSpPr>
        <p:spPr>
          <a:xfrm flipH="1">
            <a:off x="1159625" y="3106184"/>
            <a:ext cx="8" cy="32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정보구조설계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47804" y="1330036"/>
            <a:ext cx="1986741" cy="6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3957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이용정보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8792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어트랙션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93627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빌리지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28462" y="2666994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63297" y="2666996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선물샵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598132" y="2666997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케리비안베이알아보기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23953" y="390515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949" y="637841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가이드맵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952" y="4523853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949" y="514178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교통정보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950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편의시설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3" idx="2"/>
          </p:cNvCxnSpPr>
          <p:nvPr/>
        </p:nvCxnSpPr>
        <p:spPr>
          <a:xfrm flipH="1">
            <a:off x="5241174" y="1945179"/>
            <a:ext cx="1" cy="36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59624" y="2310938"/>
            <a:ext cx="408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41174" y="2310938"/>
            <a:ext cx="409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" idx="0"/>
          </p:cNvCxnSpPr>
          <p:nvPr/>
        </p:nvCxnSpPr>
        <p:spPr>
          <a:xfrm flipH="1" flipV="1">
            <a:off x="1159624" y="2310938"/>
            <a:ext cx="9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0"/>
          </p:cNvCxnSpPr>
          <p:nvPr/>
        </p:nvCxnSpPr>
        <p:spPr>
          <a:xfrm flipH="1" flipV="1">
            <a:off x="9333807" y="2310938"/>
            <a:ext cx="1" cy="35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2" idx="0"/>
          </p:cNvCxnSpPr>
          <p:nvPr/>
        </p:nvCxnSpPr>
        <p:spPr>
          <a:xfrm flipH="1" flipV="1">
            <a:off x="2794467" y="2310938"/>
            <a:ext cx="1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0"/>
          </p:cNvCxnSpPr>
          <p:nvPr/>
        </p:nvCxnSpPr>
        <p:spPr>
          <a:xfrm flipH="1" flipV="1">
            <a:off x="4429302" y="2310938"/>
            <a:ext cx="1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0"/>
          </p:cNvCxnSpPr>
          <p:nvPr/>
        </p:nvCxnSpPr>
        <p:spPr>
          <a:xfrm flipH="1" flipV="1">
            <a:off x="6058590" y="2310938"/>
            <a:ext cx="5548" cy="35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0"/>
          </p:cNvCxnSpPr>
          <p:nvPr/>
        </p:nvCxnSpPr>
        <p:spPr>
          <a:xfrm flipH="1" flipV="1">
            <a:off x="7687880" y="2310938"/>
            <a:ext cx="11093" cy="3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3948" y="3242642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뉴스공지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64" idx="0"/>
          </p:cNvCxnSpPr>
          <p:nvPr/>
        </p:nvCxnSpPr>
        <p:spPr>
          <a:xfrm flipH="1">
            <a:off x="2783392" y="3023047"/>
            <a:ext cx="11080" cy="33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69" idx="2"/>
          </p:cNvCxnSpPr>
          <p:nvPr/>
        </p:nvCxnSpPr>
        <p:spPr>
          <a:xfrm>
            <a:off x="4426535" y="3106182"/>
            <a:ext cx="6943" cy="309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73" idx="0"/>
          </p:cNvCxnSpPr>
          <p:nvPr/>
        </p:nvCxnSpPr>
        <p:spPr>
          <a:xfrm flipH="1">
            <a:off x="6054423" y="3023047"/>
            <a:ext cx="4175" cy="335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58" idx="2"/>
          </p:cNvCxnSpPr>
          <p:nvPr/>
        </p:nvCxnSpPr>
        <p:spPr>
          <a:xfrm flipH="1">
            <a:off x="7685067" y="3106183"/>
            <a:ext cx="13892" cy="121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60" idx="2"/>
          </p:cNvCxnSpPr>
          <p:nvPr/>
        </p:nvCxnSpPr>
        <p:spPr>
          <a:xfrm flipH="1">
            <a:off x="9322693" y="3110228"/>
            <a:ext cx="11110" cy="57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64310" y="3242642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메가스톰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7718" y="514107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타워부메랑고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50493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타워레프트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51844" y="3910354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실외파도풀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93627" y="390142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씨웨이브존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13184" y="390142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비치 사이드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49391" y="3878044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마카도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47717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아쿠아루프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87017" y="3242640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캐리비안베이</a:t>
            </a:r>
            <a:r>
              <a:rPr lang="ko-KR" altLang="en-US" sz="1600" dirty="0" smtClean="0">
                <a:solidFill>
                  <a:schemeClr val="tx1"/>
                </a:solidFill>
              </a:rPr>
              <a:t> 스토리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66056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나비오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21520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라꼬스타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86707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아쿠아틱센터존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47716" y="637841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워터봅슬레이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93607" y="5143977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와일드리버존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28462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풀바셋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86707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포트리스존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97802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베이슬라이드 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25671" y="514107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하버마스터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20133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마드리드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8747" y="637840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버거카페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벤치마킹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466362"/>
            <a:ext cx="3617388" cy="2681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4284378"/>
            <a:ext cx="5364122" cy="24312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72246" y="1466362"/>
            <a:ext cx="4621877" cy="268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메뉴 마다 구역을 </a:t>
            </a:r>
            <a:r>
              <a:rPr lang="ko-KR" altLang="en-US" dirty="0" err="1" smtClean="0">
                <a:solidFill>
                  <a:schemeClr val="tx1"/>
                </a:solidFill>
              </a:rPr>
              <a:t>다르게주어</a:t>
            </a:r>
            <a:r>
              <a:rPr lang="ko-KR" altLang="en-US" dirty="0" smtClean="0">
                <a:solidFill>
                  <a:schemeClr val="tx1"/>
                </a:solidFill>
              </a:rPr>
              <a:t> 빠르게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원하는 메뉴로 이용가능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기존보다 좀더 </a:t>
            </a:r>
            <a:r>
              <a:rPr lang="ko-KR" altLang="en-US" dirty="0" err="1" smtClean="0">
                <a:solidFill>
                  <a:schemeClr val="tx1"/>
                </a:solidFill>
              </a:rPr>
              <a:t>엑티비한</a:t>
            </a:r>
            <a:r>
              <a:rPr lang="ko-KR" altLang="en-US" dirty="0" smtClean="0">
                <a:solidFill>
                  <a:schemeClr val="tx1"/>
                </a:solidFill>
              </a:rPr>
              <a:t> 느낌을 </a:t>
            </a:r>
            <a:r>
              <a:rPr lang="ko-KR" altLang="en-US" dirty="0" err="1" smtClean="0">
                <a:solidFill>
                  <a:schemeClr val="tx1"/>
                </a:solidFill>
              </a:rPr>
              <a:t>줄수있음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0" y="4284378"/>
            <a:ext cx="3125585" cy="2218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예약등</a:t>
            </a:r>
            <a:r>
              <a:rPr lang="ko-KR" altLang="en-US" dirty="0" smtClean="0">
                <a:solidFill>
                  <a:schemeClr val="tx1"/>
                </a:solidFill>
              </a:rPr>
              <a:t> 빠르게 이용이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필요하거나 자주 봐야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하는 내용은 </a:t>
            </a:r>
            <a:r>
              <a:rPr lang="ko-KR" altLang="en-US" dirty="0" err="1" smtClean="0">
                <a:solidFill>
                  <a:schemeClr val="tx1"/>
                </a:solidFill>
              </a:rPr>
              <a:t>퀵메뉴를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활용해 오른쪽에 늘 위치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시킨다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스토리보드설계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9614" y="619159"/>
            <a:ext cx="5178830" cy="80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https://www.figma.com/file/A1SX0xTEgbnVE4rkIGHdXH/Untitled?node-id=0-1&amp;t=IO9uQwotlIGCiZXA-0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519866"/>
            <a:ext cx="8877993" cy="53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5" idx="2"/>
          </p:cNvCxnSpPr>
          <p:nvPr/>
        </p:nvCxnSpPr>
        <p:spPr>
          <a:xfrm flipH="1">
            <a:off x="4975163" y="1330036"/>
            <a:ext cx="4" cy="45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플로우차트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3977" y="606829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3976" y="1665316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 검색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3975" y="2723803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 선택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3974" y="4840777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예약확정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3974" y="5899264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마이페이지확인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75163" y="4655127"/>
            <a:ext cx="2123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67302" y="4469478"/>
            <a:ext cx="191193" cy="185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92424" y="42857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99069" y="4293522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비회원으로 예약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99068" y="5340925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예약번호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84035" y="448847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3773974" y="3808615"/>
            <a:ext cx="2402379" cy="6531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595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209</Words>
  <Application>Microsoft Office PowerPoint</Application>
  <PresentationFormat>와이드스크린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모바일웹기획서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반응형웹기획서</dc:title>
  <dc:creator>user</dc:creator>
  <cp:lastModifiedBy>user</cp:lastModifiedBy>
  <cp:revision>22</cp:revision>
  <dcterms:created xsi:type="dcterms:W3CDTF">2023-03-24T02:08:20Z</dcterms:created>
  <dcterms:modified xsi:type="dcterms:W3CDTF">2023-04-21T05:50:06Z</dcterms:modified>
</cp:coreProperties>
</file>