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28323E"/>
    <a:srgbClr val="1C2003"/>
    <a:srgbClr val="1E9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9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3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859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2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1419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56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03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1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5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8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9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7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9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1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4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CEB9-26FB-4F6B-9CEC-230D6EEE717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29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CEB9-26FB-4F6B-9CEC-230D6EEE717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BAE08C-C554-45AC-9749-49B4EA840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59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모바일웹기획서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주 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09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0451" y="523702"/>
            <a:ext cx="2111433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04356" y="1662545"/>
            <a:ext cx="5810597" cy="5137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600" dirty="0" smtClean="0">
                <a:solidFill>
                  <a:srgbClr val="90C226"/>
                </a:solidFill>
              </a:rPr>
              <a:t>  1</a:t>
            </a:r>
            <a:r>
              <a:rPr lang="en-US" altLang="ko-KR" dirty="0" smtClean="0">
                <a:solidFill>
                  <a:srgbClr val="90C226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사이트분석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1.</a:t>
            </a:r>
            <a:r>
              <a:rPr lang="ko-KR" altLang="en-US" dirty="0" smtClean="0">
                <a:solidFill>
                  <a:schemeClr val="tx1"/>
                </a:solidFill>
              </a:rPr>
              <a:t>기획의도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err="1" smtClean="0">
                <a:solidFill>
                  <a:schemeClr val="tx1"/>
                </a:solidFill>
              </a:rPr>
              <a:t>사이트분석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2.</a:t>
            </a:r>
            <a:r>
              <a:rPr lang="ko-KR" altLang="en-US" dirty="0" err="1" smtClean="0">
                <a:solidFill>
                  <a:schemeClr val="tx1"/>
                </a:solidFill>
              </a:rPr>
              <a:t>컨셉도출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smtClean="0">
                <a:solidFill>
                  <a:srgbClr val="90C226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정보구조설계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smtClean="0">
                <a:solidFill>
                  <a:srgbClr val="90C226"/>
                </a:solidFill>
              </a:rPr>
              <a:t>3 </a:t>
            </a:r>
            <a:r>
              <a:rPr lang="ko-KR" altLang="en-US" dirty="0" smtClean="0">
                <a:solidFill>
                  <a:schemeClr val="tx1"/>
                </a:solidFill>
              </a:rPr>
              <a:t>스토리보드설계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1.</a:t>
            </a:r>
            <a:r>
              <a:rPr lang="ko-KR" altLang="en-US" dirty="0">
                <a:solidFill>
                  <a:schemeClr val="tx1"/>
                </a:solidFill>
              </a:rPr>
              <a:t> 와이어프레임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 2.</a:t>
            </a:r>
            <a:r>
              <a:rPr lang="ko-KR" altLang="en-US" dirty="0" smtClean="0">
                <a:solidFill>
                  <a:schemeClr val="tx1"/>
                </a:solidFill>
              </a:rPr>
              <a:t>스타일가이드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90C226"/>
                </a:solidFill>
              </a:rPr>
              <a:t>4</a:t>
            </a:r>
            <a:r>
              <a:rPr lang="en-US" altLang="ko-KR" sz="3600" dirty="0" smtClean="0">
                <a:solidFill>
                  <a:srgbClr val="90C226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모바일 메인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서브디자인삽입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rgbClr val="90C226"/>
                </a:solidFill>
              </a:rPr>
              <a:t>5</a:t>
            </a:r>
            <a:r>
              <a:rPr lang="en-US" altLang="ko-KR" sz="3600" dirty="0" smtClean="0">
                <a:solidFill>
                  <a:srgbClr val="90C226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제작일정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0452" y="523702"/>
            <a:ext cx="2360813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</a:t>
            </a:r>
            <a:r>
              <a:rPr lang="ko-KR" altLang="en-US" dirty="0" err="1" smtClean="0"/>
              <a:t>사이트분석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기획의도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2" y="2211185"/>
            <a:ext cx="5566098" cy="43392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00800" y="2211184"/>
            <a:ext cx="3449782" cy="4339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rgbClr val="90C226"/>
                </a:solidFill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</a:rPr>
              <a:t>반응형</a:t>
            </a:r>
            <a:r>
              <a:rPr lang="ko-KR" altLang="en-US" dirty="0" smtClean="0">
                <a:solidFill>
                  <a:schemeClr val="tx1"/>
                </a:solidFill>
              </a:rPr>
              <a:t> 웹 디자인이 없다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rgbClr val="90C226"/>
              </a:solidFill>
            </a:endParaRPr>
          </a:p>
          <a:p>
            <a:r>
              <a:rPr lang="en-US" altLang="ko-KR" dirty="0" smtClean="0">
                <a:solidFill>
                  <a:srgbClr val="90C226"/>
                </a:solidFill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</a:rPr>
              <a:t>홈페이지 </a:t>
            </a:r>
            <a:r>
              <a:rPr lang="ko-KR" altLang="en-US" dirty="0" err="1" smtClean="0">
                <a:solidFill>
                  <a:schemeClr val="tx1"/>
                </a:solidFill>
              </a:rPr>
              <a:t>접속시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보이는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 정보가 부족하다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rgbClr val="90C226"/>
              </a:solidFill>
            </a:endParaRPr>
          </a:p>
          <a:p>
            <a:r>
              <a:rPr lang="en-US" altLang="ko-KR" dirty="0" smtClean="0">
                <a:solidFill>
                  <a:srgbClr val="90C226"/>
                </a:solidFill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</a:rPr>
              <a:t>스마트예약</a:t>
            </a:r>
            <a:r>
              <a:rPr lang="ko-KR" altLang="en-US" dirty="0" smtClean="0">
                <a:solidFill>
                  <a:schemeClr val="tx1"/>
                </a:solidFill>
              </a:rPr>
              <a:t> 경우 스크롤을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내려 불편하다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rgbClr val="90C226"/>
              </a:solidFill>
            </a:endParaRPr>
          </a:p>
          <a:p>
            <a:r>
              <a:rPr lang="en-US" altLang="ko-KR" dirty="0" smtClean="0">
                <a:solidFill>
                  <a:srgbClr val="90C226"/>
                </a:solidFill>
              </a:rPr>
              <a:t>4.</a:t>
            </a:r>
            <a:r>
              <a:rPr lang="ko-KR" altLang="en-US" dirty="0" smtClean="0">
                <a:solidFill>
                  <a:schemeClr val="tx1"/>
                </a:solidFill>
              </a:rPr>
              <a:t>홈페이지에 </a:t>
            </a:r>
            <a:r>
              <a:rPr lang="ko-KR" altLang="en-US" dirty="0" err="1" smtClean="0">
                <a:solidFill>
                  <a:schemeClr val="tx1"/>
                </a:solidFill>
              </a:rPr>
              <a:t>역동감이</a:t>
            </a:r>
            <a:r>
              <a:rPr lang="ko-KR" altLang="en-US" dirty="0" smtClean="0">
                <a:solidFill>
                  <a:schemeClr val="tx1"/>
                </a:solidFill>
              </a:rPr>
              <a:t> 없어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재미가 </a:t>
            </a:r>
            <a:r>
              <a:rPr lang="ko-KR" altLang="en-US" dirty="0" err="1" smtClean="0">
                <a:solidFill>
                  <a:schemeClr val="tx1"/>
                </a:solidFill>
              </a:rPr>
              <a:t>없어보인다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5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0451" y="523702"/>
            <a:ext cx="2111433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</a:t>
            </a:r>
            <a:r>
              <a:rPr lang="ko-KR" altLang="en-US" dirty="0" err="1" smtClean="0"/>
              <a:t>사이트분석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컨셉도출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90451" y="2119742"/>
            <a:ext cx="2751513" cy="2751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다양한놀이시설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643746" y="2119742"/>
            <a:ext cx="2751513" cy="2751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편안한 휴식 공간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797041" y="2119742"/>
            <a:ext cx="2751513" cy="2751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여러종류의</a:t>
            </a:r>
            <a:r>
              <a:rPr lang="ko-KR" altLang="en-US" dirty="0" smtClean="0">
                <a:solidFill>
                  <a:schemeClr val="tx1"/>
                </a:solidFill>
              </a:rPr>
              <a:t> 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0451" y="5112327"/>
            <a:ext cx="2751513" cy="1296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다양한 놀이시설로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여름 여행을 즐겁게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보넬수</a:t>
            </a:r>
            <a:r>
              <a:rPr lang="ko-KR" altLang="en-US" dirty="0" smtClean="0">
                <a:solidFill>
                  <a:schemeClr val="tx1"/>
                </a:solidFill>
              </a:rPr>
              <a:t>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43745" y="5112327"/>
            <a:ext cx="2751513" cy="1296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다양한 컨셉의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휴식 공간을 </a:t>
            </a:r>
            <a:r>
              <a:rPr lang="ko-KR" altLang="en-US" dirty="0" err="1" smtClean="0">
                <a:solidFill>
                  <a:schemeClr val="tx1"/>
                </a:solidFill>
              </a:rPr>
              <a:t>이용할수있다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797041" y="5112327"/>
            <a:ext cx="2751513" cy="1296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놀이후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간편한스넥부터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다양한 음식을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먹을수</a:t>
            </a:r>
            <a:r>
              <a:rPr lang="ko-KR" altLang="en-US" dirty="0" smtClean="0">
                <a:solidFill>
                  <a:schemeClr val="tx1"/>
                </a:solidFill>
              </a:rPr>
              <a:t>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2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/>
          <p:cNvCxnSpPr>
            <a:stCxn id="4" idx="2"/>
            <a:endCxn id="19" idx="0"/>
          </p:cNvCxnSpPr>
          <p:nvPr/>
        </p:nvCxnSpPr>
        <p:spPr>
          <a:xfrm flipH="1">
            <a:off x="1159625" y="3106184"/>
            <a:ext cx="8" cy="327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90451" y="523702"/>
            <a:ext cx="2111433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</a:t>
            </a:r>
            <a:r>
              <a:rPr lang="ko-KR" altLang="en-US" dirty="0" smtClean="0"/>
              <a:t>정보구조설계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247804" y="1330036"/>
            <a:ext cx="1986741" cy="6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3957" y="2666993"/>
            <a:ext cx="1471351" cy="43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이용정보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58792" y="2666993"/>
            <a:ext cx="1471351" cy="43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어트랙션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93627" y="2666993"/>
            <a:ext cx="1471351" cy="43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빌리지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328462" y="2666994"/>
            <a:ext cx="1471351" cy="43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레스토랑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963297" y="2666996"/>
            <a:ext cx="1471351" cy="43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선물샵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598132" y="2666997"/>
            <a:ext cx="1471351" cy="43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케리비안베이알아보기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423953" y="3905155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3949" y="6378415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가이드맵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3952" y="4523853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운영시간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3949" y="5141785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교통정보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3950" y="5761249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편의시설</a:t>
            </a:r>
            <a:endParaRPr lang="ko-KR" altLang="en-US" dirty="0"/>
          </a:p>
        </p:txBody>
      </p:sp>
      <p:cxnSp>
        <p:nvCxnSpPr>
          <p:cNvPr id="26" name="직선 연결선 25"/>
          <p:cNvCxnSpPr>
            <a:stCxn id="3" idx="2"/>
          </p:cNvCxnSpPr>
          <p:nvPr/>
        </p:nvCxnSpPr>
        <p:spPr>
          <a:xfrm flipH="1">
            <a:off x="5241174" y="1945179"/>
            <a:ext cx="1" cy="365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59624" y="2310938"/>
            <a:ext cx="408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241174" y="2310938"/>
            <a:ext cx="4092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4" idx="0"/>
          </p:cNvCxnSpPr>
          <p:nvPr/>
        </p:nvCxnSpPr>
        <p:spPr>
          <a:xfrm flipH="1" flipV="1">
            <a:off x="1159624" y="2310938"/>
            <a:ext cx="9" cy="35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6" idx="0"/>
          </p:cNvCxnSpPr>
          <p:nvPr/>
        </p:nvCxnSpPr>
        <p:spPr>
          <a:xfrm flipH="1" flipV="1">
            <a:off x="9333807" y="2310938"/>
            <a:ext cx="1" cy="35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2" idx="0"/>
          </p:cNvCxnSpPr>
          <p:nvPr/>
        </p:nvCxnSpPr>
        <p:spPr>
          <a:xfrm flipH="1" flipV="1">
            <a:off x="2794467" y="2310938"/>
            <a:ext cx="1" cy="35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3" idx="0"/>
          </p:cNvCxnSpPr>
          <p:nvPr/>
        </p:nvCxnSpPr>
        <p:spPr>
          <a:xfrm flipH="1" flipV="1">
            <a:off x="4429302" y="2310938"/>
            <a:ext cx="1" cy="35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4" idx="0"/>
          </p:cNvCxnSpPr>
          <p:nvPr/>
        </p:nvCxnSpPr>
        <p:spPr>
          <a:xfrm flipH="1" flipV="1">
            <a:off x="6058590" y="2310938"/>
            <a:ext cx="5548" cy="356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5" idx="0"/>
          </p:cNvCxnSpPr>
          <p:nvPr/>
        </p:nvCxnSpPr>
        <p:spPr>
          <a:xfrm flipH="1" flipV="1">
            <a:off x="7687880" y="2310938"/>
            <a:ext cx="11093" cy="35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23948" y="3242642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뉴스공지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64" idx="0"/>
          </p:cNvCxnSpPr>
          <p:nvPr/>
        </p:nvCxnSpPr>
        <p:spPr>
          <a:xfrm flipH="1">
            <a:off x="2783392" y="3023047"/>
            <a:ext cx="11080" cy="3355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69" idx="2"/>
          </p:cNvCxnSpPr>
          <p:nvPr/>
        </p:nvCxnSpPr>
        <p:spPr>
          <a:xfrm>
            <a:off x="4426535" y="3106182"/>
            <a:ext cx="6943" cy="3094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73" idx="0"/>
          </p:cNvCxnSpPr>
          <p:nvPr/>
        </p:nvCxnSpPr>
        <p:spPr>
          <a:xfrm flipH="1">
            <a:off x="6054423" y="3023047"/>
            <a:ext cx="4175" cy="3355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58" idx="2"/>
          </p:cNvCxnSpPr>
          <p:nvPr/>
        </p:nvCxnSpPr>
        <p:spPr>
          <a:xfrm flipH="1">
            <a:off x="7685067" y="3106183"/>
            <a:ext cx="13892" cy="121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60" idx="2"/>
          </p:cNvCxnSpPr>
          <p:nvPr/>
        </p:nvCxnSpPr>
        <p:spPr>
          <a:xfrm flipH="1">
            <a:off x="9322693" y="3110228"/>
            <a:ext cx="11110" cy="57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064310" y="3242642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메가스톰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47718" y="5141078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타워부메랑고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050493" y="4522701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타워레프트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051844" y="3910354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실외파도풀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93627" y="3901425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씨웨이브존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313184" y="3901425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비치 사이드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49391" y="3878044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마카도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47717" y="5761249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아쿠아루프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587017" y="3242640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캐리비안베이</a:t>
            </a:r>
            <a:r>
              <a:rPr lang="ko-KR" altLang="en-US" sz="1600" dirty="0" smtClean="0">
                <a:solidFill>
                  <a:schemeClr val="tx1"/>
                </a:solidFill>
              </a:rPr>
              <a:t> 스토리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66056" y="3242641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나비오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21520" y="3242641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라꼬스타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686707" y="3242641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아쿠아틱센터존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47716" y="6378415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워터봅슬레이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93607" y="5143977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와일드리버존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328462" y="4522701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풀바셋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86707" y="4522701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포트리스존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697802" y="5761249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베이슬라이드 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325671" y="5141078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하버마스터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320133" y="5761249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마드리드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18747" y="6378408"/>
            <a:ext cx="1471351" cy="439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버거카페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0451" y="523702"/>
            <a:ext cx="2111433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스토리보드설계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와이어프레임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89614" y="619159"/>
            <a:ext cx="5178830" cy="806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https://www.figma.com/file/A1SX0xTEgbnVE4rkIGHdXH/Untitled?node-id=0-1&amp;t=IO9uQwotlIGCiZXA-0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" y="1519866"/>
            <a:ext cx="8877993" cy="53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stCxn id="5" idx="2"/>
          </p:cNvCxnSpPr>
          <p:nvPr/>
        </p:nvCxnSpPr>
        <p:spPr>
          <a:xfrm flipH="1">
            <a:off x="4975163" y="1330036"/>
            <a:ext cx="4" cy="456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90451" y="523702"/>
            <a:ext cx="2111433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</a:t>
            </a:r>
            <a:r>
              <a:rPr lang="ko-KR" altLang="en-US" dirty="0" err="1" smtClean="0"/>
              <a:t>플로우차트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73977" y="606829"/>
            <a:ext cx="2402379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73976" y="1665316"/>
            <a:ext cx="2402379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컨텐츠 검색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73975" y="2723803"/>
            <a:ext cx="2402379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컨텐츠 선택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73974" y="4840777"/>
            <a:ext cx="2402379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예약확정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3974" y="5899264"/>
            <a:ext cx="2402379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마이페이지확인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975163" y="4655127"/>
            <a:ext cx="21239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467302" y="4469478"/>
            <a:ext cx="191193" cy="185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92424" y="4285794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099069" y="4293522"/>
            <a:ext cx="2402379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비회원으로 예약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099068" y="5340925"/>
            <a:ext cx="2402379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예약번호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84035" y="4488471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4" name="순서도: 판단 3"/>
          <p:cNvSpPr/>
          <p:nvPr/>
        </p:nvSpPr>
        <p:spPr>
          <a:xfrm>
            <a:off x="3773974" y="3808615"/>
            <a:ext cx="2402379" cy="6531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5952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0451" y="523702"/>
            <a:ext cx="2111433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</a:t>
            </a:r>
            <a:r>
              <a:rPr lang="ko-KR" altLang="en-US" dirty="0" smtClean="0"/>
              <a:t>스타일가이드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90451" y="1558701"/>
            <a:ext cx="4281054" cy="452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글꼴</a:t>
            </a:r>
            <a:r>
              <a:rPr lang="en-US" altLang="ko-KR" dirty="0" smtClean="0">
                <a:solidFill>
                  <a:schemeClr val="tx1"/>
                </a:solidFill>
              </a:rPr>
              <a:t>1 :</a:t>
            </a:r>
            <a:r>
              <a:rPr lang="en-US" altLang="ko-KR" dirty="0">
                <a:solidFill>
                  <a:schemeClr val="tx1"/>
                </a:solidFill>
              </a:rPr>
              <a:t>"</a:t>
            </a:r>
            <a:r>
              <a:rPr lang="en-US" altLang="ko-KR" dirty="0" err="1">
                <a:solidFill>
                  <a:schemeClr val="tx1"/>
                </a:solidFill>
              </a:rPr>
              <a:t>Josefin</a:t>
            </a:r>
            <a:r>
              <a:rPr lang="en-US" altLang="ko-KR" dirty="0">
                <a:solidFill>
                  <a:schemeClr val="tx1"/>
                </a:solidFill>
              </a:rPr>
              <a:t> Sans", sans-serif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" y="2205454"/>
            <a:ext cx="7173326" cy="9145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0451" y="3312434"/>
            <a:ext cx="4281054" cy="452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글꼴</a:t>
            </a:r>
            <a:r>
              <a:rPr lang="en-US" altLang="ko-KR" dirty="0" smtClean="0">
                <a:solidFill>
                  <a:schemeClr val="tx1"/>
                </a:solidFill>
              </a:rPr>
              <a:t>2 : </a:t>
            </a:r>
            <a:r>
              <a:rPr lang="en-US" altLang="ko-KR" dirty="0">
                <a:solidFill>
                  <a:schemeClr val="tx1"/>
                </a:solidFill>
              </a:rPr>
              <a:t>"</a:t>
            </a:r>
            <a:r>
              <a:rPr lang="en-US" altLang="ko-KR" dirty="0" err="1">
                <a:solidFill>
                  <a:schemeClr val="tx1"/>
                </a:solidFill>
              </a:rPr>
              <a:t>Nanum</a:t>
            </a:r>
            <a:r>
              <a:rPr lang="en-US" altLang="ko-KR" dirty="0">
                <a:solidFill>
                  <a:schemeClr val="tx1"/>
                </a:solidFill>
              </a:rPr>
              <a:t> Gothic", sans-serif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" y="3957866"/>
            <a:ext cx="7173326" cy="91452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0451" y="5311832"/>
            <a:ext cx="1795549" cy="1321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컨셉 컬러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96954" y="5311832"/>
            <a:ext cx="1280160" cy="1280160"/>
          </a:xfrm>
          <a:prstGeom prst="ellipse">
            <a:avLst/>
          </a:prstGeom>
          <a:solidFill>
            <a:srgbClr val="1E90FF"/>
          </a:solidFill>
          <a:ln>
            <a:solidFill>
              <a:srgbClr val="1E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588068" y="5311832"/>
            <a:ext cx="1280160" cy="1280160"/>
          </a:xfrm>
          <a:prstGeom prst="ellipse">
            <a:avLst/>
          </a:prstGeom>
          <a:solidFill>
            <a:srgbClr val="28323E"/>
          </a:solidFill>
          <a:ln>
            <a:solidFill>
              <a:srgbClr val="28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383617" y="5311832"/>
            <a:ext cx="1280160" cy="1280160"/>
          </a:xfrm>
          <a:prstGeom prst="ellipse">
            <a:avLst/>
          </a:prstGeom>
          <a:solidFill>
            <a:srgbClr val="585858"/>
          </a:solidFill>
          <a:ln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3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9542" y="1463040"/>
            <a:ext cx="6874625" cy="3832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깃 허브 주소</a:t>
            </a:r>
            <a:r>
              <a:rPr lang="en-US" altLang="ko-KR" dirty="0">
                <a:solidFill>
                  <a:schemeClr val="tx1"/>
                </a:solidFill>
              </a:rPr>
              <a:t>: https://github.com/joojea16/ui_project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닷홈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r>
              <a:rPr lang="en-US" altLang="ko-KR" dirty="0">
                <a:solidFill>
                  <a:schemeClr val="tx1"/>
                </a:solidFill>
              </a:rPr>
              <a:t>: http://joojea.dothome.co.kr/UI_project/ui.html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999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203</Words>
  <Application>Microsoft Office PowerPoint</Application>
  <PresentationFormat>와이드스크린</PresentationFormat>
  <Paragraphs>94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HY그래픽M</vt:lpstr>
      <vt:lpstr>맑은 고딕</vt:lpstr>
      <vt:lpstr>Arial</vt:lpstr>
      <vt:lpstr>Trebuchet MS</vt:lpstr>
      <vt:lpstr>Wingdings 3</vt:lpstr>
      <vt:lpstr>패싯</vt:lpstr>
      <vt:lpstr>모바일웹기획서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반응형웹기획서</dc:title>
  <dc:creator>user</dc:creator>
  <cp:lastModifiedBy>user</cp:lastModifiedBy>
  <cp:revision>26</cp:revision>
  <dcterms:created xsi:type="dcterms:W3CDTF">2023-03-24T02:08:20Z</dcterms:created>
  <dcterms:modified xsi:type="dcterms:W3CDTF">2023-06-07T01:04:33Z</dcterms:modified>
</cp:coreProperties>
</file>