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lide de Título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exto e Título Vertical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 bwMode="auto"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 bwMode="auto"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ítulo e Conteúdo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beçalho da Seção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Duas Partes de Conteúdo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omparação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omente Título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onteúdo com Legenda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Imagem com Legenda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ítulo e Texto Vertical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 bwMode="auto"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 bwMode="auto">
          <a:xfrm>
            <a:off x="1993016" y="3829037"/>
            <a:ext cx="8205900" cy="8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sz="40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Estudo da Polarização Política no Twitter e Telegram durante as Eleições de 2022</a:t>
            </a:r>
            <a:endParaRPr lang="pt-BR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 bwMode="auto">
          <a:xfrm>
            <a:off x="1523966" y="5041605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pt-BR" dirty="0"/>
              <a:t>Johnny Sarafim Pinto,  Thiago H. Silva</a:t>
            </a:r>
            <a:endParaRPr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 bwMode="auto">
          <a:xfrm>
            <a:off x="3137666" y="214323"/>
            <a:ext cx="5916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endParaRPr sz="1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</a:endParaRPr>
          </a:p>
        </p:txBody>
      </p:sp>
      <p:sp>
        <p:nvSpPr>
          <p:cNvPr id="88" name="Google Shape;88;p1"/>
          <p:cNvSpPr txBox="1"/>
          <p:nvPr/>
        </p:nvSpPr>
        <p:spPr bwMode="auto">
          <a:xfrm>
            <a:off x="1523999" y="5679871"/>
            <a:ext cx="9144000" cy="40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Arial"/>
              </a:rPr>
              <a:t>Campus Curitiba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9" name="Google Shape;89;p1"/>
          <p:cNvSpPr txBox="1"/>
          <p:nvPr/>
        </p:nvSpPr>
        <p:spPr bwMode="auto">
          <a:xfrm>
            <a:off x="1523966" y="2136654"/>
            <a:ext cx="9144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</a:rPr>
              <a:t>Área Temática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</a:rPr>
              <a:t>(SICITE 05. C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iência da Computação - Análise e desenvolvimento de Sistemas - Controle e automação</a:t>
            </a:r>
            <a:r>
              <a:rPr lang="pt-BR" sz="2000" b="0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endParaRPr sz="2000" b="0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0" name="Google Shape;90;p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-25" y="-1"/>
            <a:ext cx="12192000" cy="1901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b="1">
                <a:latin typeface="Cambria"/>
                <a:ea typeface="Cambria"/>
                <a:cs typeface="Cambria"/>
              </a:rPr>
              <a:t>Título 1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/>
            </a:pPr>
            <a:r>
              <a:rPr lang="pt-BR">
                <a:latin typeface="Cambria"/>
                <a:ea typeface="Cambria"/>
                <a:cs typeface="Cambria"/>
              </a:rPr>
              <a:t>Conteúdo.</a:t>
            </a:r>
            <a:endParaRPr>
              <a:highlight>
                <a:srgbClr val="9FC5E8"/>
              </a:highlight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 bwMode="auto">
          <a:xfrm>
            <a:off x="8715925" y="154322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</p:txBody>
      </p:sp>
      <p:pic>
        <p:nvPicPr>
          <p:cNvPr id="99" name="Google Shape;99;p2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b="1">
                <a:latin typeface="Cambria"/>
                <a:ea typeface="Cambria"/>
                <a:cs typeface="Cambria"/>
              </a:rPr>
              <a:t>Título 2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/>
            </a:pPr>
            <a:r>
              <a:rPr lang="pt-BR">
                <a:latin typeface="Cambria"/>
                <a:ea typeface="Cambria"/>
                <a:cs typeface="Cambria"/>
              </a:rPr>
              <a:t>Conteúdo.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/>
            </a:pPr>
            <a:r>
              <a:rPr lang="pt-BR">
                <a:latin typeface="Cambria"/>
                <a:ea typeface="Cambria"/>
                <a:cs typeface="Cambria"/>
              </a:rPr>
              <a:t>Adicionar quantos slides forem necessários para a apresentação. </a:t>
            </a:r>
            <a:endParaRPr>
              <a:latin typeface="Cambria"/>
              <a:ea typeface="Cambria"/>
              <a:cs typeface="Cambria"/>
            </a:endParaRPr>
          </a:p>
          <a:p>
            <a:pPr marL="228600" lvl="0" indent="-1651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pPr>
            <a:r>
              <a:rPr lang="pt-BR"/>
              <a:t>Inserir imagens, gráficos, tabelas, etc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/>
            </a:pPr>
            <a:r>
              <a:rPr lang="pt-BR">
                <a:latin typeface="Cambria"/>
                <a:ea typeface="Cambria"/>
                <a:cs typeface="Cambria"/>
              </a:rPr>
              <a:t>Respeitar o </a:t>
            </a:r>
            <a:r>
              <a:rPr lang="pt-BR" b="1">
                <a:latin typeface="Cambria"/>
                <a:ea typeface="Cambria"/>
                <a:cs typeface="Cambria"/>
              </a:rPr>
              <a:t>tempo máximo </a:t>
            </a:r>
            <a:r>
              <a:rPr lang="pt-BR">
                <a:latin typeface="Cambria"/>
                <a:ea typeface="Cambria"/>
                <a:cs typeface="Cambria"/>
              </a:rPr>
              <a:t>de </a:t>
            </a:r>
            <a:r>
              <a:rPr lang="pt-BR"/>
              <a:t>10</a:t>
            </a:r>
            <a:r>
              <a:rPr lang="pt-BR">
                <a:latin typeface="Cambria"/>
                <a:ea typeface="Cambria"/>
                <a:cs typeface="Cambria"/>
              </a:rPr>
              <a:t> minutos.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08" name="Google Shape;108;p3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b="1">
                <a:latin typeface="Cambria"/>
                <a:ea typeface="Cambria"/>
                <a:cs typeface="Cambria"/>
              </a:rPr>
              <a:t>Agradecimentos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3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/>
            </a:pPr>
            <a:r>
              <a:rPr lang="pt-BR"/>
              <a:t>Insira os agradecimentos, imagens, logos, e outros que considerar relevante.</a:t>
            </a:r>
          </a:p>
          <a:p>
            <a:pPr marL="228600" lvl="0" indent="-50799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/>
            </a:pPr>
            <a:r>
              <a:rPr lang="pt-BR"/>
              <a:t>Agradecimentos às agências de fomento de bolsas são obrigatórios.</a:t>
            </a:r>
            <a:endParaRPr>
              <a:latin typeface="Cambria"/>
              <a:ea typeface="Cambria"/>
              <a:cs typeface="Cambria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17" name="Google Shape;117;p4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b="1">
                <a:latin typeface="Cambria"/>
                <a:ea typeface="Cambria"/>
                <a:cs typeface="Cambria"/>
              </a:rPr>
              <a:t>Referências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3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/>
            </a:pPr>
            <a:r>
              <a:rPr lang="pt-BR"/>
              <a:t>Adicione as referências utilizadas</a:t>
            </a:r>
            <a:endParaRPr>
              <a:latin typeface="Cambria"/>
              <a:ea typeface="Cambria"/>
              <a:cs typeface="Cambria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26" name="Google Shape;126;p5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Cambria</vt:lpstr>
      <vt:lpstr>Noto Sans Symbols</vt:lpstr>
      <vt:lpstr>Tema do Office</vt:lpstr>
      <vt:lpstr>Estudo da Polarização Política no Twitter e Telegram durante as Eleições de 2022</vt:lpstr>
      <vt:lpstr>Título 1</vt:lpstr>
      <vt:lpstr>Título 2</vt:lpstr>
      <vt:lpstr>Agradecimentos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da Polarização Política no Twitter e Telegram durante as Eleições de 2022</dc:title>
  <dc:subject/>
  <dc:creator>Alessandra Matte</dc:creator>
  <cp:keywords/>
  <dc:description/>
  <cp:lastModifiedBy>Johnny Sarafim</cp:lastModifiedBy>
  <cp:revision>2</cp:revision>
  <dcterms:created xsi:type="dcterms:W3CDTF">2022-09-18T20:03:19Z</dcterms:created>
  <dcterms:modified xsi:type="dcterms:W3CDTF">2023-11-05T15:31:43Z</dcterms:modified>
  <cp:category/>
  <dc:identifier/>
  <cp:contentStatus/>
  <dc:language/>
  <cp:version/>
</cp:coreProperties>
</file>