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  <p:sldId id="25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29E6E-2524-FD4D-E101-0BF43A47D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3C4BA1-2475-D60F-7566-88C99AC14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1946D-83F2-897D-C9D9-3F250C49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9FA6-6CE0-4BD4-A10F-DB1B22BD8FF9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D6914-2CA8-45BD-B104-2A744CEA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E7F7E-AD5B-F833-5B52-F9E88FCC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7028-1E2B-40F8-9CA0-EDC31500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7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8ABA3-D3D9-1C04-DFBD-3015B2D9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42CAD1-66DD-66F2-5480-E3A47A8C5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B61F6-BE95-E8D2-5D75-14C27381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9FA6-6CE0-4BD4-A10F-DB1B22BD8FF9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0CC64-3C46-457E-3E20-AB35DC8B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776B9-846E-2466-9691-98E014C1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7028-1E2B-40F8-9CA0-EDC31500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4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2A7C7E-E5CC-1F21-4C3F-EC057A512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E672CD-25BD-32E3-C8A7-BA856CAD6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76B48-6D7D-EAB9-8AEB-230A4F66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9FA6-6CE0-4BD4-A10F-DB1B22BD8FF9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FAB92-A93A-DB88-9726-1489C353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B9C94-DACC-85CE-3B94-43ACBE30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7028-1E2B-40F8-9CA0-EDC31500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7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97B7D-E65B-0398-D89F-A7AF4E8F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AA9AC-77EA-F9C9-8821-54E22AF49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EA975-C9BB-FCFE-F4F5-D1067D6A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9FA6-6CE0-4BD4-A10F-DB1B22BD8FF9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44FE9-20DB-A67A-4805-5D35F37F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95A62-7351-B46B-90A1-70E79283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7028-1E2B-40F8-9CA0-EDC31500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F57F7-C922-0188-326E-137EB640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A84CF-CA1E-942F-FF6F-12DAE3469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CA247-4ED4-757C-B5EC-0022A9C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9FA6-6CE0-4BD4-A10F-DB1B22BD8FF9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08894-4778-DC21-33C0-4655BB48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375A7-9716-9CF3-EDDD-E666CD53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7028-1E2B-40F8-9CA0-EDC31500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5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00751-8C43-4BD0-00B3-18D26681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CF7A5-4A16-0385-F3D1-05DFCD5F0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6B4CCA-1CDE-5600-4AD7-D152887B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3D164-506E-4AEB-B7BA-CCA58C6D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9FA6-6CE0-4BD4-A10F-DB1B22BD8FF9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DD9EE6-BFE8-5BC5-031B-AD381365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1EFF9-1160-6153-7B68-6EF8E4EA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7028-1E2B-40F8-9CA0-EDC31500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30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AD811-D790-BD1F-394A-13E8A84E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C5393-29FA-032B-2873-36D7E4988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A954B8-7C8F-A0DD-EEB3-686E03702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31DC51-BB81-FD83-4A4B-470587EB8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9D2C7F-45BB-84DB-EF76-478209F75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20363E-4CA8-0241-49A7-67BB22F9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9FA6-6CE0-4BD4-A10F-DB1B22BD8FF9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8B21B8-379C-0E0E-FC71-E0AA52E5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5B5D3D-8F2C-66C5-914F-09D9D223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7028-1E2B-40F8-9CA0-EDC31500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6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09298-8EE1-8C92-9B14-55B0AFC5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E9DA4-1265-73D2-CC52-245E6283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9FA6-6CE0-4BD4-A10F-DB1B22BD8FF9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C1B0B9-D7FD-61DD-5BDE-FF20E67B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79AC7-C957-D378-9415-4D1ADC0F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7028-1E2B-40F8-9CA0-EDC31500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14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A40D63-9B8C-594B-8CF5-09CC9044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9FA6-6CE0-4BD4-A10F-DB1B22BD8FF9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16F2AF-3C90-3A44-0A6C-E5593A2C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BA7A51-6FD4-D8A3-2761-224E71A2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7028-1E2B-40F8-9CA0-EDC31500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4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66796-4E5A-35B0-F120-0B58DF70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44FE5-D5B0-146D-ADB0-4907E932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4E376-4955-E696-FCDA-866D8F800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224A0-3297-140C-92B7-688755F3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9FA6-6CE0-4BD4-A10F-DB1B22BD8FF9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2A001A-2E0F-B1CF-CFD0-C2A32A5E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B8E765-367C-388A-6723-05439445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7028-1E2B-40F8-9CA0-EDC31500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4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C0211-0B81-E2EC-AE73-D8083198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F7B56-172D-661D-3114-75AD3A749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D13AD-8A7D-B577-4100-E71C59B95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E1BBA-0743-CC50-A9A9-0CE7ABC9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9FA6-6CE0-4BD4-A10F-DB1B22BD8FF9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B813C-165C-4B95-3D69-DBCA8EE6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86D2E3-3414-85AF-1124-C6CF9040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7028-1E2B-40F8-9CA0-EDC31500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1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63666F-AA6D-AD6D-88EC-B99D4C9E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0C8B7F-93B3-797F-21D8-CDFAC2FE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A8132-D0C7-6F61-6499-D86201A58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99FA6-6CE0-4BD4-A10F-DB1B22BD8FF9}" type="datetimeFigureOut">
              <a:rPr lang="ko-KR" altLang="en-US" smtClean="0"/>
              <a:t>2022-07-25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1B1E2-A278-15D7-A59F-3CA598D95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77F534-B634-6A29-45A3-5A96004AA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7028-1E2B-40F8-9CA0-EDC315003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3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5711B1-BBCF-2919-D435-64B5A7E76C3E}"/>
              </a:ext>
            </a:extLst>
          </p:cNvPr>
          <p:cNvSpPr txBox="1"/>
          <p:nvPr/>
        </p:nvSpPr>
        <p:spPr>
          <a:xfrm>
            <a:off x="10076329" y="0"/>
            <a:ext cx="205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누적금액</a:t>
            </a:r>
            <a:r>
              <a:rPr lang="en-US" altLang="ko-KR" dirty="0"/>
              <a:t>(</a:t>
            </a:r>
            <a:r>
              <a:rPr lang="ko-KR" altLang="en-US" dirty="0" err="1"/>
              <a:t>차락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CA81C21-1EB4-C034-5E43-F92B505BE9C2}"/>
              </a:ext>
            </a:extLst>
          </p:cNvPr>
          <p:cNvSpPr/>
          <p:nvPr/>
        </p:nvSpPr>
        <p:spPr>
          <a:xfrm>
            <a:off x="5486400" y="646331"/>
            <a:ext cx="1219200" cy="123713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120F95-3DD8-5804-1025-AB0028EB6DA4}"/>
              </a:ext>
            </a:extLst>
          </p:cNvPr>
          <p:cNvSpPr/>
          <p:nvPr/>
        </p:nvSpPr>
        <p:spPr>
          <a:xfrm>
            <a:off x="0" y="2160494"/>
            <a:ext cx="12192000" cy="457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</a:t>
            </a:r>
            <a:r>
              <a:rPr lang="en-US" altLang="ko-KR" dirty="0"/>
              <a:t>| </a:t>
            </a:r>
            <a:r>
              <a:rPr lang="ko-KR" altLang="en-US" dirty="0"/>
              <a:t>캠페인 </a:t>
            </a:r>
            <a:r>
              <a:rPr lang="en-US" altLang="ko-KR" dirty="0"/>
              <a:t>| </a:t>
            </a:r>
            <a:r>
              <a:rPr lang="ko-KR" altLang="en-US" dirty="0"/>
              <a:t>후원 </a:t>
            </a:r>
            <a:r>
              <a:rPr lang="en-US" altLang="ko-KR" dirty="0"/>
              <a:t>| </a:t>
            </a:r>
            <a:r>
              <a:rPr lang="ko-KR" altLang="en-US" dirty="0"/>
              <a:t>커뮤니티 </a:t>
            </a:r>
            <a:r>
              <a:rPr lang="en-US" altLang="ko-KR" dirty="0"/>
              <a:t>| </a:t>
            </a:r>
            <a:r>
              <a:rPr lang="ko-KR" altLang="en-US" dirty="0"/>
              <a:t>마이페이지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AD8EFB-FEF8-005B-1CD9-900AB76E9989}"/>
              </a:ext>
            </a:extLst>
          </p:cNvPr>
          <p:cNvSpPr/>
          <p:nvPr/>
        </p:nvSpPr>
        <p:spPr>
          <a:xfrm>
            <a:off x="0" y="2608729"/>
            <a:ext cx="12192000" cy="7888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배너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D7481B-A30D-E62D-29F4-DA5B5447E6AF}"/>
              </a:ext>
            </a:extLst>
          </p:cNvPr>
          <p:cNvSpPr/>
          <p:nvPr/>
        </p:nvSpPr>
        <p:spPr>
          <a:xfrm>
            <a:off x="0" y="3397624"/>
            <a:ext cx="12192000" cy="7888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종료된 캠페인 </a:t>
            </a:r>
            <a:r>
              <a:rPr lang="en-US" altLang="ko-KR" dirty="0"/>
              <a:t>| </a:t>
            </a:r>
            <a:r>
              <a:rPr lang="ko-KR" altLang="en-US" dirty="0"/>
              <a:t>참여 인간 수 </a:t>
            </a:r>
            <a:r>
              <a:rPr lang="en-US" altLang="ko-KR" dirty="0"/>
              <a:t>| </a:t>
            </a:r>
            <a:r>
              <a:rPr lang="ko-KR" altLang="en-US" dirty="0"/>
              <a:t>심어진 나무 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3B1F6F-BDA7-F7B5-E817-56048BCA6C17}"/>
              </a:ext>
            </a:extLst>
          </p:cNvPr>
          <p:cNvSpPr/>
          <p:nvPr/>
        </p:nvSpPr>
        <p:spPr>
          <a:xfrm>
            <a:off x="0" y="4186519"/>
            <a:ext cx="12192000" cy="18825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모집중인 캠페인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01A3CD-8A8F-1B49-111F-C5FB50C88365}"/>
              </a:ext>
            </a:extLst>
          </p:cNvPr>
          <p:cNvSpPr/>
          <p:nvPr/>
        </p:nvSpPr>
        <p:spPr>
          <a:xfrm>
            <a:off x="0" y="6069105"/>
            <a:ext cx="12192000" cy="7888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0BF63E-2207-2276-2408-80547037F284}"/>
              </a:ext>
            </a:extLst>
          </p:cNvPr>
          <p:cNvSpPr/>
          <p:nvPr/>
        </p:nvSpPr>
        <p:spPr>
          <a:xfrm>
            <a:off x="5282064" y="591708"/>
            <a:ext cx="1584904" cy="77989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트리어스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405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트리어스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6FCBE-2E5B-4340-0B1E-343B01457528}"/>
              </a:ext>
            </a:extLst>
          </p:cNvPr>
          <p:cNvSpPr txBox="1"/>
          <p:nvPr/>
        </p:nvSpPr>
        <p:spPr>
          <a:xfrm>
            <a:off x="3505200" y="407894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작성한 글</a:t>
            </a:r>
            <a:endParaRPr lang="en-US" altLang="ko-KR" sz="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3EA89-F25A-C61D-BBFB-CAE1B17E5AB7}"/>
              </a:ext>
            </a:extLst>
          </p:cNvPr>
          <p:cNvSpPr txBox="1"/>
          <p:nvPr/>
        </p:nvSpPr>
        <p:spPr>
          <a:xfrm>
            <a:off x="815787" y="1730188"/>
            <a:ext cx="996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문의글</a:t>
            </a:r>
            <a:r>
              <a:rPr lang="en-US" altLang="ko-KR" dirty="0"/>
              <a:t>, </a:t>
            </a:r>
            <a:r>
              <a:rPr lang="ko-KR" altLang="en-US" dirty="0"/>
              <a:t>리뷰</a:t>
            </a:r>
            <a:r>
              <a:rPr lang="en-US" altLang="ko-KR" dirty="0"/>
              <a:t>, </a:t>
            </a:r>
            <a:r>
              <a:rPr lang="ko-KR" altLang="en-US" dirty="0"/>
              <a:t>봉사후기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일자</a:t>
            </a:r>
            <a:r>
              <a:rPr lang="en-US" altLang="ko-KR" dirty="0"/>
              <a:t>	(</a:t>
            </a:r>
            <a:r>
              <a:rPr lang="ko-KR" altLang="en-US" dirty="0"/>
              <a:t>글 카테고리</a:t>
            </a:r>
            <a:r>
              <a:rPr lang="en-US" altLang="ko-KR" dirty="0"/>
              <a:t>)			</a:t>
            </a:r>
            <a:r>
              <a:rPr lang="ko-KR" altLang="en-US" dirty="0"/>
              <a:t>제목</a:t>
            </a:r>
            <a:r>
              <a:rPr lang="en-US" altLang="ko-KR" dirty="0"/>
              <a:t>			(</a:t>
            </a:r>
            <a:r>
              <a:rPr lang="ko-KR" altLang="en-US" dirty="0"/>
              <a:t>조회수</a:t>
            </a:r>
            <a:r>
              <a:rPr lang="en-US" altLang="ko-KR" dirty="0"/>
              <a:t>)	     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041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트리어스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6FCBE-2E5B-4340-0B1E-343B01457528}"/>
              </a:ext>
            </a:extLst>
          </p:cNvPr>
          <p:cNvSpPr txBox="1"/>
          <p:nvPr/>
        </p:nvSpPr>
        <p:spPr>
          <a:xfrm>
            <a:off x="3505200" y="407894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작성한 댓글</a:t>
            </a:r>
            <a:endParaRPr lang="en-US" altLang="ko-KR" sz="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3EA89-F25A-C61D-BBFB-CAE1B17E5AB7}"/>
              </a:ext>
            </a:extLst>
          </p:cNvPr>
          <p:cNvSpPr txBox="1"/>
          <p:nvPr/>
        </p:nvSpPr>
        <p:spPr>
          <a:xfrm>
            <a:off x="815787" y="1730188"/>
            <a:ext cx="1088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일자</a:t>
            </a:r>
            <a:r>
              <a:rPr lang="en-US" altLang="ko-KR" dirty="0"/>
              <a:t>	(</a:t>
            </a:r>
            <a:r>
              <a:rPr lang="ko-KR" altLang="en-US" dirty="0"/>
              <a:t>글 카테고리</a:t>
            </a:r>
            <a:r>
              <a:rPr lang="en-US" altLang="ko-KR" dirty="0"/>
              <a:t>)	</a:t>
            </a:r>
            <a:r>
              <a:rPr lang="ko-KR" altLang="en-US" dirty="0" err="1"/>
              <a:t>원본글제목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  <a:r>
              <a:rPr lang="en-US" altLang="ko-KR" dirty="0"/>
              <a:t>(</a:t>
            </a:r>
            <a:r>
              <a:rPr lang="ko-KR" altLang="en-US" dirty="0"/>
              <a:t>논의</a:t>
            </a:r>
            <a:r>
              <a:rPr lang="en-US" altLang="ko-KR" dirty="0"/>
              <a:t>)	</a:t>
            </a:r>
            <a:r>
              <a:rPr lang="ko-KR" altLang="en-US" dirty="0"/>
              <a:t>댓글 내용</a:t>
            </a:r>
            <a:r>
              <a:rPr lang="en-US" altLang="ko-KR" dirty="0"/>
              <a:t>…	     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93AF5-AB92-397F-15CD-EF0614726D3D}"/>
              </a:ext>
            </a:extLst>
          </p:cNvPr>
          <p:cNvSpPr txBox="1"/>
          <p:nvPr/>
        </p:nvSpPr>
        <p:spPr>
          <a:xfrm>
            <a:off x="815787" y="2867816"/>
            <a:ext cx="1088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07/25     </a:t>
            </a:r>
            <a:r>
              <a:rPr lang="ko-KR" altLang="en-US" dirty="0"/>
              <a:t>캠페인 참가 후기       </a:t>
            </a:r>
            <a:r>
              <a:rPr lang="ko-KR" altLang="en-US" dirty="0" err="1"/>
              <a:t>갓다왔어요</a:t>
            </a:r>
            <a:r>
              <a:rPr lang="en-US" altLang="ko-KR" dirty="0"/>
              <a:t>	            </a:t>
            </a:r>
            <a:r>
              <a:rPr lang="ko-KR" altLang="en-US" dirty="0"/>
              <a:t>좋겠네요</a:t>
            </a:r>
            <a:r>
              <a:rPr lang="en-US" altLang="ko-KR" dirty="0"/>
              <a:t>	     </a:t>
            </a:r>
            <a:r>
              <a:rPr lang="ko-KR" altLang="en-US" dirty="0"/>
              <a:t>수정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791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95CAF-AB4E-7DDD-E655-5E28748613AF}"/>
              </a:ext>
            </a:extLst>
          </p:cNvPr>
          <p:cNvSpPr txBox="1"/>
          <p:nvPr/>
        </p:nvSpPr>
        <p:spPr>
          <a:xfrm>
            <a:off x="3505200" y="50202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캠페인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트리어스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C97A0-2983-4022-D208-009C8F88A407}"/>
              </a:ext>
            </a:extLst>
          </p:cNvPr>
          <p:cNvSpPr/>
          <p:nvPr/>
        </p:nvSpPr>
        <p:spPr>
          <a:xfrm>
            <a:off x="0" y="1299882"/>
            <a:ext cx="12192000" cy="457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</a:t>
            </a:r>
            <a:r>
              <a:rPr lang="en-US" altLang="ko-KR" dirty="0"/>
              <a:t>| </a:t>
            </a:r>
            <a:r>
              <a:rPr lang="ko-KR" altLang="en-US" dirty="0"/>
              <a:t>캠페인 </a:t>
            </a:r>
            <a:r>
              <a:rPr lang="en-US" altLang="ko-KR" dirty="0"/>
              <a:t>| </a:t>
            </a:r>
            <a:r>
              <a:rPr lang="ko-KR" altLang="en-US" dirty="0"/>
              <a:t>후원 </a:t>
            </a:r>
            <a:r>
              <a:rPr lang="en-US" altLang="ko-KR" dirty="0"/>
              <a:t>| </a:t>
            </a:r>
            <a:r>
              <a:rPr lang="ko-KR" altLang="en-US" dirty="0"/>
              <a:t>커뮤니티 </a:t>
            </a:r>
            <a:r>
              <a:rPr lang="en-US" altLang="ko-KR" dirty="0"/>
              <a:t>| </a:t>
            </a:r>
            <a:r>
              <a:rPr lang="ko-KR" altLang="en-US" dirty="0"/>
              <a:t>마이페이지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8B837-67E5-DB94-FDCF-F5906FB0E924}"/>
              </a:ext>
            </a:extLst>
          </p:cNvPr>
          <p:cNvSpPr txBox="1"/>
          <p:nvPr/>
        </p:nvSpPr>
        <p:spPr>
          <a:xfrm>
            <a:off x="1353670" y="1886453"/>
            <a:ext cx="90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모집 캠페인</a:t>
            </a:r>
            <a:r>
              <a:rPr lang="en-US" altLang="ko-KR" b="1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종료 캠페인 </a:t>
            </a:r>
            <a:r>
              <a:rPr lang="en-US" altLang="ko-KR" dirty="0"/>
              <a:t>/ </a:t>
            </a:r>
            <a:r>
              <a:rPr lang="ko-KR" altLang="en-US" dirty="0"/>
              <a:t>지원 페이지</a:t>
            </a:r>
            <a:r>
              <a:rPr lang="en-US" altLang="ko-KR" dirty="0"/>
              <a:t> / </a:t>
            </a:r>
            <a:r>
              <a:rPr lang="ko-KR" altLang="en-US" dirty="0"/>
              <a:t>캠페인 아이디어 공모</a:t>
            </a:r>
            <a:r>
              <a:rPr lang="en-US" altLang="ko-KR" dirty="0"/>
              <a:t> / </a:t>
            </a:r>
            <a:r>
              <a:rPr lang="ko-KR" altLang="en-US" dirty="0"/>
              <a:t>자매 캠페인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9E9049-0DFD-7B29-1D6E-7ACCAD0643EE}"/>
              </a:ext>
            </a:extLst>
          </p:cNvPr>
          <p:cNvCxnSpPr>
            <a:cxnSpLocks/>
          </p:cNvCxnSpPr>
          <p:nvPr/>
        </p:nvCxnSpPr>
        <p:spPr>
          <a:xfrm>
            <a:off x="4796118" y="1640541"/>
            <a:ext cx="0" cy="34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54808E-3C0B-8E44-D551-F04515B836E8}"/>
              </a:ext>
            </a:extLst>
          </p:cNvPr>
          <p:cNvSpPr/>
          <p:nvPr/>
        </p:nvSpPr>
        <p:spPr>
          <a:xfrm>
            <a:off x="479611" y="3164541"/>
            <a:ext cx="2985247" cy="2187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캠페인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BDE666E-42E0-8133-5A57-C6A0AD83077B}"/>
              </a:ext>
            </a:extLst>
          </p:cNvPr>
          <p:cNvSpPr/>
          <p:nvPr/>
        </p:nvSpPr>
        <p:spPr>
          <a:xfrm>
            <a:off x="4392705" y="3164540"/>
            <a:ext cx="2985247" cy="2187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캠페인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06BE6E5-4711-D17C-691E-B463EB779E7C}"/>
              </a:ext>
            </a:extLst>
          </p:cNvPr>
          <p:cNvSpPr/>
          <p:nvPr/>
        </p:nvSpPr>
        <p:spPr>
          <a:xfrm>
            <a:off x="8552328" y="3164540"/>
            <a:ext cx="2985247" cy="2187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캠페인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1A31A-2186-C0BC-840E-BCDEB876E3BB}"/>
              </a:ext>
            </a:extLst>
          </p:cNvPr>
          <p:cNvSpPr txBox="1"/>
          <p:nvPr/>
        </p:nvSpPr>
        <p:spPr>
          <a:xfrm>
            <a:off x="10972798" y="6390055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29242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95CAF-AB4E-7DDD-E655-5E28748613AF}"/>
              </a:ext>
            </a:extLst>
          </p:cNvPr>
          <p:cNvSpPr txBox="1"/>
          <p:nvPr/>
        </p:nvSpPr>
        <p:spPr>
          <a:xfrm>
            <a:off x="3505200" y="50202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캠페인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트리어스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C97A0-2983-4022-D208-009C8F88A407}"/>
              </a:ext>
            </a:extLst>
          </p:cNvPr>
          <p:cNvSpPr/>
          <p:nvPr/>
        </p:nvSpPr>
        <p:spPr>
          <a:xfrm>
            <a:off x="0" y="1299882"/>
            <a:ext cx="12192000" cy="457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</a:t>
            </a:r>
            <a:r>
              <a:rPr lang="en-US" altLang="ko-KR" dirty="0"/>
              <a:t>| </a:t>
            </a:r>
            <a:r>
              <a:rPr lang="ko-KR" altLang="en-US" dirty="0"/>
              <a:t>캠페인 </a:t>
            </a:r>
            <a:r>
              <a:rPr lang="en-US" altLang="ko-KR" dirty="0"/>
              <a:t>| </a:t>
            </a:r>
            <a:r>
              <a:rPr lang="ko-KR" altLang="en-US" dirty="0"/>
              <a:t>후원 </a:t>
            </a:r>
            <a:r>
              <a:rPr lang="en-US" altLang="ko-KR" dirty="0"/>
              <a:t>| </a:t>
            </a:r>
            <a:r>
              <a:rPr lang="ko-KR" altLang="en-US" dirty="0"/>
              <a:t>커뮤니티 </a:t>
            </a:r>
            <a:r>
              <a:rPr lang="en-US" altLang="ko-KR" dirty="0"/>
              <a:t>| </a:t>
            </a:r>
            <a:r>
              <a:rPr lang="ko-KR" altLang="en-US" dirty="0"/>
              <a:t>마이페이지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8B837-67E5-DB94-FDCF-F5906FB0E924}"/>
              </a:ext>
            </a:extLst>
          </p:cNvPr>
          <p:cNvSpPr txBox="1"/>
          <p:nvPr/>
        </p:nvSpPr>
        <p:spPr>
          <a:xfrm>
            <a:off x="3505200" y="2033826"/>
            <a:ext cx="583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모집 캠페인</a:t>
            </a:r>
            <a:r>
              <a:rPr lang="en-US" altLang="ko-KR" b="1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종료 캠페인 </a:t>
            </a:r>
            <a:r>
              <a:rPr lang="en-US" altLang="ko-KR" dirty="0"/>
              <a:t>/ </a:t>
            </a:r>
            <a:r>
              <a:rPr lang="ko-KR" altLang="en-US" dirty="0"/>
              <a:t>캠페인 아이디어 공모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9E9049-0DFD-7B29-1D6E-7ACCAD0643EE}"/>
              </a:ext>
            </a:extLst>
          </p:cNvPr>
          <p:cNvCxnSpPr>
            <a:cxnSpLocks/>
          </p:cNvCxnSpPr>
          <p:nvPr/>
        </p:nvCxnSpPr>
        <p:spPr>
          <a:xfrm>
            <a:off x="4796118" y="1640541"/>
            <a:ext cx="0" cy="34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009CE1-AE2C-29C6-388F-0D16F8AD0E03}"/>
              </a:ext>
            </a:extLst>
          </p:cNvPr>
          <p:cNvSpPr txBox="1"/>
          <p:nvPr/>
        </p:nvSpPr>
        <p:spPr>
          <a:xfrm>
            <a:off x="5175038" y="276112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캠페인 제목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8D506B-5528-7A72-99D5-C8394B1A6D89}"/>
              </a:ext>
            </a:extLst>
          </p:cNvPr>
          <p:cNvSpPr/>
          <p:nvPr/>
        </p:nvSpPr>
        <p:spPr>
          <a:xfrm>
            <a:off x="2532529" y="3541060"/>
            <a:ext cx="7126942" cy="24115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캠페인 상세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0BC50-0B1D-CF33-9BDD-4932E7068FC1}"/>
              </a:ext>
            </a:extLst>
          </p:cNvPr>
          <p:cNvSpPr txBox="1"/>
          <p:nvPr/>
        </p:nvSpPr>
        <p:spPr>
          <a:xfrm flipH="1">
            <a:off x="10633037" y="6284260"/>
            <a:ext cx="126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지원하기</a:t>
            </a:r>
          </a:p>
        </p:txBody>
      </p:sp>
    </p:spTree>
    <p:extLst>
      <p:ext uri="{BB962C8B-B14F-4D97-AF65-F5344CB8AC3E}">
        <p14:creationId xmlns:p14="http://schemas.microsoft.com/office/powerpoint/2010/main" val="364470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95CAF-AB4E-7DDD-E655-5E28748613AF}"/>
              </a:ext>
            </a:extLst>
          </p:cNvPr>
          <p:cNvSpPr txBox="1"/>
          <p:nvPr/>
        </p:nvSpPr>
        <p:spPr>
          <a:xfrm>
            <a:off x="3505200" y="50202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캠페인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트리어스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C97A0-2983-4022-D208-009C8F88A407}"/>
              </a:ext>
            </a:extLst>
          </p:cNvPr>
          <p:cNvSpPr/>
          <p:nvPr/>
        </p:nvSpPr>
        <p:spPr>
          <a:xfrm>
            <a:off x="0" y="1299882"/>
            <a:ext cx="12192000" cy="457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</a:t>
            </a:r>
            <a:r>
              <a:rPr lang="en-US" altLang="ko-KR" dirty="0"/>
              <a:t>| </a:t>
            </a:r>
            <a:r>
              <a:rPr lang="ko-KR" altLang="en-US" dirty="0"/>
              <a:t>캠페인 </a:t>
            </a:r>
            <a:r>
              <a:rPr lang="en-US" altLang="ko-KR" dirty="0"/>
              <a:t>| </a:t>
            </a:r>
            <a:r>
              <a:rPr lang="ko-KR" altLang="en-US" dirty="0"/>
              <a:t>후원 </a:t>
            </a:r>
            <a:r>
              <a:rPr lang="en-US" altLang="ko-KR" dirty="0"/>
              <a:t>| </a:t>
            </a:r>
            <a:r>
              <a:rPr lang="ko-KR" altLang="en-US" dirty="0"/>
              <a:t>커뮤니티 </a:t>
            </a:r>
            <a:r>
              <a:rPr lang="en-US" altLang="ko-KR" dirty="0"/>
              <a:t>| </a:t>
            </a:r>
            <a:r>
              <a:rPr lang="ko-KR" altLang="en-US" dirty="0"/>
              <a:t>마이페이지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8B837-67E5-DB94-FDCF-F5906FB0E924}"/>
              </a:ext>
            </a:extLst>
          </p:cNvPr>
          <p:cNvSpPr txBox="1"/>
          <p:nvPr/>
        </p:nvSpPr>
        <p:spPr>
          <a:xfrm>
            <a:off x="1353670" y="1886453"/>
            <a:ext cx="906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모집 캠페인</a:t>
            </a:r>
            <a:r>
              <a:rPr lang="en-US" altLang="ko-KR" b="1" dirty="0"/>
              <a:t> </a:t>
            </a:r>
            <a:r>
              <a:rPr lang="en-US" altLang="ko-KR" dirty="0"/>
              <a:t>/ </a:t>
            </a:r>
            <a:r>
              <a:rPr lang="ko-KR" altLang="en-US" b="1" dirty="0">
                <a:solidFill>
                  <a:schemeClr val="accent6"/>
                </a:solidFill>
              </a:rPr>
              <a:t>종료 캠페인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지원 페이지</a:t>
            </a:r>
            <a:r>
              <a:rPr lang="en-US" altLang="ko-KR" dirty="0"/>
              <a:t> / </a:t>
            </a:r>
            <a:r>
              <a:rPr lang="ko-KR" altLang="en-US" dirty="0"/>
              <a:t>캠페인 아이디어 공모</a:t>
            </a:r>
            <a:r>
              <a:rPr lang="en-US" altLang="ko-KR" dirty="0"/>
              <a:t> / </a:t>
            </a:r>
            <a:r>
              <a:rPr lang="ko-KR" altLang="en-US" dirty="0"/>
              <a:t>자매 캠페인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9E9049-0DFD-7B29-1D6E-7ACCAD0643EE}"/>
              </a:ext>
            </a:extLst>
          </p:cNvPr>
          <p:cNvCxnSpPr>
            <a:cxnSpLocks/>
          </p:cNvCxnSpPr>
          <p:nvPr/>
        </p:nvCxnSpPr>
        <p:spPr>
          <a:xfrm>
            <a:off x="4796118" y="1640541"/>
            <a:ext cx="0" cy="34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54808E-3C0B-8E44-D551-F04515B836E8}"/>
              </a:ext>
            </a:extLst>
          </p:cNvPr>
          <p:cNvSpPr/>
          <p:nvPr/>
        </p:nvSpPr>
        <p:spPr>
          <a:xfrm>
            <a:off x="479611" y="3164541"/>
            <a:ext cx="2985247" cy="2187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캠페인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BDE666E-42E0-8133-5A57-C6A0AD83077B}"/>
              </a:ext>
            </a:extLst>
          </p:cNvPr>
          <p:cNvSpPr/>
          <p:nvPr/>
        </p:nvSpPr>
        <p:spPr>
          <a:xfrm>
            <a:off x="4392705" y="3164540"/>
            <a:ext cx="2985247" cy="2187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캠페인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06BE6E5-4711-D17C-691E-B463EB779E7C}"/>
              </a:ext>
            </a:extLst>
          </p:cNvPr>
          <p:cNvSpPr/>
          <p:nvPr/>
        </p:nvSpPr>
        <p:spPr>
          <a:xfrm>
            <a:off x="8552328" y="3164540"/>
            <a:ext cx="2985247" cy="2187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캠페인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74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95CAF-AB4E-7DDD-E655-5E28748613AF}"/>
              </a:ext>
            </a:extLst>
          </p:cNvPr>
          <p:cNvSpPr txBox="1"/>
          <p:nvPr/>
        </p:nvSpPr>
        <p:spPr>
          <a:xfrm>
            <a:off x="3505200" y="50202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캠페인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트리어스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C97A0-2983-4022-D208-009C8F88A407}"/>
              </a:ext>
            </a:extLst>
          </p:cNvPr>
          <p:cNvSpPr/>
          <p:nvPr/>
        </p:nvSpPr>
        <p:spPr>
          <a:xfrm>
            <a:off x="0" y="1299882"/>
            <a:ext cx="12192000" cy="457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</a:t>
            </a:r>
            <a:r>
              <a:rPr lang="en-US" altLang="ko-KR" dirty="0"/>
              <a:t>| </a:t>
            </a:r>
            <a:r>
              <a:rPr lang="ko-KR" altLang="en-US" dirty="0"/>
              <a:t>캠페인 </a:t>
            </a:r>
            <a:r>
              <a:rPr lang="en-US" altLang="ko-KR" dirty="0"/>
              <a:t>| </a:t>
            </a:r>
            <a:r>
              <a:rPr lang="ko-KR" altLang="en-US" dirty="0"/>
              <a:t>후원 </a:t>
            </a:r>
            <a:r>
              <a:rPr lang="en-US" altLang="ko-KR" dirty="0"/>
              <a:t>| </a:t>
            </a:r>
            <a:r>
              <a:rPr lang="ko-KR" altLang="en-US" dirty="0"/>
              <a:t>커뮤니티 </a:t>
            </a:r>
            <a:r>
              <a:rPr lang="en-US" altLang="ko-KR" dirty="0"/>
              <a:t>| </a:t>
            </a:r>
            <a:r>
              <a:rPr lang="ko-KR" altLang="en-US" dirty="0"/>
              <a:t>마이페이지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8B837-67E5-DB94-FDCF-F5906FB0E924}"/>
              </a:ext>
            </a:extLst>
          </p:cNvPr>
          <p:cNvSpPr txBox="1"/>
          <p:nvPr/>
        </p:nvSpPr>
        <p:spPr>
          <a:xfrm>
            <a:off x="3505200" y="2033826"/>
            <a:ext cx="583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모집 캠페인</a:t>
            </a:r>
            <a:r>
              <a:rPr lang="en-US" altLang="ko-KR" dirty="0"/>
              <a:t> / </a:t>
            </a:r>
            <a:r>
              <a:rPr lang="ko-KR" altLang="en-US" dirty="0"/>
              <a:t>종료 캠페인 </a:t>
            </a:r>
            <a:r>
              <a:rPr lang="en-US" altLang="ko-KR" dirty="0"/>
              <a:t>/ </a:t>
            </a:r>
            <a:r>
              <a:rPr lang="ko-KR" altLang="en-US" b="1" dirty="0">
                <a:solidFill>
                  <a:schemeClr val="accent6"/>
                </a:solidFill>
              </a:rPr>
              <a:t>캠페인 아이디어 공모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9E9049-0DFD-7B29-1D6E-7ACCAD0643EE}"/>
              </a:ext>
            </a:extLst>
          </p:cNvPr>
          <p:cNvCxnSpPr>
            <a:cxnSpLocks/>
          </p:cNvCxnSpPr>
          <p:nvPr/>
        </p:nvCxnSpPr>
        <p:spPr>
          <a:xfrm>
            <a:off x="4796118" y="1640541"/>
            <a:ext cx="0" cy="34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009CE1-AE2C-29C6-388F-0D16F8AD0E03}"/>
              </a:ext>
            </a:extLst>
          </p:cNvPr>
          <p:cNvSpPr txBox="1"/>
          <p:nvPr/>
        </p:nvSpPr>
        <p:spPr>
          <a:xfrm>
            <a:off x="4404074" y="2679902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여러분의 </a:t>
            </a:r>
            <a:r>
              <a:rPr lang="ko-KR" altLang="en-US"/>
              <a:t>아이디어를 적어주세요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8D506B-5528-7A72-99D5-C8394B1A6D89}"/>
              </a:ext>
            </a:extLst>
          </p:cNvPr>
          <p:cNvSpPr/>
          <p:nvPr/>
        </p:nvSpPr>
        <p:spPr>
          <a:xfrm>
            <a:off x="2532529" y="3325978"/>
            <a:ext cx="7126942" cy="2626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사람들이 작성한 댓글 형식</a:t>
            </a:r>
            <a:endParaRPr lang="en-US" altLang="ko-KR" dirty="0"/>
          </a:p>
          <a:p>
            <a:pPr algn="ctr"/>
            <a:r>
              <a:rPr lang="ko-KR" altLang="en-US" dirty="0"/>
              <a:t>사람들이 작성한 댓글 형식</a:t>
            </a:r>
          </a:p>
          <a:p>
            <a:pPr algn="ctr"/>
            <a:r>
              <a:rPr lang="ko-KR" altLang="en-US" dirty="0"/>
              <a:t>사람들이 작성한 댓글 형식</a:t>
            </a:r>
          </a:p>
          <a:p>
            <a:pPr algn="ctr"/>
            <a:r>
              <a:rPr lang="ko-KR" altLang="en-US" dirty="0"/>
              <a:t>사람들이 작성한 댓글 형식</a:t>
            </a:r>
          </a:p>
          <a:p>
            <a:pPr algn="ctr"/>
            <a:r>
              <a:rPr lang="ko-KR" altLang="en-US" dirty="0"/>
              <a:t>사람들이 작성한 댓글 형식</a:t>
            </a:r>
          </a:p>
          <a:p>
            <a:pPr algn="ctr"/>
            <a:r>
              <a:rPr lang="ko-KR" altLang="en-US" dirty="0"/>
              <a:t>사람들이 작성한 댓글 형식</a:t>
            </a:r>
          </a:p>
          <a:p>
            <a:pPr algn="ctr"/>
            <a:r>
              <a:rPr lang="ko-KR" altLang="en-US" dirty="0"/>
              <a:t>사람들이 작성한 댓글 형식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694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95CAF-AB4E-7DDD-E655-5E28748613AF}"/>
              </a:ext>
            </a:extLst>
          </p:cNvPr>
          <p:cNvSpPr txBox="1"/>
          <p:nvPr/>
        </p:nvSpPr>
        <p:spPr>
          <a:xfrm>
            <a:off x="3505200" y="50202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후원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트리어스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C97A0-2983-4022-D208-009C8F88A407}"/>
              </a:ext>
            </a:extLst>
          </p:cNvPr>
          <p:cNvSpPr/>
          <p:nvPr/>
        </p:nvSpPr>
        <p:spPr>
          <a:xfrm>
            <a:off x="0" y="1299882"/>
            <a:ext cx="12192000" cy="457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</a:t>
            </a:r>
            <a:r>
              <a:rPr lang="en-US" altLang="ko-KR" dirty="0"/>
              <a:t>| </a:t>
            </a:r>
            <a:r>
              <a:rPr lang="ko-KR" altLang="en-US" dirty="0"/>
              <a:t>캠페인 </a:t>
            </a:r>
            <a:r>
              <a:rPr lang="en-US" altLang="ko-KR" dirty="0"/>
              <a:t>| </a:t>
            </a:r>
            <a:r>
              <a:rPr lang="ko-KR" altLang="en-US" dirty="0"/>
              <a:t>후원 </a:t>
            </a:r>
            <a:r>
              <a:rPr lang="en-US" altLang="ko-KR" dirty="0"/>
              <a:t>| </a:t>
            </a:r>
            <a:r>
              <a:rPr lang="ko-KR" altLang="en-US" dirty="0"/>
              <a:t>커뮤니티 </a:t>
            </a:r>
            <a:r>
              <a:rPr lang="en-US" altLang="ko-KR" dirty="0"/>
              <a:t>| </a:t>
            </a:r>
            <a:r>
              <a:rPr lang="ko-KR" altLang="en-US" dirty="0"/>
              <a:t>마이페이지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D54808E-3C0B-8E44-D551-F04515B836E8}"/>
              </a:ext>
            </a:extLst>
          </p:cNvPr>
          <p:cNvSpPr/>
          <p:nvPr/>
        </p:nvSpPr>
        <p:spPr>
          <a:xfrm>
            <a:off x="479611" y="3164541"/>
            <a:ext cx="2985247" cy="2187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BDE666E-42E0-8133-5A57-C6A0AD83077B}"/>
              </a:ext>
            </a:extLst>
          </p:cNvPr>
          <p:cNvSpPr/>
          <p:nvPr/>
        </p:nvSpPr>
        <p:spPr>
          <a:xfrm>
            <a:off x="4392705" y="3164540"/>
            <a:ext cx="2985247" cy="2187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06BE6E5-4711-D17C-691E-B463EB779E7C}"/>
              </a:ext>
            </a:extLst>
          </p:cNvPr>
          <p:cNvSpPr/>
          <p:nvPr/>
        </p:nvSpPr>
        <p:spPr>
          <a:xfrm>
            <a:off x="8552328" y="3164540"/>
            <a:ext cx="2985247" cy="2187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후원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86847-B632-08FF-AF92-261487C55219}"/>
              </a:ext>
            </a:extLst>
          </p:cNvPr>
          <p:cNvSpPr txBox="1"/>
          <p:nvPr/>
        </p:nvSpPr>
        <p:spPr>
          <a:xfrm>
            <a:off x="690282" y="2000018"/>
            <a:ext cx="713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총 누적 후원 금액 </a:t>
            </a:r>
            <a:r>
              <a:rPr lang="en-US" altLang="ko-KR" sz="3200" dirty="0"/>
              <a:t>: 0 </a:t>
            </a:r>
            <a:r>
              <a:rPr lang="ko-KR" altLang="en-US" sz="3200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417711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95CAF-AB4E-7DDD-E655-5E28748613AF}"/>
              </a:ext>
            </a:extLst>
          </p:cNvPr>
          <p:cNvSpPr txBox="1"/>
          <p:nvPr/>
        </p:nvSpPr>
        <p:spPr>
          <a:xfrm>
            <a:off x="3505200" y="50202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후원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트리어스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C97A0-2983-4022-D208-009C8F88A407}"/>
              </a:ext>
            </a:extLst>
          </p:cNvPr>
          <p:cNvSpPr/>
          <p:nvPr/>
        </p:nvSpPr>
        <p:spPr>
          <a:xfrm>
            <a:off x="0" y="1299882"/>
            <a:ext cx="12192000" cy="457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</a:t>
            </a:r>
            <a:r>
              <a:rPr lang="en-US" altLang="ko-KR" dirty="0"/>
              <a:t>| </a:t>
            </a:r>
            <a:r>
              <a:rPr lang="ko-KR" altLang="en-US" dirty="0"/>
              <a:t>캠페인 </a:t>
            </a:r>
            <a:r>
              <a:rPr lang="en-US" altLang="ko-KR" dirty="0"/>
              <a:t>| </a:t>
            </a:r>
            <a:r>
              <a:rPr lang="ko-KR" altLang="en-US" dirty="0"/>
              <a:t>후원 </a:t>
            </a:r>
            <a:r>
              <a:rPr lang="en-US" altLang="ko-KR" dirty="0"/>
              <a:t>| </a:t>
            </a:r>
            <a:r>
              <a:rPr lang="ko-KR" altLang="en-US" dirty="0"/>
              <a:t>커뮤니티 </a:t>
            </a:r>
            <a:r>
              <a:rPr lang="en-US" altLang="ko-KR" dirty="0"/>
              <a:t>| </a:t>
            </a:r>
            <a:r>
              <a:rPr lang="ko-KR" altLang="en-US" dirty="0"/>
              <a:t>마이페이지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09CE1-AE2C-29C6-388F-0D16F8AD0E03}"/>
              </a:ext>
            </a:extLst>
          </p:cNvPr>
          <p:cNvSpPr txBox="1"/>
          <p:nvPr/>
        </p:nvSpPr>
        <p:spPr>
          <a:xfrm>
            <a:off x="5175038" y="27611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후원 제목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8D506B-5528-7A72-99D5-C8394B1A6D89}"/>
              </a:ext>
            </a:extLst>
          </p:cNvPr>
          <p:cNvSpPr/>
          <p:nvPr/>
        </p:nvSpPr>
        <p:spPr>
          <a:xfrm>
            <a:off x="2532529" y="3541060"/>
            <a:ext cx="7126942" cy="24115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후원 상세 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0BC50-0B1D-CF33-9BDD-4932E7068FC1}"/>
              </a:ext>
            </a:extLst>
          </p:cNvPr>
          <p:cNvSpPr txBox="1"/>
          <p:nvPr/>
        </p:nvSpPr>
        <p:spPr>
          <a:xfrm flipH="1">
            <a:off x="10633037" y="6284260"/>
            <a:ext cx="126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후원하기</a:t>
            </a:r>
          </a:p>
        </p:txBody>
      </p:sp>
    </p:spTree>
    <p:extLst>
      <p:ext uri="{BB962C8B-B14F-4D97-AF65-F5344CB8AC3E}">
        <p14:creationId xmlns:p14="http://schemas.microsoft.com/office/powerpoint/2010/main" val="89825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95CAF-AB4E-7DDD-E655-5E28748613AF}"/>
              </a:ext>
            </a:extLst>
          </p:cNvPr>
          <p:cNvSpPr txBox="1"/>
          <p:nvPr/>
        </p:nvSpPr>
        <p:spPr>
          <a:xfrm>
            <a:off x="3505200" y="50202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후원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트리어스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AC97A0-2983-4022-D208-009C8F88A407}"/>
              </a:ext>
            </a:extLst>
          </p:cNvPr>
          <p:cNvSpPr/>
          <p:nvPr/>
        </p:nvSpPr>
        <p:spPr>
          <a:xfrm>
            <a:off x="0" y="1299882"/>
            <a:ext cx="12192000" cy="4572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스토어 </a:t>
            </a:r>
            <a:r>
              <a:rPr lang="en-US" altLang="ko-KR" dirty="0"/>
              <a:t>| </a:t>
            </a:r>
            <a:r>
              <a:rPr lang="ko-KR" altLang="en-US" dirty="0"/>
              <a:t>캠페인 </a:t>
            </a:r>
            <a:r>
              <a:rPr lang="en-US" altLang="ko-KR" dirty="0"/>
              <a:t>| </a:t>
            </a:r>
            <a:r>
              <a:rPr lang="ko-KR" altLang="en-US" dirty="0"/>
              <a:t>후원 </a:t>
            </a:r>
            <a:r>
              <a:rPr lang="en-US" altLang="ko-KR" dirty="0"/>
              <a:t>| </a:t>
            </a:r>
            <a:r>
              <a:rPr lang="ko-KR" altLang="en-US" dirty="0"/>
              <a:t>커뮤니티 </a:t>
            </a:r>
            <a:r>
              <a:rPr lang="en-US" altLang="ko-KR" dirty="0"/>
              <a:t>| </a:t>
            </a:r>
            <a:r>
              <a:rPr lang="ko-KR" altLang="en-US" dirty="0"/>
              <a:t>마이페이지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09CE1-AE2C-29C6-388F-0D16F8AD0E03}"/>
              </a:ext>
            </a:extLst>
          </p:cNvPr>
          <p:cNvSpPr txBox="1"/>
          <p:nvPr/>
        </p:nvSpPr>
        <p:spPr>
          <a:xfrm>
            <a:off x="5130215" y="188645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후원금 </a:t>
            </a:r>
            <a:r>
              <a:rPr lang="ko-KR" altLang="en-US" dirty="0" err="1"/>
              <a:t>결제창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8D506B-5528-7A72-99D5-C8394B1A6D89}"/>
              </a:ext>
            </a:extLst>
          </p:cNvPr>
          <p:cNvSpPr/>
          <p:nvPr/>
        </p:nvSpPr>
        <p:spPr>
          <a:xfrm>
            <a:off x="2460811" y="2563907"/>
            <a:ext cx="7126942" cy="24115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후원 금액 입력 텍스트창 </a:t>
            </a:r>
            <a:r>
              <a:rPr lang="en-US" altLang="ko-KR" dirty="0"/>
              <a:t>| </a:t>
            </a:r>
            <a:r>
              <a:rPr lang="ko-KR" altLang="en-US" dirty="0"/>
              <a:t>금액 단위별로 선택</a:t>
            </a:r>
            <a:endParaRPr lang="en-US" altLang="ko-KR"/>
          </a:p>
          <a:p>
            <a:pPr algn="ctr"/>
            <a:r>
              <a:rPr lang="ko-KR" altLang="en-US"/>
              <a:t>결제하기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72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트리어스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6FCBE-2E5B-4340-0B1E-343B01457528}"/>
              </a:ext>
            </a:extLst>
          </p:cNvPr>
          <p:cNvSpPr txBox="1"/>
          <p:nvPr/>
        </p:nvSpPr>
        <p:spPr>
          <a:xfrm>
            <a:off x="3505200" y="407894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로그인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D43B4-E4DC-4222-17C4-A974CBD89947}"/>
              </a:ext>
            </a:extLst>
          </p:cNvPr>
          <p:cNvSpPr txBox="1"/>
          <p:nvPr/>
        </p:nvSpPr>
        <p:spPr>
          <a:xfrm>
            <a:off x="690282" y="1624769"/>
            <a:ext cx="37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 </a:t>
            </a:r>
            <a:r>
              <a:rPr lang="ko-KR" altLang="en-US" dirty="0" err="1"/>
              <a:t>입력창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B3ABBC-5A23-71AE-8DC0-1788A0AF42C5}"/>
              </a:ext>
            </a:extLst>
          </p:cNvPr>
          <p:cNvSpPr txBox="1"/>
          <p:nvPr/>
        </p:nvSpPr>
        <p:spPr>
          <a:xfrm>
            <a:off x="632012" y="2018943"/>
            <a:ext cx="37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패스워드 </a:t>
            </a:r>
            <a:r>
              <a:rPr lang="ko-KR" altLang="en-US" dirty="0" err="1"/>
              <a:t>입력창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1F55C-96D1-C954-9925-F79DFC2E46F6}"/>
              </a:ext>
            </a:extLst>
          </p:cNvPr>
          <p:cNvSpPr txBox="1"/>
          <p:nvPr/>
        </p:nvSpPr>
        <p:spPr>
          <a:xfrm>
            <a:off x="690282" y="2413117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버튼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B514A-A275-E71A-9D16-1C54058046AB}"/>
              </a:ext>
            </a:extLst>
          </p:cNvPr>
          <p:cNvSpPr txBox="1"/>
          <p:nvPr/>
        </p:nvSpPr>
        <p:spPr>
          <a:xfrm>
            <a:off x="690282" y="2906176"/>
            <a:ext cx="288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패스워드 찾기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9B7B3F-02F0-0CCB-8FE6-25E209091AB2}"/>
              </a:ext>
            </a:extLst>
          </p:cNvPr>
          <p:cNvSpPr txBox="1"/>
          <p:nvPr/>
        </p:nvSpPr>
        <p:spPr>
          <a:xfrm>
            <a:off x="690282" y="3424077"/>
            <a:ext cx="288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 버튼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A55E9-163E-B527-42A0-6EF585D95DC2}"/>
              </a:ext>
            </a:extLst>
          </p:cNvPr>
          <p:cNvSpPr txBox="1"/>
          <p:nvPr/>
        </p:nvSpPr>
        <p:spPr>
          <a:xfrm>
            <a:off x="690282" y="4026596"/>
            <a:ext cx="321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 </a:t>
            </a:r>
            <a:r>
              <a:rPr lang="en-US" altLang="ko-KR" dirty="0"/>
              <a:t>/ </a:t>
            </a:r>
            <a:r>
              <a:rPr lang="ko-KR" altLang="en-US" dirty="0"/>
              <a:t>네이버 로그인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28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트리어스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6FCBE-2E5B-4340-0B1E-343B01457528}"/>
              </a:ext>
            </a:extLst>
          </p:cNvPr>
          <p:cNvSpPr txBox="1"/>
          <p:nvPr/>
        </p:nvSpPr>
        <p:spPr>
          <a:xfrm>
            <a:off x="3505200" y="407894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D43B4-E4DC-4222-17C4-A974CBD89947}"/>
              </a:ext>
            </a:extLst>
          </p:cNvPr>
          <p:cNvSpPr txBox="1"/>
          <p:nvPr/>
        </p:nvSpPr>
        <p:spPr>
          <a:xfrm>
            <a:off x="762000" y="2413337"/>
            <a:ext cx="37651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이메일 인증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정보 입력 폼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아이디 패스워드 이름 생년월일</a:t>
            </a:r>
            <a:endParaRPr lang="en-US" altLang="ko-KR" dirty="0"/>
          </a:p>
          <a:p>
            <a:r>
              <a:rPr lang="ko-KR" altLang="en-US" dirty="0"/>
              <a:t>성별 이메일 핸드폰 주소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회원가입 버튼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51080-8DA2-8D89-868A-083DC55F41B1}"/>
              </a:ext>
            </a:extLst>
          </p:cNvPr>
          <p:cNvSpPr txBox="1"/>
          <p:nvPr/>
        </p:nvSpPr>
        <p:spPr>
          <a:xfrm>
            <a:off x="7046258" y="2415494"/>
            <a:ext cx="4383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완료 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회원가입이 완료되었습니다</a:t>
            </a:r>
            <a:r>
              <a:rPr lang="en-US" altLang="ko-KR" dirty="0"/>
              <a:t>. </a:t>
            </a:r>
            <a:r>
              <a:rPr lang="ko-KR" altLang="en-US" dirty="0"/>
              <a:t>글자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홈으로 가기</a:t>
            </a:r>
            <a:r>
              <a:rPr lang="en-US" altLang="ko-KR" dirty="0"/>
              <a:t>(</a:t>
            </a:r>
            <a:r>
              <a:rPr lang="ko-KR" altLang="en-US" dirty="0"/>
              <a:t>메인 페이지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212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트리어스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6FCBE-2E5B-4340-0B1E-343B01457528}"/>
              </a:ext>
            </a:extLst>
          </p:cNvPr>
          <p:cNvSpPr txBox="1"/>
          <p:nvPr/>
        </p:nvSpPr>
        <p:spPr>
          <a:xfrm>
            <a:off x="3505200" y="407894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마이페이지</a:t>
            </a:r>
            <a:endParaRPr lang="en-US" altLang="ko-KR" sz="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3EA89-F25A-C61D-BBFB-CAE1B17E5AB7}"/>
              </a:ext>
            </a:extLst>
          </p:cNvPr>
          <p:cNvSpPr txBox="1"/>
          <p:nvPr/>
        </p:nvSpPr>
        <p:spPr>
          <a:xfrm>
            <a:off x="815788" y="1730188"/>
            <a:ext cx="9493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 정보 수정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장바구니 및 위시리스트</a:t>
            </a:r>
            <a:r>
              <a:rPr lang="en-US" altLang="ko-KR" dirty="0"/>
              <a:t>(</a:t>
            </a:r>
            <a:r>
              <a:rPr lang="ko-KR" altLang="en-US" dirty="0"/>
              <a:t>따로 뺄 지 말지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상품 주문 조회 및 배송 현황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적립금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후원금 내역 조회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캠페인 참가 신청 확인 조회</a:t>
            </a:r>
            <a:r>
              <a:rPr lang="en-US" altLang="ko-KR" dirty="0"/>
              <a:t>(</a:t>
            </a:r>
            <a:r>
              <a:rPr lang="ko-KR" altLang="en-US" dirty="0"/>
              <a:t>봉사활동 예약 내역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작성한 글 </a:t>
            </a:r>
            <a:r>
              <a:rPr lang="en-US" altLang="ko-KR" dirty="0"/>
              <a:t>(</a:t>
            </a:r>
            <a:r>
              <a:rPr lang="ko-KR" altLang="en-US" dirty="0" err="1"/>
              <a:t>문의글</a:t>
            </a:r>
            <a:r>
              <a:rPr lang="en-US" altLang="ko-KR" dirty="0"/>
              <a:t>, </a:t>
            </a:r>
            <a:r>
              <a:rPr lang="ko-KR" altLang="en-US" dirty="0"/>
              <a:t>리뷰</a:t>
            </a:r>
            <a:r>
              <a:rPr lang="en-US" altLang="ko-KR" dirty="0"/>
              <a:t>, </a:t>
            </a:r>
            <a:r>
              <a:rPr lang="ko-KR" altLang="en-US" dirty="0"/>
              <a:t>봉사후기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작성한 댓글</a:t>
            </a:r>
            <a:r>
              <a:rPr lang="en-US" altLang="ko-KR" dirty="0"/>
              <a:t>(</a:t>
            </a:r>
            <a:r>
              <a:rPr lang="ko-KR" altLang="en-US" dirty="0"/>
              <a:t>논의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81A33B-EB75-2C4C-9F96-ECEFC251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40" y="1455029"/>
            <a:ext cx="3116850" cy="27053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E78096-A057-3EF6-C3DF-E0F5C677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84" y="1270097"/>
            <a:ext cx="2286198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3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트리어스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6FCBE-2E5B-4340-0B1E-343B01457528}"/>
              </a:ext>
            </a:extLst>
          </p:cNvPr>
          <p:cNvSpPr txBox="1"/>
          <p:nvPr/>
        </p:nvSpPr>
        <p:spPr>
          <a:xfrm>
            <a:off x="3505200" y="407894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회원 정보 수정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D43B4-E4DC-4222-17C4-A974CBD89947}"/>
              </a:ext>
            </a:extLst>
          </p:cNvPr>
          <p:cNvSpPr txBox="1"/>
          <p:nvPr/>
        </p:nvSpPr>
        <p:spPr>
          <a:xfrm>
            <a:off x="761999" y="1821666"/>
            <a:ext cx="82206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입력 후 일치하면 회원 정보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수정할 수 있는 정보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주소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휴대폰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패스워드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패스워드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수정하기 버튼</a:t>
            </a:r>
            <a:r>
              <a:rPr lang="en-US" altLang="ko-KR" dirty="0"/>
              <a:t>, </a:t>
            </a:r>
            <a:r>
              <a:rPr lang="ko-KR" altLang="en-US" dirty="0"/>
              <a:t>취소하기 버튼</a:t>
            </a:r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89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트리어스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6FCBE-2E5B-4340-0B1E-343B01457528}"/>
              </a:ext>
            </a:extLst>
          </p:cNvPr>
          <p:cNvSpPr txBox="1"/>
          <p:nvPr/>
        </p:nvSpPr>
        <p:spPr>
          <a:xfrm>
            <a:off x="2832847" y="407894"/>
            <a:ext cx="7064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상품 주문 내역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7EAD86-DA32-0B47-B108-A9867E3D601D}"/>
              </a:ext>
            </a:extLst>
          </p:cNvPr>
          <p:cNvSpPr txBox="1"/>
          <p:nvPr/>
        </p:nvSpPr>
        <p:spPr>
          <a:xfrm>
            <a:off x="690282" y="2039110"/>
            <a:ext cx="1014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주문 내역</a:t>
            </a:r>
            <a:endParaRPr lang="en-US" altLang="ko-KR" dirty="0"/>
          </a:p>
          <a:p>
            <a:r>
              <a:rPr lang="ko-KR" altLang="en-US" dirty="0"/>
              <a:t>구매한 상품 리스트</a:t>
            </a:r>
            <a:r>
              <a:rPr lang="en-US" altLang="ko-KR" dirty="0"/>
              <a:t>(</a:t>
            </a:r>
            <a:r>
              <a:rPr lang="ko-KR" altLang="en-US" dirty="0"/>
              <a:t>논의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상품 이미지 </a:t>
            </a:r>
            <a:r>
              <a:rPr lang="en-US" altLang="ko-KR" dirty="0"/>
              <a:t>| </a:t>
            </a:r>
            <a:r>
              <a:rPr lang="ko-KR" altLang="en-US" dirty="0"/>
              <a:t>상품 이름 </a:t>
            </a:r>
            <a:r>
              <a:rPr lang="en-US" altLang="ko-KR" dirty="0"/>
              <a:t>| </a:t>
            </a:r>
            <a:r>
              <a:rPr lang="ko-KR" altLang="en-US" dirty="0"/>
              <a:t>금액 </a:t>
            </a:r>
            <a:r>
              <a:rPr lang="en-US" altLang="ko-KR" dirty="0"/>
              <a:t>| </a:t>
            </a:r>
            <a:r>
              <a:rPr lang="ko-KR" altLang="en-US" dirty="0"/>
              <a:t>개수 </a:t>
            </a:r>
            <a:r>
              <a:rPr lang="en-US" altLang="ko-KR" dirty="0"/>
              <a:t>| </a:t>
            </a:r>
            <a:r>
              <a:rPr lang="ko-KR" altLang="en-US" dirty="0"/>
              <a:t>배송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687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트리어스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6FCBE-2E5B-4340-0B1E-343B01457528}"/>
              </a:ext>
            </a:extLst>
          </p:cNvPr>
          <p:cNvSpPr txBox="1"/>
          <p:nvPr/>
        </p:nvSpPr>
        <p:spPr>
          <a:xfrm>
            <a:off x="2832847" y="407894"/>
            <a:ext cx="7064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배송 현황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7EAD86-DA32-0B47-B108-A9867E3D601D}"/>
              </a:ext>
            </a:extLst>
          </p:cNvPr>
          <p:cNvSpPr txBox="1"/>
          <p:nvPr/>
        </p:nvSpPr>
        <p:spPr>
          <a:xfrm>
            <a:off x="690282" y="2039110"/>
            <a:ext cx="1014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배송현황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상품접수 </a:t>
            </a:r>
            <a:r>
              <a:rPr lang="en-US" altLang="ko-KR" dirty="0"/>
              <a:t>| </a:t>
            </a:r>
            <a:r>
              <a:rPr lang="ko-KR" altLang="en-US" dirty="0"/>
              <a:t>터미널 입고 </a:t>
            </a:r>
            <a:r>
              <a:rPr lang="en-US" altLang="ko-KR" dirty="0"/>
              <a:t>| </a:t>
            </a:r>
            <a:r>
              <a:rPr lang="ko-KR" altLang="en-US" dirty="0"/>
              <a:t>상품 이동중 </a:t>
            </a:r>
            <a:r>
              <a:rPr lang="en-US" altLang="ko-KR" dirty="0"/>
              <a:t>| </a:t>
            </a:r>
            <a:r>
              <a:rPr lang="ko-KR" altLang="en-US" dirty="0"/>
              <a:t>터미널 도착 </a:t>
            </a:r>
            <a:r>
              <a:rPr lang="en-US" altLang="ko-KR" dirty="0"/>
              <a:t>| </a:t>
            </a:r>
            <a:r>
              <a:rPr lang="ko-KR" altLang="en-US" dirty="0"/>
              <a:t>배송 출발 </a:t>
            </a:r>
            <a:r>
              <a:rPr lang="en-US" altLang="ko-KR" dirty="0"/>
              <a:t>| </a:t>
            </a:r>
            <a:r>
              <a:rPr lang="ko-KR" altLang="en-US" dirty="0"/>
              <a:t>배송 완료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51F2B5-0F58-F372-3A1E-A70B784C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338" y="2952223"/>
            <a:ext cx="5296359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2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트리어스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6FCBE-2E5B-4340-0B1E-343B01457528}"/>
              </a:ext>
            </a:extLst>
          </p:cNvPr>
          <p:cNvSpPr txBox="1"/>
          <p:nvPr/>
        </p:nvSpPr>
        <p:spPr>
          <a:xfrm>
            <a:off x="2832847" y="407894"/>
            <a:ext cx="7064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후원금 내역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7EAD86-DA32-0B47-B108-A9867E3D601D}"/>
              </a:ext>
            </a:extLst>
          </p:cNvPr>
          <p:cNvSpPr txBox="1"/>
          <p:nvPr/>
        </p:nvSpPr>
        <p:spPr>
          <a:xfrm>
            <a:off x="690282" y="2039110"/>
            <a:ext cx="1014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누적 후원 금액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일자</a:t>
            </a:r>
            <a:r>
              <a:rPr lang="en-US" altLang="ko-KR" dirty="0"/>
              <a:t>		</a:t>
            </a:r>
            <a:r>
              <a:rPr lang="ko-KR" altLang="en-US" dirty="0"/>
              <a:t>후원 대상</a:t>
            </a:r>
            <a:r>
              <a:rPr lang="en-US" altLang="ko-KR" dirty="0"/>
              <a:t>? </a:t>
            </a:r>
            <a:r>
              <a:rPr lang="ko-KR" altLang="en-US" dirty="0"/>
              <a:t>제목</a:t>
            </a:r>
            <a:r>
              <a:rPr lang="en-US" altLang="ko-KR" dirty="0"/>
              <a:t>?			</a:t>
            </a:r>
            <a:r>
              <a:rPr lang="ko-KR" altLang="en-US" dirty="0"/>
              <a:t>금액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28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8AD52CAC-BFB5-8904-6F8F-B780F8DF9165}"/>
              </a:ext>
            </a:extLst>
          </p:cNvPr>
          <p:cNvSpPr/>
          <p:nvPr/>
        </p:nvSpPr>
        <p:spPr>
          <a:xfrm>
            <a:off x="268941" y="179294"/>
            <a:ext cx="421341" cy="457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7FAED-B864-FD78-5BFE-494EA06DA4CE}"/>
              </a:ext>
            </a:extLst>
          </p:cNvPr>
          <p:cNvSpPr txBox="1"/>
          <p:nvPr/>
        </p:nvSpPr>
        <p:spPr>
          <a:xfrm>
            <a:off x="690282" y="223228"/>
            <a:ext cx="1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트리어스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C6FCBE-2E5B-4340-0B1E-343B01457528}"/>
              </a:ext>
            </a:extLst>
          </p:cNvPr>
          <p:cNvSpPr txBox="1"/>
          <p:nvPr/>
        </p:nvSpPr>
        <p:spPr>
          <a:xfrm>
            <a:off x="2106705" y="407894"/>
            <a:ext cx="84178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/>
              <a:t>캠페인 참가 신청 확인 조회</a:t>
            </a:r>
            <a:endParaRPr lang="en-US" altLang="ko-KR" sz="5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842C88D-7919-D476-F908-985B7FFB95AE}"/>
              </a:ext>
            </a:extLst>
          </p:cNvPr>
          <p:cNvSpPr/>
          <p:nvPr/>
        </p:nvSpPr>
        <p:spPr>
          <a:xfrm>
            <a:off x="443752" y="2151529"/>
            <a:ext cx="2985247" cy="2187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캠페인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DF9895-4EDA-13FB-D781-25C8A45BF923}"/>
              </a:ext>
            </a:extLst>
          </p:cNvPr>
          <p:cNvSpPr/>
          <p:nvPr/>
        </p:nvSpPr>
        <p:spPr>
          <a:xfrm>
            <a:off x="4356846" y="2151528"/>
            <a:ext cx="2985247" cy="2187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캠페인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2F1576-6FEC-CC3E-0544-CB13641D59E6}"/>
              </a:ext>
            </a:extLst>
          </p:cNvPr>
          <p:cNvSpPr/>
          <p:nvPr/>
        </p:nvSpPr>
        <p:spPr>
          <a:xfrm>
            <a:off x="8516469" y="2151528"/>
            <a:ext cx="2985247" cy="21873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캠페인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0A93F3-DC23-5966-A44E-E449E98B7561}"/>
              </a:ext>
            </a:extLst>
          </p:cNvPr>
          <p:cNvSpPr txBox="1"/>
          <p:nvPr/>
        </p:nvSpPr>
        <p:spPr>
          <a:xfrm>
            <a:off x="856128" y="3692586"/>
            <a:ext cx="2160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신청 완료</a:t>
            </a:r>
            <a:endParaRPr lang="en-US" altLang="ko-KR" dirty="0"/>
          </a:p>
          <a:p>
            <a:r>
              <a:rPr lang="en-US" altLang="ko-KR" dirty="0"/>
              <a:t>D – day       </a:t>
            </a:r>
            <a:r>
              <a:rPr lang="ko-KR" altLang="en-US" dirty="0"/>
              <a:t>인원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453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553</Words>
  <Application>Microsoft Office PowerPoint</Application>
  <PresentationFormat>와이드스크린</PresentationFormat>
  <Paragraphs>138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송주</dc:creator>
  <cp:lastModifiedBy>박 송주</cp:lastModifiedBy>
  <cp:revision>22</cp:revision>
  <dcterms:created xsi:type="dcterms:W3CDTF">2022-07-22T06:06:57Z</dcterms:created>
  <dcterms:modified xsi:type="dcterms:W3CDTF">2022-07-25T08:41:05Z</dcterms:modified>
</cp:coreProperties>
</file>