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74" r:id="rId4"/>
    <p:sldId id="275" r:id="rId5"/>
    <p:sldId id="276" r:id="rId6"/>
    <p:sldId id="277" r:id="rId7"/>
    <p:sldId id="283" r:id="rId8"/>
    <p:sldId id="284" r:id="rId9"/>
    <p:sldId id="285" r:id="rId10"/>
    <p:sldId id="286" r:id="rId11"/>
    <p:sldId id="278" r:id="rId12"/>
    <p:sldId id="280" r:id="rId13"/>
    <p:sldId id="279" r:id="rId14"/>
    <p:sldId id="281" r:id="rId15"/>
    <p:sldId id="26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CD"/>
    <a:srgbClr val="FFD5D5"/>
    <a:srgbClr val="FFDCB9"/>
    <a:srgbClr val="FFFFCD"/>
    <a:srgbClr val="C1E3E5"/>
    <a:srgbClr val="C4D4E2"/>
    <a:srgbClr val="E0E8F0"/>
    <a:srgbClr val="A3D1FF"/>
    <a:srgbClr val="89C4FF"/>
    <a:srgbClr val="D2C5F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00" autoAdjust="0"/>
    <p:restoredTop sz="94233" autoAdjust="0"/>
  </p:normalViewPr>
  <p:slideViewPr>
    <p:cSldViewPr showGuides="1">
      <p:cViewPr>
        <p:scale>
          <a:sx n="95" d="100"/>
          <a:sy n="95" d="100"/>
        </p:scale>
        <p:origin x="-792" y="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90311-0366-4959-B69A-64B45A1E4092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1E62A-9020-4AF1-B93C-3E57A2DE5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4996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88460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0072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0072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0072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0072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007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0072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007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0072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0072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0072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0072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0072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007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1E3E5"/>
              </a:solidFill>
            </a:endParaRPr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FFE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803612" y="1679711"/>
            <a:ext cx="3536776" cy="3498577"/>
            <a:chOff x="2879812" y="1454885"/>
            <a:chExt cx="3536776" cy="3498577"/>
          </a:xfrm>
        </p:grpSpPr>
        <p:sp>
          <p:nvSpPr>
            <p:cNvPr id="10" name="타원 9"/>
            <p:cNvSpPr/>
            <p:nvPr/>
          </p:nvSpPr>
          <p:spPr>
            <a:xfrm>
              <a:off x="2879812" y="1454885"/>
              <a:ext cx="3384376" cy="3384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032212" y="1569086"/>
              <a:ext cx="3384376" cy="3384376"/>
            </a:xfrm>
            <a:prstGeom prst="ellipse">
              <a:avLst/>
            </a:prstGeom>
            <a:noFill/>
            <a:ln>
              <a:solidFill>
                <a:srgbClr val="FFD5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자유형 11"/>
          <p:cNvSpPr/>
          <p:nvPr userDrawn="1"/>
        </p:nvSpPr>
        <p:spPr>
          <a:xfrm>
            <a:off x="564777" y="4886636"/>
            <a:ext cx="1990999" cy="1415552"/>
          </a:xfrm>
          <a:custGeom>
            <a:avLst/>
            <a:gdLst>
              <a:gd name="connsiteX0" fmla="*/ 0 w 3818965"/>
              <a:gd name="connsiteY0" fmla="*/ 0 h 2008094"/>
              <a:gd name="connsiteX1" fmla="*/ 0 w 3818965"/>
              <a:gd name="connsiteY1" fmla="*/ 2008094 h 2008094"/>
              <a:gd name="connsiteX2" fmla="*/ 3818965 w 3818965"/>
              <a:gd name="connsiteY2" fmla="*/ 2008094 h 200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8965" h="2008094">
                <a:moveTo>
                  <a:pt x="0" y="0"/>
                </a:moveTo>
                <a:lnTo>
                  <a:pt x="0" y="2008094"/>
                </a:lnTo>
                <a:lnTo>
                  <a:pt x="3818965" y="2008094"/>
                </a:lnTo>
              </a:path>
            </a:pathLst>
          </a:cu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 userDrawn="1"/>
        </p:nvSpPr>
        <p:spPr>
          <a:xfrm rot="10800000">
            <a:off x="6516216" y="548680"/>
            <a:ext cx="1990999" cy="1415552"/>
          </a:xfrm>
          <a:custGeom>
            <a:avLst/>
            <a:gdLst>
              <a:gd name="connsiteX0" fmla="*/ 0 w 3818965"/>
              <a:gd name="connsiteY0" fmla="*/ 0 h 2008094"/>
              <a:gd name="connsiteX1" fmla="*/ 0 w 3818965"/>
              <a:gd name="connsiteY1" fmla="*/ 2008094 h 2008094"/>
              <a:gd name="connsiteX2" fmla="*/ 3818965 w 3818965"/>
              <a:gd name="connsiteY2" fmla="*/ 2008094 h 200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8965" h="2008094">
                <a:moveTo>
                  <a:pt x="0" y="0"/>
                </a:moveTo>
                <a:lnTo>
                  <a:pt x="0" y="2008094"/>
                </a:lnTo>
                <a:lnTo>
                  <a:pt x="3818965" y="2008094"/>
                </a:lnTo>
              </a:path>
            </a:pathLst>
          </a:cu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7919748" y="6237312"/>
            <a:ext cx="68093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3926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0897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0138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7979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1E3E5"/>
              </a:solidFill>
            </a:endParaRPr>
          </a:p>
        </p:txBody>
      </p:sp>
      <p:sp>
        <p:nvSpPr>
          <p:cNvPr id="11" name="순서도: 수동 입력 10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FFE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59532" y="330573"/>
            <a:ext cx="8424936" cy="6196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FFDC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809582" y="1196752"/>
            <a:ext cx="7524836" cy="0"/>
          </a:xfrm>
          <a:prstGeom prst="line">
            <a:avLst/>
          </a:prstGeom>
          <a:ln w="19050">
            <a:solidFill>
              <a:srgbClr val="FFE6CD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 userDrawn="1"/>
        </p:nvGrpSpPr>
        <p:grpSpPr>
          <a:xfrm>
            <a:off x="741268" y="980728"/>
            <a:ext cx="419439" cy="390748"/>
            <a:chOff x="2879812" y="1182601"/>
            <a:chExt cx="3925161" cy="3656660"/>
          </a:xfrm>
        </p:grpSpPr>
        <p:sp>
          <p:nvSpPr>
            <p:cNvPr id="23" name="타원 22"/>
            <p:cNvSpPr/>
            <p:nvPr/>
          </p:nvSpPr>
          <p:spPr>
            <a:xfrm>
              <a:off x="2879812" y="1454885"/>
              <a:ext cx="3384376" cy="3384376"/>
            </a:xfrm>
            <a:prstGeom prst="ellipse">
              <a:avLst/>
            </a:prstGeom>
            <a:solidFill>
              <a:srgbClr val="FFE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420599" y="1182601"/>
              <a:ext cx="3384374" cy="3384367"/>
            </a:xfrm>
            <a:prstGeom prst="ellipse">
              <a:avLst/>
            </a:prstGeom>
            <a:noFill/>
            <a:ln w="12700">
              <a:solidFill>
                <a:srgbClr val="FFD5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402950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1E3E5"/>
              </a:solidFill>
            </a:endParaRPr>
          </a:p>
        </p:txBody>
      </p:sp>
      <p:sp>
        <p:nvSpPr>
          <p:cNvPr id="18" name="순서도: 수동 입력 1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FFE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 userDrawn="1"/>
        </p:nvSpPr>
        <p:spPr>
          <a:xfrm>
            <a:off x="1817694" y="2574572"/>
            <a:ext cx="5508612" cy="7920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FFDC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4448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9461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4010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31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8633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D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C1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59532" y="330573"/>
            <a:ext cx="8424936" cy="6196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E0E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6356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221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45033-E309-4E9B-9A2E-8F7F06767637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3650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94278" y="2643182"/>
            <a:ext cx="27350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인터파크고딕 B" pitchFamily="2" charset="-127"/>
                <a:ea typeface="인터파크고딕 B" pitchFamily="2" charset="-127"/>
              </a:rPr>
              <a:t>웹페이지</a:t>
            </a:r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인터파크고딕 B" pitchFamily="2" charset="-127"/>
                <a:ea typeface="인터파크고딕 B" pitchFamily="2" charset="-127"/>
              </a:rPr>
              <a:t> 구성</a:t>
            </a:r>
            <a:endParaRPr lang="en-US" altLang="ko-KR" sz="3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인터파크고딕 B" pitchFamily="2" charset="-127"/>
              <a:ea typeface="인터파크고딕 B" pitchFamily="2" charset="-127"/>
            </a:endParaRPr>
          </a:p>
          <a:p>
            <a:pPr algn="ctr"/>
            <a:endParaRPr lang="en-US" altLang="ko-KR" sz="28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인터파크고딕 B" pitchFamily="2" charset="-127"/>
              <a:ea typeface="인터파크고딕 B" pitchFamily="2" charset="-127"/>
            </a:endParaRPr>
          </a:p>
          <a:p>
            <a:pPr algn="ctr"/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인터파크고딕 B" pitchFamily="2" charset="-127"/>
                <a:ea typeface="인터파크고딕 B" pitchFamily="2" charset="-127"/>
              </a:rPr>
              <a:t>- 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인터파크고딕 B" pitchFamily="2" charset="-127"/>
                <a:ea typeface="인터파크고딕 B" pitchFamily="2" charset="-127"/>
              </a:rPr>
              <a:t>김연주 </a:t>
            </a:r>
            <a:r>
              <a:rPr lang="en-US" altLang="ko-KR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인터파크고딕 B" pitchFamily="2" charset="-127"/>
                <a:ea typeface="인터파크고딕 B" pitchFamily="2" charset="-127"/>
              </a:rPr>
              <a:t>-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306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8773" y="57312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회원 탈퇴 페이지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pic>
        <p:nvPicPr>
          <p:cNvPr id="53" name="그림 52" descr="log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568" y="1714488"/>
            <a:ext cx="4246687" cy="350046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560724" y="1714488"/>
            <a:ext cx="25218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◼ 내용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smtClean="0"/>
              <a:t>  ✔ 탈퇴 안내 문구</a:t>
            </a:r>
            <a:endParaRPr lang="en-US" altLang="ko-KR" dirty="0" smtClean="0"/>
          </a:p>
          <a:p>
            <a:r>
              <a:rPr lang="ko-KR" altLang="en-US" dirty="0" smtClean="0"/>
              <a:t>   ✔ 비밀번호 입력 창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✔ 확인 버튼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43108" y="4500570"/>
            <a:ext cx="235745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</a:t>
            </a:r>
            <a:r>
              <a:rPr lang="ko-KR" altLang="en-US" dirty="0" smtClean="0"/>
              <a:t>인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143108" y="3000372"/>
            <a:ext cx="235745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탈퇴 양식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143108" y="257174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 탈퇴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23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8773" y="573120"/>
            <a:ext cx="3563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게시판 목록 페이지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pic>
        <p:nvPicPr>
          <p:cNvPr id="53" name="그림 52" descr="log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568" y="1714488"/>
            <a:ext cx="4246687" cy="350046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560724" y="1714488"/>
            <a:ext cx="275748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◼ 내용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smtClean="0"/>
              <a:t>  ✔ </a:t>
            </a:r>
            <a:r>
              <a:rPr lang="ko-KR" altLang="en-US" dirty="0" err="1" smtClean="0"/>
              <a:t>글목록</a:t>
            </a:r>
            <a:endParaRPr lang="en-US" altLang="ko-KR" dirty="0" smtClean="0"/>
          </a:p>
          <a:p>
            <a:r>
              <a:rPr lang="ko-KR" altLang="en-US" dirty="0" smtClean="0"/>
              <a:t>   ✔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입력일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조회수</a:t>
            </a:r>
            <a:endParaRPr lang="en-US" altLang="ko-KR" dirty="0" smtClean="0"/>
          </a:p>
          <a:p>
            <a:r>
              <a:rPr lang="ko-KR" altLang="en-US" dirty="0" smtClean="0"/>
              <a:t>   ✔ 페이지 번호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smtClean="0"/>
              <a:t>  ✔ 글쓰기 버튼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43108" y="4500570"/>
            <a:ext cx="235745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페이지번호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2143108" y="3000372"/>
            <a:ext cx="235745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글 목록 테이블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143108" y="257174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글 목록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23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8773" y="573120"/>
            <a:ext cx="3954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게시판 글쓰기 페이지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pic>
        <p:nvPicPr>
          <p:cNvPr id="53" name="그림 52" descr="log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568" y="1714488"/>
            <a:ext cx="4246687" cy="350046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560724" y="1714488"/>
            <a:ext cx="19784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◼ 내용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smtClean="0"/>
              <a:t>  ✔ 제목 </a:t>
            </a:r>
            <a:r>
              <a:rPr lang="ko-KR" altLang="en-US" dirty="0" err="1" smtClean="0"/>
              <a:t>입력창</a:t>
            </a:r>
            <a:endParaRPr lang="en-US" altLang="ko-KR" dirty="0" smtClean="0"/>
          </a:p>
          <a:p>
            <a:r>
              <a:rPr lang="ko-KR" altLang="en-US" dirty="0" smtClean="0"/>
              <a:t>   ✔ 내용 </a:t>
            </a:r>
            <a:r>
              <a:rPr lang="ko-KR" altLang="en-US" dirty="0" err="1" smtClean="0"/>
              <a:t>입력창</a:t>
            </a:r>
            <a:endParaRPr lang="en-US" altLang="ko-KR" dirty="0" smtClean="0"/>
          </a:p>
          <a:p>
            <a:r>
              <a:rPr lang="ko-KR" altLang="en-US" dirty="0" smtClean="0"/>
              <a:t>   ✔ 글쓰기 버튼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43108" y="4500570"/>
            <a:ext cx="235745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글 쓰기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2143108" y="3000372"/>
            <a:ext cx="235745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글 쓰기 양식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143108" y="257174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새 글쓰기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23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8773" y="573120"/>
            <a:ext cx="3563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게시판 읽기 페이지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pic>
        <p:nvPicPr>
          <p:cNvPr id="53" name="그림 52" descr="log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568" y="1714488"/>
            <a:ext cx="4246687" cy="350046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560724" y="1714488"/>
            <a:ext cx="206017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◼ 내용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✔ </a:t>
            </a:r>
            <a:r>
              <a:rPr lang="ko-KR" altLang="en-US" dirty="0" err="1" smtClean="0"/>
              <a:t>이전글</a:t>
            </a:r>
            <a:r>
              <a:rPr lang="ko-KR" altLang="en-US" dirty="0" smtClean="0"/>
              <a:t> 버튼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✔ </a:t>
            </a:r>
            <a:r>
              <a:rPr lang="ko-KR" altLang="en-US" dirty="0" err="1" smtClean="0"/>
              <a:t>다음글</a:t>
            </a:r>
            <a:r>
              <a:rPr lang="ko-KR" altLang="en-US" dirty="0" smtClean="0"/>
              <a:t> 버튼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smtClean="0"/>
              <a:t>  ✔ </a:t>
            </a:r>
            <a:r>
              <a:rPr lang="ko-KR" altLang="en-US" dirty="0" err="1" smtClean="0"/>
              <a:t>글번호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smtClean="0"/>
              <a:t>  ✔ 제목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✔ </a:t>
            </a:r>
            <a:r>
              <a:rPr lang="ko-KR" altLang="en-US" dirty="0" smtClean="0"/>
              <a:t>작성자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✔ </a:t>
            </a:r>
            <a:r>
              <a:rPr lang="ko-KR" altLang="en-US" dirty="0" smtClean="0"/>
              <a:t>작성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r>
              <a:rPr lang="ko-KR" altLang="en-US" dirty="0" smtClean="0"/>
              <a:t>   ✔ 내용</a:t>
            </a:r>
            <a:endParaRPr lang="en-US" altLang="ko-KR" dirty="0" smtClean="0"/>
          </a:p>
          <a:p>
            <a:r>
              <a:rPr lang="ko-KR" altLang="en-US" dirty="0" smtClean="0"/>
              <a:t>   ✔ 목록 버튼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✔ </a:t>
            </a:r>
            <a:r>
              <a:rPr lang="ko-KR" altLang="en-US" dirty="0" smtClean="0"/>
              <a:t>수정 버튼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✔ </a:t>
            </a:r>
            <a:r>
              <a:rPr lang="ko-KR" altLang="en-US" dirty="0" smtClean="0"/>
              <a:t>삭제 버튼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 ✔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창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✔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목록 창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43108" y="4214818"/>
            <a:ext cx="235745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버</a:t>
            </a:r>
            <a:r>
              <a:rPr lang="ko-KR" altLang="en-US" sz="1600" dirty="0" smtClean="0"/>
              <a:t>튼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2143108" y="3000372"/>
            <a:ext cx="235745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글 읽기 양식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143108" y="257174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 글 읽기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43108" y="4643446"/>
            <a:ext cx="235745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댓글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523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8773" y="573120"/>
            <a:ext cx="4079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게시판 글 수정 페이지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pic>
        <p:nvPicPr>
          <p:cNvPr id="53" name="그림 52" descr="log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568" y="1714488"/>
            <a:ext cx="4246687" cy="350046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560724" y="1714488"/>
            <a:ext cx="19784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◼ 내용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smtClean="0"/>
              <a:t>  ✔ 제목 </a:t>
            </a:r>
            <a:r>
              <a:rPr lang="ko-KR" altLang="en-US" dirty="0" err="1" smtClean="0"/>
              <a:t>입력창</a:t>
            </a:r>
            <a:endParaRPr lang="en-US" altLang="ko-KR" dirty="0" smtClean="0"/>
          </a:p>
          <a:p>
            <a:r>
              <a:rPr lang="ko-KR" altLang="en-US" dirty="0" smtClean="0"/>
              <a:t>   ✔ 내용 </a:t>
            </a:r>
            <a:r>
              <a:rPr lang="ko-KR" altLang="en-US" dirty="0" err="1" smtClean="0"/>
              <a:t>입력창</a:t>
            </a:r>
            <a:endParaRPr lang="en-US" altLang="ko-KR" dirty="0" smtClean="0"/>
          </a:p>
          <a:p>
            <a:r>
              <a:rPr lang="ko-KR" altLang="en-US" dirty="0" smtClean="0"/>
              <a:t>   ✔ </a:t>
            </a:r>
            <a:r>
              <a:rPr lang="ko-KR" altLang="en-US" dirty="0" err="1" smtClean="0"/>
              <a:t>글수정</a:t>
            </a:r>
            <a:r>
              <a:rPr lang="ko-KR" altLang="en-US" dirty="0" smtClean="0"/>
              <a:t> 버튼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43108" y="4500570"/>
            <a:ext cx="235745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글 쓰기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2143108" y="3000372"/>
            <a:ext cx="235745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글 쓰기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143108" y="257174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새 글쓰기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23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0921" y="2636912"/>
            <a:ext cx="1675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- END -</a:t>
            </a:r>
            <a:endParaRPr lang="ko-KR" altLang="en-US" sz="3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674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8773" y="573120"/>
            <a:ext cx="2140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메인페이</a:t>
            </a:r>
            <a:r>
              <a:rPr lang="ko-KR" altLang="en-US" sz="32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지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pic>
        <p:nvPicPr>
          <p:cNvPr id="53" name="그림 52" descr="log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568" y="1714488"/>
            <a:ext cx="4246687" cy="350046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560724" y="1714488"/>
            <a:ext cx="229742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◼ </a:t>
            </a:r>
            <a:r>
              <a:rPr lang="ko-KR" altLang="en-US" dirty="0" err="1" smtClean="0"/>
              <a:t>상단바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✔ </a:t>
            </a:r>
            <a:r>
              <a:rPr lang="en-US" altLang="ko-KR" dirty="0" smtClean="0"/>
              <a:t>HOME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✔ </a:t>
            </a:r>
            <a:r>
              <a:rPr lang="en-US" altLang="ko-KR" dirty="0" smtClean="0"/>
              <a:t>BOARD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✔ </a:t>
            </a:r>
            <a:r>
              <a:rPr lang="en-US" altLang="ko-KR" dirty="0" smtClean="0"/>
              <a:t>JOIN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✔ </a:t>
            </a:r>
            <a:r>
              <a:rPr lang="en-US" altLang="ko-KR" dirty="0" smtClean="0"/>
              <a:t>LOGIN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◼ </a:t>
            </a:r>
            <a:r>
              <a:rPr lang="ko-KR" altLang="en-US" dirty="0" err="1" smtClean="0"/>
              <a:t>상단바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✔ </a:t>
            </a:r>
            <a:r>
              <a:rPr lang="en-US" altLang="ko-KR" dirty="0" smtClean="0"/>
              <a:t>HOME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✔ </a:t>
            </a:r>
            <a:r>
              <a:rPr lang="en-US" altLang="ko-KR" dirty="0" smtClean="0"/>
              <a:t>BOARD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✔ </a:t>
            </a:r>
            <a:r>
              <a:rPr lang="en-US" altLang="ko-KR" dirty="0" smtClean="0"/>
              <a:t>MYINFO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✔ </a:t>
            </a:r>
            <a:r>
              <a:rPr lang="en-US" altLang="ko-KR" dirty="0" smtClean="0"/>
              <a:t>LOGOUT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31568" y="2357430"/>
            <a:ext cx="4214842" cy="178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857488" y="30003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사진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23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8773" y="573120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로그인페이지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pic>
        <p:nvPicPr>
          <p:cNvPr id="53" name="그림 52" descr="log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568" y="1714488"/>
            <a:ext cx="4246687" cy="350046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560724" y="1714488"/>
            <a:ext cx="244009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◼ 내용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✔ 아이디 </a:t>
            </a:r>
            <a:r>
              <a:rPr lang="ko-KR" altLang="en-US" dirty="0" err="1" smtClean="0"/>
              <a:t>입력창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✔ 비밀번호 </a:t>
            </a:r>
            <a:r>
              <a:rPr lang="ko-KR" altLang="en-US" dirty="0" err="1" smtClean="0"/>
              <a:t>입력창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✔ 로그인 버튼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✔ 아이디 찾기</a:t>
            </a:r>
            <a:endParaRPr lang="en-US" altLang="ko-KR" dirty="0" smtClean="0"/>
          </a:p>
          <a:p>
            <a:r>
              <a:rPr lang="ko-KR" altLang="en-US" dirty="0" smtClean="0"/>
              <a:t>   ✔ 비밀번호 찾기</a:t>
            </a:r>
            <a:endParaRPr lang="en-US" altLang="ko-KR" dirty="0" smtClean="0"/>
          </a:p>
          <a:p>
            <a:r>
              <a:rPr lang="ko-KR" altLang="en-US" dirty="0" smtClean="0"/>
              <a:t>   ✔ 회원가입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43108" y="4071942"/>
            <a:ext cx="235745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00232" y="4500570"/>
            <a:ext cx="2710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아이</a:t>
            </a:r>
            <a:r>
              <a:rPr lang="ko-KR" altLang="en-US" sz="1200" dirty="0" err="1" smtClean="0"/>
              <a:t>디</a:t>
            </a:r>
            <a:r>
              <a:rPr lang="ko-KR" altLang="en-US" sz="1200" dirty="0" err="1" smtClean="0"/>
              <a:t>찾기</a:t>
            </a:r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비밀번호찾기</a:t>
            </a:r>
            <a:r>
              <a:rPr lang="ko-KR" altLang="en-US" sz="1200" dirty="0" smtClean="0"/>
              <a:t>  회원가입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143108" y="3571876"/>
            <a:ext cx="235745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비밀번호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2143108" y="3071810"/>
            <a:ext cx="235745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아이디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143108" y="257174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로그인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23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8773" y="573120"/>
            <a:ext cx="2922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회원가입페이지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pic>
        <p:nvPicPr>
          <p:cNvPr id="53" name="그림 52" descr="log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568" y="1714488"/>
            <a:ext cx="4246687" cy="350046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560724" y="1714488"/>
            <a:ext cx="244009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◼ 내용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✔ 아이디 </a:t>
            </a:r>
            <a:r>
              <a:rPr lang="ko-KR" altLang="en-US" dirty="0" err="1" smtClean="0"/>
              <a:t>입력창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✔ 비밀번호 </a:t>
            </a:r>
            <a:r>
              <a:rPr lang="ko-KR" altLang="en-US" dirty="0" err="1" smtClean="0"/>
              <a:t>입력창</a:t>
            </a:r>
            <a:endParaRPr lang="en-US" altLang="ko-KR" dirty="0" smtClean="0"/>
          </a:p>
          <a:p>
            <a:r>
              <a:rPr lang="ko-KR" altLang="en-US" dirty="0" smtClean="0"/>
              <a:t>   ✔ </a:t>
            </a:r>
            <a:r>
              <a:rPr lang="ko-KR" altLang="en-US" dirty="0" smtClean="0"/>
              <a:t>비밀번호 </a:t>
            </a:r>
            <a:r>
              <a:rPr lang="ko-KR" altLang="en-US" dirty="0" err="1" smtClean="0"/>
              <a:t>확</a:t>
            </a:r>
            <a:r>
              <a:rPr lang="ko-KR" altLang="en-US" dirty="0" err="1" smtClean="0"/>
              <a:t>인</a:t>
            </a:r>
            <a:r>
              <a:rPr lang="ko-KR" altLang="en-US" dirty="0" err="1" smtClean="0"/>
              <a:t>창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✔ 이름 </a:t>
            </a:r>
            <a:r>
              <a:rPr lang="ko-KR" altLang="en-US" dirty="0" err="1" smtClean="0"/>
              <a:t>입력창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✔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입력창</a:t>
            </a:r>
            <a:endParaRPr lang="en-US" altLang="ko-KR" dirty="0" smtClean="0"/>
          </a:p>
          <a:p>
            <a:r>
              <a:rPr lang="ko-KR" altLang="en-US" dirty="0" smtClean="0"/>
              <a:t>   ✔ 회원가입 버튼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43108" y="4500570"/>
            <a:ext cx="235745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143108" y="3000372"/>
            <a:ext cx="235745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가입 양식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143108" y="257174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 가입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23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8773" y="573120"/>
            <a:ext cx="3563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아이디 찾기 페이지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pic>
        <p:nvPicPr>
          <p:cNvPr id="53" name="그림 52" descr="log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568" y="1714488"/>
            <a:ext cx="4246687" cy="350046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560724" y="1714488"/>
            <a:ext cx="22092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◼ 내용</a:t>
            </a:r>
            <a:endParaRPr lang="en-US" altLang="ko-KR" dirty="0" smtClean="0"/>
          </a:p>
          <a:p>
            <a:r>
              <a:rPr lang="ko-KR" altLang="en-US" dirty="0" smtClean="0"/>
              <a:t>   ✔ 이름 </a:t>
            </a:r>
            <a:r>
              <a:rPr lang="ko-KR" altLang="en-US" dirty="0" err="1" smtClean="0"/>
              <a:t>입력창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✔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입력창</a:t>
            </a:r>
            <a:endParaRPr lang="en-US" altLang="ko-KR" dirty="0" smtClean="0"/>
          </a:p>
          <a:p>
            <a:r>
              <a:rPr lang="ko-KR" altLang="en-US" dirty="0" smtClean="0"/>
              <a:t>   ✔ 확인 버튼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43108" y="4500570"/>
            <a:ext cx="235745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</a:t>
            </a:r>
            <a:r>
              <a:rPr lang="ko-KR" altLang="en-US" dirty="0" smtClean="0"/>
              <a:t>인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143108" y="3000372"/>
            <a:ext cx="235745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아이디 찾기 양식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143108" y="257174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23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8773" y="573120"/>
            <a:ext cx="3954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비밀번호 찾기 페이지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pic>
        <p:nvPicPr>
          <p:cNvPr id="53" name="그림 52" descr="log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568" y="1714488"/>
            <a:ext cx="4246687" cy="350046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560724" y="1714488"/>
            <a:ext cx="22092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◼ 내용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smtClean="0"/>
              <a:t>  ✔ 아이디 </a:t>
            </a:r>
            <a:r>
              <a:rPr lang="ko-KR" altLang="en-US" dirty="0" err="1" smtClean="0"/>
              <a:t>입력창</a:t>
            </a:r>
            <a:endParaRPr lang="en-US" altLang="ko-KR" dirty="0" smtClean="0"/>
          </a:p>
          <a:p>
            <a:r>
              <a:rPr lang="ko-KR" altLang="en-US" dirty="0" smtClean="0"/>
              <a:t>   ✔ 이름 </a:t>
            </a:r>
            <a:r>
              <a:rPr lang="ko-KR" altLang="en-US" dirty="0" err="1" smtClean="0"/>
              <a:t>입력창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✔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입력창</a:t>
            </a:r>
            <a:endParaRPr lang="en-US" altLang="ko-KR" dirty="0" smtClean="0"/>
          </a:p>
          <a:p>
            <a:r>
              <a:rPr lang="ko-KR" altLang="en-US" dirty="0" smtClean="0"/>
              <a:t>   ✔ 확인 버튼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43108" y="4500570"/>
            <a:ext cx="235745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</a:t>
            </a:r>
            <a:r>
              <a:rPr lang="ko-KR" altLang="en-US" dirty="0" smtClean="0"/>
              <a:t>인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143108" y="3000372"/>
            <a:ext cx="235745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비밀번호 찾기 양식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143108" y="257174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23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8773" y="57312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회원 정보 페이지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pic>
        <p:nvPicPr>
          <p:cNvPr id="53" name="그림 52" descr="log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568" y="1714488"/>
            <a:ext cx="4246687" cy="350046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560724" y="1714488"/>
            <a:ext cx="22092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◼ 내용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smtClean="0"/>
              <a:t>  ✔ </a:t>
            </a:r>
            <a:r>
              <a:rPr lang="ko-KR" altLang="en-US" dirty="0" err="1" smtClean="0"/>
              <a:t>내정보</a:t>
            </a:r>
            <a:r>
              <a:rPr lang="ko-KR" altLang="en-US" dirty="0" smtClean="0"/>
              <a:t> 변경</a:t>
            </a:r>
            <a:endParaRPr lang="en-US" altLang="ko-KR" dirty="0" smtClean="0"/>
          </a:p>
          <a:p>
            <a:r>
              <a:rPr lang="ko-KR" altLang="en-US" dirty="0" smtClean="0"/>
              <a:t>   ✔ 비밀번호 변경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✔ 회원 탈퇴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143108" y="3000372"/>
            <a:ext cx="235745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회원 정보 양식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143108" y="257174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 정보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23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8773" y="573120"/>
            <a:ext cx="3563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내정보</a:t>
            </a:r>
            <a:r>
              <a:rPr lang="ko-KR" altLang="en-US" sz="3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 변경 페이지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pic>
        <p:nvPicPr>
          <p:cNvPr id="53" name="그림 52" descr="log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568" y="1714488"/>
            <a:ext cx="4246687" cy="350046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560724" y="1714488"/>
            <a:ext cx="22910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◼ 내용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smtClean="0"/>
              <a:t>  ✔ 이름 변경 창</a:t>
            </a:r>
            <a:endParaRPr lang="en-US" altLang="ko-KR" dirty="0" smtClean="0"/>
          </a:p>
          <a:p>
            <a:r>
              <a:rPr lang="ko-KR" altLang="en-US" dirty="0" smtClean="0"/>
              <a:t>   ✔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변경 창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✔ 확인 버튼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43108" y="4500570"/>
            <a:ext cx="235745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</a:t>
            </a:r>
            <a:r>
              <a:rPr lang="ko-KR" altLang="en-US" dirty="0" smtClean="0"/>
              <a:t>인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143108" y="3000372"/>
            <a:ext cx="235745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내정보</a:t>
            </a:r>
            <a:r>
              <a:rPr lang="ko-KR" altLang="en-US" sz="1600" dirty="0" smtClean="0"/>
              <a:t> 변경 양식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143108" y="257174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내정보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23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8773" y="573120"/>
            <a:ext cx="3954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비밀번호 변경 페이지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pic>
        <p:nvPicPr>
          <p:cNvPr id="53" name="그림 52" descr="log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568" y="1714488"/>
            <a:ext cx="4246687" cy="350046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560724" y="1714488"/>
            <a:ext cx="28344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◼ 내용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 smtClean="0"/>
              <a:t>  ✔ 현재 비밀번호 창</a:t>
            </a:r>
            <a:endParaRPr lang="en-US" altLang="ko-KR" dirty="0" smtClean="0"/>
          </a:p>
          <a:p>
            <a:r>
              <a:rPr lang="ko-KR" altLang="en-US" dirty="0" smtClean="0"/>
              <a:t>   ✔ 새 비밀번호 창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✔ 새 비밀번호 확인 창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✔ 확인 버튼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43108" y="4500570"/>
            <a:ext cx="235745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</a:t>
            </a:r>
            <a:r>
              <a:rPr lang="ko-KR" altLang="en-US" dirty="0" smtClean="0"/>
              <a:t>인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143108" y="3000372"/>
            <a:ext cx="235745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비밀번호 변경 양식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143108" y="257174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변경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23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431</Words>
  <Application>Microsoft Office PowerPoint</Application>
  <PresentationFormat>화면 슬라이드 쇼(4:3)</PresentationFormat>
  <Paragraphs>200</Paragraphs>
  <Slides>15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국도리</dc:creator>
  <cp:lastModifiedBy>joojoo</cp:lastModifiedBy>
  <cp:revision>83</cp:revision>
  <dcterms:created xsi:type="dcterms:W3CDTF">2018-08-08T00:11:21Z</dcterms:created>
  <dcterms:modified xsi:type="dcterms:W3CDTF">2020-12-16T10:52:16Z</dcterms:modified>
</cp:coreProperties>
</file>