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3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32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3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6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8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5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5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00A-1C3A-46EF-A4D7-C9D845A660DA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3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900A-1C3A-46EF-A4D7-C9D845A660DA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40D3-5C79-4EC1-AF0D-F40F25F53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5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2DGP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01 </a:t>
            </a:r>
            <a:r>
              <a:rPr lang="ko-KR" altLang="en-US" dirty="0" smtClean="0"/>
              <a:t>반 이동주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78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진행 상황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76071"/>
              </p:ext>
            </p:extLst>
          </p:nvPr>
        </p:nvGraphicFramePr>
        <p:xfrm>
          <a:off x="838200" y="1414584"/>
          <a:ext cx="10814538" cy="522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622"/>
                <a:gridCol w="8142100"/>
                <a:gridCol w="1351816"/>
              </a:tblGrid>
              <a:tr h="54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진행률</a:t>
                      </a:r>
                      <a:endParaRPr lang="ko-KR" altLang="en-US" dirty="0"/>
                    </a:p>
                  </a:txBody>
                  <a:tcPr/>
                </a:tc>
              </a:tr>
              <a:tr h="66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계획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플레이어 이동 구현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툴 개발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66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계획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구현 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 플레이어 기본 공격 구현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결과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기본공격 구현 완료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추가중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80%</a:t>
                      </a:r>
                      <a:endParaRPr lang="ko-KR" altLang="en-US" dirty="0"/>
                    </a:p>
                  </a:txBody>
                  <a:tcPr/>
                </a:tc>
              </a:tr>
              <a:tr h="66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계획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지형지물 추가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배치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결과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배치중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65%</a:t>
                      </a:r>
                      <a:endParaRPr lang="ko-KR" altLang="en-US" dirty="0"/>
                    </a:p>
                  </a:txBody>
                  <a:tcPr/>
                </a:tc>
              </a:tr>
              <a:tr h="66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계획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배치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사운드 추가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충돌처리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결과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충돌처리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50%</a:t>
                      </a:r>
                      <a:endParaRPr lang="ko-KR" altLang="en-US" dirty="0"/>
                    </a:p>
                  </a:txBody>
                  <a:tcPr/>
                </a:tc>
              </a:tr>
              <a:tr h="66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계획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플레이어 스킬 구현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결과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스킬 </a:t>
                      </a:r>
                      <a:r>
                        <a:rPr lang="ko-KR" altLang="en-US" dirty="0" err="1" smtClean="0"/>
                        <a:t>매커니즘</a:t>
                      </a:r>
                      <a:r>
                        <a:rPr lang="ko-KR" altLang="en-US" dirty="0" smtClean="0"/>
                        <a:t> 구현 완료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스킬 종류 추가 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70%</a:t>
                      </a:r>
                      <a:endParaRPr lang="ko-KR" altLang="en-US" dirty="0"/>
                    </a:p>
                  </a:txBody>
                  <a:tcPr/>
                </a:tc>
              </a:tr>
              <a:tr h="66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계획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스테이터스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유저 인터페이스 추가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결과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스테이터스</a:t>
                      </a:r>
                      <a:r>
                        <a:rPr lang="ko-KR" altLang="en-US" dirty="0" smtClean="0"/>
                        <a:t> 추가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스킬 </a:t>
                      </a:r>
                      <a:r>
                        <a:rPr lang="en-US" altLang="ko-KR" dirty="0" err="1" smtClean="0"/>
                        <a:t>ui</a:t>
                      </a:r>
                      <a:r>
                        <a:rPr lang="ko-KR" altLang="en-US" dirty="0" smtClean="0"/>
                        <a:t>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90%</a:t>
                      </a:r>
                      <a:endParaRPr lang="ko-KR" altLang="en-US" dirty="0"/>
                    </a:p>
                  </a:txBody>
                  <a:tcPr/>
                </a:tc>
              </a:tr>
              <a:tr h="667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7~8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계획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버그 수정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60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commit</a:t>
            </a:r>
            <a:r>
              <a:rPr lang="ko-KR" altLang="en-US" dirty="0" smtClean="0"/>
              <a:t> 내역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954"/>
            <a:ext cx="9407310" cy="452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7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131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2DGP 프로젝트 2차 발표</vt:lpstr>
      <vt:lpstr>개발 진행 상황</vt:lpstr>
      <vt:lpstr>commit 내역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LDJ</dc:creator>
  <cp:lastModifiedBy>LDJ</cp:lastModifiedBy>
  <cp:revision>9</cp:revision>
  <dcterms:created xsi:type="dcterms:W3CDTF">2024-11-15T20:28:08Z</dcterms:created>
  <dcterms:modified xsi:type="dcterms:W3CDTF">2024-11-17T11:11:18Z</dcterms:modified>
</cp:coreProperties>
</file>