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E2342-A48B-4BA4-887B-5AE277961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E0473B-5891-4CAD-A558-01BBE3C73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BBEBB3-00DD-4A8F-9517-55A8DDC0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1261-0052-4BF2-ABE8-99DCFBE89F80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352B95-1276-410D-9EAB-07981726C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DB7C0-692B-4BE2-8EEC-3A45F44C5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D368-97E6-495C-9D60-178B90E8B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20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20D7E-95B6-4151-B2C8-880163A7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E0D4C8-70AD-446F-89B9-160636DDE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F27E4F-AA16-4E3F-AE14-2C6425352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1261-0052-4BF2-ABE8-99DCFBE89F80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BFB4F6-FFBF-4DC4-B924-972688A86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819025-984F-4378-A00F-9B74D8898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D368-97E6-495C-9D60-178B90E8B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7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8CAFBD-FABE-4E75-A150-877F0C39D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62EDE0-0F08-4550-9221-43E66F134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5FD0C1-5E49-4427-BCCF-9722B89E6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1261-0052-4BF2-ABE8-99DCFBE89F80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43A1AF-B8E3-49B6-B4AD-C0E4B767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3709D3-9A6E-4ACB-90F2-B9B1CB298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D368-97E6-495C-9D60-178B90E8B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39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1A9FD-205A-45C8-B545-A2769E1B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1E024C-E93E-4DC1-A946-6F8688548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7ADB46-2FE0-4BB2-B4DD-30A0387D7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1261-0052-4BF2-ABE8-99DCFBE89F80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354A11-1DAB-4D44-A30C-3450F1DA4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77A4C-D3CA-4A53-B708-3F68D908D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D368-97E6-495C-9D60-178B90E8B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2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A7BDA-5FCC-4632-BB4E-24D30A21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A5F68D-E93E-4906-8E19-5D49C3D6C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D7611B-7CFE-4FCF-A7D4-302D6ABEB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1261-0052-4BF2-ABE8-99DCFBE89F80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2692A-20EB-4344-A6A7-4AB7CE891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50AA9-CBE9-494D-B527-4491B506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D368-97E6-495C-9D60-178B90E8B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74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8F100-0FC8-42F8-8C1A-A7965822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D9848-82FD-4F9F-854A-D657A9453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458346-4345-41DB-80C8-CA1D8E760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0BDA44-A8C5-47D4-85E5-F9337E00B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1261-0052-4BF2-ABE8-99DCFBE89F80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9054FD-E126-4254-83C3-0C0FBEBA5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EAE5B9-B47C-4932-92E3-58692F2A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D368-97E6-495C-9D60-178B90E8B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2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EA8EB-043C-4D28-9A87-C045FE4B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77CC86-3461-4BAE-81DB-6893461C6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D86652-1435-4E50-B280-666A36053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ADC289-BD2C-4AEF-84EA-114EE4657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BB946A-3015-4324-ACA6-B7AC3B647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555949-88E2-41D7-AA7F-0C0DC36C3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1261-0052-4BF2-ABE8-99DCFBE89F80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C7CC3B-D7D1-4A6E-B3AA-790B3EC1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8CA136-45A1-4CC7-8304-BB1258234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D368-97E6-495C-9D60-178B90E8B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32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0965F-38A1-4BD6-8D3C-7DD5E031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51C005-CBEF-483B-BBE6-6FAC0B180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1261-0052-4BF2-ABE8-99DCFBE89F80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A0FABA-E401-4D70-8B5A-51B16692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859E44-D718-4186-AD87-3EF40B50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D368-97E6-495C-9D60-178B90E8B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48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561656-389C-4099-A8F8-3EC76F87B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1261-0052-4BF2-ABE8-99DCFBE89F80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3D4688-376F-4580-AFE9-4B37A98D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7DF6E6-F7E5-4153-971E-99B3027C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D368-97E6-495C-9D60-178B90E8B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37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1514E-3910-421A-B261-FB6A48F87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F24339-6589-4701-B6E4-B20FC0785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CA52D5-E5A9-4AAF-9EDC-862D05745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4803B5-4CC2-4A8D-BE0A-B1FCBD25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1261-0052-4BF2-ABE8-99DCFBE89F80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1EBED0-96DF-41DC-8116-F2D6B9503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D0EDA-A6DA-4CF0-A3BD-61725A5A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D368-97E6-495C-9D60-178B90E8B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40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C50BA-B7B5-4CE2-8676-83394769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B48E04-B0DF-42BE-899F-048185DC6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0AE2CE-C451-432A-BDA8-A58D3C83D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9606EF-4F23-4059-8B27-E40210F02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1261-0052-4BF2-ABE8-99DCFBE89F80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AE53AD-78A1-4E01-B37B-F432CB8E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70AD78-53CD-4636-824D-3ACA08F99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D368-97E6-495C-9D60-178B90E8B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013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BA70B9-10DF-437F-A8B0-6321596E0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C6429-A389-4B07-B066-9C010295F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6F764A-5906-4652-B95E-7B776FE63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31261-0052-4BF2-ABE8-99DCFBE89F80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2560F-E4E2-4740-B3E5-0531F9E9B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FB8757-DCBE-40AF-BA93-6228DDE05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3D368-97E6-495C-9D60-178B90E8B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5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F1A5D-0B9C-4379-A0C5-4DAFCB025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2DGP </a:t>
            </a:r>
            <a:r>
              <a:rPr lang="ko-KR" altLang="en-US" dirty="0"/>
              <a:t>프로젝트 </a:t>
            </a:r>
            <a:r>
              <a:rPr lang="en-US" altLang="ko-KR" dirty="0"/>
              <a:t>1</a:t>
            </a:r>
            <a:r>
              <a:rPr lang="ko-KR" altLang="en-US" dirty="0"/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D9C71E-32BD-4C54-B2B1-7D03622B1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7764" y="3602038"/>
            <a:ext cx="2430236" cy="1655762"/>
          </a:xfrm>
        </p:spPr>
        <p:txBody>
          <a:bodyPr/>
          <a:lstStyle/>
          <a:p>
            <a:r>
              <a:rPr lang="en-US" altLang="ko-KR" dirty="0"/>
              <a:t>01</a:t>
            </a:r>
            <a:r>
              <a:rPr lang="ko-KR" altLang="en-US" dirty="0"/>
              <a:t>반 이동주</a:t>
            </a:r>
          </a:p>
        </p:txBody>
      </p:sp>
    </p:spTree>
    <p:extLst>
      <p:ext uri="{BB962C8B-B14F-4D97-AF65-F5344CB8AC3E}">
        <p14:creationId xmlns:p14="http://schemas.microsoft.com/office/powerpoint/2010/main" val="146245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D7ABE-8C33-4C44-91C5-5BDEB07D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96D1AF-5071-4651-8583-93D79ECAF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오픈월드 </a:t>
            </a:r>
            <a:r>
              <a:rPr lang="en-US" altLang="ko-KR" dirty="0"/>
              <a:t>RPG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재미 요소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1) </a:t>
            </a:r>
            <a:r>
              <a:rPr lang="ko-KR" altLang="en-US" dirty="0"/>
              <a:t>자유로운 맵 탐사</a:t>
            </a: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스킬의 조합과 사용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6781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AD1B819-E599-4877-93BD-31FC7F7A1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328" y="946376"/>
            <a:ext cx="6882493" cy="444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08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dleRune - 2D RPG">
            <a:extLst>
              <a:ext uri="{FF2B5EF4-FFF2-40B4-BE49-F238E27FC236}">
                <a16:creationId xmlns:a16="http://schemas.microsoft.com/office/drawing/2014/main" id="{8225D3D7-E065-4077-931B-491FA1A661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233057" cy="323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IdleRune - 2D RPG">
            <a:extLst>
              <a:ext uri="{FF2B5EF4-FFF2-40B4-BE49-F238E27FC236}">
                <a16:creationId xmlns:a16="http://schemas.microsoft.com/office/drawing/2014/main" id="{F5A74F5A-E1B8-40E6-9A2C-D3E1B66FC6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738DF9-C002-49DA-AD47-5F2453F9E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16" y="1342004"/>
            <a:ext cx="8035040" cy="447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4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F4F23-EF31-405F-A16B-39BFA627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64A564-3231-4EE2-B3F3-332C56BDE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플레이어 이동 구현 </a:t>
            </a:r>
            <a:r>
              <a:rPr lang="en-US" altLang="ko-KR" dirty="0"/>
              <a:t>+ </a:t>
            </a:r>
            <a:r>
              <a:rPr lang="ko-KR" altLang="en-US" dirty="0"/>
              <a:t>맵 툴 개발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몬스터 구현 </a:t>
            </a:r>
            <a:r>
              <a:rPr lang="en-US" altLang="ko-KR" dirty="0"/>
              <a:t>+</a:t>
            </a:r>
            <a:r>
              <a:rPr lang="ko-KR" altLang="en-US" dirty="0"/>
              <a:t> 플레이어 기본 공격 구현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 err="1"/>
              <a:t>지형지물</a:t>
            </a:r>
            <a:r>
              <a:rPr lang="ko-KR" altLang="en-US" dirty="0"/>
              <a:t> 추가 </a:t>
            </a:r>
            <a:r>
              <a:rPr lang="en-US" altLang="ko-KR" dirty="0"/>
              <a:t>+ </a:t>
            </a:r>
            <a:r>
              <a:rPr lang="ko-KR" altLang="en-US" dirty="0"/>
              <a:t>맵 배치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몬스터 배치 </a:t>
            </a:r>
            <a:r>
              <a:rPr lang="en-US" altLang="ko-KR" dirty="0"/>
              <a:t>+ </a:t>
            </a:r>
            <a:r>
              <a:rPr lang="ko-KR" altLang="en-US" dirty="0"/>
              <a:t>사운드 추가 </a:t>
            </a:r>
            <a:r>
              <a:rPr lang="en-US" altLang="ko-KR" dirty="0"/>
              <a:t>+ </a:t>
            </a:r>
            <a:r>
              <a:rPr lang="ko-KR" altLang="en-US" dirty="0"/>
              <a:t>충돌처리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플레이어 스킬 구현</a:t>
            </a:r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 err="1"/>
              <a:t>스테이터스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유저 인터페이스 추가</a:t>
            </a:r>
            <a:endParaRPr lang="en-US" altLang="ko-KR" dirty="0"/>
          </a:p>
          <a:p>
            <a:r>
              <a:rPr lang="en-US" altLang="ko-KR" dirty="0"/>
              <a:t>7~8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버그 수정</a:t>
            </a:r>
          </a:p>
        </p:txBody>
      </p:sp>
    </p:spTree>
    <p:extLst>
      <p:ext uri="{BB962C8B-B14F-4D97-AF65-F5344CB8AC3E}">
        <p14:creationId xmlns:p14="http://schemas.microsoft.com/office/powerpoint/2010/main" val="949735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2495</TotalTime>
  <Words>84</Words>
  <Application>Microsoft Office PowerPoint</Application>
  <PresentationFormat>와이드스크린</PresentationFormat>
  <Paragraphs>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2DGP 프로젝트 1차 발표</vt:lpstr>
      <vt:lpstr>게임 컨셉</vt:lpstr>
      <vt:lpstr>PowerPoint 프레젠테이션</vt:lpstr>
      <vt:lpstr>PowerPoint 프레젠테이션</vt:lpstr>
      <vt:lpstr>개발일정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이동주</dc:creator>
  <cp:lastModifiedBy>이동주</cp:lastModifiedBy>
  <cp:revision>13</cp:revision>
  <dcterms:created xsi:type="dcterms:W3CDTF">2024-10-11T16:11:50Z</dcterms:created>
  <dcterms:modified xsi:type="dcterms:W3CDTF">2024-10-13T09:47:36Z</dcterms:modified>
</cp:coreProperties>
</file>