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00A-1C3A-46EF-A4D7-C9D845A660DA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40D3-5C79-4EC1-AF0D-F40F25F53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13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00A-1C3A-46EF-A4D7-C9D845A660DA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40D3-5C79-4EC1-AF0D-F40F25F53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32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00A-1C3A-46EF-A4D7-C9D845A660DA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40D3-5C79-4EC1-AF0D-F40F25F53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93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00A-1C3A-46EF-A4D7-C9D845A660DA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40D3-5C79-4EC1-AF0D-F40F25F53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00A-1C3A-46EF-A4D7-C9D845A660DA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40D3-5C79-4EC1-AF0D-F40F25F53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6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00A-1C3A-46EF-A4D7-C9D845A660DA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40D3-5C79-4EC1-AF0D-F40F25F53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3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00A-1C3A-46EF-A4D7-C9D845A660DA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40D3-5C79-4EC1-AF0D-F40F25F53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1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00A-1C3A-46EF-A4D7-C9D845A660DA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40D3-5C79-4EC1-AF0D-F40F25F53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48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00A-1C3A-46EF-A4D7-C9D845A660DA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40D3-5C79-4EC1-AF0D-F40F25F53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15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00A-1C3A-46EF-A4D7-C9D845A660DA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40D3-5C79-4EC1-AF0D-F40F25F53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65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00A-1C3A-46EF-A4D7-C9D845A660DA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40D3-5C79-4EC1-AF0D-F40F25F53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93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1900A-1C3A-46EF-A4D7-C9D845A660DA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40D3-5C79-4EC1-AF0D-F40F25F53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15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2DGP </a:t>
            </a:r>
            <a:r>
              <a:rPr lang="ko-KR" altLang="en-US" dirty="0" smtClean="0"/>
              <a:t>프로젝트 </a:t>
            </a:r>
            <a:r>
              <a:rPr lang="en-US" altLang="ko-KR" dirty="0"/>
              <a:t>3</a:t>
            </a:r>
            <a:r>
              <a:rPr lang="ko-KR" altLang="en-US" dirty="0" smtClean="0"/>
              <a:t>차 </a:t>
            </a:r>
            <a:r>
              <a:rPr lang="ko-KR" altLang="en-US" dirty="0" smtClean="0"/>
              <a:t>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01 </a:t>
            </a:r>
            <a:r>
              <a:rPr lang="ko-KR" altLang="en-US" dirty="0" smtClean="0"/>
              <a:t>반 이동주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78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개발 </a:t>
            </a:r>
            <a:r>
              <a:rPr lang="ko-KR" altLang="en-US" dirty="0" smtClean="0"/>
              <a:t>진척도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37297"/>
              </p:ext>
            </p:extLst>
          </p:nvPr>
        </p:nvGraphicFramePr>
        <p:xfrm>
          <a:off x="777630" y="954126"/>
          <a:ext cx="10636740" cy="567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478"/>
                <a:gridCol w="4118707"/>
                <a:gridCol w="3731848"/>
                <a:gridCol w="107070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목표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실제 개발 완료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진척도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툴 개발 후 툴을 이용한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제작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물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벽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애니메이션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의 </a:t>
                      </a:r>
                      <a:r>
                        <a:rPr lang="ko-KR" altLang="en-US" dirty="0" err="1" smtClean="0"/>
                        <a:t>타일맵</a:t>
                      </a:r>
                      <a:r>
                        <a:rPr lang="ko-KR" altLang="en-US" dirty="0" smtClean="0"/>
                        <a:t> 구현 후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제작 완료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마우스 클릭을 통한 </a:t>
                      </a:r>
                      <a:r>
                        <a:rPr lang="en-US" altLang="ko-KR" dirty="0" smtClean="0"/>
                        <a:t>360</a:t>
                      </a:r>
                      <a:r>
                        <a:rPr lang="ko-KR" altLang="en-US" dirty="0" smtClean="0"/>
                        <a:t>도 자유 이동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 완료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코어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스킬 시스템과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스킬을</a:t>
                      </a:r>
                      <a:r>
                        <a:rPr lang="ko-KR" altLang="en-US" dirty="0" smtClean="0"/>
                        <a:t> 사용한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사냥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스킬 </a:t>
                      </a:r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종 구현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종 구현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보스포함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완료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레벨업을</a:t>
                      </a:r>
                      <a:r>
                        <a:rPr lang="ko-KR" altLang="en-US" dirty="0" smtClean="0"/>
                        <a:t> 통한</a:t>
                      </a:r>
                      <a:r>
                        <a:rPr lang="ko-KR" altLang="en-US" baseline="0" dirty="0" smtClean="0"/>
                        <a:t> 완전 </a:t>
                      </a:r>
                      <a:r>
                        <a:rPr lang="en-US" altLang="ko-KR" baseline="0" dirty="0" err="1" smtClean="0"/>
                        <a:t>hp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en-US" altLang="ko-KR" baseline="0" dirty="0" err="1" smtClean="0"/>
                        <a:t>mp</a:t>
                      </a:r>
                      <a:r>
                        <a:rPr lang="ko-KR" altLang="en-US" baseline="0" dirty="0" smtClean="0"/>
                        <a:t>회복과 스킬 포인트 획득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구현완료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배경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플레이어 스킬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플레이어 피격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공격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피격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구현완료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스킬 선택 사운드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클리어</a:t>
                      </a:r>
                      <a:r>
                        <a:rPr lang="ko-KR" altLang="en-US" dirty="0" smtClean="0"/>
                        <a:t> 사운드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엔딩</a:t>
                      </a:r>
                      <a:r>
                        <a:rPr lang="ko-KR" altLang="en-US" dirty="0" smtClean="0"/>
                        <a:t> 사운드 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플레이어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기본 이동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err="1" smtClean="0"/>
                        <a:t>대쉬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피격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idle, </a:t>
                      </a:r>
                      <a:r>
                        <a:rPr lang="ko-KR" altLang="en-US" dirty="0" smtClean="0"/>
                        <a:t>스킬 사용 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사망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dirty="0" err="1" smtClean="0"/>
                        <a:t>몬스터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기본이동</a:t>
                      </a:r>
                      <a:r>
                        <a:rPr lang="en-US" altLang="ko-KR" dirty="0" smtClean="0"/>
                        <a:t>, idle,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공격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피격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사망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식물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구현완료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시작화면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게임종료 화면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플레이어 </a:t>
                      </a:r>
                      <a:r>
                        <a:rPr lang="en-US" altLang="ko-KR" baseline="0" dirty="0" err="1" smtClean="0"/>
                        <a:t>hp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en-US" altLang="ko-KR" baseline="0" dirty="0" err="1" smtClean="0"/>
                        <a:t>mp</a:t>
                      </a:r>
                      <a:r>
                        <a:rPr lang="ko-KR" altLang="en-US" baseline="0" dirty="0" smtClean="0"/>
                        <a:t>바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스킬 선택창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플레이어 </a:t>
                      </a:r>
                      <a:r>
                        <a:rPr lang="en-US" altLang="ko-KR" baseline="0" dirty="0" err="1" smtClean="0"/>
                        <a:t>hp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en-US" altLang="ko-KR" baseline="0" dirty="0" err="1" smtClean="0"/>
                        <a:t>mp</a:t>
                      </a:r>
                      <a:r>
                        <a:rPr lang="ko-KR" altLang="en-US" baseline="0" dirty="0" smtClean="0"/>
                        <a:t>바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스킬 선택창 구현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70%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60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commit</a:t>
            </a:r>
            <a:r>
              <a:rPr lang="ko-KR" altLang="en-US" dirty="0" smtClean="0"/>
              <a:t> 내역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09671"/>
              </p:ext>
            </p:extLst>
          </p:nvPr>
        </p:nvGraphicFramePr>
        <p:xfrm>
          <a:off x="9183077" y="1133230"/>
          <a:ext cx="2771924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962"/>
                <a:gridCol w="1385962"/>
              </a:tblGrid>
              <a:tr h="3402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커밋횟수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추가 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4526"/>
            <a:ext cx="8285234" cy="371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7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226</Words>
  <Application>Microsoft Office PowerPoint</Application>
  <PresentationFormat>와이드스크린</PresentationFormat>
  <Paragraphs>61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2DGP 프로젝트 3차 발표</vt:lpstr>
      <vt:lpstr>개발 진척도</vt:lpstr>
      <vt:lpstr>commit 내역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LDJ</dc:creator>
  <cp:lastModifiedBy>LDJ</cp:lastModifiedBy>
  <cp:revision>16</cp:revision>
  <dcterms:created xsi:type="dcterms:W3CDTF">2024-11-15T20:28:08Z</dcterms:created>
  <dcterms:modified xsi:type="dcterms:W3CDTF">2024-12-07T07:27:23Z</dcterms:modified>
</cp:coreProperties>
</file>