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01" autoAdjust="0"/>
  </p:normalViewPr>
  <p:slideViewPr>
    <p:cSldViewPr snapToGrid="0" snapToObjects="1">
      <p:cViewPr varScale="1">
        <p:scale>
          <a:sx n="104" d="100"/>
          <a:sy n="104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15/5/29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/00137402760310626208b4f695940a49e5348b689d095fc00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cklogtool.com/git-guide/cn/intro/intro1_1.html" TargetMode="External"/><Relationship Id="rId3" Type="http://schemas.openxmlformats.org/officeDocument/2006/relationships/hyperlink" Target="http://www.liaoxuefeng.com/wiki/0013739516305929606dd18361248578c67b8067c8c017b00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link?url=RE7_7zJ__7aOdA34Px8CVPHe8ukPjYy72BbQqbHExsO9l1YwYJeglPI9mjVjRDgq6O7Bv1HKRL-CIx2ljYS9vK" TargetMode="External"/><Relationship Id="rId4" Type="http://schemas.openxmlformats.org/officeDocument/2006/relationships/hyperlink" Target="http://baike.baidu.com/link?url=kJp9UBFCpqYTysEg8xM_ETqoeMYktFHLzpazoMHkBmEnoJk_u62zH403psKILJb6ReBNWwYVBjoKFG_foAjQ0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anshu.com/p/ee89f9385ca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498" y="4511664"/>
            <a:ext cx="6477000" cy="1174088"/>
          </a:xfrm>
        </p:spPr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的一些事情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只说事情～～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68" y="1126817"/>
            <a:ext cx="5778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225" y="620753"/>
            <a:ext cx="7313613" cy="5417656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这就不得不提到同时代的另一款 CVS —— </a:t>
            </a:r>
            <a:r>
              <a:rPr lang="zh-CN" altLang="zh-CN" dirty="0">
                <a:solidFill>
                  <a:srgbClr val="F3302F"/>
                </a:solidFill>
              </a:rPr>
              <a:t>BitKeeper</a:t>
            </a:r>
            <a:r>
              <a:rPr lang="zh-CN" altLang="zh-CN" dirty="0"/>
              <a:t>。与 SVN 不同，它是一款商业软件，但提供了免费的社区版本（Community Version）。它最大的优点在于，</a:t>
            </a:r>
            <a:r>
              <a:rPr lang="zh-CN" altLang="zh-CN" b="1" dirty="0"/>
              <a:t>分布式管理</a:t>
            </a:r>
            <a:r>
              <a:rPr lang="zh-CN" altLang="zh-CN" dirty="0"/>
              <a:t>。在 SVN 中，服务端相当于代码中心，所有的代码都提交到这里。它两点不方便的地方在于，客户端要不断地和服务端进行交互以保证自己的代码是最新的，如果自己从一个比较旧的版本开始修改，就会出现问题。而且与服务端的交互要求网络连接，不适合离线工作。分布式管理的概念是</a:t>
            </a:r>
            <a:r>
              <a:rPr lang="zh-CN" altLang="zh-CN" b="1" dirty="0"/>
              <a:t>每个仓库都是主仓库</a:t>
            </a:r>
            <a:r>
              <a:rPr lang="zh-CN" altLang="zh-CN" dirty="0"/>
              <a:t>，当两个仓库版本不一致时，可以方便地查看冲突之处并加以修改。</a:t>
            </a:r>
          </a:p>
          <a:p>
            <a:r>
              <a:rPr lang="zh-CN" altLang="zh-CN" dirty="0"/>
              <a:t>使得 BitKeeper 如此出名的原因还在于，大名鼎鼎的 Linux Kernel 就存放在其免费的社区版本上。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2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185" y="776249"/>
            <a:ext cx="5294131" cy="5223286"/>
          </a:xfrm>
        </p:spPr>
        <p:txBody>
          <a:bodyPr>
            <a:normAutofit/>
          </a:bodyPr>
          <a:lstStyle/>
          <a:p>
            <a:r>
              <a:rPr lang="zh-CN" altLang="zh-CN" dirty="0"/>
              <a:t>2005年4月，BitMover（拥有 BitKeeper 的那家公司）突然宣布，停止 BitKeeper 的社区版本，你们这群不想交钱就用我们软件人都玩蛋去！好嘛，改变了人类历史的 Linux 就这样无家可归了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Linux </a:t>
            </a:r>
            <a:r>
              <a:rPr lang="zh-CN" altLang="zh-CN" dirty="0"/>
              <a:t>之父 Linus 看着自己的儿子被别人赶出了家门，愤怒值立刻飙升。他环绕四周看了看，觉得 SVN 什么的简直是屎，决不能允许亲儿子流落至此。两斤啤酒下肚，他冲到电脑前三天三夜不眠不休。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682670"/>
            <a:ext cx="3314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060" y="452300"/>
            <a:ext cx="7313613" cy="5948932"/>
          </a:xfrm>
        </p:spPr>
        <p:txBody>
          <a:bodyPr/>
          <a:lstStyle/>
          <a:p>
            <a:r>
              <a:rPr kumimoji="1" lang="zh-CN" altLang="en-US" dirty="0" smtClean="0"/>
              <a:t>其实事实：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2"/>
              </a:rPr>
              <a:t>这样子的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Github与开源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4056062"/>
          </a:xfrm>
        </p:spPr>
        <p:txBody>
          <a:bodyPr/>
          <a:lstStyle/>
          <a:p>
            <a:r>
              <a:rPr lang="zh-CN" altLang="zh-CN" dirty="0"/>
              <a:t>开源是一种精神。</a:t>
            </a:r>
          </a:p>
          <a:p>
            <a:r>
              <a:rPr lang="zh-CN" altLang="zh-CN"/>
              <a:t>无数的软件开发者苦心积虑保护自己的代码不被破解，而还是被聪明绝顶的脚本小子破解了，但破解无数软件的脚本小子在接下来的破解中却傻眼了，因为这是开源的，不用破解也就破解了破解。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82568"/>
            <a:ext cx="7313613" cy="3808632"/>
          </a:xfrm>
        </p:spPr>
        <p:txBody>
          <a:bodyPr/>
          <a:lstStyle/>
          <a:p>
            <a:r>
              <a:rPr kumimoji="1" lang="zh-CN" altLang="en-US" dirty="0" smtClean="0">
                <a:hlinkClick r:id="rId2"/>
              </a:rPr>
              <a:t>猴子都能懂的</a:t>
            </a:r>
            <a:r>
              <a:rPr kumimoji="1" lang="en-US" altLang="zh-CN" dirty="0" smtClean="0">
                <a:hlinkClick r:id="rId2"/>
              </a:rPr>
              <a:t>git</a:t>
            </a:r>
            <a:r>
              <a:rPr kumimoji="1" lang="zh-CN" altLang="en-US" dirty="0" smtClean="0">
                <a:hlinkClick r:id="rId2"/>
              </a:rPr>
              <a:t>入门</a:t>
            </a:r>
            <a:endParaRPr kumimoji="1" lang="en-US" altLang="zh-CN" dirty="0" smtClean="0">
              <a:hlinkClick r:id="rId2"/>
            </a:endParaRPr>
          </a:p>
          <a:p>
            <a:endParaRPr kumimoji="1" lang="zh-CN" altLang="en-US" dirty="0" smtClean="0">
              <a:hlinkClick r:id="rId2"/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3"/>
              </a:rPr>
              <a:t>GIT</a:t>
            </a:r>
            <a:r>
              <a:rPr kumimoji="1" lang="zh-CN" altLang="en-US" dirty="0" smtClean="0">
                <a:hlinkClick r:id="rId3"/>
              </a:rPr>
              <a:t>教程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17293" y="855227"/>
            <a:ext cx="721072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Github</a:t>
            </a:r>
            <a:r>
              <a:rPr lang="zh-TW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教程－</a:t>
            </a:r>
            <a:r>
              <a:rPr lang="zh-TW" alt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－</a:t>
            </a:r>
            <a:r>
              <a:rPr lang="en-US" altLang="zh-TW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github</a:t>
            </a:r>
            <a:r>
              <a:rPr lang="zh-TW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从零单排</a:t>
            </a:r>
            <a:endParaRPr lang="en-US" altLang="zh-TW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10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12" y="1157704"/>
            <a:ext cx="7313613" cy="868362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12" y="3134597"/>
            <a:ext cx="7313613" cy="1271109"/>
          </a:xfrm>
        </p:spPr>
        <p:txBody>
          <a:bodyPr/>
          <a:lstStyle/>
          <a:p>
            <a:r>
              <a:rPr lang="zh-CN" altLang="en-US" dirty="0" smtClean="0"/>
              <a:t>掌握了</a:t>
            </a:r>
            <a:r>
              <a:rPr lang="zh-CN" altLang="zh-CN" dirty="0" smtClean="0"/>
              <a:t>Git</a:t>
            </a:r>
            <a:r>
              <a:rPr lang="zh-CN" altLang="zh-CN" dirty="0"/>
              <a:t>后，工作效率大增，有更多的空闲时间健身看电</a:t>
            </a:r>
            <a:r>
              <a:rPr lang="zh-CN" altLang="zh-CN" dirty="0" smtClean="0"/>
              <a:t>影</a:t>
            </a:r>
            <a:r>
              <a:rPr lang="zh-CN" altLang="en-US" dirty="0" smtClean="0"/>
              <a:t>了，或者。。。。</a:t>
            </a:r>
            <a:endParaRPr lang="en-US" altLang="zh-CN" dirty="0" smtClean="0"/>
          </a:p>
          <a:p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4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143" y="892870"/>
            <a:ext cx="7943697" cy="558611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有过这样</a:t>
            </a:r>
            <a:r>
              <a:rPr lang="zh-CN" altLang="zh-CN" dirty="0"/>
              <a:t>的经历：在 debug 的时候这里加一句，那里减一句，顺便改改参数，不一会你的程序就从一个 bug 增加到了无数个 bug 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最</a:t>
            </a:r>
            <a:r>
              <a:rPr lang="zh-CN" altLang="zh-CN" dirty="0"/>
              <a:t>重要的是，你完全想不起来自己到底改了几个地方，原来的程序到底长什么样子了。经历过几次这样的痛苦，你学乖了，下次 debug 之前先把原文件备份一下——改成 program.c.bak 什么的，然后放开了胆子改。有时候修改的次数多了，就会出现 program_V1.c.bak， program_V2.c.bak …… 又有时候需要同时修改多个文件。而需要倒回到之前的版本的时候，又完全想不起来这些 V1, V2 到底改了哪些地方。坑爹呐！难道要老子手工查不成？难道老子还要给每个 version 写个描述文件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我已经中了好多枪了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2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纲要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诞生记</a:t>
            </a:r>
            <a:endParaRPr kumimoji="1" lang="en-US" altLang="zh-CN" dirty="0" smtClean="0"/>
          </a:p>
          <a:p>
            <a:r>
              <a:rPr lang="zh-CN" altLang="zh-CN" dirty="0"/>
              <a:t>Github</a:t>
            </a:r>
            <a:r>
              <a:rPr lang="zh-CN" altLang="zh-CN" dirty="0" smtClean="0"/>
              <a:t>与开源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简单使用</a:t>
            </a:r>
            <a:endParaRPr lang="en-US" altLang="zh-CN" dirty="0" smtClean="0"/>
          </a:p>
          <a:p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9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版本控制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rcRect t="6865" b="6865"/>
          <a:stretch>
            <a:fillRect/>
          </a:stretch>
        </p:blipFill>
        <p:spPr>
          <a:xfrm>
            <a:off x="388762" y="1243964"/>
            <a:ext cx="8319501" cy="4547236"/>
          </a:xfrm>
        </p:spPr>
      </p:pic>
    </p:spTree>
    <p:extLst>
      <p:ext uri="{BB962C8B-B14F-4D97-AF65-F5344CB8AC3E}">
        <p14:creationId xmlns:p14="http://schemas.microsoft.com/office/powerpoint/2010/main" val="34169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23949"/>
            <a:ext cx="7313613" cy="1047651"/>
          </a:xfrm>
        </p:spPr>
        <p:txBody>
          <a:bodyPr/>
          <a:lstStyle/>
          <a:p>
            <a:r>
              <a:rPr kumimoji="1" lang="en-US" altLang="zh-CN" dirty="0" err="1" smtClean="0">
                <a:hlinkClick r:id="rId2"/>
              </a:rPr>
              <a:t>Git</a:t>
            </a:r>
            <a:r>
              <a:rPr kumimoji="1" lang="zh-CN" altLang="en-US" dirty="0" smtClean="0">
                <a:hlinkClick r:id="rId2"/>
              </a:rPr>
              <a:t>的故事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1972年的时候，</a:t>
            </a:r>
            <a:r>
              <a:rPr lang="zh-CN" altLang="zh-CN" dirty="0">
                <a:solidFill>
                  <a:srgbClr val="FF0000"/>
                </a:solidFill>
                <a:hlinkClick r:id="rId3"/>
              </a:rPr>
              <a:t>贝尔实验室</a:t>
            </a:r>
            <a:r>
              <a:rPr lang="zh-CN" altLang="zh-CN" dirty="0"/>
              <a:t>的程序员们快被这个问题烦死了。可能纯粹出于提升工作舒适度，他们写出了史上第一个版本控制系统（</a:t>
            </a:r>
            <a:r>
              <a:rPr lang="zh-CN" altLang="zh-CN" dirty="0">
                <a:solidFill>
                  <a:srgbClr val="FF0000"/>
                </a:solidFill>
              </a:rPr>
              <a:t>Version Control System A.K.A. VCS</a:t>
            </a:r>
            <a:r>
              <a:rPr lang="zh-CN" altLang="zh-CN" dirty="0"/>
              <a:t>)，取了个直白的名字叫 </a:t>
            </a:r>
            <a:r>
              <a:rPr lang="zh-CN" altLang="zh-CN" dirty="0">
                <a:solidFill>
                  <a:srgbClr val="FF0000"/>
                </a:solidFill>
              </a:rPr>
              <a:t>Source Code Control System</a:t>
            </a:r>
            <a:r>
              <a:rPr lang="zh-CN" altLang="zh-CN" dirty="0"/>
              <a:t>，简称 SCCS。这个软件用 C 语言改写后，被收录在 </a:t>
            </a:r>
            <a:r>
              <a:rPr lang="zh-CN" altLang="zh-CN" dirty="0">
                <a:hlinkClick r:id="rId4"/>
              </a:rPr>
              <a:t>AT&amp;T </a:t>
            </a:r>
            <a:r>
              <a:rPr lang="zh-CN" altLang="zh-CN" dirty="0"/>
              <a:t>的系统中。由于太懒了，这群程序员们只写了 Unix 版本。</a:t>
            </a:r>
          </a:p>
          <a:p>
            <a:r>
              <a:rPr lang="zh-CN" altLang="zh-CN" dirty="0"/>
              <a:t>SCCS 的原理很简单，储存要监控的源文件，当文件被修改时，它自动地为每次修改创建一个快照（Snapshot）。你工作的时候，想切换到哪个版本，它就</a:t>
            </a:r>
            <a:r>
              <a:rPr lang="zh-CN" altLang="zh-CN" b="1" dirty="0"/>
              <a:t>先取出源文件，再依次应用修改</a:t>
            </a:r>
            <a:r>
              <a:rPr lang="zh-CN" altLang="zh-CN" dirty="0"/>
              <a:t>直到你要的那个版本为止。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1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772" y="737375"/>
            <a:ext cx="7313613" cy="4056062"/>
          </a:xfrm>
        </p:spPr>
        <p:txBody>
          <a:bodyPr/>
          <a:lstStyle/>
          <a:p>
            <a:r>
              <a:rPr lang="zh-CN" altLang="zh-CN" dirty="0"/>
              <a:t>1982年</a:t>
            </a:r>
            <a:r>
              <a:rPr lang="zh-CN" altLang="zh-CN" dirty="0" smtClean="0"/>
              <a:t>，Water</a:t>
            </a:r>
            <a:r>
              <a:rPr lang="zh-CN" altLang="zh-CN" dirty="0" smtClean="0">
                <a:solidFill>
                  <a:srgbClr val="3366FF"/>
                </a:solidFill>
              </a:rPr>
              <a:t>一气之下</a:t>
            </a:r>
            <a:r>
              <a:rPr lang="zh-CN" altLang="zh-CN" dirty="0"/>
              <a:t>，写出了改变历史的第二个被广泛应用的 </a:t>
            </a:r>
            <a:r>
              <a:rPr lang="zh-CN" altLang="zh-CN" dirty="0">
                <a:solidFill>
                  <a:srgbClr val="FF0000"/>
                </a:solidFill>
              </a:rPr>
              <a:t>VCS</a:t>
            </a:r>
            <a:r>
              <a:rPr lang="zh-CN" altLang="zh-CN" dirty="0"/>
              <a:t>，取名 Revision Control System，也就是大家熟知的 RCS（谁熟知了？谁？）。</a:t>
            </a:r>
          </a:p>
          <a:p>
            <a:r>
              <a:rPr lang="zh-CN" altLang="zh-CN" dirty="0" smtClean="0"/>
              <a:t>机智地换了一个想法</a:t>
            </a:r>
            <a:r>
              <a:rPr lang="zh-CN" altLang="zh-CN" dirty="0"/>
              <a:t>，</a:t>
            </a:r>
            <a:r>
              <a:rPr lang="zh-CN" altLang="zh-CN" b="1" dirty="0"/>
              <a:t>储存最近的文件作为源文件，对历史修改反向，并且创建快照（Snapshot）</a:t>
            </a:r>
            <a:r>
              <a:rPr lang="zh-CN" altLang="zh-CN" dirty="0"/>
              <a:t>。对呀，正常人工作肯定是从最新的文件开始读取，出现问题后再回滚到历史文件，谁没事就从第一版开始改起啊， SCCS 那种做法也太二了吧？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6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89" y="931744"/>
            <a:ext cx="7313613" cy="4056062"/>
          </a:xfrm>
        </p:spPr>
        <p:txBody>
          <a:bodyPr/>
          <a:lstStyle/>
          <a:p>
            <a:r>
              <a:rPr lang="zh-CN" altLang="zh-CN" dirty="0"/>
              <a:t>RCS </a:t>
            </a:r>
            <a:r>
              <a:rPr lang="zh-CN" altLang="zh-CN" dirty="0" smtClean="0"/>
              <a:t>也不科学</a:t>
            </a:r>
            <a:r>
              <a:rPr lang="zh-CN" altLang="en-US" dirty="0" smtClean="0"/>
              <a:t>呀，</a:t>
            </a:r>
            <a:r>
              <a:rPr lang="zh-CN" altLang="zh-CN" dirty="0" smtClean="0"/>
              <a:t>我项</a:t>
            </a:r>
            <a:r>
              <a:rPr lang="zh-CN" altLang="zh-CN" dirty="0"/>
              <a:t>目中每个文件是有关联的呀，你这个单一文件监控不好使呀。被 RCS 折磨了四年之后，程序员们终于忍不了了，不知是哪路豪杰在开源社区吼了一声，一呼百应，不一会儿（哪有那么快！），新的 VCS 诞生了——</a:t>
            </a:r>
            <a:r>
              <a:rPr lang="zh-CN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Concurrent Versions System（A.K.A. CVS）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支持了对整个项目进行监控，并且首次提出了</a:t>
            </a:r>
            <a:r>
              <a:rPr lang="zh-CN" altLang="zh-CN" b="1" dirty="0"/>
              <a:t>仓库（Repository）</a:t>
            </a:r>
            <a:r>
              <a:rPr lang="zh-CN" altLang="zh-CN" dirty="0"/>
              <a:t>的概念，更加不能忍的是，它明确地分成了服务端和客户端，把代码仓库放在服务器上，由客户端向服务端提交修改。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772" y="776249"/>
            <a:ext cx="7313613" cy="4056062"/>
          </a:xfrm>
        </p:spPr>
        <p:txBody>
          <a:bodyPr/>
          <a:lstStyle/>
          <a:p>
            <a:r>
              <a:rPr lang="zh-CN" altLang="zh-CN" dirty="0"/>
              <a:t>CVS 很好地支持了</a:t>
            </a:r>
            <a:r>
              <a:rPr lang="zh-CN" altLang="zh-CN" b="1" dirty="0"/>
              <a:t>多用户多文件并行操作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349" y="802164"/>
            <a:ext cx="7313613" cy="5093707"/>
          </a:xfrm>
        </p:spPr>
        <p:txBody>
          <a:bodyPr/>
          <a:lstStyle/>
          <a:p>
            <a:r>
              <a:rPr lang="zh-CN" altLang="zh-CN" dirty="0" smtClean="0"/>
              <a:t>21</a:t>
            </a:r>
            <a:r>
              <a:rPr lang="zh-CN" altLang="zh-CN" dirty="0"/>
              <a:t>世纪，一个跨时代的 VCS 出现了—— </a:t>
            </a:r>
            <a:r>
              <a:rPr lang="zh-CN" altLang="zh-CN" dirty="0">
                <a:solidFill>
                  <a:srgbClr val="F3302F"/>
                </a:solidFill>
              </a:rPr>
              <a:t>Subversion（A.K.A. SVN）</a:t>
            </a:r>
            <a:r>
              <a:rPr lang="zh-CN" altLang="zh-CN" dirty="0"/>
              <a:t>。它由 CollabNet 公司开发，并且在后来被纳入了 Apache 软件项目孵化器（Apache Incubator），成为其中 top-level 的产品。它不但支持监控整个目录，而且首次支持了监控非文本文件。这两个特性使它在 2001 年在全球范围内取代了 CVS，并且一直流行到今天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没错</a:t>
            </a:r>
            <a:r>
              <a:rPr lang="zh-CN" altLang="zh-CN" dirty="0"/>
              <a:t>，现在许多软件公司用的版本控制系统还是 SVN。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418</TotalTime>
  <Words>679</Words>
  <Application>Microsoft Macintosh PowerPoint</Application>
  <PresentationFormat>全屏显示(4:3)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墨水池</vt:lpstr>
      <vt:lpstr>PowerPoint 演示文稿</vt:lpstr>
      <vt:lpstr>PowerPoint 演示文稿</vt:lpstr>
      <vt:lpstr>纲要</vt:lpstr>
      <vt:lpstr>版本控制 </vt:lpstr>
      <vt:lpstr>Git的故事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Github与开源 </vt:lpstr>
      <vt:lpstr>PowerPoint 演示文稿</vt:lpstr>
      <vt:lpstr>THANKS </vt:lpstr>
    </vt:vector>
  </TitlesOfParts>
  <Company>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jooking g</dc:creator>
  <cp:lastModifiedBy>jooking g</cp:lastModifiedBy>
  <cp:revision>12</cp:revision>
  <dcterms:created xsi:type="dcterms:W3CDTF">2015-05-29T03:41:24Z</dcterms:created>
  <dcterms:modified xsi:type="dcterms:W3CDTF">2015-05-29T10:40:17Z</dcterms:modified>
</cp:coreProperties>
</file>