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9B0A-366F-2A3F-3FA6-703A4053C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50AD5-5568-EBE2-D4C5-37A43B25A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EEC5E-AE6E-D294-AC05-4A5BFC01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690-4D1D-4DBE-887C-B19DE41BE51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27936-EFE9-A785-C566-36FC14E7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3EECC-77C0-E120-3F3F-A9C30068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43B7-716F-49EA-B9E7-77C1F4B8A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7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B560-FF26-825A-7211-54FB901A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A3469-7E13-677C-6D26-B782968D2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8F9CB-616C-13B2-072C-C68BD2BC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690-4D1D-4DBE-887C-B19DE41BE51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5F445-987A-9D5B-AFBB-B8927367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BD56-A3BA-4A65-5570-3FCB8152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43B7-716F-49EA-B9E7-77C1F4B8A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1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825EC-A950-A8F4-7771-0C6F28ECD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53E2E-2ECB-0E48-9F80-F80957673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8BBD9-4146-C8FD-2591-30F7C649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690-4D1D-4DBE-887C-B19DE41BE51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86F9C-A817-3512-0024-99FD1017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00794-984D-6F50-22DF-467A2522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43B7-716F-49EA-B9E7-77C1F4B8A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2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7D63-0BBF-5B8A-4B94-D9CF0831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66443-2EEC-10E7-6915-1536BFC4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A4B7E-D6FB-60F6-81EF-720A7AE9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690-4D1D-4DBE-887C-B19DE41BE51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C11F6-C48C-E429-486C-A0300260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D0B6F-AB95-DAD6-DD48-61E95795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43B7-716F-49EA-B9E7-77C1F4B8A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9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ABB4-C0E1-6331-2187-C927EFE7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F9132-BB31-F1C8-C6CF-FA2CB6F7D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7F8DD-42A3-5641-8CFC-5D5A365C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690-4D1D-4DBE-887C-B19DE41BE51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C5AB6-A204-1399-2E3A-5F1F0DFF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3279A-8DEB-C3DA-DDDE-264648D2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43B7-716F-49EA-B9E7-77C1F4B8A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1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A6EA-AC70-C4DF-5383-0C394E97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448C-67B4-7F38-320E-3B1C8A2D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040C5-929D-F955-F4FF-8D185D2A9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54783-C02D-8624-2F1E-4FB7E0F1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690-4D1D-4DBE-887C-B19DE41BE51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2CBFD-D0B1-31ED-63D6-851C8687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14A37-A2EC-1F89-800B-8E19A20B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43B7-716F-49EA-B9E7-77C1F4B8A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4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3663-A857-275F-3355-98939054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4A4C8-C29F-E3BF-D164-34C0C0A57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892E9-79C3-0DE8-5159-DC76972D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24E5F-9FDE-7465-1E33-6085E4A3F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7991E-629B-4F69-3FC8-2D1CFB7B5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DD7FC-7603-A710-1D33-7A1008FA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690-4D1D-4DBE-887C-B19DE41BE51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D7D33-7E93-9FE3-0594-C3F3D60A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C561F-F18E-CE8D-BC57-87EB44F4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43B7-716F-49EA-B9E7-77C1F4B8A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5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E1CE-EE72-C368-B64C-7B87156A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2643B-B030-2016-1250-D7E34C44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690-4D1D-4DBE-887C-B19DE41BE51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59DD3-6EAC-44B6-CB12-EFED0249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79BB9-BE99-D217-ED1C-14C43780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43B7-716F-49EA-B9E7-77C1F4B8A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0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AF935-8F0B-532A-64EA-BE849FCF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690-4D1D-4DBE-887C-B19DE41BE51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93B9B-7C7F-C241-4793-8582A1AF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E82E0-E5C2-599A-5824-9E6CEE38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43B7-716F-49EA-B9E7-77C1F4B8A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6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0D3C-D8BB-045F-45DA-7191969A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F892B-DC9F-24B1-BE68-8AD3CE803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64947-2A98-A092-1ADB-43D7ECBC6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A1874-9A17-62AB-B75E-BFA96345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690-4D1D-4DBE-887C-B19DE41BE51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7D99F-700A-A58A-13EC-063892F5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A6FE7-03DF-3057-D99A-5B46AA62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43B7-716F-49EA-B9E7-77C1F4B8A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5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B451-4F6A-7E9E-96CE-8F7FFC5AE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23E51-37B1-93D5-F5E5-5F625D345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655CD-3494-F1B2-2D1F-1917972AC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36D3F-458F-87AC-990A-0F54C554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690-4D1D-4DBE-887C-B19DE41BE51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928C2-0D2D-6BD0-F29B-9BE4E887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40AC7-2C6E-6897-7E2D-18009D01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43B7-716F-49EA-B9E7-77C1F4B8A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3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4E4488-1380-AFC8-1873-F6B291A7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D387B-74FA-7730-5D97-D98F161BC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5CDF-43FD-4DEE-F6F3-E0E477210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63690-4D1D-4DBE-887C-B19DE41BE51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E74F2-AFF0-A2BD-ED54-152C3F35F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40DC7-650A-B8E8-A779-61E52A42C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43B7-716F-49EA-B9E7-77C1F4B8A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9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58D1CA-F270-159F-4E00-D11DCAF6C07B}"/>
                  </a:ext>
                </a:extLst>
              </p:cNvPr>
              <p:cNvSpPr txBox="1"/>
              <p:nvPr/>
            </p:nvSpPr>
            <p:spPr>
              <a:xfrm>
                <a:off x="7344696" y="1445340"/>
                <a:ext cx="15928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58D1CA-F270-159F-4E00-D11DCAF6C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696" y="1445340"/>
                <a:ext cx="1592825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143DF0-45F3-BE87-C723-5F525A83D191}"/>
                  </a:ext>
                </a:extLst>
              </p:cNvPr>
              <p:cNvSpPr txBox="1"/>
              <p:nvPr/>
            </p:nvSpPr>
            <p:spPr>
              <a:xfrm>
                <a:off x="9163665" y="2925097"/>
                <a:ext cx="15928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143DF0-45F3-BE87-C723-5F525A83D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665" y="2925097"/>
                <a:ext cx="1592825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F94D68-02A8-DC68-78CB-367FA37B7CA9}"/>
                  </a:ext>
                </a:extLst>
              </p:cNvPr>
              <p:cNvSpPr txBox="1"/>
              <p:nvPr/>
            </p:nvSpPr>
            <p:spPr>
              <a:xfrm>
                <a:off x="5525727" y="2172930"/>
                <a:ext cx="15928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F94D68-02A8-DC68-78CB-367FA37B7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7" y="2172930"/>
                <a:ext cx="1592825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1F24F9-44B4-7104-AE94-CC7D054A7EB8}"/>
                  </a:ext>
                </a:extLst>
              </p:cNvPr>
              <p:cNvSpPr txBox="1"/>
              <p:nvPr/>
            </p:nvSpPr>
            <p:spPr>
              <a:xfrm>
                <a:off x="7231625" y="4396991"/>
                <a:ext cx="15928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1F24F9-44B4-7104-AE94-CC7D054A7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25" y="4396991"/>
                <a:ext cx="1592825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AD138F-7BCF-2334-BDAF-025900BDB4A1}"/>
                  </a:ext>
                </a:extLst>
              </p:cNvPr>
              <p:cNvSpPr txBox="1"/>
              <p:nvPr/>
            </p:nvSpPr>
            <p:spPr>
              <a:xfrm>
                <a:off x="1435509" y="2871020"/>
                <a:ext cx="15928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AD138F-7BCF-2334-BDAF-025900BDB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509" y="2871020"/>
                <a:ext cx="1592825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D0D8B0-4A3A-DCA5-AF13-0A843DA97CFE}"/>
                  </a:ext>
                </a:extLst>
              </p:cNvPr>
              <p:cNvSpPr txBox="1"/>
              <p:nvPr/>
            </p:nvSpPr>
            <p:spPr>
              <a:xfrm>
                <a:off x="3554361" y="1445341"/>
                <a:ext cx="15928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D0D8B0-4A3A-DCA5-AF13-0A843DA97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361" y="1445341"/>
                <a:ext cx="1592825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D91957-964B-8FEB-68E2-A2822E2EEBAE}"/>
                  </a:ext>
                </a:extLst>
              </p:cNvPr>
              <p:cNvSpPr txBox="1"/>
              <p:nvPr/>
            </p:nvSpPr>
            <p:spPr>
              <a:xfrm>
                <a:off x="3554362" y="4396992"/>
                <a:ext cx="15928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60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D91957-964B-8FEB-68E2-A2822E2EE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362" y="4396992"/>
                <a:ext cx="1592825" cy="1015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5E64C7-6886-F973-4FF2-7434D491067F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4350774" y="2461004"/>
            <a:ext cx="1174953" cy="219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CC2F30-5557-ED5C-884B-76FBCCBB78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3028334" y="2680762"/>
            <a:ext cx="2497393" cy="6980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FA64EB-8A6F-36E6-2360-29EB374175BD}"/>
              </a:ext>
            </a:extLst>
          </p:cNvPr>
          <p:cNvCxnSpPr>
            <a:cxnSpLocks/>
            <a:stCxn id="10" idx="0"/>
            <a:endCxn id="6" idx="1"/>
          </p:cNvCxnSpPr>
          <p:nvPr/>
        </p:nvCxnSpPr>
        <p:spPr>
          <a:xfrm flipV="1">
            <a:off x="4350775" y="2680762"/>
            <a:ext cx="1174952" cy="1716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48ACA6-E3D1-4402-8156-D09958D1D6D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7118552" y="2680762"/>
            <a:ext cx="2045113" cy="7521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A83372-D50F-49B1-BC03-769D8AA5C02E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flipH="1">
            <a:off x="7118552" y="2461003"/>
            <a:ext cx="1022557" cy="21975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1E7E3C-46E7-EF70-B5B7-EBECCEB1DB8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217309" y="2461003"/>
            <a:ext cx="946356" cy="97192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1514B3-A937-F36A-1DBE-49CB5E84DE06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H="1" flipV="1">
            <a:off x="7118552" y="2680762"/>
            <a:ext cx="909486" cy="171622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DF76AE-175D-7026-5771-97988DE515BE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flipV="1">
            <a:off x="8028038" y="3432929"/>
            <a:ext cx="1135627" cy="96406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51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Oolman, Julian Wade</dc:creator>
  <cp:lastModifiedBy>Oolman, Julian Wade</cp:lastModifiedBy>
  <cp:revision>1</cp:revision>
  <dcterms:created xsi:type="dcterms:W3CDTF">2022-09-12T20:16:44Z</dcterms:created>
  <dcterms:modified xsi:type="dcterms:W3CDTF">2022-09-12T20:17:00Z</dcterms:modified>
</cp:coreProperties>
</file>